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0" r:id="rId3"/>
    <p:sldId id="257" r:id="rId4"/>
    <p:sldId id="259" r:id="rId5"/>
    <p:sldId id="261" r:id="rId6"/>
    <p:sldId id="262" r:id="rId7"/>
    <p:sldId id="263" r:id="rId8"/>
    <p:sldId id="264" r:id="rId9"/>
    <p:sldId id="265" r:id="rId10"/>
    <p:sldId id="258" r:id="rId11"/>
    <p:sldId id="266" r:id="rId12"/>
    <p:sldId id="26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E0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636" autoAdjust="0"/>
  </p:normalViewPr>
  <p:slideViewPr>
    <p:cSldViewPr snapToGrid="0">
      <p:cViewPr varScale="1">
        <p:scale>
          <a:sx n="78" d="100"/>
          <a:sy n="78" d="100"/>
        </p:scale>
        <p:origin x="84" y="428"/>
      </p:cViewPr>
      <p:guideLst>
        <p:guide pos="416"/>
        <p:guide pos="7256"/>
        <p:guide orient="horz" pos="648"/>
        <p:guide orient="horz" pos="712"/>
        <p:guide orient="horz" pos="3928"/>
        <p:guide orient="horz" pos="386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76200">
              <a:solidFill>
                <a:schemeClr val="bg1"/>
              </a:solidFill>
            </a:ln>
          </c:spPr>
          <c:dPt>
            <c:idx val="0"/>
            <c:bubble3D val="0"/>
            <c:spPr>
              <a:solidFill>
                <a:srgbClr val="A5AEF1"/>
              </a:solidFill>
              <a:ln w="76200">
                <a:solidFill>
                  <a:schemeClr val="bg1"/>
                </a:solidFill>
              </a:ln>
              <a:effectLst/>
            </c:spPr>
            <c:extLst>
              <c:ext xmlns:c16="http://schemas.microsoft.com/office/drawing/2014/chart" uri="{C3380CC4-5D6E-409C-BE32-E72D297353CC}">
                <c16:uniqueId val="{00000001-95DF-49DF-9387-95D10D354750}"/>
              </c:ext>
            </c:extLst>
          </c:dPt>
          <c:dPt>
            <c:idx val="1"/>
            <c:bubble3D val="0"/>
            <c:spPr>
              <a:gradFill>
                <a:gsLst>
                  <a:gs pos="96000">
                    <a:srgbClr val="70C8D2"/>
                  </a:gs>
                  <a:gs pos="0">
                    <a:srgbClr val="D9ECFB"/>
                  </a:gs>
                </a:gsLst>
                <a:lin ang="4200000" scaled="0"/>
              </a:gradFill>
              <a:ln w="76200">
                <a:solidFill>
                  <a:schemeClr val="bg1"/>
                </a:solidFill>
              </a:ln>
              <a:effectLst/>
            </c:spPr>
            <c:extLst>
              <c:ext xmlns:c16="http://schemas.microsoft.com/office/drawing/2014/chart" uri="{C3380CC4-5D6E-409C-BE32-E72D297353CC}">
                <c16:uniqueId val="{00000003-95DF-49DF-9387-95D10D354750}"/>
              </c:ext>
            </c:extLst>
          </c:dPt>
          <c:dPt>
            <c:idx val="2"/>
            <c:bubble3D val="0"/>
            <c:spPr>
              <a:gradFill>
                <a:gsLst>
                  <a:gs pos="95918">
                    <a:srgbClr val="D5EBFB"/>
                  </a:gs>
                  <a:gs pos="0">
                    <a:srgbClr val="969AF5"/>
                  </a:gs>
                </a:gsLst>
                <a:lin ang="4200000" scaled="0"/>
              </a:gradFill>
              <a:ln w="76200">
                <a:solidFill>
                  <a:schemeClr val="bg1"/>
                </a:solidFill>
              </a:ln>
              <a:effectLst/>
            </c:spPr>
            <c:extLst>
              <c:ext xmlns:c16="http://schemas.microsoft.com/office/drawing/2014/chart" uri="{C3380CC4-5D6E-409C-BE32-E72D297353CC}">
                <c16:uniqueId val="{00000005-95DF-49DF-9387-95D10D354750}"/>
              </c:ext>
            </c:extLst>
          </c:dPt>
          <c:dPt>
            <c:idx val="3"/>
            <c:bubble3D val="0"/>
            <c:spPr>
              <a:gradFill>
                <a:gsLst>
                  <a:gs pos="95918">
                    <a:srgbClr val="70C8D2"/>
                  </a:gs>
                  <a:gs pos="0">
                    <a:srgbClr val="D5EBFB"/>
                  </a:gs>
                </a:gsLst>
                <a:lin ang="4200000" scaled="0"/>
              </a:gradFill>
              <a:ln w="76200">
                <a:solidFill>
                  <a:schemeClr val="bg1"/>
                </a:solidFill>
              </a:ln>
              <a:effectLst/>
            </c:spPr>
            <c:extLst>
              <c:ext xmlns:c16="http://schemas.microsoft.com/office/drawing/2014/chart" uri="{C3380CC4-5D6E-409C-BE32-E72D297353CC}">
                <c16:uniqueId val="{00000007-95DF-49DF-9387-95D10D354750}"/>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64</c:v>
                </c:pt>
                <c:pt idx="1">
                  <c:v>27</c:v>
                </c:pt>
                <c:pt idx="2">
                  <c:v>6</c:v>
                </c:pt>
                <c:pt idx="3">
                  <c:v>3</c:v>
                </c:pt>
              </c:numCache>
            </c:numRef>
          </c:val>
          <c:extLst>
            <c:ext xmlns:c16="http://schemas.microsoft.com/office/drawing/2014/chart" uri="{C3380CC4-5D6E-409C-BE32-E72D297353CC}">
              <c16:uniqueId val="{00000008-95DF-49DF-9387-95D10D354750}"/>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4B9D1A-6A3D-4E60-8D6B-21D20DF19C61}" type="datetimeFigureOut">
              <a:rPr lang="zh-CN" altLang="en-US" smtClean="0"/>
              <a:t>2023/1/28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61BB34-C42D-449A-9106-38448DE7BA7F}" type="slidenum">
              <a:rPr lang="zh-CN" altLang="en-US" smtClean="0"/>
              <a:t>‹#›</a:t>
            </a:fld>
            <a:endParaRPr lang="zh-CN" altLang="en-US"/>
          </a:p>
        </p:txBody>
      </p:sp>
    </p:spTree>
    <p:extLst>
      <p:ext uri="{BB962C8B-B14F-4D97-AF65-F5344CB8AC3E}">
        <p14:creationId xmlns:p14="http://schemas.microsoft.com/office/powerpoint/2010/main" val="2173579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461BB34-C42D-449A-9106-38448DE7BA7F}" type="slidenum">
              <a:rPr lang="zh-CN" altLang="en-US" smtClean="0"/>
              <a:t>10</a:t>
            </a:fld>
            <a:endParaRPr lang="zh-CN" altLang="en-US"/>
          </a:p>
        </p:txBody>
      </p:sp>
    </p:spTree>
    <p:extLst>
      <p:ext uri="{BB962C8B-B14F-4D97-AF65-F5344CB8AC3E}">
        <p14:creationId xmlns:p14="http://schemas.microsoft.com/office/powerpoint/2010/main" val="218724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8276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E5745D-9D49-B6AF-ED4F-3EED5B95DEB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606505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image" Target="../media/image1.jp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6.png"/><Relationship Id="rId14" Type="http://schemas.microsoft.com/office/2007/relationships/hdphoto" Target="../media/hdphoto6.wdp"/></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9.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microsoft.com/office/2007/relationships/hdphoto" Target="../media/hdphoto1.wdp"/><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chart" Target="../charts/chart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3.png"/><Relationship Id="rId7" Type="http://schemas.openxmlformats.org/officeDocument/2006/relationships/image" Target="../media/image20.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23.svg"/><Relationship Id="rId4" Type="http://schemas.microsoft.com/office/2007/relationships/hdphoto" Target="../media/hdphoto1.wdp"/><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a16="http://schemas.microsoft.com/office/drawing/2014/main" id="{970502EB-A74B-B71C-CEC1-5D8D00E95C4D}"/>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5" name="矩形: 圆角 4">
            <a:extLst>
              <a:ext uri="{FF2B5EF4-FFF2-40B4-BE49-F238E27FC236}">
                <a16:creationId xmlns:a16="http://schemas.microsoft.com/office/drawing/2014/main" id="{10D268A3-0860-08EE-B100-0823975E2F49}"/>
              </a:ext>
            </a:extLst>
          </p:cNvPr>
          <p:cNvSpPr/>
          <p:nvPr/>
        </p:nvSpPr>
        <p:spPr>
          <a:xfrm>
            <a:off x="660400" y="927100"/>
            <a:ext cx="10858500" cy="5308600"/>
          </a:xfrm>
          <a:prstGeom prst="roundRect">
            <a:avLst>
              <a:gd name="adj" fmla="val 5674"/>
            </a:avLst>
          </a:prstGeom>
          <a:solidFill>
            <a:srgbClr val="FFFFFF">
              <a:alpha val="50000"/>
            </a:srgbClr>
          </a:solidFill>
          <a:ln>
            <a:noFill/>
          </a:ln>
          <a:effectLst/>
          <a:extLst>
            <a:ext uri="{AF507438-7753-43E0-B8FC-AC1667EBCBE1}">
              <a14:hiddenEffects xmlns:a14="http://schemas.microsoft.com/office/drawing/2010/main">
                <a:effectLst>
                  <a:outerShdw blurRad="152400" dist="88900" dir="5400000" rotWithShape="0">
                    <a:srgbClr val="000000">
                      <a:alpha val="2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50B7B49-EE4B-E290-6E03-1D01EBCB4678}"/>
              </a:ext>
            </a:extLst>
          </p:cNvPr>
          <p:cNvSpPr txBox="1"/>
          <p:nvPr/>
        </p:nvSpPr>
        <p:spPr>
          <a:xfrm>
            <a:off x="3844726" y="2626137"/>
            <a:ext cx="4489848" cy="830997"/>
          </a:xfrm>
          <a:prstGeom prst="rect">
            <a:avLst/>
          </a:prstGeom>
          <a:noFill/>
        </p:spPr>
        <p:txBody>
          <a:bodyPr wrap="square" rtlCol="0">
            <a:spAutoFit/>
          </a:bodyPr>
          <a:lstStyle/>
          <a:p>
            <a:r>
              <a:rPr lang="zh-CN" altLang="en-US" sz="4800" dirty="0">
                <a:solidFill>
                  <a:srgbClr val="1F8E9D"/>
                </a:solidFill>
                <a:latin typeface="+mj-ea"/>
                <a:ea typeface="+mj-ea"/>
              </a:rPr>
              <a:t>商业融资计划书</a:t>
            </a:r>
          </a:p>
        </p:txBody>
      </p:sp>
      <p:pic>
        <p:nvPicPr>
          <p:cNvPr id="7" name="图片 6" descr="徽标&#10;&#10;描述已自动生成">
            <a:extLst>
              <a:ext uri="{FF2B5EF4-FFF2-40B4-BE49-F238E27FC236}">
                <a16:creationId xmlns:a16="http://schemas.microsoft.com/office/drawing/2014/main" id="{FB7F106A-1597-CA61-C406-33CC9EB66CAD}"/>
              </a:ext>
            </a:extLst>
          </p:cNvPr>
          <p:cNvPicPr>
            <a:picLocks noChangeAspect="1"/>
          </p:cNvPicPr>
          <p:nvPr/>
        </p:nvPicPr>
        <p:blipFill>
          <a:blip r:embed="rId3" cstate="print">
            <a:alphaModFix amt="8000"/>
            <a:extLst>
              <a:ext uri="{28A0092B-C50C-407E-A947-70E740481C1C}">
                <a14:useLocalDpi xmlns:a14="http://schemas.microsoft.com/office/drawing/2010/main" val="0"/>
              </a:ext>
            </a:extLst>
          </a:blip>
          <a:stretch>
            <a:fillRect/>
          </a:stretch>
        </p:blipFill>
        <p:spPr>
          <a:xfrm>
            <a:off x="3185266" y="4871772"/>
            <a:ext cx="5457991" cy="1369371"/>
          </a:xfrm>
          <a:prstGeom prst="rect">
            <a:avLst/>
          </a:prstGeom>
        </p:spPr>
      </p:pic>
      <p:sp>
        <p:nvSpPr>
          <p:cNvPr id="8" name="文本框 7">
            <a:extLst>
              <a:ext uri="{FF2B5EF4-FFF2-40B4-BE49-F238E27FC236}">
                <a16:creationId xmlns:a16="http://schemas.microsoft.com/office/drawing/2014/main" id="{E0BE7C90-C25E-D029-31B7-8A84D9F1735B}"/>
              </a:ext>
            </a:extLst>
          </p:cNvPr>
          <p:cNvSpPr txBox="1"/>
          <p:nvPr/>
        </p:nvSpPr>
        <p:spPr>
          <a:xfrm>
            <a:off x="660400" y="501721"/>
            <a:ext cx="2324100" cy="461665"/>
          </a:xfrm>
          <a:prstGeom prst="rect">
            <a:avLst/>
          </a:prstGeom>
          <a:noFill/>
        </p:spPr>
        <p:txBody>
          <a:bodyPr wrap="square" rtlCol="0">
            <a:spAutoFit/>
          </a:bodyPr>
          <a:lstStyle/>
          <a:p>
            <a:r>
              <a:rPr lang="en-US" altLang="zh-CN" sz="2400" dirty="0">
                <a:solidFill>
                  <a:srgbClr val="1F8E9D"/>
                </a:solidFill>
              </a:rPr>
              <a:t>LOGO HERE</a:t>
            </a:r>
            <a:endParaRPr lang="zh-CN" altLang="en-US" sz="2400" dirty="0">
              <a:solidFill>
                <a:srgbClr val="1F8E9D"/>
              </a:solidFill>
            </a:endParaRPr>
          </a:p>
        </p:txBody>
      </p:sp>
      <p:sp>
        <p:nvSpPr>
          <p:cNvPr id="9" name="文本框 8">
            <a:extLst>
              <a:ext uri="{FF2B5EF4-FFF2-40B4-BE49-F238E27FC236}">
                <a16:creationId xmlns:a16="http://schemas.microsoft.com/office/drawing/2014/main" id="{7720F2D9-B2FC-7834-EABF-9383164EF590}"/>
              </a:ext>
            </a:extLst>
          </p:cNvPr>
          <p:cNvSpPr txBox="1"/>
          <p:nvPr/>
        </p:nvSpPr>
        <p:spPr>
          <a:xfrm>
            <a:off x="5070475" y="1840139"/>
            <a:ext cx="2038350" cy="923330"/>
          </a:xfrm>
          <a:prstGeom prst="rect">
            <a:avLst/>
          </a:prstGeom>
          <a:noFill/>
        </p:spPr>
        <p:txBody>
          <a:bodyPr wrap="square" rtlCol="0">
            <a:spAutoFit/>
          </a:bodyPr>
          <a:lstStyle/>
          <a:p>
            <a:r>
              <a:rPr lang="en-US" altLang="zh-CN" sz="5400" dirty="0">
                <a:solidFill>
                  <a:srgbClr val="1F8E9D"/>
                </a:solidFill>
                <a:latin typeface="+mj-ea"/>
                <a:ea typeface="+mj-ea"/>
              </a:rPr>
              <a:t>2023</a:t>
            </a:r>
            <a:endParaRPr lang="zh-CN" altLang="en-US" sz="5400" dirty="0">
              <a:solidFill>
                <a:srgbClr val="1F8E9D"/>
              </a:solidFill>
              <a:latin typeface="+mj-ea"/>
              <a:ea typeface="+mj-ea"/>
            </a:endParaRPr>
          </a:p>
        </p:txBody>
      </p:sp>
      <p:sp>
        <p:nvSpPr>
          <p:cNvPr id="10" name="文本框 9">
            <a:extLst>
              <a:ext uri="{FF2B5EF4-FFF2-40B4-BE49-F238E27FC236}">
                <a16:creationId xmlns:a16="http://schemas.microsoft.com/office/drawing/2014/main" id="{9F8520F8-568B-261C-C489-99AF74CEC244}"/>
              </a:ext>
            </a:extLst>
          </p:cNvPr>
          <p:cNvSpPr txBox="1"/>
          <p:nvPr/>
        </p:nvSpPr>
        <p:spPr>
          <a:xfrm>
            <a:off x="4460421" y="4323802"/>
            <a:ext cx="3258458" cy="400110"/>
          </a:xfrm>
          <a:prstGeom prst="rect">
            <a:avLst/>
          </a:prstGeom>
          <a:noFill/>
        </p:spPr>
        <p:txBody>
          <a:bodyPr wrap="square" rtlCol="0">
            <a:spAutoFit/>
          </a:bodyPr>
          <a:lstStyle/>
          <a:p>
            <a:pPr algn="ctr"/>
            <a:r>
              <a:rPr lang="zh-CN" altLang="en-US" sz="2000" dirty="0">
                <a:solidFill>
                  <a:srgbClr val="1F8E9D"/>
                </a:solidFill>
                <a:latin typeface="+mj-ea"/>
                <a:ea typeface="+mj-ea"/>
              </a:rPr>
              <a:t>请在这里输入公司的名字</a:t>
            </a:r>
          </a:p>
        </p:txBody>
      </p:sp>
      <p:sp>
        <p:nvSpPr>
          <p:cNvPr id="12" name="文本框 11">
            <a:extLst>
              <a:ext uri="{FF2B5EF4-FFF2-40B4-BE49-F238E27FC236}">
                <a16:creationId xmlns:a16="http://schemas.microsoft.com/office/drawing/2014/main" id="{3F7105E3-DB94-EFC5-DF71-47DE472CBA64}"/>
              </a:ext>
            </a:extLst>
          </p:cNvPr>
          <p:cNvSpPr txBox="1"/>
          <p:nvPr/>
        </p:nvSpPr>
        <p:spPr>
          <a:xfrm>
            <a:off x="4015695" y="5198646"/>
            <a:ext cx="1428724" cy="338554"/>
          </a:xfrm>
          <a:prstGeom prst="rect">
            <a:avLst/>
          </a:prstGeom>
          <a:noFill/>
        </p:spPr>
        <p:txBody>
          <a:bodyPr wrap="square" rtlCol="0">
            <a:spAutoFit/>
          </a:bodyPr>
          <a:lstStyle/>
          <a:p>
            <a:r>
              <a:rPr lang="zh-CN" altLang="en-US" sz="1600" dirty="0">
                <a:solidFill>
                  <a:srgbClr val="1F8E9D"/>
                </a:solidFill>
                <a:latin typeface="+mn-ea"/>
              </a:rPr>
              <a:t>汇报人：</a:t>
            </a:r>
            <a:r>
              <a:rPr lang="en-US" altLang="zh-CN" sz="1600" dirty="0">
                <a:solidFill>
                  <a:srgbClr val="1F8E9D"/>
                </a:solidFill>
                <a:latin typeface="+mn-ea"/>
              </a:rPr>
              <a:t>XXX</a:t>
            </a:r>
            <a:endParaRPr lang="zh-CN" altLang="en-US" sz="1600" dirty="0">
              <a:solidFill>
                <a:srgbClr val="1F8E9D"/>
              </a:solidFill>
              <a:latin typeface="+mn-ea"/>
            </a:endParaRPr>
          </a:p>
        </p:txBody>
      </p:sp>
      <p:sp>
        <p:nvSpPr>
          <p:cNvPr id="13" name="文本框 12">
            <a:extLst>
              <a:ext uri="{FF2B5EF4-FFF2-40B4-BE49-F238E27FC236}">
                <a16:creationId xmlns:a16="http://schemas.microsoft.com/office/drawing/2014/main" id="{10E7025D-680B-C63D-597A-6815FCF2058C}"/>
              </a:ext>
            </a:extLst>
          </p:cNvPr>
          <p:cNvSpPr txBox="1"/>
          <p:nvPr/>
        </p:nvSpPr>
        <p:spPr>
          <a:xfrm>
            <a:off x="5654900" y="5198646"/>
            <a:ext cx="2679673" cy="338554"/>
          </a:xfrm>
          <a:prstGeom prst="rect">
            <a:avLst/>
          </a:prstGeom>
          <a:noFill/>
        </p:spPr>
        <p:txBody>
          <a:bodyPr wrap="square" rtlCol="0">
            <a:spAutoFit/>
          </a:bodyPr>
          <a:lstStyle/>
          <a:p>
            <a:r>
              <a:rPr lang="zh-CN" altLang="en-US" sz="1600" dirty="0">
                <a:solidFill>
                  <a:srgbClr val="1F8E9D"/>
                </a:solidFill>
                <a:latin typeface="+mn-ea"/>
              </a:rPr>
              <a:t>汇报时间：</a:t>
            </a:r>
            <a:r>
              <a:rPr lang="en-US" altLang="zh-CN" sz="1600" dirty="0">
                <a:solidFill>
                  <a:srgbClr val="1F8E9D"/>
                </a:solidFill>
                <a:latin typeface="+mn-ea"/>
              </a:rPr>
              <a:t>XX</a:t>
            </a:r>
            <a:r>
              <a:rPr lang="zh-CN" altLang="en-US" sz="1600" dirty="0">
                <a:solidFill>
                  <a:srgbClr val="1F8E9D"/>
                </a:solidFill>
                <a:latin typeface="+mn-ea"/>
              </a:rPr>
              <a:t>年</a:t>
            </a:r>
            <a:r>
              <a:rPr lang="en-US" altLang="zh-CN" sz="1600" dirty="0">
                <a:solidFill>
                  <a:srgbClr val="1F8E9D"/>
                </a:solidFill>
                <a:latin typeface="+mn-ea"/>
              </a:rPr>
              <a:t>XX</a:t>
            </a:r>
            <a:r>
              <a:rPr lang="zh-CN" altLang="en-US" sz="1600" dirty="0">
                <a:solidFill>
                  <a:srgbClr val="1F8E9D"/>
                </a:solidFill>
                <a:latin typeface="+mn-ea"/>
              </a:rPr>
              <a:t>月</a:t>
            </a:r>
            <a:r>
              <a:rPr lang="en-US" altLang="zh-CN" sz="1600" dirty="0">
                <a:solidFill>
                  <a:srgbClr val="1F8E9D"/>
                </a:solidFill>
                <a:latin typeface="+mn-ea"/>
              </a:rPr>
              <a:t>XX</a:t>
            </a:r>
            <a:r>
              <a:rPr lang="zh-CN" altLang="en-US" sz="1600" dirty="0">
                <a:solidFill>
                  <a:srgbClr val="1F8E9D"/>
                </a:solidFill>
                <a:latin typeface="+mn-ea"/>
              </a:rPr>
              <a:t>日</a:t>
            </a:r>
          </a:p>
        </p:txBody>
      </p:sp>
      <p:sp>
        <p:nvSpPr>
          <p:cNvPr id="14" name="文本框 13">
            <a:extLst>
              <a:ext uri="{FF2B5EF4-FFF2-40B4-BE49-F238E27FC236}">
                <a16:creationId xmlns:a16="http://schemas.microsoft.com/office/drawing/2014/main" id="{E85ACD92-9E0E-A02C-F041-9339E85D39B2}"/>
              </a:ext>
            </a:extLst>
          </p:cNvPr>
          <p:cNvSpPr txBox="1"/>
          <p:nvPr/>
        </p:nvSpPr>
        <p:spPr>
          <a:xfrm>
            <a:off x="3981450" y="3326039"/>
            <a:ext cx="4216400" cy="369332"/>
          </a:xfrm>
          <a:prstGeom prst="rect">
            <a:avLst/>
          </a:prstGeom>
          <a:noFill/>
        </p:spPr>
        <p:txBody>
          <a:bodyPr wrap="square" rtlCol="0">
            <a:spAutoFit/>
          </a:bodyPr>
          <a:lstStyle/>
          <a:p>
            <a:pPr algn="dist"/>
            <a:r>
              <a:rPr lang="en-US" altLang="zh-CN" dirty="0">
                <a:solidFill>
                  <a:srgbClr val="1F8E9D"/>
                </a:solidFill>
              </a:rPr>
              <a:t>Commercial Financing Plan</a:t>
            </a:r>
            <a:endParaRPr lang="zh-CN" altLang="en-US" dirty="0">
              <a:solidFill>
                <a:srgbClr val="1F8E9D"/>
              </a:solidFill>
            </a:endParaRPr>
          </a:p>
        </p:txBody>
      </p:sp>
      <p:grpSp>
        <p:nvGrpSpPr>
          <p:cNvPr id="15" name="组合 14">
            <a:extLst>
              <a:ext uri="{FF2B5EF4-FFF2-40B4-BE49-F238E27FC236}">
                <a16:creationId xmlns:a16="http://schemas.microsoft.com/office/drawing/2014/main" id="{18D23AF7-801C-F823-82F3-8C0B1F6CC9C7}"/>
              </a:ext>
            </a:extLst>
          </p:cNvPr>
          <p:cNvGrpSpPr/>
          <p:nvPr/>
        </p:nvGrpSpPr>
        <p:grpSpPr>
          <a:xfrm>
            <a:off x="809306" y="5175317"/>
            <a:ext cx="2593703" cy="912541"/>
            <a:chOff x="1273447" y="1386297"/>
            <a:chExt cx="2593703" cy="912541"/>
          </a:xfrm>
          <a:gradFill>
            <a:gsLst>
              <a:gs pos="0">
                <a:srgbClr val="9798F4"/>
              </a:gs>
              <a:gs pos="34000">
                <a:srgbClr val="C3C3F7">
                  <a:alpha val="45000"/>
                </a:srgbClr>
              </a:gs>
              <a:gs pos="68000">
                <a:srgbClr val="7DCFDA">
                  <a:alpha val="19000"/>
                </a:srgbClr>
              </a:gs>
              <a:gs pos="100000">
                <a:srgbClr val="C1F0FA">
                  <a:alpha val="15000"/>
                </a:srgbClr>
              </a:gs>
            </a:gsLst>
            <a:lin ang="0" scaled="0"/>
          </a:gradFill>
        </p:grpSpPr>
        <p:grpSp>
          <p:nvGrpSpPr>
            <p:cNvPr id="16" name="组合 15">
              <a:extLst>
                <a:ext uri="{FF2B5EF4-FFF2-40B4-BE49-F238E27FC236}">
                  <a16:creationId xmlns:a16="http://schemas.microsoft.com/office/drawing/2014/main" id="{44B63719-7B05-371C-DB17-A3B1C3D9208F}"/>
                </a:ext>
              </a:extLst>
            </p:cNvPr>
            <p:cNvGrpSpPr/>
            <p:nvPr/>
          </p:nvGrpSpPr>
          <p:grpSpPr>
            <a:xfrm>
              <a:off x="1273447" y="1386297"/>
              <a:ext cx="2593703" cy="60053"/>
              <a:chOff x="1273447" y="1386297"/>
              <a:chExt cx="2593703" cy="60053"/>
            </a:xfrm>
            <a:grpFill/>
          </p:grpSpPr>
          <p:sp>
            <p:nvSpPr>
              <p:cNvPr id="137" name="椭圆 136">
                <a:extLst>
                  <a:ext uri="{FF2B5EF4-FFF2-40B4-BE49-F238E27FC236}">
                    <a16:creationId xmlns:a16="http://schemas.microsoft.com/office/drawing/2014/main" id="{52CB2083-84F3-CD51-5080-0FA00E09EC2C}"/>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CEDAEFC2-1AB8-68E6-9ECC-D07769979601}"/>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椭圆 138">
                <a:extLst>
                  <a:ext uri="{FF2B5EF4-FFF2-40B4-BE49-F238E27FC236}">
                    <a16:creationId xmlns:a16="http://schemas.microsoft.com/office/drawing/2014/main" id="{75E227FE-5C8B-976C-E3F0-CF82B2BDCD34}"/>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椭圆 139">
                <a:extLst>
                  <a:ext uri="{FF2B5EF4-FFF2-40B4-BE49-F238E27FC236}">
                    <a16:creationId xmlns:a16="http://schemas.microsoft.com/office/drawing/2014/main" id="{62E56A1C-9A0E-32D3-3656-A2D2E97379DC}"/>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椭圆 140">
                <a:extLst>
                  <a:ext uri="{FF2B5EF4-FFF2-40B4-BE49-F238E27FC236}">
                    <a16:creationId xmlns:a16="http://schemas.microsoft.com/office/drawing/2014/main" id="{89C760B5-C6E2-F75F-45B6-8A254D71F5B9}"/>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椭圆 141">
                <a:extLst>
                  <a:ext uri="{FF2B5EF4-FFF2-40B4-BE49-F238E27FC236}">
                    <a16:creationId xmlns:a16="http://schemas.microsoft.com/office/drawing/2014/main" id="{2A874F0E-8701-22BD-0032-45EA1EA12A5A}"/>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椭圆 142">
                <a:extLst>
                  <a:ext uri="{FF2B5EF4-FFF2-40B4-BE49-F238E27FC236}">
                    <a16:creationId xmlns:a16="http://schemas.microsoft.com/office/drawing/2014/main" id="{5D7DBFBD-F3B5-2615-11E2-5F35782B9183}"/>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4" name="椭圆 143">
                <a:extLst>
                  <a:ext uri="{FF2B5EF4-FFF2-40B4-BE49-F238E27FC236}">
                    <a16:creationId xmlns:a16="http://schemas.microsoft.com/office/drawing/2014/main" id="{B1E1681E-24BB-1BC5-98EA-243917336452}"/>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5" name="椭圆 144">
                <a:extLst>
                  <a:ext uri="{FF2B5EF4-FFF2-40B4-BE49-F238E27FC236}">
                    <a16:creationId xmlns:a16="http://schemas.microsoft.com/office/drawing/2014/main" id="{8E5590F7-6089-267F-72DE-633884BE21A2}"/>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6" name="椭圆 145">
                <a:extLst>
                  <a:ext uri="{FF2B5EF4-FFF2-40B4-BE49-F238E27FC236}">
                    <a16:creationId xmlns:a16="http://schemas.microsoft.com/office/drawing/2014/main" id="{0465CC2C-A36D-1FA2-896F-C2F7282ADBC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7" name="椭圆 146">
                <a:extLst>
                  <a:ext uri="{FF2B5EF4-FFF2-40B4-BE49-F238E27FC236}">
                    <a16:creationId xmlns:a16="http://schemas.microsoft.com/office/drawing/2014/main" id="{CDF09061-26BA-CD55-6F91-8ADD89239D4A}"/>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8" name="椭圆 147">
                <a:extLst>
                  <a:ext uri="{FF2B5EF4-FFF2-40B4-BE49-F238E27FC236}">
                    <a16:creationId xmlns:a16="http://schemas.microsoft.com/office/drawing/2014/main" id="{5CDFEF47-6906-0799-1201-A0B2B3B476E4}"/>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9" name="椭圆 148">
                <a:extLst>
                  <a:ext uri="{FF2B5EF4-FFF2-40B4-BE49-F238E27FC236}">
                    <a16:creationId xmlns:a16="http://schemas.microsoft.com/office/drawing/2014/main" id="{09477220-F9BE-CCB9-AE55-32D01CEB9539}"/>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0" name="椭圆 149">
                <a:extLst>
                  <a:ext uri="{FF2B5EF4-FFF2-40B4-BE49-F238E27FC236}">
                    <a16:creationId xmlns:a16="http://schemas.microsoft.com/office/drawing/2014/main" id="{01ADA74D-946E-7584-1E04-CDED3D9F935B}"/>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B16DEB19-D4F4-9919-5008-5579209D56B3}"/>
                </a:ext>
              </a:extLst>
            </p:cNvPr>
            <p:cNvGrpSpPr/>
            <p:nvPr/>
          </p:nvGrpSpPr>
          <p:grpSpPr>
            <a:xfrm>
              <a:off x="1273447" y="1492858"/>
              <a:ext cx="2593703" cy="60053"/>
              <a:chOff x="1273447" y="1386297"/>
              <a:chExt cx="2593703" cy="60053"/>
            </a:xfrm>
            <a:grpFill/>
          </p:grpSpPr>
          <p:sp>
            <p:nvSpPr>
              <p:cNvPr id="123" name="椭圆 122">
                <a:extLst>
                  <a:ext uri="{FF2B5EF4-FFF2-40B4-BE49-F238E27FC236}">
                    <a16:creationId xmlns:a16="http://schemas.microsoft.com/office/drawing/2014/main" id="{03460CA9-B0D3-62AD-1218-4915CFD3B1FC}"/>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6176A7E9-EDF9-59A6-1367-7A78A7AFE3C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椭圆 124">
                <a:extLst>
                  <a:ext uri="{FF2B5EF4-FFF2-40B4-BE49-F238E27FC236}">
                    <a16:creationId xmlns:a16="http://schemas.microsoft.com/office/drawing/2014/main" id="{CD02184F-730E-AF6F-8BA5-0B04D2FD8E27}"/>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椭圆 125">
                <a:extLst>
                  <a:ext uri="{FF2B5EF4-FFF2-40B4-BE49-F238E27FC236}">
                    <a16:creationId xmlns:a16="http://schemas.microsoft.com/office/drawing/2014/main" id="{B29ED7EF-8398-6F92-3983-EB3698946774}"/>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椭圆 126">
                <a:extLst>
                  <a:ext uri="{FF2B5EF4-FFF2-40B4-BE49-F238E27FC236}">
                    <a16:creationId xmlns:a16="http://schemas.microsoft.com/office/drawing/2014/main" id="{A752DB95-83AF-014F-E5A9-C5EB21243CE2}"/>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椭圆 127">
                <a:extLst>
                  <a:ext uri="{FF2B5EF4-FFF2-40B4-BE49-F238E27FC236}">
                    <a16:creationId xmlns:a16="http://schemas.microsoft.com/office/drawing/2014/main" id="{63B87972-8072-72A2-9000-E152AA4F1D55}"/>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椭圆 128">
                <a:extLst>
                  <a:ext uri="{FF2B5EF4-FFF2-40B4-BE49-F238E27FC236}">
                    <a16:creationId xmlns:a16="http://schemas.microsoft.com/office/drawing/2014/main" id="{AB270FBB-7CAB-715E-7EAE-4C1DAEFCDF4F}"/>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椭圆 129">
                <a:extLst>
                  <a:ext uri="{FF2B5EF4-FFF2-40B4-BE49-F238E27FC236}">
                    <a16:creationId xmlns:a16="http://schemas.microsoft.com/office/drawing/2014/main" id="{644770D2-3450-E2BC-F84A-404D76D24A53}"/>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1" name="椭圆 130">
                <a:extLst>
                  <a:ext uri="{FF2B5EF4-FFF2-40B4-BE49-F238E27FC236}">
                    <a16:creationId xmlns:a16="http://schemas.microsoft.com/office/drawing/2014/main" id="{53FBCD05-8EA8-0074-FC52-F997B3F16BBA}"/>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椭圆 131">
                <a:extLst>
                  <a:ext uri="{FF2B5EF4-FFF2-40B4-BE49-F238E27FC236}">
                    <a16:creationId xmlns:a16="http://schemas.microsoft.com/office/drawing/2014/main" id="{8A79A469-5923-504A-43E1-F1C3DB19AE57}"/>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椭圆 132">
                <a:extLst>
                  <a:ext uri="{FF2B5EF4-FFF2-40B4-BE49-F238E27FC236}">
                    <a16:creationId xmlns:a16="http://schemas.microsoft.com/office/drawing/2014/main" id="{D4FE821D-93D8-A1FB-B0BE-67B4A48C771B}"/>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4" name="椭圆 133">
                <a:extLst>
                  <a:ext uri="{FF2B5EF4-FFF2-40B4-BE49-F238E27FC236}">
                    <a16:creationId xmlns:a16="http://schemas.microsoft.com/office/drawing/2014/main" id="{02739139-4A43-DD01-1853-705A7E0EC504}"/>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椭圆 134">
                <a:extLst>
                  <a:ext uri="{FF2B5EF4-FFF2-40B4-BE49-F238E27FC236}">
                    <a16:creationId xmlns:a16="http://schemas.microsoft.com/office/drawing/2014/main" id="{78808DBD-824C-53DD-78A2-D92FF56D1CFB}"/>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椭圆 135">
                <a:extLst>
                  <a:ext uri="{FF2B5EF4-FFF2-40B4-BE49-F238E27FC236}">
                    <a16:creationId xmlns:a16="http://schemas.microsoft.com/office/drawing/2014/main" id="{DA388855-B9BD-51CF-84F0-17A6974FEC9F}"/>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43F1965B-B89B-AC40-24C3-2EF5542D667E}"/>
                </a:ext>
              </a:extLst>
            </p:cNvPr>
            <p:cNvGrpSpPr/>
            <p:nvPr/>
          </p:nvGrpSpPr>
          <p:grpSpPr>
            <a:xfrm>
              <a:off x="1273447" y="1599419"/>
              <a:ext cx="2593703" cy="60053"/>
              <a:chOff x="1273447" y="1386297"/>
              <a:chExt cx="2593703" cy="60053"/>
            </a:xfrm>
            <a:grpFill/>
          </p:grpSpPr>
          <p:sp>
            <p:nvSpPr>
              <p:cNvPr id="109" name="椭圆 108">
                <a:extLst>
                  <a:ext uri="{FF2B5EF4-FFF2-40B4-BE49-F238E27FC236}">
                    <a16:creationId xmlns:a16="http://schemas.microsoft.com/office/drawing/2014/main" id="{F7730250-A07C-AEA9-6125-F9CD4133A249}"/>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6C78BEC4-8246-0B38-952C-AB6350E95C42}"/>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椭圆 110">
                <a:extLst>
                  <a:ext uri="{FF2B5EF4-FFF2-40B4-BE49-F238E27FC236}">
                    <a16:creationId xmlns:a16="http://schemas.microsoft.com/office/drawing/2014/main" id="{3A8433CB-291A-CC68-710F-68A98ACBE634}"/>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椭圆 111">
                <a:extLst>
                  <a:ext uri="{FF2B5EF4-FFF2-40B4-BE49-F238E27FC236}">
                    <a16:creationId xmlns:a16="http://schemas.microsoft.com/office/drawing/2014/main" id="{E4C1B2FF-1A4B-5438-8FAD-3EB9710FD791}"/>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椭圆 112">
                <a:extLst>
                  <a:ext uri="{FF2B5EF4-FFF2-40B4-BE49-F238E27FC236}">
                    <a16:creationId xmlns:a16="http://schemas.microsoft.com/office/drawing/2014/main" id="{4EF1B469-A851-3E62-F3DA-B98EB1931DD4}"/>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椭圆 113">
                <a:extLst>
                  <a:ext uri="{FF2B5EF4-FFF2-40B4-BE49-F238E27FC236}">
                    <a16:creationId xmlns:a16="http://schemas.microsoft.com/office/drawing/2014/main" id="{58D64A08-5EA3-DF5B-FB71-49CACE68D5F8}"/>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椭圆 114">
                <a:extLst>
                  <a:ext uri="{FF2B5EF4-FFF2-40B4-BE49-F238E27FC236}">
                    <a16:creationId xmlns:a16="http://schemas.microsoft.com/office/drawing/2014/main" id="{1259B477-0024-8480-D4C4-6DD6A6C3FEFB}"/>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椭圆 115">
                <a:extLst>
                  <a:ext uri="{FF2B5EF4-FFF2-40B4-BE49-F238E27FC236}">
                    <a16:creationId xmlns:a16="http://schemas.microsoft.com/office/drawing/2014/main" id="{8A656134-7F52-835B-4BF3-9646AAABF4AA}"/>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椭圆 116">
                <a:extLst>
                  <a:ext uri="{FF2B5EF4-FFF2-40B4-BE49-F238E27FC236}">
                    <a16:creationId xmlns:a16="http://schemas.microsoft.com/office/drawing/2014/main" id="{F4F49762-AB87-9A6B-E140-95140A8EA597}"/>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椭圆 117">
                <a:extLst>
                  <a:ext uri="{FF2B5EF4-FFF2-40B4-BE49-F238E27FC236}">
                    <a16:creationId xmlns:a16="http://schemas.microsoft.com/office/drawing/2014/main" id="{305A57A6-268A-216B-3D84-5800E15500DE}"/>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椭圆 118">
                <a:extLst>
                  <a:ext uri="{FF2B5EF4-FFF2-40B4-BE49-F238E27FC236}">
                    <a16:creationId xmlns:a16="http://schemas.microsoft.com/office/drawing/2014/main" id="{7367F648-CFCF-25D2-8722-A69D1DF510B0}"/>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0" name="椭圆 119">
                <a:extLst>
                  <a:ext uri="{FF2B5EF4-FFF2-40B4-BE49-F238E27FC236}">
                    <a16:creationId xmlns:a16="http://schemas.microsoft.com/office/drawing/2014/main" id="{82B431B3-BFC1-2E29-043F-136B9ABF75F6}"/>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椭圆 120">
                <a:extLst>
                  <a:ext uri="{FF2B5EF4-FFF2-40B4-BE49-F238E27FC236}">
                    <a16:creationId xmlns:a16="http://schemas.microsoft.com/office/drawing/2014/main" id="{738AF180-6CC9-3DB1-FD11-5272D28EE666}"/>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椭圆 121">
                <a:extLst>
                  <a:ext uri="{FF2B5EF4-FFF2-40B4-BE49-F238E27FC236}">
                    <a16:creationId xmlns:a16="http://schemas.microsoft.com/office/drawing/2014/main" id="{789C6131-9C12-47DA-91D4-972B08A90CB4}"/>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0DBFB7E9-A943-D7EE-E026-154C2BB5E57B}"/>
                </a:ext>
              </a:extLst>
            </p:cNvPr>
            <p:cNvGrpSpPr/>
            <p:nvPr/>
          </p:nvGrpSpPr>
          <p:grpSpPr>
            <a:xfrm>
              <a:off x="1273447" y="1705980"/>
              <a:ext cx="2593703" cy="60053"/>
              <a:chOff x="1273447" y="1386297"/>
              <a:chExt cx="2593703" cy="60053"/>
            </a:xfrm>
            <a:grpFill/>
          </p:grpSpPr>
          <p:sp>
            <p:nvSpPr>
              <p:cNvPr id="95" name="椭圆 94">
                <a:extLst>
                  <a:ext uri="{FF2B5EF4-FFF2-40B4-BE49-F238E27FC236}">
                    <a16:creationId xmlns:a16="http://schemas.microsoft.com/office/drawing/2014/main" id="{94DB6920-4C7B-FF3A-309F-356E2F27E399}"/>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381C96A8-9A55-E886-A2AE-1CC6555D02BD}"/>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椭圆 96">
                <a:extLst>
                  <a:ext uri="{FF2B5EF4-FFF2-40B4-BE49-F238E27FC236}">
                    <a16:creationId xmlns:a16="http://schemas.microsoft.com/office/drawing/2014/main" id="{3E6FF39E-3047-6986-4398-F653DF16C35A}"/>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椭圆 97">
                <a:extLst>
                  <a:ext uri="{FF2B5EF4-FFF2-40B4-BE49-F238E27FC236}">
                    <a16:creationId xmlns:a16="http://schemas.microsoft.com/office/drawing/2014/main" id="{49417143-3ABB-D11F-42CB-3D49C05004EE}"/>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椭圆 98">
                <a:extLst>
                  <a:ext uri="{FF2B5EF4-FFF2-40B4-BE49-F238E27FC236}">
                    <a16:creationId xmlns:a16="http://schemas.microsoft.com/office/drawing/2014/main" id="{91109F23-14E4-E841-85B7-720E5286A98F}"/>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椭圆 99">
                <a:extLst>
                  <a:ext uri="{FF2B5EF4-FFF2-40B4-BE49-F238E27FC236}">
                    <a16:creationId xmlns:a16="http://schemas.microsoft.com/office/drawing/2014/main" id="{B38B89BC-52D6-FC21-D345-E4949C549FCD}"/>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椭圆 100">
                <a:extLst>
                  <a:ext uri="{FF2B5EF4-FFF2-40B4-BE49-F238E27FC236}">
                    <a16:creationId xmlns:a16="http://schemas.microsoft.com/office/drawing/2014/main" id="{AA23B229-B8CC-9DC5-4BD8-57D6810B869A}"/>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椭圆 101">
                <a:extLst>
                  <a:ext uri="{FF2B5EF4-FFF2-40B4-BE49-F238E27FC236}">
                    <a16:creationId xmlns:a16="http://schemas.microsoft.com/office/drawing/2014/main" id="{769327BD-A4A2-C63C-2684-20F47203E9D5}"/>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椭圆 102">
                <a:extLst>
                  <a:ext uri="{FF2B5EF4-FFF2-40B4-BE49-F238E27FC236}">
                    <a16:creationId xmlns:a16="http://schemas.microsoft.com/office/drawing/2014/main" id="{CE5B3DF6-5B8F-D78D-5DF0-0E40A18C363A}"/>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椭圆 103">
                <a:extLst>
                  <a:ext uri="{FF2B5EF4-FFF2-40B4-BE49-F238E27FC236}">
                    <a16:creationId xmlns:a16="http://schemas.microsoft.com/office/drawing/2014/main" id="{93EF5804-A65C-CF5D-F1A5-C41EAC9F581A}"/>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椭圆 104">
                <a:extLst>
                  <a:ext uri="{FF2B5EF4-FFF2-40B4-BE49-F238E27FC236}">
                    <a16:creationId xmlns:a16="http://schemas.microsoft.com/office/drawing/2014/main" id="{72148881-8263-C0CB-1C16-713903D0572D}"/>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椭圆 105">
                <a:extLst>
                  <a:ext uri="{FF2B5EF4-FFF2-40B4-BE49-F238E27FC236}">
                    <a16:creationId xmlns:a16="http://schemas.microsoft.com/office/drawing/2014/main" id="{8B05E164-761F-C294-BEB1-F6F671E92A7C}"/>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椭圆 106">
                <a:extLst>
                  <a:ext uri="{FF2B5EF4-FFF2-40B4-BE49-F238E27FC236}">
                    <a16:creationId xmlns:a16="http://schemas.microsoft.com/office/drawing/2014/main" id="{A92C4609-288C-BF5E-6DB9-7C071369010F}"/>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椭圆 107">
                <a:extLst>
                  <a:ext uri="{FF2B5EF4-FFF2-40B4-BE49-F238E27FC236}">
                    <a16:creationId xmlns:a16="http://schemas.microsoft.com/office/drawing/2014/main" id="{53812FA0-155D-9472-3C02-FEF4848607B3}"/>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95429E6F-0F0E-F38C-5F89-64026747DC54}"/>
                </a:ext>
              </a:extLst>
            </p:cNvPr>
            <p:cNvGrpSpPr/>
            <p:nvPr/>
          </p:nvGrpSpPr>
          <p:grpSpPr>
            <a:xfrm>
              <a:off x="1273447" y="1812541"/>
              <a:ext cx="2593703" cy="60053"/>
              <a:chOff x="1273447" y="1386297"/>
              <a:chExt cx="2593703" cy="60053"/>
            </a:xfrm>
            <a:grpFill/>
          </p:grpSpPr>
          <p:sp>
            <p:nvSpPr>
              <p:cNvPr id="81" name="椭圆 80">
                <a:extLst>
                  <a:ext uri="{FF2B5EF4-FFF2-40B4-BE49-F238E27FC236}">
                    <a16:creationId xmlns:a16="http://schemas.microsoft.com/office/drawing/2014/main" id="{CF292921-3A20-E52A-2A30-D733856BACAC}"/>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5321D350-80CB-CCFF-74B1-88FAF1EF3CE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椭圆 82">
                <a:extLst>
                  <a:ext uri="{FF2B5EF4-FFF2-40B4-BE49-F238E27FC236}">
                    <a16:creationId xmlns:a16="http://schemas.microsoft.com/office/drawing/2014/main" id="{EBBC6D66-EC48-D5CE-122F-9AE977163363}"/>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椭圆 83">
                <a:extLst>
                  <a:ext uri="{FF2B5EF4-FFF2-40B4-BE49-F238E27FC236}">
                    <a16:creationId xmlns:a16="http://schemas.microsoft.com/office/drawing/2014/main" id="{BCD7BAB8-F1B8-FBA5-E11B-3A5BF84B9128}"/>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椭圆 84">
                <a:extLst>
                  <a:ext uri="{FF2B5EF4-FFF2-40B4-BE49-F238E27FC236}">
                    <a16:creationId xmlns:a16="http://schemas.microsoft.com/office/drawing/2014/main" id="{5582540E-5A3C-4955-F002-AC30D5EE30F1}"/>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椭圆 85">
                <a:extLst>
                  <a:ext uri="{FF2B5EF4-FFF2-40B4-BE49-F238E27FC236}">
                    <a16:creationId xmlns:a16="http://schemas.microsoft.com/office/drawing/2014/main" id="{04E41134-0CD2-4BDD-7B7B-D489538D4620}"/>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椭圆 86">
                <a:extLst>
                  <a:ext uri="{FF2B5EF4-FFF2-40B4-BE49-F238E27FC236}">
                    <a16:creationId xmlns:a16="http://schemas.microsoft.com/office/drawing/2014/main" id="{A90AA0A0-3763-5F2B-A491-3958B90BD012}"/>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椭圆 87">
                <a:extLst>
                  <a:ext uri="{FF2B5EF4-FFF2-40B4-BE49-F238E27FC236}">
                    <a16:creationId xmlns:a16="http://schemas.microsoft.com/office/drawing/2014/main" id="{B8956715-3A7F-A6F4-E2AF-2AEC5E91439A}"/>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椭圆 88">
                <a:extLst>
                  <a:ext uri="{FF2B5EF4-FFF2-40B4-BE49-F238E27FC236}">
                    <a16:creationId xmlns:a16="http://schemas.microsoft.com/office/drawing/2014/main" id="{B40F1657-D1C9-9712-81E1-03CA212F74E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椭圆 89">
                <a:extLst>
                  <a:ext uri="{FF2B5EF4-FFF2-40B4-BE49-F238E27FC236}">
                    <a16:creationId xmlns:a16="http://schemas.microsoft.com/office/drawing/2014/main" id="{71552F12-50C5-A849-1731-4907ADBFFB78}"/>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椭圆 90">
                <a:extLst>
                  <a:ext uri="{FF2B5EF4-FFF2-40B4-BE49-F238E27FC236}">
                    <a16:creationId xmlns:a16="http://schemas.microsoft.com/office/drawing/2014/main" id="{D2BEF811-A353-BF69-31FD-0FAC12C262BE}"/>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椭圆 91">
                <a:extLst>
                  <a:ext uri="{FF2B5EF4-FFF2-40B4-BE49-F238E27FC236}">
                    <a16:creationId xmlns:a16="http://schemas.microsoft.com/office/drawing/2014/main" id="{02E133D9-AA75-98CF-7114-33C12752F5EE}"/>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椭圆 92">
                <a:extLst>
                  <a:ext uri="{FF2B5EF4-FFF2-40B4-BE49-F238E27FC236}">
                    <a16:creationId xmlns:a16="http://schemas.microsoft.com/office/drawing/2014/main" id="{15A8D237-C20F-B0AB-1228-E9BB16700494}"/>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椭圆 93">
                <a:extLst>
                  <a:ext uri="{FF2B5EF4-FFF2-40B4-BE49-F238E27FC236}">
                    <a16:creationId xmlns:a16="http://schemas.microsoft.com/office/drawing/2014/main" id="{94CBE588-53FF-F596-08DC-6901EB5D24DC}"/>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B9956810-D1DA-97A7-6D05-B29D3837AAB5}"/>
                </a:ext>
              </a:extLst>
            </p:cNvPr>
            <p:cNvGrpSpPr/>
            <p:nvPr/>
          </p:nvGrpSpPr>
          <p:grpSpPr>
            <a:xfrm>
              <a:off x="1273447" y="1919102"/>
              <a:ext cx="2593703" cy="60053"/>
              <a:chOff x="1273447" y="1386297"/>
              <a:chExt cx="2593703" cy="60053"/>
            </a:xfrm>
            <a:grpFill/>
          </p:grpSpPr>
          <p:sp>
            <p:nvSpPr>
              <p:cNvPr id="67" name="椭圆 66">
                <a:extLst>
                  <a:ext uri="{FF2B5EF4-FFF2-40B4-BE49-F238E27FC236}">
                    <a16:creationId xmlns:a16="http://schemas.microsoft.com/office/drawing/2014/main" id="{634397D6-692B-01A1-C500-B0C0A400DD77}"/>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FE1193B5-F12D-3138-61D8-57B3A38711FF}"/>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 name="椭圆 68">
                <a:extLst>
                  <a:ext uri="{FF2B5EF4-FFF2-40B4-BE49-F238E27FC236}">
                    <a16:creationId xmlns:a16="http://schemas.microsoft.com/office/drawing/2014/main" id="{240B48B5-390D-EDB5-1662-0082C491FB8F}"/>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 name="椭圆 69">
                <a:extLst>
                  <a:ext uri="{FF2B5EF4-FFF2-40B4-BE49-F238E27FC236}">
                    <a16:creationId xmlns:a16="http://schemas.microsoft.com/office/drawing/2014/main" id="{66ABEA8F-4F38-90EA-B724-D84EF6E1505B}"/>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 name="椭圆 70">
                <a:extLst>
                  <a:ext uri="{FF2B5EF4-FFF2-40B4-BE49-F238E27FC236}">
                    <a16:creationId xmlns:a16="http://schemas.microsoft.com/office/drawing/2014/main" id="{F6D03CCF-47F8-BC5B-6340-EBDEECB83D08}"/>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 name="椭圆 71">
                <a:extLst>
                  <a:ext uri="{FF2B5EF4-FFF2-40B4-BE49-F238E27FC236}">
                    <a16:creationId xmlns:a16="http://schemas.microsoft.com/office/drawing/2014/main" id="{0BAB2E1F-FAE8-48B7-64A2-0493D9DC9F07}"/>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 name="椭圆 72">
                <a:extLst>
                  <a:ext uri="{FF2B5EF4-FFF2-40B4-BE49-F238E27FC236}">
                    <a16:creationId xmlns:a16="http://schemas.microsoft.com/office/drawing/2014/main" id="{F15F4E0F-2835-9A2D-598C-6A6EB962E8AC}"/>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椭圆 73">
                <a:extLst>
                  <a:ext uri="{FF2B5EF4-FFF2-40B4-BE49-F238E27FC236}">
                    <a16:creationId xmlns:a16="http://schemas.microsoft.com/office/drawing/2014/main" id="{F4AD6B8E-D7FA-FEB7-6571-C19BD9F5F198}"/>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椭圆 74">
                <a:extLst>
                  <a:ext uri="{FF2B5EF4-FFF2-40B4-BE49-F238E27FC236}">
                    <a16:creationId xmlns:a16="http://schemas.microsoft.com/office/drawing/2014/main" id="{770698B6-54A3-BFD8-3D3E-F221F6A69B46}"/>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id="{1D727122-8341-69F3-C597-C2CD7C50FC2D}"/>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椭圆 76">
                <a:extLst>
                  <a:ext uri="{FF2B5EF4-FFF2-40B4-BE49-F238E27FC236}">
                    <a16:creationId xmlns:a16="http://schemas.microsoft.com/office/drawing/2014/main" id="{4602156A-0755-2808-B994-459523DE85FD}"/>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椭圆 77">
                <a:extLst>
                  <a:ext uri="{FF2B5EF4-FFF2-40B4-BE49-F238E27FC236}">
                    <a16:creationId xmlns:a16="http://schemas.microsoft.com/office/drawing/2014/main" id="{E7B81B3F-959F-B553-AEEC-E2A8BB86EB6E}"/>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椭圆 78">
                <a:extLst>
                  <a:ext uri="{FF2B5EF4-FFF2-40B4-BE49-F238E27FC236}">
                    <a16:creationId xmlns:a16="http://schemas.microsoft.com/office/drawing/2014/main" id="{85C9D358-B29F-E784-E34D-A9CFB5F50154}"/>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椭圆 79">
                <a:extLst>
                  <a:ext uri="{FF2B5EF4-FFF2-40B4-BE49-F238E27FC236}">
                    <a16:creationId xmlns:a16="http://schemas.microsoft.com/office/drawing/2014/main" id="{59BEEC64-3BC2-D1A9-6D64-9D855D010C3C}"/>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2F402FF7-CAEE-0AFF-D8F7-3A7278003D8E}"/>
                </a:ext>
              </a:extLst>
            </p:cNvPr>
            <p:cNvGrpSpPr/>
            <p:nvPr/>
          </p:nvGrpSpPr>
          <p:grpSpPr>
            <a:xfrm>
              <a:off x="1273447" y="2025663"/>
              <a:ext cx="2593703" cy="60053"/>
              <a:chOff x="1273447" y="1386297"/>
              <a:chExt cx="2593703" cy="60053"/>
            </a:xfrm>
            <a:grpFill/>
          </p:grpSpPr>
          <p:sp>
            <p:nvSpPr>
              <p:cNvPr id="53" name="椭圆 52">
                <a:extLst>
                  <a:ext uri="{FF2B5EF4-FFF2-40B4-BE49-F238E27FC236}">
                    <a16:creationId xmlns:a16="http://schemas.microsoft.com/office/drawing/2014/main" id="{D169B624-2F72-2E3D-FA41-30E25C636801}"/>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A7848568-57F7-71CB-6C48-48064CE1FAB2}"/>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椭圆 54">
                <a:extLst>
                  <a:ext uri="{FF2B5EF4-FFF2-40B4-BE49-F238E27FC236}">
                    <a16:creationId xmlns:a16="http://schemas.microsoft.com/office/drawing/2014/main" id="{AA34057D-49E5-150B-C477-6DE0FD725B59}"/>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椭圆 55">
                <a:extLst>
                  <a:ext uri="{FF2B5EF4-FFF2-40B4-BE49-F238E27FC236}">
                    <a16:creationId xmlns:a16="http://schemas.microsoft.com/office/drawing/2014/main" id="{8EE4607D-6635-ABED-DF23-B838C242327C}"/>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7" name="椭圆 56">
                <a:extLst>
                  <a:ext uri="{FF2B5EF4-FFF2-40B4-BE49-F238E27FC236}">
                    <a16:creationId xmlns:a16="http://schemas.microsoft.com/office/drawing/2014/main" id="{D0694D51-0245-1A0E-EC28-9DBC9F295169}"/>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椭圆 57">
                <a:extLst>
                  <a:ext uri="{FF2B5EF4-FFF2-40B4-BE49-F238E27FC236}">
                    <a16:creationId xmlns:a16="http://schemas.microsoft.com/office/drawing/2014/main" id="{FBCD22F1-A0CA-13E3-1668-76E53EDC2BFD}"/>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9" name="椭圆 58">
                <a:extLst>
                  <a:ext uri="{FF2B5EF4-FFF2-40B4-BE49-F238E27FC236}">
                    <a16:creationId xmlns:a16="http://schemas.microsoft.com/office/drawing/2014/main" id="{E3E58AC4-7D6B-8388-B761-82BAE100137F}"/>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F7F86AC1-3258-CC51-E169-AA17229BA439}"/>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椭圆 60">
                <a:extLst>
                  <a:ext uri="{FF2B5EF4-FFF2-40B4-BE49-F238E27FC236}">
                    <a16:creationId xmlns:a16="http://schemas.microsoft.com/office/drawing/2014/main" id="{735A3FB7-17D9-3D4D-E9E7-644AC3889507}"/>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434EEF65-13DB-2798-5A48-B0F9F598DF8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3" name="椭圆 62">
                <a:extLst>
                  <a:ext uri="{FF2B5EF4-FFF2-40B4-BE49-F238E27FC236}">
                    <a16:creationId xmlns:a16="http://schemas.microsoft.com/office/drawing/2014/main" id="{C30A9E28-2F10-4A03-9B98-4E4E1300B99E}"/>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4" name="椭圆 63">
                <a:extLst>
                  <a:ext uri="{FF2B5EF4-FFF2-40B4-BE49-F238E27FC236}">
                    <a16:creationId xmlns:a16="http://schemas.microsoft.com/office/drawing/2014/main" id="{C5666D17-8829-B37E-8819-F53D8BD5CBE0}"/>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椭圆 64">
                <a:extLst>
                  <a:ext uri="{FF2B5EF4-FFF2-40B4-BE49-F238E27FC236}">
                    <a16:creationId xmlns:a16="http://schemas.microsoft.com/office/drawing/2014/main" id="{D889EE45-F9DB-9BBB-412E-D75320B2C6DF}"/>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6" name="椭圆 65">
                <a:extLst>
                  <a:ext uri="{FF2B5EF4-FFF2-40B4-BE49-F238E27FC236}">
                    <a16:creationId xmlns:a16="http://schemas.microsoft.com/office/drawing/2014/main" id="{C40E0FEF-69E5-9A2E-0C79-8D0AC3543540}"/>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B4921957-2A4E-8C7A-1F32-2D0203E64672}"/>
                </a:ext>
              </a:extLst>
            </p:cNvPr>
            <p:cNvGrpSpPr/>
            <p:nvPr/>
          </p:nvGrpSpPr>
          <p:grpSpPr>
            <a:xfrm>
              <a:off x="1273447" y="2132224"/>
              <a:ext cx="2593703" cy="60053"/>
              <a:chOff x="1273447" y="1386297"/>
              <a:chExt cx="2593703" cy="60053"/>
            </a:xfrm>
            <a:grpFill/>
          </p:grpSpPr>
          <p:sp>
            <p:nvSpPr>
              <p:cNvPr id="39" name="椭圆 38">
                <a:extLst>
                  <a:ext uri="{FF2B5EF4-FFF2-40B4-BE49-F238E27FC236}">
                    <a16:creationId xmlns:a16="http://schemas.microsoft.com/office/drawing/2014/main" id="{DD300679-A4D2-76AE-F6AB-E74F393D3324}"/>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1692974B-3DEF-6814-AD1A-9FB0C46A8AF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椭圆 40">
                <a:extLst>
                  <a:ext uri="{FF2B5EF4-FFF2-40B4-BE49-F238E27FC236}">
                    <a16:creationId xmlns:a16="http://schemas.microsoft.com/office/drawing/2014/main" id="{3B811E1C-6E34-9A9A-3802-EC979D536DE6}"/>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椭圆 41">
                <a:extLst>
                  <a:ext uri="{FF2B5EF4-FFF2-40B4-BE49-F238E27FC236}">
                    <a16:creationId xmlns:a16="http://schemas.microsoft.com/office/drawing/2014/main" id="{EC66E727-97E6-7692-04BD-A2C066FC7F98}"/>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椭圆 42">
                <a:extLst>
                  <a:ext uri="{FF2B5EF4-FFF2-40B4-BE49-F238E27FC236}">
                    <a16:creationId xmlns:a16="http://schemas.microsoft.com/office/drawing/2014/main" id="{C70C5548-B7FB-AB3D-ACC0-044808474423}"/>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椭圆 43">
                <a:extLst>
                  <a:ext uri="{FF2B5EF4-FFF2-40B4-BE49-F238E27FC236}">
                    <a16:creationId xmlns:a16="http://schemas.microsoft.com/office/drawing/2014/main" id="{E14C1709-8A61-2063-25E6-3EA6D6B18793}"/>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5BC26317-AC37-98F6-A147-2BC4AB2D37F0}"/>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8CE381A3-C120-201A-F9F7-9073F8330E7A}"/>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5791E21B-05F2-BF26-8353-3353AF9F2A7E}"/>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椭圆 47">
                <a:extLst>
                  <a:ext uri="{FF2B5EF4-FFF2-40B4-BE49-F238E27FC236}">
                    <a16:creationId xmlns:a16="http://schemas.microsoft.com/office/drawing/2014/main" id="{E4BBE077-6B3C-8F19-5748-17A305231C32}"/>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椭圆 48">
                <a:extLst>
                  <a:ext uri="{FF2B5EF4-FFF2-40B4-BE49-F238E27FC236}">
                    <a16:creationId xmlns:a16="http://schemas.microsoft.com/office/drawing/2014/main" id="{0E12526E-96C5-1605-ED05-252213B95AAE}"/>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椭圆 49">
                <a:extLst>
                  <a:ext uri="{FF2B5EF4-FFF2-40B4-BE49-F238E27FC236}">
                    <a16:creationId xmlns:a16="http://schemas.microsoft.com/office/drawing/2014/main" id="{B75CC13B-F90F-E2DD-829B-44655AB1677F}"/>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椭圆 50">
                <a:extLst>
                  <a:ext uri="{FF2B5EF4-FFF2-40B4-BE49-F238E27FC236}">
                    <a16:creationId xmlns:a16="http://schemas.microsoft.com/office/drawing/2014/main" id="{5735E298-2E0B-A7B9-828A-34FD29E768E4}"/>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椭圆 51">
                <a:extLst>
                  <a:ext uri="{FF2B5EF4-FFF2-40B4-BE49-F238E27FC236}">
                    <a16:creationId xmlns:a16="http://schemas.microsoft.com/office/drawing/2014/main" id="{47FA12D6-1E5E-CD2F-BCFE-CD6E58D346E9}"/>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908C2672-9173-D9BD-72EB-7147D8D1E7FD}"/>
                </a:ext>
              </a:extLst>
            </p:cNvPr>
            <p:cNvGrpSpPr/>
            <p:nvPr/>
          </p:nvGrpSpPr>
          <p:grpSpPr>
            <a:xfrm>
              <a:off x="1273447" y="2238785"/>
              <a:ext cx="2593703" cy="60053"/>
              <a:chOff x="1273447" y="1386297"/>
              <a:chExt cx="2593703" cy="60053"/>
            </a:xfrm>
            <a:grpFill/>
          </p:grpSpPr>
          <p:sp>
            <p:nvSpPr>
              <p:cNvPr id="25" name="椭圆 24">
                <a:extLst>
                  <a:ext uri="{FF2B5EF4-FFF2-40B4-BE49-F238E27FC236}">
                    <a16:creationId xmlns:a16="http://schemas.microsoft.com/office/drawing/2014/main" id="{6BCD8B04-F08E-3484-B23B-76F890B75E8E}"/>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4C446D39-58D0-876C-1748-101B926EA184}"/>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椭圆 26">
                <a:extLst>
                  <a:ext uri="{FF2B5EF4-FFF2-40B4-BE49-F238E27FC236}">
                    <a16:creationId xmlns:a16="http://schemas.microsoft.com/office/drawing/2014/main" id="{43754F11-D0AA-938C-78B3-C98C7D2A93A6}"/>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椭圆 27">
                <a:extLst>
                  <a:ext uri="{FF2B5EF4-FFF2-40B4-BE49-F238E27FC236}">
                    <a16:creationId xmlns:a16="http://schemas.microsoft.com/office/drawing/2014/main" id="{331F4FF7-F1D7-B236-CF45-A01314C0A984}"/>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椭圆 28">
                <a:extLst>
                  <a:ext uri="{FF2B5EF4-FFF2-40B4-BE49-F238E27FC236}">
                    <a16:creationId xmlns:a16="http://schemas.microsoft.com/office/drawing/2014/main" id="{CAD5D406-F85D-C816-6A7F-4224A27E40D4}"/>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椭圆 29">
                <a:extLst>
                  <a:ext uri="{FF2B5EF4-FFF2-40B4-BE49-F238E27FC236}">
                    <a16:creationId xmlns:a16="http://schemas.microsoft.com/office/drawing/2014/main" id="{87DDD4EA-6548-8DD1-92BB-33B8A636C3ED}"/>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7A80714B-18DC-9133-F30F-9224B7FE0A6B}"/>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椭圆 31">
                <a:extLst>
                  <a:ext uri="{FF2B5EF4-FFF2-40B4-BE49-F238E27FC236}">
                    <a16:creationId xmlns:a16="http://schemas.microsoft.com/office/drawing/2014/main" id="{827FA038-09E2-5257-899A-5FFB3D5D9FAF}"/>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椭圆 32">
                <a:extLst>
                  <a:ext uri="{FF2B5EF4-FFF2-40B4-BE49-F238E27FC236}">
                    <a16:creationId xmlns:a16="http://schemas.microsoft.com/office/drawing/2014/main" id="{34CCF6A7-146C-B5F9-9D25-9FE2F697C0BA}"/>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椭圆 33">
                <a:extLst>
                  <a:ext uri="{FF2B5EF4-FFF2-40B4-BE49-F238E27FC236}">
                    <a16:creationId xmlns:a16="http://schemas.microsoft.com/office/drawing/2014/main" id="{1F5C9F53-9DF3-ED43-F53A-011A09E5C686}"/>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椭圆 34">
                <a:extLst>
                  <a:ext uri="{FF2B5EF4-FFF2-40B4-BE49-F238E27FC236}">
                    <a16:creationId xmlns:a16="http://schemas.microsoft.com/office/drawing/2014/main" id="{E9E88831-C065-98DE-2D6E-6DC17072D65B}"/>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椭圆 35">
                <a:extLst>
                  <a:ext uri="{FF2B5EF4-FFF2-40B4-BE49-F238E27FC236}">
                    <a16:creationId xmlns:a16="http://schemas.microsoft.com/office/drawing/2014/main" id="{5CFA639D-0EB5-9F0E-9A56-A2EBE248B0FD}"/>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椭圆 36">
                <a:extLst>
                  <a:ext uri="{FF2B5EF4-FFF2-40B4-BE49-F238E27FC236}">
                    <a16:creationId xmlns:a16="http://schemas.microsoft.com/office/drawing/2014/main" id="{B9F2B1B3-EBE5-49FF-047F-01ABC3BBBD2C}"/>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椭圆 37">
                <a:extLst>
                  <a:ext uri="{FF2B5EF4-FFF2-40B4-BE49-F238E27FC236}">
                    <a16:creationId xmlns:a16="http://schemas.microsoft.com/office/drawing/2014/main" id="{97E5FEFD-86D3-2428-6E5A-E87ED3AEEEC7}"/>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1" name="组合 150">
            <a:extLst>
              <a:ext uri="{FF2B5EF4-FFF2-40B4-BE49-F238E27FC236}">
                <a16:creationId xmlns:a16="http://schemas.microsoft.com/office/drawing/2014/main" id="{BA9AD692-08DA-4470-DE3B-5455D85A0CF9}"/>
              </a:ext>
            </a:extLst>
          </p:cNvPr>
          <p:cNvGrpSpPr/>
          <p:nvPr/>
        </p:nvGrpSpPr>
        <p:grpSpPr>
          <a:xfrm rot="5400000">
            <a:off x="9598297" y="1891031"/>
            <a:ext cx="2593703" cy="912541"/>
            <a:chOff x="1273447" y="1386297"/>
            <a:chExt cx="2593703" cy="912541"/>
          </a:xfrm>
          <a:gradFill>
            <a:gsLst>
              <a:gs pos="0">
                <a:srgbClr val="9798F4"/>
              </a:gs>
              <a:gs pos="29000">
                <a:srgbClr val="C3C3F7">
                  <a:alpha val="23000"/>
                </a:srgbClr>
              </a:gs>
              <a:gs pos="55000">
                <a:srgbClr val="7DCFDA">
                  <a:alpha val="9000"/>
                </a:srgbClr>
              </a:gs>
              <a:gs pos="100000">
                <a:srgbClr val="C1F0FA">
                  <a:alpha val="15000"/>
                </a:srgbClr>
              </a:gs>
            </a:gsLst>
            <a:lin ang="0" scaled="0"/>
          </a:gradFill>
        </p:grpSpPr>
        <p:grpSp>
          <p:nvGrpSpPr>
            <p:cNvPr id="152" name="组合 151">
              <a:extLst>
                <a:ext uri="{FF2B5EF4-FFF2-40B4-BE49-F238E27FC236}">
                  <a16:creationId xmlns:a16="http://schemas.microsoft.com/office/drawing/2014/main" id="{7D0E9305-619B-7EB7-CDF6-288FE6D903DC}"/>
                </a:ext>
              </a:extLst>
            </p:cNvPr>
            <p:cNvGrpSpPr/>
            <p:nvPr/>
          </p:nvGrpSpPr>
          <p:grpSpPr>
            <a:xfrm>
              <a:off x="1273447" y="1386297"/>
              <a:ext cx="2593703" cy="60053"/>
              <a:chOff x="1273447" y="1386297"/>
              <a:chExt cx="2593703" cy="60053"/>
            </a:xfrm>
            <a:grpFill/>
          </p:grpSpPr>
          <p:sp>
            <p:nvSpPr>
              <p:cNvPr id="273" name="椭圆 272">
                <a:extLst>
                  <a:ext uri="{FF2B5EF4-FFF2-40B4-BE49-F238E27FC236}">
                    <a16:creationId xmlns:a16="http://schemas.microsoft.com/office/drawing/2014/main" id="{59F08917-BB6A-A9A1-68D4-87AFA898EE4D}"/>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a:extLst>
                  <a:ext uri="{FF2B5EF4-FFF2-40B4-BE49-F238E27FC236}">
                    <a16:creationId xmlns:a16="http://schemas.microsoft.com/office/drawing/2014/main" id="{A3554C7B-C30E-ED9C-AF00-D85A162208C9}"/>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5" name="椭圆 274">
                <a:extLst>
                  <a:ext uri="{FF2B5EF4-FFF2-40B4-BE49-F238E27FC236}">
                    <a16:creationId xmlns:a16="http://schemas.microsoft.com/office/drawing/2014/main" id="{7CD727DA-8C13-4F78-D55F-104EDC69B6F4}"/>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6" name="椭圆 275">
                <a:extLst>
                  <a:ext uri="{FF2B5EF4-FFF2-40B4-BE49-F238E27FC236}">
                    <a16:creationId xmlns:a16="http://schemas.microsoft.com/office/drawing/2014/main" id="{9570B050-C423-8C6E-FB60-F2FC63FE6E5B}"/>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7" name="椭圆 276">
                <a:extLst>
                  <a:ext uri="{FF2B5EF4-FFF2-40B4-BE49-F238E27FC236}">
                    <a16:creationId xmlns:a16="http://schemas.microsoft.com/office/drawing/2014/main" id="{829BBB53-8714-C377-B89C-BAC87DB5F0DC}"/>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8" name="椭圆 277">
                <a:extLst>
                  <a:ext uri="{FF2B5EF4-FFF2-40B4-BE49-F238E27FC236}">
                    <a16:creationId xmlns:a16="http://schemas.microsoft.com/office/drawing/2014/main" id="{6AB5D953-4D64-97AD-8BF0-CDE95B7DB982}"/>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9" name="椭圆 278">
                <a:extLst>
                  <a:ext uri="{FF2B5EF4-FFF2-40B4-BE49-F238E27FC236}">
                    <a16:creationId xmlns:a16="http://schemas.microsoft.com/office/drawing/2014/main" id="{B633E56F-085E-A6B9-3C9E-47B5487DEEAB}"/>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0" name="椭圆 279">
                <a:extLst>
                  <a:ext uri="{FF2B5EF4-FFF2-40B4-BE49-F238E27FC236}">
                    <a16:creationId xmlns:a16="http://schemas.microsoft.com/office/drawing/2014/main" id="{CAA856BF-4C61-E291-658F-1BB460DD8AEC}"/>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1" name="椭圆 280">
                <a:extLst>
                  <a:ext uri="{FF2B5EF4-FFF2-40B4-BE49-F238E27FC236}">
                    <a16:creationId xmlns:a16="http://schemas.microsoft.com/office/drawing/2014/main" id="{C7B6694E-5432-C6FE-8B63-4DCE337225E3}"/>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2" name="椭圆 281">
                <a:extLst>
                  <a:ext uri="{FF2B5EF4-FFF2-40B4-BE49-F238E27FC236}">
                    <a16:creationId xmlns:a16="http://schemas.microsoft.com/office/drawing/2014/main" id="{111A1D3B-74B9-AC8A-1F21-1CC3D049C708}"/>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3" name="椭圆 282">
                <a:extLst>
                  <a:ext uri="{FF2B5EF4-FFF2-40B4-BE49-F238E27FC236}">
                    <a16:creationId xmlns:a16="http://schemas.microsoft.com/office/drawing/2014/main" id="{CB5AE3E3-8241-395E-CFB8-24D1A8847B15}"/>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4" name="椭圆 283">
                <a:extLst>
                  <a:ext uri="{FF2B5EF4-FFF2-40B4-BE49-F238E27FC236}">
                    <a16:creationId xmlns:a16="http://schemas.microsoft.com/office/drawing/2014/main" id="{CA4274A4-CA38-5507-B653-B708B820A314}"/>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5" name="椭圆 284">
                <a:extLst>
                  <a:ext uri="{FF2B5EF4-FFF2-40B4-BE49-F238E27FC236}">
                    <a16:creationId xmlns:a16="http://schemas.microsoft.com/office/drawing/2014/main" id="{DECF849E-70F1-181B-D9A0-DC1C8CD454CB}"/>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6" name="椭圆 285">
                <a:extLst>
                  <a:ext uri="{FF2B5EF4-FFF2-40B4-BE49-F238E27FC236}">
                    <a16:creationId xmlns:a16="http://schemas.microsoft.com/office/drawing/2014/main" id="{9949F6F3-3942-49AF-E98F-D473723796B7}"/>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a:extLst>
                <a:ext uri="{FF2B5EF4-FFF2-40B4-BE49-F238E27FC236}">
                  <a16:creationId xmlns:a16="http://schemas.microsoft.com/office/drawing/2014/main" id="{B6220216-4085-05CE-B461-34F925F2AAF1}"/>
                </a:ext>
              </a:extLst>
            </p:cNvPr>
            <p:cNvGrpSpPr/>
            <p:nvPr/>
          </p:nvGrpSpPr>
          <p:grpSpPr>
            <a:xfrm>
              <a:off x="1273447" y="1492858"/>
              <a:ext cx="2593703" cy="60053"/>
              <a:chOff x="1273447" y="1386297"/>
              <a:chExt cx="2593703" cy="60053"/>
            </a:xfrm>
            <a:grpFill/>
          </p:grpSpPr>
          <p:sp>
            <p:nvSpPr>
              <p:cNvPr id="259" name="椭圆 258">
                <a:extLst>
                  <a:ext uri="{FF2B5EF4-FFF2-40B4-BE49-F238E27FC236}">
                    <a16:creationId xmlns:a16="http://schemas.microsoft.com/office/drawing/2014/main" id="{0984190C-428F-B773-5E98-D81BBAFDBD3C}"/>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a:extLst>
                  <a:ext uri="{FF2B5EF4-FFF2-40B4-BE49-F238E27FC236}">
                    <a16:creationId xmlns:a16="http://schemas.microsoft.com/office/drawing/2014/main" id="{C30BC5D8-B728-24C0-0A36-40E36A2BA5B0}"/>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1" name="椭圆 260">
                <a:extLst>
                  <a:ext uri="{FF2B5EF4-FFF2-40B4-BE49-F238E27FC236}">
                    <a16:creationId xmlns:a16="http://schemas.microsoft.com/office/drawing/2014/main" id="{CF762BD5-DF48-0E72-4D6F-E25558458A8E}"/>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2" name="椭圆 261">
                <a:extLst>
                  <a:ext uri="{FF2B5EF4-FFF2-40B4-BE49-F238E27FC236}">
                    <a16:creationId xmlns:a16="http://schemas.microsoft.com/office/drawing/2014/main" id="{5EAFAC87-D9DD-C2EE-E2BC-EE1129E6A15C}"/>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3" name="椭圆 262">
                <a:extLst>
                  <a:ext uri="{FF2B5EF4-FFF2-40B4-BE49-F238E27FC236}">
                    <a16:creationId xmlns:a16="http://schemas.microsoft.com/office/drawing/2014/main" id="{E2235B7C-A3E7-F984-188C-9A99B02BEEBA}"/>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4" name="椭圆 263">
                <a:extLst>
                  <a:ext uri="{FF2B5EF4-FFF2-40B4-BE49-F238E27FC236}">
                    <a16:creationId xmlns:a16="http://schemas.microsoft.com/office/drawing/2014/main" id="{D728940B-0B3B-EA89-46B0-EEDBA9C111A9}"/>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5" name="椭圆 264">
                <a:extLst>
                  <a:ext uri="{FF2B5EF4-FFF2-40B4-BE49-F238E27FC236}">
                    <a16:creationId xmlns:a16="http://schemas.microsoft.com/office/drawing/2014/main" id="{0532E0C8-C6EB-0496-9829-DD2D0C9E1AFF}"/>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6" name="椭圆 265">
                <a:extLst>
                  <a:ext uri="{FF2B5EF4-FFF2-40B4-BE49-F238E27FC236}">
                    <a16:creationId xmlns:a16="http://schemas.microsoft.com/office/drawing/2014/main" id="{8A9963BF-4D14-239B-F703-66C8737E8501}"/>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7" name="椭圆 266">
                <a:extLst>
                  <a:ext uri="{FF2B5EF4-FFF2-40B4-BE49-F238E27FC236}">
                    <a16:creationId xmlns:a16="http://schemas.microsoft.com/office/drawing/2014/main" id="{6EF349C5-D735-F06A-D597-4A6ABD0ED857}"/>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8" name="椭圆 267">
                <a:extLst>
                  <a:ext uri="{FF2B5EF4-FFF2-40B4-BE49-F238E27FC236}">
                    <a16:creationId xmlns:a16="http://schemas.microsoft.com/office/drawing/2014/main" id="{7A032672-2789-6E79-ED8A-A2942A72682A}"/>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9" name="椭圆 268">
                <a:extLst>
                  <a:ext uri="{FF2B5EF4-FFF2-40B4-BE49-F238E27FC236}">
                    <a16:creationId xmlns:a16="http://schemas.microsoft.com/office/drawing/2014/main" id="{89C2630F-14BA-592E-9BFD-835447BE202A}"/>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0" name="椭圆 269">
                <a:extLst>
                  <a:ext uri="{FF2B5EF4-FFF2-40B4-BE49-F238E27FC236}">
                    <a16:creationId xmlns:a16="http://schemas.microsoft.com/office/drawing/2014/main" id="{7713E079-F39D-4765-9567-8CC3D31566E0}"/>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1" name="椭圆 270">
                <a:extLst>
                  <a:ext uri="{FF2B5EF4-FFF2-40B4-BE49-F238E27FC236}">
                    <a16:creationId xmlns:a16="http://schemas.microsoft.com/office/drawing/2014/main" id="{D9333774-569B-1548-E905-1EABC4E981B7}"/>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2" name="椭圆 271">
                <a:extLst>
                  <a:ext uri="{FF2B5EF4-FFF2-40B4-BE49-F238E27FC236}">
                    <a16:creationId xmlns:a16="http://schemas.microsoft.com/office/drawing/2014/main" id="{8A22D4DD-7F18-1423-A366-97801F178465}"/>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a:extLst>
                <a:ext uri="{FF2B5EF4-FFF2-40B4-BE49-F238E27FC236}">
                  <a16:creationId xmlns:a16="http://schemas.microsoft.com/office/drawing/2014/main" id="{A60A2C90-551C-FBE0-ACB3-B0C91C4F4727}"/>
                </a:ext>
              </a:extLst>
            </p:cNvPr>
            <p:cNvGrpSpPr/>
            <p:nvPr/>
          </p:nvGrpSpPr>
          <p:grpSpPr>
            <a:xfrm>
              <a:off x="1273447" y="1599419"/>
              <a:ext cx="2593703" cy="60053"/>
              <a:chOff x="1273447" y="1386297"/>
              <a:chExt cx="2593703" cy="60053"/>
            </a:xfrm>
            <a:grpFill/>
          </p:grpSpPr>
          <p:sp>
            <p:nvSpPr>
              <p:cNvPr id="245" name="椭圆 244">
                <a:extLst>
                  <a:ext uri="{FF2B5EF4-FFF2-40B4-BE49-F238E27FC236}">
                    <a16:creationId xmlns:a16="http://schemas.microsoft.com/office/drawing/2014/main" id="{9702F06F-19BE-452A-C47F-FDCBAF4346A0}"/>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a:extLst>
                  <a:ext uri="{FF2B5EF4-FFF2-40B4-BE49-F238E27FC236}">
                    <a16:creationId xmlns:a16="http://schemas.microsoft.com/office/drawing/2014/main" id="{7444293D-9861-0DE1-D26C-6C30C90837CC}"/>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7" name="椭圆 246">
                <a:extLst>
                  <a:ext uri="{FF2B5EF4-FFF2-40B4-BE49-F238E27FC236}">
                    <a16:creationId xmlns:a16="http://schemas.microsoft.com/office/drawing/2014/main" id="{0E7DD123-5056-71AB-EF7E-C77C9497625F}"/>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8" name="椭圆 247">
                <a:extLst>
                  <a:ext uri="{FF2B5EF4-FFF2-40B4-BE49-F238E27FC236}">
                    <a16:creationId xmlns:a16="http://schemas.microsoft.com/office/drawing/2014/main" id="{20840698-6BCF-77EA-3C57-21E011905BA8}"/>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9" name="椭圆 248">
                <a:extLst>
                  <a:ext uri="{FF2B5EF4-FFF2-40B4-BE49-F238E27FC236}">
                    <a16:creationId xmlns:a16="http://schemas.microsoft.com/office/drawing/2014/main" id="{48C14C45-C901-2DBE-EEE7-35E94EE9A174}"/>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0" name="椭圆 249">
                <a:extLst>
                  <a:ext uri="{FF2B5EF4-FFF2-40B4-BE49-F238E27FC236}">
                    <a16:creationId xmlns:a16="http://schemas.microsoft.com/office/drawing/2014/main" id="{69778ECD-00E7-7188-707E-B4E52183A5D7}"/>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1" name="椭圆 250">
                <a:extLst>
                  <a:ext uri="{FF2B5EF4-FFF2-40B4-BE49-F238E27FC236}">
                    <a16:creationId xmlns:a16="http://schemas.microsoft.com/office/drawing/2014/main" id="{1D5947A7-9A19-C2A2-7221-E89CC13AD844}"/>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2" name="椭圆 251">
                <a:extLst>
                  <a:ext uri="{FF2B5EF4-FFF2-40B4-BE49-F238E27FC236}">
                    <a16:creationId xmlns:a16="http://schemas.microsoft.com/office/drawing/2014/main" id="{FD343954-9A6E-F395-A8E0-F5C767B18B05}"/>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3" name="椭圆 252">
                <a:extLst>
                  <a:ext uri="{FF2B5EF4-FFF2-40B4-BE49-F238E27FC236}">
                    <a16:creationId xmlns:a16="http://schemas.microsoft.com/office/drawing/2014/main" id="{712A6037-76A4-98EE-8EE1-CB6696CDF6B5}"/>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4" name="椭圆 253">
                <a:extLst>
                  <a:ext uri="{FF2B5EF4-FFF2-40B4-BE49-F238E27FC236}">
                    <a16:creationId xmlns:a16="http://schemas.microsoft.com/office/drawing/2014/main" id="{C3F6D817-7852-AF90-1EEA-370402C376A2}"/>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5" name="椭圆 254">
                <a:extLst>
                  <a:ext uri="{FF2B5EF4-FFF2-40B4-BE49-F238E27FC236}">
                    <a16:creationId xmlns:a16="http://schemas.microsoft.com/office/drawing/2014/main" id="{8DA873ED-7012-0DCE-C0C9-4A1834776040}"/>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6" name="椭圆 255">
                <a:extLst>
                  <a:ext uri="{FF2B5EF4-FFF2-40B4-BE49-F238E27FC236}">
                    <a16:creationId xmlns:a16="http://schemas.microsoft.com/office/drawing/2014/main" id="{10E5D1BB-C2D1-85BD-2F6B-8F2BB178C1D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7" name="椭圆 256">
                <a:extLst>
                  <a:ext uri="{FF2B5EF4-FFF2-40B4-BE49-F238E27FC236}">
                    <a16:creationId xmlns:a16="http://schemas.microsoft.com/office/drawing/2014/main" id="{0AA8745B-72F0-5FB4-ABA5-2F76CB940582}"/>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8" name="椭圆 257">
                <a:extLst>
                  <a:ext uri="{FF2B5EF4-FFF2-40B4-BE49-F238E27FC236}">
                    <a16:creationId xmlns:a16="http://schemas.microsoft.com/office/drawing/2014/main" id="{705F013F-8E42-11BC-CCE0-6D4692275A97}"/>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a:extLst>
                <a:ext uri="{FF2B5EF4-FFF2-40B4-BE49-F238E27FC236}">
                  <a16:creationId xmlns:a16="http://schemas.microsoft.com/office/drawing/2014/main" id="{9AEC59DB-B46D-D59A-586C-B11141364DBF}"/>
                </a:ext>
              </a:extLst>
            </p:cNvPr>
            <p:cNvGrpSpPr/>
            <p:nvPr/>
          </p:nvGrpSpPr>
          <p:grpSpPr>
            <a:xfrm>
              <a:off x="1273447" y="1705980"/>
              <a:ext cx="2593703" cy="60053"/>
              <a:chOff x="1273447" y="1386297"/>
              <a:chExt cx="2593703" cy="60053"/>
            </a:xfrm>
            <a:grpFill/>
          </p:grpSpPr>
          <p:sp>
            <p:nvSpPr>
              <p:cNvPr id="231" name="椭圆 230">
                <a:extLst>
                  <a:ext uri="{FF2B5EF4-FFF2-40B4-BE49-F238E27FC236}">
                    <a16:creationId xmlns:a16="http://schemas.microsoft.com/office/drawing/2014/main" id="{4E55BB0D-504B-94D3-AF66-E72B3CDA31B3}"/>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a:extLst>
                  <a:ext uri="{FF2B5EF4-FFF2-40B4-BE49-F238E27FC236}">
                    <a16:creationId xmlns:a16="http://schemas.microsoft.com/office/drawing/2014/main" id="{D5E2BA44-0337-D250-CC60-CADFF1434CF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3" name="椭圆 232">
                <a:extLst>
                  <a:ext uri="{FF2B5EF4-FFF2-40B4-BE49-F238E27FC236}">
                    <a16:creationId xmlns:a16="http://schemas.microsoft.com/office/drawing/2014/main" id="{A04EC930-045C-8B32-03D1-2FDAC62EB192}"/>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4" name="椭圆 233">
                <a:extLst>
                  <a:ext uri="{FF2B5EF4-FFF2-40B4-BE49-F238E27FC236}">
                    <a16:creationId xmlns:a16="http://schemas.microsoft.com/office/drawing/2014/main" id="{E11F8F81-9D3C-C42B-0178-A1D259E0246A}"/>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5" name="椭圆 234">
                <a:extLst>
                  <a:ext uri="{FF2B5EF4-FFF2-40B4-BE49-F238E27FC236}">
                    <a16:creationId xmlns:a16="http://schemas.microsoft.com/office/drawing/2014/main" id="{4370C2D9-AE51-381B-4026-6D12CA0C02F1}"/>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6" name="椭圆 235">
                <a:extLst>
                  <a:ext uri="{FF2B5EF4-FFF2-40B4-BE49-F238E27FC236}">
                    <a16:creationId xmlns:a16="http://schemas.microsoft.com/office/drawing/2014/main" id="{723D3248-E7B5-FEB6-FF65-1FCF7FB3D207}"/>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7" name="椭圆 236">
                <a:extLst>
                  <a:ext uri="{FF2B5EF4-FFF2-40B4-BE49-F238E27FC236}">
                    <a16:creationId xmlns:a16="http://schemas.microsoft.com/office/drawing/2014/main" id="{2827FF4B-0157-A480-B9B1-AE3FAA23B280}"/>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8" name="椭圆 237">
                <a:extLst>
                  <a:ext uri="{FF2B5EF4-FFF2-40B4-BE49-F238E27FC236}">
                    <a16:creationId xmlns:a16="http://schemas.microsoft.com/office/drawing/2014/main" id="{CD35BF4B-8568-C3BA-BE16-786B42F5D346}"/>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9" name="椭圆 238">
                <a:extLst>
                  <a:ext uri="{FF2B5EF4-FFF2-40B4-BE49-F238E27FC236}">
                    <a16:creationId xmlns:a16="http://schemas.microsoft.com/office/drawing/2014/main" id="{AD6F86E9-2DFC-0981-C043-F22A6E523D0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0" name="椭圆 239">
                <a:extLst>
                  <a:ext uri="{FF2B5EF4-FFF2-40B4-BE49-F238E27FC236}">
                    <a16:creationId xmlns:a16="http://schemas.microsoft.com/office/drawing/2014/main" id="{7E8214C4-819C-A9BC-05BF-3BB4857B3CE7}"/>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1" name="椭圆 240">
                <a:extLst>
                  <a:ext uri="{FF2B5EF4-FFF2-40B4-BE49-F238E27FC236}">
                    <a16:creationId xmlns:a16="http://schemas.microsoft.com/office/drawing/2014/main" id="{3372DE60-7E8D-80AE-4A4A-2A7C784D8768}"/>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2" name="椭圆 241">
                <a:extLst>
                  <a:ext uri="{FF2B5EF4-FFF2-40B4-BE49-F238E27FC236}">
                    <a16:creationId xmlns:a16="http://schemas.microsoft.com/office/drawing/2014/main" id="{E5CF09D0-3D32-6FF0-CC24-52F43FF28438}"/>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3" name="椭圆 242">
                <a:extLst>
                  <a:ext uri="{FF2B5EF4-FFF2-40B4-BE49-F238E27FC236}">
                    <a16:creationId xmlns:a16="http://schemas.microsoft.com/office/drawing/2014/main" id="{628A408D-FFE8-1CFB-6C77-8670FD4B4755}"/>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4" name="椭圆 243">
                <a:extLst>
                  <a:ext uri="{FF2B5EF4-FFF2-40B4-BE49-F238E27FC236}">
                    <a16:creationId xmlns:a16="http://schemas.microsoft.com/office/drawing/2014/main" id="{ACE37B8D-C56C-26CD-2545-D36123D3745E}"/>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6" name="组合 155">
              <a:extLst>
                <a:ext uri="{FF2B5EF4-FFF2-40B4-BE49-F238E27FC236}">
                  <a16:creationId xmlns:a16="http://schemas.microsoft.com/office/drawing/2014/main" id="{16547263-458E-2F4D-D670-8F77759D5A67}"/>
                </a:ext>
              </a:extLst>
            </p:cNvPr>
            <p:cNvGrpSpPr/>
            <p:nvPr/>
          </p:nvGrpSpPr>
          <p:grpSpPr>
            <a:xfrm>
              <a:off x="1273447" y="1812541"/>
              <a:ext cx="2593703" cy="60053"/>
              <a:chOff x="1273447" y="1386297"/>
              <a:chExt cx="2593703" cy="60053"/>
            </a:xfrm>
            <a:grpFill/>
          </p:grpSpPr>
          <p:sp>
            <p:nvSpPr>
              <p:cNvPr id="217" name="椭圆 216">
                <a:extLst>
                  <a:ext uri="{FF2B5EF4-FFF2-40B4-BE49-F238E27FC236}">
                    <a16:creationId xmlns:a16="http://schemas.microsoft.com/office/drawing/2014/main" id="{0A256698-23F4-8DFB-6174-56F5989A7A67}"/>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5020D398-2E64-2CB1-02A9-DB5959CA1FFA}"/>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9" name="椭圆 218">
                <a:extLst>
                  <a:ext uri="{FF2B5EF4-FFF2-40B4-BE49-F238E27FC236}">
                    <a16:creationId xmlns:a16="http://schemas.microsoft.com/office/drawing/2014/main" id="{6873305C-5DA2-FB64-C162-183555A47CCA}"/>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0" name="椭圆 219">
                <a:extLst>
                  <a:ext uri="{FF2B5EF4-FFF2-40B4-BE49-F238E27FC236}">
                    <a16:creationId xmlns:a16="http://schemas.microsoft.com/office/drawing/2014/main" id="{05AE8A85-0DC6-F0B9-A0AC-6841FE0CD5BF}"/>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1" name="椭圆 220">
                <a:extLst>
                  <a:ext uri="{FF2B5EF4-FFF2-40B4-BE49-F238E27FC236}">
                    <a16:creationId xmlns:a16="http://schemas.microsoft.com/office/drawing/2014/main" id="{C5D092FA-59AF-0EB1-C4BD-AACFE96DD3DF}"/>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2" name="椭圆 221">
                <a:extLst>
                  <a:ext uri="{FF2B5EF4-FFF2-40B4-BE49-F238E27FC236}">
                    <a16:creationId xmlns:a16="http://schemas.microsoft.com/office/drawing/2014/main" id="{8DFDC0A4-9176-9AC5-8127-C21D7B18B1E4}"/>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3" name="椭圆 222">
                <a:extLst>
                  <a:ext uri="{FF2B5EF4-FFF2-40B4-BE49-F238E27FC236}">
                    <a16:creationId xmlns:a16="http://schemas.microsoft.com/office/drawing/2014/main" id="{4386776D-38F8-02FC-E617-32C6DE012410}"/>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4" name="椭圆 223">
                <a:extLst>
                  <a:ext uri="{FF2B5EF4-FFF2-40B4-BE49-F238E27FC236}">
                    <a16:creationId xmlns:a16="http://schemas.microsoft.com/office/drawing/2014/main" id="{FB95D640-0E0C-D966-3B1E-569360A1EA97}"/>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5" name="椭圆 224">
                <a:extLst>
                  <a:ext uri="{FF2B5EF4-FFF2-40B4-BE49-F238E27FC236}">
                    <a16:creationId xmlns:a16="http://schemas.microsoft.com/office/drawing/2014/main" id="{A418017E-17C6-A4F9-478F-B7D36F06AAB4}"/>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6" name="椭圆 225">
                <a:extLst>
                  <a:ext uri="{FF2B5EF4-FFF2-40B4-BE49-F238E27FC236}">
                    <a16:creationId xmlns:a16="http://schemas.microsoft.com/office/drawing/2014/main" id="{5C7CA57C-7026-4C0F-DCA2-5EFD2034D453}"/>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7" name="椭圆 226">
                <a:extLst>
                  <a:ext uri="{FF2B5EF4-FFF2-40B4-BE49-F238E27FC236}">
                    <a16:creationId xmlns:a16="http://schemas.microsoft.com/office/drawing/2014/main" id="{EC84BA85-65B9-6B9A-D8E9-8AC0A8AE1CC0}"/>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8" name="椭圆 227">
                <a:extLst>
                  <a:ext uri="{FF2B5EF4-FFF2-40B4-BE49-F238E27FC236}">
                    <a16:creationId xmlns:a16="http://schemas.microsoft.com/office/drawing/2014/main" id="{45CA3D70-AD49-795C-EEF1-941267694FD5}"/>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9" name="椭圆 228">
                <a:extLst>
                  <a:ext uri="{FF2B5EF4-FFF2-40B4-BE49-F238E27FC236}">
                    <a16:creationId xmlns:a16="http://schemas.microsoft.com/office/drawing/2014/main" id="{81732A65-BF05-3E6D-EBAE-7FE32F4E2F70}"/>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0" name="椭圆 229">
                <a:extLst>
                  <a:ext uri="{FF2B5EF4-FFF2-40B4-BE49-F238E27FC236}">
                    <a16:creationId xmlns:a16="http://schemas.microsoft.com/office/drawing/2014/main" id="{02E6E9AB-4B51-9844-BC0B-ADE673048879}"/>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a:extLst>
                <a:ext uri="{FF2B5EF4-FFF2-40B4-BE49-F238E27FC236}">
                  <a16:creationId xmlns:a16="http://schemas.microsoft.com/office/drawing/2014/main" id="{7AD8F0DE-1D98-DB69-00F8-9FF37384641B}"/>
                </a:ext>
              </a:extLst>
            </p:cNvPr>
            <p:cNvGrpSpPr/>
            <p:nvPr/>
          </p:nvGrpSpPr>
          <p:grpSpPr>
            <a:xfrm>
              <a:off x="1273447" y="1919102"/>
              <a:ext cx="2593703" cy="60053"/>
              <a:chOff x="1273447" y="1386297"/>
              <a:chExt cx="2593703" cy="60053"/>
            </a:xfrm>
            <a:grpFill/>
          </p:grpSpPr>
          <p:sp>
            <p:nvSpPr>
              <p:cNvPr id="203" name="椭圆 202">
                <a:extLst>
                  <a:ext uri="{FF2B5EF4-FFF2-40B4-BE49-F238E27FC236}">
                    <a16:creationId xmlns:a16="http://schemas.microsoft.com/office/drawing/2014/main" id="{1FCBB4E9-0DAE-EC5A-A9D6-B82AC33F131D}"/>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A5C4C5CF-6BD8-95A9-327B-6822A2A23162}"/>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 name="椭圆 204">
                <a:extLst>
                  <a:ext uri="{FF2B5EF4-FFF2-40B4-BE49-F238E27FC236}">
                    <a16:creationId xmlns:a16="http://schemas.microsoft.com/office/drawing/2014/main" id="{38D72CE4-E034-8817-32B4-B88EB1AC5A84}"/>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6" name="椭圆 205">
                <a:extLst>
                  <a:ext uri="{FF2B5EF4-FFF2-40B4-BE49-F238E27FC236}">
                    <a16:creationId xmlns:a16="http://schemas.microsoft.com/office/drawing/2014/main" id="{36925C78-7CD2-0C7A-2748-415D9D4743ED}"/>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7" name="椭圆 206">
                <a:extLst>
                  <a:ext uri="{FF2B5EF4-FFF2-40B4-BE49-F238E27FC236}">
                    <a16:creationId xmlns:a16="http://schemas.microsoft.com/office/drawing/2014/main" id="{1FEBF963-BF7D-3F60-CB19-EC66E2344349}"/>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 name="椭圆 207">
                <a:extLst>
                  <a:ext uri="{FF2B5EF4-FFF2-40B4-BE49-F238E27FC236}">
                    <a16:creationId xmlns:a16="http://schemas.microsoft.com/office/drawing/2014/main" id="{4011FFF2-225D-1300-7BF6-FAF08E8CE1B7}"/>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 name="椭圆 208">
                <a:extLst>
                  <a:ext uri="{FF2B5EF4-FFF2-40B4-BE49-F238E27FC236}">
                    <a16:creationId xmlns:a16="http://schemas.microsoft.com/office/drawing/2014/main" id="{9B778C6D-8DF0-F251-27BC-C9B66FDD31A0}"/>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0" name="椭圆 209">
                <a:extLst>
                  <a:ext uri="{FF2B5EF4-FFF2-40B4-BE49-F238E27FC236}">
                    <a16:creationId xmlns:a16="http://schemas.microsoft.com/office/drawing/2014/main" id="{227A2B1F-C86F-1AD2-197E-1EC1E1F74716}"/>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 name="椭圆 210">
                <a:extLst>
                  <a:ext uri="{FF2B5EF4-FFF2-40B4-BE49-F238E27FC236}">
                    <a16:creationId xmlns:a16="http://schemas.microsoft.com/office/drawing/2014/main" id="{89CE9191-5557-28FC-FAFD-61A0E07646E2}"/>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 name="椭圆 211">
                <a:extLst>
                  <a:ext uri="{FF2B5EF4-FFF2-40B4-BE49-F238E27FC236}">
                    <a16:creationId xmlns:a16="http://schemas.microsoft.com/office/drawing/2014/main" id="{D6859316-81B3-9007-F346-9CDE12871890}"/>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3" name="椭圆 212">
                <a:extLst>
                  <a:ext uri="{FF2B5EF4-FFF2-40B4-BE49-F238E27FC236}">
                    <a16:creationId xmlns:a16="http://schemas.microsoft.com/office/drawing/2014/main" id="{C1187FD9-C76E-C3B3-CD45-4B351A7AA388}"/>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4" name="椭圆 213">
                <a:extLst>
                  <a:ext uri="{FF2B5EF4-FFF2-40B4-BE49-F238E27FC236}">
                    <a16:creationId xmlns:a16="http://schemas.microsoft.com/office/drawing/2014/main" id="{84D0CA8A-BAE6-6D80-6A33-498586059F11}"/>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5" name="椭圆 214">
                <a:extLst>
                  <a:ext uri="{FF2B5EF4-FFF2-40B4-BE49-F238E27FC236}">
                    <a16:creationId xmlns:a16="http://schemas.microsoft.com/office/drawing/2014/main" id="{585CC2A4-5E6C-54AD-AB5A-3861CA4C8067}"/>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6" name="椭圆 215">
                <a:extLst>
                  <a:ext uri="{FF2B5EF4-FFF2-40B4-BE49-F238E27FC236}">
                    <a16:creationId xmlns:a16="http://schemas.microsoft.com/office/drawing/2014/main" id="{A69FCA84-7701-22AE-8E0A-65CE1B64553A}"/>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a:extLst>
                <a:ext uri="{FF2B5EF4-FFF2-40B4-BE49-F238E27FC236}">
                  <a16:creationId xmlns:a16="http://schemas.microsoft.com/office/drawing/2014/main" id="{086EF141-CC75-37AF-F556-D49553B49543}"/>
                </a:ext>
              </a:extLst>
            </p:cNvPr>
            <p:cNvGrpSpPr/>
            <p:nvPr/>
          </p:nvGrpSpPr>
          <p:grpSpPr>
            <a:xfrm>
              <a:off x="1273447" y="2025663"/>
              <a:ext cx="2593703" cy="60053"/>
              <a:chOff x="1273447" y="1386297"/>
              <a:chExt cx="2593703" cy="60053"/>
            </a:xfrm>
            <a:grpFill/>
          </p:grpSpPr>
          <p:sp>
            <p:nvSpPr>
              <p:cNvPr id="189" name="椭圆 188">
                <a:extLst>
                  <a:ext uri="{FF2B5EF4-FFF2-40B4-BE49-F238E27FC236}">
                    <a16:creationId xmlns:a16="http://schemas.microsoft.com/office/drawing/2014/main" id="{41DFB249-762C-3CB9-F077-1D1B1C6D2FCD}"/>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8A7118ED-3F5A-9437-0E0E-4695B0BE0618}"/>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1" name="椭圆 190">
                <a:extLst>
                  <a:ext uri="{FF2B5EF4-FFF2-40B4-BE49-F238E27FC236}">
                    <a16:creationId xmlns:a16="http://schemas.microsoft.com/office/drawing/2014/main" id="{F1F05F8B-0E2A-1156-D0A1-80210F6FA980}"/>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2" name="椭圆 191">
                <a:extLst>
                  <a:ext uri="{FF2B5EF4-FFF2-40B4-BE49-F238E27FC236}">
                    <a16:creationId xmlns:a16="http://schemas.microsoft.com/office/drawing/2014/main" id="{478D0A62-8901-18C4-8E2F-D1E2E459201D}"/>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3" name="椭圆 192">
                <a:extLst>
                  <a:ext uri="{FF2B5EF4-FFF2-40B4-BE49-F238E27FC236}">
                    <a16:creationId xmlns:a16="http://schemas.microsoft.com/office/drawing/2014/main" id="{17914FD0-349F-7201-204C-83FE20B44E6D}"/>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4" name="椭圆 193">
                <a:extLst>
                  <a:ext uri="{FF2B5EF4-FFF2-40B4-BE49-F238E27FC236}">
                    <a16:creationId xmlns:a16="http://schemas.microsoft.com/office/drawing/2014/main" id="{0DE6FC36-CF78-C143-6DEB-0D8020FC8A3C}"/>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5" name="椭圆 194">
                <a:extLst>
                  <a:ext uri="{FF2B5EF4-FFF2-40B4-BE49-F238E27FC236}">
                    <a16:creationId xmlns:a16="http://schemas.microsoft.com/office/drawing/2014/main" id="{D6D6EE51-A34F-E75D-ECE9-0608E444CD89}"/>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6" name="椭圆 195">
                <a:extLst>
                  <a:ext uri="{FF2B5EF4-FFF2-40B4-BE49-F238E27FC236}">
                    <a16:creationId xmlns:a16="http://schemas.microsoft.com/office/drawing/2014/main" id="{90A23D43-C12B-D85F-9E38-DABA6C7C8FF1}"/>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7" name="椭圆 196">
                <a:extLst>
                  <a:ext uri="{FF2B5EF4-FFF2-40B4-BE49-F238E27FC236}">
                    <a16:creationId xmlns:a16="http://schemas.microsoft.com/office/drawing/2014/main" id="{AC7D7D6B-EBBB-22CB-BDF5-ECEF4D4D6500}"/>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8" name="椭圆 197">
                <a:extLst>
                  <a:ext uri="{FF2B5EF4-FFF2-40B4-BE49-F238E27FC236}">
                    <a16:creationId xmlns:a16="http://schemas.microsoft.com/office/drawing/2014/main" id="{D9764A5E-0B27-AC3B-5DB5-0F4D18DDF9FC}"/>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9" name="椭圆 198">
                <a:extLst>
                  <a:ext uri="{FF2B5EF4-FFF2-40B4-BE49-F238E27FC236}">
                    <a16:creationId xmlns:a16="http://schemas.microsoft.com/office/drawing/2014/main" id="{E1DCB49F-C82F-6F68-1D83-8DE29954F14C}"/>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0" name="椭圆 199">
                <a:extLst>
                  <a:ext uri="{FF2B5EF4-FFF2-40B4-BE49-F238E27FC236}">
                    <a16:creationId xmlns:a16="http://schemas.microsoft.com/office/drawing/2014/main" id="{CB820FD5-79ED-A1F2-BC06-15C17E924E10}"/>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1" name="椭圆 200">
                <a:extLst>
                  <a:ext uri="{FF2B5EF4-FFF2-40B4-BE49-F238E27FC236}">
                    <a16:creationId xmlns:a16="http://schemas.microsoft.com/office/drawing/2014/main" id="{72AA56FB-EE9F-6BF1-6738-409457B2B5FF}"/>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2" name="椭圆 201">
                <a:extLst>
                  <a:ext uri="{FF2B5EF4-FFF2-40B4-BE49-F238E27FC236}">
                    <a16:creationId xmlns:a16="http://schemas.microsoft.com/office/drawing/2014/main" id="{61C63CC8-1AB8-08EE-17DE-0C769E610ABC}"/>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a:extLst>
                <a:ext uri="{FF2B5EF4-FFF2-40B4-BE49-F238E27FC236}">
                  <a16:creationId xmlns:a16="http://schemas.microsoft.com/office/drawing/2014/main" id="{3F81C838-B8A2-8B3B-2D29-F60FD930D71A}"/>
                </a:ext>
              </a:extLst>
            </p:cNvPr>
            <p:cNvGrpSpPr/>
            <p:nvPr/>
          </p:nvGrpSpPr>
          <p:grpSpPr>
            <a:xfrm>
              <a:off x="1273447" y="2132224"/>
              <a:ext cx="2593703" cy="60053"/>
              <a:chOff x="1273447" y="1386297"/>
              <a:chExt cx="2593703" cy="60053"/>
            </a:xfrm>
            <a:grpFill/>
          </p:grpSpPr>
          <p:sp>
            <p:nvSpPr>
              <p:cNvPr id="175" name="椭圆 174">
                <a:extLst>
                  <a:ext uri="{FF2B5EF4-FFF2-40B4-BE49-F238E27FC236}">
                    <a16:creationId xmlns:a16="http://schemas.microsoft.com/office/drawing/2014/main" id="{8CAF0B4A-A85A-E62B-5DA0-A45F58F95CE1}"/>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D0881504-F49A-277A-D105-B77AFFB58259}"/>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7" name="椭圆 176">
                <a:extLst>
                  <a:ext uri="{FF2B5EF4-FFF2-40B4-BE49-F238E27FC236}">
                    <a16:creationId xmlns:a16="http://schemas.microsoft.com/office/drawing/2014/main" id="{1FA5789D-A852-6318-6212-33D5FD244982}"/>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8" name="椭圆 177">
                <a:extLst>
                  <a:ext uri="{FF2B5EF4-FFF2-40B4-BE49-F238E27FC236}">
                    <a16:creationId xmlns:a16="http://schemas.microsoft.com/office/drawing/2014/main" id="{5A53D0EF-BAB6-3741-9376-A7754BE6FAB1}"/>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9" name="椭圆 178">
                <a:extLst>
                  <a:ext uri="{FF2B5EF4-FFF2-40B4-BE49-F238E27FC236}">
                    <a16:creationId xmlns:a16="http://schemas.microsoft.com/office/drawing/2014/main" id="{0DC93ED5-4646-8D9D-AAB3-CF84DBB5040B}"/>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0" name="椭圆 179">
                <a:extLst>
                  <a:ext uri="{FF2B5EF4-FFF2-40B4-BE49-F238E27FC236}">
                    <a16:creationId xmlns:a16="http://schemas.microsoft.com/office/drawing/2014/main" id="{7BFCC1BF-ACA4-80E3-9C82-DEFF40DAB22F}"/>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1" name="椭圆 180">
                <a:extLst>
                  <a:ext uri="{FF2B5EF4-FFF2-40B4-BE49-F238E27FC236}">
                    <a16:creationId xmlns:a16="http://schemas.microsoft.com/office/drawing/2014/main" id="{728262BB-00AB-0D75-45E7-4C823B436FE8}"/>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2" name="椭圆 181">
                <a:extLst>
                  <a:ext uri="{FF2B5EF4-FFF2-40B4-BE49-F238E27FC236}">
                    <a16:creationId xmlns:a16="http://schemas.microsoft.com/office/drawing/2014/main" id="{F173A844-BE0C-2512-3DB4-DB68B8CE9602}"/>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3" name="椭圆 182">
                <a:extLst>
                  <a:ext uri="{FF2B5EF4-FFF2-40B4-BE49-F238E27FC236}">
                    <a16:creationId xmlns:a16="http://schemas.microsoft.com/office/drawing/2014/main" id="{4AD4C378-B8AD-559A-F3BB-E05DAA15E8B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4" name="椭圆 183">
                <a:extLst>
                  <a:ext uri="{FF2B5EF4-FFF2-40B4-BE49-F238E27FC236}">
                    <a16:creationId xmlns:a16="http://schemas.microsoft.com/office/drawing/2014/main" id="{A79CAFB3-22A5-B73B-572A-03FB41D8FE0A}"/>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5" name="椭圆 184">
                <a:extLst>
                  <a:ext uri="{FF2B5EF4-FFF2-40B4-BE49-F238E27FC236}">
                    <a16:creationId xmlns:a16="http://schemas.microsoft.com/office/drawing/2014/main" id="{63E4514B-30A5-FB77-8F64-0EC005FB1625}"/>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6" name="椭圆 185">
                <a:extLst>
                  <a:ext uri="{FF2B5EF4-FFF2-40B4-BE49-F238E27FC236}">
                    <a16:creationId xmlns:a16="http://schemas.microsoft.com/office/drawing/2014/main" id="{74F98217-0174-3CB5-C5DB-286F0268D76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7" name="椭圆 186">
                <a:extLst>
                  <a:ext uri="{FF2B5EF4-FFF2-40B4-BE49-F238E27FC236}">
                    <a16:creationId xmlns:a16="http://schemas.microsoft.com/office/drawing/2014/main" id="{A84342E3-CCF9-4739-5904-B18294B6FE41}"/>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8" name="椭圆 187">
                <a:extLst>
                  <a:ext uri="{FF2B5EF4-FFF2-40B4-BE49-F238E27FC236}">
                    <a16:creationId xmlns:a16="http://schemas.microsoft.com/office/drawing/2014/main" id="{3E1527DF-86A4-297E-E40A-01685114ED44}"/>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a:extLst>
                <a:ext uri="{FF2B5EF4-FFF2-40B4-BE49-F238E27FC236}">
                  <a16:creationId xmlns:a16="http://schemas.microsoft.com/office/drawing/2014/main" id="{F65DBC35-9048-EAAC-EE47-566BFF06EDAD}"/>
                </a:ext>
              </a:extLst>
            </p:cNvPr>
            <p:cNvGrpSpPr/>
            <p:nvPr/>
          </p:nvGrpSpPr>
          <p:grpSpPr>
            <a:xfrm>
              <a:off x="1273447" y="2238785"/>
              <a:ext cx="2593703" cy="60053"/>
              <a:chOff x="1273447" y="1386297"/>
              <a:chExt cx="2593703" cy="60053"/>
            </a:xfrm>
            <a:grpFill/>
          </p:grpSpPr>
          <p:sp>
            <p:nvSpPr>
              <p:cNvPr id="161" name="椭圆 160">
                <a:extLst>
                  <a:ext uri="{FF2B5EF4-FFF2-40B4-BE49-F238E27FC236}">
                    <a16:creationId xmlns:a16="http://schemas.microsoft.com/office/drawing/2014/main" id="{2BE09D26-0A79-8810-7079-3AE5CEEF6554}"/>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CAC1C01F-40E4-1060-C2AA-293DEE3E88ED}"/>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3" name="椭圆 162">
                <a:extLst>
                  <a:ext uri="{FF2B5EF4-FFF2-40B4-BE49-F238E27FC236}">
                    <a16:creationId xmlns:a16="http://schemas.microsoft.com/office/drawing/2014/main" id="{E352F22C-5B68-6AB3-36BA-CCEFFBEE7F31}"/>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4" name="椭圆 163">
                <a:extLst>
                  <a:ext uri="{FF2B5EF4-FFF2-40B4-BE49-F238E27FC236}">
                    <a16:creationId xmlns:a16="http://schemas.microsoft.com/office/drawing/2014/main" id="{CC85BDAC-502D-DE67-B5D0-EAF4F7E34857}"/>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5" name="椭圆 164">
                <a:extLst>
                  <a:ext uri="{FF2B5EF4-FFF2-40B4-BE49-F238E27FC236}">
                    <a16:creationId xmlns:a16="http://schemas.microsoft.com/office/drawing/2014/main" id="{B55B019E-7483-136C-CD93-5EF6ACCFBF60}"/>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6" name="椭圆 165">
                <a:extLst>
                  <a:ext uri="{FF2B5EF4-FFF2-40B4-BE49-F238E27FC236}">
                    <a16:creationId xmlns:a16="http://schemas.microsoft.com/office/drawing/2014/main" id="{F26D5615-A97E-24AF-A162-E89527D176FD}"/>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7" name="椭圆 166">
                <a:extLst>
                  <a:ext uri="{FF2B5EF4-FFF2-40B4-BE49-F238E27FC236}">
                    <a16:creationId xmlns:a16="http://schemas.microsoft.com/office/drawing/2014/main" id="{F3E21106-62DA-98FD-75FF-A5ABEC0AE809}"/>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8" name="椭圆 167">
                <a:extLst>
                  <a:ext uri="{FF2B5EF4-FFF2-40B4-BE49-F238E27FC236}">
                    <a16:creationId xmlns:a16="http://schemas.microsoft.com/office/drawing/2014/main" id="{7E0B2A52-1B2B-1E46-C3A2-9D706920E8ED}"/>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9" name="椭圆 168">
                <a:extLst>
                  <a:ext uri="{FF2B5EF4-FFF2-40B4-BE49-F238E27FC236}">
                    <a16:creationId xmlns:a16="http://schemas.microsoft.com/office/drawing/2014/main" id="{DBF481C6-DD4A-4BFD-9C4D-63B2D338FF5C}"/>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0" name="椭圆 169">
                <a:extLst>
                  <a:ext uri="{FF2B5EF4-FFF2-40B4-BE49-F238E27FC236}">
                    <a16:creationId xmlns:a16="http://schemas.microsoft.com/office/drawing/2014/main" id="{B37386CD-2A20-EF69-5140-9EC5229CE1F9}"/>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1" name="椭圆 170">
                <a:extLst>
                  <a:ext uri="{FF2B5EF4-FFF2-40B4-BE49-F238E27FC236}">
                    <a16:creationId xmlns:a16="http://schemas.microsoft.com/office/drawing/2014/main" id="{1895876B-EB5C-6B33-CA4D-B3BFEA98AAEB}"/>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2" name="椭圆 171">
                <a:extLst>
                  <a:ext uri="{FF2B5EF4-FFF2-40B4-BE49-F238E27FC236}">
                    <a16:creationId xmlns:a16="http://schemas.microsoft.com/office/drawing/2014/main" id="{1B237211-7D4F-55E7-DE73-B1D8A26332E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3" name="椭圆 172">
                <a:extLst>
                  <a:ext uri="{FF2B5EF4-FFF2-40B4-BE49-F238E27FC236}">
                    <a16:creationId xmlns:a16="http://schemas.microsoft.com/office/drawing/2014/main" id="{8AEAC149-971D-AD24-71A7-694927DF811F}"/>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4" name="椭圆 173">
                <a:extLst>
                  <a:ext uri="{FF2B5EF4-FFF2-40B4-BE49-F238E27FC236}">
                    <a16:creationId xmlns:a16="http://schemas.microsoft.com/office/drawing/2014/main" id="{F46B7B2F-C033-623E-DBF2-F97A5089106E}"/>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69666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6F9EB841-864C-841B-CCFA-894142326D6E}"/>
              </a:ext>
            </a:extLst>
          </p:cNvPr>
          <p:cNvPicPr>
            <a:picLocks noChangeAspect="1"/>
          </p:cNvPicPr>
          <p:nvPr/>
        </p:nvPicPr>
        <p:blipFill rotWithShape="1">
          <a:blip r:embed="rId3">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B53346B9-39DF-4932-C756-94857E777A4B}"/>
              </a:ext>
            </a:extLst>
          </p:cNvPr>
          <p:cNvSpPr/>
          <p:nvPr/>
        </p:nvSpPr>
        <p:spPr>
          <a:xfrm>
            <a:off x="660400" y="927100"/>
            <a:ext cx="10858500" cy="5308600"/>
          </a:xfrm>
          <a:prstGeom prst="roundRect">
            <a:avLst>
              <a:gd name="adj" fmla="val 5674"/>
            </a:avLst>
          </a:prstGeom>
          <a:solidFill>
            <a:srgbClr val="FFFFFF">
              <a:alpha val="50000"/>
            </a:srgbClr>
          </a:solidFill>
          <a:ln>
            <a:noFill/>
          </a:ln>
          <a:effectLst/>
          <a:extLst>
            <a:ext uri="{AF507438-7753-43E0-B8FC-AC1667EBCBE1}">
              <a14:hiddenEffects xmlns:a14="http://schemas.microsoft.com/office/drawing/2010/main">
                <a:effectLst>
                  <a:outerShdw blurRad="152400" dist="88900" dir="5400000" rotWithShape="0">
                    <a:srgbClr val="000000">
                      <a:alpha val="2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E2B1D21-9A05-6171-D59D-2CF6EF8161B2}"/>
              </a:ext>
            </a:extLst>
          </p:cNvPr>
          <p:cNvSpPr txBox="1"/>
          <p:nvPr/>
        </p:nvSpPr>
        <p:spPr>
          <a:xfrm>
            <a:off x="5258318" y="3177680"/>
            <a:ext cx="1662665" cy="830997"/>
          </a:xfrm>
          <a:prstGeom prst="rect">
            <a:avLst/>
          </a:prstGeom>
          <a:noFill/>
        </p:spPr>
        <p:txBody>
          <a:bodyPr wrap="square" rtlCol="0">
            <a:spAutoFit/>
          </a:bodyPr>
          <a:lstStyle/>
          <a:p>
            <a:r>
              <a:rPr lang="en-US" altLang="zh-CN" sz="4800" dirty="0">
                <a:solidFill>
                  <a:srgbClr val="1F8E9D"/>
                </a:solidFill>
                <a:latin typeface="+mj-ea"/>
                <a:ea typeface="+mj-ea"/>
              </a:rPr>
              <a:t>YOU</a:t>
            </a:r>
            <a:endParaRPr lang="zh-CN" altLang="en-US" sz="4800" dirty="0">
              <a:solidFill>
                <a:srgbClr val="1F8E9D"/>
              </a:solidFill>
              <a:latin typeface="+mj-ea"/>
              <a:ea typeface="+mj-ea"/>
            </a:endParaRPr>
          </a:p>
        </p:txBody>
      </p:sp>
      <p:pic>
        <p:nvPicPr>
          <p:cNvPr id="5" name="图片 4" descr="徽标&#10;&#10;描述已自动生成">
            <a:extLst>
              <a:ext uri="{FF2B5EF4-FFF2-40B4-BE49-F238E27FC236}">
                <a16:creationId xmlns:a16="http://schemas.microsoft.com/office/drawing/2014/main" id="{EAA05BC6-920D-5B2F-5FCF-F2B1B65E59A9}"/>
              </a:ext>
            </a:extLst>
          </p:cNvPr>
          <p:cNvPicPr>
            <a:picLocks noChangeAspect="1"/>
          </p:cNvPicPr>
          <p:nvPr/>
        </p:nvPicPr>
        <p:blipFill>
          <a:blip r:embed="rId4" cstate="print">
            <a:alphaModFix amt="13000"/>
            <a:extLst>
              <a:ext uri="{28A0092B-C50C-407E-A947-70E740481C1C}">
                <a14:useLocalDpi xmlns:a14="http://schemas.microsoft.com/office/drawing/2010/main" val="0"/>
              </a:ext>
            </a:extLst>
          </a:blip>
          <a:stretch>
            <a:fillRect/>
          </a:stretch>
        </p:blipFill>
        <p:spPr>
          <a:xfrm>
            <a:off x="3171371" y="4201886"/>
            <a:ext cx="8127999" cy="2039257"/>
          </a:xfrm>
          <a:prstGeom prst="rect">
            <a:avLst/>
          </a:prstGeom>
        </p:spPr>
      </p:pic>
      <p:sp>
        <p:nvSpPr>
          <p:cNvPr id="7" name="文本框 6">
            <a:extLst>
              <a:ext uri="{FF2B5EF4-FFF2-40B4-BE49-F238E27FC236}">
                <a16:creationId xmlns:a16="http://schemas.microsoft.com/office/drawing/2014/main" id="{B6AD5F74-465B-5BFB-DF0D-5A456896C339}"/>
              </a:ext>
            </a:extLst>
          </p:cNvPr>
          <p:cNvSpPr txBox="1"/>
          <p:nvPr/>
        </p:nvSpPr>
        <p:spPr>
          <a:xfrm>
            <a:off x="4015695" y="5198646"/>
            <a:ext cx="1428724" cy="338554"/>
          </a:xfrm>
          <a:prstGeom prst="rect">
            <a:avLst/>
          </a:prstGeom>
          <a:noFill/>
        </p:spPr>
        <p:txBody>
          <a:bodyPr wrap="square" rtlCol="0">
            <a:spAutoFit/>
          </a:bodyPr>
          <a:lstStyle/>
          <a:p>
            <a:r>
              <a:rPr lang="zh-CN" altLang="en-US" sz="1600" dirty="0">
                <a:solidFill>
                  <a:srgbClr val="1F8E9D"/>
                </a:solidFill>
                <a:latin typeface="+mn-ea"/>
              </a:rPr>
              <a:t>汇报人：</a:t>
            </a:r>
            <a:r>
              <a:rPr lang="en-US" altLang="zh-CN" sz="1600" dirty="0">
                <a:solidFill>
                  <a:srgbClr val="1F8E9D"/>
                </a:solidFill>
                <a:latin typeface="+mn-ea"/>
              </a:rPr>
              <a:t>XXX</a:t>
            </a:r>
            <a:endParaRPr lang="zh-CN" altLang="en-US" sz="1600" dirty="0">
              <a:solidFill>
                <a:srgbClr val="1F8E9D"/>
              </a:solidFill>
              <a:latin typeface="+mn-ea"/>
            </a:endParaRPr>
          </a:p>
        </p:txBody>
      </p:sp>
      <p:sp>
        <p:nvSpPr>
          <p:cNvPr id="8" name="文本框 7">
            <a:extLst>
              <a:ext uri="{FF2B5EF4-FFF2-40B4-BE49-F238E27FC236}">
                <a16:creationId xmlns:a16="http://schemas.microsoft.com/office/drawing/2014/main" id="{36EFBA9C-12BC-5C09-548C-28423B75CE46}"/>
              </a:ext>
            </a:extLst>
          </p:cNvPr>
          <p:cNvSpPr txBox="1"/>
          <p:nvPr/>
        </p:nvSpPr>
        <p:spPr>
          <a:xfrm>
            <a:off x="5654901" y="5198646"/>
            <a:ext cx="2653076" cy="338554"/>
          </a:xfrm>
          <a:prstGeom prst="rect">
            <a:avLst/>
          </a:prstGeom>
          <a:noFill/>
        </p:spPr>
        <p:txBody>
          <a:bodyPr wrap="square" rtlCol="0">
            <a:spAutoFit/>
          </a:bodyPr>
          <a:lstStyle/>
          <a:p>
            <a:r>
              <a:rPr lang="zh-CN" altLang="en-US" sz="1600" dirty="0">
                <a:solidFill>
                  <a:srgbClr val="1F8E9D"/>
                </a:solidFill>
                <a:latin typeface="+mn-ea"/>
              </a:rPr>
              <a:t>汇报时间：</a:t>
            </a:r>
            <a:r>
              <a:rPr lang="en-US" altLang="zh-CN" sz="1600" dirty="0">
                <a:solidFill>
                  <a:srgbClr val="1F8E9D"/>
                </a:solidFill>
                <a:latin typeface="+mn-ea"/>
              </a:rPr>
              <a:t>XX</a:t>
            </a:r>
            <a:r>
              <a:rPr lang="zh-CN" altLang="en-US" sz="1600" dirty="0">
                <a:solidFill>
                  <a:srgbClr val="1F8E9D"/>
                </a:solidFill>
                <a:latin typeface="+mn-ea"/>
              </a:rPr>
              <a:t>年</a:t>
            </a:r>
            <a:r>
              <a:rPr lang="en-US" altLang="zh-CN" sz="1600" dirty="0">
                <a:solidFill>
                  <a:srgbClr val="1F8E9D"/>
                </a:solidFill>
                <a:latin typeface="+mn-ea"/>
              </a:rPr>
              <a:t>XX</a:t>
            </a:r>
            <a:r>
              <a:rPr lang="zh-CN" altLang="en-US" sz="1600" dirty="0">
                <a:solidFill>
                  <a:srgbClr val="1F8E9D"/>
                </a:solidFill>
                <a:latin typeface="+mn-ea"/>
              </a:rPr>
              <a:t>月</a:t>
            </a:r>
            <a:r>
              <a:rPr lang="en-US" altLang="zh-CN" sz="1600" dirty="0">
                <a:solidFill>
                  <a:srgbClr val="1F8E9D"/>
                </a:solidFill>
                <a:latin typeface="+mn-ea"/>
              </a:rPr>
              <a:t>XX</a:t>
            </a:r>
            <a:r>
              <a:rPr lang="zh-CN" altLang="en-US" sz="1600" dirty="0">
                <a:solidFill>
                  <a:srgbClr val="1F8E9D"/>
                </a:solidFill>
                <a:latin typeface="+mn-ea"/>
              </a:rPr>
              <a:t>日</a:t>
            </a:r>
          </a:p>
        </p:txBody>
      </p:sp>
      <p:sp>
        <p:nvSpPr>
          <p:cNvPr id="9" name="文本框 8">
            <a:extLst>
              <a:ext uri="{FF2B5EF4-FFF2-40B4-BE49-F238E27FC236}">
                <a16:creationId xmlns:a16="http://schemas.microsoft.com/office/drawing/2014/main" id="{4C934257-0C96-41D4-DD92-F3C870379276}"/>
              </a:ext>
            </a:extLst>
          </p:cNvPr>
          <p:cNvSpPr txBox="1"/>
          <p:nvPr/>
        </p:nvSpPr>
        <p:spPr>
          <a:xfrm>
            <a:off x="4906346" y="2386651"/>
            <a:ext cx="2366608" cy="830997"/>
          </a:xfrm>
          <a:prstGeom prst="rect">
            <a:avLst/>
          </a:prstGeom>
          <a:noFill/>
        </p:spPr>
        <p:txBody>
          <a:bodyPr wrap="square" rtlCol="0">
            <a:spAutoFit/>
          </a:bodyPr>
          <a:lstStyle/>
          <a:p>
            <a:r>
              <a:rPr lang="en-US" altLang="zh-CN" sz="4800" dirty="0">
                <a:solidFill>
                  <a:srgbClr val="1F8E9D"/>
                </a:solidFill>
                <a:latin typeface="+mj-ea"/>
                <a:ea typeface="+mj-ea"/>
              </a:rPr>
              <a:t>THANK</a:t>
            </a:r>
            <a:endParaRPr lang="zh-CN" altLang="en-US" sz="4800" dirty="0">
              <a:solidFill>
                <a:srgbClr val="1F8E9D"/>
              </a:solidFill>
              <a:latin typeface="+mj-ea"/>
              <a:ea typeface="+mj-ea"/>
            </a:endParaRPr>
          </a:p>
        </p:txBody>
      </p:sp>
      <p:sp>
        <p:nvSpPr>
          <p:cNvPr id="10" name="文本框 9">
            <a:extLst>
              <a:ext uri="{FF2B5EF4-FFF2-40B4-BE49-F238E27FC236}">
                <a16:creationId xmlns:a16="http://schemas.microsoft.com/office/drawing/2014/main" id="{29A15EAC-8B35-8958-E2C3-A4A6D4DBECC2}"/>
              </a:ext>
            </a:extLst>
          </p:cNvPr>
          <p:cNvSpPr txBox="1"/>
          <p:nvPr/>
        </p:nvSpPr>
        <p:spPr>
          <a:xfrm>
            <a:off x="660400" y="501721"/>
            <a:ext cx="2324100" cy="461665"/>
          </a:xfrm>
          <a:prstGeom prst="rect">
            <a:avLst/>
          </a:prstGeom>
          <a:noFill/>
        </p:spPr>
        <p:txBody>
          <a:bodyPr wrap="square" rtlCol="0">
            <a:spAutoFit/>
          </a:bodyPr>
          <a:lstStyle/>
          <a:p>
            <a:r>
              <a:rPr lang="en-US" altLang="zh-CN" sz="2400" dirty="0">
                <a:solidFill>
                  <a:srgbClr val="1F8E9D"/>
                </a:solidFill>
              </a:rPr>
              <a:t>LOGO HERE</a:t>
            </a:r>
            <a:endParaRPr lang="zh-CN" altLang="en-US" sz="2400" dirty="0">
              <a:solidFill>
                <a:srgbClr val="1F8E9D"/>
              </a:solidFill>
            </a:endParaRPr>
          </a:p>
        </p:txBody>
      </p:sp>
      <p:grpSp>
        <p:nvGrpSpPr>
          <p:cNvPr id="11" name="组合 10">
            <a:extLst>
              <a:ext uri="{FF2B5EF4-FFF2-40B4-BE49-F238E27FC236}">
                <a16:creationId xmlns:a16="http://schemas.microsoft.com/office/drawing/2014/main" id="{78D0C0CE-908D-9339-47CC-F92AD4F5949A}"/>
              </a:ext>
            </a:extLst>
          </p:cNvPr>
          <p:cNvGrpSpPr/>
          <p:nvPr/>
        </p:nvGrpSpPr>
        <p:grpSpPr>
          <a:xfrm>
            <a:off x="656590" y="5644788"/>
            <a:ext cx="2593703" cy="912541"/>
            <a:chOff x="1273447" y="1386297"/>
            <a:chExt cx="2593703" cy="912541"/>
          </a:xfrm>
          <a:gradFill>
            <a:gsLst>
              <a:gs pos="0">
                <a:srgbClr val="9798F4"/>
              </a:gs>
              <a:gs pos="34000">
                <a:srgbClr val="C3C3F7">
                  <a:alpha val="45000"/>
                </a:srgbClr>
              </a:gs>
              <a:gs pos="68000">
                <a:srgbClr val="7DCFDA">
                  <a:alpha val="19000"/>
                </a:srgbClr>
              </a:gs>
              <a:gs pos="100000">
                <a:srgbClr val="C1F0FA">
                  <a:alpha val="15000"/>
                </a:srgbClr>
              </a:gs>
            </a:gsLst>
            <a:lin ang="0" scaled="0"/>
          </a:gradFill>
        </p:grpSpPr>
        <p:grpSp>
          <p:nvGrpSpPr>
            <p:cNvPr id="12" name="组合 11">
              <a:extLst>
                <a:ext uri="{FF2B5EF4-FFF2-40B4-BE49-F238E27FC236}">
                  <a16:creationId xmlns:a16="http://schemas.microsoft.com/office/drawing/2014/main" id="{9D05CA61-BE3D-BA6C-C840-7D7E2956E085}"/>
                </a:ext>
              </a:extLst>
            </p:cNvPr>
            <p:cNvGrpSpPr/>
            <p:nvPr/>
          </p:nvGrpSpPr>
          <p:grpSpPr>
            <a:xfrm>
              <a:off x="1273447" y="1386297"/>
              <a:ext cx="2593703" cy="60053"/>
              <a:chOff x="1273447" y="1386297"/>
              <a:chExt cx="2593703" cy="60053"/>
            </a:xfrm>
            <a:grpFill/>
          </p:grpSpPr>
          <p:sp>
            <p:nvSpPr>
              <p:cNvPr id="133" name="椭圆 132">
                <a:extLst>
                  <a:ext uri="{FF2B5EF4-FFF2-40B4-BE49-F238E27FC236}">
                    <a16:creationId xmlns:a16="http://schemas.microsoft.com/office/drawing/2014/main" id="{68831A75-ECA2-AE8E-1D68-C958F1CC626D}"/>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60E7F401-B1B8-D347-C327-3B02A00C3702}"/>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椭圆 134">
                <a:extLst>
                  <a:ext uri="{FF2B5EF4-FFF2-40B4-BE49-F238E27FC236}">
                    <a16:creationId xmlns:a16="http://schemas.microsoft.com/office/drawing/2014/main" id="{FD595ABC-4ED3-0D1E-133D-D771E3A6902C}"/>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椭圆 135">
                <a:extLst>
                  <a:ext uri="{FF2B5EF4-FFF2-40B4-BE49-F238E27FC236}">
                    <a16:creationId xmlns:a16="http://schemas.microsoft.com/office/drawing/2014/main" id="{9E4ECC89-F3A5-4B33-FAFB-5186DF39231A}"/>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7" name="椭圆 136">
                <a:extLst>
                  <a:ext uri="{FF2B5EF4-FFF2-40B4-BE49-F238E27FC236}">
                    <a16:creationId xmlns:a16="http://schemas.microsoft.com/office/drawing/2014/main" id="{C8839476-7E73-5463-C070-2020AF7DCA82}"/>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椭圆 137">
                <a:extLst>
                  <a:ext uri="{FF2B5EF4-FFF2-40B4-BE49-F238E27FC236}">
                    <a16:creationId xmlns:a16="http://schemas.microsoft.com/office/drawing/2014/main" id="{B9E09770-9BDE-111F-58D7-51490EFC1ED7}"/>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椭圆 138">
                <a:extLst>
                  <a:ext uri="{FF2B5EF4-FFF2-40B4-BE49-F238E27FC236}">
                    <a16:creationId xmlns:a16="http://schemas.microsoft.com/office/drawing/2014/main" id="{53C34700-FC2D-CAD6-CE13-C5D4FA51F2F8}"/>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椭圆 139">
                <a:extLst>
                  <a:ext uri="{FF2B5EF4-FFF2-40B4-BE49-F238E27FC236}">
                    <a16:creationId xmlns:a16="http://schemas.microsoft.com/office/drawing/2014/main" id="{62B52910-C28D-0DC2-F0E7-6C38FBF69697}"/>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椭圆 140">
                <a:extLst>
                  <a:ext uri="{FF2B5EF4-FFF2-40B4-BE49-F238E27FC236}">
                    <a16:creationId xmlns:a16="http://schemas.microsoft.com/office/drawing/2014/main" id="{43110919-48F4-D341-E6EC-FA57D08B7E49}"/>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椭圆 141">
                <a:extLst>
                  <a:ext uri="{FF2B5EF4-FFF2-40B4-BE49-F238E27FC236}">
                    <a16:creationId xmlns:a16="http://schemas.microsoft.com/office/drawing/2014/main" id="{18F1481A-A43B-70D9-853A-798E5F9A9413}"/>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椭圆 142">
                <a:extLst>
                  <a:ext uri="{FF2B5EF4-FFF2-40B4-BE49-F238E27FC236}">
                    <a16:creationId xmlns:a16="http://schemas.microsoft.com/office/drawing/2014/main" id="{76E370A7-3964-93ED-92E9-195385FD78C6}"/>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4" name="椭圆 143">
                <a:extLst>
                  <a:ext uri="{FF2B5EF4-FFF2-40B4-BE49-F238E27FC236}">
                    <a16:creationId xmlns:a16="http://schemas.microsoft.com/office/drawing/2014/main" id="{0845A112-B063-8EBF-C06A-CA18AB8D8289}"/>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5" name="椭圆 144">
                <a:extLst>
                  <a:ext uri="{FF2B5EF4-FFF2-40B4-BE49-F238E27FC236}">
                    <a16:creationId xmlns:a16="http://schemas.microsoft.com/office/drawing/2014/main" id="{1B343FD9-F286-DBEE-AA5E-0D32AD292DAF}"/>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6" name="椭圆 145">
                <a:extLst>
                  <a:ext uri="{FF2B5EF4-FFF2-40B4-BE49-F238E27FC236}">
                    <a16:creationId xmlns:a16="http://schemas.microsoft.com/office/drawing/2014/main" id="{621A0B3B-193E-4A42-2484-3D2E625BC84D}"/>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B83561E8-83ED-89E6-98B2-623C596FAE4C}"/>
                </a:ext>
              </a:extLst>
            </p:cNvPr>
            <p:cNvGrpSpPr/>
            <p:nvPr/>
          </p:nvGrpSpPr>
          <p:grpSpPr>
            <a:xfrm>
              <a:off x="1273447" y="1492858"/>
              <a:ext cx="2593703" cy="60053"/>
              <a:chOff x="1273447" y="1386297"/>
              <a:chExt cx="2593703" cy="60053"/>
            </a:xfrm>
            <a:grpFill/>
          </p:grpSpPr>
          <p:sp>
            <p:nvSpPr>
              <p:cNvPr id="119" name="椭圆 118">
                <a:extLst>
                  <a:ext uri="{FF2B5EF4-FFF2-40B4-BE49-F238E27FC236}">
                    <a16:creationId xmlns:a16="http://schemas.microsoft.com/office/drawing/2014/main" id="{09F52268-767E-0FA8-1674-21AFF27239CB}"/>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EFD1545B-241F-910F-BB24-C76B8A6BE2E7}"/>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椭圆 120">
                <a:extLst>
                  <a:ext uri="{FF2B5EF4-FFF2-40B4-BE49-F238E27FC236}">
                    <a16:creationId xmlns:a16="http://schemas.microsoft.com/office/drawing/2014/main" id="{B0FA0E2B-5414-187E-2D15-971DEF44BB3E}"/>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椭圆 121">
                <a:extLst>
                  <a:ext uri="{FF2B5EF4-FFF2-40B4-BE49-F238E27FC236}">
                    <a16:creationId xmlns:a16="http://schemas.microsoft.com/office/drawing/2014/main" id="{6139C1B2-BBA3-B6CE-6A3A-11D84FC50F54}"/>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椭圆 122">
                <a:extLst>
                  <a:ext uri="{FF2B5EF4-FFF2-40B4-BE49-F238E27FC236}">
                    <a16:creationId xmlns:a16="http://schemas.microsoft.com/office/drawing/2014/main" id="{C5AAB4AD-051C-A972-9608-D4DDCDF5613E}"/>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4" name="椭圆 123">
                <a:extLst>
                  <a:ext uri="{FF2B5EF4-FFF2-40B4-BE49-F238E27FC236}">
                    <a16:creationId xmlns:a16="http://schemas.microsoft.com/office/drawing/2014/main" id="{EFD86E66-E0EB-ACBF-BD11-5B9E446E8F8E}"/>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椭圆 124">
                <a:extLst>
                  <a:ext uri="{FF2B5EF4-FFF2-40B4-BE49-F238E27FC236}">
                    <a16:creationId xmlns:a16="http://schemas.microsoft.com/office/drawing/2014/main" id="{AAA796EC-9B1B-125E-2879-F05111CD82AD}"/>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椭圆 125">
                <a:extLst>
                  <a:ext uri="{FF2B5EF4-FFF2-40B4-BE49-F238E27FC236}">
                    <a16:creationId xmlns:a16="http://schemas.microsoft.com/office/drawing/2014/main" id="{397C4537-435D-841C-4596-9FE52D80528A}"/>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椭圆 126">
                <a:extLst>
                  <a:ext uri="{FF2B5EF4-FFF2-40B4-BE49-F238E27FC236}">
                    <a16:creationId xmlns:a16="http://schemas.microsoft.com/office/drawing/2014/main" id="{29FA2E1A-1E12-91F8-1C20-6FCD6B49AF93}"/>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椭圆 127">
                <a:extLst>
                  <a:ext uri="{FF2B5EF4-FFF2-40B4-BE49-F238E27FC236}">
                    <a16:creationId xmlns:a16="http://schemas.microsoft.com/office/drawing/2014/main" id="{5469C2F0-700F-5044-4D7E-57A6F7ABFB9A}"/>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椭圆 128">
                <a:extLst>
                  <a:ext uri="{FF2B5EF4-FFF2-40B4-BE49-F238E27FC236}">
                    <a16:creationId xmlns:a16="http://schemas.microsoft.com/office/drawing/2014/main" id="{B320C648-FD58-9D49-6E94-436B73148A5F}"/>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椭圆 129">
                <a:extLst>
                  <a:ext uri="{FF2B5EF4-FFF2-40B4-BE49-F238E27FC236}">
                    <a16:creationId xmlns:a16="http://schemas.microsoft.com/office/drawing/2014/main" id="{A11B91E1-1587-2D7B-18D3-630542870757}"/>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1" name="椭圆 130">
                <a:extLst>
                  <a:ext uri="{FF2B5EF4-FFF2-40B4-BE49-F238E27FC236}">
                    <a16:creationId xmlns:a16="http://schemas.microsoft.com/office/drawing/2014/main" id="{03068E3A-5E50-EDD3-B880-D9DAC68941DB}"/>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椭圆 131">
                <a:extLst>
                  <a:ext uri="{FF2B5EF4-FFF2-40B4-BE49-F238E27FC236}">
                    <a16:creationId xmlns:a16="http://schemas.microsoft.com/office/drawing/2014/main" id="{6B5D60B5-6FA4-76D0-B961-A09772CCBCAB}"/>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FF18A6A4-16DE-A032-31A7-F5DCCBF41D7A}"/>
                </a:ext>
              </a:extLst>
            </p:cNvPr>
            <p:cNvGrpSpPr/>
            <p:nvPr/>
          </p:nvGrpSpPr>
          <p:grpSpPr>
            <a:xfrm>
              <a:off x="1273447" y="1599419"/>
              <a:ext cx="2593703" cy="60053"/>
              <a:chOff x="1273447" y="1386297"/>
              <a:chExt cx="2593703" cy="60053"/>
            </a:xfrm>
            <a:grpFill/>
          </p:grpSpPr>
          <p:sp>
            <p:nvSpPr>
              <p:cNvPr id="105" name="椭圆 104">
                <a:extLst>
                  <a:ext uri="{FF2B5EF4-FFF2-40B4-BE49-F238E27FC236}">
                    <a16:creationId xmlns:a16="http://schemas.microsoft.com/office/drawing/2014/main" id="{C4805A30-4FC9-2C98-3642-5E1D96365C63}"/>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F0E41E3F-21B3-13D9-FC71-637119FF49FC}"/>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椭圆 106">
                <a:extLst>
                  <a:ext uri="{FF2B5EF4-FFF2-40B4-BE49-F238E27FC236}">
                    <a16:creationId xmlns:a16="http://schemas.microsoft.com/office/drawing/2014/main" id="{7F61DD21-5E9A-7609-85AA-CBB318F8AE64}"/>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椭圆 107">
                <a:extLst>
                  <a:ext uri="{FF2B5EF4-FFF2-40B4-BE49-F238E27FC236}">
                    <a16:creationId xmlns:a16="http://schemas.microsoft.com/office/drawing/2014/main" id="{84F88248-021E-E91C-8FFE-DEE9C00B5D75}"/>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椭圆 108">
                <a:extLst>
                  <a:ext uri="{FF2B5EF4-FFF2-40B4-BE49-F238E27FC236}">
                    <a16:creationId xmlns:a16="http://schemas.microsoft.com/office/drawing/2014/main" id="{8D3C9091-0E37-BD54-9D81-98C2ABFD1164}"/>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椭圆 109">
                <a:extLst>
                  <a:ext uri="{FF2B5EF4-FFF2-40B4-BE49-F238E27FC236}">
                    <a16:creationId xmlns:a16="http://schemas.microsoft.com/office/drawing/2014/main" id="{3B5E3E56-19C0-3777-1828-371AE417E71C}"/>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椭圆 110">
                <a:extLst>
                  <a:ext uri="{FF2B5EF4-FFF2-40B4-BE49-F238E27FC236}">
                    <a16:creationId xmlns:a16="http://schemas.microsoft.com/office/drawing/2014/main" id="{A1CE256C-5E4D-06BC-B283-3EA457E711CE}"/>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椭圆 111">
                <a:extLst>
                  <a:ext uri="{FF2B5EF4-FFF2-40B4-BE49-F238E27FC236}">
                    <a16:creationId xmlns:a16="http://schemas.microsoft.com/office/drawing/2014/main" id="{503102FF-236E-3021-2B1C-B7C779488811}"/>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椭圆 112">
                <a:extLst>
                  <a:ext uri="{FF2B5EF4-FFF2-40B4-BE49-F238E27FC236}">
                    <a16:creationId xmlns:a16="http://schemas.microsoft.com/office/drawing/2014/main" id="{883F8916-1466-DB80-BFC6-72776EF99F9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椭圆 113">
                <a:extLst>
                  <a:ext uri="{FF2B5EF4-FFF2-40B4-BE49-F238E27FC236}">
                    <a16:creationId xmlns:a16="http://schemas.microsoft.com/office/drawing/2014/main" id="{FB005A0B-2D2A-730A-B411-C1702DB43F58}"/>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椭圆 114">
                <a:extLst>
                  <a:ext uri="{FF2B5EF4-FFF2-40B4-BE49-F238E27FC236}">
                    <a16:creationId xmlns:a16="http://schemas.microsoft.com/office/drawing/2014/main" id="{CD21FFC8-F59B-018A-4EA5-11E05C8595A1}"/>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椭圆 115">
                <a:extLst>
                  <a:ext uri="{FF2B5EF4-FFF2-40B4-BE49-F238E27FC236}">
                    <a16:creationId xmlns:a16="http://schemas.microsoft.com/office/drawing/2014/main" id="{29E7ACD9-8088-2424-C443-50E1B909EF5D}"/>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椭圆 116">
                <a:extLst>
                  <a:ext uri="{FF2B5EF4-FFF2-40B4-BE49-F238E27FC236}">
                    <a16:creationId xmlns:a16="http://schemas.microsoft.com/office/drawing/2014/main" id="{D08C1A54-812C-29FA-4431-AD0D0C9C96E1}"/>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椭圆 117">
                <a:extLst>
                  <a:ext uri="{FF2B5EF4-FFF2-40B4-BE49-F238E27FC236}">
                    <a16:creationId xmlns:a16="http://schemas.microsoft.com/office/drawing/2014/main" id="{37C687F9-D55F-337E-35EB-DA49909B19CE}"/>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B56A9A65-55A3-A58F-EF7D-57236F8E5B11}"/>
                </a:ext>
              </a:extLst>
            </p:cNvPr>
            <p:cNvGrpSpPr/>
            <p:nvPr/>
          </p:nvGrpSpPr>
          <p:grpSpPr>
            <a:xfrm>
              <a:off x="1273447" y="1705980"/>
              <a:ext cx="2593703" cy="60053"/>
              <a:chOff x="1273447" y="1386297"/>
              <a:chExt cx="2593703" cy="60053"/>
            </a:xfrm>
            <a:grpFill/>
          </p:grpSpPr>
          <p:sp>
            <p:nvSpPr>
              <p:cNvPr id="91" name="椭圆 90">
                <a:extLst>
                  <a:ext uri="{FF2B5EF4-FFF2-40B4-BE49-F238E27FC236}">
                    <a16:creationId xmlns:a16="http://schemas.microsoft.com/office/drawing/2014/main" id="{F5E6FBFA-BD40-80B8-7DB3-88D65F098CCB}"/>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D20DFA7D-FA48-5378-7197-45C48E2C117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椭圆 92">
                <a:extLst>
                  <a:ext uri="{FF2B5EF4-FFF2-40B4-BE49-F238E27FC236}">
                    <a16:creationId xmlns:a16="http://schemas.microsoft.com/office/drawing/2014/main" id="{268D53D6-F331-1B2D-FFC1-53382249AEA5}"/>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椭圆 93">
                <a:extLst>
                  <a:ext uri="{FF2B5EF4-FFF2-40B4-BE49-F238E27FC236}">
                    <a16:creationId xmlns:a16="http://schemas.microsoft.com/office/drawing/2014/main" id="{B20F09C5-EFDB-CCC4-570B-67A04AEF0EC4}"/>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椭圆 94">
                <a:extLst>
                  <a:ext uri="{FF2B5EF4-FFF2-40B4-BE49-F238E27FC236}">
                    <a16:creationId xmlns:a16="http://schemas.microsoft.com/office/drawing/2014/main" id="{A2E51518-845A-9403-596B-286809CF8080}"/>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椭圆 95">
                <a:extLst>
                  <a:ext uri="{FF2B5EF4-FFF2-40B4-BE49-F238E27FC236}">
                    <a16:creationId xmlns:a16="http://schemas.microsoft.com/office/drawing/2014/main" id="{2EC92227-689C-E99A-023A-9500B46653A8}"/>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椭圆 96">
                <a:extLst>
                  <a:ext uri="{FF2B5EF4-FFF2-40B4-BE49-F238E27FC236}">
                    <a16:creationId xmlns:a16="http://schemas.microsoft.com/office/drawing/2014/main" id="{0F9C0409-6811-F8FB-863B-7877943851D6}"/>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椭圆 97">
                <a:extLst>
                  <a:ext uri="{FF2B5EF4-FFF2-40B4-BE49-F238E27FC236}">
                    <a16:creationId xmlns:a16="http://schemas.microsoft.com/office/drawing/2014/main" id="{97B5E0A7-1BFF-903C-CE67-48350A31EA77}"/>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椭圆 98">
                <a:extLst>
                  <a:ext uri="{FF2B5EF4-FFF2-40B4-BE49-F238E27FC236}">
                    <a16:creationId xmlns:a16="http://schemas.microsoft.com/office/drawing/2014/main" id="{3B5C629E-86B3-F497-C35E-F56704DC7DE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椭圆 99">
                <a:extLst>
                  <a:ext uri="{FF2B5EF4-FFF2-40B4-BE49-F238E27FC236}">
                    <a16:creationId xmlns:a16="http://schemas.microsoft.com/office/drawing/2014/main" id="{F3612761-9A7F-89C0-907F-D0FCA7F3813B}"/>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椭圆 100">
                <a:extLst>
                  <a:ext uri="{FF2B5EF4-FFF2-40B4-BE49-F238E27FC236}">
                    <a16:creationId xmlns:a16="http://schemas.microsoft.com/office/drawing/2014/main" id="{6776A51E-403C-2EF9-CB37-7B6847686160}"/>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椭圆 101">
                <a:extLst>
                  <a:ext uri="{FF2B5EF4-FFF2-40B4-BE49-F238E27FC236}">
                    <a16:creationId xmlns:a16="http://schemas.microsoft.com/office/drawing/2014/main" id="{D43DA721-BFD0-C74C-994C-F3DE3F955838}"/>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椭圆 102">
                <a:extLst>
                  <a:ext uri="{FF2B5EF4-FFF2-40B4-BE49-F238E27FC236}">
                    <a16:creationId xmlns:a16="http://schemas.microsoft.com/office/drawing/2014/main" id="{D5AD97FD-DB7A-858E-E2D0-C52382699220}"/>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椭圆 103">
                <a:extLst>
                  <a:ext uri="{FF2B5EF4-FFF2-40B4-BE49-F238E27FC236}">
                    <a16:creationId xmlns:a16="http://schemas.microsoft.com/office/drawing/2014/main" id="{48D06913-1748-B59C-9179-921B9238AB4A}"/>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DB0EC2AE-B0E4-D323-988C-10C92CAC25D4}"/>
                </a:ext>
              </a:extLst>
            </p:cNvPr>
            <p:cNvGrpSpPr/>
            <p:nvPr/>
          </p:nvGrpSpPr>
          <p:grpSpPr>
            <a:xfrm>
              <a:off x="1273447" y="1812541"/>
              <a:ext cx="2593703" cy="60053"/>
              <a:chOff x="1273447" y="1386297"/>
              <a:chExt cx="2593703" cy="60053"/>
            </a:xfrm>
            <a:grpFill/>
          </p:grpSpPr>
          <p:sp>
            <p:nvSpPr>
              <p:cNvPr id="77" name="椭圆 76">
                <a:extLst>
                  <a:ext uri="{FF2B5EF4-FFF2-40B4-BE49-F238E27FC236}">
                    <a16:creationId xmlns:a16="http://schemas.microsoft.com/office/drawing/2014/main" id="{AECD6313-E978-ED57-3B1A-F052DDA992CA}"/>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03DAB479-3E7C-4CB2-E934-1E7793352F54}"/>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椭圆 78">
                <a:extLst>
                  <a:ext uri="{FF2B5EF4-FFF2-40B4-BE49-F238E27FC236}">
                    <a16:creationId xmlns:a16="http://schemas.microsoft.com/office/drawing/2014/main" id="{4D9FFFFE-FE05-40FB-E1EC-3AFB0AD2779F}"/>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椭圆 79">
                <a:extLst>
                  <a:ext uri="{FF2B5EF4-FFF2-40B4-BE49-F238E27FC236}">
                    <a16:creationId xmlns:a16="http://schemas.microsoft.com/office/drawing/2014/main" id="{675B3A74-EC79-C833-409E-4D198151B73B}"/>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椭圆 80">
                <a:extLst>
                  <a:ext uri="{FF2B5EF4-FFF2-40B4-BE49-F238E27FC236}">
                    <a16:creationId xmlns:a16="http://schemas.microsoft.com/office/drawing/2014/main" id="{F78E7D91-0200-AAC0-5F40-3C19044F286D}"/>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椭圆 81">
                <a:extLst>
                  <a:ext uri="{FF2B5EF4-FFF2-40B4-BE49-F238E27FC236}">
                    <a16:creationId xmlns:a16="http://schemas.microsoft.com/office/drawing/2014/main" id="{4397D8E7-405B-78C7-DE50-9A01FB7B62B1}"/>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椭圆 82">
                <a:extLst>
                  <a:ext uri="{FF2B5EF4-FFF2-40B4-BE49-F238E27FC236}">
                    <a16:creationId xmlns:a16="http://schemas.microsoft.com/office/drawing/2014/main" id="{C1EB37EC-0241-EC5D-428B-BC31AEDB4487}"/>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椭圆 83">
                <a:extLst>
                  <a:ext uri="{FF2B5EF4-FFF2-40B4-BE49-F238E27FC236}">
                    <a16:creationId xmlns:a16="http://schemas.microsoft.com/office/drawing/2014/main" id="{EF8A582F-5A90-6667-D095-14CD7CD3EE90}"/>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椭圆 84">
                <a:extLst>
                  <a:ext uri="{FF2B5EF4-FFF2-40B4-BE49-F238E27FC236}">
                    <a16:creationId xmlns:a16="http://schemas.microsoft.com/office/drawing/2014/main" id="{4BB0E393-2C4F-539A-3A2C-2B8719C52D43}"/>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椭圆 85">
                <a:extLst>
                  <a:ext uri="{FF2B5EF4-FFF2-40B4-BE49-F238E27FC236}">
                    <a16:creationId xmlns:a16="http://schemas.microsoft.com/office/drawing/2014/main" id="{CB2734AC-0BB9-C1F0-3874-71E44AF21C5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椭圆 86">
                <a:extLst>
                  <a:ext uri="{FF2B5EF4-FFF2-40B4-BE49-F238E27FC236}">
                    <a16:creationId xmlns:a16="http://schemas.microsoft.com/office/drawing/2014/main" id="{B3A4E9D9-F4DA-7D05-0ECA-4309AFAD251F}"/>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椭圆 87">
                <a:extLst>
                  <a:ext uri="{FF2B5EF4-FFF2-40B4-BE49-F238E27FC236}">
                    <a16:creationId xmlns:a16="http://schemas.microsoft.com/office/drawing/2014/main" id="{1BFEB101-D1D0-1DDD-5A0C-CB9BAE168A1A}"/>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椭圆 88">
                <a:extLst>
                  <a:ext uri="{FF2B5EF4-FFF2-40B4-BE49-F238E27FC236}">
                    <a16:creationId xmlns:a16="http://schemas.microsoft.com/office/drawing/2014/main" id="{9566A385-21DB-29C6-F7FE-61A8014D0C6F}"/>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椭圆 89">
                <a:extLst>
                  <a:ext uri="{FF2B5EF4-FFF2-40B4-BE49-F238E27FC236}">
                    <a16:creationId xmlns:a16="http://schemas.microsoft.com/office/drawing/2014/main" id="{CBF7E233-2E6C-47F0-7C0A-24217DB2D7CD}"/>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FE8CF774-4769-1E83-D675-717E4FC2D31A}"/>
                </a:ext>
              </a:extLst>
            </p:cNvPr>
            <p:cNvGrpSpPr/>
            <p:nvPr/>
          </p:nvGrpSpPr>
          <p:grpSpPr>
            <a:xfrm>
              <a:off x="1273447" y="1919102"/>
              <a:ext cx="2593703" cy="60053"/>
              <a:chOff x="1273447" y="1386297"/>
              <a:chExt cx="2593703" cy="60053"/>
            </a:xfrm>
            <a:grpFill/>
          </p:grpSpPr>
          <p:sp>
            <p:nvSpPr>
              <p:cNvPr id="63" name="椭圆 62">
                <a:extLst>
                  <a:ext uri="{FF2B5EF4-FFF2-40B4-BE49-F238E27FC236}">
                    <a16:creationId xmlns:a16="http://schemas.microsoft.com/office/drawing/2014/main" id="{D679BEC5-BB84-C44F-6C2E-7A0A6ACDA41D}"/>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087C6B76-D4FF-809F-DA2B-2CD5DCDA0CE0}"/>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椭圆 64">
                <a:extLst>
                  <a:ext uri="{FF2B5EF4-FFF2-40B4-BE49-F238E27FC236}">
                    <a16:creationId xmlns:a16="http://schemas.microsoft.com/office/drawing/2014/main" id="{021CAE4C-DCB7-1F80-248F-1E87EB538740}"/>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6" name="椭圆 65">
                <a:extLst>
                  <a:ext uri="{FF2B5EF4-FFF2-40B4-BE49-F238E27FC236}">
                    <a16:creationId xmlns:a16="http://schemas.microsoft.com/office/drawing/2014/main" id="{37940396-9A04-0E62-A97F-544780D8B3F3}"/>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椭圆 66">
                <a:extLst>
                  <a:ext uri="{FF2B5EF4-FFF2-40B4-BE49-F238E27FC236}">
                    <a16:creationId xmlns:a16="http://schemas.microsoft.com/office/drawing/2014/main" id="{5CBE2949-9E0D-459E-27B7-11B1ECD124E0}"/>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 name="椭圆 67">
                <a:extLst>
                  <a:ext uri="{FF2B5EF4-FFF2-40B4-BE49-F238E27FC236}">
                    <a16:creationId xmlns:a16="http://schemas.microsoft.com/office/drawing/2014/main" id="{E005F951-B672-CF62-ACD0-04DBB8E5DCB8}"/>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 name="椭圆 68">
                <a:extLst>
                  <a:ext uri="{FF2B5EF4-FFF2-40B4-BE49-F238E27FC236}">
                    <a16:creationId xmlns:a16="http://schemas.microsoft.com/office/drawing/2014/main" id="{5DFD67BF-C39E-490A-7642-7A6A6460801C}"/>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 name="椭圆 69">
                <a:extLst>
                  <a:ext uri="{FF2B5EF4-FFF2-40B4-BE49-F238E27FC236}">
                    <a16:creationId xmlns:a16="http://schemas.microsoft.com/office/drawing/2014/main" id="{C15C5CD5-903A-AD55-05A2-930067D2BF64}"/>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 name="椭圆 70">
                <a:extLst>
                  <a:ext uri="{FF2B5EF4-FFF2-40B4-BE49-F238E27FC236}">
                    <a16:creationId xmlns:a16="http://schemas.microsoft.com/office/drawing/2014/main" id="{F729A651-F975-80C0-A4D2-3C34342AEE96}"/>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 name="椭圆 71">
                <a:extLst>
                  <a:ext uri="{FF2B5EF4-FFF2-40B4-BE49-F238E27FC236}">
                    <a16:creationId xmlns:a16="http://schemas.microsoft.com/office/drawing/2014/main" id="{8707FF12-A60A-1508-789F-330401D1BF4F}"/>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 name="椭圆 72">
                <a:extLst>
                  <a:ext uri="{FF2B5EF4-FFF2-40B4-BE49-F238E27FC236}">
                    <a16:creationId xmlns:a16="http://schemas.microsoft.com/office/drawing/2014/main" id="{87E7E91B-2C3C-915D-3913-46B500E368FB}"/>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椭圆 73">
                <a:extLst>
                  <a:ext uri="{FF2B5EF4-FFF2-40B4-BE49-F238E27FC236}">
                    <a16:creationId xmlns:a16="http://schemas.microsoft.com/office/drawing/2014/main" id="{720BF96D-C03D-801D-A7B2-87B4D8D7D17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椭圆 74">
                <a:extLst>
                  <a:ext uri="{FF2B5EF4-FFF2-40B4-BE49-F238E27FC236}">
                    <a16:creationId xmlns:a16="http://schemas.microsoft.com/office/drawing/2014/main" id="{07908418-684E-04A9-F8C4-3C9D1C4C0D8D}"/>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id="{8C8C751F-6261-7AFA-EA6D-2403D6E6A69D}"/>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E8B7D068-E720-82EB-3892-05251C20C4FC}"/>
                </a:ext>
              </a:extLst>
            </p:cNvPr>
            <p:cNvGrpSpPr/>
            <p:nvPr/>
          </p:nvGrpSpPr>
          <p:grpSpPr>
            <a:xfrm>
              <a:off x="1273447" y="2025663"/>
              <a:ext cx="2593703" cy="60053"/>
              <a:chOff x="1273447" y="1386297"/>
              <a:chExt cx="2593703" cy="60053"/>
            </a:xfrm>
            <a:grpFill/>
          </p:grpSpPr>
          <p:sp>
            <p:nvSpPr>
              <p:cNvPr id="49" name="椭圆 48">
                <a:extLst>
                  <a:ext uri="{FF2B5EF4-FFF2-40B4-BE49-F238E27FC236}">
                    <a16:creationId xmlns:a16="http://schemas.microsoft.com/office/drawing/2014/main" id="{B0B7584F-EAD8-1C1C-0F27-C9439B54F4B7}"/>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C2E371F-D5EA-45D2-CBDF-C0CFBCB78A9A}"/>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椭圆 50">
                <a:extLst>
                  <a:ext uri="{FF2B5EF4-FFF2-40B4-BE49-F238E27FC236}">
                    <a16:creationId xmlns:a16="http://schemas.microsoft.com/office/drawing/2014/main" id="{AF4D638D-967A-3540-FA24-69EAE73AF0FA}"/>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椭圆 51">
                <a:extLst>
                  <a:ext uri="{FF2B5EF4-FFF2-40B4-BE49-F238E27FC236}">
                    <a16:creationId xmlns:a16="http://schemas.microsoft.com/office/drawing/2014/main" id="{BDB5D6D7-BBA7-9681-9F5D-59301E576926}"/>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3" name="椭圆 52">
                <a:extLst>
                  <a:ext uri="{FF2B5EF4-FFF2-40B4-BE49-F238E27FC236}">
                    <a16:creationId xmlns:a16="http://schemas.microsoft.com/office/drawing/2014/main" id="{915D6B05-0E9A-C937-83B6-240893AB0EA9}"/>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4" name="椭圆 53">
                <a:extLst>
                  <a:ext uri="{FF2B5EF4-FFF2-40B4-BE49-F238E27FC236}">
                    <a16:creationId xmlns:a16="http://schemas.microsoft.com/office/drawing/2014/main" id="{32A71B50-4508-EA68-7716-22CDA32326AF}"/>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椭圆 54">
                <a:extLst>
                  <a:ext uri="{FF2B5EF4-FFF2-40B4-BE49-F238E27FC236}">
                    <a16:creationId xmlns:a16="http://schemas.microsoft.com/office/drawing/2014/main" id="{75338084-2BD9-54B8-6761-5EC70924EC73}"/>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椭圆 55">
                <a:extLst>
                  <a:ext uri="{FF2B5EF4-FFF2-40B4-BE49-F238E27FC236}">
                    <a16:creationId xmlns:a16="http://schemas.microsoft.com/office/drawing/2014/main" id="{4D9163C0-ACDF-B7B0-0BF1-E64DF060794C}"/>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7" name="椭圆 56">
                <a:extLst>
                  <a:ext uri="{FF2B5EF4-FFF2-40B4-BE49-F238E27FC236}">
                    <a16:creationId xmlns:a16="http://schemas.microsoft.com/office/drawing/2014/main" id="{EFA9B4B6-67F5-6F58-44FA-E662FCACA4D2}"/>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椭圆 57">
                <a:extLst>
                  <a:ext uri="{FF2B5EF4-FFF2-40B4-BE49-F238E27FC236}">
                    <a16:creationId xmlns:a16="http://schemas.microsoft.com/office/drawing/2014/main" id="{3519E854-DFA5-556C-8340-0FDBBE174922}"/>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9" name="椭圆 58">
                <a:extLst>
                  <a:ext uri="{FF2B5EF4-FFF2-40B4-BE49-F238E27FC236}">
                    <a16:creationId xmlns:a16="http://schemas.microsoft.com/office/drawing/2014/main" id="{4384B7DF-F852-F67E-12BB-62A33DA72E41}"/>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FC525E8A-50A6-149F-AED0-E5E0968FD737}"/>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椭圆 60">
                <a:extLst>
                  <a:ext uri="{FF2B5EF4-FFF2-40B4-BE49-F238E27FC236}">
                    <a16:creationId xmlns:a16="http://schemas.microsoft.com/office/drawing/2014/main" id="{E5EC98F7-0290-BC68-4D31-82CE616C99FD}"/>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47B74E8B-A10F-B7FA-DE49-5CF9350A6F6E}"/>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00D81ACC-A9EB-C3F1-F4DF-17599959D785}"/>
                </a:ext>
              </a:extLst>
            </p:cNvPr>
            <p:cNvGrpSpPr/>
            <p:nvPr/>
          </p:nvGrpSpPr>
          <p:grpSpPr>
            <a:xfrm>
              <a:off x="1273447" y="2132224"/>
              <a:ext cx="2593703" cy="60053"/>
              <a:chOff x="1273447" y="1386297"/>
              <a:chExt cx="2593703" cy="60053"/>
            </a:xfrm>
            <a:grpFill/>
          </p:grpSpPr>
          <p:sp>
            <p:nvSpPr>
              <p:cNvPr id="35" name="椭圆 34">
                <a:extLst>
                  <a:ext uri="{FF2B5EF4-FFF2-40B4-BE49-F238E27FC236}">
                    <a16:creationId xmlns:a16="http://schemas.microsoft.com/office/drawing/2014/main" id="{06A2A440-233E-0FFD-962E-07355B81D592}"/>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CF60E6A4-F8DC-95B6-2AF0-8D4ADC0A98C4}"/>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椭圆 36">
                <a:extLst>
                  <a:ext uri="{FF2B5EF4-FFF2-40B4-BE49-F238E27FC236}">
                    <a16:creationId xmlns:a16="http://schemas.microsoft.com/office/drawing/2014/main" id="{A25EFB85-9DB2-41C5-1ED6-847800ADC570}"/>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椭圆 37">
                <a:extLst>
                  <a:ext uri="{FF2B5EF4-FFF2-40B4-BE49-F238E27FC236}">
                    <a16:creationId xmlns:a16="http://schemas.microsoft.com/office/drawing/2014/main" id="{267F3103-02AC-3AFE-D004-5933284F7EFC}"/>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椭圆 38">
                <a:extLst>
                  <a:ext uri="{FF2B5EF4-FFF2-40B4-BE49-F238E27FC236}">
                    <a16:creationId xmlns:a16="http://schemas.microsoft.com/office/drawing/2014/main" id="{0372DA35-90EF-46F3-06A0-1E7521466D9A}"/>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椭圆 39">
                <a:extLst>
                  <a:ext uri="{FF2B5EF4-FFF2-40B4-BE49-F238E27FC236}">
                    <a16:creationId xmlns:a16="http://schemas.microsoft.com/office/drawing/2014/main" id="{15D52245-9EF0-A759-96DA-157321CE6462}"/>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椭圆 40">
                <a:extLst>
                  <a:ext uri="{FF2B5EF4-FFF2-40B4-BE49-F238E27FC236}">
                    <a16:creationId xmlns:a16="http://schemas.microsoft.com/office/drawing/2014/main" id="{99D8BAAD-79A4-F2FC-9BC9-E8C127832987}"/>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椭圆 41">
                <a:extLst>
                  <a:ext uri="{FF2B5EF4-FFF2-40B4-BE49-F238E27FC236}">
                    <a16:creationId xmlns:a16="http://schemas.microsoft.com/office/drawing/2014/main" id="{1D4572E2-0907-E8C0-5F9E-179486FAE81B}"/>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椭圆 42">
                <a:extLst>
                  <a:ext uri="{FF2B5EF4-FFF2-40B4-BE49-F238E27FC236}">
                    <a16:creationId xmlns:a16="http://schemas.microsoft.com/office/drawing/2014/main" id="{4C94B695-9044-5112-79A2-6D2265BC004D}"/>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椭圆 43">
                <a:extLst>
                  <a:ext uri="{FF2B5EF4-FFF2-40B4-BE49-F238E27FC236}">
                    <a16:creationId xmlns:a16="http://schemas.microsoft.com/office/drawing/2014/main" id="{4EA2D45B-E207-58E6-BB53-A2E2AFBB6FFC}"/>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206399EE-02B5-73AE-A788-8A569A814745}"/>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B4F90C59-AC21-9145-DF81-E3EFD7A7CD57}"/>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68B16C32-43B1-6F2C-06E8-A7E86E8C9DCF}"/>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椭圆 47">
                <a:extLst>
                  <a:ext uri="{FF2B5EF4-FFF2-40B4-BE49-F238E27FC236}">
                    <a16:creationId xmlns:a16="http://schemas.microsoft.com/office/drawing/2014/main" id="{1DBAF2E1-68E6-C8B6-5725-59F9744EAEEA}"/>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2C61E9B6-8398-52C3-A4F4-F596BFB5CC6A}"/>
                </a:ext>
              </a:extLst>
            </p:cNvPr>
            <p:cNvGrpSpPr/>
            <p:nvPr/>
          </p:nvGrpSpPr>
          <p:grpSpPr>
            <a:xfrm>
              <a:off x="1273447" y="2238785"/>
              <a:ext cx="2593703" cy="60053"/>
              <a:chOff x="1273447" y="1386297"/>
              <a:chExt cx="2593703" cy="60053"/>
            </a:xfrm>
            <a:grpFill/>
          </p:grpSpPr>
          <p:sp>
            <p:nvSpPr>
              <p:cNvPr id="21" name="椭圆 20">
                <a:extLst>
                  <a:ext uri="{FF2B5EF4-FFF2-40B4-BE49-F238E27FC236}">
                    <a16:creationId xmlns:a16="http://schemas.microsoft.com/office/drawing/2014/main" id="{C3493649-4FC8-D998-C54D-59ADAD2E554D}"/>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3357181-DDEF-DDA6-9276-D566BB042D07}"/>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椭圆 22">
                <a:extLst>
                  <a:ext uri="{FF2B5EF4-FFF2-40B4-BE49-F238E27FC236}">
                    <a16:creationId xmlns:a16="http://schemas.microsoft.com/office/drawing/2014/main" id="{E04947DA-6322-ED57-3271-6523FAAEC163}"/>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椭圆 23">
                <a:extLst>
                  <a:ext uri="{FF2B5EF4-FFF2-40B4-BE49-F238E27FC236}">
                    <a16:creationId xmlns:a16="http://schemas.microsoft.com/office/drawing/2014/main" id="{2BD31627-1455-6FA9-F5B7-14FF45FB54BC}"/>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椭圆 24">
                <a:extLst>
                  <a:ext uri="{FF2B5EF4-FFF2-40B4-BE49-F238E27FC236}">
                    <a16:creationId xmlns:a16="http://schemas.microsoft.com/office/drawing/2014/main" id="{1CFBBCD3-9561-9AD0-F98D-ADC3294C4333}"/>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椭圆 25">
                <a:extLst>
                  <a:ext uri="{FF2B5EF4-FFF2-40B4-BE49-F238E27FC236}">
                    <a16:creationId xmlns:a16="http://schemas.microsoft.com/office/drawing/2014/main" id="{D42605F8-586B-21AF-09F6-1D258014C909}"/>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椭圆 26">
                <a:extLst>
                  <a:ext uri="{FF2B5EF4-FFF2-40B4-BE49-F238E27FC236}">
                    <a16:creationId xmlns:a16="http://schemas.microsoft.com/office/drawing/2014/main" id="{E8DF5ED9-D5F1-2539-3571-9A4D01C97390}"/>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椭圆 27">
                <a:extLst>
                  <a:ext uri="{FF2B5EF4-FFF2-40B4-BE49-F238E27FC236}">
                    <a16:creationId xmlns:a16="http://schemas.microsoft.com/office/drawing/2014/main" id="{9D2BC9B9-085E-0527-0248-4BB1B2617BED}"/>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椭圆 28">
                <a:extLst>
                  <a:ext uri="{FF2B5EF4-FFF2-40B4-BE49-F238E27FC236}">
                    <a16:creationId xmlns:a16="http://schemas.microsoft.com/office/drawing/2014/main" id="{3A348617-8F75-E890-03A1-8DF09034624E}"/>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椭圆 29">
                <a:extLst>
                  <a:ext uri="{FF2B5EF4-FFF2-40B4-BE49-F238E27FC236}">
                    <a16:creationId xmlns:a16="http://schemas.microsoft.com/office/drawing/2014/main" id="{59E7B90A-963D-EF0E-6C04-4F8B1FBE5EF2}"/>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E015ECC3-304A-A492-C2D8-8CA1DC9F22A6}"/>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椭圆 31">
                <a:extLst>
                  <a:ext uri="{FF2B5EF4-FFF2-40B4-BE49-F238E27FC236}">
                    <a16:creationId xmlns:a16="http://schemas.microsoft.com/office/drawing/2014/main" id="{DB6CD965-87F8-8D2F-BBEB-B265446DE598}"/>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椭圆 32">
                <a:extLst>
                  <a:ext uri="{FF2B5EF4-FFF2-40B4-BE49-F238E27FC236}">
                    <a16:creationId xmlns:a16="http://schemas.microsoft.com/office/drawing/2014/main" id="{6F9ED9F4-63D0-63C6-F159-C8BC847F16D6}"/>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椭圆 33">
                <a:extLst>
                  <a:ext uri="{FF2B5EF4-FFF2-40B4-BE49-F238E27FC236}">
                    <a16:creationId xmlns:a16="http://schemas.microsoft.com/office/drawing/2014/main" id="{A4A24EA8-E0FC-083C-E25E-D118068A7DF3}"/>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7" name="组合 146">
            <a:extLst>
              <a:ext uri="{FF2B5EF4-FFF2-40B4-BE49-F238E27FC236}">
                <a16:creationId xmlns:a16="http://schemas.microsoft.com/office/drawing/2014/main" id="{CDE352C5-FAA5-2979-411D-A5C70CBD62FA}"/>
              </a:ext>
            </a:extLst>
          </p:cNvPr>
          <p:cNvGrpSpPr/>
          <p:nvPr/>
        </p:nvGrpSpPr>
        <p:grpSpPr>
          <a:xfrm rot="5400000">
            <a:off x="9598297" y="1891031"/>
            <a:ext cx="2593703" cy="912541"/>
            <a:chOff x="1273447" y="1386297"/>
            <a:chExt cx="2593703" cy="912541"/>
          </a:xfrm>
          <a:gradFill>
            <a:gsLst>
              <a:gs pos="0">
                <a:srgbClr val="9798F4"/>
              </a:gs>
              <a:gs pos="29000">
                <a:srgbClr val="C3C3F7">
                  <a:alpha val="23000"/>
                </a:srgbClr>
              </a:gs>
              <a:gs pos="55000">
                <a:srgbClr val="7DCFDA">
                  <a:alpha val="9000"/>
                </a:srgbClr>
              </a:gs>
              <a:gs pos="100000">
                <a:srgbClr val="C1F0FA">
                  <a:alpha val="15000"/>
                </a:srgbClr>
              </a:gs>
            </a:gsLst>
            <a:lin ang="0" scaled="0"/>
          </a:gradFill>
        </p:grpSpPr>
        <p:grpSp>
          <p:nvGrpSpPr>
            <p:cNvPr id="148" name="组合 147">
              <a:extLst>
                <a:ext uri="{FF2B5EF4-FFF2-40B4-BE49-F238E27FC236}">
                  <a16:creationId xmlns:a16="http://schemas.microsoft.com/office/drawing/2014/main" id="{2723F3FC-0402-C712-AB72-7E48BACC7039}"/>
                </a:ext>
              </a:extLst>
            </p:cNvPr>
            <p:cNvGrpSpPr/>
            <p:nvPr/>
          </p:nvGrpSpPr>
          <p:grpSpPr>
            <a:xfrm>
              <a:off x="1273447" y="1386297"/>
              <a:ext cx="2593703" cy="60053"/>
              <a:chOff x="1273447" y="1386297"/>
              <a:chExt cx="2593703" cy="60053"/>
            </a:xfrm>
            <a:grpFill/>
          </p:grpSpPr>
          <p:sp>
            <p:nvSpPr>
              <p:cNvPr id="269" name="椭圆 268">
                <a:extLst>
                  <a:ext uri="{FF2B5EF4-FFF2-40B4-BE49-F238E27FC236}">
                    <a16:creationId xmlns:a16="http://schemas.microsoft.com/office/drawing/2014/main" id="{64026982-FC02-2C9E-5D00-45722A4B684F}"/>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a:extLst>
                  <a:ext uri="{FF2B5EF4-FFF2-40B4-BE49-F238E27FC236}">
                    <a16:creationId xmlns:a16="http://schemas.microsoft.com/office/drawing/2014/main" id="{8D402470-0639-119E-D900-89E5989278C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1" name="椭圆 270">
                <a:extLst>
                  <a:ext uri="{FF2B5EF4-FFF2-40B4-BE49-F238E27FC236}">
                    <a16:creationId xmlns:a16="http://schemas.microsoft.com/office/drawing/2014/main" id="{46352A1D-B1D0-58AE-C587-C97FE0D7D250}"/>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2" name="椭圆 271">
                <a:extLst>
                  <a:ext uri="{FF2B5EF4-FFF2-40B4-BE49-F238E27FC236}">
                    <a16:creationId xmlns:a16="http://schemas.microsoft.com/office/drawing/2014/main" id="{9D5C8570-A2AE-055D-0E44-FB5A23A45411}"/>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3" name="椭圆 272">
                <a:extLst>
                  <a:ext uri="{FF2B5EF4-FFF2-40B4-BE49-F238E27FC236}">
                    <a16:creationId xmlns:a16="http://schemas.microsoft.com/office/drawing/2014/main" id="{5038FB38-70E3-6609-1159-90A7877361F5}"/>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4" name="椭圆 273">
                <a:extLst>
                  <a:ext uri="{FF2B5EF4-FFF2-40B4-BE49-F238E27FC236}">
                    <a16:creationId xmlns:a16="http://schemas.microsoft.com/office/drawing/2014/main" id="{3D79A605-7865-9816-741E-C70B00EDFE5D}"/>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5" name="椭圆 274">
                <a:extLst>
                  <a:ext uri="{FF2B5EF4-FFF2-40B4-BE49-F238E27FC236}">
                    <a16:creationId xmlns:a16="http://schemas.microsoft.com/office/drawing/2014/main" id="{AD603E1D-A7C9-7E60-F4C5-C62770C071B4}"/>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6" name="椭圆 275">
                <a:extLst>
                  <a:ext uri="{FF2B5EF4-FFF2-40B4-BE49-F238E27FC236}">
                    <a16:creationId xmlns:a16="http://schemas.microsoft.com/office/drawing/2014/main" id="{67E39EE0-3D1F-E58E-FD30-13C062C581BF}"/>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7" name="椭圆 276">
                <a:extLst>
                  <a:ext uri="{FF2B5EF4-FFF2-40B4-BE49-F238E27FC236}">
                    <a16:creationId xmlns:a16="http://schemas.microsoft.com/office/drawing/2014/main" id="{1B497F76-B0C6-8E28-FEA0-80095BA37CD9}"/>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8" name="椭圆 277">
                <a:extLst>
                  <a:ext uri="{FF2B5EF4-FFF2-40B4-BE49-F238E27FC236}">
                    <a16:creationId xmlns:a16="http://schemas.microsoft.com/office/drawing/2014/main" id="{36A60FEA-E088-7CB4-49F9-608CB162CAA8}"/>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9" name="椭圆 278">
                <a:extLst>
                  <a:ext uri="{FF2B5EF4-FFF2-40B4-BE49-F238E27FC236}">
                    <a16:creationId xmlns:a16="http://schemas.microsoft.com/office/drawing/2014/main" id="{F1DC14DC-B89B-2392-B254-09A15772D923}"/>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0" name="椭圆 279">
                <a:extLst>
                  <a:ext uri="{FF2B5EF4-FFF2-40B4-BE49-F238E27FC236}">
                    <a16:creationId xmlns:a16="http://schemas.microsoft.com/office/drawing/2014/main" id="{346013A9-DE7B-AF01-E775-A1BE03F06FB5}"/>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1" name="椭圆 280">
                <a:extLst>
                  <a:ext uri="{FF2B5EF4-FFF2-40B4-BE49-F238E27FC236}">
                    <a16:creationId xmlns:a16="http://schemas.microsoft.com/office/drawing/2014/main" id="{48A11698-012A-AD16-4013-A9EE7C5DF0F8}"/>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2" name="椭圆 281">
                <a:extLst>
                  <a:ext uri="{FF2B5EF4-FFF2-40B4-BE49-F238E27FC236}">
                    <a16:creationId xmlns:a16="http://schemas.microsoft.com/office/drawing/2014/main" id="{1C0B7591-B699-B964-2D80-12E510C9A49D}"/>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a:extLst>
                <a:ext uri="{FF2B5EF4-FFF2-40B4-BE49-F238E27FC236}">
                  <a16:creationId xmlns:a16="http://schemas.microsoft.com/office/drawing/2014/main" id="{0D882905-AADF-16D7-50B5-7E3142CA7CA2}"/>
                </a:ext>
              </a:extLst>
            </p:cNvPr>
            <p:cNvGrpSpPr/>
            <p:nvPr/>
          </p:nvGrpSpPr>
          <p:grpSpPr>
            <a:xfrm>
              <a:off x="1273447" y="1492858"/>
              <a:ext cx="2593703" cy="60053"/>
              <a:chOff x="1273447" y="1386297"/>
              <a:chExt cx="2593703" cy="60053"/>
            </a:xfrm>
            <a:grpFill/>
          </p:grpSpPr>
          <p:sp>
            <p:nvSpPr>
              <p:cNvPr id="255" name="椭圆 254">
                <a:extLst>
                  <a:ext uri="{FF2B5EF4-FFF2-40B4-BE49-F238E27FC236}">
                    <a16:creationId xmlns:a16="http://schemas.microsoft.com/office/drawing/2014/main" id="{F385BD10-23B1-D715-C0AA-595C8B31530B}"/>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a:extLst>
                  <a:ext uri="{FF2B5EF4-FFF2-40B4-BE49-F238E27FC236}">
                    <a16:creationId xmlns:a16="http://schemas.microsoft.com/office/drawing/2014/main" id="{4E8573C8-349C-5B22-447F-885CC60AC19A}"/>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7" name="椭圆 256">
                <a:extLst>
                  <a:ext uri="{FF2B5EF4-FFF2-40B4-BE49-F238E27FC236}">
                    <a16:creationId xmlns:a16="http://schemas.microsoft.com/office/drawing/2014/main" id="{E2BA8680-175B-A7C4-5863-2A55D61BFE95}"/>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8" name="椭圆 257">
                <a:extLst>
                  <a:ext uri="{FF2B5EF4-FFF2-40B4-BE49-F238E27FC236}">
                    <a16:creationId xmlns:a16="http://schemas.microsoft.com/office/drawing/2014/main" id="{630CBCA1-598A-C8BA-C52B-AD33D80613C5}"/>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9" name="椭圆 258">
                <a:extLst>
                  <a:ext uri="{FF2B5EF4-FFF2-40B4-BE49-F238E27FC236}">
                    <a16:creationId xmlns:a16="http://schemas.microsoft.com/office/drawing/2014/main" id="{0654D0BB-535E-3CCC-0A4C-8EFF7D47E462}"/>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0" name="椭圆 259">
                <a:extLst>
                  <a:ext uri="{FF2B5EF4-FFF2-40B4-BE49-F238E27FC236}">
                    <a16:creationId xmlns:a16="http://schemas.microsoft.com/office/drawing/2014/main" id="{AF885054-256B-488A-9A97-5D85C5F6F806}"/>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1" name="椭圆 260">
                <a:extLst>
                  <a:ext uri="{FF2B5EF4-FFF2-40B4-BE49-F238E27FC236}">
                    <a16:creationId xmlns:a16="http://schemas.microsoft.com/office/drawing/2014/main" id="{43675CE1-C7B4-823D-4E95-B2CCE6B25828}"/>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2" name="椭圆 261">
                <a:extLst>
                  <a:ext uri="{FF2B5EF4-FFF2-40B4-BE49-F238E27FC236}">
                    <a16:creationId xmlns:a16="http://schemas.microsoft.com/office/drawing/2014/main" id="{47BB754E-D6B4-EFE7-4CDC-266BA67FBE50}"/>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3" name="椭圆 262">
                <a:extLst>
                  <a:ext uri="{FF2B5EF4-FFF2-40B4-BE49-F238E27FC236}">
                    <a16:creationId xmlns:a16="http://schemas.microsoft.com/office/drawing/2014/main" id="{31FAE93D-F0BF-5E24-E312-451247AAD4BE}"/>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4" name="椭圆 263">
                <a:extLst>
                  <a:ext uri="{FF2B5EF4-FFF2-40B4-BE49-F238E27FC236}">
                    <a16:creationId xmlns:a16="http://schemas.microsoft.com/office/drawing/2014/main" id="{FDDCB1D5-761C-12E2-D5C7-DD3A39EE62D2}"/>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5" name="椭圆 264">
                <a:extLst>
                  <a:ext uri="{FF2B5EF4-FFF2-40B4-BE49-F238E27FC236}">
                    <a16:creationId xmlns:a16="http://schemas.microsoft.com/office/drawing/2014/main" id="{ACBC7195-E942-B7E7-47ED-118E2EB27D3A}"/>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6" name="椭圆 265">
                <a:extLst>
                  <a:ext uri="{FF2B5EF4-FFF2-40B4-BE49-F238E27FC236}">
                    <a16:creationId xmlns:a16="http://schemas.microsoft.com/office/drawing/2014/main" id="{21D9A6DE-81B7-78EE-2956-8FD75109B5D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7" name="椭圆 266">
                <a:extLst>
                  <a:ext uri="{FF2B5EF4-FFF2-40B4-BE49-F238E27FC236}">
                    <a16:creationId xmlns:a16="http://schemas.microsoft.com/office/drawing/2014/main" id="{D9232BA6-4DEC-840B-FC3D-1F9194469D19}"/>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8" name="椭圆 267">
                <a:extLst>
                  <a:ext uri="{FF2B5EF4-FFF2-40B4-BE49-F238E27FC236}">
                    <a16:creationId xmlns:a16="http://schemas.microsoft.com/office/drawing/2014/main" id="{2D49E9E2-8FDD-B417-C587-BC8BA5CC8742}"/>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a:extLst>
                <a:ext uri="{FF2B5EF4-FFF2-40B4-BE49-F238E27FC236}">
                  <a16:creationId xmlns:a16="http://schemas.microsoft.com/office/drawing/2014/main" id="{25108FE1-8876-EEE2-EE0D-6E33859AEFC4}"/>
                </a:ext>
              </a:extLst>
            </p:cNvPr>
            <p:cNvGrpSpPr/>
            <p:nvPr/>
          </p:nvGrpSpPr>
          <p:grpSpPr>
            <a:xfrm>
              <a:off x="1273447" y="1599419"/>
              <a:ext cx="2593703" cy="60053"/>
              <a:chOff x="1273447" y="1386297"/>
              <a:chExt cx="2593703" cy="60053"/>
            </a:xfrm>
            <a:grpFill/>
          </p:grpSpPr>
          <p:sp>
            <p:nvSpPr>
              <p:cNvPr id="241" name="椭圆 240">
                <a:extLst>
                  <a:ext uri="{FF2B5EF4-FFF2-40B4-BE49-F238E27FC236}">
                    <a16:creationId xmlns:a16="http://schemas.microsoft.com/office/drawing/2014/main" id="{C91430A9-65E7-B905-78DA-DFB7553127A7}"/>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a:extLst>
                  <a:ext uri="{FF2B5EF4-FFF2-40B4-BE49-F238E27FC236}">
                    <a16:creationId xmlns:a16="http://schemas.microsoft.com/office/drawing/2014/main" id="{392D205F-A883-8D49-955A-8B4A8137600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3" name="椭圆 242">
                <a:extLst>
                  <a:ext uri="{FF2B5EF4-FFF2-40B4-BE49-F238E27FC236}">
                    <a16:creationId xmlns:a16="http://schemas.microsoft.com/office/drawing/2014/main" id="{06E7B90C-9B68-A5B6-BE9D-4051F1E355ED}"/>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4" name="椭圆 243">
                <a:extLst>
                  <a:ext uri="{FF2B5EF4-FFF2-40B4-BE49-F238E27FC236}">
                    <a16:creationId xmlns:a16="http://schemas.microsoft.com/office/drawing/2014/main" id="{EC2618AF-5010-2624-74EC-629D27D2CB38}"/>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5" name="椭圆 244">
                <a:extLst>
                  <a:ext uri="{FF2B5EF4-FFF2-40B4-BE49-F238E27FC236}">
                    <a16:creationId xmlns:a16="http://schemas.microsoft.com/office/drawing/2014/main" id="{AFDA256F-C3FF-6F29-7B19-60B1D1927292}"/>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6" name="椭圆 245">
                <a:extLst>
                  <a:ext uri="{FF2B5EF4-FFF2-40B4-BE49-F238E27FC236}">
                    <a16:creationId xmlns:a16="http://schemas.microsoft.com/office/drawing/2014/main" id="{5149C7C9-E40B-BC5E-96D3-FC06AFE6B40A}"/>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7" name="椭圆 246">
                <a:extLst>
                  <a:ext uri="{FF2B5EF4-FFF2-40B4-BE49-F238E27FC236}">
                    <a16:creationId xmlns:a16="http://schemas.microsoft.com/office/drawing/2014/main" id="{2E716B5D-568E-1AD4-D5BD-292CF3F2D0F1}"/>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8" name="椭圆 247">
                <a:extLst>
                  <a:ext uri="{FF2B5EF4-FFF2-40B4-BE49-F238E27FC236}">
                    <a16:creationId xmlns:a16="http://schemas.microsoft.com/office/drawing/2014/main" id="{4CF3D50E-982A-A2E9-DA0F-ACF73721A8E6}"/>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9" name="椭圆 248">
                <a:extLst>
                  <a:ext uri="{FF2B5EF4-FFF2-40B4-BE49-F238E27FC236}">
                    <a16:creationId xmlns:a16="http://schemas.microsoft.com/office/drawing/2014/main" id="{86AA9BEA-3091-62E1-19A8-C13CF7113843}"/>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0" name="椭圆 249">
                <a:extLst>
                  <a:ext uri="{FF2B5EF4-FFF2-40B4-BE49-F238E27FC236}">
                    <a16:creationId xmlns:a16="http://schemas.microsoft.com/office/drawing/2014/main" id="{68F2A788-6B4F-0082-3168-43AF4BF5F3B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1" name="椭圆 250">
                <a:extLst>
                  <a:ext uri="{FF2B5EF4-FFF2-40B4-BE49-F238E27FC236}">
                    <a16:creationId xmlns:a16="http://schemas.microsoft.com/office/drawing/2014/main" id="{09E7C325-9321-AF89-E39E-A00B850A0646}"/>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2" name="椭圆 251">
                <a:extLst>
                  <a:ext uri="{FF2B5EF4-FFF2-40B4-BE49-F238E27FC236}">
                    <a16:creationId xmlns:a16="http://schemas.microsoft.com/office/drawing/2014/main" id="{D1ADCE35-EE57-BF25-4EFB-5CFA3AC36015}"/>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3" name="椭圆 252">
                <a:extLst>
                  <a:ext uri="{FF2B5EF4-FFF2-40B4-BE49-F238E27FC236}">
                    <a16:creationId xmlns:a16="http://schemas.microsoft.com/office/drawing/2014/main" id="{E6B1F201-650F-0246-F7B5-F1AD74B98822}"/>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4" name="椭圆 253">
                <a:extLst>
                  <a:ext uri="{FF2B5EF4-FFF2-40B4-BE49-F238E27FC236}">
                    <a16:creationId xmlns:a16="http://schemas.microsoft.com/office/drawing/2014/main" id="{CA9078A1-68B4-C97A-5D41-522374B42A8D}"/>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a:extLst>
                <a:ext uri="{FF2B5EF4-FFF2-40B4-BE49-F238E27FC236}">
                  <a16:creationId xmlns:a16="http://schemas.microsoft.com/office/drawing/2014/main" id="{5009D139-9641-76A0-B7C7-4C012C069091}"/>
                </a:ext>
              </a:extLst>
            </p:cNvPr>
            <p:cNvGrpSpPr/>
            <p:nvPr/>
          </p:nvGrpSpPr>
          <p:grpSpPr>
            <a:xfrm>
              <a:off x="1273447" y="1705980"/>
              <a:ext cx="2593703" cy="60053"/>
              <a:chOff x="1273447" y="1386297"/>
              <a:chExt cx="2593703" cy="60053"/>
            </a:xfrm>
            <a:grpFill/>
          </p:grpSpPr>
          <p:sp>
            <p:nvSpPr>
              <p:cNvPr id="227" name="椭圆 226">
                <a:extLst>
                  <a:ext uri="{FF2B5EF4-FFF2-40B4-BE49-F238E27FC236}">
                    <a16:creationId xmlns:a16="http://schemas.microsoft.com/office/drawing/2014/main" id="{BB32B2D1-BDE2-29A6-744F-D8B84D3CA499}"/>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D5C891AF-435F-B56F-B3A0-13E8AB4FA952}"/>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9" name="椭圆 228">
                <a:extLst>
                  <a:ext uri="{FF2B5EF4-FFF2-40B4-BE49-F238E27FC236}">
                    <a16:creationId xmlns:a16="http://schemas.microsoft.com/office/drawing/2014/main" id="{7BB42299-AAAE-6E37-A65F-091801FF34C6}"/>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0" name="椭圆 229">
                <a:extLst>
                  <a:ext uri="{FF2B5EF4-FFF2-40B4-BE49-F238E27FC236}">
                    <a16:creationId xmlns:a16="http://schemas.microsoft.com/office/drawing/2014/main" id="{C68AAB2F-6BBC-8726-FB3B-F118D284F481}"/>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1" name="椭圆 230">
                <a:extLst>
                  <a:ext uri="{FF2B5EF4-FFF2-40B4-BE49-F238E27FC236}">
                    <a16:creationId xmlns:a16="http://schemas.microsoft.com/office/drawing/2014/main" id="{CF88CA33-E0BC-EBDE-C816-010AA34A5D4F}"/>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2" name="椭圆 231">
                <a:extLst>
                  <a:ext uri="{FF2B5EF4-FFF2-40B4-BE49-F238E27FC236}">
                    <a16:creationId xmlns:a16="http://schemas.microsoft.com/office/drawing/2014/main" id="{2164E00D-FCE5-2D23-BBC1-4CFBE2670D87}"/>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3" name="椭圆 232">
                <a:extLst>
                  <a:ext uri="{FF2B5EF4-FFF2-40B4-BE49-F238E27FC236}">
                    <a16:creationId xmlns:a16="http://schemas.microsoft.com/office/drawing/2014/main" id="{02EA2926-2F9C-C9AF-657E-2DAE4C24CACD}"/>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4" name="椭圆 233">
                <a:extLst>
                  <a:ext uri="{FF2B5EF4-FFF2-40B4-BE49-F238E27FC236}">
                    <a16:creationId xmlns:a16="http://schemas.microsoft.com/office/drawing/2014/main" id="{416AE0E2-0286-7329-750B-BAEFE217F16D}"/>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5" name="椭圆 234">
                <a:extLst>
                  <a:ext uri="{FF2B5EF4-FFF2-40B4-BE49-F238E27FC236}">
                    <a16:creationId xmlns:a16="http://schemas.microsoft.com/office/drawing/2014/main" id="{651F298F-27E0-9F96-6AB6-0C509EB55CCB}"/>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6" name="椭圆 235">
                <a:extLst>
                  <a:ext uri="{FF2B5EF4-FFF2-40B4-BE49-F238E27FC236}">
                    <a16:creationId xmlns:a16="http://schemas.microsoft.com/office/drawing/2014/main" id="{9721DACD-C4D5-257D-6C9E-6159E05CBB9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7" name="椭圆 236">
                <a:extLst>
                  <a:ext uri="{FF2B5EF4-FFF2-40B4-BE49-F238E27FC236}">
                    <a16:creationId xmlns:a16="http://schemas.microsoft.com/office/drawing/2014/main" id="{3323A2A4-7E22-4787-FC04-F1F8F7723FF5}"/>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8" name="椭圆 237">
                <a:extLst>
                  <a:ext uri="{FF2B5EF4-FFF2-40B4-BE49-F238E27FC236}">
                    <a16:creationId xmlns:a16="http://schemas.microsoft.com/office/drawing/2014/main" id="{286F4DF9-A1B6-CCAB-AE08-5400233D9860}"/>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9" name="椭圆 238">
                <a:extLst>
                  <a:ext uri="{FF2B5EF4-FFF2-40B4-BE49-F238E27FC236}">
                    <a16:creationId xmlns:a16="http://schemas.microsoft.com/office/drawing/2014/main" id="{E1720ED9-1826-2653-04BE-01DA3DF8DBE4}"/>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0" name="椭圆 239">
                <a:extLst>
                  <a:ext uri="{FF2B5EF4-FFF2-40B4-BE49-F238E27FC236}">
                    <a16:creationId xmlns:a16="http://schemas.microsoft.com/office/drawing/2014/main" id="{FC524A83-218F-8E5F-DACA-C829D4288995}"/>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a:extLst>
                <a:ext uri="{FF2B5EF4-FFF2-40B4-BE49-F238E27FC236}">
                  <a16:creationId xmlns:a16="http://schemas.microsoft.com/office/drawing/2014/main" id="{C3E51B33-EA29-068E-44F3-EA15F7C90695}"/>
                </a:ext>
              </a:extLst>
            </p:cNvPr>
            <p:cNvGrpSpPr/>
            <p:nvPr/>
          </p:nvGrpSpPr>
          <p:grpSpPr>
            <a:xfrm>
              <a:off x="1273447" y="1812541"/>
              <a:ext cx="2593703" cy="60053"/>
              <a:chOff x="1273447" y="1386297"/>
              <a:chExt cx="2593703" cy="60053"/>
            </a:xfrm>
            <a:grpFill/>
          </p:grpSpPr>
          <p:sp>
            <p:nvSpPr>
              <p:cNvPr id="213" name="椭圆 212">
                <a:extLst>
                  <a:ext uri="{FF2B5EF4-FFF2-40B4-BE49-F238E27FC236}">
                    <a16:creationId xmlns:a16="http://schemas.microsoft.com/office/drawing/2014/main" id="{DACB9331-6212-E2F5-EED9-68A0356A2F17}"/>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925C1325-A840-4FC5-44CD-339898608E8D}"/>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5" name="椭圆 214">
                <a:extLst>
                  <a:ext uri="{FF2B5EF4-FFF2-40B4-BE49-F238E27FC236}">
                    <a16:creationId xmlns:a16="http://schemas.microsoft.com/office/drawing/2014/main" id="{D067E1AC-6145-73AA-7DA1-891C093D6FBC}"/>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6" name="椭圆 215">
                <a:extLst>
                  <a:ext uri="{FF2B5EF4-FFF2-40B4-BE49-F238E27FC236}">
                    <a16:creationId xmlns:a16="http://schemas.microsoft.com/office/drawing/2014/main" id="{27B523D7-318C-7440-16DD-082CF45D9722}"/>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7" name="椭圆 216">
                <a:extLst>
                  <a:ext uri="{FF2B5EF4-FFF2-40B4-BE49-F238E27FC236}">
                    <a16:creationId xmlns:a16="http://schemas.microsoft.com/office/drawing/2014/main" id="{47047AC9-E7B0-7B57-15A8-3BE32ABA72EA}"/>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8" name="椭圆 217">
                <a:extLst>
                  <a:ext uri="{FF2B5EF4-FFF2-40B4-BE49-F238E27FC236}">
                    <a16:creationId xmlns:a16="http://schemas.microsoft.com/office/drawing/2014/main" id="{8A79AB83-E9F9-4F3E-278A-28DC619842EB}"/>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9" name="椭圆 218">
                <a:extLst>
                  <a:ext uri="{FF2B5EF4-FFF2-40B4-BE49-F238E27FC236}">
                    <a16:creationId xmlns:a16="http://schemas.microsoft.com/office/drawing/2014/main" id="{2BE6435F-B483-DC35-3629-9C7C6C012146}"/>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0" name="椭圆 219">
                <a:extLst>
                  <a:ext uri="{FF2B5EF4-FFF2-40B4-BE49-F238E27FC236}">
                    <a16:creationId xmlns:a16="http://schemas.microsoft.com/office/drawing/2014/main" id="{DAA53F11-8D16-737C-A3E8-07D0D8722BF7}"/>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1" name="椭圆 220">
                <a:extLst>
                  <a:ext uri="{FF2B5EF4-FFF2-40B4-BE49-F238E27FC236}">
                    <a16:creationId xmlns:a16="http://schemas.microsoft.com/office/drawing/2014/main" id="{DCC9204E-071D-DA04-D51B-E6C3C480CD25}"/>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2" name="椭圆 221">
                <a:extLst>
                  <a:ext uri="{FF2B5EF4-FFF2-40B4-BE49-F238E27FC236}">
                    <a16:creationId xmlns:a16="http://schemas.microsoft.com/office/drawing/2014/main" id="{C30C843E-ED33-A08F-EAF6-B9D2138EDE6E}"/>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3" name="椭圆 222">
                <a:extLst>
                  <a:ext uri="{FF2B5EF4-FFF2-40B4-BE49-F238E27FC236}">
                    <a16:creationId xmlns:a16="http://schemas.microsoft.com/office/drawing/2014/main" id="{FC81246D-F04B-0284-3BE6-57A04F2D294E}"/>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4" name="椭圆 223">
                <a:extLst>
                  <a:ext uri="{FF2B5EF4-FFF2-40B4-BE49-F238E27FC236}">
                    <a16:creationId xmlns:a16="http://schemas.microsoft.com/office/drawing/2014/main" id="{14800A0F-ACF4-0E75-60EF-BC976BE77ACC}"/>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5" name="椭圆 224">
                <a:extLst>
                  <a:ext uri="{FF2B5EF4-FFF2-40B4-BE49-F238E27FC236}">
                    <a16:creationId xmlns:a16="http://schemas.microsoft.com/office/drawing/2014/main" id="{A818EA9B-B4DD-02CA-9138-460EBB0B2D2E}"/>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6" name="椭圆 225">
                <a:extLst>
                  <a:ext uri="{FF2B5EF4-FFF2-40B4-BE49-F238E27FC236}">
                    <a16:creationId xmlns:a16="http://schemas.microsoft.com/office/drawing/2014/main" id="{F19346A8-593C-04D3-E560-52F12CC204A0}"/>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a:extLst>
                <a:ext uri="{FF2B5EF4-FFF2-40B4-BE49-F238E27FC236}">
                  <a16:creationId xmlns:a16="http://schemas.microsoft.com/office/drawing/2014/main" id="{FCD7C9CD-992F-EB38-3D28-A356ED7BCE22}"/>
                </a:ext>
              </a:extLst>
            </p:cNvPr>
            <p:cNvGrpSpPr/>
            <p:nvPr/>
          </p:nvGrpSpPr>
          <p:grpSpPr>
            <a:xfrm>
              <a:off x="1273447" y="1919102"/>
              <a:ext cx="2593703" cy="60053"/>
              <a:chOff x="1273447" y="1386297"/>
              <a:chExt cx="2593703" cy="60053"/>
            </a:xfrm>
            <a:grpFill/>
          </p:grpSpPr>
          <p:sp>
            <p:nvSpPr>
              <p:cNvPr id="199" name="椭圆 198">
                <a:extLst>
                  <a:ext uri="{FF2B5EF4-FFF2-40B4-BE49-F238E27FC236}">
                    <a16:creationId xmlns:a16="http://schemas.microsoft.com/office/drawing/2014/main" id="{AD030007-2E6E-00A4-723E-297F41CDAD9C}"/>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734F3025-2E3C-B537-96E9-D3CA54C64129}"/>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1" name="椭圆 200">
                <a:extLst>
                  <a:ext uri="{FF2B5EF4-FFF2-40B4-BE49-F238E27FC236}">
                    <a16:creationId xmlns:a16="http://schemas.microsoft.com/office/drawing/2014/main" id="{0665BB3A-9B2A-E7AC-BFAD-ADC252740E44}"/>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2" name="椭圆 201">
                <a:extLst>
                  <a:ext uri="{FF2B5EF4-FFF2-40B4-BE49-F238E27FC236}">
                    <a16:creationId xmlns:a16="http://schemas.microsoft.com/office/drawing/2014/main" id="{FF7BE4FC-633E-177D-8DF6-E81D4FC773D4}"/>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3" name="椭圆 202">
                <a:extLst>
                  <a:ext uri="{FF2B5EF4-FFF2-40B4-BE49-F238E27FC236}">
                    <a16:creationId xmlns:a16="http://schemas.microsoft.com/office/drawing/2014/main" id="{009E1025-994C-E726-68CB-2F654E43736D}"/>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4" name="椭圆 203">
                <a:extLst>
                  <a:ext uri="{FF2B5EF4-FFF2-40B4-BE49-F238E27FC236}">
                    <a16:creationId xmlns:a16="http://schemas.microsoft.com/office/drawing/2014/main" id="{DFC42EF3-46FA-19E2-3183-4A239BFDE148}"/>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 name="椭圆 204">
                <a:extLst>
                  <a:ext uri="{FF2B5EF4-FFF2-40B4-BE49-F238E27FC236}">
                    <a16:creationId xmlns:a16="http://schemas.microsoft.com/office/drawing/2014/main" id="{79B9C143-2584-C798-F79D-33DAB3B98D8E}"/>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6" name="椭圆 205">
                <a:extLst>
                  <a:ext uri="{FF2B5EF4-FFF2-40B4-BE49-F238E27FC236}">
                    <a16:creationId xmlns:a16="http://schemas.microsoft.com/office/drawing/2014/main" id="{92F17B9B-5FFF-0DD7-30C2-76990E664A69}"/>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7" name="椭圆 206">
                <a:extLst>
                  <a:ext uri="{FF2B5EF4-FFF2-40B4-BE49-F238E27FC236}">
                    <a16:creationId xmlns:a16="http://schemas.microsoft.com/office/drawing/2014/main" id="{66F481CD-3363-D2A9-71E0-B7D4C0618BDB}"/>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 name="椭圆 207">
                <a:extLst>
                  <a:ext uri="{FF2B5EF4-FFF2-40B4-BE49-F238E27FC236}">
                    <a16:creationId xmlns:a16="http://schemas.microsoft.com/office/drawing/2014/main" id="{9463F5ED-537A-F666-F3F4-B47933824400}"/>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 name="椭圆 208">
                <a:extLst>
                  <a:ext uri="{FF2B5EF4-FFF2-40B4-BE49-F238E27FC236}">
                    <a16:creationId xmlns:a16="http://schemas.microsoft.com/office/drawing/2014/main" id="{1425C40E-052B-F905-73CA-B52F43CB28E3}"/>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0" name="椭圆 209">
                <a:extLst>
                  <a:ext uri="{FF2B5EF4-FFF2-40B4-BE49-F238E27FC236}">
                    <a16:creationId xmlns:a16="http://schemas.microsoft.com/office/drawing/2014/main" id="{0A5DC69A-DA11-9F20-B5B4-5F9C81B09D44}"/>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 name="椭圆 210">
                <a:extLst>
                  <a:ext uri="{FF2B5EF4-FFF2-40B4-BE49-F238E27FC236}">
                    <a16:creationId xmlns:a16="http://schemas.microsoft.com/office/drawing/2014/main" id="{7A376339-089E-9651-7878-7E6B48DE9259}"/>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 name="椭圆 211">
                <a:extLst>
                  <a:ext uri="{FF2B5EF4-FFF2-40B4-BE49-F238E27FC236}">
                    <a16:creationId xmlns:a16="http://schemas.microsoft.com/office/drawing/2014/main" id="{87D4D8D4-ACF1-BF1E-F353-16E412642F65}"/>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a:extLst>
                <a:ext uri="{FF2B5EF4-FFF2-40B4-BE49-F238E27FC236}">
                  <a16:creationId xmlns:a16="http://schemas.microsoft.com/office/drawing/2014/main" id="{489F070B-7A04-04F1-9B92-73640FD1E36C}"/>
                </a:ext>
              </a:extLst>
            </p:cNvPr>
            <p:cNvGrpSpPr/>
            <p:nvPr/>
          </p:nvGrpSpPr>
          <p:grpSpPr>
            <a:xfrm>
              <a:off x="1273447" y="2025663"/>
              <a:ext cx="2593703" cy="60053"/>
              <a:chOff x="1273447" y="1386297"/>
              <a:chExt cx="2593703" cy="60053"/>
            </a:xfrm>
            <a:grpFill/>
          </p:grpSpPr>
          <p:sp>
            <p:nvSpPr>
              <p:cNvPr id="185" name="椭圆 184">
                <a:extLst>
                  <a:ext uri="{FF2B5EF4-FFF2-40B4-BE49-F238E27FC236}">
                    <a16:creationId xmlns:a16="http://schemas.microsoft.com/office/drawing/2014/main" id="{80F2C486-EFB5-D208-509E-8E3C6AFB4AEE}"/>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E7B7E9C7-8428-837D-F783-899BFAE23669}"/>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7" name="椭圆 186">
                <a:extLst>
                  <a:ext uri="{FF2B5EF4-FFF2-40B4-BE49-F238E27FC236}">
                    <a16:creationId xmlns:a16="http://schemas.microsoft.com/office/drawing/2014/main" id="{8E119F40-84D7-62C7-2D86-12583BCB8EDB}"/>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8" name="椭圆 187">
                <a:extLst>
                  <a:ext uri="{FF2B5EF4-FFF2-40B4-BE49-F238E27FC236}">
                    <a16:creationId xmlns:a16="http://schemas.microsoft.com/office/drawing/2014/main" id="{063E0127-9F4F-1F71-3F22-7D4125BF22D2}"/>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9" name="椭圆 188">
                <a:extLst>
                  <a:ext uri="{FF2B5EF4-FFF2-40B4-BE49-F238E27FC236}">
                    <a16:creationId xmlns:a16="http://schemas.microsoft.com/office/drawing/2014/main" id="{197BDF8D-4ED7-A2DD-4CA6-6F41B93D3C6E}"/>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0" name="椭圆 189">
                <a:extLst>
                  <a:ext uri="{FF2B5EF4-FFF2-40B4-BE49-F238E27FC236}">
                    <a16:creationId xmlns:a16="http://schemas.microsoft.com/office/drawing/2014/main" id="{5D033A7E-4A9E-7442-61C3-6989B71BC7F0}"/>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1" name="椭圆 190">
                <a:extLst>
                  <a:ext uri="{FF2B5EF4-FFF2-40B4-BE49-F238E27FC236}">
                    <a16:creationId xmlns:a16="http://schemas.microsoft.com/office/drawing/2014/main" id="{53DF7030-DC90-92E5-0BC2-B7F7FC7688EB}"/>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2" name="椭圆 191">
                <a:extLst>
                  <a:ext uri="{FF2B5EF4-FFF2-40B4-BE49-F238E27FC236}">
                    <a16:creationId xmlns:a16="http://schemas.microsoft.com/office/drawing/2014/main" id="{C016B2B4-6F59-3643-7B39-1E995398D4F3}"/>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3" name="椭圆 192">
                <a:extLst>
                  <a:ext uri="{FF2B5EF4-FFF2-40B4-BE49-F238E27FC236}">
                    <a16:creationId xmlns:a16="http://schemas.microsoft.com/office/drawing/2014/main" id="{B2D1F88F-492F-24B8-B92F-A03ABBA584E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4" name="椭圆 193">
                <a:extLst>
                  <a:ext uri="{FF2B5EF4-FFF2-40B4-BE49-F238E27FC236}">
                    <a16:creationId xmlns:a16="http://schemas.microsoft.com/office/drawing/2014/main" id="{C66936D8-A8FE-60F0-A7DC-2D39785AA36F}"/>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5" name="椭圆 194">
                <a:extLst>
                  <a:ext uri="{FF2B5EF4-FFF2-40B4-BE49-F238E27FC236}">
                    <a16:creationId xmlns:a16="http://schemas.microsoft.com/office/drawing/2014/main" id="{8C713F80-1549-35A2-87F0-17636DDF56DE}"/>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6" name="椭圆 195">
                <a:extLst>
                  <a:ext uri="{FF2B5EF4-FFF2-40B4-BE49-F238E27FC236}">
                    <a16:creationId xmlns:a16="http://schemas.microsoft.com/office/drawing/2014/main" id="{48B30464-52C0-BAD6-5FC2-A7A761D1E33E}"/>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7" name="椭圆 196">
                <a:extLst>
                  <a:ext uri="{FF2B5EF4-FFF2-40B4-BE49-F238E27FC236}">
                    <a16:creationId xmlns:a16="http://schemas.microsoft.com/office/drawing/2014/main" id="{D1C7BAE7-1B4D-EF24-7FD2-446C0418A4D4}"/>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8" name="椭圆 197">
                <a:extLst>
                  <a:ext uri="{FF2B5EF4-FFF2-40B4-BE49-F238E27FC236}">
                    <a16:creationId xmlns:a16="http://schemas.microsoft.com/office/drawing/2014/main" id="{B1F9BB1A-EC27-254E-AE36-9BEE95F989BC}"/>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a:extLst>
                <a:ext uri="{FF2B5EF4-FFF2-40B4-BE49-F238E27FC236}">
                  <a16:creationId xmlns:a16="http://schemas.microsoft.com/office/drawing/2014/main" id="{EE700FB3-214A-61D8-1806-AFE8B8AA2E56}"/>
                </a:ext>
              </a:extLst>
            </p:cNvPr>
            <p:cNvGrpSpPr/>
            <p:nvPr/>
          </p:nvGrpSpPr>
          <p:grpSpPr>
            <a:xfrm>
              <a:off x="1273447" y="2132224"/>
              <a:ext cx="2593703" cy="60053"/>
              <a:chOff x="1273447" y="1386297"/>
              <a:chExt cx="2593703" cy="60053"/>
            </a:xfrm>
            <a:grpFill/>
          </p:grpSpPr>
          <p:sp>
            <p:nvSpPr>
              <p:cNvPr id="171" name="椭圆 170">
                <a:extLst>
                  <a:ext uri="{FF2B5EF4-FFF2-40B4-BE49-F238E27FC236}">
                    <a16:creationId xmlns:a16="http://schemas.microsoft.com/office/drawing/2014/main" id="{C5985EE1-6355-BC6B-1D22-6ED3DD6B41B4}"/>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A3565B59-581F-4392-079B-63359ACAC3BA}"/>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3" name="椭圆 172">
                <a:extLst>
                  <a:ext uri="{FF2B5EF4-FFF2-40B4-BE49-F238E27FC236}">
                    <a16:creationId xmlns:a16="http://schemas.microsoft.com/office/drawing/2014/main" id="{F82CD4B6-9C58-9FAA-7BFE-9AFCF6BA0C76}"/>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4" name="椭圆 173">
                <a:extLst>
                  <a:ext uri="{FF2B5EF4-FFF2-40B4-BE49-F238E27FC236}">
                    <a16:creationId xmlns:a16="http://schemas.microsoft.com/office/drawing/2014/main" id="{CECAE02E-CBB7-4ACF-1D2E-CFBA15AA3386}"/>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5" name="椭圆 174">
                <a:extLst>
                  <a:ext uri="{FF2B5EF4-FFF2-40B4-BE49-F238E27FC236}">
                    <a16:creationId xmlns:a16="http://schemas.microsoft.com/office/drawing/2014/main" id="{ED61FD03-43F5-1EA8-4789-7853E9E7CB5E}"/>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6" name="椭圆 175">
                <a:extLst>
                  <a:ext uri="{FF2B5EF4-FFF2-40B4-BE49-F238E27FC236}">
                    <a16:creationId xmlns:a16="http://schemas.microsoft.com/office/drawing/2014/main" id="{35D7605A-0485-2624-AEED-E54A7B4A7235}"/>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7" name="椭圆 176">
                <a:extLst>
                  <a:ext uri="{FF2B5EF4-FFF2-40B4-BE49-F238E27FC236}">
                    <a16:creationId xmlns:a16="http://schemas.microsoft.com/office/drawing/2014/main" id="{34F0975B-4EDC-56D3-4D67-182203763883}"/>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8" name="椭圆 177">
                <a:extLst>
                  <a:ext uri="{FF2B5EF4-FFF2-40B4-BE49-F238E27FC236}">
                    <a16:creationId xmlns:a16="http://schemas.microsoft.com/office/drawing/2014/main" id="{EFD7F390-5B49-E930-18ED-F7A941ED08E3}"/>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9" name="椭圆 178">
                <a:extLst>
                  <a:ext uri="{FF2B5EF4-FFF2-40B4-BE49-F238E27FC236}">
                    <a16:creationId xmlns:a16="http://schemas.microsoft.com/office/drawing/2014/main" id="{DBA9E5F4-9226-0B51-C580-F5EB35D5C29E}"/>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0" name="椭圆 179">
                <a:extLst>
                  <a:ext uri="{FF2B5EF4-FFF2-40B4-BE49-F238E27FC236}">
                    <a16:creationId xmlns:a16="http://schemas.microsoft.com/office/drawing/2014/main" id="{8F6CC5A3-3409-E13C-A12B-A6243879416F}"/>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1" name="椭圆 180">
                <a:extLst>
                  <a:ext uri="{FF2B5EF4-FFF2-40B4-BE49-F238E27FC236}">
                    <a16:creationId xmlns:a16="http://schemas.microsoft.com/office/drawing/2014/main" id="{FE960EBD-EA08-9CA0-25F8-E630E10C0960}"/>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2" name="椭圆 181">
                <a:extLst>
                  <a:ext uri="{FF2B5EF4-FFF2-40B4-BE49-F238E27FC236}">
                    <a16:creationId xmlns:a16="http://schemas.microsoft.com/office/drawing/2014/main" id="{5E5A59C8-55A9-762B-FDF8-BD7FE286D0FC}"/>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3" name="椭圆 182">
                <a:extLst>
                  <a:ext uri="{FF2B5EF4-FFF2-40B4-BE49-F238E27FC236}">
                    <a16:creationId xmlns:a16="http://schemas.microsoft.com/office/drawing/2014/main" id="{410C72F7-BBC8-5BC6-6E6D-B5FC7BC9D672}"/>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4" name="椭圆 183">
                <a:extLst>
                  <a:ext uri="{FF2B5EF4-FFF2-40B4-BE49-F238E27FC236}">
                    <a16:creationId xmlns:a16="http://schemas.microsoft.com/office/drawing/2014/main" id="{617F93B4-2EEF-EE70-37E5-1C916042EE64}"/>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6" name="组合 155">
              <a:extLst>
                <a:ext uri="{FF2B5EF4-FFF2-40B4-BE49-F238E27FC236}">
                  <a16:creationId xmlns:a16="http://schemas.microsoft.com/office/drawing/2014/main" id="{616689BA-0D3D-4B81-3355-2B0B22297D46}"/>
                </a:ext>
              </a:extLst>
            </p:cNvPr>
            <p:cNvGrpSpPr/>
            <p:nvPr/>
          </p:nvGrpSpPr>
          <p:grpSpPr>
            <a:xfrm>
              <a:off x="1273447" y="2238785"/>
              <a:ext cx="2593703" cy="60053"/>
              <a:chOff x="1273447" y="1386297"/>
              <a:chExt cx="2593703" cy="60053"/>
            </a:xfrm>
            <a:grpFill/>
          </p:grpSpPr>
          <p:sp>
            <p:nvSpPr>
              <p:cNvPr id="157" name="椭圆 156">
                <a:extLst>
                  <a:ext uri="{FF2B5EF4-FFF2-40B4-BE49-F238E27FC236}">
                    <a16:creationId xmlns:a16="http://schemas.microsoft.com/office/drawing/2014/main" id="{7866FCF7-4369-5CAC-433B-BAED8F9E5A32}"/>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87830CB4-6CEA-69DD-7D80-465F6F2167D7}"/>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9" name="椭圆 158">
                <a:extLst>
                  <a:ext uri="{FF2B5EF4-FFF2-40B4-BE49-F238E27FC236}">
                    <a16:creationId xmlns:a16="http://schemas.microsoft.com/office/drawing/2014/main" id="{E912722E-9617-28FA-57E2-D2A01CD0829F}"/>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0" name="椭圆 159">
                <a:extLst>
                  <a:ext uri="{FF2B5EF4-FFF2-40B4-BE49-F238E27FC236}">
                    <a16:creationId xmlns:a16="http://schemas.microsoft.com/office/drawing/2014/main" id="{1B0857E4-27EC-549B-542B-B5F08549F96E}"/>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1" name="椭圆 160">
                <a:extLst>
                  <a:ext uri="{FF2B5EF4-FFF2-40B4-BE49-F238E27FC236}">
                    <a16:creationId xmlns:a16="http://schemas.microsoft.com/office/drawing/2014/main" id="{F6379D5C-DEAE-A165-05F7-43415E9AF92B}"/>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2" name="椭圆 161">
                <a:extLst>
                  <a:ext uri="{FF2B5EF4-FFF2-40B4-BE49-F238E27FC236}">
                    <a16:creationId xmlns:a16="http://schemas.microsoft.com/office/drawing/2014/main" id="{E1B96924-BD36-95B2-FB80-665B579E6360}"/>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3" name="椭圆 162">
                <a:extLst>
                  <a:ext uri="{FF2B5EF4-FFF2-40B4-BE49-F238E27FC236}">
                    <a16:creationId xmlns:a16="http://schemas.microsoft.com/office/drawing/2014/main" id="{87D31D88-232A-EE84-1677-884AE8E037E7}"/>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4" name="椭圆 163">
                <a:extLst>
                  <a:ext uri="{FF2B5EF4-FFF2-40B4-BE49-F238E27FC236}">
                    <a16:creationId xmlns:a16="http://schemas.microsoft.com/office/drawing/2014/main" id="{6493D4A0-8EC7-4861-355A-1B2F20748870}"/>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5" name="椭圆 164">
                <a:extLst>
                  <a:ext uri="{FF2B5EF4-FFF2-40B4-BE49-F238E27FC236}">
                    <a16:creationId xmlns:a16="http://schemas.microsoft.com/office/drawing/2014/main" id="{EA90C2A7-AF36-5FDD-F76F-A9A8AD81E190}"/>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6" name="椭圆 165">
                <a:extLst>
                  <a:ext uri="{FF2B5EF4-FFF2-40B4-BE49-F238E27FC236}">
                    <a16:creationId xmlns:a16="http://schemas.microsoft.com/office/drawing/2014/main" id="{4089A8AE-AD6B-549F-8248-B38060AE8EA7}"/>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7" name="椭圆 166">
                <a:extLst>
                  <a:ext uri="{FF2B5EF4-FFF2-40B4-BE49-F238E27FC236}">
                    <a16:creationId xmlns:a16="http://schemas.microsoft.com/office/drawing/2014/main" id="{80D72A18-765C-360C-EAD2-F3020514E539}"/>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8" name="椭圆 167">
                <a:extLst>
                  <a:ext uri="{FF2B5EF4-FFF2-40B4-BE49-F238E27FC236}">
                    <a16:creationId xmlns:a16="http://schemas.microsoft.com/office/drawing/2014/main" id="{94BEF9C8-0C9D-7E1D-2A33-092D4914A1D7}"/>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9" name="椭圆 168">
                <a:extLst>
                  <a:ext uri="{FF2B5EF4-FFF2-40B4-BE49-F238E27FC236}">
                    <a16:creationId xmlns:a16="http://schemas.microsoft.com/office/drawing/2014/main" id="{411F7FFB-4152-3068-773E-B21562858CBD}"/>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0" name="椭圆 169">
                <a:extLst>
                  <a:ext uri="{FF2B5EF4-FFF2-40B4-BE49-F238E27FC236}">
                    <a16:creationId xmlns:a16="http://schemas.microsoft.com/office/drawing/2014/main" id="{1E0E7F46-499F-5BC8-FAE5-A3F8A03A2C95}"/>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33152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D515BF80-8D8C-5810-6A6C-A5B4D7563D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3EA55F95-9352-C2A4-3B0F-7DA4A952DB7D}"/>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C290A9CF-3CEE-74A5-BCE0-01B7D376B13C}"/>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BC25AD2D-B73D-03F8-385B-1660FC8D35E6}"/>
              </a:ext>
            </a:extLst>
          </p:cNvPr>
          <p:cNvGrpSpPr/>
          <p:nvPr/>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C35E57A-4B54-7265-3EC4-45D128F26D45}"/>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B26E6D90-51F2-A3A6-5F84-2E760520EA09}"/>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C1F7FCEC-5841-1B52-EC35-408F583BF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9" name="组合 8">
            <a:extLst>
              <a:ext uri="{FF2B5EF4-FFF2-40B4-BE49-F238E27FC236}">
                <a16:creationId xmlns:a16="http://schemas.microsoft.com/office/drawing/2014/main" id="{22393274-526E-6C87-6CC6-AD3E86D68A91}"/>
              </a:ext>
            </a:extLst>
          </p:cNvPr>
          <p:cNvGrpSpPr/>
          <p:nvPr/>
        </p:nvGrpSpPr>
        <p:grpSpPr>
          <a:xfrm>
            <a:off x="2906867" y="3508800"/>
            <a:ext cx="2009205" cy="1986058"/>
            <a:chOff x="2906867" y="3508800"/>
            <a:chExt cx="2009205" cy="1986058"/>
          </a:xfrm>
        </p:grpSpPr>
        <p:cxnSp>
          <p:nvCxnSpPr>
            <p:cNvPr id="10" name="直接连接符 9">
              <a:extLst>
                <a:ext uri="{FF2B5EF4-FFF2-40B4-BE49-F238E27FC236}">
                  <a16:creationId xmlns:a16="http://schemas.microsoft.com/office/drawing/2014/main" id="{EFA47C74-67F6-8D84-BCF7-5C491062585B}"/>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7CE5EAB-FA6F-B499-81A3-1DF7B3B6CF8B}"/>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15059A5E-8E70-6491-E08E-D3CB69A26008}"/>
                </a:ext>
              </a:extLst>
            </p:cNvPr>
            <p:cNvGrpSpPr/>
            <p:nvPr/>
          </p:nvGrpSpPr>
          <p:grpSpPr>
            <a:xfrm flipH="1">
              <a:off x="4745571" y="3508800"/>
              <a:ext cx="170501" cy="170501"/>
              <a:chOff x="2968869" y="10878820"/>
              <a:chExt cx="276484" cy="276484"/>
            </a:xfrm>
          </p:grpSpPr>
          <p:cxnSp>
            <p:nvCxnSpPr>
              <p:cNvPr id="19" name="直接连接符 18">
                <a:extLst>
                  <a:ext uri="{FF2B5EF4-FFF2-40B4-BE49-F238E27FC236}">
                    <a16:creationId xmlns:a16="http://schemas.microsoft.com/office/drawing/2014/main" id="{75508543-4698-7A41-6674-6A2F78BEF27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8FBC37B0-7EDF-15AE-CCD5-BA2D2C3D3CB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E396714D-736A-7587-E8A7-FD9A903C2427}"/>
                </a:ext>
              </a:extLst>
            </p:cNvPr>
            <p:cNvGrpSpPr/>
            <p:nvPr/>
          </p:nvGrpSpPr>
          <p:grpSpPr>
            <a:xfrm flipH="1" flipV="1">
              <a:off x="4745571" y="5324357"/>
              <a:ext cx="170501" cy="170501"/>
              <a:chOff x="2968869" y="10878820"/>
              <a:chExt cx="276484" cy="276484"/>
            </a:xfrm>
          </p:grpSpPr>
          <p:cxnSp>
            <p:nvCxnSpPr>
              <p:cNvPr id="17" name="直接连接符 16">
                <a:extLst>
                  <a:ext uri="{FF2B5EF4-FFF2-40B4-BE49-F238E27FC236}">
                    <a16:creationId xmlns:a16="http://schemas.microsoft.com/office/drawing/2014/main" id="{CC8FECEE-65B9-D479-5E3C-F62E06850FAC}"/>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E3938645-63F4-6B2E-0E64-BA3874D7526A}"/>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9E4C601F-F702-F227-0887-44AA8E6B9AC8}"/>
                </a:ext>
              </a:extLst>
            </p:cNvPr>
            <p:cNvGrpSpPr/>
            <p:nvPr/>
          </p:nvGrpSpPr>
          <p:grpSpPr>
            <a:xfrm flipV="1">
              <a:off x="2906867" y="5324357"/>
              <a:ext cx="170501" cy="170501"/>
              <a:chOff x="2968869" y="10878820"/>
              <a:chExt cx="276484" cy="276484"/>
            </a:xfrm>
          </p:grpSpPr>
          <p:cxnSp>
            <p:nvCxnSpPr>
              <p:cNvPr id="15" name="直接连接符 14">
                <a:extLst>
                  <a:ext uri="{FF2B5EF4-FFF2-40B4-BE49-F238E27FC236}">
                    <a16:creationId xmlns:a16="http://schemas.microsoft.com/office/drawing/2014/main" id="{A68CC8F3-F8F8-3B9C-F67D-F4147CC9FA5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A1EB392C-0C67-C22A-7F48-0227A688FC1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1" name="组合 20">
            <a:extLst>
              <a:ext uri="{FF2B5EF4-FFF2-40B4-BE49-F238E27FC236}">
                <a16:creationId xmlns:a16="http://schemas.microsoft.com/office/drawing/2014/main" id="{49619B4A-36C9-28B3-4F53-5FA605E4B39D}"/>
              </a:ext>
            </a:extLst>
          </p:cNvPr>
          <p:cNvGrpSpPr/>
          <p:nvPr/>
        </p:nvGrpSpPr>
        <p:grpSpPr>
          <a:xfrm>
            <a:off x="5687024" y="3513604"/>
            <a:ext cx="2986750" cy="533098"/>
            <a:chOff x="4966041" y="1707044"/>
            <a:chExt cx="3859333" cy="688843"/>
          </a:xfrm>
          <a:solidFill>
            <a:srgbClr val="00FFFF"/>
          </a:solidFill>
        </p:grpSpPr>
        <p:sp>
          <p:nvSpPr>
            <p:cNvPr id="22" name="文本框 21">
              <a:extLst>
                <a:ext uri="{FF2B5EF4-FFF2-40B4-BE49-F238E27FC236}">
                  <a16:creationId xmlns:a16="http://schemas.microsoft.com/office/drawing/2014/main" id="{6700918D-12B5-9F59-9FA8-298B18C033E3}"/>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3" name="组合 22">
              <a:extLst>
                <a:ext uri="{FF2B5EF4-FFF2-40B4-BE49-F238E27FC236}">
                  <a16:creationId xmlns:a16="http://schemas.microsoft.com/office/drawing/2014/main" id="{4A27505B-E93E-12BC-3151-41BFD2F2BA6C}"/>
                </a:ext>
              </a:extLst>
            </p:cNvPr>
            <p:cNvGrpSpPr/>
            <p:nvPr/>
          </p:nvGrpSpPr>
          <p:grpSpPr>
            <a:xfrm>
              <a:off x="4980705" y="2314286"/>
              <a:ext cx="3813754" cy="81601"/>
              <a:chOff x="3955432" y="5643520"/>
              <a:chExt cx="3026445" cy="86703"/>
            </a:xfrm>
            <a:grpFill/>
          </p:grpSpPr>
          <p:sp>
            <p:nvSpPr>
              <p:cNvPr id="25" name="Rectangle 151">
                <a:extLst>
                  <a:ext uri="{FF2B5EF4-FFF2-40B4-BE49-F238E27FC236}">
                    <a16:creationId xmlns:a16="http://schemas.microsoft.com/office/drawing/2014/main" id="{411FA372-D61E-B746-48C1-B2B6C4300935}"/>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6" name="Rectangle 152">
                <a:extLst>
                  <a:ext uri="{FF2B5EF4-FFF2-40B4-BE49-F238E27FC236}">
                    <a16:creationId xmlns:a16="http://schemas.microsoft.com/office/drawing/2014/main" id="{49DFCF6D-7664-D417-2EAA-8BF5226E945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3">
                <a:extLst>
                  <a:ext uri="{FF2B5EF4-FFF2-40B4-BE49-F238E27FC236}">
                    <a16:creationId xmlns:a16="http://schemas.microsoft.com/office/drawing/2014/main" id="{7E534644-FEA4-35AB-C23B-9F4301AEDF6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4">
                <a:extLst>
                  <a:ext uri="{FF2B5EF4-FFF2-40B4-BE49-F238E27FC236}">
                    <a16:creationId xmlns:a16="http://schemas.microsoft.com/office/drawing/2014/main" id="{3B0920FF-ABE9-E141-C112-DDF46702C714}"/>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5">
                <a:extLst>
                  <a:ext uri="{FF2B5EF4-FFF2-40B4-BE49-F238E27FC236}">
                    <a16:creationId xmlns:a16="http://schemas.microsoft.com/office/drawing/2014/main" id="{9B16BB2D-0771-EE0E-FFEE-AB6CE7757874}"/>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6">
                <a:extLst>
                  <a:ext uri="{FF2B5EF4-FFF2-40B4-BE49-F238E27FC236}">
                    <a16:creationId xmlns:a16="http://schemas.microsoft.com/office/drawing/2014/main" id="{5D4D34A5-D574-A175-2053-807344997C59}"/>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7">
                <a:extLst>
                  <a:ext uri="{FF2B5EF4-FFF2-40B4-BE49-F238E27FC236}">
                    <a16:creationId xmlns:a16="http://schemas.microsoft.com/office/drawing/2014/main" id="{C30F0D23-9123-8B83-588F-2D304838370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8">
                <a:extLst>
                  <a:ext uri="{FF2B5EF4-FFF2-40B4-BE49-F238E27FC236}">
                    <a16:creationId xmlns:a16="http://schemas.microsoft.com/office/drawing/2014/main" id="{40525BDC-8BBD-4F07-4F83-AAA2A0073A96}"/>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9">
                <a:extLst>
                  <a:ext uri="{FF2B5EF4-FFF2-40B4-BE49-F238E27FC236}">
                    <a16:creationId xmlns:a16="http://schemas.microsoft.com/office/drawing/2014/main" id="{FA321000-1996-7324-6BF4-C84F5B4E8E2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60">
                <a:extLst>
                  <a:ext uri="{FF2B5EF4-FFF2-40B4-BE49-F238E27FC236}">
                    <a16:creationId xmlns:a16="http://schemas.microsoft.com/office/drawing/2014/main" id="{7F1580EF-4501-004D-28D6-2172873B74A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1">
                <a:extLst>
                  <a:ext uri="{FF2B5EF4-FFF2-40B4-BE49-F238E27FC236}">
                    <a16:creationId xmlns:a16="http://schemas.microsoft.com/office/drawing/2014/main" id="{B102DA51-9921-F0F8-D25A-3D26DBF0FAA9}"/>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2">
                <a:extLst>
                  <a:ext uri="{FF2B5EF4-FFF2-40B4-BE49-F238E27FC236}">
                    <a16:creationId xmlns:a16="http://schemas.microsoft.com/office/drawing/2014/main" id="{BEC786DB-190A-DB59-2400-C211FB04D061}"/>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3">
                <a:extLst>
                  <a:ext uri="{FF2B5EF4-FFF2-40B4-BE49-F238E27FC236}">
                    <a16:creationId xmlns:a16="http://schemas.microsoft.com/office/drawing/2014/main" id="{2CFAE177-740A-797A-66C7-04BFEF5714A2}"/>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4">
                <a:extLst>
                  <a:ext uri="{FF2B5EF4-FFF2-40B4-BE49-F238E27FC236}">
                    <a16:creationId xmlns:a16="http://schemas.microsoft.com/office/drawing/2014/main" id="{73879D9A-F1E5-DDFF-5AB0-FDC93B8028F7}"/>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5">
                <a:extLst>
                  <a:ext uri="{FF2B5EF4-FFF2-40B4-BE49-F238E27FC236}">
                    <a16:creationId xmlns:a16="http://schemas.microsoft.com/office/drawing/2014/main" id="{7C4BFEDB-8BA4-A27A-4A88-4B741B0D67E7}"/>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6">
                <a:extLst>
                  <a:ext uri="{FF2B5EF4-FFF2-40B4-BE49-F238E27FC236}">
                    <a16:creationId xmlns:a16="http://schemas.microsoft.com/office/drawing/2014/main" id="{B500C7AB-89E5-A916-7306-9DC4FDA585CC}"/>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7">
                <a:extLst>
                  <a:ext uri="{FF2B5EF4-FFF2-40B4-BE49-F238E27FC236}">
                    <a16:creationId xmlns:a16="http://schemas.microsoft.com/office/drawing/2014/main" id="{1504F9FF-9FB9-8E8D-7E49-3EE80A8A435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8">
                <a:extLst>
                  <a:ext uri="{FF2B5EF4-FFF2-40B4-BE49-F238E27FC236}">
                    <a16:creationId xmlns:a16="http://schemas.microsoft.com/office/drawing/2014/main" id="{C6435D0F-7FB2-4B68-08A0-FCD0E63C7C4A}"/>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9">
                <a:extLst>
                  <a:ext uri="{FF2B5EF4-FFF2-40B4-BE49-F238E27FC236}">
                    <a16:creationId xmlns:a16="http://schemas.microsoft.com/office/drawing/2014/main" id="{CD81BAE2-6027-42DB-0E9F-0E3910F2EFF1}"/>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70">
                <a:extLst>
                  <a:ext uri="{FF2B5EF4-FFF2-40B4-BE49-F238E27FC236}">
                    <a16:creationId xmlns:a16="http://schemas.microsoft.com/office/drawing/2014/main" id="{874B89DD-97E4-EEE8-5762-4708E0C48B4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1">
                <a:extLst>
                  <a:ext uri="{FF2B5EF4-FFF2-40B4-BE49-F238E27FC236}">
                    <a16:creationId xmlns:a16="http://schemas.microsoft.com/office/drawing/2014/main" id="{C1BC3C6F-2D9A-8FB3-C860-14D918F54BFC}"/>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2">
                <a:extLst>
                  <a:ext uri="{FF2B5EF4-FFF2-40B4-BE49-F238E27FC236}">
                    <a16:creationId xmlns:a16="http://schemas.microsoft.com/office/drawing/2014/main" id="{9B53500D-A1BB-6CD3-000C-46E6F1621AF7}"/>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3">
                <a:extLst>
                  <a:ext uri="{FF2B5EF4-FFF2-40B4-BE49-F238E27FC236}">
                    <a16:creationId xmlns:a16="http://schemas.microsoft.com/office/drawing/2014/main" id="{DBCC1C08-6EAA-D2AC-63F4-977A2C76CAAB}"/>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4">
                <a:extLst>
                  <a:ext uri="{FF2B5EF4-FFF2-40B4-BE49-F238E27FC236}">
                    <a16:creationId xmlns:a16="http://schemas.microsoft.com/office/drawing/2014/main" id="{9FC58E00-7192-C17C-8DDB-601EFE679EDB}"/>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5">
                <a:extLst>
                  <a:ext uri="{FF2B5EF4-FFF2-40B4-BE49-F238E27FC236}">
                    <a16:creationId xmlns:a16="http://schemas.microsoft.com/office/drawing/2014/main" id="{F2F1C299-822E-F8D8-E448-7FC2E8DE5471}"/>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6">
                <a:extLst>
                  <a:ext uri="{FF2B5EF4-FFF2-40B4-BE49-F238E27FC236}">
                    <a16:creationId xmlns:a16="http://schemas.microsoft.com/office/drawing/2014/main" id="{DB27B385-97DB-6DB3-9419-6995149DAD6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7">
                <a:extLst>
                  <a:ext uri="{FF2B5EF4-FFF2-40B4-BE49-F238E27FC236}">
                    <a16:creationId xmlns:a16="http://schemas.microsoft.com/office/drawing/2014/main" id="{26988CC2-46E4-56FB-2B23-CE7BC6B8E6E8}"/>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8">
                <a:extLst>
                  <a:ext uri="{FF2B5EF4-FFF2-40B4-BE49-F238E27FC236}">
                    <a16:creationId xmlns:a16="http://schemas.microsoft.com/office/drawing/2014/main" id="{8395BF3C-B658-627E-20D1-483BB97602B4}"/>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9">
                <a:extLst>
                  <a:ext uri="{FF2B5EF4-FFF2-40B4-BE49-F238E27FC236}">
                    <a16:creationId xmlns:a16="http://schemas.microsoft.com/office/drawing/2014/main" id="{CD4505FD-2963-D261-3C11-08CBC38FDE5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80">
                <a:extLst>
                  <a:ext uri="{FF2B5EF4-FFF2-40B4-BE49-F238E27FC236}">
                    <a16:creationId xmlns:a16="http://schemas.microsoft.com/office/drawing/2014/main" id="{1DE06859-2BE2-D718-CB84-16D72778C75E}"/>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1">
                <a:extLst>
                  <a:ext uri="{FF2B5EF4-FFF2-40B4-BE49-F238E27FC236}">
                    <a16:creationId xmlns:a16="http://schemas.microsoft.com/office/drawing/2014/main" id="{B484E53F-DBA5-6841-94D1-8E41F056AC0F}"/>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2">
                <a:extLst>
                  <a:ext uri="{FF2B5EF4-FFF2-40B4-BE49-F238E27FC236}">
                    <a16:creationId xmlns:a16="http://schemas.microsoft.com/office/drawing/2014/main" id="{D1A0F090-0C4E-7920-0635-FD31DC4681F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3">
                <a:extLst>
                  <a:ext uri="{FF2B5EF4-FFF2-40B4-BE49-F238E27FC236}">
                    <a16:creationId xmlns:a16="http://schemas.microsoft.com/office/drawing/2014/main" id="{8193D952-475D-27E0-8A69-8291CB3DDA5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4">
                <a:extLst>
                  <a:ext uri="{FF2B5EF4-FFF2-40B4-BE49-F238E27FC236}">
                    <a16:creationId xmlns:a16="http://schemas.microsoft.com/office/drawing/2014/main" id="{57405783-0FB1-0E94-8454-E6DAC782D0E9}"/>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5">
                <a:extLst>
                  <a:ext uri="{FF2B5EF4-FFF2-40B4-BE49-F238E27FC236}">
                    <a16:creationId xmlns:a16="http://schemas.microsoft.com/office/drawing/2014/main" id="{97CB2536-A0FD-9850-5BF3-54C8FC97EDD3}"/>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6">
                <a:extLst>
                  <a:ext uri="{FF2B5EF4-FFF2-40B4-BE49-F238E27FC236}">
                    <a16:creationId xmlns:a16="http://schemas.microsoft.com/office/drawing/2014/main" id="{B43E78C9-A256-D047-6AE8-23BF62B125F1}"/>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7">
                <a:extLst>
                  <a:ext uri="{FF2B5EF4-FFF2-40B4-BE49-F238E27FC236}">
                    <a16:creationId xmlns:a16="http://schemas.microsoft.com/office/drawing/2014/main" id="{7351FC47-38C3-8C74-0D1D-56EC9D8E139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8">
                <a:extLst>
                  <a:ext uri="{FF2B5EF4-FFF2-40B4-BE49-F238E27FC236}">
                    <a16:creationId xmlns:a16="http://schemas.microsoft.com/office/drawing/2014/main" id="{620147E0-3ACC-22BC-5632-EC666947731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9">
                <a:extLst>
                  <a:ext uri="{FF2B5EF4-FFF2-40B4-BE49-F238E27FC236}">
                    <a16:creationId xmlns:a16="http://schemas.microsoft.com/office/drawing/2014/main" id="{730AABDA-6C0C-0882-7D9D-DDCF99BD215A}"/>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90">
                <a:extLst>
                  <a:ext uri="{FF2B5EF4-FFF2-40B4-BE49-F238E27FC236}">
                    <a16:creationId xmlns:a16="http://schemas.microsoft.com/office/drawing/2014/main" id="{5FE0241F-EA40-D990-8152-7F1214202596}"/>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1">
                <a:extLst>
                  <a:ext uri="{FF2B5EF4-FFF2-40B4-BE49-F238E27FC236}">
                    <a16:creationId xmlns:a16="http://schemas.microsoft.com/office/drawing/2014/main" id="{CB29617C-BE63-2CF9-D1F1-A16323224FDA}"/>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2">
                <a:extLst>
                  <a:ext uri="{FF2B5EF4-FFF2-40B4-BE49-F238E27FC236}">
                    <a16:creationId xmlns:a16="http://schemas.microsoft.com/office/drawing/2014/main" id="{EA71B8F4-08AD-67C5-F112-BAF48A5DCD1E}"/>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3">
                <a:extLst>
                  <a:ext uri="{FF2B5EF4-FFF2-40B4-BE49-F238E27FC236}">
                    <a16:creationId xmlns:a16="http://schemas.microsoft.com/office/drawing/2014/main" id="{B32DB72B-8DFC-46B5-7FE6-9B6D8BF6E603}"/>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4">
                <a:extLst>
                  <a:ext uri="{FF2B5EF4-FFF2-40B4-BE49-F238E27FC236}">
                    <a16:creationId xmlns:a16="http://schemas.microsoft.com/office/drawing/2014/main" id="{A07246ED-4C4C-9057-3081-64C5F565F9D3}"/>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5">
                <a:extLst>
                  <a:ext uri="{FF2B5EF4-FFF2-40B4-BE49-F238E27FC236}">
                    <a16:creationId xmlns:a16="http://schemas.microsoft.com/office/drawing/2014/main" id="{F123275F-B06A-83ED-07E0-F3E93A34A888}"/>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6">
                <a:extLst>
                  <a:ext uri="{FF2B5EF4-FFF2-40B4-BE49-F238E27FC236}">
                    <a16:creationId xmlns:a16="http://schemas.microsoft.com/office/drawing/2014/main" id="{567D5D60-BFE5-0D87-A981-B6D48A3B95DD}"/>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7">
                <a:extLst>
                  <a:ext uri="{FF2B5EF4-FFF2-40B4-BE49-F238E27FC236}">
                    <a16:creationId xmlns:a16="http://schemas.microsoft.com/office/drawing/2014/main" id="{5CAE4CC8-C16F-FA16-7B30-A61B9571231D}"/>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8">
                <a:extLst>
                  <a:ext uri="{FF2B5EF4-FFF2-40B4-BE49-F238E27FC236}">
                    <a16:creationId xmlns:a16="http://schemas.microsoft.com/office/drawing/2014/main" id="{07F50EEA-3A13-2566-4E0B-6731D7252C4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9">
                <a:extLst>
                  <a:ext uri="{FF2B5EF4-FFF2-40B4-BE49-F238E27FC236}">
                    <a16:creationId xmlns:a16="http://schemas.microsoft.com/office/drawing/2014/main" id="{BA04BE7C-DDA1-22E3-7E62-4B475BE0D060}"/>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200">
                <a:extLst>
                  <a:ext uri="{FF2B5EF4-FFF2-40B4-BE49-F238E27FC236}">
                    <a16:creationId xmlns:a16="http://schemas.microsoft.com/office/drawing/2014/main" id="{D35502A8-F1EB-CEC4-B4AB-5105F063B13F}"/>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1">
                <a:extLst>
                  <a:ext uri="{FF2B5EF4-FFF2-40B4-BE49-F238E27FC236}">
                    <a16:creationId xmlns:a16="http://schemas.microsoft.com/office/drawing/2014/main" id="{5713AED2-B569-2D00-FDFC-F124107B6FB8}"/>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2">
                <a:extLst>
                  <a:ext uri="{FF2B5EF4-FFF2-40B4-BE49-F238E27FC236}">
                    <a16:creationId xmlns:a16="http://schemas.microsoft.com/office/drawing/2014/main" id="{DDCC6F59-8466-45A4-CA4E-1B5F6B9F0B7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3">
                <a:extLst>
                  <a:ext uri="{FF2B5EF4-FFF2-40B4-BE49-F238E27FC236}">
                    <a16:creationId xmlns:a16="http://schemas.microsoft.com/office/drawing/2014/main" id="{1A940DE3-B11F-B66A-165D-58B7CDE79A6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4">
                <a:extLst>
                  <a:ext uri="{FF2B5EF4-FFF2-40B4-BE49-F238E27FC236}">
                    <a16:creationId xmlns:a16="http://schemas.microsoft.com/office/drawing/2014/main" id="{7107381C-4CE4-D022-A8EA-98E402BFFD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5">
                <a:extLst>
                  <a:ext uri="{FF2B5EF4-FFF2-40B4-BE49-F238E27FC236}">
                    <a16:creationId xmlns:a16="http://schemas.microsoft.com/office/drawing/2014/main" id="{38AD79A3-1C62-F824-57E8-1C2B3BBEAEA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6">
                <a:extLst>
                  <a:ext uri="{FF2B5EF4-FFF2-40B4-BE49-F238E27FC236}">
                    <a16:creationId xmlns:a16="http://schemas.microsoft.com/office/drawing/2014/main" id="{08E18100-5731-24A5-C698-39967149639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7">
                <a:extLst>
                  <a:ext uri="{FF2B5EF4-FFF2-40B4-BE49-F238E27FC236}">
                    <a16:creationId xmlns:a16="http://schemas.microsoft.com/office/drawing/2014/main" id="{30D07081-276E-13FE-DEAC-88E6F3DDF0A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8">
                <a:extLst>
                  <a:ext uri="{FF2B5EF4-FFF2-40B4-BE49-F238E27FC236}">
                    <a16:creationId xmlns:a16="http://schemas.microsoft.com/office/drawing/2014/main" id="{6FCC0BC4-C481-4FE5-2C2D-A2E8EE920EB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9">
                <a:extLst>
                  <a:ext uri="{FF2B5EF4-FFF2-40B4-BE49-F238E27FC236}">
                    <a16:creationId xmlns:a16="http://schemas.microsoft.com/office/drawing/2014/main" id="{8D74B651-28AB-287D-2E7F-6A3A13CD71F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10">
                <a:extLst>
                  <a:ext uri="{FF2B5EF4-FFF2-40B4-BE49-F238E27FC236}">
                    <a16:creationId xmlns:a16="http://schemas.microsoft.com/office/drawing/2014/main" id="{8BB392F5-17D0-9D46-0B61-0FDE8B045F65}"/>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1">
                <a:extLst>
                  <a:ext uri="{FF2B5EF4-FFF2-40B4-BE49-F238E27FC236}">
                    <a16:creationId xmlns:a16="http://schemas.microsoft.com/office/drawing/2014/main" id="{46C336DB-4C70-2551-6389-522C8DCFDB38}"/>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2">
                <a:extLst>
                  <a:ext uri="{FF2B5EF4-FFF2-40B4-BE49-F238E27FC236}">
                    <a16:creationId xmlns:a16="http://schemas.microsoft.com/office/drawing/2014/main" id="{79185DAB-93F1-772D-11A8-F69414A4D63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3">
                <a:extLst>
                  <a:ext uri="{FF2B5EF4-FFF2-40B4-BE49-F238E27FC236}">
                    <a16:creationId xmlns:a16="http://schemas.microsoft.com/office/drawing/2014/main" id="{966B25CC-2A79-022E-9B75-30FDEB3C62D6}"/>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4">
                <a:extLst>
                  <a:ext uri="{FF2B5EF4-FFF2-40B4-BE49-F238E27FC236}">
                    <a16:creationId xmlns:a16="http://schemas.microsoft.com/office/drawing/2014/main" id="{53060DE0-5CEF-DE56-57B6-7DF596583E2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5">
                <a:extLst>
                  <a:ext uri="{FF2B5EF4-FFF2-40B4-BE49-F238E27FC236}">
                    <a16:creationId xmlns:a16="http://schemas.microsoft.com/office/drawing/2014/main" id="{5B0B422E-6230-08FA-A92D-CCA912E61A31}"/>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6">
                <a:extLst>
                  <a:ext uri="{FF2B5EF4-FFF2-40B4-BE49-F238E27FC236}">
                    <a16:creationId xmlns:a16="http://schemas.microsoft.com/office/drawing/2014/main" id="{97CDDD36-16F4-5F7C-01AD-97C36086CB13}"/>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7">
                <a:extLst>
                  <a:ext uri="{FF2B5EF4-FFF2-40B4-BE49-F238E27FC236}">
                    <a16:creationId xmlns:a16="http://schemas.microsoft.com/office/drawing/2014/main" id="{252DB747-B8D7-E5FD-6A5A-EB5A9A0F60D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8">
                <a:extLst>
                  <a:ext uri="{FF2B5EF4-FFF2-40B4-BE49-F238E27FC236}">
                    <a16:creationId xmlns:a16="http://schemas.microsoft.com/office/drawing/2014/main" id="{B2A5D738-1A11-AE48-9490-880212EE55B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9">
                <a:extLst>
                  <a:ext uri="{FF2B5EF4-FFF2-40B4-BE49-F238E27FC236}">
                    <a16:creationId xmlns:a16="http://schemas.microsoft.com/office/drawing/2014/main" id="{888DF3AC-8345-3D3E-B7C7-28A4E45B290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20">
                <a:extLst>
                  <a:ext uri="{FF2B5EF4-FFF2-40B4-BE49-F238E27FC236}">
                    <a16:creationId xmlns:a16="http://schemas.microsoft.com/office/drawing/2014/main" id="{41D6AFB0-A50E-31CF-A7B6-B6E67F87B191}"/>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1">
                <a:extLst>
                  <a:ext uri="{FF2B5EF4-FFF2-40B4-BE49-F238E27FC236}">
                    <a16:creationId xmlns:a16="http://schemas.microsoft.com/office/drawing/2014/main" id="{ED4AA777-F5B3-B566-0D64-2548D6243363}"/>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2">
                <a:extLst>
                  <a:ext uri="{FF2B5EF4-FFF2-40B4-BE49-F238E27FC236}">
                    <a16:creationId xmlns:a16="http://schemas.microsoft.com/office/drawing/2014/main" id="{85EF16B2-3CFE-7FCF-FF6E-8411A4F3E020}"/>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3">
                <a:extLst>
                  <a:ext uri="{FF2B5EF4-FFF2-40B4-BE49-F238E27FC236}">
                    <a16:creationId xmlns:a16="http://schemas.microsoft.com/office/drawing/2014/main" id="{A3E8068B-33E7-F812-1019-91793188AA57}"/>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4">
                <a:extLst>
                  <a:ext uri="{FF2B5EF4-FFF2-40B4-BE49-F238E27FC236}">
                    <a16:creationId xmlns:a16="http://schemas.microsoft.com/office/drawing/2014/main" id="{D194F493-B1A3-8011-2F23-4A799ACC29FE}"/>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5">
                <a:extLst>
                  <a:ext uri="{FF2B5EF4-FFF2-40B4-BE49-F238E27FC236}">
                    <a16:creationId xmlns:a16="http://schemas.microsoft.com/office/drawing/2014/main" id="{D41295A3-0052-D7E0-E143-33DEFAA1874F}"/>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6">
                <a:extLst>
                  <a:ext uri="{FF2B5EF4-FFF2-40B4-BE49-F238E27FC236}">
                    <a16:creationId xmlns:a16="http://schemas.microsoft.com/office/drawing/2014/main" id="{FEBA3BFF-43D7-274D-8CC1-80B0C6B39FC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7">
                <a:extLst>
                  <a:ext uri="{FF2B5EF4-FFF2-40B4-BE49-F238E27FC236}">
                    <a16:creationId xmlns:a16="http://schemas.microsoft.com/office/drawing/2014/main" id="{FCCA42D5-4EDF-90B1-CBED-8548372B53F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8">
                <a:extLst>
                  <a:ext uri="{FF2B5EF4-FFF2-40B4-BE49-F238E27FC236}">
                    <a16:creationId xmlns:a16="http://schemas.microsoft.com/office/drawing/2014/main" id="{EFD8157D-A85F-9F4D-F4AE-7F22B3F6289A}"/>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4" name="直接连接符 23">
              <a:extLst>
                <a:ext uri="{FF2B5EF4-FFF2-40B4-BE49-F238E27FC236}">
                  <a16:creationId xmlns:a16="http://schemas.microsoft.com/office/drawing/2014/main" id="{A2D67A17-76B6-D01C-26CE-31ABD6A08F7E}"/>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3" name="矩形 7">
            <a:extLst>
              <a:ext uri="{FF2B5EF4-FFF2-40B4-BE49-F238E27FC236}">
                <a16:creationId xmlns:a16="http://schemas.microsoft.com/office/drawing/2014/main" id="{09C9CBFE-9F6C-2DAF-AB71-B7B2B4EDBB2A}"/>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任意多边形: 形状 103">
            <a:extLst>
              <a:ext uri="{FF2B5EF4-FFF2-40B4-BE49-F238E27FC236}">
                <a16:creationId xmlns:a16="http://schemas.microsoft.com/office/drawing/2014/main" id="{8AEF7306-F3BB-CA2E-F3D1-F6401DCB826D}"/>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5" name="矩形 7">
            <a:extLst>
              <a:ext uri="{FF2B5EF4-FFF2-40B4-BE49-F238E27FC236}">
                <a16:creationId xmlns:a16="http://schemas.microsoft.com/office/drawing/2014/main" id="{2DE4D850-0A1D-47E8-A904-5C5990850498}"/>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任意多边形: 形状 105">
            <a:extLst>
              <a:ext uri="{FF2B5EF4-FFF2-40B4-BE49-F238E27FC236}">
                <a16:creationId xmlns:a16="http://schemas.microsoft.com/office/drawing/2014/main" id="{332BD2C8-14BA-951B-CB9E-F1A06B826AD7}"/>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7" name="文本框 106">
            <a:extLst>
              <a:ext uri="{FF2B5EF4-FFF2-40B4-BE49-F238E27FC236}">
                <a16:creationId xmlns:a16="http://schemas.microsoft.com/office/drawing/2014/main" id="{C663A52D-E43C-9A61-8637-418EE3F96899}"/>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8" name="矩形 7">
            <a:extLst>
              <a:ext uri="{FF2B5EF4-FFF2-40B4-BE49-F238E27FC236}">
                <a16:creationId xmlns:a16="http://schemas.microsoft.com/office/drawing/2014/main" id="{AE4FD297-C1CF-55EF-1611-5E9538DC8DF0}"/>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文本框 108">
            <a:extLst>
              <a:ext uri="{FF2B5EF4-FFF2-40B4-BE49-F238E27FC236}">
                <a16:creationId xmlns:a16="http://schemas.microsoft.com/office/drawing/2014/main" id="{708ADAA6-7067-7141-1E1D-92819C2ADB10}"/>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110" name="组合 109">
            <a:extLst>
              <a:ext uri="{FF2B5EF4-FFF2-40B4-BE49-F238E27FC236}">
                <a16:creationId xmlns:a16="http://schemas.microsoft.com/office/drawing/2014/main" id="{2E69CAE0-FCD2-38BF-29FE-897C66E6189A}"/>
              </a:ext>
            </a:extLst>
          </p:cNvPr>
          <p:cNvGrpSpPr/>
          <p:nvPr/>
        </p:nvGrpSpPr>
        <p:grpSpPr>
          <a:xfrm>
            <a:off x="2854089" y="619427"/>
            <a:ext cx="5935102" cy="2327859"/>
            <a:chOff x="2854089" y="619427"/>
            <a:chExt cx="5935102" cy="2327859"/>
          </a:xfrm>
        </p:grpSpPr>
        <p:cxnSp>
          <p:nvCxnSpPr>
            <p:cNvPr id="111" name="直接连接符 110">
              <a:extLst>
                <a:ext uri="{FF2B5EF4-FFF2-40B4-BE49-F238E27FC236}">
                  <a16:creationId xmlns:a16="http://schemas.microsoft.com/office/drawing/2014/main" id="{FCAA4943-29CA-7215-36EA-ECCED107BE16}"/>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id="{35FF80D3-D22A-7F1C-DF71-94D8623EE055}"/>
                </a:ext>
              </a:extLst>
            </p:cNvPr>
            <p:cNvGrpSpPr/>
            <p:nvPr/>
          </p:nvGrpSpPr>
          <p:grpSpPr>
            <a:xfrm>
              <a:off x="5695413" y="1349003"/>
              <a:ext cx="138195" cy="138195"/>
              <a:chOff x="5695413" y="1320428"/>
              <a:chExt cx="138195" cy="138195"/>
            </a:xfrm>
          </p:grpSpPr>
          <p:sp>
            <p:nvSpPr>
              <p:cNvPr id="142" name="Teardrop 15">
                <a:extLst>
                  <a:ext uri="{FF2B5EF4-FFF2-40B4-BE49-F238E27FC236}">
                    <a16:creationId xmlns:a16="http://schemas.microsoft.com/office/drawing/2014/main" id="{6B160837-A87D-2DE3-EFEA-9EF55026CBA5}"/>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43" name="Oval 16">
                <a:extLst>
                  <a:ext uri="{FF2B5EF4-FFF2-40B4-BE49-F238E27FC236}">
                    <a16:creationId xmlns:a16="http://schemas.microsoft.com/office/drawing/2014/main" id="{71C9279D-D3C0-662A-D8F9-0AD936DF0AF9}"/>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3" name="组合 112">
              <a:extLst>
                <a:ext uri="{FF2B5EF4-FFF2-40B4-BE49-F238E27FC236}">
                  <a16:creationId xmlns:a16="http://schemas.microsoft.com/office/drawing/2014/main" id="{99025EF9-AC07-FBFF-3187-2D79669B7B84}"/>
                </a:ext>
              </a:extLst>
            </p:cNvPr>
            <p:cNvGrpSpPr/>
            <p:nvPr/>
          </p:nvGrpSpPr>
          <p:grpSpPr>
            <a:xfrm>
              <a:off x="5695413" y="1736097"/>
              <a:ext cx="138195" cy="138195"/>
              <a:chOff x="5695413" y="1701172"/>
              <a:chExt cx="138195" cy="138195"/>
            </a:xfrm>
          </p:grpSpPr>
          <p:sp>
            <p:nvSpPr>
              <p:cNvPr id="140" name="Teardrop 15">
                <a:extLst>
                  <a:ext uri="{FF2B5EF4-FFF2-40B4-BE49-F238E27FC236}">
                    <a16:creationId xmlns:a16="http://schemas.microsoft.com/office/drawing/2014/main" id="{5C429681-92A2-D5EC-E744-D472F0E34E31}"/>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41" name="Oval 16">
                <a:extLst>
                  <a:ext uri="{FF2B5EF4-FFF2-40B4-BE49-F238E27FC236}">
                    <a16:creationId xmlns:a16="http://schemas.microsoft.com/office/drawing/2014/main" id="{1159CBA7-0402-901D-9A8D-DB80224C8E48}"/>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4" name="组合 113">
              <a:extLst>
                <a:ext uri="{FF2B5EF4-FFF2-40B4-BE49-F238E27FC236}">
                  <a16:creationId xmlns:a16="http://schemas.microsoft.com/office/drawing/2014/main" id="{7A454400-CC9F-5693-F931-CAA6EC6ACCD4}"/>
                </a:ext>
              </a:extLst>
            </p:cNvPr>
            <p:cNvGrpSpPr/>
            <p:nvPr/>
          </p:nvGrpSpPr>
          <p:grpSpPr>
            <a:xfrm>
              <a:off x="5695413" y="2123191"/>
              <a:ext cx="138195" cy="138195"/>
              <a:chOff x="5695413" y="2081916"/>
              <a:chExt cx="138195" cy="138195"/>
            </a:xfrm>
          </p:grpSpPr>
          <p:sp>
            <p:nvSpPr>
              <p:cNvPr id="138" name="Teardrop 15">
                <a:extLst>
                  <a:ext uri="{FF2B5EF4-FFF2-40B4-BE49-F238E27FC236}">
                    <a16:creationId xmlns:a16="http://schemas.microsoft.com/office/drawing/2014/main" id="{C4D8F117-611B-66BE-AA65-2D0A04073C24}"/>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9" name="Oval 16">
                <a:extLst>
                  <a:ext uri="{FF2B5EF4-FFF2-40B4-BE49-F238E27FC236}">
                    <a16:creationId xmlns:a16="http://schemas.microsoft.com/office/drawing/2014/main" id="{31B38C5B-E1BF-F8B2-6F49-2C413647CC97}"/>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5" name="组合 114">
              <a:extLst>
                <a:ext uri="{FF2B5EF4-FFF2-40B4-BE49-F238E27FC236}">
                  <a16:creationId xmlns:a16="http://schemas.microsoft.com/office/drawing/2014/main" id="{328D2661-8556-E1B6-87C5-23C97A5A8FB3}"/>
                </a:ext>
              </a:extLst>
            </p:cNvPr>
            <p:cNvGrpSpPr/>
            <p:nvPr/>
          </p:nvGrpSpPr>
          <p:grpSpPr>
            <a:xfrm>
              <a:off x="5695413" y="2510285"/>
              <a:ext cx="138195" cy="138195"/>
              <a:chOff x="5695413" y="2462660"/>
              <a:chExt cx="138195" cy="138195"/>
            </a:xfrm>
          </p:grpSpPr>
          <p:sp>
            <p:nvSpPr>
              <p:cNvPr id="136" name="Teardrop 15">
                <a:extLst>
                  <a:ext uri="{FF2B5EF4-FFF2-40B4-BE49-F238E27FC236}">
                    <a16:creationId xmlns:a16="http://schemas.microsoft.com/office/drawing/2014/main" id="{5FFD6493-2F1E-26E4-AFE9-DAF34D5A1DE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7" name="Oval 16">
                <a:extLst>
                  <a:ext uri="{FF2B5EF4-FFF2-40B4-BE49-F238E27FC236}">
                    <a16:creationId xmlns:a16="http://schemas.microsoft.com/office/drawing/2014/main" id="{04292B8C-8FD0-CE5F-5443-E4280CAB1006}"/>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6" name="文本框 115">
              <a:extLst>
                <a:ext uri="{FF2B5EF4-FFF2-40B4-BE49-F238E27FC236}">
                  <a16:creationId xmlns:a16="http://schemas.microsoft.com/office/drawing/2014/main" id="{8A8EF16F-7DE9-D11B-CB58-EF31FCA6C59A}"/>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严光弘</a:t>
              </a:r>
            </a:p>
          </p:txBody>
        </p:sp>
        <p:sp>
          <p:nvSpPr>
            <p:cNvPr id="117" name="文本框 116">
              <a:extLst>
                <a:ext uri="{FF2B5EF4-FFF2-40B4-BE49-F238E27FC236}">
                  <a16:creationId xmlns:a16="http://schemas.microsoft.com/office/drawing/2014/main" id="{6EC33314-FA59-3F9F-B561-A1CB1929E9CE}"/>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Guang hong</a:t>
              </a:r>
              <a:endParaRPr lang="zh-CN" altLang="en-US" sz="1100" spc="600" dirty="0">
                <a:solidFill>
                  <a:srgbClr val="FFFED8">
                    <a:alpha val="22000"/>
                  </a:srgbClr>
                </a:solidFill>
              </a:endParaRPr>
            </a:p>
          </p:txBody>
        </p:sp>
        <p:sp>
          <p:nvSpPr>
            <p:cNvPr id="118" name="文本框 117">
              <a:extLst>
                <a:ext uri="{FF2B5EF4-FFF2-40B4-BE49-F238E27FC236}">
                  <a16:creationId xmlns:a16="http://schemas.microsoft.com/office/drawing/2014/main" id="{CF720403-D085-7599-187C-1592BF7347F5}"/>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艾迪鹅实战学员</a:t>
              </a:r>
            </a:p>
          </p:txBody>
        </p:sp>
        <p:sp>
          <p:nvSpPr>
            <p:cNvPr id="119" name="文本框 118">
              <a:extLst>
                <a:ext uri="{FF2B5EF4-FFF2-40B4-BE49-F238E27FC236}">
                  <a16:creationId xmlns:a16="http://schemas.microsoft.com/office/drawing/2014/main" id="{3C3593C5-FF2F-D3C5-DE75-81F4DE3CF604}"/>
                </a:ext>
              </a:extLst>
            </p:cNvPr>
            <p:cNvSpPr txBox="1"/>
            <p:nvPr/>
          </p:nvSpPr>
          <p:spPr>
            <a:xfrm>
              <a:off x="5918615" y="164671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20" name="文本框 119">
              <a:extLst>
                <a:ext uri="{FF2B5EF4-FFF2-40B4-BE49-F238E27FC236}">
                  <a16:creationId xmlns:a16="http://schemas.microsoft.com/office/drawing/2014/main" id="{68762511-4F2B-8986-4A91-A4073B71D182}"/>
                </a:ext>
              </a:extLst>
            </p:cNvPr>
            <p:cNvSpPr txBox="1"/>
            <p:nvPr/>
          </p:nvSpPr>
          <p:spPr>
            <a:xfrm>
              <a:off x="5918615" y="2030171"/>
              <a:ext cx="187411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sp>
          <p:nvSpPr>
            <p:cNvPr id="121" name="文本框 120">
              <a:extLst>
                <a:ext uri="{FF2B5EF4-FFF2-40B4-BE49-F238E27FC236}">
                  <a16:creationId xmlns:a16="http://schemas.microsoft.com/office/drawing/2014/main" id="{A87B2F78-025F-0ECE-8C3C-CF22DB691C7B}"/>
                </a:ext>
              </a:extLst>
            </p:cNvPr>
            <p:cNvSpPr txBox="1"/>
            <p:nvPr/>
          </p:nvSpPr>
          <p:spPr>
            <a:xfrm>
              <a:off x="2854089" y="2670287"/>
              <a:ext cx="2118365" cy="276999"/>
            </a:xfrm>
            <a:prstGeom prst="rect">
              <a:avLst/>
            </a:prstGeom>
            <a:noFill/>
          </p:spPr>
          <p:txBody>
            <a:bodyPr wrap="square" rtlCol="0">
              <a:spAutoFit/>
            </a:bodyPr>
            <a:lstStyle/>
            <a:p>
              <a:pPr algn="dist"/>
              <a:r>
                <a:rPr lang="zh-CN" altLang="en-US" sz="1200" spc="100" dirty="0">
                  <a:solidFill>
                    <a:srgbClr val="00FFFF"/>
                  </a:solidFill>
                  <a:latin typeface="+mj-ea"/>
                  <a:ea typeface="+mj-ea"/>
                </a:rPr>
                <a:t>微信：</a:t>
              </a:r>
              <a:r>
                <a:rPr lang="en-US" altLang="zh-CN" sz="1200" spc="100" dirty="0">
                  <a:solidFill>
                    <a:srgbClr val="00FFFF"/>
                  </a:solidFill>
                  <a:latin typeface="+mj-ea"/>
                  <a:ea typeface="+mj-ea"/>
                </a:rPr>
                <a:t>KevinDad0101</a:t>
              </a:r>
              <a:endParaRPr lang="zh-CN" altLang="en-US" sz="1200" spc="100" dirty="0">
                <a:solidFill>
                  <a:srgbClr val="00FFFF"/>
                </a:solidFill>
                <a:latin typeface="+mj-ea"/>
                <a:ea typeface="+mj-ea"/>
              </a:endParaRPr>
            </a:p>
          </p:txBody>
        </p:sp>
        <p:grpSp>
          <p:nvGrpSpPr>
            <p:cNvPr id="122" name="组合 121">
              <a:extLst>
                <a:ext uri="{FF2B5EF4-FFF2-40B4-BE49-F238E27FC236}">
                  <a16:creationId xmlns:a16="http://schemas.microsoft.com/office/drawing/2014/main" id="{26541E22-CBE3-357F-C978-EEC716E9AC93}"/>
                </a:ext>
              </a:extLst>
            </p:cNvPr>
            <p:cNvGrpSpPr/>
            <p:nvPr/>
          </p:nvGrpSpPr>
          <p:grpSpPr>
            <a:xfrm>
              <a:off x="2906867" y="619427"/>
              <a:ext cx="2009205" cy="1986058"/>
              <a:chOff x="2906867" y="3508800"/>
              <a:chExt cx="2009205" cy="1986058"/>
            </a:xfrm>
          </p:grpSpPr>
          <p:cxnSp>
            <p:nvCxnSpPr>
              <p:cNvPr id="125" name="直接连接符 124">
                <a:extLst>
                  <a:ext uri="{FF2B5EF4-FFF2-40B4-BE49-F238E27FC236}">
                    <a16:creationId xmlns:a16="http://schemas.microsoft.com/office/drawing/2014/main" id="{6825CBEF-4776-7771-17E2-45E398DC7EC5}"/>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027B9A42-FC1E-FFEE-AE17-9B5991B1D32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7" name="组合 126">
                <a:extLst>
                  <a:ext uri="{FF2B5EF4-FFF2-40B4-BE49-F238E27FC236}">
                    <a16:creationId xmlns:a16="http://schemas.microsoft.com/office/drawing/2014/main" id="{D824F37C-DF80-6D63-146B-65AE59C3D779}"/>
                  </a:ext>
                </a:extLst>
              </p:cNvPr>
              <p:cNvGrpSpPr/>
              <p:nvPr/>
            </p:nvGrpSpPr>
            <p:grpSpPr>
              <a:xfrm flipH="1">
                <a:off x="4745571" y="3508800"/>
                <a:ext cx="170501" cy="170501"/>
                <a:chOff x="2968869" y="10878820"/>
                <a:chExt cx="276484" cy="276484"/>
              </a:xfrm>
            </p:grpSpPr>
            <p:cxnSp>
              <p:nvCxnSpPr>
                <p:cNvPr id="134" name="直接连接符 133">
                  <a:extLst>
                    <a:ext uri="{FF2B5EF4-FFF2-40B4-BE49-F238E27FC236}">
                      <a16:creationId xmlns:a16="http://schemas.microsoft.com/office/drawing/2014/main" id="{007A886E-B5E3-F000-9DCF-154305D722A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DF6DB961-0BF2-E130-85B9-957759ABE34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8" name="组合 127">
                <a:extLst>
                  <a:ext uri="{FF2B5EF4-FFF2-40B4-BE49-F238E27FC236}">
                    <a16:creationId xmlns:a16="http://schemas.microsoft.com/office/drawing/2014/main" id="{7423E9F5-0008-0E26-1A1E-11FF9DE63D53}"/>
                  </a:ext>
                </a:extLst>
              </p:cNvPr>
              <p:cNvGrpSpPr/>
              <p:nvPr/>
            </p:nvGrpSpPr>
            <p:grpSpPr>
              <a:xfrm flipH="1" flipV="1">
                <a:off x="4745571" y="5324357"/>
                <a:ext cx="170501" cy="170501"/>
                <a:chOff x="2968869" y="10878820"/>
                <a:chExt cx="276484" cy="276484"/>
              </a:xfrm>
            </p:grpSpPr>
            <p:cxnSp>
              <p:nvCxnSpPr>
                <p:cNvPr id="132" name="直接连接符 131">
                  <a:extLst>
                    <a:ext uri="{FF2B5EF4-FFF2-40B4-BE49-F238E27FC236}">
                      <a16:creationId xmlns:a16="http://schemas.microsoft.com/office/drawing/2014/main" id="{5CB6CB96-ECE4-F77E-7F2A-58C0023D12C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D6BBC762-2A16-A2B5-6C56-EA2BB0354DD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9" name="组合 128">
                <a:extLst>
                  <a:ext uri="{FF2B5EF4-FFF2-40B4-BE49-F238E27FC236}">
                    <a16:creationId xmlns:a16="http://schemas.microsoft.com/office/drawing/2014/main" id="{9735EC4D-5092-532E-FF57-0195118CE902}"/>
                  </a:ext>
                </a:extLst>
              </p:cNvPr>
              <p:cNvGrpSpPr/>
              <p:nvPr/>
            </p:nvGrpSpPr>
            <p:grpSpPr>
              <a:xfrm flipV="1">
                <a:off x="2906867" y="5324357"/>
                <a:ext cx="170501" cy="170501"/>
                <a:chOff x="2968869" y="10878820"/>
                <a:chExt cx="276484" cy="276484"/>
              </a:xfrm>
            </p:grpSpPr>
            <p:cxnSp>
              <p:nvCxnSpPr>
                <p:cNvPr id="130" name="直接连接符 129">
                  <a:extLst>
                    <a:ext uri="{FF2B5EF4-FFF2-40B4-BE49-F238E27FC236}">
                      <a16:creationId xmlns:a16="http://schemas.microsoft.com/office/drawing/2014/main" id="{7C440990-8D9D-3CBF-812C-1475778AA99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3375B2BB-B10F-E48C-6108-B1983305CA3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23" name="文本框 122">
              <a:extLst>
                <a:ext uri="{FF2B5EF4-FFF2-40B4-BE49-F238E27FC236}">
                  <a16:creationId xmlns:a16="http://schemas.microsoft.com/office/drawing/2014/main" id="{092F6543-F00E-19FB-7A18-3587983CE707}"/>
                </a:ext>
              </a:extLst>
            </p:cNvPr>
            <p:cNvSpPr txBox="1"/>
            <p:nvPr/>
          </p:nvSpPr>
          <p:spPr>
            <a:xfrm>
              <a:off x="5918615" y="2399503"/>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高级家庭教育咨询师</a:t>
              </a:r>
            </a:p>
          </p:txBody>
        </p:sp>
        <p:pic>
          <p:nvPicPr>
            <p:cNvPr id="124" name="图片 123" descr="雪地上有人头的修图&#10;&#10;低可信度描述已自动生成">
              <a:extLst>
                <a:ext uri="{FF2B5EF4-FFF2-40B4-BE49-F238E27FC236}">
                  <a16:creationId xmlns:a16="http://schemas.microsoft.com/office/drawing/2014/main" id="{655541CD-7B5A-9E62-2F17-D9790D8096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2117" y="701396"/>
              <a:ext cx="1830405" cy="1830405"/>
            </a:xfrm>
            <a:prstGeom prst="rect">
              <a:avLst/>
            </a:prstGeom>
            <a:ln w="53975">
              <a:solidFill>
                <a:srgbClr val="00FFFF"/>
              </a:solidFill>
            </a:ln>
          </p:spPr>
        </p:pic>
      </p:grpSp>
    </p:spTree>
    <p:extLst>
      <p:ext uri="{BB962C8B-B14F-4D97-AF65-F5344CB8AC3E}">
        <p14:creationId xmlns:p14="http://schemas.microsoft.com/office/powerpoint/2010/main" val="4034184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5D6EFF0-256B-E9EB-A61B-8EA317806B1B}"/>
              </a:ext>
            </a:extLst>
          </p:cNvPr>
          <p:cNvSpPr/>
          <p:nvPr/>
        </p:nvSpPr>
        <p:spPr>
          <a:xfrm>
            <a:off x="1222098" y="4842902"/>
            <a:ext cx="3916457"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Rui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7C69D6AA-BCB4-F874-C0CB-A2E5EF337D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6280" y="4343400"/>
            <a:ext cx="1572527" cy="360120"/>
          </a:xfrm>
          <a:prstGeom prst="rect">
            <a:avLst/>
          </a:prstGeom>
        </p:spPr>
      </p:pic>
    </p:spTree>
    <p:extLst>
      <p:ext uri="{BB962C8B-B14F-4D97-AF65-F5344CB8AC3E}">
        <p14:creationId xmlns:p14="http://schemas.microsoft.com/office/powerpoint/2010/main" val="4251183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F55BD958-493F-2F3D-DF0D-EA4DA4C47CDB}"/>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5165AD30-1FA9-56D7-1FED-51C1B043BD99}"/>
              </a:ext>
            </a:extLst>
          </p:cNvPr>
          <p:cNvSpPr/>
          <p:nvPr/>
        </p:nvSpPr>
        <p:spPr>
          <a:xfrm>
            <a:off x="660400" y="927100"/>
            <a:ext cx="10858500" cy="5308600"/>
          </a:xfrm>
          <a:prstGeom prst="roundRect">
            <a:avLst>
              <a:gd name="adj" fmla="val 5674"/>
            </a:avLst>
          </a:prstGeom>
          <a:solidFill>
            <a:srgbClr val="FFFFFF">
              <a:alpha val="50000"/>
            </a:srgbClr>
          </a:solidFill>
          <a:ln>
            <a:noFill/>
          </a:ln>
          <a:effectLst/>
          <a:extLst>
            <a:ext uri="{AF507438-7753-43E0-B8FC-AC1667EBCBE1}">
              <a14:hiddenEffects xmlns:a14="http://schemas.microsoft.com/office/drawing/2010/main">
                <a:effectLst>
                  <a:outerShdw blurRad="152400" dist="88900" dir="5400000" rotWithShape="0">
                    <a:srgbClr val="000000">
                      <a:alpha val="20000"/>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886D9ED-9A60-6086-3883-FF495D20C0BE}"/>
              </a:ext>
            </a:extLst>
          </p:cNvPr>
          <p:cNvSpPr txBox="1"/>
          <p:nvPr/>
        </p:nvSpPr>
        <p:spPr>
          <a:xfrm>
            <a:off x="660400" y="567035"/>
            <a:ext cx="2324100" cy="461665"/>
          </a:xfrm>
          <a:prstGeom prst="rect">
            <a:avLst/>
          </a:prstGeom>
          <a:noFill/>
        </p:spPr>
        <p:txBody>
          <a:bodyPr wrap="square" rtlCol="0">
            <a:spAutoFit/>
          </a:bodyPr>
          <a:lstStyle/>
          <a:p>
            <a:r>
              <a:rPr lang="en-US" altLang="zh-CN" sz="2400" dirty="0">
                <a:solidFill>
                  <a:srgbClr val="1F8E9D"/>
                </a:solidFill>
              </a:rPr>
              <a:t>LOGO HERE</a:t>
            </a:r>
            <a:endParaRPr lang="zh-CN" altLang="en-US" sz="2400" dirty="0">
              <a:solidFill>
                <a:srgbClr val="1F8E9D"/>
              </a:solidFill>
            </a:endParaRPr>
          </a:p>
        </p:txBody>
      </p:sp>
      <p:sp>
        <p:nvSpPr>
          <p:cNvPr id="5" name="文本框 4">
            <a:extLst>
              <a:ext uri="{FF2B5EF4-FFF2-40B4-BE49-F238E27FC236}">
                <a16:creationId xmlns:a16="http://schemas.microsoft.com/office/drawing/2014/main" id="{C713076A-0D6D-C5BE-5AAA-ECA23810AE41}"/>
              </a:ext>
            </a:extLst>
          </p:cNvPr>
          <p:cNvSpPr txBox="1"/>
          <p:nvPr/>
        </p:nvSpPr>
        <p:spPr>
          <a:xfrm>
            <a:off x="2489746" y="1501775"/>
            <a:ext cx="1200329" cy="1828800"/>
          </a:xfrm>
          <a:prstGeom prst="rect">
            <a:avLst/>
          </a:prstGeom>
          <a:noFill/>
        </p:spPr>
        <p:txBody>
          <a:bodyPr vert="eaVert" wrap="square" rtlCol="0">
            <a:spAutoFit/>
          </a:bodyPr>
          <a:lstStyle/>
          <a:p>
            <a:r>
              <a:rPr lang="zh-CN" altLang="en-US" sz="6600" dirty="0">
                <a:solidFill>
                  <a:srgbClr val="1F8E9D"/>
                </a:solidFill>
                <a:latin typeface="+mj-ea"/>
                <a:ea typeface="+mj-ea"/>
              </a:rPr>
              <a:t>目录</a:t>
            </a:r>
          </a:p>
        </p:txBody>
      </p:sp>
      <p:sp>
        <p:nvSpPr>
          <p:cNvPr id="6" name="文本框 5">
            <a:extLst>
              <a:ext uri="{FF2B5EF4-FFF2-40B4-BE49-F238E27FC236}">
                <a16:creationId xmlns:a16="http://schemas.microsoft.com/office/drawing/2014/main" id="{90DC7F47-1DD1-DD43-F718-59BF89B43C79}"/>
              </a:ext>
            </a:extLst>
          </p:cNvPr>
          <p:cNvSpPr txBox="1"/>
          <p:nvPr/>
        </p:nvSpPr>
        <p:spPr>
          <a:xfrm>
            <a:off x="1562435" y="2176689"/>
            <a:ext cx="800219" cy="4059011"/>
          </a:xfrm>
          <a:prstGeom prst="rect">
            <a:avLst/>
          </a:prstGeom>
          <a:noFill/>
        </p:spPr>
        <p:txBody>
          <a:bodyPr vert="eaVert" wrap="square" rtlCol="0">
            <a:spAutoFit/>
          </a:bodyPr>
          <a:lstStyle/>
          <a:p>
            <a:r>
              <a:rPr lang="en-US" altLang="zh-CN" sz="4000" dirty="0">
                <a:ln w="12700">
                  <a:solidFill>
                    <a:srgbClr val="1F8E9D"/>
                  </a:solidFill>
                </a:ln>
                <a:noFill/>
                <a:latin typeface="+mj-lt"/>
              </a:rPr>
              <a:t>CONTENTS</a:t>
            </a:r>
            <a:endParaRPr lang="zh-CN" altLang="en-US" sz="4000" dirty="0">
              <a:ln w="12700">
                <a:solidFill>
                  <a:srgbClr val="1F8E9D"/>
                </a:solidFill>
              </a:ln>
              <a:noFill/>
              <a:latin typeface="+mj-lt"/>
            </a:endParaRPr>
          </a:p>
        </p:txBody>
      </p:sp>
      <p:sp>
        <p:nvSpPr>
          <p:cNvPr id="7" name="文本框 6">
            <a:extLst>
              <a:ext uri="{FF2B5EF4-FFF2-40B4-BE49-F238E27FC236}">
                <a16:creationId xmlns:a16="http://schemas.microsoft.com/office/drawing/2014/main" id="{2E96C6B0-0B42-628A-F6B7-A4546F3900A2}"/>
              </a:ext>
            </a:extLst>
          </p:cNvPr>
          <p:cNvSpPr txBox="1"/>
          <p:nvPr/>
        </p:nvSpPr>
        <p:spPr>
          <a:xfrm>
            <a:off x="5504997" y="2343150"/>
            <a:ext cx="800100" cy="609600"/>
          </a:xfrm>
          <a:prstGeom prst="rect">
            <a:avLst/>
          </a:prstGeom>
          <a:noFill/>
        </p:spPr>
        <p:txBody>
          <a:bodyPr wrap="square" rtlCol="0">
            <a:spAutoFit/>
          </a:bodyPr>
          <a:lstStyle/>
          <a:p>
            <a:endParaRPr lang="zh-CN" altLang="en-US" dirty="0"/>
          </a:p>
        </p:txBody>
      </p:sp>
      <p:sp>
        <p:nvSpPr>
          <p:cNvPr id="8" name="矩形 7">
            <a:extLst>
              <a:ext uri="{FF2B5EF4-FFF2-40B4-BE49-F238E27FC236}">
                <a16:creationId xmlns:a16="http://schemas.microsoft.com/office/drawing/2014/main" id="{BD03EC73-AC66-937B-A8B2-B3CCF09165B6}"/>
              </a:ext>
            </a:extLst>
          </p:cNvPr>
          <p:cNvSpPr/>
          <p:nvPr/>
        </p:nvSpPr>
        <p:spPr>
          <a:xfrm>
            <a:off x="5319600" y="1843315"/>
            <a:ext cx="638629"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9602C98-A4EF-5048-181E-C950156BA0F7}"/>
              </a:ext>
            </a:extLst>
          </p:cNvPr>
          <p:cNvSpPr/>
          <p:nvPr/>
        </p:nvSpPr>
        <p:spPr>
          <a:xfrm>
            <a:off x="6188530" y="1843315"/>
            <a:ext cx="3686628"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CB886F98-9E5B-1D85-F4D6-8554FB58DFE8}"/>
              </a:ext>
            </a:extLst>
          </p:cNvPr>
          <p:cNvSpPr/>
          <p:nvPr/>
        </p:nvSpPr>
        <p:spPr>
          <a:xfrm>
            <a:off x="5310415" y="2740782"/>
            <a:ext cx="638629"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EE35576F-6B24-FA46-3675-CB478FCCB585}"/>
              </a:ext>
            </a:extLst>
          </p:cNvPr>
          <p:cNvSpPr/>
          <p:nvPr/>
        </p:nvSpPr>
        <p:spPr>
          <a:xfrm>
            <a:off x="6188530" y="2740782"/>
            <a:ext cx="3686628"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55E798E4-2A6D-E836-828A-ED7B7790B89F}"/>
              </a:ext>
            </a:extLst>
          </p:cNvPr>
          <p:cNvSpPr/>
          <p:nvPr/>
        </p:nvSpPr>
        <p:spPr>
          <a:xfrm>
            <a:off x="5310415" y="3638249"/>
            <a:ext cx="638629"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B65B8BF-6D3F-05CA-748D-0EF7C6B767FA}"/>
              </a:ext>
            </a:extLst>
          </p:cNvPr>
          <p:cNvSpPr/>
          <p:nvPr/>
        </p:nvSpPr>
        <p:spPr>
          <a:xfrm>
            <a:off x="6188530" y="3638249"/>
            <a:ext cx="3686628"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F7D0E8B8-1120-BB76-63E6-167A2884F73B}"/>
              </a:ext>
            </a:extLst>
          </p:cNvPr>
          <p:cNvSpPr/>
          <p:nvPr/>
        </p:nvSpPr>
        <p:spPr>
          <a:xfrm>
            <a:off x="5310415" y="4535715"/>
            <a:ext cx="638629"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0585B7E-8734-482F-9F0A-27D38C696397}"/>
              </a:ext>
            </a:extLst>
          </p:cNvPr>
          <p:cNvSpPr/>
          <p:nvPr/>
        </p:nvSpPr>
        <p:spPr>
          <a:xfrm>
            <a:off x="6188530" y="4535715"/>
            <a:ext cx="3686628" cy="638629"/>
          </a:xfrm>
          <a:prstGeom prst="rect">
            <a:avLst/>
          </a:prstGeom>
          <a:noFill/>
          <a:ln>
            <a:solidFill>
              <a:srgbClr val="1F8E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8B1AE8BB-4D49-EA58-098A-8D02DE02C5D7}"/>
              </a:ext>
            </a:extLst>
          </p:cNvPr>
          <p:cNvSpPr txBox="1"/>
          <p:nvPr/>
        </p:nvSpPr>
        <p:spPr>
          <a:xfrm>
            <a:off x="5322547" y="1901019"/>
            <a:ext cx="632734" cy="523220"/>
          </a:xfrm>
          <a:prstGeom prst="rect">
            <a:avLst/>
          </a:prstGeom>
          <a:noFill/>
        </p:spPr>
        <p:txBody>
          <a:bodyPr wrap="square" rtlCol="0">
            <a:spAutoFit/>
          </a:bodyPr>
          <a:lstStyle/>
          <a:p>
            <a:r>
              <a:rPr lang="en-US" altLang="zh-CN" sz="2800" dirty="0">
                <a:solidFill>
                  <a:srgbClr val="1F8E9D"/>
                </a:solidFill>
                <a:latin typeface="+mj-ea"/>
                <a:ea typeface="+mj-ea"/>
              </a:rPr>
              <a:t>01</a:t>
            </a:r>
            <a:endParaRPr lang="zh-CN" altLang="en-US" sz="2800" dirty="0">
              <a:solidFill>
                <a:srgbClr val="1F8E9D"/>
              </a:solidFill>
              <a:latin typeface="+mj-ea"/>
              <a:ea typeface="+mj-ea"/>
            </a:endParaRPr>
          </a:p>
        </p:txBody>
      </p:sp>
      <p:sp>
        <p:nvSpPr>
          <p:cNvPr id="17" name="文本框 16">
            <a:extLst>
              <a:ext uri="{FF2B5EF4-FFF2-40B4-BE49-F238E27FC236}">
                <a16:creationId xmlns:a16="http://schemas.microsoft.com/office/drawing/2014/main" id="{B05B28C6-AF28-F971-29BC-E363B26615C4}"/>
              </a:ext>
            </a:extLst>
          </p:cNvPr>
          <p:cNvSpPr txBox="1"/>
          <p:nvPr/>
        </p:nvSpPr>
        <p:spPr>
          <a:xfrm>
            <a:off x="6680711" y="1901019"/>
            <a:ext cx="2702267"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sp>
        <p:nvSpPr>
          <p:cNvPr id="18" name="文本框 17">
            <a:extLst>
              <a:ext uri="{FF2B5EF4-FFF2-40B4-BE49-F238E27FC236}">
                <a16:creationId xmlns:a16="http://schemas.microsoft.com/office/drawing/2014/main" id="{D0723DC4-7DA9-C0F0-E421-E2BA38726624}"/>
              </a:ext>
            </a:extLst>
          </p:cNvPr>
          <p:cNvSpPr txBox="1"/>
          <p:nvPr/>
        </p:nvSpPr>
        <p:spPr>
          <a:xfrm>
            <a:off x="5322547" y="2791606"/>
            <a:ext cx="632734" cy="523220"/>
          </a:xfrm>
          <a:prstGeom prst="rect">
            <a:avLst/>
          </a:prstGeom>
          <a:noFill/>
        </p:spPr>
        <p:txBody>
          <a:bodyPr wrap="square" rtlCol="0">
            <a:spAutoFit/>
          </a:bodyPr>
          <a:lstStyle/>
          <a:p>
            <a:r>
              <a:rPr lang="en-US" altLang="zh-CN" sz="2800" dirty="0">
                <a:solidFill>
                  <a:srgbClr val="1F8E9D"/>
                </a:solidFill>
                <a:latin typeface="+mj-ea"/>
                <a:ea typeface="+mj-ea"/>
              </a:rPr>
              <a:t>02</a:t>
            </a:r>
            <a:endParaRPr lang="zh-CN" altLang="en-US" sz="2800" dirty="0">
              <a:solidFill>
                <a:srgbClr val="1F8E9D"/>
              </a:solidFill>
              <a:latin typeface="+mj-ea"/>
              <a:ea typeface="+mj-ea"/>
            </a:endParaRPr>
          </a:p>
        </p:txBody>
      </p:sp>
      <p:sp>
        <p:nvSpPr>
          <p:cNvPr id="19" name="文本框 18">
            <a:extLst>
              <a:ext uri="{FF2B5EF4-FFF2-40B4-BE49-F238E27FC236}">
                <a16:creationId xmlns:a16="http://schemas.microsoft.com/office/drawing/2014/main" id="{1DD65157-E0EE-DFCE-CEF8-60191910315F}"/>
              </a:ext>
            </a:extLst>
          </p:cNvPr>
          <p:cNvSpPr txBox="1"/>
          <p:nvPr/>
        </p:nvSpPr>
        <p:spPr>
          <a:xfrm>
            <a:off x="6680711" y="2791606"/>
            <a:ext cx="2702267"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sp>
        <p:nvSpPr>
          <p:cNvPr id="20" name="文本框 19">
            <a:extLst>
              <a:ext uri="{FF2B5EF4-FFF2-40B4-BE49-F238E27FC236}">
                <a16:creationId xmlns:a16="http://schemas.microsoft.com/office/drawing/2014/main" id="{17529C4C-3E37-F9D8-BCD9-22CC9DBCBD39}"/>
              </a:ext>
            </a:extLst>
          </p:cNvPr>
          <p:cNvSpPr txBox="1"/>
          <p:nvPr/>
        </p:nvSpPr>
        <p:spPr>
          <a:xfrm>
            <a:off x="5322547" y="3686956"/>
            <a:ext cx="632734" cy="523220"/>
          </a:xfrm>
          <a:prstGeom prst="rect">
            <a:avLst/>
          </a:prstGeom>
          <a:noFill/>
        </p:spPr>
        <p:txBody>
          <a:bodyPr wrap="square" rtlCol="0">
            <a:spAutoFit/>
          </a:bodyPr>
          <a:lstStyle/>
          <a:p>
            <a:r>
              <a:rPr lang="en-US" altLang="zh-CN" sz="2800" dirty="0">
                <a:solidFill>
                  <a:srgbClr val="1F8E9D"/>
                </a:solidFill>
                <a:latin typeface="+mj-ea"/>
                <a:ea typeface="+mj-ea"/>
              </a:rPr>
              <a:t>03</a:t>
            </a:r>
            <a:endParaRPr lang="zh-CN" altLang="en-US" sz="2800" dirty="0">
              <a:solidFill>
                <a:srgbClr val="1F8E9D"/>
              </a:solidFill>
              <a:latin typeface="+mj-ea"/>
              <a:ea typeface="+mj-ea"/>
            </a:endParaRPr>
          </a:p>
        </p:txBody>
      </p:sp>
      <p:sp>
        <p:nvSpPr>
          <p:cNvPr id="21" name="文本框 20">
            <a:extLst>
              <a:ext uri="{FF2B5EF4-FFF2-40B4-BE49-F238E27FC236}">
                <a16:creationId xmlns:a16="http://schemas.microsoft.com/office/drawing/2014/main" id="{D0A52738-CD8A-6176-8FBF-3D94D3F01E32}"/>
              </a:ext>
            </a:extLst>
          </p:cNvPr>
          <p:cNvSpPr txBox="1"/>
          <p:nvPr/>
        </p:nvSpPr>
        <p:spPr>
          <a:xfrm>
            <a:off x="6680711" y="3686956"/>
            <a:ext cx="2702267"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sp>
        <p:nvSpPr>
          <p:cNvPr id="22" name="文本框 21">
            <a:extLst>
              <a:ext uri="{FF2B5EF4-FFF2-40B4-BE49-F238E27FC236}">
                <a16:creationId xmlns:a16="http://schemas.microsoft.com/office/drawing/2014/main" id="{C4C800C3-78FC-AF1D-0344-8A2A53DD53B4}"/>
              </a:ext>
            </a:extLst>
          </p:cNvPr>
          <p:cNvSpPr txBox="1"/>
          <p:nvPr/>
        </p:nvSpPr>
        <p:spPr>
          <a:xfrm>
            <a:off x="5322547" y="4582306"/>
            <a:ext cx="632734" cy="523220"/>
          </a:xfrm>
          <a:prstGeom prst="rect">
            <a:avLst/>
          </a:prstGeom>
          <a:noFill/>
        </p:spPr>
        <p:txBody>
          <a:bodyPr wrap="square" rtlCol="0">
            <a:spAutoFit/>
          </a:bodyPr>
          <a:lstStyle/>
          <a:p>
            <a:r>
              <a:rPr lang="en-US" altLang="zh-CN" sz="2800" dirty="0">
                <a:solidFill>
                  <a:srgbClr val="1F8E9D"/>
                </a:solidFill>
                <a:latin typeface="+mj-ea"/>
                <a:ea typeface="+mj-ea"/>
              </a:rPr>
              <a:t>04</a:t>
            </a:r>
            <a:endParaRPr lang="zh-CN" altLang="en-US" sz="2800" dirty="0">
              <a:solidFill>
                <a:srgbClr val="1F8E9D"/>
              </a:solidFill>
              <a:latin typeface="+mj-ea"/>
              <a:ea typeface="+mj-ea"/>
            </a:endParaRPr>
          </a:p>
        </p:txBody>
      </p:sp>
      <p:sp>
        <p:nvSpPr>
          <p:cNvPr id="23" name="文本框 22">
            <a:extLst>
              <a:ext uri="{FF2B5EF4-FFF2-40B4-BE49-F238E27FC236}">
                <a16:creationId xmlns:a16="http://schemas.microsoft.com/office/drawing/2014/main" id="{ADC96461-144F-4597-DD7B-24E167E785A7}"/>
              </a:ext>
            </a:extLst>
          </p:cNvPr>
          <p:cNvSpPr txBox="1"/>
          <p:nvPr/>
        </p:nvSpPr>
        <p:spPr>
          <a:xfrm>
            <a:off x="6680711" y="4582306"/>
            <a:ext cx="2702267"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spTree>
    <p:extLst>
      <p:ext uri="{BB962C8B-B14F-4D97-AF65-F5344CB8AC3E}">
        <p14:creationId xmlns:p14="http://schemas.microsoft.com/office/powerpoint/2010/main" val="318798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035D101A-B184-BA73-60BA-56B15D25DCCE}"/>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25781A0D-9EEE-6DD8-0A37-2A94FCACAB4A}"/>
              </a:ext>
            </a:extLst>
          </p:cNvPr>
          <p:cNvSpPr/>
          <p:nvPr/>
        </p:nvSpPr>
        <p:spPr>
          <a:xfrm>
            <a:off x="660400" y="927100"/>
            <a:ext cx="10858500" cy="5308600"/>
          </a:xfrm>
          <a:prstGeom prst="roundRect">
            <a:avLst>
              <a:gd name="adj" fmla="val 5674"/>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082" t="-19755" r="-6198" b="-1195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B2D2ECF4-0134-45B9-8A32-95E8B54DBFAE}"/>
              </a:ext>
            </a:extLst>
          </p:cNvPr>
          <p:cNvSpPr/>
          <p:nvPr/>
        </p:nvSpPr>
        <p:spPr>
          <a:xfrm>
            <a:off x="660400" y="927100"/>
            <a:ext cx="10858500" cy="5308600"/>
          </a:xfrm>
          <a:prstGeom prst="roundRect">
            <a:avLst>
              <a:gd name="adj" fmla="val 5674"/>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2AC65A47-14AF-A5A0-E499-2ACFB2F0BF0D}"/>
              </a:ext>
            </a:extLst>
          </p:cNvPr>
          <p:cNvSpPr/>
          <p:nvPr/>
        </p:nvSpPr>
        <p:spPr>
          <a:xfrm>
            <a:off x="5217192" y="1592826"/>
            <a:ext cx="1791929" cy="1791929"/>
          </a:xfrm>
          <a:prstGeom prst="ellipse">
            <a:avLst/>
          </a:prstGeom>
          <a:solidFill>
            <a:srgbClr val="90DFE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396F1E7-8246-5D20-7E04-F36E665196E3}"/>
              </a:ext>
            </a:extLst>
          </p:cNvPr>
          <p:cNvSpPr/>
          <p:nvPr/>
        </p:nvSpPr>
        <p:spPr>
          <a:xfrm>
            <a:off x="5451282" y="1824037"/>
            <a:ext cx="1331963" cy="1331963"/>
          </a:xfrm>
          <a:prstGeom prst="ellipse">
            <a:avLst/>
          </a:prstGeom>
          <a:gradFill>
            <a:gsLst>
              <a:gs pos="100000">
                <a:srgbClr val="90DFE9">
                  <a:alpha val="43000"/>
                </a:srgbClr>
              </a:gs>
              <a:gs pos="0">
                <a:srgbClr val="90DFE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弧形 6">
            <a:extLst>
              <a:ext uri="{FF2B5EF4-FFF2-40B4-BE49-F238E27FC236}">
                <a16:creationId xmlns:a16="http://schemas.microsoft.com/office/drawing/2014/main" id="{43D1482C-8DBA-95E2-62A1-6D5C4B43CBF9}"/>
              </a:ext>
            </a:extLst>
          </p:cNvPr>
          <p:cNvSpPr/>
          <p:nvPr/>
        </p:nvSpPr>
        <p:spPr>
          <a:xfrm>
            <a:off x="5418312" y="1791067"/>
            <a:ext cx="1397903" cy="1397903"/>
          </a:xfrm>
          <a:prstGeom prst="arc">
            <a:avLst>
              <a:gd name="adj1" fmla="val 16200000"/>
              <a:gd name="adj2" fmla="val 5148546"/>
            </a:avLst>
          </a:prstGeom>
          <a:ln w="25400">
            <a:gradFill>
              <a:gsLst>
                <a:gs pos="0">
                  <a:srgbClr val="90DFE9"/>
                </a:gs>
                <a:gs pos="100000">
                  <a:srgbClr val="90DFE9">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C2DC3BF7-BCE9-A9DC-3013-5FC1349A4B6C}"/>
              </a:ext>
            </a:extLst>
          </p:cNvPr>
          <p:cNvSpPr/>
          <p:nvPr/>
        </p:nvSpPr>
        <p:spPr>
          <a:xfrm>
            <a:off x="5418312" y="1791067"/>
            <a:ext cx="1397903" cy="1397903"/>
          </a:xfrm>
          <a:prstGeom prst="arc">
            <a:avLst>
              <a:gd name="adj1" fmla="val 5306886"/>
              <a:gd name="adj2" fmla="val 15904811"/>
            </a:avLst>
          </a:prstGeom>
          <a:ln w="25400">
            <a:gradFill>
              <a:gsLst>
                <a:gs pos="0">
                  <a:srgbClr val="90DFE9">
                    <a:alpha val="0"/>
                  </a:srgbClr>
                </a:gs>
                <a:gs pos="100000">
                  <a:srgbClr val="90DFE9"/>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1396B10-1F09-E532-CBB1-2D724AD027BC}"/>
              </a:ext>
            </a:extLst>
          </p:cNvPr>
          <p:cNvSpPr txBox="1"/>
          <p:nvPr/>
        </p:nvSpPr>
        <p:spPr>
          <a:xfrm>
            <a:off x="5564198" y="2028353"/>
            <a:ext cx="1106130" cy="923330"/>
          </a:xfrm>
          <a:prstGeom prst="rect">
            <a:avLst/>
          </a:prstGeom>
          <a:noFill/>
        </p:spPr>
        <p:txBody>
          <a:bodyPr wrap="square" rtlCol="0">
            <a:spAutoFit/>
          </a:bodyPr>
          <a:lstStyle/>
          <a:p>
            <a:pPr algn="ctr"/>
            <a:r>
              <a:rPr lang="en-US" altLang="zh-CN" sz="5400" dirty="0">
                <a:solidFill>
                  <a:srgbClr val="1F8E9D"/>
                </a:solidFill>
                <a:latin typeface="+mj-lt"/>
              </a:rPr>
              <a:t>01</a:t>
            </a:r>
            <a:endParaRPr lang="zh-CN" altLang="en-US" sz="5400" dirty="0">
              <a:solidFill>
                <a:srgbClr val="1F8E9D"/>
              </a:solidFill>
              <a:latin typeface="+mj-lt"/>
            </a:endParaRPr>
          </a:p>
        </p:txBody>
      </p:sp>
      <p:sp>
        <p:nvSpPr>
          <p:cNvPr id="10" name="文本框 9">
            <a:extLst>
              <a:ext uri="{FF2B5EF4-FFF2-40B4-BE49-F238E27FC236}">
                <a16:creationId xmlns:a16="http://schemas.microsoft.com/office/drawing/2014/main" id="{0D6B3EBF-20C8-1C6E-CA01-F52B1E45C414}"/>
              </a:ext>
            </a:extLst>
          </p:cNvPr>
          <p:cNvSpPr txBox="1"/>
          <p:nvPr/>
        </p:nvSpPr>
        <p:spPr>
          <a:xfrm>
            <a:off x="3589645" y="3707695"/>
            <a:ext cx="5000011" cy="830997"/>
          </a:xfrm>
          <a:prstGeom prst="rect">
            <a:avLst/>
          </a:prstGeom>
          <a:noFill/>
        </p:spPr>
        <p:txBody>
          <a:bodyPr wrap="square" rtlCol="0">
            <a:spAutoFit/>
          </a:bodyPr>
          <a:lstStyle/>
          <a:p>
            <a:pPr algn="ctr"/>
            <a:r>
              <a:rPr lang="zh-CN" altLang="en-US" sz="4800" dirty="0">
                <a:solidFill>
                  <a:srgbClr val="1F8E9D"/>
                </a:solidFill>
                <a:latin typeface="+mj-ea"/>
                <a:ea typeface="+mj-ea"/>
              </a:rPr>
              <a:t>请输入你的标题</a:t>
            </a:r>
          </a:p>
        </p:txBody>
      </p:sp>
      <p:sp>
        <p:nvSpPr>
          <p:cNvPr id="11" name="文本框 10">
            <a:extLst>
              <a:ext uri="{FF2B5EF4-FFF2-40B4-BE49-F238E27FC236}">
                <a16:creationId xmlns:a16="http://schemas.microsoft.com/office/drawing/2014/main" id="{8030A7E4-D47C-0440-0B4B-E946D3801B9C}"/>
              </a:ext>
            </a:extLst>
          </p:cNvPr>
          <p:cNvSpPr txBox="1"/>
          <p:nvPr/>
        </p:nvSpPr>
        <p:spPr>
          <a:xfrm>
            <a:off x="3974689" y="4417142"/>
            <a:ext cx="4291781" cy="369332"/>
          </a:xfrm>
          <a:prstGeom prst="rect">
            <a:avLst/>
          </a:prstGeom>
          <a:noFill/>
        </p:spPr>
        <p:txBody>
          <a:bodyPr wrap="square" rtlCol="0">
            <a:spAutoFit/>
          </a:bodyPr>
          <a:lstStyle/>
          <a:p>
            <a:pPr algn="dist"/>
            <a:r>
              <a:rPr lang="en-US" altLang="zh-CN" dirty="0">
                <a:solidFill>
                  <a:srgbClr val="1F8E9D">
                    <a:alpha val="21000"/>
                  </a:srgbClr>
                </a:solidFill>
              </a:rPr>
              <a:t>QINGSHURUNIDEBIAOTI</a:t>
            </a:r>
            <a:endParaRPr lang="zh-CN" altLang="en-US" dirty="0">
              <a:solidFill>
                <a:srgbClr val="1F8E9D">
                  <a:alpha val="21000"/>
                </a:srgbClr>
              </a:solidFill>
            </a:endParaRPr>
          </a:p>
        </p:txBody>
      </p:sp>
      <p:sp>
        <p:nvSpPr>
          <p:cNvPr id="12" name="文本框 11">
            <a:extLst>
              <a:ext uri="{FF2B5EF4-FFF2-40B4-BE49-F238E27FC236}">
                <a16:creationId xmlns:a16="http://schemas.microsoft.com/office/drawing/2014/main" id="{BE48CD0F-1D96-1195-9DA2-D3BC937CC2D6}"/>
              </a:ext>
            </a:extLst>
          </p:cNvPr>
          <p:cNvSpPr txBox="1"/>
          <p:nvPr/>
        </p:nvSpPr>
        <p:spPr>
          <a:xfrm>
            <a:off x="660400" y="501721"/>
            <a:ext cx="2324100" cy="461665"/>
          </a:xfrm>
          <a:prstGeom prst="rect">
            <a:avLst/>
          </a:prstGeom>
          <a:noFill/>
        </p:spPr>
        <p:txBody>
          <a:bodyPr wrap="square" rtlCol="0">
            <a:spAutoFit/>
          </a:bodyPr>
          <a:lstStyle/>
          <a:p>
            <a:r>
              <a:rPr lang="en-US" altLang="zh-CN" sz="2400" dirty="0">
                <a:solidFill>
                  <a:srgbClr val="1F8E9D"/>
                </a:solidFill>
              </a:rPr>
              <a:t>LOGO HERE</a:t>
            </a:r>
            <a:endParaRPr lang="zh-CN" altLang="en-US" sz="2400" dirty="0">
              <a:solidFill>
                <a:srgbClr val="1F8E9D"/>
              </a:solidFill>
            </a:endParaRPr>
          </a:p>
        </p:txBody>
      </p:sp>
      <p:grpSp>
        <p:nvGrpSpPr>
          <p:cNvPr id="13" name="组合 12">
            <a:extLst>
              <a:ext uri="{FF2B5EF4-FFF2-40B4-BE49-F238E27FC236}">
                <a16:creationId xmlns:a16="http://schemas.microsoft.com/office/drawing/2014/main" id="{711CE297-1D9A-BBC9-0793-F881280E24E4}"/>
              </a:ext>
            </a:extLst>
          </p:cNvPr>
          <p:cNvGrpSpPr/>
          <p:nvPr/>
        </p:nvGrpSpPr>
        <p:grpSpPr>
          <a:xfrm>
            <a:off x="656590" y="5644788"/>
            <a:ext cx="2593703" cy="912541"/>
            <a:chOff x="1273447" y="1386297"/>
            <a:chExt cx="2593703" cy="912541"/>
          </a:xfrm>
          <a:gradFill>
            <a:gsLst>
              <a:gs pos="0">
                <a:srgbClr val="9798F4"/>
              </a:gs>
              <a:gs pos="34000">
                <a:srgbClr val="C3C3F7">
                  <a:alpha val="45000"/>
                </a:srgbClr>
              </a:gs>
              <a:gs pos="68000">
                <a:srgbClr val="7DCFDA">
                  <a:alpha val="19000"/>
                </a:srgbClr>
              </a:gs>
              <a:gs pos="100000">
                <a:srgbClr val="C1F0FA">
                  <a:alpha val="15000"/>
                </a:srgbClr>
              </a:gs>
            </a:gsLst>
            <a:lin ang="0" scaled="0"/>
          </a:gradFill>
        </p:grpSpPr>
        <p:grpSp>
          <p:nvGrpSpPr>
            <p:cNvPr id="14" name="组合 13">
              <a:extLst>
                <a:ext uri="{FF2B5EF4-FFF2-40B4-BE49-F238E27FC236}">
                  <a16:creationId xmlns:a16="http://schemas.microsoft.com/office/drawing/2014/main" id="{34924F79-DA0F-D2CD-26CA-234767688837}"/>
                </a:ext>
              </a:extLst>
            </p:cNvPr>
            <p:cNvGrpSpPr/>
            <p:nvPr/>
          </p:nvGrpSpPr>
          <p:grpSpPr>
            <a:xfrm>
              <a:off x="1273447" y="1386297"/>
              <a:ext cx="2593703" cy="60053"/>
              <a:chOff x="1273447" y="1386297"/>
              <a:chExt cx="2593703" cy="60053"/>
            </a:xfrm>
            <a:grpFill/>
          </p:grpSpPr>
          <p:sp>
            <p:nvSpPr>
              <p:cNvPr id="135" name="椭圆 134">
                <a:extLst>
                  <a:ext uri="{FF2B5EF4-FFF2-40B4-BE49-F238E27FC236}">
                    <a16:creationId xmlns:a16="http://schemas.microsoft.com/office/drawing/2014/main" id="{375DE9D6-F736-2BC7-7BB1-A4474211D928}"/>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1FE55C6F-9EDF-11D8-578B-42E3FFD02C49}"/>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7" name="椭圆 136">
                <a:extLst>
                  <a:ext uri="{FF2B5EF4-FFF2-40B4-BE49-F238E27FC236}">
                    <a16:creationId xmlns:a16="http://schemas.microsoft.com/office/drawing/2014/main" id="{8D9D55C2-AB02-6AAB-6E68-A28F10D8F312}"/>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椭圆 137">
                <a:extLst>
                  <a:ext uri="{FF2B5EF4-FFF2-40B4-BE49-F238E27FC236}">
                    <a16:creationId xmlns:a16="http://schemas.microsoft.com/office/drawing/2014/main" id="{D24B2DA7-9002-F1E0-EFCD-43740D3BC6F2}"/>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椭圆 138">
                <a:extLst>
                  <a:ext uri="{FF2B5EF4-FFF2-40B4-BE49-F238E27FC236}">
                    <a16:creationId xmlns:a16="http://schemas.microsoft.com/office/drawing/2014/main" id="{12DA1F99-3D49-55F9-6D96-535C2B236B98}"/>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椭圆 139">
                <a:extLst>
                  <a:ext uri="{FF2B5EF4-FFF2-40B4-BE49-F238E27FC236}">
                    <a16:creationId xmlns:a16="http://schemas.microsoft.com/office/drawing/2014/main" id="{579DA565-36FA-3C50-B0B8-0AB58D5D3DAC}"/>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椭圆 140">
                <a:extLst>
                  <a:ext uri="{FF2B5EF4-FFF2-40B4-BE49-F238E27FC236}">
                    <a16:creationId xmlns:a16="http://schemas.microsoft.com/office/drawing/2014/main" id="{24C7856D-4229-DD19-EE47-8F6D6D94226A}"/>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椭圆 141">
                <a:extLst>
                  <a:ext uri="{FF2B5EF4-FFF2-40B4-BE49-F238E27FC236}">
                    <a16:creationId xmlns:a16="http://schemas.microsoft.com/office/drawing/2014/main" id="{12197EDD-0423-310D-9498-AED05BE7376C}"/>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椭圆 142">
                <a:extLst>
                  <a:ext uri="{FF2B5EF4-FFF2-40B4-BE49-F238E27FC236}">
                    <a16:creationId xmlns:a16="http://schemas.microsoft.com/office/drawing/2014/main" id="{15BF6242-44A1-7672-5813-A9753638B393}"/>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4" name="椭圆 143">
                <a:extLst>
                  <a:ext uri="{FF2B5EF4-FFF2-40B4-BE49-F238E27FC236}">
                    <a16:creationId xmlns:a16="http://schemas.microsoft.com/office/drawing/2014/main" id="{5ABDF684-A5E3-DC3E-4472-37F1E1DCF425}"/>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5" name="椭圆 144">
                <a:extLst>
                  <a:ext uri="{FF2B5EF4-FFF2-40B4-BE49-F238E27FC236}">
                    <a16:creationId xmlns:a16="http://schemas.microsoft.com/office/drawing/2014/main" id="{23549FE0-7A90-EEBE-E00C-8A5EA7D0DE62}"/>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6" name="椭圆 145">
                <a:extLst>
                  <a:ext uri="{FF2B5EF4-FFF2-40B4-BE49-F238E27FC236}">
                    <a16:creationId xmlns:a16="http://schemas.microsoft.com/office/drawing/2014/main" id="{2575C2D7-3C87-E5FF-EC7F-16B2D6FC8736}"/>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7" name="椭圆 146">
                <a:extLst>
                  <a:ext uri="{FF2B5EF4-FFF2-40B4-BE49-F238E27FC236}">
                    <a16:creationId xmlns:a16="http://schemas.microsoft.com/office/drawing/2014/main" id="{E86015DB-2763-3046-B9A7-9E07B783C32A}"/>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8" name="椭圆 147">
                <a:extLst>
                  <a:ext uri="{FF2B5EF4-FFF2-40B4-BE49-F238E27FC236}">
                    <a16:creationId xmlns:a16="http://schemas.microsoft.com/office/drawing/2014/main" id="{29764FCA-478F-EAA7-C10D-B57936A822A0}"/>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1157BF8A-BD84-A427-94CD-EE4470EA5880}"/>
                </a:ext>
              </a:extLst>
            </p:cNvPr>
            <p:cNvGrpSpPr/>
            <p:nvPr/>
          </p:nvGrpSpPr>
          <p:grpSpPr>
            <a:xfrm>
              <a:off x="1273447" y="1492858"/>
              <a:ext cx="2593703" cy="60053"/>
              <a:chOff x="1273447" y="1386297"/>
              <a:chExt cx="2593703" cy="60053"/>
            </a:xfrm>
            <a:grpFill/>
          </p:grpSpPr>
          <p:sp>
            <p:nvSpPr>
              <p:cNvPr id="121" name="椭圆 120">
                <a:extLst>
                  <a:ext uri="{FF2B5EF4-FFF2-40B4-BE49-F238E27FC236}">
                    <a16:creationId xmlns:a16="http://schemas.microsoft.com/office/drawing/2014/main" id="{FEFD8609-CA9A-694B-139B-C5FFFE56C541}"/>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5A0FC32E-EDEF-1D46-E9D3-E82F6332C521}"/>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椭圆 122">
                <a:extLst>
                  <a:ext uri="{FF2B5EF4-FFF2-40B4-BE49-F238E27FC236}">
                    <a16:creationId xmlns:a16="http://schemas.microsoft.com/office/drawing/2014/main" id="{EE59D54F-F6BE-FB10-EBCD-86FEE77B48FA}"/>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4" name="椭圆 123">
                <a:extLst>
                  <a:ext uri="{FF2B5EF4-FFF2-40B4-BE49-F238E27FC236}">
                    <a16:creationId xmlns:a16="http://schemas.microsoft.com/office/drawing/2014/main" id="{F270A18C-F82B-3DA4-2CF5-F87A62E5E8CB}"/>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椭圆 124">
                <a:extLst>
                  <a:ext uri="{FF2B5EF4-FFF2-40B4-BE49-F238E27FC236}">
                    <a16:creationId xmlns:a16="http://schemas.microsoft.com/office/drawing/2014/main" id="{2D6A20A8-B48F-9AF9-33D2-E59B0CC52694}"/>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椭圆 125">
                <a:extLst>
                  <a:ext uri="{FF2B5EF4-FFF2-40B4-BE49-F238E27FC236}">
                    <a16:creationId xmlns:a16="http://schemas.microsoft.com/office/drawing/2014/main" id="{1F5FEF87-F306-5F05-C061-0B8945B185F0}"/>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椭圆 126">
                <a:extLst>
                  <a:ext uri="{FF2B5EF4-FFF2-40B4-BE49-F238E27FC236}">
                    <a16:creationId xmlns:a16="http://schemas.microsoft.com/office/drawing/2014/main" id="{0D5B518F-6C6D-8240-C9AB-76545C5F6FE2}"/>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椭圆 127">
                <a:extLst>
                  <a:ext uri="{FF2B5EF4-FFF2-40B4-BE49-F238E27FC236}">
                    <a16:creationId xmlns:a16="http://schemas.microsoft.com/office/drawing/2014/main" id="{EE9F1813-89F4-82D2-64D9-C241A3B9F0A1}"/>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椭圆 128">
                <a:extLst>
                  <a:ext uri="{FF2B5EF4-FFF2-40B4-BE49-F238E27FC236}">
                    <a16:creationId xmlns:a16="http://schemas.microsoft.com/office/drawing/2014/main" id="{B69910EE-C579-9475-6228-14B387939CD6}"/>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椭圆 129">
                <a:extLst>
                  <a:ext uri="{FF2B5EF4-FFF2-40B4-BE49-F238E27FC236}">
                    <a16:creationId xmlns:a16="http://schemas.microsoft.com/office/drawing/2014/main" id="{8E13C846-CFFD-4462-E161-39E76AC9C593}"/>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1" name="椭圆 130">
                <a:extLst>
                  <a:ext uri="{FF2B5EF4-FFF2-40B4-BE49-F238E27FC236}">
                    <a16:creationId xmlns:a16="http://schemas.microsoft.com/office/drawing/2014/main" id="{3A7E4F3A-1859-BA9C-AA62-187DCE10F6AE}"/>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椭圆 131">
                <a:extLst>
                  <a:ext uri="{FF2B5EF4-FFF2-40B4-BE49-F238E27FC236}">
                    <a16:creationId xmlns:a16="http://schemas.microsoft.com/office/drawing/2014/main" id="{40330867-812F-89F8-9E6A-BEB3F0DF0900}"/>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椭圆 132">
                <a:extLst>
                  <a:ext uri="{FF2B5EF4-FFF2-40B4-BE49-F238E27FC236}">
                    <a16:creationId xmlns:a16="http://schemas.microsoft.com/office/drawing/2014/main" id="{2E36C3FB-B8ED-7125-E753-9AB58470E398}"/>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4" name="椭圆 133">
                <a:extLst>
                  <a:ext uri="{FF2B5EF4-FFF2-40B4-BE49-F238E27FC236}">
                    <a16:creationId xmlns:a16="http://schemas.microsoft.com/office/drawing/2014/main" id="{E653D88F-2FB1-97BE-7FF1-55A2DEE1D5C2}"/>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5524F542-52C6-C6AD-3242-9714580AEB11}"/>
                </a:ext>
              </a:extLst>
            </p:cNvPr>
            <p:cNvGrpSpPr/>
            <p:nvPr/>
          </p:nvGrpSpPr>
          <p:grpSpPr>
            <a:xfrm>
              <a:off x="1273447" y="1599419"/>
              <a:ext cx="2593703" cy="60053"/>
              <a:chOff x="1273447" y="1386297"/>
              <a:chExt cx="2593703" cy="60053"/>
            </a:xfrm>
            <a:grpFill/>
          </p:grpSpPr>
          <p:sp>
            <p:nvSpPr>
              <p:cNvPr id="107" name="椭圆 106">
                <a:extLst>
                  <a:ext uri="{FF2B5EF4-FFF2-40B4-BE49-F238E27FC236}">
                    <a16:creationId xmlns:a16="http://schemas.microsoft.com/office/drawing/2014/main" id="{B61503D8-0254-730F-E8B1-721365A24689}"/>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E3102042-5667-C008-CF29-C5B903E2377A}"/>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椭圆 108">
                <a:extLst>
                  <a:ext uri="{FF2B5EF4-FFF2-40B4-BE49-F238E27FC236}">
                    <a16:creationId xmlns:a16="http://schemas.microsoft.com/office/drawing/2014/main" id="{8D107F24-2967-2EBD-4BBA-B0CD94527310}"/>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椭圆 109">
                <a:extLst>
                  <a:ext uri="{FF2B5EF4-FFF2-40B4-BE49-F238E27FC236}">
                    <a16:creationId xmlns:a16="http://schemas.microsoft.com/office/drawing/2014/main" id="{FF9E5F4C-B05E-DC33-3FC6-8C242D673B4D}"/>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椭圆 110">
                <a:extLst>
                  <a:ext uri="{FF2B5EF4-FFF2-40B4-BE49-F238E27FC236}">
                    <a16:creationId xmlns:a16="http://schemas.microsoft.com/office/drawing/2014/main" id="{8F9A40B5-DFD7-6CB3-BC53-16CEEC8FED4F}"/>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椭圆 111">
                <a:extLst>
                  <a:ext uri="{FF2B5EF4-FFF2-40B4-BE49-F238E27FC236}">
                    <a16:creationId xmlns:a16="http://schemas.microsoft.com/office/drawing/2014/main" id="{FBA4FEC8-0EA6-6E9A-E8F4-BC1ED9E4B1F2}"/>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椭圆 112">
                <a:extLst>
                  <a:ext uri="{FF2B5EF4-FFF2-40B4-BE49-F238E27FC236}">
                    <a16:creationId xmlns:a16="http://schemas.microsoft.com/office/drawing/2014/main" id="{9FE9E205-BC35-D3F9-87C7-51E4AC46DEB6}"/>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椭圆 113">
                <a:extLst>
                  <a:ext uri="{FF2B5EF4-FFF2-40B4-BE49-F238E27FC236}">
                    <a16:creationId xmlns:a16="http://schemas.microsoft.com/office/drawing/2014/main" id="{78C0DEC5-D043-44A4-E196-829963551B72}"/>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椭圆 114">
                <a:extLst>
                  <a:ext uri="{FF2B5EF4-FFF2-40B4-BE49-F238E27FC236}">
                    <a16:creationId xmlns:a16="http://schemas.microsoft.com/office/drawing/2014/main" id="{C3805280-4A6F-5E3E-9F41-4AE0AF52CA2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椭圆 115">
                <a:extLst>
                  <a:ext uri="{FF2B5EF4-FFF2-40B4-BE49-F238E27FC236}">
                    <a16:creationId xmlns:a16="http://schemas.microsoft.com/office/drawing/2014/main" id="{233E5E94-9F8C-A767-A1BA-FCD9EB9E9799}"/>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椭圆 116">
                <a:extLst>
                  <a:ext uri="{FF2B5EF4-FFF2-40B4-BE49-F238E27FC236}">
                    <a16:creationId xmlns:a16="http://schemas.microsoft.com/office/drawing/2014/main" id="{27F69FB4-CDBC-BEA7-416F-B8373C61FB15}"/>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椭圆 117">
                <a:extLst>
                  <a:ext uri="{FF2B5EF4-FFF2-40B4-BE49-F238E27FC236}">
                    <a16:creationId xmlns:a16="http://schemas.microsoft.com/office/drawing/2014/main" id="{2DF874CF-D1CD-6A5A-C8A8-2B6F7AF323CA}"/>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椭圆 118">
                <a:extLst>
                  <a:ext uri="{FF2B5EF4-FFF2-40B4-BE49-F238E27FC236}">
                    <a16:creationId xmlns:a16="http://schemas.microsoft.com/office/drawing/2014/main" id="{61EF9205-E061-EC89-EC94-3CE615A4BA2E}"/>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0" name="椭圆 119">
                <a:extLst>
                  <a:ext uri="{FF2B5EF4-FFF2-40B4-BE49-F238E27FC236}">
                    <a16:creationId xmlns:a16="http://schemas.microsoft.com/office/drawing/2014/main" id="{2942062C-2EED-B684-862D-23F9430E1A37}"/>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BB0071FD-F032-BF9C-BBD2-6159FDD7A7B7}"/>
                </a:ext>
              </a:extLst>
            </p:cNvPr>
            <p:cNvGrpSpPr/>
            <p:nvPr/>
          </p:nvGrpSpPr>
          <p:grpSpPr>
            <a:xfrm>
              <a:off x="1273447" y="1705980"/>
              <a:ext cx="2593703" cy="60053"/>
              <a:chOff x="1273447" y="1386297"/>
              <a:chExt cx="2593703" cy="60053"/>
            </a:xfrm>
            <a:grpFill/>
          </p:grpSpPr>
          <p:sp>
            <p:nvSpPr>
              <p:cNvPr id="93" name="椭圆 92">
                <a:extLst>
                  <a:ext uri="{FF2B5EF4-FFF2-40B4-BE49-F238E27FC236}">
                    <a16:creationId xmlns:a16="http://schemas.microsoft.com/office/drawing/2014/main" id="{376CA936-105A-9755-3EAF-747EE1971945}"/>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B27D38E2-43F6-5CE1-0CAD-81C73F9F04CA}"/>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椭圆 94">
                <a:extLst>
                  <a:ext uri="{FF2B5EF4-FFF2-40B4-BE49-F238E27FC236}">
                    <a16:creationId xmlns:a16="http://schemas.microsoft.com/office/drawing/2014/main" id="{82F46435-14A9-35DF-7F9C-CF01F27A84D7}"/>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椭圆 95">
                <a:extLst>
                  <a:ext uri="{FF2B5EF4-FFF2-40B4-BE49-F238E27FC236}">
                    <a16:creationId xmlns:a16="http://schemas.microsoft.com/office/drawing/2014/main" id="{B808E776-7F00-1956-B5D0-0C935408E312}"/>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椭圆 96">
                <a:extLst>
                  <a:ext uri="{FF2B5EF4-FFF2-40B4-BE49-F238E27FC236}">
                    <a16:creationId xmlns:a16="http://schemas.microsoft.com/office/drawing/2014/main" id="{AFF66F21-B004-5287-3655-E7464AC9D0A7}"/>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椭圆 97">
                <a:extLst>
                  <a:ext uri="{FF2B5EF4-FFF2-40B4-BE49-F238E27FC236}">
                    <a16:creationId xmlns:a16="http://schemas.microsoft.com/office/drawing/2014/main" id="{41F5E6DC-5B85-FE5E-D752-996E46ACA4F8}"/>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椭圆 98">
                <a:extLst>
                  <a:ext uri="{FF2B5EF4-FFF2-40B4-BE49-F238E27FC236}">
                    <a16:creationId xmlns:a16="http://schemas.microsoft.com/office/drawing/2014/main" id="{413EEFB8-2A01-4016-9540-FB3B1F487EE5}"/>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椭圆 99">
                <a:extLst>
                  <a:ext uri="{FF2B5EF4-FFF2-40B4-BE49-F238E27FC236}">
                    <a16:creationId xmlns:a16="http://schemas.microsoft.com/office/drawing/2014/main" id="{D5FDF52E-ABE0-46B5-3E7F-1F0F88643AB3}"/>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椭圆 100">
                <a:extLst>
                  <a:ext uri="{FF2B5EF4-FFF2-40B4-BE49-F238E27FC236}">
                    <a16:creationId xmlns:a16="http://schemas.microsoft.com/office/drawing/2014/main" id="{8BE0E6CD-8C98-FA96-B84F-2A1DD877DA8E}"/>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椭圆 101">
                <a:extLst>
                  <a:ext uri="{FF2B5EF4-FFF2-40B4-BE49-F238E27FC236}">
                    <a16:creationId xmlns:a16="http://schemas.microsoft.com/office/drawing/2014/main" id="{A9619599-0734-7DAE-2D2B-4CDEF12F29E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椭圆 102">
                <a:extLst>
                  <a:ext uri="{FF2B5EF4-FFF2-40B4-BE49-F238E27FC236}">
                    <a16:creationId xmlns:a16="http://schemas.microsoft.com/office/drawing/2014/main" id="{D37F20C2-7A95-01AC-C8C1-C550B8E66393}"/>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椭圆 103">
                <a:extLst>
                  <a:ext uri="{FF2B5EF4-FFF2-40B4-BE49-F238E27FC236}">
                    <a16:creationId xmlns:a16="http://schemas.microsoft.com/office/drawing/2014/main" id="{5632F46D-04DA-BF00-8CC7-E85444CA41C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椭圆 104">
                <a:extLst>
                  <a:ext uri="{FF2B5EF4-FFF2-40B4-BE49-F238E27FC236}">
                    <a16:creationId xmlns:a16="http://schemas.microsoft.com/office/drawing/2014/main" id="{7B2B1B8D-89E8-2662-2D31-E6EAA1765653}"/>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椭圆 105">
                <a:extLst>
                  <a:ext uri="{FF2B5EF4-FFF2-40B4-BE49-F238E27FC236}">
                    <a16:creationId xmlns:a16="http://schemas.microsoft.com/office/drawing/2014/main" id="{916A2308-BB4F-F617-31C8-F5AEAB35E799}"/>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FAD5DC67-AF2A-C2B6-6C03-9EA2380F0160}"/>
                </a:ext>
              </a:extLst>
            </p:cNvPr>
            <p:cNvGrpSpPr/>
            <p:nvPr/>
          </p:nvGrpSpPr>
          <p:grpSpPr>
            <a:xfrm>
              <a:off x="1273447" y="1812541"/>
              <a:ext cx="2593703" cy="60053"/>
              <a:chOff x="1273447" y="1386297"/>
              <a:chExt cx="2593703" cy="60053"/>
            </a:xfrm>
            <a:grpFill/>
          </p:grpSpPr>
          <p:sp>
            <p:nvSpPr>
              <p:cNvPr id="79" name="椭圆 78">
                <a:extLst>
                  <a:ext uri="{FF2B5EF4-FFF2-40B4-BE49-F238E27FC236}">
                    <a16:creationId xmlns:a16="http://schemas.microsoft.com/office/drawing/2014/main" id="{07111938-2B89-C709-18D1-88E3D19E5881}"/>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AEFAC36F-8573-780B-D8F9-EF1BC797E9CE}"/>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椭圆 80">
                <a:extLst>
                  <a:ext uri="{FF2B5EF4-FFF2-40B4-BE49-F238E27FC236}">
                    <a16:creationId xmlns:a16="http://schemas.microsoft.com/office/drawing/2014/main" id="{AC353883-ABA3-01BD-D46E-75E25B08DCC3}"/>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椭圆 81">
                <a:extLst>
                  <a:ext uri="{FF2B5EF4-FFF2-40B4-BE49-F238E27FC236}">
                    <a16:creationId xmlns:a16="http://schemas.microsoft.com/office/drawing/2014/main" id="{5FA9387F-ED34-E8EE-3ECF-9825AA4EEAE3}"/>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椭圆 82">
                <a:extLst>
                  <a:ext uri="{FF2B5EF4-FFF2-40B4-BE49-F238E27FC236}">
                    <a16:creationId xmlns:a16="http://schemas.microsoft.com/office/drawing/2014/main" id="{48CF3830-F2F1-77BC-2AFF-5DA68EFF5CF8}"/>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椭圆 83">
                <a:extLst>
                  <a:ext uri="{FF2B5EF4-FFF2-40B4-BE49-F238E27FC236}">
                    <a16:creationId xmlns:a16="http://schemas.microsoft.com/office/drawing/2014/main" id="{2AAE27D9-3F4F-335E-7439-35D4EAEEA55F}"/>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椭圆 84">
                <a:extLst>
                  <a:ext uri="{FF2B5EF4-FFF2-40B4-BE49-F238E27FC236}">
                    <a16:creationId xmlns:a16="http://schemas.microsoft.com/office/drawing/2014/main" id="{88B5E0A3-9E38-CD83-E8FA-5FF57A49DDF6}"/>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椭圆 85">
                <a:extLst>
                  <a:ext uri="{FF2B5EF4-FFF2-40B4-BE49-F238E27FC236}">
                    <a16:creationId xmlns:a16="http://schemas.microsoft.com/office/drawing/2014/main" id="{72B7C96F-ECC0-7F89-ED7D-DCE2197FE572}"/>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椭圆 86">
                <a:extLst>
                  <a:ext uri="{FF2B5EF4-FFF2-40B4-BE49-F238E27FC236}">
                    <a16:creationId xmlns:a16="http://schemas.microsoft.com/office/drawing/2014/main" id="{146F695D-81F1-F9AD-B078-3D0328967A70}"/>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椭圆 87">
                <a:extLst>
                  <a:ext uri="{FF2B5EF4-FFF2-40B4-BE49-F238E27FC236}">
                    <a16:creationId xmlns:a16="http://schemas.microsoft.com/office/drawing/2014/main" id="{8E81A25D-76FC-8C1A-1A48-3134C80614C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椭圆 88">
                <a:extLst>
                  <a:ext uri="{FF2B5EF4-FFF2-40B4-BE49-F238E27FC236}">
                    <a16:creationId xmlns:a16="http://schemas.microsoft.com/office/drawing/2014/main" id="{4AE56A48-24D6-B3EC-2F04-9A197720638B}"/>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椭圆 89">
                <a:extLst>
                  <a:ext uri="{FF2B5EF4-FFF2-40B4-BE49-F238E27FC236}">
                    <a16:creationId xmlns:a16="http://schemas.microsoft.com/office/drawing/2014/main" id="{663C18CA-441E-68C4-B68E-9739351B40DF}"/>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椭圆 90">
                <a:extLst>
                  <a:ext uri="{FF2B5EF4-FFF2-40B4-BE49-F238E27FC236}">
                    <a16:creationId xmlns:a16="http://schemas.microsoft.com/office/drawing/2014/main" id="{E446D23C-119C-4229-126B-1F5587D9F397}"/>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椭圆 91">
                <a:extLst>
                  <a:ext uri="{FF2B5EF4-FFF2-40B4-BE49-F238E27FC236}">
                    <a16:creationId xmlns:a16="http://schemas.microsoft.com/office/drawing/2014/main" id="{7082047C-5D2E-7792-1465-72A6BF1D9E80}"/>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35B03624-CA97-80EB-F9EA-F14E91195E7C}"/>
                </a:ext>
              </a:extLst>
            </p:cNvPr>
            <p:cNvGrpSpPr/>
            <p:nvPr/>
          </p:nvGrpSpPr>
          <p:grpSpPr>
            <a:xfrm>
              <a:off x="1273447" y="1919102"/>
              <a:ext cx="2593703" cy="60053"/>
              <a:chOff x="1273447" y="1386297"/>
              <a:chExt cx="2593703" cy="60053"/>
            </a:xfrm>
            <a:grpFill/>
          </p:grpSpPr>
          <p:sp>
            <p:nvSpPr>
              <p:cNvPr id="65" name="椭圆 64">
                <a:extLst>
                  <a:ext uri="{FF2B5EF4-FFF2-40B4-BE49-F238E27FC236}">
                    <a16:creationId xmlns:a16="http://schemas.microsoft.com/office/drawing/2014/main" id="{4B7F9438-16A7-0605-2F8B-FF8DF3B9F53B}"/>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24B61899-6B09-103A-9EAF-F2DE1CEDCFC0}"/>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椭圆 66">
                <a:extLst>
                  <a:ext uri="{FF2B5EF4-FFF2-40B4-BE49-F238E27FC236}">
                    <a16:creationId xmlns:a16="http://schemas.microsoft.com/office/drawing/2014/main" id="{EF6D7F16-2D0B-5FB0-B593-0F329540A03E}"/>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 name="椭圆 67">
                <a:extLst>
                  <a:ext uri="{FF2B5EF4-FFF2-40B4-BE49-F238E27FC236}">
                    <a16:creationId xmlns:a16="http://schemas.microsoft.com/office/drawing/2014/main" id="{9DF2F0B4-4F3C-E86A-5859-8D0CE85E091B}"/>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 name="椭圆 68">
                <a:extLst>
                  <a:ext uri="{FF2B5EF4-FFF2-40B4-BE49-F238E27FC236}">
                    <a16:creationId xmlns:a16="http://schemas.microsoft.com/office/drawing/2014/main" id="{A2070BB8-5A26-C58D-511A-0BD076FB46F1}"/>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 name="椭圆 69">
                <a:extLst>
                  <a:ext uri="{FF2B5EF4-FFF2-40B4-BE49-F238E27FC236}">
                    <a16:creationId xmlns:a16="http://schemas.microsoft.com/office/drawing/2014/main" id="{BB59EC8C-0A9B-5C2F-32DD-08D23FC8B528}"/>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 name="椭圆 70">
                <a:extLst>
                  <a:ext uri="{FF2B5EF4-FFF2-40B4-BE49-F238E27FC236}">
                    <a16:creationId xmlns:a16="http://schemas.microsoft.com/office/drawing/2014/main" id="{23DA44AB-8221-8591-F436-A3CC0C33CC90}"/>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 name="椭圆 71">
                <a:extLst>
                  <a:ext uri="{FF2B5EF4-FFF2-40B4-BE49-F238E27FC236}">
                    <a16:creationId xmlns:a16="http://schemas.microsoft.com/office/drawing/2014/main" id="{4785B4A7-A1E5-8FF7-EF52-F7C4CE000442}"/>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 name="椭圆 72">
                <a:extLst>
                  <a:ext uri="{FF2B5EF4-FFF2-40B4-BE49-F238E27FC236}">
                    <a16:creationId xmlns:a16="http://schemas.microsoft.com/office/drawing/2014/main" id="{DA3A75EC-1710-ECFB-36BB-B705C1C8A33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椭圆 73">
                <a:extLst>
                  <a:ext uri="{FF2B5EF4-FFF2-40B4-BE49-F238E27FC236}">
                    <a16:creationId xmlns:a16="http://schemas.microsoft.com/office/drawing/2014/main" id="{57C24926-67AF-43C1-B56E-3F0DC7434ACE}"/>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椭圆 74">
                <a:extLst>
                  <a:ext uri="{FF2B5EF4-FFF2-40B4-BE49-F238E27FC236}">
                    <a16:creationId xmlns:a16="http://schemas.microsoft.com/office/drawing/2014/main" id="{90C2A815-9C1A-FFF0-A00C-BF01B901242D}"/>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id="{194F0CC6-B3A9-45F0-C91B-EEE681C2438B}"/>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椭圆 76">
                <a:extLst>
                  <a:ext uri="{FF2B5EF4-FFF2-40B4-BE49-F238E27FC236}">
                    <a16:creationId xmlns:a16="http://schemas.microsoft.com/office/drawing/2014/main" id="{A4FA421C-EFDC-1403-F82C-76596A1D649B}"/>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椭圆 77">
                <a:extLst>
                  <a:ext uri="{FF2B5EF4-FFF2-40B4-BE49-F238E27FC236}">
                    <a16:creationId xmlns:a16="http://schemas.microsoft.com/office/drawing/2014/main" id="{4333BFE2-6862-406A-3EA9-AAD64AB38794}"/>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D7BB1181-E936-DDA0-21F0-54633148BC3D}"/>
                </a:ext>
              </a:extLst>
            </p:cNvPr>
            <p:cNvGrpSpPr/>
            <p:nvPr/>
          </p:nvGrpSpPr>
          <p:grpSpPr>
            <a:xfrm>
              <a:off x="1273447" y="2025663"/>
              <a:ext cx="2593703" cy="60053"/>
              <a:chOff x="1273447" y="1386297"/>
              <a:chExt cx="2593703" cy="60053"/>
            </a:xfrm>
            <a:grpFill/>
          </p:grpSpPr>
          <p:sp>
            <p:nvSpPr>
              <p:cNvPr id="51" name="椭圆 50">
                <a:extLst>
                  <a:ext uri="{FF2B5EF4-FFF2-40B4-BE49-F238E27FC236}">
                    <a16:creationId xmlns:a16="http://schemas.microsoft.com/office/drawing/2014/main" id="{36313E22-4341-47CA-2C6F-68C2BD1230EC}"/>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B82ECD13-DFDE-FAC8-F18E-760FE446EC65}"/>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3" name="椭圆 52">
                <a:extLst>
                  <a:ext uri="{FF2B5EF4-FFF2-40B4-BE49-F238E27FC236}">
                    <a16:creationId xmlns:a16="http://schemas.microsoft.com/office/drawing/2014/main" id="{23740EF7-EC3F-F89D-F3E6-DFCADBB1D593}"/>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4" name="椭圆 53">
                <a:extLst>
                  <a:ext uri="{FF2B5EF4-FFF2-40B4-BE49-F238E27FC236}">
                    <a16:creationId xmlns:a16="http://schemas.microsoft.com/office/drawing/2014/main" id="{C8B9A7D0-CCC2-C693-DE88-9807BEBD4578}"/>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椭圆 54">
                <a:extLst>
                  <a:ext uri="{FF2B5EF4-FFF2-40B4-BE49-F238E27FC236}">
                    <a16:creationId xmlns:a16="http://schemas.microsoft.com/office/drawing/2014/main" id="{76F9A7CF-57BD-010A-892C-6F79726CAE0A}"/>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椭圆 55">
                <a:extLst>
                  <a:ext uri="{FF2B5EF4-FFF2-40B4-BE49-F238E27FC236}">
                    <a16:creationId xmlns:a16="http://schemas.microsoft.com/office/drawing/2014/main" id="{58ADB1B5-9FB0-1FC9-2057-BC741D01B083}"/>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7" name="椭圆 56">
                <a:extLst>
                  <a:ext uri="{FF2B5EF4-FFF2-40B4-BE49-F238E27FC236}">
                    <a16:creationId xmlns:a16="http://schemas.microsoft.com/office/drawing/2014/main" id="{D89C6759-5BD1-0916-9302-AB80F97CD390}"/>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椭圆 57">
                <a:extLst>
                  <a:ext uri="{FF2B5EF4-FFF2-40B4-BE49-F238E27FC236}">
                    <a16:creationId xmlns:a16="http://schemas.microsoft.com/office/drawing/2014/main" id="{413E6DBF-EA58-EFF9-D479-CB1FD1E04A95}"/>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9" name="椭圆 58">
                <a:extLst>
                  <a:ext uri="{FF2B5EF4-FFF2-40B4-BE49-F238E27FC236}">
                    <a16:creationId xmlns:a16="http://schemas.microsoft.com/office/drawing/2014/main" id="{54BD9B4C-886B-A997-EF3D-FFA5246A0AC8}"/>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E54010BB-F131-7BC9-4BF5-3AB5BA3E1DE7}"/>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椭圆 60">
                <a:extLst>
                  <a:ext uri="{FF2B5EF4-FFF2-40B4-BE49-F238E27FC236}">
                    <a16:creationId xmlns:a16="http://schemas.microsoft.com/office/drawing/2014/main" id="{C845D3C3-D7CE-3867-B85C-CFC64973E41B}"/>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A452D20A-AE0A-2F08-11B4-9DEEBC3D88AD}"/>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3" name="椭圆 62">
                <a:extLst>
                  <a:ext uri="{FF2B5EF4-FFF2-40B4-BE49-F238E27FC236}">
                    <a16:creationId xmlns:a16="http://schemas.microsoft.com/office/drawing/2014/main" id="{3B3B0E2F-D46E-79AF-0002-05D8F09A86C6}"/>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4" name="椭圆 63">
                <a:extLst>
                  <a:ext uri="{FF2B5EF4-FFF2-40B4-BE49-F238E27FC236}">
                    <a16:creationId xmlns:a16="http://schemas.microsoft.com/office/drawing/2014/main" id="{7301B3E7-F13D-5132-DBD6-C8F8374D333A}"/>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1B684937-D822-D4FA-82CB-5B36839C147E}"/>
                </a:ext>
              </a:extLst>
            </p:cNvPr>
            <p:cNvGrpSpPr/>
            <p:nvPr/>
          </p:nvGrpSpPr>
          <p:grpSpPr>
            <a:xfrm>
              <a:off x="1273447" y="2132224"/>
              <a:ext cx="2593703" cy="60053"/>
              <a:chOff x="1273447" y="1386297"/>
              <a:chExt cx="2593703" cy="60053"/>
            </a:xfrm>
            <a:grpFill/>
          </p:grpSpPr>
          <p:sp>
            <p:nvSpPr>
              <p:cNvPr id="37" name="椭圆 36">
                <a:extLst>
                  <a:ext uri="{FF2B5EF4-FFF2-40B4-BE49-F238E27FC236}">
                    <a16:creationId xmlns:a16="http://schemas.microsoft.com/office/drawing/2014/main" id="{4B343796-44B7-6A6B-B5E0-05F482E0B328}"/>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7421874C-ED68-2368-B676-D03C2BD8E1A9}"/>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椭圆 38">
                <a:extLst>
                  <a:ext uri="{FF2B5EF4-FFF2-40B4-BE49-F238E27FC236}">
                    <a16:creationId xmlns:a16="http://schemas.microsoft.com/office/drawing/2014/main" id="{99D74B1B-4CFC-B1DE-05AB-B136C85C8EAE}"/>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椭圆 39">
                <a:extLst>
                  <a:ext uri="{FF2B5EF4-FFF2-40B4-BE49-F238E27FC236}">
                    <a16:creationId xmlns:a16="http://schemas.microsoft.com/office/drawing/2014/main" id="{EC2D7B4D-26DE-EAFB-DEA4-75FB34B68C72}"/>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椭圆 40">
                <a:extLst>
                  <a:ext uri="{FF2B5EF4-FFF2-40B4-BE49-F238E27FC236}">
                    <a16:creationId xmlns:a16="http://schemas.microsoft.com/office/drawing/2014/main" id="{E767BCD8-8F82-4B61-10B3-0B7F9C0A111D}"/>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椭圆 41">
                <a:extLst>
                  <a:ext uri="{FF2B5EF4-FFF2-40B4-BE49-F238E27FC236}">
                    <a16:creationId xmlns:a16="http://schemas.microsoft.com/office/drawing/2014/main" id="{D7535875-25AF-8F81-74B4-4AC08E41DA1F}"/>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 name="椭圆 42">
                <a:extLst>
                  <a:ext uri="{FF2B5EF4-FFF2-40B4-BE49-F238E27FC236}">
                    <a16:creationId xmlns:a16="http://schemas.microsoft.com/office/drawing/2014/main" id="{7232E0D6-9DBF-A673-017A-7868691668F8}"/>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椭圆 43">
                <a:extLst>
                  <a:ext uri="{FF2B5EF4-FFF2-40B4-BE49-F238E27FC236}">
                    <a16:creationId xmlns:a16="http://schemas.microsoft.com/office/drawing/2014/main" id="{74EA1749-B1B5-7829-09A8-DDFF79CD0AD6}"/>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39356A55-29FD-8E52-F805-44D389043835}"/>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A51ED481-70DD-D0EE-74A1-ECF52809DA0A}"/>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椭圆 46">
                <a:extLst>
                  <a:ext uri="{FF2B5EF4-FFF2-40B4-BE49-F238E27FC236}">
                    <a16:creationId xmlns:a16="http://schemas.microsoft.com/office/drawing/2014/main" id="{E8C2C563-EE39-EA3E-7879-DBB950F19AD7}"/>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椭圆 47">
                <a:extLst>
                  <a:ext uri="{FF2B5EF4-FFF2-40B4-BE49-F238E27FC236}">
                    <a16:creationId xmlns:a16="http://schemas.microsoft.com/office/drawing/2014/main" id="{D3682E57-6E9E-093B-A36B-16965B624EDE}"/>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椭圆 48">
                <a:extLst>
                  <a:ext uri="{FF2B5EF4-FFF2-40B4-BE49-F238E27FC236}">
                    <a16:creationId xmlns:a16="http://schemas.microsoft.com/office/drawing/2014/main" id="{AAC22DB8-CF56-31A9-4A5C-3BBD7FD59C72}"/>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椭圆 49">
                <a:extLst>
                  <a:ext uri="{FF2B5EF4-FFF2-40B4-BE49-F238E27FC236}">
                    <a16:creationId xmlns:a16="http://schemas.microsoft.com/office/drawing/2014/main" id="{0DEB70C7-BBB8-BAEC-B6F9-E85A6C6EE831}"/>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88141365-2BA9-0302-6CD3-4CFF0355DAF4}"/>
                </a:ext>
              </a:extLst>
            </p:cNvPr>
            <p:cNvGrpSpPr/>
            <p:nvPr/>
          </p:nvGrpSpPr>
          <p:grpSpPr>
            <a:xfrm>
              <a:off x="1273447" y="2238785"/>
              <a:ext cx="2593703" cy="60053"/>
              <a:chOff x="1273447" y="1386297"/>
              <a:chExt cx="2593703" cy="60053"/>
            </a:xfrm>
            <a:grpFill/>
          </p:grpSpPr>
          <p:sp>
            <p:nvSpPr>
              <p:cNvPr id="23" name="椭圆 22">
                <a:extLst>
                  <a:ext uri="{FF2B5EF4-FFF2-40B4-BE49-F238E27FC236}">
                    <a16:creationId xmlns:a16="http://schemas.microsoft.com/office/drawing/2014/main" id="{BD8047BA-4971-40D3-2217-DC96B775D378}"/>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D3BF2A6E-2707-E3FC-C994-CADCB134DB2A}"/>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椭圆 24">
                <a:extLst>
                  <a:ext uri="{FF2B5EF4-FFF2-40B4-BE49-F238E27FC236}">
                    <a16:creationId xmlns:a16="http://schemas.microsoft.com/office/drawing/2014/main" id="{7A75A93F-24F4-C8CF-F8CB-38A7045192EA}"/>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椭圆 25">
                <a:extLst>
                  <a:ext uri="{FF2B5EF4-FFF2-40B4-BE49-F238E27FC236}">
                    <a16:creationId xmlns:a16="http://schemas.microsoft.com/office/drawing/2014/main" id="{6B8190EF-AC9B-8053-6BB4-9B0A1F10826E}"/>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椭圆 26">
                <a:extLst>
                  <a:ext uri="{FF2B5EF4-FFF2-40B4-BE49-F238E27FC236}">
                    <a16:creationId xmlns:a16="http://schemas.microsoft.com/office/drawing/2014/main" id="{6FD93D90-F2D5-60BE-8479-9D7219316B4A}"/>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椭圆 27">
                <a:extLst>
                  <a:ext uri="{FF2B5EF4-FFF2-40B4-BE49-F238E27FC236}">
                    <a16:creationId xmlns:a16="http://schemas.microsoft.com/office/drawing/2014/main" id="{03109249-7739-6F0B-A3CF-77B19E3926DD}"/>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椭圆 28">
                <a:extLst>
                  <a:ext uri="{FF2B5EF4-FFF2-40B4-BE49-F238E27FC236}">
                    <a16:creationId xmlns:a16="http://schemas.microsoft.com/office/drawing/2014/main" id="{4AB311ED-C440-5C86-8177-E09F8A17F3FE}"/>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椭圆 29">
                <a:extLst>
                  <a:ext uri="{FF2B5EF4-FFF2-40B4-BE49-F238E27FC236}">
                    <a16:creationId xmlns:a16="http://schemas.microsoft.com/office/drawing/2014/main" id="{FADA3B72-77F0-561E-48D3-7EDC3DB0F001}"/>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593BF2B5-4861-6215-B89C-08077C42A5CD}"/>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椭圆 31">
                <a:extLst>
                  <a:ext uri="{FF2B5EF4-FFF2-40B4-BE49-F238E27FC236}">
                    <a16:creationId xmlns:a16="http://schemas.microsoft.com/office/drawing/2014/main" id="{1D45AAE3-BF5C-11BD-CE45-1163BBDA6D5A}"/>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椭圆 32">
                <a:extLst>
                  <a:ext uri="{FF2B5EF4-FFF2-40B4-BE49-F238E27FC236}">
                    <a16:creationId xmlns:a16="http://schemas.microsoft.com/office/drawing/2014/main" id="{E24E1CCC-BEDC-A243-931C-CB836258DF13}"/>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椭圆 33">
                <a:extLst>
                  <a:ext uri="{FF2B5EF4-FFF2-40B4-BE49-F238E27FC236}">
                    <a16:creationId xmlns:a16="http://schemas.microsoft.com/office/drawing/2014/main" id="{68A13321-CC7B-B901-1D77-C43CE9332DF3}"/>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椭圆 34">
                <a:extLst>
                  <a:ext uri="{FF2B5EF4-FFF2-40B4-BE49-F238E27FC236}">
                    <a16:creationId xmlns:a16="http://schemas.microsoft.com/office/drawing/2014/main" id="{5E3AB6DE-EAF5-A735-2C35-CF2E9D7CAAF8}"/>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椭圆 35">
                <a:extLst>
                  <a:ext uri="{FF2B5EF4-FFF2-40B4-BE49-F238E27FC236}">
                    <a16:creationId xmlns:a16="http://schemas.microsoft.com/office/drawing/2014/main" id="{B52BE889-0F1B-AC06-B65E-10ADA3E370A7}"/>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9" name="组合 148">
            <a:extLst>
              <a:ext uri="{FF2B5EF4-FFF2-40B4-BE49-F238E27FC236}">
                <a16:creationId xmlns:a16="http://schemas.microsoft.com/office/drawing/2014/main" id="{D68825BD-3E03-A65C-4B74-4789B2C8C86B}"/>
              </a:ext>
            </a:extLst>
          </p:cNvPr>
          <p:cNvGrpSpPr/>
          <p:nvPr/>
        </p:nvGrpSpPr>
        <p:grpSpPr>
          <a:xfrm rot="5400000">
            <a:off x="9598297" y="1891031"/>
            <a:ext cx="2593703" cy="912541"/>
            <a:chOff x="1273447" y="1386297"/>
            <a:chExt cx="2593703" cy="912541"/>
          </a:xfrm>
          <a:gradFill>
            <a:gsLst>
              <a:gs pos="0">
                <a:srgbClr val="9798F4"/>
              </a:gs>
              <a:gs pos="29000">
                <a:srgbClr val="C3C3F7">
                  <a:alpha val="23000"/>
                </a:srgbClr>
              </a:gs>
              <a:gs pos="55000">
                <a:srgbClr val="7DCFDA">
                  <a:alpha val="9000"/>
                </a:srgbClr>
              </a:gs>
              <a:gs pos="100000">
                <a:srgbClr val="C1F0FA">
                  <a:alpha val="15000"/>
                </a:srgbClr>
              </a:gs>
            </a:gsLst>
            <a:lin ang="0" scaled="0"/>
          </a:gradFill>
        </p:grpSpPr>
        <p:grpSp>
          <p:nvGrpSpPr>
            <p:cNvPr id="150" name="组合 149">
              <a:extLst>
                <a:ext uri="{FF2B5EF4-FFF2-40B4-BE49-F238E27FC236}">
                  <a16:creationId xmlns:a16="http://schemas.microsoft.com/office/drawing/2014/main" id="{0C03ADF0-6F45-0DA0-A626-B9BD67A76E2A}"/>
                </a:ext>
              </a:extLst>
            </p:cNvPr>
            <p:cNvGrpSpPr/>
            <p:nvPr/>
          </p:nvGrpSpPr>
          <p:grpSpPr>
            <a:xfrm>
              <a:off x="1273447" y="1386297"/>
              <a:ext cx="2593703" cy="60053"/>
              <a:chOff x="1273447" y="1386297"/>
              <a:chExt cx="2593703" cy="60053"/>
            </a:xfrm>
            <a:grpFill/>
          </p:grpSpPr>
          <p:sp>
            <p:nvSpPr>
              <p:cNvPr id="271" name="椭圆 270">
                <a:extLst>
                  <a:ext uri="{FF2B5EF4-FFF2-40B4-BE49-F238E27FC236}">
                    <a16:creationId xmlns:a16="http://schemas.microsoft.com/office/drawing/2014/main" id="{D7F99059-87C3-EFF0-B25B-E88956B10D24}"/>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a:extLst>
                  <a:ext uri="{FF2B5EF4-FFF2-40B4-BE49-F238E27FC236}">
                    <a16:creationId xmlns:a16="http://schemas.microsoft.com/office/drawing/2014/main" id="{235D178C-57F9-E1BB-AD71-108F4562D1E8}"/>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3" name="椭圆 272">
                <a:extLst>
                  <a:ext uri="{FF2B5EF4-FFF2-40B4-BE49-F238E27FC236}">
                    <a16:creationId xmlns:a16="http://schemas.microsoft.com/office/drawing/2014/main" id="{AEDE9710-71C6-B1D0-A102-DFA6DBA09FE2}"/>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4" name="椭圆 273">
                <a:extLst>
                  <a:ext uri="{FF2B5EF4-FFF2-40B4-BE49-F238E27FC236}">
                    <a16:creationId xmlns:a16="http://schemas.microsoft.com/office/drawing/2014/main" id="{D3B9E3CD-7068-5F31-D727-7526FC02B1EB}"/>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5" name="椭圆 274">
                <a:extLst>
                  <a:ext uri="{FF2B5EF4-FFF2-40B4-BE49-F238E27FC236}">
                    <a16:creationId xmlns:a16="http://schemas.microsoft.com/office/drawing/2014/main" id="{E6BD7A43-5C88-1FF5-8DBC-AC9B4B0016FC}"/>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6" name="椭圆 275">
                <a:extLst>
                  <a:ext uri="{FF2B5EF4-FFF2-40B4-BE49-F238E27FC236}">
                    <a16:creationId xmlns:a16="http://schemas.microsoft.com/office/drawing/2014/main" id="{9E44E86C-A23B-09AC-8392-DBEC89A9AA93}"/>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7" name="椭圆 276">
                <a:extLst>
                  <a:ext uri="{FF2B5EF4-FFF2-40B4-BE49-F238E27FC236}">
                    <a16:creationId xmlns:a16="http://schemas.microsoft.com/office/drawing/2014/main" id="{A238D629-7C4A-429F-E177-BC584D240C3E}"/>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8" name="椭圆 277">
                <a:extLst>
                  <a:ext uri="{FF2B5EF4-FFF2-40B4-BE49-F238E27FC236}">
                    <a16:creationId xmlns:a16="http://schemas.microsoft.com/office/drawing/2014/main" id="{E893F105-5116-DCD9-39D8-FB7C6EBD0C6B}"/>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9" name="椭圆 278">
                <a:extLst>
                  <a:ext uri="{FF2B5EF4-FFF2-40B4-BE49-F238E27FC236}">
                    <a16:creationId xmlns:a16="http://schemas.microsoft.com/office/drawing/2014/main" id="{42BA96EA-2CAE-68E2-7ED5-07486B78CB04}"/>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0" name="椭圆 279">
                <a:extLst>
                  <a:ext uri="{FF2B5EF4-FFF2-40B4-BE49-F238E27FC236}">
                    <a16:creationId xmlns:a16="http://schemas.microsoft.com/office/drawing/2014/main" id="{06826A3F-072C-7EC1-2FE7-F9F99A965559}"/>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1" name="椭圆 280">
                <a:extLst>
                  <a:ext uri="{FF2B5EF4-FFF2-40B4-BE49-F238E27FC236}">
                    <a16:creationId xmlns:a16="http://schemas.microsoft.com/office/drawing/2014/main" id="{799CA33C-C848-D7A2-C14A-58ACA8DC4244}"/>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2" name="椭圆 281">
                <a:extLst>
                  <a:ext uri="{FF2B5EF4-FFF2-40B4-BE49-F238E27FC236}">
                    <a16:creationId xmlns:a16="http://schemas.microsoft.com/office/drawing/2014/main" id="{4BBC3B53-7BBA-31B9-CB17-D9F719B7E63E}"/>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3" name="椭圆 282">
                <a:extLst>
                  <a:ext uri="{FF2B5EF4-FFF2-40B4-BE49-F238E27FC236}">
                    <a16:creationId xmlns:a16="http://schemas.microsoft.com/office/drawing/2014/main" id="{7187810E-39E2-C308-DC0E-44C8BD44CB27}"/>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4" name="椭圆 283">
                <a:extLst>
                  <a:ext uri="{FF2B5EF4-FFF2-40B4-BE49-F238E27FC236}">
                    <a16:creationId xmlns:a16="http://schemas.microsoft.com/office/drawing/2014/main" id="{B55888F8-B3B6-C867-E482-FDD00C79D343}"/>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a:extLst>
                <a:ext uri="{FF2B5EF4-FFF2-40B4-BE49-F238E27FC236}">
                  <a16:creationId xmlns:a16="http://schemas.microsoft.com/office/drawing/2014/main" id="{63B41D1A-C11B-B256-15EE-804FF75B5E70}"/>
                </a:ext>
              </a:extLst>
            </p:cNvPr>
            <p:cNvGrpSpPr/>
            <p:nvPr/>
          </p:nvGrpSpPr>
          <p:grpSpPr>
            <a:xfrm>
              <a:off x="1273447" y="1492858"/>
              <a:ext cx="2593703" cy="60053"/>
              <a:chOff x="1273447" y="1386297"/>
              <a:chExt cx="2593703" cy="60053"/>
            </a:xfrm>
            <a:grpFill/>
          </p:grpSpPr>
          <p:sp>
            <p:nvSpPr>
              <p:cNvPr id="257" name="椭圆 256">
                <a:extLst>
                  <a:ext uri="{FF2B5EF4-FFF2-40B4-BE49-F238E27FC236}">
                    <a16:creationId xmlns:a16="http://schemas.microsoft.com/office/drawing/2014/main" id="{08F729F1-E73C-0AFC-BDA6-9E17E04F8777}"/>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a:extLst>
                  <a:ext uri="{FF2B5EF4-FFF2-40B4-BE49-F238E27FC236}">
                    <a16:creationId xmlns:a16="http://schemas.microsoft.com/office/drawing/2014/main" id="{90174725-CE8E-D096-2A2C-45A997FB2BD2}"/>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9" name="椭圆 258">
                <a:extLst>
                  <a:ext uri="{FF2B5EF4-FFF2-40B4-BE49-F238E27FC236}">
                    <a16:creationId xmlns:a16="http://schemas.microsoft.com/office/drawing/2014/main" id="{D591C1BA-6B13-E601-1020-810BC0B8FBAA}"/>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0" name="椭圆 259">
                <a:extLst>
                  <a:ext uri="{FF2B5EF4-FFF2-40B4-BE49-F238E27FC236}">
                    <a16:creationId xmlns:a16="http://schemas.microsoft.com/office/drawing/2014/main" id="{4142963F-EAAF-B22C-80A8-ABA0F61A795F}"/>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1" name="椭圆 260">
                <a:extLst>
                  <a:ext uri="{FF2B5EF4-FFF2-40B4-BE49-F238E27FC236}">
                    <a16:creationId xmlns:a16="http://schemas.microsoft.com/office/drawing/2014/main" id="{3B28BABF-F267-4F01-A7AC-E9FBC3489C8F}"/>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2" name="椭圆 261">
                <a:extLst>
                  <a:ext uri="{FF2B5EF4-FFF2-40B4-BE49-F238E27FC236}">
                    <a16:creationId xmlns:a16="http://schemas.microsoft.com/office/drawing/2014/main" id="{9DF96EB3-701C-8366-9147-0CCC601158D3}"/>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3" name="椭圆 262">
                <a:extLst>
                  <a:ext uri="{FF2B5EF4-FFF2-40B4-BE49-F238E27FC236}">
                    <a16:creationId xmlns:a16="http://schemas.microsoft.com/office/drawing/2014/main" id="{21ECC1F3-EFAF-7CF0-DF8B-827DF10BB101}"/>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4" name="椭圆 263">
                <a:extLst>
                  <a:ext uri="{FF2B5EF4-FFF2-40B4-BE49-F238E27FC236}">
                    <a16:creationId xmlns:a16="http://schemas.microsoft.com/office/drawing/2014/main" id="{9D8E1BA1-8972-4094-E58F-8EA2422558A8}"/>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5" name="椭圆 264">
                <a:extLst>
                  <a:ext uri="{FF2B5EF4-FFF2-40B4-BE49-F238E27FC236}">
                    <a16:creationId xmlns:a16="http://schemas.microsoft.com/office/drawing/2014/main" id="{5C7C0E75-DE21-C843-7C29-D623481D1381}"/>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6" name="椭圆 265">
                <a:extLst>
                  <a:ext uri="{FF2B5EF4-FFF2-40B4-BE49-F238E27FC236}">
                    <a16:creationId xmlns:a16="http://schemas.microsoft.com/office/drawing/2014/main" id="{E03DD5D9-F38A-F90C-92CF-04EFC6BE6A2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7" name="椭圆 266">
                <a:extLst>
                  <a:ext uri="{FF2B5EF4-FFF2-40B4-BE49-F238E27FC236}">
                    <a16:creationId xmlns:a16="http://schemas.microsoft.com/office/drawing/2014/main" id="{E755EF32-0413-7BE5-2A49-7582F20AA986}"/>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8" name="椭圆 267">
                <a:extLst>
                  <a:ext uri="{FF2B5EF4-FFF2-40B4-BE49-F238E27FC236}">
                    <a16:creationId xmlns:a16="http://schemas.microsoft.com/office/drawing/2014/main" id="{E123F57E-CC56-B5E7-3FFA-7B4574D918E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9" name="椭圆 268">
                <a:extLst>
                  <a:ext uri="{FF2B5EF4-FFF2-40B4-BE49-F238E27FC236}">
                    <a16:creationId xmlns:a16="http://schemas.microsoft.com/office/drawing/2014/main" id="{5F2792EC-1CE3-B5A8-EA69-3D1797701C0C}"/>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0" name="椭圆 269">
                <a:extLst>
                  <a:ext uri="{FF2B5EF4-FFF2-40B4-BE49-F238E27FC236}">
                    <a16:creationId xmlns:a16="http://schemas.microsoft.com/office/drawing/2014/main" id="{D1DD6CFE-492C-E82F-CC29-466F9B4EC23E}"/>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a:extLst>
                <a:ext uri="{FF2B5EF4-FFF2-40B4-BE49-F238E27FC236}">
                  <a16:creationId xmlns:a16="http://schemas.microsoft.com/office/drawing/2014/main" id="{C045761D-33E5-1C0D-498F-7AF2F7441A56}"/>
                </a:ext>
              </a:extLst>
            </p:cNvPr>
            <p:cNvGrpSpPr/>
            <p:nvPr/>
          </p:nvGrpSpPr>
          <p:grpSpPr>
            <a:xfrm>
              <a:off x="1273447" y="1599419"/>
              <a:ext cx="2593703" cy="60053"/>
              <a:chOff x="1273447" y="1386297"/>
              <a:chExt cx="2593703" cy="60053"/>
            </a:xfrm>
            <a:grpFill/>
          </p:grpSpPr>
          <p:sp>
            <p:nvSpPr>
              <p:cNvPr id="243" name="椭圆 242">
                <a:extLst>
                  <a:ext uri="{FF2B5EF4-FFF2-40B4-BE49-F238E27FC236}">
                    <a16:creationId xmlns:a16="http://schemas.microsoft.com/office/drawing/2014/main" id="{E98077AB-9D75-F0FE-F564-2E532B80B08B}"/>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a:extLst>
                  <a:ext uri="{FF2B5EF4-FFF2-40B4-BE49-F238E27FC236}">
                    <a16:creationId xmlns:a16="http://schemas.microsoft.com/office/drawing/2014/main" id="{53C0D0F3-DFE8-C267-213B-B0897E0135F1}"/>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5" name="椭圆 244">
                <a:extLst>
                  <a:ext uri="{FF2B5EF4-FFF2-40B4-BE49-F238E27FC236}">
                    <a16:creationId xmlns:a16="http://schemas.microsoft.com/office/drawing/2014/main" id="{CCF80F27-B88A-11B5-8E59-60AA94EB575B}"/>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6" name="椭圆 245">
                <a:extLst>
                  <a:ext uri="{FF2B5EF4-FFF2-40B4-BE49-F238E27FC236}">
                    <a16:creationId xmlns:a16="http://schemas.microsoft.com/office/drawing/2014/main" id="{B0B021AE-D9F8-714B-5666-4253E911537F}"/>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7" name="椭圆 246">
                <a:extLst>
                  <a:ext uri="{FF2B5EF4-FFF2-40B4-BE49-F238E27FC236}">
                    <a16:creationId xmlns:a16="http://schemas.microsoft.com/office/drawing/2014/main" id="{CB0EC7B2-F8AD-B549-9B31-309CADD2CF20}"/>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8" name="椭圆 247">
                <a:extLst>
                  <a:ext uri="{FF2B5EF4-FFF2-40B4-BE49-F238E27FC236}">
                    <a16:creationId xmlns:a16="http://schemas.microsoft.com/office/drawing/2014/main" id="{D907910B-6E7E-1305-2475-B70FC9F9227B}"/>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9" name="椭圆 248">
                <a:extLst>
                  <a:ext uri="{FF2B5EF4-FFF2-40B4-BE49-F238E27FC236}">
                    <a16:creationId xmlns:a16="http://schemas.microsoft.com/office/drawing/2014/main" id="{AC4C8FE4-64CF-0C45-B070-8929137C9C6F}"/>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0" name="椭圆 249">
                <a:extLst>
                  <a:ext uri="{FF2B5EF4-FFF2-40B4-BE49-F238E27FC236}">
                    <a16:creationId xmlns:a16="http://schemas.microsoft.com/office/drawing/2014/main" id="{D148E386-C0B2-E762-5F27-CB8A7F1FF69B}"/>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1" name="椭圆 250">
                <a:extLst>
                  <a:ext uri="{FF2B5EF4-FFF2-40B4-BE49-F238E27FC236}">
                    <a16:creationId xmlns:a16="http://schemas.microsoft.com/office/drawing/2014/main" id="{BF43FDBA-5E6F-4F6A-7FA6-5B06E4388507}"/>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2" name="椭圆 251">
                <a:extLst>
                  <a:ext uri="{FF2B5EF4-FFF2-40B4-BE49-F238E27FC236}">
                    <a16:creationId xmlns:a16="http://schemas.microsoft.com/office/drawing/2014/main" id="{867D89C3-2158-E507-546B-4113A7AD8414}"/>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3" name="椭圆 252">
                <a:extLst>
                  <a:ext uri="{FF2B5EF4-FFF2-40B4-BE49-F238E27FC236}">
                    <a16:creationId xmlns:a16="http://schemas.microsoft.com/office/drawing/2014/main" id="{CFDDD075-7494-84B0-9BE7-4149B9B7724E}"/>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4" name="椭圆 253">
                <a:extLst>
                  <a:ext uri="{FF2B5EF4-FFF2-40B4-BE49-F238E27FC236}">
                    <a16:creationId xmlns:a16="http://schemas.microsoft.com/office/drawing/2014/main" id="{67274AEF-172E-7245-73DC-0AC2762FE58F}"/>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5" name="椭圆 254">
                <a:extLst>
                  <a:ext uri="{FF2B5EF4-FFF2-40B4-BE49-F238E27FC236}">
                    <a16:creationId xmlns:a16="http://schemas.microsoft.com/office/drawing/2014/main" id="{5C3A1F24-1E8C-475F-8416-6678739B4B4D}"/>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6" name="椭圆 255">
                <a:extLst>
                  <a:ext uri="{FF2B5EF4-FFF2-40B4-BE49-F238E27FC236}">
                    <a16:creationId xmlns:a16="http://schemas.microsoft.com/office/drawing/2014/main" id="{97606092-E1B3-7192-E019-53ADF032B5CF}"/>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a:extLst>
                <a:ext uri="{FF2B5EF4-FFF2-40B4-BE49-F238E27FC236}">
                  <a16:creationId xmlns:a16="http://schemas.microsoft.com/office/drawing/2014/main" id="{976FE6BD-B1F5-7BAB-ABE6-3635B72F9F03}"/>
                </a:ext>
              </a:extLst>
            </p:cNvPr>
            <p:cNvGrpSpPr/>
            <p:nvPr/>
          </p:nvGrpSpPr>
          <p:grpSpPr>
            <a:xfrm>
              <a:off x="1273447" y="1705980"/>
              <a:ext cx="2593703" cy="60053"/>
              <a:chOff x="1273447" y="1386297"/>
              <a:chExt cx="2593703" cy="60053"/>
            </a:xfrm>
            <a:grpFill/>
          </p:grpSpPr>
          <p:sp>
            <p:nvSpPr>
              <p:cNvPr id="229" name="椭圆 228">
                <a:extLst>
                  <a:ext uri="{FF2B5EF4-FFF2-40B4-BE49-F238E27FC236}">
                    <a16:creationId xmlns:a16="http://schemas.microsoft.com/office/drawing/2014/main" id="{43EB148D-FCB0-B8AD-77B6-9E9F9EA602B2}"/>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id="{743050CC-9D05-4939-330C-562B9B5600AD}"/>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1" name="椭圆 230">
                <a:extLst>
                  <a:ext uri="{FF2B5EF4-FFF2-40B4-BE49-F238E27FC236}">
                    <a16:creationId xmlns:a16="http://schemas.microsoft.com/office/drawing/2014/main" id="{7FDCFB9D-52F0-BC55-A395-D91088348134}"/>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2" name="椭圆 231">
                <a:extLst>
                  <a:ext uri="{FF2B5EF4-FFF2-40B4-BE49-F238E27FC236}">
                    <a16:creationId xmlns:a16="http://schemas.microsoft.com/office/drawing/2014/main" id="{8F13D077-566A-03F2-6CB2-0256978BDEDB}"/>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3" name="椭圆 232">
                <a:extLst>
                  <a:ext uri="{FF2B5EF4-FFF2-40B4-BE49-F238E27FC236}">
                    <a16:creationId xmlns:a16="http://schemas.microsoft.com/office/drawing/2014/main" id="{D6641E93-7293-A0B5-F2CC-357E24F23CCB}"/>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4" name="椭圆 233">
                <a:extLst>
                  <a:ext uri="{FF2B5EF4-FFF2-40B4-BE49-F238E27FC236}">
                    <a16:creationId xmlns:a16="http://schemas.microsoft.com/office/drawing/2014/main" id="{DD4FD294-4477-654B-82F6-7ED7E2EF2B50}"/>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5" name="椭圆 234">
                <a:extLst>
                  <a:ext uri="{FF2B5EF4-FFF2-40B4-BE49-F238E27FC236}">
                    <a16:creationId xmlns:a16="http://schemas.microsoft.com/office/drawing/2014/main" id="{ADA8C207-0A0E-D7AE-2873-67319CC72C6A}"/>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6" name="椭圆 235">
                <a:extLst>
                  <a:ext uri="{FF2B5EF4-FFF2-40B4-BE49-F238E27FC236}">
                    <a16:creationId xmlns:a16="http://schemas.microsoft.com/office/drawing/2014/main" id="{0B472C4C-2411-6FA1-EE9E-7213C456BB5F}"/>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7" name="椭圆 236">
                <a:extLst>
                  <a:ext uri="{FF2B5EF4-FFF2-40B4-BE49-F238E27FC236}">
                    <a16:creationId xmlns:a16="http://schemas.microsoft.com/office/drawing/2014/main" id="{2E89110C-72DA-5343-417D-207C59FCBF4F}"/>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8" name="椭圆 237">
                <a:extLst>
                  <a:ext uri="{FF2B5EF4-FFF2-40B4-BE49-F238E27FC236}">
                    <a16:creationId xmlns:a16="http://schemas.microsoft.com/office/drawing/2014/main" id="{A0632E50-1119-0760-A954-5642123A5342}"/>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9" name="椭圆 238">
                <a:extLst>
                  <a:ext uri="{FF2B5EF4-FFF2-40B4-BE49-F238E27FC236}">
                    <a16:creationId xmlns:a16="http://schemas.microsoft.com/office/drawing/2014/main" id="{CDED7EC4-F340-2962-651D-B09CD833D972}"/>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0" name="椭圆 239">
                <a:extLst>
                  <a:ext uri="{FF2B5EF4-FFF2-40B4-BE49-F238E27FC236}">
                    <a16:creationId xmlns:a16="http://schemas.microsoft.com/office/drawing/2014/main" id="{A0DC6D4E-7599-1ED4-3A5C-2BBF4BCD457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1" name="椭圆 240">
                <a:extLst>
                  <a:ext uri="{FF2B5EF4-FFF2-40B4-BE49-F238E27FC236}">
                    <a16:creationId xmlns:a16="http://schemas.microsoft.com/office/drawing/2014/main" id="{17FCBF34-0AC8-DA75-578B-7881E6D445D6}"/>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2" name="椭圆 241">
                <a:extLst>
                  <a:ext uri="{FF2B5EF4-FFF2-40B4-BE49-F238E27FC236}">
                    <a16:creationId xmlns:a16="http://schemas.microsoft.com/office/drawing/2014/main" id="{4D8F1B2E-BB8A-B9FE-4258-2B4A00E096BF}"/>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a:extLst>
                <a:ext uri="{FF2B5EF4-FFF2-40B4-BE49-F238E27FC236}">
                  <a16:creationId xmlns:a16="http://schemas.microsoft.com/office/drawing/2014/main" id="{294882CC-EC9B-4DF4-4396-DD47BBB3E4AA}"/>
                </a:ext>
              </a:extLst>
            </p:cNvPr>
            <p:cNvGrpSpPr/>
            <p:nvPr/>
          </p:nvGrpSpPr>
          <p:grpSpPr>
            <a:xfrm>
              <a:off x="1273447" y="1812541"/>
              <a:ext cx="2593703" cy="60053"/>
              <a:chOff x="1273447" y="1386297"/>
              <a:chExt cx="2593703" cy="60053"/>
            </a:xfrm>
            <a:grpFill/>
          </p:grpSpPr>
          <p:sp>
            <p:nvSpPr>
              <p:cNvPr id="215" name="椭圆 214">
                <a:extLst>
                  <a:ext uri="{FF2B5EF4-FFF2-40B4-BE49-F238E27FC236}">
                    <a16:creationId xmlns:a16="http://schemas.microsoft.com/office/drawing/2014/main" id="{660E21E7-2F09-2F36-5B9A-087BB675F6EB}"/>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id="{EC11AEEB-B05B-A56D-46CF-7F66462150D3}"/>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7" name="椭圆 216">
                <a:extLst>
                  <a:ext uri="{FF2B5EF4-FFF2-40B4-BE49-F238E27FC236}">
                    <a16:creationId xmlns:a16="http://schemas.microsoft.com/office/drawing/2014/main" id="{C20BF405-0229-5A06-3792-F166CC24B3CE}"/>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8" name="椭圆 217">
                <a:extLst>
                  <a:ext uri="{FF2B5EF4-FFF2-40B4-BE49-F238E27FC236}">
                    <a16:creationId xmlns:a16="http://schemas.microsoft.com/office/drawing/2014/main" id="{B3B5C6F4-13E9-1F0E-17B5-7576E47C2B28}"/>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9" name="椭圆 218">
                <a:extLst>
                  <a:ext uri="{FF2B5EF4-FFF2-40B4-BE49-F238E27FC236}">
                    <a16:creationId xmlns:a16="http://schemas.microsoft.com/office/drawing/2014/main" id="{7FF47BA7-21B4-4D0F-839A-883C81B15463}"/>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0" name="椭圆 219">
                <a:extLst>
                  <a:ext uri="{FF2B5EF4-FFF2-40B4-BE49-F238E27FC236}">
                    <a16:creationId xmlns:a16="http://schemas.microsoft.com/office/drawing/2014/main" id="{ECEEEEF5-7F65-0F10-4970-5ABFB09275E3}"/>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1" name="椭圆 220">
                <a:extLst>
                  <a:ext uri="{FF2B5EF4-FFF2-40B4-BE49-F238E27FC236}">
                    <a16:creationId xmlns:a16="http://schemas.microsoft.com/office/drawing/2014/main" id="{235FCE34-AAA1-D23D-AF63-C3E652D62A6A}"/>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2" name="椭圆 221">
                <a:extLst>
                  <a:ext uri="{FF2B5EF4-FFF2-40B4-BE49-F238E27FC236}">
                    <a16:creationId xmlns:a16="http://schemas.microsoft.com/office/drawing/2014/main" id="{DF9B1C98-A6C3-6F03-0AA9-C25D22106A8D}"/>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3" name="椭圆 222">
                <a:extLst>
                  <a:ext uri="{FF2B5EF4-FFF2-40B4-BE49-F238E27FC236}">
                    <a16:creationId xmlns:a16="http://schemas.microsoft.com/office/drawing/2014/main" id="{22945A08-4C5B-169A-2B56-9BA80CB9FCE0}"/>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4" name="椭圆 223">
                <a:extLst>
                  <a:ext uri="{FF2B5EF4-FFF2-40B4-BE49-F238E27FC236}">
                    <a16:creationId xmlns:a16="http://schemas.microsoft.com/office/drawing/2014/main" id="{60D70496-D964-FD96-18D8-6BFC8AAD1496}"/>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5" name="椭圆 224">
                <a:extLst>
                  <a:ext uri="{FF2B5EF4-FFF2-40B4-BE49-F238E27FC236}">
                    <a16:creationId xmlns:a16="http://schemas.microsoft.com/office/drawing/2014/main" id="{801392D5-9C2C-C41C-F632-ED3494B862A7}"/>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6" name="椭圆 225">
                <a:extLst>
                  <a:ext uri="{FF2B5EF4-FFF2-40B4-BE49-F238E27FC236}">
                    <a16:creationId xmlns:a16="http://schemas.microsoft.com/office/drawing/2014/main" id="{51CD05A8-A163-60AB-B648-C459263A532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7" name="椭圆 226">
                <a:extLst>
                  <a:ext uri="{FF2B5EF4-FFF2-40B4-BE49-F238E27FC236}">
                    <a16:creationId xmlns:a16="http://schemas.microsoft.com/office/drawing/2014/main" id="{E5A99B60-6460-3169-0F10-77E4D4A72B64}"/>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8" name="椭圆 227">
                <a:extLst>
                  <a:ext uri="{FF2B5EF4-FFF2-40B4-BE49-F238E27FC236}">
                    <a16:creationId xmlns:a16="http://schemas.microsoft.com/office/drawing/2014/main" id="{14BAA23E-0EB9-11B3-0E6C-EEB20E2B4F01}"/>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a:extLst>
                <a:ext uri="{FF2B5EF4-FFF2-40B4-BE49-F238E27FC236}">
                  <a16:creationId xmlns:a16="http://schemas.microsoft.com/office/drawing/2014/main" id="{2A9D16DB-4804-2927-F5AD-63C5F696ACF0}"/>
                </a:ext>
              </a:extLst>
            </p:cNvPr>
            <p:cNvGrpSpPr/>
            <p:nvPr/>
          </p:nvGrpSpPr>
          <p:grpSpPr>
            <a:xfrm>
              <a:off x="1273447" y="1919102"/>
              <a:ext cx="2593703" cy="60053"/>
              <a:chOff x="1273447" y="1386297"/>
              <a:chExt cx="2593703" cy="60053"/>
            </a:xfrm>
            <a:grpFill/>
          </p:grpSpPr>
          <p:sp>
            <p:nvSpPr>
              <p:cNvPr id="201" name="椭圆 200">
                <a:extLst>
                  <a:ext uri="{FF2B5EF4-FFF2-40B4-BE49-F238E27FC236}">
                    <a16:creationId xmlns:a16="http://schemas.microsoft.com/office/drawing/2014/main" id="{37D7A2B0-52C8-0D20-4483-B987A477E991}"/>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66BFFEDB-13E0-636A-320F-9147A4755F00}"/>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3" name="椭圆 202">
                <a:extLst>
                  <a:ext uri="{FF2B5EF4-FFF2-40B4-BE49-F238E27FC236}">
                    <a16:creationId xmlns:a16="http://schemas.microsoft.com/office/drawing/2014/main" id="{5C917346-CC45-6983-D53E-E19D2CA38552}"/>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4" name="椭圆 203">
                <a:extLst>
                  <a:ext uri="{FF2B5EF4-FFF2-40B4-BE49-F238E27FC236}">
                    <a16:creationId xmlns:a16="http://schemas.microsoft.com/office/drawing/2014/main" id="{1B83E44F-4590-5CEA-65D9-C5B8E7F891B7}"/>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 name="椭圆 204">
                <a:extLst>
                  <a:ext uri="{FF2B5EF4-FFF2-40B4-BE49-F238E27FC236}">
                    <a16:creationId xmlns:a16="http://schemas.microsoft.com/office/drawing/2014/main" id="{909D8E22-E8B8-8522-344F-84E02DF17DDD}"/>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6" name="椭圆 205">
                <a:extLst>
                  <a:ext uri="{FF2B5EF4-FFF2-40B4-BE49-F238E27FC236}">
                    <a16:creationId xmlns:a16="http://schemas.microsoft.com/office/drawing/2014/main" id="{9748CC07-711C-4F00-16D9-0F0B731EFA09}"/>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7" name="椭圆 206">
                <a:extLst>
                  <a:ext uri="{FF2B5EF4-FFF2-40B4-BE49-F238E27FC236}">
                    <a16:creationId xmlns:a16="http://schemas.microsoft.com/office/drawing/2014/main" id="{05F76DE8-82DC-029F-7D12-1150BAC1269E}"/>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 name="椭圆 207">
                <a:extLst>
                  <a:ext uri="{FF2B5EF4-FFF2-40B4-BE49-F238E27FC236}">
                    <a16:creationId xmlns:a16="http://schemas.microsoft.com/office/drawing/2014/main" id="{E3AE8328-C5B0-734F-BD4D-A01F5C3AC2FE}"/>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 name="椭圆 208">
                <a:extLst>
                  <a:ext uri="{FF2B5EF4-FFF2-40B4-BE49-F238E27FC236}">
                    <a16:creationId xmlns:a16="http://schemas.microsoft.com/office/drawing/2014/main" id="{8123FC7A-F54D-8976-6457-DBA3F7E4F8CA}"/>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0" name="椭圆 209">
                <a:extLst>
                  <a:ext uri="{FF2B5EF4-FFF2-40B4-BE49-F238E27FC236}">
                    <a16:creationId xmlns:a16="http://schemas.microsoft.com/office/drawing/2014/main" id="{ED9A5001-346E-3E2E-F447-3E682E394241}"/>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 name="椭圆 210">
                <a:extLst>
                  <a:ext uri="{FF2B5EF4-FFF2-40B4-BE49-F238E27FC236}">
                    <a16:creationId xmlns:a16="http://schemas.microsoft.com/office/drawing/2014/main" id="{5FC6C9CD-E107-ED09-D025-E8816659B555}"/>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 name="椭圆 211">
                <a:extLst>
                  <a:ext uri="{FF2B5EF4-FFF2-40B4-BE49-F238E27FC236}">
                    <a16:creationId xmlns:a16="http://schemas.microsoft.com/office/drawing/2014/main" id="{E0370B92-A79C-01BE-42A8-11AF83DB5895}"/>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3" name="椭圆 212">
                <a:extLst>
                  <a:ext uri="{FF2B5EF4-FFF2-40B4-BE49-F238E27FC236}">
                    <a16:creationId xmlns:a16="http://schemas.microsoft.com/office/drawing/2014/main" id="{CD9345E7-1BA6-83F9-CA46-EBE241F6DD27}"/>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4" name="椭圆 213">
                <a:extLst>
                  <a:ext uri="{FF2B5EF4-FFF2-40B4-BE49-F238E27FC236}">
                    <a16:creationId xmlns:a16="http://schemas.microsoft.com/office/drawing/2014/main" id="{6B29C183-DDD8-5C9E-517D-9E2B2B823095}"/>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6" name="组合 155">
              <a:extLst>
                <a:ext uri="{FF2B5EF4-FFF2-40B4-BE49-F238E27FC236}">
                  <a16:creationId xmlns:a16="http://schemas.microsoft.com/office/drawing/2014/main" id="{CD37A9FC-F988-D0FD-FFC9-BCEA8B67613F}"/>
                </a:ext>
              </a:extLst>
            </p:cNvPr>
            <p:cNvGrpSpPr/>
            <p:nvPr/>
          </p:nvGrpSpPr>
          <p:grpSpPr>
            <a:xfrm>
              <a:off x="1273447" y="2025663"/>
              <a:ext cx="2593703" cy="60053"/>
              <a:chOff x="1273447" y="1386297"/>
              <a:chExt cx="2593703" cy="60053"/>
            </a:xfrm>
            <a:grpFill/>
          </p:grpSpPr>
          <p:sp>
            <p:nvSpPr>
              <p:cNvPr id="187" name="椭圆 186">
                <a:extLst>
                  <a:ext uri="{FF2B5EF4-FFF2-40B4-BE49-F238E27FC236}">
                    <a16:creationId xmlns:a16="http://schemas.microsoft.com/office/drawing/2014/main" id="{40F76DD5-D498-C5FA-1704-7632C190EB75}"/>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AB6C9F1D-1CDF-9DA3-C74D-1E595F6AEBD1}"/>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9" name="椭圆 188">
                <a:extLst>
                  <a:ext uri="{FF2B5EF4-FFF2-40B4-BE49-F238E27FC236}">
                    <a16:creationId xmlns:a16="http://schemas.microsoft.com/office/drawing/2014/main" id="{B231F875-2FB6-543C-4534-F9F08B262457}"/>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0" name="椭圆 189">
                <a:extLst>
                  <a:ext uri="{FF2B5EF4-FFF2-40B4-BE49-F238E27FC236}">
                    <a16:creationId xmlns:a16="http://schemas.microsoft.com/office/drawing/2014/main" id="{3E2F3CDF-D55F-5EED-2750-2B1BC1264CE5}"/>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1" name="椭圆 190">
                <a:extLst>
                  <a:ext uri="{FF2B5EF4-FFF2-40B4-BE49-F238E27FC236}">
                    <a16:creationId xmlns:a16="http://schemas.microsoft.com/office/drawing/2014/main" id="{DBE2C05B-87AC-27C3-4DD8-02004C4216FB}"/>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2" name="椭圆 191">
                <a:extLst>
                  <a:ext uri="{FF2B5EF4-FFF2-40B4-BE49-F238E27FC236}">
                    <a16:creationId xmlns:a16="http://schemas.microsoft.com/office/drawing/2014/main" id="{569CCD4F-B10A-FBE9-3772-ACED2FA41985}"/>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3" name="椭圆 192">
                <a:extLst>
                  <a:ext uri="{FF2B5EF4-FFF2-40B4-BE49-F238E27FC236}">
                    <a16:creationId xmlns:a16="http://schemas.microsoft.com/office/drawing/2014/main" id="{2E703C3D-2453-240E-1F2F-D95C9E81AEAB}"/>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4" name="椭圆 193">
                <a:extLst>
                  <a:ext uri="{FF2B5EF4-FFF2-40B4-BE49-F238E27FC236}">
                    <a16:creationId xmlns:a16="http://schemas.microsoft.com/office/drawing/2014/main" id="{11B78CFD-E0E4-1D39-8028-5426C07C94AE}"/>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5" name="椭圆 194">
                <a:extLst>
                  <a:ext uri="{FF2B5EF4-FFF2-40B4-BE49-F238E27FC236}">
                    <a16:creationId xmlns:a16="http://schemas.microsoft.com/office/drawing/2014/main" id="{F5D9496C-F3F5-E36F-80FC-3E67DE59C403}"/>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6" name="椭圆 195">
                <a:extLst>
                  <a:ext uri="{FF2B5EF4-FFF2-40B4-BE49-F238E27FC236}">
                    <a16:creationId xmlns:a16="http://schemas.microsoft.com/office/drawing/2014/main" id="{0C0AAB43-9C0D-47BA-A850-87092E7835F9}"/>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7" name="椭圆 196">
                <a:extLst>
                  <a:ext uri="{FF2B5EF4-FFF2-40B4-BE49-F238E27FC236}">
                    <a16:creationId xmlns:a16="http://schemas.microsoft.com/office/drawing/2014/main" id="{6E342CBA-4F94-CD6E-417B-26CFB6077BAD}"/>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8" name="椭圆 197">
                <a:extLst>
                  <a:ext uri="{FF2B5EF4-FFF2-40B4-BE49-F238E27FC236}">
                    <a16:creationId xmlns:a16="http://schemas.microsoft.com/office/drawing/2014/main" id="{DAC3A917-EBD5-5436-9692-B7E754C9FFE4}"/>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9" name="椭圆 198">
                <a:extLst>
                  <a:ext uri="{FF2B5EF4-FFF2-40B4-BE49-F238E27FC236}">
                    <a16:creationId xmlns:a16="http://schemas.microsoft.com/office/drawing/2014/main" id="{28F15A07-F600-037F-9DAF-9BC516DAB611}"/>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0" name="椭圆 199">
                <a:extLst>
                  <a:ext uri="{FF2B5EF4-FFF2-40B4-BE49-F238E27FC236}">
                    <a16:creationId xmlns:a16="http://schemas.microsoft.com/office/drawing/2014/main" id="{178BA6CD-3954-8DDE-72DF-381908D405D2}"/>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a:extLst>
                <a:ext uri="{FF2B5EF4-FFF2-40B4-BE49-F238E27FC236}">
                  <a16:creationId xmlns:a16="http://schemas.microsoft.com/office/drawing/2014/main" id="{5DEAE47B-8298-C9B4-3896-C250882C122B}"/>
                </a:ext>
              </a:extLst>
            </p:cNvPr>
            <p:cNvGrpSpPr/>
            <p:nvPr/>
          </p:nvGrpSpPr>
          <p:grpSpPr>
            <a:xfrm>
              <a:off x="1273447" y="2132224"/>
              <a:ext cx="2593703" cy="60053"/>
              <a:chOff x="1273447" y="1386297"/>
              <a:chExt cx="2593703" cy="60053"/>
            </a:xfrm>
            <a:grpFill/>
          </p:grpSpPr>
          <p:sp>
            <p:nvSpPr>
              <p:cNvPr id="173" name="椭圆 172">
                <a:extLst>
                  <a:ext uri="{FF2B5EF4-FFF2-40B4-BE49-F238E27FC236}">
                    <a16:creationId xmlns:a16="http://schemas.microsoft.com/office/drawing/2014/main" id="{C2CD7CF4-2A64-A199-BCC3-EF670271D7CC}"/>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1DBB5D91-C8B2-8A54-7BC6-9F3181B4B432}"/>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5" name="椭圆 174">
                <a:extLst>
                  <a:ext uri="{FF2B5EF4-FFF2-40B4-BE49-F238E27FC236}">
                    <a16:creationId xmlns:a16="http://schemas.microsoft.com/office/drawing/2014/main" id="{5CA951B1-D73D-78A8-55F6-19EECC33DCF6}"/>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6" name="椭圆 175">
                <a:extLst>
                  <a:ext uri="{FF2B5EF4-FFF2-40B4-BE49-F238E27FC236}">
                    <a16:creationId xmlns:a16="http://schemas.microsoft.com/office/drawing/2014/main" id="{EC570DDF-97A3-2AD3-B51F-4BBE96D38839}"/>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7" name="椭圆 176">
                <a:extLst>
                  <a:ext uri="{FF2B5EF4-FFF2-40B4-BE49-F238E27FC236}">
                    <a16:creationId xmlns:a16="http://schemas.microsoft.com/office/drawing/2014/main" id="{635AD655-5977-C352-58EB-857D1F95BE33}"/>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8" name="椭圆 177">
                <a:extLst>
                  <a:ext uri="{FF2B5EF4-FFF2-40B4-BE49-F238E27FC236}">
                    <a16:creationId xmlns:a16="http://schemas.microsoft.com/office/drawing/2014/main" id="{A65EC4E9-79CC-E937-D801-B9F337FBDB3B}"/>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9" name="椭圆 178">
                <a:extLst>
                  <a:ext uri="{FF2B5EF4-FFF2-40B4-BE49-F238E27FC236}">
                    <a16:creationId xmlns:a16="http://schemas.microsoft.com/office/drawing/2014/main" id="{503972E7-FBC6-E17B-6B17-10A3867A2B0D}"/>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0" name="椭圆 179">
                <a:extLst>
                  <a:ext uri="{FF2B5EF4-FFF2-40B4-BE49-F238E27FC236}">
                    <a16:creationId xmlns:a16="http://schemas.microsoft.com/office/drawing/2014/main" id="{646A71BF-CE83-69C7-3D10-A93F5F355E97}"/>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1" name="椭圆 180">
                <a:extLst>
                  <a:ext uri="{FF2B5EF4-FFF2-40B4-BE49-F238E27FC236}">
                    <a16:creationId xmlns:a16="http://schemas.microsoft.com/office/drawing/2014/main" id="{55E79712-2292-D9C9-DBE4-86F77CBE3953}"/>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2" name="椭圆 181">
                <a:extLst>
                  <a:ext uri="{FF2B5EF4-FFF2-40B4-BE49-F238E27FC236}">
                    <a16:creationId xmlns:a16="http://schemas.microsoft.com/office/drawing/2014/main" id="{260262B9-D2B7-1203-7663-243E2497392E}"/>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3" name="椭圆 182">
                <a:extLst>
                  <a:ext uri="{FF2B5EF4-FFF2-40B4-BE49-F238E27FC236}">
                    <a16:creationId xmlns:a16="http://schemas.microsoft.com/office/drawing/2014/main" id="{6695D18D-1F5A-2EEB-26BD-B8E1E057CC98}"/>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4" name="椭圆 183">
                <a:extLst>
                  <a:ext uri="{FF2B5EF4-FFF2-40B4-BE49-F238E27FC236}">
                    <a16:creationId xmlns:a16="http://schemas.microsoft.com/office/drawing/2014/main" id="{58EE0AE7-3D0C-26C9-9891-836CE058CD12}"/>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5" name="椭圆 184">
                <a:extLst>
                  <a:ext uri="{FF2B5EF4-FFF2-40B4-BE49-F238E27FC236}">
                    <a16:creationId xmlns:a16="http://schemas.microsoft.com/office/drawing/2014/main" id="{66E71065-780B-209B-3CE0-1B4860F15F32}"/>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6" name="椭圆 185">
                <a:extLst>
                  <a:ext uri="{FF2B5EF4-FFF2-40B4-BE49-F238E27FC236}">
                    <a16:creationId xmlns:a16="http://schemas.microsoft.com/office/drawing/2014/main" id="{529C388D-41E1-355B-CF69-26999C34D4D4}"/>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a:extLst>
                <a:ext uri="{FF2B5EF4-FFF2-40B4-BE49-F238E27FC236}">
                  <a16:creationId xmlns:a16="http://schemas.microsoft.com/office/drawing/2014/main" id="{04B7C3C6-357A-E8C6-6F71-46683391C4E4}"/>
                </a:ext>
              </a:extLst>
            </p:cNvPr>
            <p:cNvGrpSpPr/>
            <p:nvPr/>
          </p:nvGrpSpPr>
          <p:grpSpPr>
            <a:xfrm>
              <a:off x="1273447" y="2238785"/>
              <a:ext cx="2593703" cy="60053"/>
              <a:chOff x="1273447" y="1386297"/>
              <a:chExt cx="2593703" cy="60053"/>
            </a:xfrm>
            <a:grpFill/>
          </p:grpSpPr>
          <p:sp>
            <p:nvSpPr>
              <p:cNvPr id="159" name="椭圆 158">
                <a:extLst>
                  <a:ext uri="{FF2B5EF4-FFF2-40B4-BE49-F238E27FC236}">
                    <a16:creationId xmlns:a16="http://schemas.microsoft.com/office/drawing/2014/main" id="{250A49B7-934E-922F-5B32-D19224017D09}"/>
                  </a:ext>
                </a:extLst>
              </p:cNvPr>
              <p:cNvSpPr/>
              <p:nvPr/>
            </p:nvSpPr>
            <p:spPr>
              <a:xfrm>
                <a:off x="127344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A934C423-1892-B928-4DA8-ED1295D72830}"/>
                  </a:ext>
                </a:extLst>
              </p:cNvPr>
              <p:cNvSpPr/>
              <p:nvPr/>
            </p:nvSpPr>
            <p:spPr>
              <a:xfrm>
                <a:off x="1468343"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1" name="椭圆 160">
                <a:extLst>
                  <a:ext uri="{FF2B5EF4-FFF2-40B4-BE49-F238E27FC236}">
                    <a16:creationId xmlns:a16="http://schemas.microsoft.com/office/drawing/2014/main" id="{B97900A0-111B-A3B8-9EC3-5C18ACA63DF5}"/>
                  </a:ext>
                </a:extLst>
              </p:cNvPr>
              <p:cNvSpPr/>
              <p:nvPr/>
            </p:nvSpPr>
            <p:spPr>
              <a:xfrm>
                <a:off x="166323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2" name="椭圆 161">
                <a:extLst>
                  <a:ext uri="{FF2B5EF4-FFF2-40B4-BE49-F238E27FC236}">
                    <a16:creationId xmlns:a16="http://schemas.microsoft.com/office/drawing/2014/main" id="{2EECF142-7EE7-A399-52FD-B6978EE1D695}"/>
                  </a:ext>
                </a:extLst>
              </p:cNvPr>
              <p:cNvSpPr/>
              <p:nvPr/>
            </p:nvSpPr>
            <p:spPr>
              <a:xfrm>
                <a:off x="185813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3" name="椭圆 162">
                <a:extLst>
                  <a:ext uri="{FF2B5EF4-FFF2-40B4-BE49-F238E27FC236}">
                    <a16:creationId xmlns:a16="http://schemas.microsoft.com/office/drawing/2014/main" id="{95241D1E-8BBB-2CC0-B892-511303895457}"/>
                  </a:ext>
                </a:extLst>
              </p:cNvPr>
              <p:cNvSpPr/>
              <p:nvPr/>
            </p:nvSpPr>
            <p:spPr>
              <a:xfrm>
                <a:off x="205303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4" name="椭圆 163">
                <a:extLst>
                  <a:ext uri="{FF2B5EF4-FFF2-40B4-BE49-F238E27FC236}">
                    <a16:creationId xmlns:a16="http://schemas.microsoft.com/office/drawing/2014/main" id="{1B9F59BF-0DDF-5714-37EC-053E3E99B4D8}"/>
                  </a:ext>
                </a:extLst>
              </p:cNvPr>
              <p:cNvSpPr/>
              <p:nvPr/>
            </p:nvSpPr>
            <p:spPr>
              <a:xfrm>
                <a:off x="2247928"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5" name="椭圆 164">
                <a:extLst>
                  <a:ext uri="{FF2B5EF4-FFF2-40B4-BE49-F238E27FC236}">
                    <a16:creationId xmlns:a16="http://schemas.microsoft.com/office/drawing/2014/main" id="{796E590B-CAF3-11EF-A9D6-A8DC589735EC}"/>
                  </a:ext>
                </a:extLst>
              </p:cNvPr>
              <p:cNvSpPr/>
              <p:nvPr/>
            </p:nvSpPr>
            <p:spPr>
              <a:xfrm>
                <a:off x="2442824"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6" name="椭圆 165">
                <a:extLst>
                  <a:ext uri="{FF2B5EF4-FFF2-40B4-BE49-F238E27FC236}">
                    <a16:creationId xmlns:a16="http://schemas.microsoft.com/office/drawing/2014/main" id="{00275E16-AE20-CC57-A7C1-BFD0013FCBA4}"/>
                  </a:ext>
                </a:extLst>
              </p:cNvPr>
              <p:cNvSpPr/>
              <p:nvPr/>
            </p:nvSpPr>
            <p:spPr>
              <a:xfrm>
                <a:off x="2637720"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7" name="椭圆 166">
                <a:extLst>
                  <a:ext uri="{FF2B5EF4-FFF2-40B4-BE49-F238E27FC236}">
                    <a16:creationId xmlns:a16="http://schemas.microsoft.com/office/drawing/2014/main" id="{24D031AB-CC55-0576-CB25-D0B76E6B9011}"/>
                  </a:ext>
                </a:extLst>
              </p:cNvPr>
              <p:cNvSpPr/>
              <p:nvPr/>
            </p:nvSpPr>
            <p:spPr>
              <a:xfrm>
                <a:off x="2832616"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8" name="椭圆 167">
                <a:extLst>
                  <a:ext uri="{FF2B5EF4-FFF2-40B4-BE49-F238E27FC236}">
                    <a16:creationId xmlns:a16="http://schemas.microsoft.com/office/drawing/2014/main" id="{8C041779-99C4-9A8B-1569-82496A3E0FDD}"/>
                  </a:ext>
                </a:extLst>
              </p:cNvPr>
              <p:cNvSpPr/>
              <p:nvPr/>
            </p:nvSpPr>
            <p:spPr>
              <a:xfrm>
                <a:off x="3027512"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9" name="椭圆 168">
                <a:extLst>
                  <a:ext uri="{FF2B5EF4-FFF2-40B4-BE49-F238E27FC236}">
                    <a16:creationId xmlns:a16="http://schemas.microsoft.com/office/drawing/2014/main" id="{D3DD0305-2E46-EDFB-E9F6-0C5B07B43299}"/>
                  </a:ext>
                </a:extLst>
              </p:cNvPr>
              <p:cNvSpPr/>
              <p:nvPr/>
            </p:nvSpPr>
            <p:spPr>
              <a:xfrm>
                <a:off x="3222409"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0" name="椭圆 169">
                <a:extLst>
                  <a:ext uri="{FF2B5EF4-FFF2-40B4-BE49-F238E27FC236}">
                    <a16:creationId xmlns:a16="http://schemas.microsoft.com/office/drawing/2014/main" id="{D61DCA20-C88E-414A-F602-84B11F21901F}"/>
                  </a:ext>
                </a:extLst>
              </p:cNvPr>
              <p:cNvSpPr/>
              <p:nvPr/>
            </p:nvSpPr>
            <p:spPr>
              <a:xfrm>
                <a:off x="3417305"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1" name="椭圆 170">
                <a:extLst>
                  <a:ext uri="{FF2B5EF4-FFF2-40B4-BE49-F238E27FC236}">
                    <a16:creationId xmlns:a16="http://schemas.microsoft.com/office/drawing/2014/main" id="{FF8D3DA7-57E0-6881-3375-A255FF0861AE}"/>
                  </a:ext>
                </a:extLst>
              </p:cNvPr>
              <p:cNvSpPr/>
              <p:nvPr/>
            </p:nvSpPr>
            <p:spPr>
              <a:xfrm>
                <a:off x="3612201" y="1386297"/>
                <a:ext cx="60053" cy="6005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2" name="椭圆 171">
                <a:extLst>
                  <a:ext uri="{FF2B5EF4-FFF2-40B4-BE49-F238E27FC236}">
                    <a16:creationId xmlns:a16="http://schemas.microsoft.com/office/drawing/2014/main" id="{10FA3E69-B853-005E-C4A2-E9201ACFF55B}"/>
                  </a:ext>
                </a:extLst>
              </p:cNvPr>
              <p:cNvSpPr/>
              <p:nvPr/>
            </p:nvSpPr>
            <p:spPr>
              <a:xfrm>
                <a:off x="3807097" y="1386297"/>
                <a:ext cx="60053" cy="600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506759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8532C08D-61D0-C169-6237-44DCB84D06C7}"/>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8366280C-FFA6-E4A8-CC0C-7D2BC05270C8}"/>
              </a:ext>
            </a:extLst>
          </p:cNvPr>
          <p:cNvSpPr/>
          <p:nvPr/>
        </p:nvSpPr>
        <p:spPr>
          <a:xfrm>
            <a:off x="660400" y="927100"/>
            <a:ext cx="10858500" cy="5308600"/>
          </a:xfrm>
          <a:prstGeom prst="roundRect">
            <a:avLst>
              <a:gd name="adj" fmla="val 5674"/>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082" t="-19755" r="-6198" b="-1195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2D13D5A1-F06C-AFD5-D846-B7C484E48645}"/>
              </a:ext>
            </a:extLst>
          </p:cNvPr>
          <p:cNvSpPr/>
          <p:nvPr/>
        </p:nvSpPr>
        <p:spPr>
          <a:xfrm>
            <a:off x="660400" y="927100"/>
            <a:ext cx="10858500" cy="5308600"/>
          </a:xfrm>
          <a:prstGeom prst="roundRect">
            <a:avLst>
              <a:gd name="adj" fmla="val 5674"/>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4656D31-EEEF-C0A3-DF3E-4B3BAD22D1C6}"/>
              </a:ext>
            </a:extLst>
          </p:cNvPr>
          <p:cNvGrpSpPr/>
          <p:nvPr/>
        </p:nvGrpSpPr>
        <p:grpSpPr>
          <a:xfrm>
            <a:off x="660400" y="432908"/>
            <a:ext cx="3207657" cy="523220"/>
            <a:chOff x="660400" y="505480"/>
            <a:chExt cx="3207657" cy="523220"/>
          </a:xfrm>
        </p:grpSpPr>
        <p:sp>
          <p:nvSpPr>
            <p:cNvPr id="6" name="平行四边形 5">
              <a:extLst>
                <a:ext uri="{FF2B5EF4-FFF2-40B4-BE49-F238E27FC236}">
                  <a16:creationId xmlns:a16="http://schemas.microsoft.com/office/drawing/2014/main" id="{DB1D0354-EA88-815C-D923-ED623C3916E8}"/>
                </a:ext>
              </a:extLst>
            </p:cNvPr>
            <p:cNvSpPr/>
            <p:nvPr/>
          </p:nvSpPr>
          <p:spPr>
            <a:xfrm>
              <a:off x="660400" y="576101"/>
              <a:ext cx="463550" cy="337820"/>
            </a:xfrm>
            <a:prstGeom prst="parallelogram">
              <a:avLst>
                <a:gd name="adj" fmla="val 41271"/>
              </a:avLst>
            </a:prstGeom>
            <a:solidFill>
              <a:srgbClr val="1F8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5FD2D05-E6A8-345C-D406-1547DA90FF1B}"/>
                </a:ext>
              </a:extLst>
            </p:cNvPr>
            <p:cNvSpPr txBox="1"/>
            <p:nvPr/>
          </p:nvSpPr>
          <p:spPr>
            <a:xfrm>
              <a:off x="1117599" y="505480"/>
              <a:ext cx="2750458"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grpSp>
      <p:sp>
        <p:nvSpPr>
          <p:cNvPr id="8" name="矩形: 圆角 7">
            <a:extLst>
              <a:ext uri="{FF2B5EF4-FFF2-40B4-BE49-F238E27FC236}">
                <a16:creationId xmlns:a16="http://schemas.microsoft.com/office/drawing/2014/main" id="{F11735B4-2156-8DA9-83FB-2917C0D631B0}"/>
              </a:ext>
            </a:extLst>
          </p:cNvPr>
          <p:cNvSpPr/>
          <p:nvPr/>
        </p:nvSpPr>
        <p:spPr>
          <a:xfrm rot="2684045">
            <a:off x="1329636" y="2309007"/>
            <a:ext cx="147792" cy="147792"/>
          </a:xfrm>
          <a:prstGeom prst="roundRect">
            <a:avLst>
              <a:gd name="adj" fmla="val 33114"/>
            </a:avLst>
          </a:prstGeom>
          <a:solidFill>
            <a:srgbClr val="1F8E9D"/>
          </a:solidFill>
          <a:ln w="31750">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789314B4-EE30-D3BD-26FB-3DD2147D24B6}"/>
              </a:ext>
            </a:extLst>
          </p:cNvPr>
          <p:cNvSpPr txBox="1"/>
          <p:nvPr/>
        </p:nvSpPr>
        <p:spPr>
          <a:xfrm>
            <a:off x="1568021" y="2152070"/>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1F8E9D"/>
                </a:solidFill>
              </a:rPr>
              <a:t>输入标题</a:t>
            </a:r>
          </a:p>
        </p:txBody>
      </p:sp>
      <p:sp>
        <p:nvSpPr>
          <p:cNvPr id="10" name="矩形: 圆角 9">
            <a:extLst>
              <a:ext uri="{FF2B5EF4-FFF2-40B4-BE49-F238E27FC236}">
                <a16:creationId xmlns:a16="http://schemas.microsoft.com/office/drawing/2014/main" id="{32F81832-27E6-A20D-C4D3-03053522ABAE}"/>
              </a:ext>
            </a:extLst>
          </p:cNvPr>
          <p:cNvSpPr/>
          <p:nvPr/>
        </p:nvSpPr>
        <p:spPr>
          <a:xfrm rot="2684045">
            <a:off x="6990651" y="2309007"/>
            <a:ext cx="147792" cy="147792"/>
          </a:xfrm>
          <a:prstGeom prst="roundRect">
            <a:avLst>
              <a:gd name="adj" fmla="val 33114"/>
            </a:avLst>
          </a:prstGeom>
          <a:solidFill>
            <a:srgbClr val="1F8E9D"/>
          </a:solidFill>
          <a:ln w="31750">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CB070BEE-5EDD-2B8A-88AF-0CB78FE15818}"/>
              </a:ext>
            </a:extLst>
          </p:cNvPr>
          <p:cNvSpPr txBox="1"/>
          <p:nvPr/>
        </p:nvSpPr>
        <p:spPr>
          <a:xfrm>
            <a:off x="7246269" y="2152070"/>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1F8E9D"/>
                </a:solidFill>
              </a:rPr>
              <a:t>输入标题</a:t>
            </a:r>
          </a:p>
        </p:txBody>
      </p:sp>
      <p:sp>
        <p:nvSpPr>
          <p:cNvPr id="12" name="矩形: 圆角 11">
            <a:extLst>
              <a:ext uri="{FF2B5EF4-FFF2-40B4-BE49-F238E27FC236}">
                <a16:creationId xmlns:a16="http://schemas.microsoft.com/office/drawing/2014/main" id="{167B6618-0B88-F0E4-D144-01A880F4A037}"/>
              </a:ext>
            </a:extLst>
          </p:cNvPr>
          <p:cNvSpPr/>
          <p:nvPr/>
        </p:nvSpPr>
        <p:spPr>
          <a:xfrm rot="2684045">
            <a:off x="1329636" y="4266930"/>
            <a:ext cx="147792" cy="147792"/>
          </a:xfrm>
          <a:prstGeom prst="roundRect">
            <a:avLst>
              <a:gd name="adj" fmla="val 33114"/>
            </a:avLst>
          </a:prstGeom>
          <a:solidFill>
            <a:srgbClr val="1F8E9D"/>
          </a:solidFill>
          <a:ln w="31750">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0A43202C-60B7-0008-A9E6-CFC7AE73A476}"/>
              </a:ext>
            </a:extLst>
          </p:cNvPr>
          <p:cNvSpPr txBox="1"/>
          <p:nvPr/>
        </p:nvSpPr>
        <p:spPr>
          <a:xfrm>
            <a:off x="1568021" y="4109993"/>
            <a:ext cx="2099247"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1F8E9D"/>
                </a:solidFill>
              </a:rPr>
              <a:t>输入标题</a:t>
            </a:r>
          </a:p>
        </p:txBody>
      </p:sp>
      <p:sp>
        <p:nvSpPr>
          <p:cNvPr id="14" name="矩形: 圆角 13">
            <a:extLst>
              <a:ext uri="{FF2B5EF4-FFF2-40B4-BE49-F238E27FC236}">
                <a16:creationId xmlns:a16="http://schemas.microsoft.com/office/drawing/2014/main" id="{2EA3603C-D3CA-8E81-9783-5575AC91C2BA}"/>
              </a:ext>
            </a:extLst>
          </p:cNvPr>
          <p:cNvSpPr/>
          <p:nvPr/>
        </p:nvSpPr>
        <p:spPr>
          <a:xfrm rot="2684045">
            <a:off x="6990651" y="4266930"/>
            <a:ext cx="147792" cy="147792"/>
          </a:xfrm>
          <a:prstGeom prst="roundRect">
            <a:avLst>
              <a:gd name="adj" fmla="val 33114"/>
            </a:avLst>
          </a:prstGeom>
          <a:solidFill>
            <a:srgbClr val="1F8E9D"/>
          </a:solidFill>
          <a:ln w="31750">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1A864D4-9F3D-E1E2-6B10-9BB85A13457F}"/>
              </a:ext>
            </a:extLst>
          </p:cNvPr>
          <p:cNvSpPr txBox="1"/>
          <p:nvPr/>
        </p:nvSpPr>
        <p:spPr>
          <a:xfrm>
            <a:off x="7246269" y="4109993"/>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1F8E9D"/>
                </a:solidFill>
              </a:rPr>
              <a:t>输入标题</a:t>
            </a:r>
          </a:p>
        </p:txBody>
      </p:sp>
      <p:sp>
        <p:nvSpPr>
          <p:cNvPr id="16" name="文本框 15">
            <a:extLst>
              <a:ext uri="{FF2B5EF4-FFF2-40B4-BE49-F238E27FC236}">
                <a16:creationId xmlns:a16="http://schemas.microsoft.com/office/drawing/2014/main" id="{5D19BEEE-BEBA-2B0C-539C-3534CBAA0F97}"/>
              </a:ext>
            </a:extLst>
          </p:cNvPr>
          <p:cNvSpPr txBox="1"/>
          <p:nvPr/>
        </p:nvSpPr>
        <p:spPr>
          <a:xfrm>
            <a:off x="1568021" y="2564070"/>
            <a:ext cx="2821166"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17" name="文本框 16">
            <a:extLst>
              <a:ext uri="{FF2B5EF4-FFF2-40B4-BE49-F238E27FC236}">
                <a16:creationId xmlns:a16="http://schemas.microsoft.com/office/drawing/2014/main" id="{ED07D824-2041-8347-E365-77328AC497C4}"/>
              </a:ext>
            </a:extLst>
          </p:cNvPr>
          <p:cNvSpPr txBox="1"/>
          <p:nvPr/>
        </p:nvSpPr>
        <p:spPr>
          <a:xfrm>
            <a:off x="1568021" y="4523499"/>
            <a:ext cx="2821166"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18" name="文本框 17">
            <a:extLst>
              <a:ext uri="{FF2B5EF4-FFF2-40B4-BE49-F238E27FC236}">
                <a16:creationId xmlns:a16="http://schemas.microsoft.com/office/drawing/2014/main" id="{B46D37E4-2503-3611-FAFF-77135ADA3B33}"/>
              </a:ext>
            </a:extLst>
          </p:cNvPr>
          <p:cNvSpPr txBox="1"/>
          <p:nvPr/>
        </p:nvSpPr>
        <p:spPr>
          <a:xfrm>
            <a:off x="7246269" y="2564070"/>
            <a:ext cx="2821166"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19" name="文本框 18">
            <a:extLst>
              <a:ext uri="{FF2B5EF4-FFF2-40B4-BE49-F238E27FC236}">
                <a16:creationId xmlns:a16="http://schemas.microsoft.com/office/drawing/2014/main" id="{9DA09D02-500F-B0AD-9D3B-58FB32564BEB}"/>
              </a:ext>
            </a:extLst>
          </p:cNvPr>
          <p:cNvSpPr txBox="1"/>
          <p:nvPr/>
        </p:nvSpPr>
        <p:spPr>
          <a:xfrm>
            <a:off x="7246269" y="4523499"/>
            <a:ext cx="2821166"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Tree>
    <p:extLst>
      <p:ext uri="{BB962C8B-B14F-4D97-AF65-F5344CB8AC3E}">
        <p14:creationId xmlns:p14="http://schemas.microsoft.com/office/powerpoint/2010/main" val="2732929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3764ACE4-8BA9-4827-3671-F6A1C88510F6}"/>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88E6D854-3C50-B690-FC1F-A69DA15ED628}"/>
              </a:ext>
            </a:extLst>
          </p:cNvPr>
          <p:cNvSpPr/>
          <p:nvPr/>
        </p:nvSpPr>
        <p:spPr>
          <a:xfrm>
            <a:off x="660400" y="927100"/>
            <a:ext cx="10858500" cy="5308600"/>
          </a:xfrm>
          <a:prstGeom prst="roundRect">
            <a:avLst>
              <a:gd name="adj" fmla="val 5674"/>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082" t="-19755" r="-6198" b="-1195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B03BB9A-57AA-123B-01B2-B1A25721AFCC}"/>
              </a:ext>
            </a:extLst>
          </p:cNvPr>
          <p:cNvSpPr/>
          <p:nvPr/>
        </p:nvSpPr>
        <p:spPr>
          <a:xfrm>
            <a:off x="660400" y="927100"/>
            <a:ext cx="10858500" cy="5308600"/>
          </a:xfrm>
          <a:prstGeom prst="roundRect">
            <a:avLst>
              <a:gd name="adj" fmla="val 5674"/>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61E4C1D2-EDE1-6F19-DF53-D844E59DFA44}"/>
              </a:ext>
            </a:extLst>
          </p:cNvPr>
          <p:cNvSpPr/>
          <p:nvPr/>
        </p:nvSpPr>
        <p:spPr>
          <a:xfrm>
            <a:off x="989488" y="1894899"/>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9" name="矩形 8">
            <a:extLst>
              <a:ext uri="{FF2B5EF4-FFF2-40B4-BE49-F238E27FC236}">
                <a16:creationId xmlns:a16="http://schemas.microsoft.com/office/drawing/2014/main" id="{B71DEC5C-DC6C-200A-0912-76F4440DEFCD}"/>
              </a:ext>
            </a:extLst>
          </p:cNvPr>
          <p:cNvSpPr/>
          <p:nvPr/>
        </p:nvSpPr>
        <p:spPr>
          <a:xfrm>
            <a:off x="989488" y="3803252"/>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zh-CN" altLang="en-US"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10" name="矩形: 圆角 9">
            <a:extLst>
              <a:ext uri="{FF2B5EF4-FFF2-40B4-BE49-F238E27FC236}">
                <a16:creationId xmlns:a16="http://schemas.microsoft.com/office/drawing/2014/main" id="{71CBF99D-D755-03C6-117A-32941DACD553}"/>
              </a:ext>
            </a:extLst>
          </p:cNvPr>
          <p:cNvSpPr/>
          <p:nvPr/>
        </p:nvSpPr>
        <p:spPr>
          <a:xfrm>
            <a:off x="6726551" y="3542921"/>
            <a:ext cx="1044973" cy="1050300"/>
          </a:xfrm>
          <a:prstGeom prst="roundRect">
            <a:avLst/>
          </a:prstGeom>
          <a:gradFill flip="none" rotWithShape="1">
            <a:gsLst>
              <a:gs pos="0">
                <a:srgbClr val="7EC0F2">
                  <a:alpha val="10000"/>
                </a:srgbClr>
              </a:gs>
              <a:gs pos="100000">
                <a:srgbClr val="7EC0F2">
                  <a:alpha val="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ea typeface="方正兰亭黑简体"/>
              <a:cs typeface="+mn-cs"/>
            </a:endParaRPr>
          </a:p>
        </p:txBody>
      </p:sp>
      <p:sp>
        <p:nvSpPr>
          <p:cNvPr id="11" name="矩形: 圆角 10">
            <a:extLst>
              <a:ext uri="{FF2B5EF4-FFF2-40B4-BE49-F238E27FC236}">
                <a16:creationId xmlns:a16="http://schemas.microsoft.com/office/drawing/2014/main" id="{8AB963D0-8087-06B9-C4A4-8C1D3C640537}"/>
              </a:ext>
            </a:extLst>
          </p:cNvPr>
          <p:cNvSpPr/>
          <p:nvPr/>
        </p:nvSpPr>
        <p:spPr>
          <a:xfrm>
            <a:off x="4539126" y="2308869"/>
            <a:ext cx="1141173" cy="1146991"/>
          </a:xfrm>
          <a:prstGeom prst="roundRect">
            <a:avLst/>
          </a:prstGeom>
          <a:gradFill flip="none" rotWithShape="1">
            <a:gsLst>
              <a:gs pos="0">
                <a:srgbClr val="7EC0F2"/>
              </a:gs>
              <a:gs pos="100000">
                <a:srgbClr val="90DFE9"/>
              </a:gs>
            </a:gsLst>
            <a:lin ang="189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ea typeface="方正兰亭黑简体"/>
              <a:cs typeface="+mn-cs"/>
            </a:endParaRPr>
          </a:p>
        </p:txBody>
      </p:sp>
      <p:sp>
        <p:nvSpPr>
          <p:cNvPr id="12" name="矩形: 圆角 11">
            <a:extLst>
              <a:ext uri="{FF2B5EF4-FFF2-40B4-BE49-F238E27FC236}">
                <a16:creationId xmlns:a16="http://schemas.microsoft.com/office/drawing/2014/main" id="{EE029522-10A3-87D5-1D5B-DA19873315EB}"/>
              </a:ext>
            </a:extLst>
          </p:cNvPr>
          <p:cNvSpPr/>
          <p:nvPr/>
        </p:nvSpPr>
        <p:spPr>
          <a:xfrm>
            <a:off x="3700608" y="4043425"/>
            <a:ext cx="1286420" cy="1292978"/>
          </a:xfrm>
          <a:prstGeom prst="roundRect">
            <a:avLst/>
          </a:prstGeom>
          <a:gradFill flip="none" rotWithShape="1">
            <a:gsLst>
              <a:gs pos="0">
                <a:srgbClr val="6AB7F0">
                  <a:alpha val="0"/>
                </a:srgbClr>
              </a:gs>
              <a:gs pos="100000">
                <a:srgbClr val="6AB7F0">
                  <a:alpha val="20000"/>
                </a:srgbClr>
              </a:gs>
            </a:gsLst>
            <a:lin ang="18900000" scaled="1"/>
            <a:tileRect/>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ea typeface="方正兰亭黑简体"/>
              <a:cs typeface="+mn-cs"/>
            </a:endParaRPr>
          </a:p>
        </p:txBody>
      </p:sp>
      <p:sp>
        <p:nvSpPr>
          <p:cNvPr id="13" name="矩形: 圆角 12">
            <a:extLst>
              <a:ext uri="{FF2B5EF4-FFF2-40B4-BE49-F238E27FC236}">
                <a16:creationId xmlns:a16="http://schemas.microsoft.com/office/drawing/2014/main" id="{12DB8CD3-71CE-D40B-9475-62CFD4558716}"/>
              </a:ext>
            </a:extLst>
          </p:cNvPr>
          <p:cNvSpPr/>
          <p:nvPr/>
        </p:nvSpPr>
        <p:spPr>
          <a:xfrm>
            <a:off x="7693481" y="2581708"/>
            <a:ext cx="849536" cy="853865"/>
          </a:xfrm>
          <a:prstGeom prst="roundRect">
            <a:avLst/>
          </a:prstGeom>
          <a:gradFill flip="none" rotWithShape="1">
            <a:gsLst>
              <a:gs pos="0">
                <a:srgbClr val="6AB7F0"/>
              </a:gs>
              <a:gs pos="100000">
                <a:srgbClr val="90DFE9"/>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ea typeface="方正兰亭黑简体"/>
              <a:cs typeface="+mn-cs"/>
            </a:endParaRPr>
          </a:p>
        </p:txBody>
      </p:sp>
      <p:sp>
        <p:nvSpPr>
          <p:cNvPr id="14" name="矩形: 圆角 13">
            <a:extLst>
              <a:ext uri="{FF2B5EF4-FFF2-40B4-BE49-F238E27FC236}">
                <a16:creationId xmlns:a16="http://schemas.microsoft.com/office/drawing/2014/main" id="{67F4AE27-9A0D-E0DD-DC5D-DE81437AD4F7}"/>
              </a:ext>
            </a:extLst>
          </p:cNvPr>
          <p:cNvSpPr/>
          <p:nvPr/>
        </p:nvSpPr>
        <p:spPr>
          <a:xfrm>
            <a:off x="7693481" y="1631693"/>
            <a:ext cx="849536" cy="853865"/>
          </a:xfrm>
          <a:prstGeom prst="roundRect">
            <a:avLst/>
          </a:prstGeom>
          <a:gradFill flip="none" rotWithShape="1">
            <a:gsLst>
              <a:gs pos="0">
                <a:srgbClr val="90DFE9">
                  <a:alpha val="40000"/>
                </a:srgbClr>
              </a:gs>
              <a:gs pos="100000">
                <a:srgbClr val="90DFE9"/>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ea typeface="方正兰亭黑简体"/>
              <a:cs typeface="+mn-cs"/>
            </a:endParaRPr>
          </a:p>
        </p:txBody>
      </p:sp>
      <p:sp>
        <p:nvSpPr>
          <p:cNvPr id="15" name="矩形: 圆角 14">
            <a:extLst>
              <a:ext uri="{FF2B5EF4-FFF2-40B4-BE49-F238E27FC236}">
                <a16:creationId xmlns:a16="http://schemas.microsoft.com/office/drawing/2014/main" id="{1855F31A-2D5F-B586-197B-FCA0BB99D124}"/>
              </a:ext>
            </a:extLst>
          </p:cNvPr>
          <p:cNvSpPr/>
          <p:nvPr/>
        </p:nvSpPr>
        <p:spPr>
          <a:xfrm>
            <a:off x="10202717" y="2288581"/>
            <a:ext cx="1141173" cy="1146991"/>
          </a:xfrm>
          <a:prstGeom prst="roundRect">
            <a:avLst/>
          </a:prstGeom>
          <a:gradFill flip="none" rotWithShape="1">
            <a:gsLst>
              <a:gs pos="0">
                <a:srgbClr val="6AB7F0">
                  <a:alpha val="10000"/>
                </a:srgbClr>
              </a:gs>
              <a:gs pos="100000">
                <a:srgbClr val="6AB7F0">
                  <a:alpha val="30000"/>
                </a:srgbClr>
              </a:gs>
            </a:gsLst>
            <a:lin ang="81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ea typeface="方正兰亭黑简体"/>
              <a:cs typeface="+mn-cs"/>
            </a:endParaRPr>
          </a:p>
        </p:txBody>
      </p:sp>
      <p:sp>
        <p:nvSpPr>
          <p:cNvPr id="16" name="文本框 15">
            <a:extLst>
              <a:ext uri="{FF2B5EF4-FFF2-40B4-BE49-F238E27FC236}">
                <a16:creationId xmlns:a16="http://schemas.microsoft.com/office/drawing/2014/main" id="{0573E442-AEFE-B946-C0D8-98FE54B06966}"/>
              </a:ext>
            </a:extLst>
          </p:cNvPr>
          <p:cNvSpPr txBox="1"/>
          <p:nvPr/>
        </p:nvSpPr>
        <p:spPr>
          <a:xfrm>
            <a:off x="993914" y="2295556"/>
            <a:ext cx="2821166"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17" name="文本框 16">
            <a:extLst>
              <a:ext uri="{FF2B5EF4-FFF2-40B4-BE49-F238E27FC236}">
                <a16:creationId xmlns:a16="http://schemas.microsoft.com/office/drawing/2014/main" id="{C7CE406B-4AD5-7E2E-1627-84768BD12C57}"/>
              </a:ext>
            </a:extLst>
          </p:cNvPr>
          <p:cNvSpPr txBox="1"/>
          <p:nvPr/>
        </p:nvSpPr>
        <p:spPr>
          <a:xfrm>
            <a:off x="993914" y="4233213"/>
            <a:ext cx="2821166"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18" name="矩形: 圆角 17">
            <a:extLst>
              <a:ext uri="{FF2B5EF4-FFF2-40B4-BE49-F238E27FC236}">
                <a16:creationId xmlns:a16="http://schemas.microsoft.com/office/drawing/2014/main" id="{53EB7D80-C21A-32BE-FB5F-2F4619122641}"/>
              </a:ext>
            </a:extLst>
          </p:cNvPr>
          <p:cNvSpPr/>
          <p:nvPr/>
        </p:nvSpPr>
        <p:spPr>
          <a:xfrm>
            <a:off x="5929086" y="1976887"/>
            <a:ext cx="1458685" cy="1458685"/>
          </a:xfrm>
          <a:prstGeom prst="roundRect">
            <a:avLst>
              <a:gd name="adj" fmla="val 10199"/>
            </a:avLst>
          </a:prstGeom>
          <a:blipFill dpi="0" rotWithShape="1">
            <a:blip r:embed="rId5">
              <a:grayscl/>
              <a:extLst>
                <a:ext uri="{BEBA8EAE-BF5A-486C-A8C5-ECC9F3942E4B}">
                  <a14:imgProps xmlns:a14="http://schemas.microsoft.com/office/drawing/2010/main">
                    <a14:imgLayer r:embed="rId6">
                      <a14:imgEffect>
                        <a14:saturation sat="33000"/>
                      </a14:imgEffect>
                    </a14:imgLayer>
                  </a14:imgProps>
                </a:ext>
              </a:extLst>
            </a:blip>
            <a:srcRect/>
            <a:tile tx="0" ty="0" sx="100000" sy="100000" flip="none" algn="tl"/>
          </a:blipFill>
          <a:ln>
            <a:solidFill>
              <a:srgbClr val="6AB7F0"/>
            </a:solidFill>
          </a:ln>
          <a:effectLst>
            <a:outerShdw blurRad="254000" dist="127000" dir="2700000" algn="tl" rotWithShape="0">
              <a:srgbClr val="1B93D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00AFE61A-8E75-4E9A-71B6-30B5BC9EA68E}"/>
              </a:ext>
            </a:extLst>
          </p:cNvPr>
          <p:cNvSpPr/>
          <p:nvPr/>
        </p:nvSpPr>
        <p:spPr>
          <a:xfrm>
            <a:off x="8919029" y="2274430"/>
            <a:ext cx="1161142" cy="1161142"/>
          </a:xfrm>
          <a:prstGeom prst="roundRect">
            <a:avLst>
              <a:gd name="adj" fmla="val 10199"/>
            </a:avLst>
          </a:prstGeom>
          <a:blipFill dpi="0" rotWithShape="1">
            <a:blip r:embed="rId7">
              <a:grayscl/>
              <a:extLst>
                <a:ext uri="{BEBA8EAE-BF5A-486C-A8C5-ECC9F3942E4B}">
                  <a14:imgProps xmlns:a14="http://schemas.microsoft.com/office/drawing/2010/main">
                    <a14:imgLayer r:embed="rId8">
                      <a14:imgEffect>
                        <a14:saturation sat="33000"/>
                      </a14:imgEffect>
                    </a14:imgLayer>
                  </a14:imgProps>
                </a:ext>
              </a:extLst>
            </a:blip>
            <a:srcRect/>
            <a:tile tx="0" ty="-381000" sx="100000" sy="100000" flip="none" algn="tl"/>
          </a:blipFill>
          <a:ln>
            <a:solidFill>
              <a:srgbClr val="6AB7F0"/>
            </a:solidFill>
          </a:ln>
          <a:effectLst>
            <a:outerShdw blurRad="254000" dist="127000" dir="2700000" algn="tl" rotWithShape="0">
              <a:srgbClr val="1B93D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2F385CEE-1AAB-325B-E05C-7B56335E1EF6}"/>
              </a:ext>
            </a:extLst>
          </p:cNvPr>
          <p:cNvSpPr/>
          <p:nvPr/>
        </p:nvSpPr>
        <p:spPr>
          <a:xfrm>
            <a:off x="5014686" y="3617002"/>
            <a:ext cx="1458685" cy="1458685"/>
          </a:xfrm>
          <a:prstGeom prst="roundRect">
            <a:avLst>
              <a:gd name="adj" fmla="val 10199"/>
            </a:avLst>
          </a:prstGeom>
          <a:blipFill dpi="0" rotWithShape="1">
            <a:blip r:embed="rId9">
              <a:grayscl/>
              <a:extLst>
                <a:ext uri="{BEBA8EAE-BF5A-486C-A8C5-ECC9F3942E4B}">
                  <a14:imgProps xmlns:a14="http://schemas.microsoft.com/office/drawing/2010/main">
                    <a14:imgLayer r:embed="rId10">
                      <a14:imgEffect>
                        <a14:saturation sat="33000"/>
                      </a14:imgEffect>
                    </a14:imgLayer>
                  </a14:imgProps>
                </a:ext>
              </a:extLst>
            </a:blip>
            <a:srcRect/>
            <a:tile tx="0" ty="0" sx="100000" sy="100000" flip="none" algn="tl"/>
          </a:blipFill>
          <a:ln>
            <a:solidFill>
              <a:srgbClr val="6AB7F0"/>
            </a:solidFill>
          </a:ln>
          <a:effectLst>
            <a:outerShdw blurRad="254000" dist="127000" dir="2700000" algn="tl" rotWithShape="0">
              <a:srgbClr val="1B93D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5735AC88-0B1D-0868-5A18-D5EA7A649CA8}"/>
              </a:ext>
            </a:extLst>
          </p:cNvPr>
          <p:cNvSpPr/>
          <p:nvPr/>
        </p:nvSpPr>
        <p:spPr>
          <a:xfrm>
            <a:off x="7917543" y="3617002"/>
            <a:ext cx="1458685" cy="1458685"/>
          </a:xfrm>
          <a:prstGeom prst="roundRect">
            <a:avLst>
              <a:gd name="adj" fmla="val 10199"/>
            </a:avLst>
          </a:prstGeom>
          <a:blipFill dpi="0" rotWithShape="1">
            <a:blip r:embed="rId11">
              <a:grayscl/>
              <a:extLst>
                <a:ext uri="{BEBA8EAE-BF5A-486C-A8C5-ECC9F3942E4B}">
                  <a14:imgProps xmlns:a14="http://schemas.microsoft.com/office/drawing/2010/main">
                    <a14:imgLayer r:embed="rId12">
                      <a14:imgEffect>
                        <a14:saturation sat="33000"/>
                      </a14:imgEffect>
                    </a14:imgLayer>
                  </a14:imgProps>
                </a:ext>
              </a:extLst>
            </a:blip>
            <a:srcRect/>
            <a:tile tx="0" ty="-381000" sx="100000" sy="100000" flip="none" algn="tl"/>
          </a:blipFill>
          <a:ln>
            <a:solidFill>
              <a:srgbClr val="6AB7F0"/>
            </a:solidFill>
          </a:ln>
          <a:effectLst>
            <a:outerShdw blurRad="254000" dist="127000" dir="2700000" algn="tl" rotWithShape="0">
              <a:srgbClr val="1B93D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7EFE4839-CA59-C90E-A708-7D63EE2369EC}"/>
              </a:ext>
            </a:extLst>
          </p:cNvPr>
          <p:cNvSpPr/>
          <p:nvPr/>
        </p:nvSpPr>
        <p:spPr>
          <a:xfrm>
            <a:off x="9543143" y="3617002"/>
            <a:ext cx="1818598" cy="1818598"/>
          </a:xfrm>
          <a:prstGeom prst="roundRect">
            <a:avLst>
              <a:gd name="adj" fmla="val 10199"/>
            </a:avLst>
          </a:prstGeom>
          <a:blipFill dpi="0" rotWithShape="1">
            <a:blip r:embed="rId13">
              <a:grayscl/>
              <a:extLst>
                <a:ext uri="{BEBA8EAE-BF5A-486C-A8C5-ECC9F3942E4B}">
                  <a14:imgProps xmlns:a14="http://schemas.microsoft.com/office/drawing/2010/main">
                    <a14:imgLayer r:embed="rId14">
                      <a14:imgEffect>
                        <a14:saturation sat="33000"/>
                      </a14:imgEffect>
                    </a14:imgLayer>
                  </a14:imgProps>
                </a:ext>
              </a:extLst>
            </a:blip>
            <a:srcRect/>
            <a:tile tx="0" ty="-381000" sx="100000" sy="100000" flip="none" algn="tl"/>
          </a:blipFill>
          <a:ln>
            <a:solidFill>
              <a:srgbClr val="6AB7F0"/>
            </a:solidFill>
          </a:ln>
          <a:effectLst>
            <a:outerShdw blurRad="254000" dist="127000" dir="2700000" algn="tl" rotWithShape="0">
              <a:srgbClr val="1B93D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F46D9458-E507-2AB8-D1CD-A5F3AC10E86E}"/>
              </a:ext>
            </a:extLst>
          </p:cNvPr>
          <p:cNvGrpSpPr/>
          <p:nvPr/>
        </p:nvGrpSpPr>
        <p:grpSpPr>
          <a:xfrm>
            <a:off x="660400" y="432908"/>
            <a:ext cx="3207657" cy="523220"/>
            <a:chOff x="660400" y="505480"/>
            <a:chExt cx="3207657" cy="523220"/>
          </a:xfrm>
        </p:grpSpPr>
        <p:sp>
          <p:nvSpPr>
            <p:cNvPr id="24" name="平行四边形 23">
              <a:extLst>
                <a:ext uri="{FF2B5EF4-FFF2-40B4-BE49-F238E27FC236}">
                  <a16:creationId xmlns:a16="http://schemas.microsoft.com/office/drawing/2014/main" id="{118A7BFF-2624-8206-279E-392202FCE14C}"/>
                </a:ext>
              </a:extLst>
            </p:cNvPr>
            <p:cNvSpPr/>
            <p:nvPr/>
          </p:nvSpPr>
          <p:spPr>
            <a:xfrm>
              <a:off x="660400" y="576101"/>
              <a:ext cx="463550" cy="337820"/>
            </a:xfrm>
            <a:prstGeom prst="parallelogram">
              <a:avLst>
                <a:gd name="adj" fmla="val 41271"/>
              </a:avLst>
            </a:prstGeom>
            <a:solidFill>
              <a:srgbClr val="1F8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DF723524-1679-126B-73E6-2EEF3067117A}"/>
                </a:ext>
              </a:extLst>
            </p:cNvPr>
            <p:cNvSpPr txBox="1"/>
            <p:nvPr/>
          </p:nvSpPr>
          <p:spPr>
            <a:xfrm>
              <a:off x="1117599" y="505480"/>
              <a:ext cx="2750458"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grpSp>
    </p:spTree>
    <p:extLst>
      <p:ext uri="{BB962C8B-B14F-4D97-AF65-F5344CB8AC3E}">
        <p14:creationId xmlns:p14="http://schemas.microsoft.com/office/powerpoint/2010/main" val="1987898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736546EA-6DE8-53E7-D8A4-41AEC66D8D76}"/>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899E90AF-2863-D3DB-CED0-59E33DBD2961}"/>
              </a:ext>
            </a:extLst>
          </p:cNvPr>
          <p:cNvSpPr/>
          <p:nvPr/>
        </p:nvSpPr>
        <p:spPr>
          <a:xfrm>
            <a:off x="660400" y="927100"/>
            <a:ext cx="10858500" cy="5308600"/>
          </a:xfrm>
          <a:prstGeom prst="roundRect">
            <a:avLst>
              <a:gd name="adj" fmla="val 5674"/>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082" t="-19755" r="-6198" b="-1195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2CB2779E-46F9-580A-D2FD-655B36749E48}"/>
              </a:ext>
            </a:extLst>
          </p:cNvPr>
          <p:cNvSpPr/>
          <p:nvPr/>
        </p:nvSpPr>
        <p:spPr>
          <a:xfrm>
            <a:off x="660400" y="927100"/>
            <a:ext cx="10858500" cy="5308600"/>
          </a:xfrm>
          <a:prstGeom prst="roundRect">
            <a:avLst>
              <a:gd name="adj" fmla="val 5674"/>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ís1îďe">
            <a:extLst>
              <a:ext uri="{FF2B5EF4-FFF2-40B4-BE49-F238E27FC236}">
                <a16:creationId xmlns:a16="http://schemas.microsoft.com/office/drawing/2014/main" id="{7CB29476-48C5-1B93-DBE7-AE596AB66E35}"/>
              </a:ext>
            </a:extLst>
          </p:cNvPr>
          <p:cNvSpPr/>
          <p:nvPr/>
        </p:nvSpPr>
        <p:spPr bwMode="auto">
          <a:xfrm>
            <a:off x="5720222" y="4595815"/>
            <a:ext cx="1322336" cy="1319579"/>
          </a:xfrm>
          <a:custGeom>
            <a:avLst/>
            <a:gdLst>
              <a:gd name="T0" fmla="*/ 259 w 453"/>
              <a:gd name="T1" fmla="*/ 452 h 452"/>
              <a:gd name="T2" fmla="*/ 269 w 453"/>
              <a:gd name="T3" fmla="*/ 393 h 452"/>
              <a:gd name="T4" fmla="*/ 314 w 453"/>
              <a:gd name="T5" fmla="*/ 374 h 452"/>
              <a:gd name="T6" fmla="*/ 363 w 453"/>
              <a:gd name="T7" fmla="*/ 409 h 452"/>
              <a:gd name="T8" fmla="*/ 409 w 453"/>
              <a:gd name="T9" fmla="*/ 363 h 452"/>
              <a:gd name="T10" fmla="*/ 375 w 453"/>
              <a:gd name="T11" fmla="*/ 313 h 452"/>
              <a:gd name="T12" fmla="*/ 393 w 453"/>
              <a:gd name="T13" fmla="*/ 269 h 452"/>
              <a:gd name="T14" fmla="*/ 453 w 453"/>
              <a:gd name="T15" fmla="*/ 258 h 452"/>
              <a:gd name="T16" fmla="*/ 452 w 453"/>
              <a:gd name="T17" fmla="*/ 193 h 452"/>
              <a:gd name="T18" fmla="*/ 393 w 453"/>
              <a:gd name="T19" fmla="*/ 183 h 452"/>
              <a:gd name="T20" fmla="*/ 391 w 453"/>
              <a:gd name="T21" fmla="*/ 178 h 452"/>
              <a:gd name="T22" fmla="*/ 391 w 453"/>
              <a:gd name="T23" fmla="*/ 178 h 452"/>
              <a:gd name="T24" fmla="*/ 384 w 453"/>
              <a:gd name="T25" fmla="*/ 161 h 452"/>
              <a:gd name="T26" fmla="*/ 381 w 453"/>
              <a:gd name="T27" fmla="*/ 152 h 452"/>
              <a:gd name="T28" fmla="*/ 381 w 453"/>
              <a:gd name="T29" fmla="*/ 152 h 452"/>
              <a:gd name="T30" fmla="*/ 375 w 453"/>
              <a:gd name="T31" fmla="*/ 139 h 452"/>
              <a:gd name="T32" fmla="*/ 409 w 453"/>
              <a:gd name="T33" fmla="*/ 89 h 452"/>
              <a:gd name="T34" fmla="*/ 363 w 453"/>
              <a:gd name="T35" fmla="*/ 43 h 452"/>
              <a:gd name="T36" fmla="*/ 314 w 453"/>
              <a:gd name="T37" fmla="*/ 78 h 452"/>
              <a:gd name="T38" fmla="*/ 269 w 453"/>
              <a:gd name="T39" fmla="*/ 59 h 452"/>
              <a:gd name="T40" fmla="*/ 259 w 453"/>
              <a:gd name="T41" fmla="*/ 0 h 452"/>
              <a:gd name="T42" fmla="*/ 194 w 453"/>
              <a:gd name="T43" fmla="*/ 0 h 452"/>
              <a:gd name="T44" fmla="*/ 183 w 453"/>
              <a:gd name="T45" fmla="*/ 59 h 452"/>
              <a:gd name="T46" fmla="*/ 139 w 453"/>
              <a:gd name="T47" fmla="*/ 78 h 452"/>
              <a:gd name="T48" fmla="*/ 90 w 453"/>
              <a:gd name="T49" fmla="*/ 43 h 452"/>
              <a:gd name="T50" fmla="*/ 43 w 453"/>
              <a:gd name="T51" fmla="*/ 89 h 452"/>
              <a:gd name="T52" fmla="*/ 78 w 453"/>
              <a:gd name="T53" fmla="*/ 139 h 452"/>
              <a:gd name="T54" fmla="*/ 59 w 453"/>
              <a:gd name="T55" fmla="*/ 183 h 452"/>
              <a:gd name="T56" fmla="*/ 0 w 453"/>
              <a:gd name="T57" fmla="*/ 193 h 452"/>
              <a:gd name="T58" fmla="*/ 0 w 453"/>
              <a:gd name="T59" fmla="*/ 259 h 452"/>
              <a:gd name="T60" fmla="*/ 60 w 453"/>
              <a:gd name="T61" fmla="*/ 269 h 452"/>
              <a:gd name="T62" fmla="*/ 78 w 453"/>
              <a:gd name="T63" fmla="*/ 314 h 452"/>
              <a:gd name="T64" fmla="*/ 44 w 453"/>
              <a:gd name="T65" fmla="*/ 363 h 452"/>
              <a:gd name="T66" fmla="*/ 90 w 453"/>
              <a:gd name="T67" fmla="*/ 409 h 452"/>
              <a:gd name="T68" fmla="*/ 139 w 453"/>
              <a:gd name="T69" fmla="*/ 374 h 452"/>
              <a:gd name="T70" fmla="*/ 184 w 453"/>
              <a:gd name="T71" fmla="*/ 393 h 452"/>
              <a:gd name="T72" fmla="*/ 194 w 453"/>
              <a:gd name="T73" fmla="*/ 452 h 452"/>
              <a:gd name="T74" fmla="*/ 259 w 453"/>
              <a:gd name="T75" fmla="*/ 452 h 452"/>
              <a:gd name="T76" fmla="*/ 346 w 453"/>
              <a:gd name="T77" fmla="*/ 210 h 452"/>
              <a:gd name="T78" fmla="*/ 243 w 453"/>
              <a:gd name="T79" fmla="*/ 346 h 452"/>
              <a:gd name="T80" fmla="*/ 106 w 453"/>
              <a:gd name="T81" fmla="*/ 242 h 452"/>
              <a:gd name="T82" fmla="*/ 210 w 453"/>
              <a:gd name="T83" fmla="*/ 106 h 452"/>
              <a:gd name="T84" fmla="*/ 266 w 453"/>
              <a:gd name="T85" fmla="*/ 111 h 452"/>
              <a:gd name="T86" fmla="*/ 266 w 453"/>
              <a:gd name="T87" fmla="*/ 111 h 452"/>
              <a:gd name="T88" fmla="*/ 312 w 453"/>
              <a:gd name="T89" fmla="*/ 140 h 452"/>
              <a:gd name="T90" fmla="*/ 331 w 453"/>
              <a:gd name="T91" fmla="*/ 165 h 452"/>
              <a:gd name="T92" fmla="*/ 346 w 453"/>
              <a:gd name="T93" fmla="*/ 21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3" h="452">
                <a:moveTo>
                  <a:pt x="259" y="452"/>
                </a:moveTo>
                <a:cubicBezTo>
                  <a:pt x="269" y="393"/>
                  <a:pt x="269" y="393"/>
                  <a:pt x="269" y="393"/>
                </a:cubicBezTo>
                <a:cubicBezTo>
                  <a:pt x="314" y="374"/>
                  <a:pt x="314" y="374"/>
                  <a:pt x="314" y="374"/>
                </a:cubicBezTo>
                <a:cubicBezTo>
                  <a:pt x="363" y="409"/>
                  <a:pt x="363" y="409"/>
                  <a:pt x="363" y="409"/>
                </a:cubicBezTo>
                <a:cubicBezTo>
                  <a:pt x="409" y="363"/>
                  <a:pt x="409" y="363"/>
                  <a:pt x="409" y="363"/>
                </a:cubicBezTo>
                <a:cubicBezTo>
                  <a:pt x="375" y="313"/>
                  <a:pt x="375" y="313"/>
                  <a:pt x="375" y="313"/>
                </a:cubicBezTo>
                <a:cubicBezTo>
                  <a:pt x="393" y="269"/>
                  <a:pt x="393" y="269"/>
                  <a:pt x="393" y="269"/>
                </a:cubicBezTo>
                <a:cubicBezTo>
                  <a:pt x="453" y="258"/>
                  <a:pt x="453" y="258"/>
                  <a:pt x="453" y="258"/>
                </a:cubicBezTo>
                <a:cubicBezTo>
                  <a:pt x="452" y="193"/>
                  <a:pt x="452" y="193"/>
                  <a:pt x="452" y="193"/>
                </a:cubicBezTo>
                <a:cubicBezTo>
                  <a:pt x="393" y="183"/>
                  <a:pt x="393" y="183"/>
                  <a:pt x="393" y="183"/>
                </a:cubicBezTo>
                <a:cubicBezTo>
                  <a:pt x="391" y="178"/>
                  <a:pt x="391" y="178"/>
                  <a:pt x="391" y="178"/>
                </a:cubicBezTo>
                <a:cubicBezTo>
                  <a:pt x="391" y="178"/>
                  <a:pt x="391" y="178"/>
                  <a:pt x="391" y="178"/>
                </a:cubicBezTo>
                <a:cubicBezTo>
                  <a:pt x="384" y="161"/>
                  <a:pt x="384" y="161"/>
                  <a:pt x="384" y="161"/>
                </a:cubicBezTo>
                <a:cubicBezTo>
                  <a:pt x="381" y="152"/>
                  <a:pt x="381" y="152"/>
                  <a:pt x="381" y="152"/>
                </a:cubicBezTo>
                <a:cubicBezTo>
                  <a:pt x="381" y="152"/>
                  <a:pt x="381" y="152"/>
                  <a:pt x="381" y="152"/>
                </a:cubicBezTo>
                <a:cubicBezTo>
                  <a:pt x="375" y="139"/>
                  <a:pt x="375" y="139"/>
                  <a:pt x="375" y="139"/>
                </a:cubicBezTo>
                <a:cubicBezTo>
                  <a:pt x="409" y="89"/>
                  <a:pt x="409" y="89"/>
                  <a:pt x="409" y="89"/>
                </a:cubicBezTo>
                <a:cubicBezTo>
                  <a:pt x="363" y="43"/>
                  <a:pt x="363" y="43"/>
                  <a:pt x="363" y="43"/>
                </a:cubicBezTo>
                <a:cubicBezTo>
                  <a:pt x="314" y="78"/>
                  <a:pt x="314" y="78"/>
                  <a:pt x="314" y="78"/>
                </a:cubicBezTo>
                <a:cubicBezTo>
                  <a:pt x="269" y="59"/>
                  <a:pt x="269" y="59"/>
                  <a:pt x="269" y="59"/>
                </a:cubicBezTo>
                <a:cubicBezTo>
                  <a:pt x="259" y="0"/>
                  <a:pt x="259" y="0"/>
                  <a:pt x="259" y="0"/>
                </a:cubicBezTo>
                <a:cubicBezTo>
                  <a:pt x="194" y="0"/>
                  <a:pt x="194" y="0"/>
                  <a:pt x="194" y="0"/>
                </a:cubicBezTo>
                <a:cubicBezTo>
                  <a:pt x="183" y="59"/>
                  <a:pt x="183" y="59"/>
                  <a:pt x="183" y="59"/>
                </a:cubicBezTo>
                <a:cubicBezTo>
                  <a:pt x="139" y="78"/>
                  <a:pt x="139" y="78"/>
                  <a:pt x="139" y="78"/>
                </a:cubicBezTo>
                <a:cubicBezTo>
                  <a:pt x="90" y="43"/>
                  <a:pt x="90" y="43"/>
                  <a:pt x="90" y="43"/>
                </a:cubicBezTo>
                <a:cubicBezTo>
                  <a:pt x="43" y="89"/>
                  <a:pt x="43" y="89"/>
                  <a:pt x="43" y="89"/>
                </a:cubicBezTo>
                <a:cubicBezTo>
                  <a:pt x="78" y="139"/>
                  <a:pt x="78" y="139"/>
                  <a:pt x="78" y="139"/>
                </a:cubicBezTo>
                <a:cubicBezTo>
                  <a:pt x="59" y="183"/>
                  <a:pt x="59" y="183"/>
                  <a:pt x="59" y="183"/>
                </a:cubicBezTo>
                <a:cubicBezTo>
                  <a:pt x="0" y="193"/>
                  <a:pt x="0" y="193"/>
                  <a:pt x="0" y="193"/>
                </a:cubicBezTo>
                <a:cubicBezTo>
                  <a:pt x="0" y="259"/>
                  <a:pt x="0" y="259"/>
                  <a:pt x="0" y="259"/>
                </a:cubicBezTo>
                <a:cubicBezTo>
                  <a:pt x="60" y="269"/>
                  <a:pt x="60" y="269"/>
                  <a:pt x="60" y="269"/>
                </a:cubicBezTo>
                <a:cubicBezTo>
                  <a:pt x="78" y="314"/>
                  <a:pt x="78" y="314"/>
                  <a:pt x="78" y="314"/>
                </a:cubicBezTo>
                <a:cubicBezTo>
                  <a:pt x="44" y="363"/>
                  <a:pt x="44" y="363"/>
                  <a:pt x="44" y="363"/>
                </a:cubicBezTo>
                <a:cubicBezTo>
                  <a:pt x="90" y="409"/>
                  <a:pt x="90" y="409"/>
                  <a:pt x="90" y="409"/>
                </a:cubicBezTo>
                <a:cubicBezTo>
                  <a:pt x="139" y="374"/>
                  <a:pt x="139" y="374"/>
                  <a:pt x="139" y="374"/>
                </a:cubicBezTo>
                <a:cubicBezTo>
                  <a:pt x="184" y="393"/>
                  <a:pt x="184" y="393"/>
                  <a:pt x="184" y="393"/>
                </a:cubicBezTo>
                <a:cubicBezTo>
                  <a:pt x="194" y="452"/>
                  <a:pt x="194" y="452"/>
                  <a:pt x="194" y="452"/>
                </a:cubicBezTo>
                <a:cubicBezTo>
                  <a:pt x="259" y="452"/>
                  <a:pt x="259" y="452"/>
                  <a:pt x="259" y="452"/>
                </a:cubicBezTo>
                <a:close/>
                <a:moveTo>
                  <a:pt x="346" y="210"/>
                </a:moveTo>
                <a:cubicBezTo>
                  <a:pt x="355" y="276"/>
                  <a:pt x="309" y="337"/>
                  <a:pt x="243" y="346"/>
                </a:cubicBezTo>
                <a:cubicBezTo>
                  <a:pt x="177" y="355"/>
                  <a:pt x="115" y="308"/>
                  <a:pt x="106" y="242"/>
                </a:cubicBezTo>
                <a:cubicBezTo>
                  <a:pt x="97" y="176"/>
                  <a:pt x="144" y="115"/>
                  <a:pt x="210" y="106"/>
                </a:cubicBezTo>
                <a:cubicBezTo>
                  <a:pt x="229" y="103"/>
                  <a:pt x="248" y="105"/>
                  <a:pt x="266" y="111"/>
                </a:cubicBezTo>
                <a:cubicBezTo>
                  <a:pt x="266" y="111"/>
                  <a:pt x="266" y="111"/>
                  <a:pt x="266" y="111"/>
                </a:cubicBezTo>
                <a:cubicBezTo>
                  <a:pt x="283" y="117"/>
                  <a:pt x="299" y="127"/>
                  <a:pt x="312" y="140"/>
                </a:cubicBezTo>
                <a:cubicBezTo>
                  <a:pt x="319" y="148"/>
                  <a:pt x="326" y="156"/>
                  <a:pt x="331" y="165"/>
                </a:cubicBezTo>
                <a:cubicBezTo>
                  <a:pt x="339" y="179"/>
                  <a:pt x="344" y="194"/>
                  <a:pt x="346" y="210"/>
                </a:cubicBezTo>
                <a:close/>
              </a:path>
            </a:pathLst>
          </a:custGeom>
          <a:solidFill>
            <a:srgbClr val="6EC8D1">
              <a:alpha val="44000"/>
            </a:srgbClr>
          </a:solidFill>
          <a:ln>
            <a:noFill/>
          </a:ln>
        </p:spPr>
        <p:txBody>
          <a:bodyPr vert="horz" wrap="square" lIns="91440" tIns="45720" rIns="91440" bIns="45720" numCol="1" anchor="t" anchorCtr="0" compatLnSpc="1">
            <a:normAutofit/>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000000"/>
              </a:solidFill>
              <a:effectLst/>
              <a:uLnTx/>
              <a:uFillTx/>
            </a:endParaRPr>
          </a:p>
        </p:txBody>
      </p:sp>
      <p:sp>
        <p:nvSpPr>
          <p:cNvPr id="9" name="íṡľiḓè">
            <a:extLst>
              <a:ext uri="{FF2B5EF4-FFF2-40B4-BE49-F238E27FC236}">
                <a16:creationId xmlns:a16="http://schemas.microsoft.com/office/drawing/2014/main" id="{81A8C05A-6184-B47A-2CCB-F1125E3F6059}"/>
              </a:ext>
            </a:extLst>
          </p:cNvPr>
          <p:cNvSpPr/>
          <p:nvPr/>
        </p:nvSpPr>
        <p:spPr bwMode="auto">
          <a:xfrm>
            <a:off x="5714708" y="1605047"/>
            <a:ext cx="1318199" cy="1319579"/>
          </a:xfrm>
          <a:custGeom>
            <a:avLst/>
            <a:gdLst>
              <a:gd name="T0" fmla="*/ 259 w 452"/>
              <a:gd name="T1" fmla="*/ 452 h 452"/>
              <a:gd name="T2" fmla="*/ 269 w 452"/>
              <a:gd name="T3" fmla="*/ 393 h 452"/>
              <a:gd name="T4" fmla="*/ 314 w 452"/>
              <a:gd name="T5" fmla="*/ 374 h 452"/>
              <a:gd name="T6" fmla="*/ 363 w 452"/>
              <a:gd name="T7" fmla="*/ 409 h 452"/>
              <a:gd name="T8" fmla="*/ 409 w 452"/>
              <a:gd name="T9" fmla="*/ 363 h 452"/>
              <a:gd name="T10" fmla="*/ 375 w 452"/>
              <a:gd name="T11" fmla="*/ 313 h 452"/>
              <a:gd name="T12" fmla="*/ 393 w 452"/>
              <a:gd name="T13" fmla="*/ 269 h 452"/>
              <a:gd name="T14" fmla="*/ 452 w 452"/>
              <a:gd name="T15" fmla="*/ 259 h 452"/>
              <a:gd name="T16" fmla="*/ 452 w 452"/>
              <a:gd name="T17" fmla="*/ 193 h 452"/>
              <a:gd name="T18" fmla="*/ 393 w 452"/>
              <a:gd name="T19" fmla="*/ 183 h 452"/>
              <a:gd name="T20" fmla="*/ 391 w 452"/>
              <a:gd name="T21" fmla="*/ 178 h 452"/>
              <a:gd name="T22" fmla="*/ 391 w 452"/>
              <a:gd name="T23" fmla="*/ 178 h 452"/>
              <a:gd name="T24" fmla="*/ 384 w 452"/>
              <a:gd name="T25" fmla="*/ 161 h 452"/>
              <a:gd name="T26" fmla="*/ 380 w 452"/>
              <a:gd name="T27" fmla="*/ 152 h 452"/>
              <a:gd name="T28" fmla="*/ 380 w 452"/>
              <a:gd name="T29" fmla="*/ 152 h 452"/>
              <a:gd name="T30" fmla="*/ 375 w 452"/>
              <a:gd name="T31" fmla="*/ 139 h 452"/>
              <a:gd name="T32" fmla="*/ 409 w 452"/>
              <a:gd name="T33" fmla="*/ 89 h 452"/>
              <a:gd name="T34" fmla="*/ 363 w 452"/>
              <a:gd name="T35" fmla="*/ 43 h 452"/>
              <a:gd name="T36" fmla="*/ 314 w 452"/>
              <a:gd name="T37" fmla="*/ 78 h 452"/>
              <a:gd name="T38" fmla="*/ 269 w 452"/>
              <a:gd name="T39" fmla="*/ 59 h 452"/>
              <a:gd name="T40" fmla="*/ 259 w 452"/>
              <a:gd name="T41" fmla="*/ 0 h 452"/>
              <a:gd name="T42" fmla="*/ 193 w 452"/>
              <a:gd name="T43" fmla="*/ 0 h 452"/>
              <a:gd name="T44" fmla="*/ 183 w 452"/>
              <a:gd name="T45" fmla="*/ 59 h 452"/>
              <a:gd name="T46" fmla="*/ 138 w 452"/>
              <a:gd name="T47" fmla="*/ 78 h 452"/>
              <a:gd name="T48" fmla="*/ 89 w 452"/>
              <a:gd name="T49" fmla="*/ 43 h 452"/>
              <a:gd name="T50" fmla="*/ 43 w 452"/>
              <a:gd name="T51" fmla="*/ 89 h 452"/>
              <a:gd name="T52" fmla="*/ 78 w 452"/>
              <a:gd name="T53" fmla="*/ 139 h 452"/>
              <a:gd name="T54" fmla="*/ 59 w 452"/>
              <a:gd name="T55" fmla="*/ 183 h 452"/>
              <a:gd name="T56" fmla="*/ 0 w 452"/>
              <a:gd name="T57" fmla="*/ 193 h 452"/>
              <a:gd name="T58" fmla="*/ 0 w 452"/>
              <a:gd name="T59" fmla="*/ 259 h 452"/>
              <a:gd name="T60" fmla="*/ 60 w 452"/>
              <a:gd name="T61" fmla="*/ 269 h 452"/>
              <a:gd name="T62" fmla="*/ 78 w 452"/>
              <a:gd name="T63" fmla="*/ 314 h 452"/>
              <a:gd name="T64" fmla="*/ 43 w 452"/>
              <a:gd name="T65" fmla="*/ 363 h 452"/>
              <a:gd name="T66" fmla="*/ 90 w 452"/>
              <a:gd name="T67" fmla="*/ 409 h 452"/>
              <a:gd name="T68" fmla="*/ 139 w 452"/>
              <a:gd name="T69" fmla="*/ 374 h 452"/>
              <a:gd name="T70" fmla="*/ 183 w 452"/>
              <a:gd name="T71" fmla="*/ 393 h 452"/>
              <a:gd name="T72" fmla="*/ 194 w 452"/>
              <a:gd name="T73" fmla="*/ 452 h 452"/>
              <a:gd name="T74" fmla="*/ 259 w 452"/>
              <a:gd name="T75" fmla="*/ 452 h 452"/>
              <a:gd name="T76" fmla="*/ 346 w 452"/>
              <a:gd name="T77" fmla="*/ 210 h 452"/>
              <a:gd name="T78" fmla="*/ 243 w 452"/>
              <a:gd name="T79" fmla="*/ 346 h 452"/>
              <a:gd name="T80" fmla="*/ 106 w 452"/>
              <a:gd name="T81" fmla="*/ 242 h 452"/>
              <a:gd name="T82" fmla="*/ 210 w 452"/>
              <a:gd name="T83" fmla="*/ 106 h 452"/>
              <a:gd name="T84" fmla="*/ 266 w 452"/>
              <a:gd name="T85" fmla="*/ 111 h 452"/>
              <a:gd name="T86" fmla="*/ 266 w 452"/>
              <a:gd name="T87" fmla="*/ 111 h 452"/>
              <a:gd name="T88" fmla="*/ 312 w 452"/>
              <a:gd name="T89" fmla="*/ 140 h 452"/>
              <a:gd name="T90" fmla="*/ 331 w 452"/>
              <a:gd name="T91" fmla="*/ 165 h 452"/>
              <a:gd name="T92" fmla="*/ 346 w 452"/>
              <a:gd name="T93" fmla="*/ 21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2" h="452">
                <a:moveTo>
                  <a:pt x="259" y="452"/>
                </a:moveTo>
                <a:cubicBezTo>
                  <a:pt x="269" y="393"/>
                  <a:pt x="269" y="393"/>
                  <a:pt x="269" y="393"/>
                </a:cubicBezTo>
                <a:cubicBezTo>
                  <a:pt x="314" y="374"/>
                  <a:pt x="314" y="374"/>
                  <a:pt x="314" y="374"/>
                </a:cubicBezTo>
                <a:cubicBezTo>
                  <a:pt x="363" y="409"/>
                  <a:pt x="363" y="409"/>
                  <a:pt x="363" y="409"/>
                </a:cubicBezTo>
                <a:cubicBezTo>
                  <a:pt x="409" y="363"/>
                  <a:pt x="409" y="363"/>
                  <a:pt x="409" y="363"/>
                </a:cubicBezTo>
                <a:cubicBezTo>
                  <a:pt x="375" y="313"/>
                  <a:pt x="375" y="313"/>
                  <a:pt x="375" y="313"/>
                </a:cubicBezTo>
                <a:cubicBezTo>
                  <a:pt x="393" y="269"/>
                  <a:pt x="393" y="269"/>
                  <a:pt x="393" y="269"/>
                </a:cubicBezTo>
                <a:cubicBezTo>
                  <a:pt x="452" y="259"/>
                  <a:pt x="452" y="259"/>
                  <a:pt x="452" y="259"/>
                </a:cubicBezTo>
                <a:cubicBezTo>
                  <a:pt x="452" y="193"/>
                  <a:pt x="452" y="193"/>
                  <a:pt x="452" y="193"/>
                </a:cubicBezTo>
                <a:cubicBezTo>
                  <a:pt x="393" y="183"/>
                  <a:pt x="393" y="183"/>
                  <a:pt x="393" y="183"/>
                </a:cubicBezTo>
                <a:cubicBezTo>
                  <a:pt x="391" y="178"/>
                  <a:pt x="391" y="178"/>
                  <a:pt x="391" y="178"/>
                </a:cubicBezTo>
                <a:cubicBezTo>
                  <a:pt x="391" y="178"/>
                  <a:pt x="391" y="178"/>
                  <a:pt x="391" y="178"/>
                </a:cubicBezTo>
                <a:cubicBezTo>
                  <a:pt x="384" y="161"/>
                  <a:pt x="384" y="161"/>
                  <a:pt x="384" y="161"/>
                </a:cubicBezTo>
                <a:cubicBezTo>
                  <a:pt x="380" y="152"/>
                  <a:pt x="380" y="152"/>
                  <a:pt x="380" y="152"/>
                </a:cubicBezTo>
                <a:cubicBezTo>
                  <a:pt x="380" y="152"/>
                  <a:pt x="380" y="152"/>
                  <a:pt x="380" y="152"/>
                </a:cubicBezTo>
                <a:cubicBezTo>
                  <a:pt x="375" y="139"/>
                  <a:pt x="375" y="139"/>
                  <a:pt x="375" y="139"/>
                </a:cubicBezTo>
                <a:cubicBezTo>
                  <a:pt x="409" y="89"/>
                  <a:pt x="409" y="89"/>
                  <a:pt x="409" y="89"/>
                </a:cubicBezTo>
                <a:cubicBezTo>
                  <a:pt x="363" y="43"/>
                  <a:pt x="363" y="43"/>
                  <a:pt x="363" y="43"/>
                </a:cubicBezTo>
                <a:cubicBezTo>
                  <a:pt x="314" y="78"/>
                  <a:pt x="314" y="78"/>
                  <a:pt x="314" y="78"/>
                </a:cubicBezTo>
                <a:cubicBezTo>
                  <a:pt x="269" y="59"/>
                  <a:pt x="269" y="59"/>
                  <a:pt x="269" y="59"/>
                </a:cubicBezTo>
                <a:cubicBezTo>
                  <a:pt x="259" y="0"/>
                  <a:pt x="259" y="0"/>
                  <a:pt x="259" y="0"/>
                </a:cubicBezTo>
                <a:cubicBezTo>
                  <a:pt x="193" y="0"/>
                  <a:pt x="193" y="0"/>
                  <a:pt x="193" y="0"/>
                </a:cubicBezTo>
                <a:cubicBezTo>
                  <a:pt x="183" y="59"/>
                  <a:pt x="183" y="59"/>
                  <a:pt x="183" y="59"/>
                </a:cubicBezTo>
                <a:cubicBezTo>
                  <a:pt x="138" y="78"/>
                  <a:pt x="138" y="78"/>
                  <a:pt x="138" y="78"/>
                </a:cubicBezTo>
                <a:cubicBezTo>
                  <a:pt x="89" y="43"/>
                  <a:pt x="89" y="43"/>
                  <a:pt x="89" y="43"/>
                </a:cubicBezTo>
                <a:cubicBezTo>
                  <a:pt x="43" y="89"/>
                  <a:pt x="43" y="89"/>
                  <a:pt x="43" y="89"/>
                </a:cubicBezTo>
                <a:cubicBezTo>
                  <a:pt x="78" y="139"/>
                  <a:pt x="78" y="139"/>
                  <a:pt x="78" y="139"/>
                </a:cubicBezTo>
                <a:cubicBezTo>
                  <a:pt x="59" y="183"/>
                  <a:pt x="59" y="183"/>
                  <a:pt x="59" y="183"/>
                </a:cubicBezTo>
                <a:cubicBezTo>
                  <a:pt x="0" y="193"/>
                  <a:pt x="0" y="193"/>
                  <a:pt x="0" y="193"/>
                </a:cubicBezTo>
                <a:cubicBezTo>
                  <a:pt x="0" y="259"/>
                  <a:pt x="0" y="259"/>
                  <a:pt x="0" y="259"/>
                </a:cubicBezTo>
                <a:cubicBezTo>
                  <a:pt x="60" y="269"/>
                  <a:pt x="60" y="269"/>
                  <a:pt x="60" y="269"/>
                </a:cubicBezTo>
                <a:cubicBezTo>
                  <a:pt x="78" y="314"/>
                  <a:pt x="78" y="314"/>
                  <a:pt x="78" y="314"/>
                </a:cubicBezTo>
                <a:cubicBezTo>
                  <a:pt x="43" y="363"/>
                  <a:pt x="43" y="363"/>
                  <a:pt x="43" y="363"/>
                </a:cubicBezTo>
                <a:cubicBezTo>
                  <a:pt x="90" y="409"/>
                  <a:pt x="90" y="409"/>
                  <a:pt x="90" y="409"/>
                </a:cubicBezTo>
                <a:cubicBezTo>
                  <a:pt x="139" y="374"/>
                  <a:pt x="139" y="374"/>
                  <a:pt x="139" y="374"/>
                </a:cubicBezTo>
                <a:cubicBezTo>
                  <a:pt x="183" y="393"/>
                  <a:pt x="183" y="393"/>
                  <a:pt x="183" y="393"/>
                </a:cubicBezTo>
                <a:cubicBezTo>
                  <a:pt x="194" y="452"/>
                  <a:pt x="194" y="452"/>
                  <a:pt x="194" y="452"/>
                </a:cubicBezTo>
                <a:cubicBezTo>
                  <a:pt x="259" y="452"/>
                  <a:pt x="259" y="452"/>
                  <a:pt x="259" y="452"/>
                </a:cubicBezTo>
                <a:close/>
                <a:moveTo>
                  <a:pt x="346" y="210"/>
                </a:moveTo>
                <a:cubicBezTo>
                  <a:pt x="355" y="276"/>
                  <a:pt x="309" y="337"/>
                  <a:pt x="243" y="346"/>
                </a:cubicBezTo>
                <a:cubicBezTo>
                  <a:pt x="176" y="355"/>
                  <a:pt x="115" y="308"/>
                  <a:pt x="106" y="242"/>
                </a:cubicBezTo>
                <a:cubicBezTo>
                  <a:pt x="97" y="176"/>
                  <a:pt x="144" y="115"/>
                  <a:pt x="210" y="106"/>
                </a:cubicBezTo>
                <a:cubicBezTo>
                  <a:pt x="229" y="103"/>
                  <a:pt x="248" y="105"/>
                  <a:pt x="266" y="111"/>
                </a:cubicBezTo>
                <a:cubicBezTo>
                  <a:pt x="266" y="111"/>
                  <a:pt x="266" y="111"/>
                  <a:pt x="266" y="111"/>
                </a:cubicBezTo>
                <a:cubicBezTo>
                  <a:pt x="283" y="117"/>
                  <a:pt x="299" y="127"/>
                  <a:pt x="312" y="140"/>
                </a:cubicBezTo>
                <a:cubicBezTo>
                  <a:pt x="319" y="148"/>
                  <a:pt x="326" y="156"/>
                  <a:pt x="331" y="165"/>
                </a:cubicBezTo>
                <a:cubicBezTo>
                  <a:pt x="339" y="179"/>
                  <a:pt x="344" y="194"/>
                  <a:pt x="346" y="210"/>
                </a:cubicBezTo>
                <a:close/>
              </a:path>
            </a:pathLst>
          </a:custGeom>
          <a:solidFill>
            <a:srgbClr val="6EC8D1">
              <a:alpha val="44000"/>
            </a:srgbClr>
          </a:solidFill>
          <a:ln>
            <a:noFill/>
          </a:ln>
        </p:spPr>
        <p:txBody>
          <a:bodyPr vert="horz" wrap="square" lIns="91440" tIns="45720" rIns="91440" bIns="45720" numCol="1" anchor="t" anchorCtr="0" compatLnSpc="1">
            <a:normAutofit/>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000000"/>
              </a:solidFill>
              <a:effectLst/>
              <a:uLnTx/>
              <a:uFillTx/>
            </a:endParaRPr>
          </a:p>
        </p:txBody>
      </p:sp>
      <p:sp>
        <p:nvSpPr>
          <p:cNvPr id="10" name="ïŝļiḋe">
            <a:extLst>
              <a:ext uri="{FF2B5EF4-FFF2-40B4-BE49-F238E27FC236}">
                <a16:creationId xmlns:a16="http://schemas.microsoft.com/office/drawing/2014/main" id="{FB7FAC6C-850B-1A77-4944-A0CD43D0F64F}"/>
              </a:ext>
            </a:extLst>
          </p:cNvPr>
          <p:cNvSpPr/>
          <p:nvPr/>
        </p:nvSpPr>
        <p:spPr bwMode="auto">
          <a:xfrm>
            <a:off x="4319293" y="2670914"/>
            <a:ext cx="2177235" cy="2178615"/>
          </a:xfrm>
          <a:custGeom>
            <a:avLst/>
            <a:gdLst>
              <a:gd name="T0" fmla="*/ 427 w 746"/>
              <a:gd name="T1" fmla="*/ 746 h 746"/>
              <a:gd name="T2" fmla="*/ 444 w 746"/>
              <a:gd name="T3" fmla="*/ 648 h 746"/>
              <a:gd name="T4" fmla="*/ 518 w 746"/>
              <a:gd name="T5" fmla="*/ 618 h 746"/>
              <a:gd name="T6" fmla="*/ 599 w 746"/>
              <a:gd name="T7" fmla="*/ 675 h 746"/>
              <a:gd name="T8" fmla="*/ 675 w 746"/>
              <a:gd name="T9" fmla="*/ 598 h 746"/>
              <a:gd name="T10" fmla="*/ 618 w 746"/>
              <a:gd name="T11" fmla="*/ 517 h 746"/>
              <a:gd name="T12" fmla="*/ 649 w 746"/>
              <a:gd name="T13" fmla="*/ 444 h 746"/>
              <a:gd name="T14" fmla="*/ 746 w 746"/>
              <a:gd name="T15" fmla="*/ 427 h 746"/>
              <a:gd name="T16" fmla="*/ 746 w 746"/>
              <a:gd name="T17" fmla="*/ 319 h 746"/>
              <a:gd name="T18" fmla="*/ 648 w 746"/>
              <a:gd name="T19" fmla="*/ 302 h 746"/>
              <a:gd name="T20" fmla="*/ 645 w 746"/>
              <a:gd name="T21" fmla="*/ 294 h 746"/>
              <a:gd name="T22" fmla="*/ 645 w 746"/>
              <a:gd name="T23" fmla="*/ 294 h 746"/>
              <a:gd name="T24" fmla="*/ 633 w 746"/>
              <a:gd name="T25" fmla="*/ 266 h 746"/>
              <a:gd name="T26" fmla="*/ 628 w 746"/>
              <a:gd name="T27" fmla="*/ 252 h 746"/>
              <a:gd name="T28" fmla="*/ 628 w 746"/>
              <a:gd name="T29" fmla="*/ 252 h 746"/>
              <a:gd name="T30" fmla="*/ 618 w 746"/>
              <a:gd name="T31" fmla="*/ 229 h 746"/>
              <a:gd name="T32" fmla="*/ 675 w 746"/>
              <a:gd name="T33" fmla="*/ 147 h 746"/>
              <a:gd name="T34" fmla="*/ 599 w 746"/>
              <a:gd name="T35" fmla="*/ 71 h 746"/>
              <a:gd name="T36" fmla="*/ 518 w 746"/>
              <a:gd name="T37" fmla="*/ 128 h 746"/>
              <a:gd name="T38" fmla="*/ 444 w 746"/>
              <a:gd name="T39" fmla="*/ 97 h 746"/>
              <a:gd name="T40" fmla="*/ 427 w 746"/>
              <a:gd name="T41" fmla="*/ 0 h 746"/>
              <a:gd name="T42" fmla="*/ 319 w 746"/>
              <a:gd name="T43" fmla="*/ 0 h 746"/>
              <a:gd name="T44" fmla="*/ 302 w 746"/>
              <a:gd name="T45" fmla="*/ 98 h 746"/>
              <a:gd name="T46" fmla="*/ 229 w 746"/>
              <a:gd name="T47" fmla="*/ 128 h 746"/>
              <a:gd name="T48" fmla="*/ 148 w 746"/>
              <a:gd name="T49" fmla="*/ 71 h 746"/>
              <a:gd name="T50" fmla="*/ 71 w 746"/>
              <a:gd name="T51" fmla="*/ 147 h 746"/>
              <a:gd name="T52" fmla="*/ 129 w 746"/>
              <a:gd name="T53" fmla="*/ 229 h 746"/>
              <a:gd name="T54" fmla="*/ 98 w 746"/>
              <a:gd name="T55" fmla="*/ 302 h 746"/>
              <a:gd name="T56" fmla="*/ 0 w 746"/>
              <a:gd name="T57" fmla="*/ 319 h 746"/>
              <a:gd name="T58" fmla="*/ 0 w 746"/>
              <a:gd name="T59" fmla="*/ 427 h 746"/>
              <a:gd name="T60" fmla="*/ 98 w 746"/>
              <a:gd name="T61" fmla="*/ 444 h 746"/>
              <a:gd name="T62" fmla="*/ 129 w 746"/>
              <a:gd name="T63" fmla="*/ 518 h 746"/>
              <a:gd name="T64" fmla="*/ 72 w 746"/>
              <a:gd name="T65" fmla="*/ 599 h 746"/>
              <a:gd name="T66" fmla="*/ 148 w 746"/>
              <a:gd name="T67" fmla="*/ 675 h 746"/>
              <a:gd name="T68" fmla="*/ 229 w 746"/>
              <a:gd name="T69" fmla="*/ 618 h 746"/>
              <a:gd name="T70" fmla="*/ 303 w 746"/>
              <a:gd name="T71" fmla="*/ 648 h 746"/>
              <a:gd name="T72" fmla="*/ 320 w 746"/>
              <a:gd name="T73" fmla="*/ 746 h 746"/>
              <a:gd name="T74" fmla="*/ 427 w 746"/>
              <a:gd name="T75" fmla="*/ 746 h 746"/>
              <a:gd name="T76" fmla="*/ 571 w 746"/>
              <a:gd name="T77" fmla="*/ 346 h 746"/>
              <a:gd name="T78" fmla="*/ 400 w 746"/>
              <a:gd name="T79" fmla="*/ 571 h 746"/>
              <a:gd name="T80" fmla="*/ 175 w 746"/>
              <a:gd name="T81" fmla="*/ 400 h 746"/>
              <a:gd name="T82" fmla="*/ 346 w 746"/>
              <a:gd name="T83" fmla="*/ 175 h 746"/>
              <a:gd name="T84" fmla="*/ 438 w 746"/>
              <a:gd name="T85" fmla="*/ 184 h 746"/>
              <a:gd name="T86" fmla="*/ 438 w 746"/>
              <a:gd name="T87" fmla="*/ 184 h 746"/>
              <a:gd name="T88" fmla="*/ 514 w 746"/>
              <a:gd name="T89" fmla="*/ 232 h 746"/>
              <a:gd name="T90" fmla="*/ 546 w 746"/>
              <a:gd name="T91" fmla="*/ 273 h 746"/>
              <a:gd name="T92" fmla="*/ 571 w 746"/>
              <a:gd name="T93" fmla="*/ 346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6" h="746">
                <a:moveTo>
                  <a:pt x="427" y="746"/>
                </a:moveTo>
                <a:cubicBezTo>
                  <a:pt x="444" y="648"/>
                  <a:pt x="444" y="648"/>
                  <a:pt x="444" y="648"/>
                </a:cubicBezTo>
                <a:cubicBezTo>
                  <a:pt x="518" y="618"/>
                  <a:pt x="518" y="618"/>
                  <a:pt x="518" y="618"/>
                </a:cubicBezTo>
                <a:cubicBezTo>
                  <a:pt x="599" y="675"/>
                  <a:pt x="599" y="675"/>
                  <a:pt x="599" y="675"/>
                </a:cubicBezTo>
                <a:cubicBezTo>
                  <a:pt x="675" y="598"/>
                  <a:pt x="675" y="598"/>
                  <a:pt x="675" y="598"/>
                </a:cubicBezTo>
                <a:cubicBezTo>
                  <a:pt x="618" y="517"/>
                  <a:pt x="618" y="517"/>
                  <a:pt x="618" y="517"/>
                </a:cubicBezTo>
                <a:cubicBezTo>
                  <a:pt x="649" y="444"/>
                  <a:pt x="649" y="444"/>
                  <a:pt x="649" y="444"/>
                </a:cubicBezTo>
                <a:cubicBezTo>
                  <a:pt x="746" y="427"/>
                  <a:pt x="746" y="427"/>
                  <a:pt x="746" y="427"/>
                </a:cubicBezTo>
                <a:cubicBezTo>
                  <a:pt x="746" y="319"/>
                  <a:pt x="746" y="319"/>
                  <a:pt x="746" y="319"/>
                </a:cubicBezTo>
                <a:cubicBezTo>
                  <a:pt x="648" y="302"/>
                  <a:pt x="648" y="302"/>
                  <a:pt x="648" y="302"/>
                </a:cubicBezTo>
                <a:cubicBezTo>
                  <a:pt x="645" y="294"/>
                  <a:pt x="645" y="294"/>
                  <a:pt x="645" y="294"/>
                </a:cubicBezTo>
                <a:cubicBezTo>
                  <a:pt x="645" y="294"/>
                  <a:pt x="645" y="294"/>
                  <a:pt x="645" y="294"/>
                </a:cubicBezTo>
                <a:cubicBezTo>
                  <a:pt x="633" y="266"/>
                  <a:pt x="633" y="266"/>
                  <a:pt x="633" y="266"/>
                </a:cubicBezTo>
                <a:cubicBezTo>
                  <a:pt x="628" y="252"/>
                  <a:pt x="628" y="252"/>
                  <a:pt x="628" y="252"/>
                </a:cubicBezTo>
                <a:cubicBezTo>
                  <a:pt x="628" y="252"/>
                  <a:pt x="628" y="252"/>
                  <a:pt x="628" y="252"/>
                </a:cubicBezTo>
                <a:cubicBezTo>
                  <a:pt x="618" y="229"/>
                  <a:pt x="618" y="229"/>
                  <a:pt x="618" y="229"/>
                </a:cubicBezTo>
                <a:cubicBezTo>
                  <a:pt x="675" y="147"/>
                  <a:pt x="675" y="147"/>
                  <a:pt x="675" y="147"/>
                </a:cubicBezTo>
                <a:cubicBezTo>
                  <a:pt x="599" y="71"/>
                  <a:pt x="599" y="71"/>
                  <a:pt x="599" y="71"/>
                </a:cubicBezTo>
                <a:cubicBezTo>
                  <a:pt x="518" y="128"/>
                  <a:pt x="518" y="128"/>
                  <a:pt x="518" y="128"/>
                </a:cubicBezTo>
                <a:cubicBezTo>
                  <a:pt x="444" y="97"/>
                  <a:pt x="444" y="97"/>
                  <a:pt x="444" y="97"/>
                </a:cubicBezTo>
                <a:cubicBezTo>
                  <a:pt x="427" y="0"/>
                  <a:pt x="427" y="0"/>
                  <a:pt x="427" y="0"/>
                </a:cubicBezTo>
                <a:cubicBezTo>
                  <a:pt x="319" y="0"/>
                  <a:pt x="319" y="0"/>
                  <a:pt x="319" y="0"/>
                </a:cubicBezTo>
                <a:cubicBezTo>
                  <a:pt x="302" y="98"/>
                  <a:pt x="302" y="98"/>
                  <a:pt x="302" y="98"/>
                </a:cubicBezTo>
                <a:cubicBezTo>
                  <a:pt x="229" y="128"/>
                  <a:pt x="229" y="128"/>
                  <a:pt x="229" y="128"/>
                </a:cubicBezTo>
                <a:cubicBezTo>
                  <a:pt x="148" y="71"/>
                  <a:pt x="148" y="71"/>
                  <a:pt x="148" y="71"/>
                </a:cubicBezTo>
                <a:cubicBezTo>
                  <a:pt x="71" y="147"/>
                  <a:pt x="71" y="147"/>
                  <a:pt x="71" y="147"/>
                </a:cubicBezTo>
                <a:cubicBezTo>
                  <a:pt x="129" y="229"/>
                  <a:pt x="129" y="229"/>
                  <a:pt x="129" y="229"/>
                </a:cubicBezTo>
                <a:cubicBezTo>
                  <a:pt x="98" y="302"/>
                  <a:pt x="98" y="302"/>
                  <a:pt x="98" y="302"/>
                </a:cubicBezTo>
                <a:cubicBezTo>
                  <a:pt x="0" y="319"/>
                  <a:pt x="0" y="319"/>
                  <a:pt x="0" y="319"/>
                </a:cubicBezTo>
                <a:cubicBezTo>
                  <a:pt x="0" y="427"/>
                  <a:pt x="0" y="427"/>
                  <a:pt x="0" y="427"/>
                </a:cubicBezTo>
                <a:cubicBezTo>
                  <a:pt x="98" y="444"/>
                  <a:pt x="98" y="444"/>
                  <a:pt x="98" y="444"/>
                </a:cubicBezTo>
                <a:cubicBezTo>
                  <a:pt x="129" y="518"/>
                  <a:pt x="129" y="518"/>
                  <a:pt x="129" y="518"/>
                </a:cubicBezTo>
                <a:cubicBezTo>
                  <a:pt x="72" y="599"/>
                  <a:pt x="72" y="599"/>
                  <a:pt x="72" y="599"/>
                </a:cubicBezTo>
                <a:cubicBezTo>
                  <a:pt x="148" y="675"/>
                  <a:pt x="148" y="675"/>
                  <a:pt x="148" y="675"/>
                </a:cubicBezTo>
                <a:cubicBezTo>
                  <a:pt x="229" y="618"/>
                  <a:pt x="229" y="618"/>
                  <a:pt x="229" y="618"/>
                </a:cubicBezTo>
                <a:cubicBezTo>
                  <a:pt x="303" y="648"/>
                  <a:pt x="303" y="648"/>
                  <a:pt x="303" y="648"/>
                </a:cubicBezTo>
                <a:cubicBezTo>
                  <a:pt x="320" y="746"/>
                  <a:pt x="320" y="746"/>
                  <a:pt x="320" y="746"/>
                </a:cubicBezTo>
                <a:cubicBezTo>
                  <a:pt x="427" y="746"/>
                  <a:pt x="427" y="746"/>
                  <a:pt x="427" y="746"/>
                </a:cubicBezTo>
                <a:close/>
                <a:moveTo>
                  <a:pt x="571" y="346"/>
                </a:moveTo>
                <a:cubicBezTo>
                  <a:pt x="586" y="455"/>
                  <a:pt x="509" y="556"/>
                  <a:pt x="400" y="571"/>
                </a:cubicBezTo>
                <a:cubicBezTo>
                  <a:pt x="291" y="586"/>
                  <a:pt x="190" y="509"/>
                  <a:pt x="175" y="400"/>
                </a:cubicBezTo>
                <a:cubicBezTo>
                  <a:pt x="160" y="291"/>
                  <a:pt x="237" y="190"/>
                  <a:pt x="346" y="175"/>
                </a:cubicBezTo>
                <a:cubicBezTo>
                  <a:pt x="378" y="171"/>
                  <a:pt x="410" y="174"/>
                  <a:pt x="438" y="184"/>
                </a:cubicBezTo>
                <a:cubicBezTo>
                  <a:pt x="438" y="184"/>
                  <a:pt x="438" y="184"/>
                  <a:pt x="438" y="184"/>
                </a:cubicBezTo>
                <a:cubicBezTo>
                  <a:pt x="467" y="194"/>
                  <a:pt x="493" y="210"/>
                  <a:pt x="514" y="232"/>
                </a:cubicBezTo>
                <a:cubicBezTo>
                  <a:pt x="527" y="244"/>
                  <a:pt x="537" y="258"/>
                  <a:pt x="546" y="273"/>
                </a:cubicBezTo>
                <a:cubicBezTo>
                  <a:pt x="559" y="295"/>
                  <a:pt x="568" y="320"/>
                  <a:pt x="571" y="346"/>
                </a:cubicBezTo>
                <a:close/>
              </a:path>
            </a:pathLst>
          </a:custGeom>
          <a:solidFill>
            <a:srgbClr val="6EC8D1">
              <a:alpha val="44000"/>
            </a:srgbClr>
          </a:solidFill>
          <a:ln w="38100" cap="flat">
            <a:noFill/>
            <a:prstDash val="solid"/>
            <a:miter lim="800000"/>
          </a:ln>
        </p:spPr>
        <p:txBody>
          <a:bodyPr vert="horz" wrap="square" lIns="91440" tIns="45720" rIns="91440" bIns="45720" numCol="1" anchor="t" anchorCtr="0" compatLnSpc="1">
            <a:normAutofit/>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000000"/>
              </a:solidFill>
              <a:effectLst/>
              <a:uLnTx/>
              <a:uFillTx/>
            </a:endParaRPr>
          </a:p>
        </p:txBody>
      </p:sp>
      <p:sp>
        <p:nvSpPr>
          <p:cNvPr id="11" name="iṡḻíḑê">
            <a:extLst>
              <a:ext uri="{FF2B5EF4-FFF2-40B4-BE49-F238E27FC236}">
                <a16:creationId xmlns:a16="http://schemas.microsoft.com/office/drawing/2014/main" id="{A468A5BC-6B17-BB78-8705-2D416F67B673}"/>
              </a:ext>
            </a:extLst>
          </p:cNvPr>
          <p:cNvSpPr/>
          <p:nvPr/>
        </p:nvSpPr>
        <p:spPr bwMode="auto">
          <a:xfrm>
            <a:off x="5058367" y="3324498"/>
            <a:ext cx="703223" cy="809397"/>
          </a:xfrm>
          <a:custGeom>
            <a:avLst/>
            <a:gdLst>
              <a:gd name="T0" fmla="*/ 120 w 241"/>
              <a:gd name="T1" fmla="*/ 0 h 277"/>
              <a:gd name="T2" fmla="*/ 187 w 241"/>
              <a:gd name="T3" fmla="*/ 66 h 277"/>
              <a:gd name="T4" fmla="*/ 120 w 241"/>
              <a:gd name="T5" fmla="*/ 132 h 277"/>
              <a:gd name="T6" fmla="*/ 54 w 241"/>
              <a:gd name="T7" fmla="*/ 66 h 277"/>
              <a:gd name="T8" fmla="*/ 120 w 241"/>
              <a:gd name="T9" fmla="*/ 0 h 277"/>
              <a:gd name="T10" fmla="*/ 49 w 241"/>
              <a:gd name="T11" fmla="*/ 148 h 277"/>
              <a:gd name="T12" fmla="*/ 79 w 241"/>
              <a:gd name="T13" fmla="*/ 148 h 277"/>
              <a:gd name="T14" fmla="*/ 106 w 241"/>
              <a:gd name="T15" fmla="*/ 193 h 277"/>
              <a:gd name="T16" fmla="*/ 134 w 241"/>
              <a:gd name="T17" fmla="*/ 193 h 277"/>
              <a:gd name="T18" fmla="*/ 161 w 241"/>
              <a:gd name="T19" fmla="*/ 148 h 277"/>
              <a:gd name="T20" fmla="*/ 192 w 241"/>
              <a:gd name="T21" fmla="*/ 148 h 277"/>
              <a:gd name="T22" fmla="*/ 241 w 241"/>
              <a:gd name="T23" fmla="*/ 197 h 277"/>
              <a:gd name="T24" fmla="*/ 241 w 241"/>
              <a:gd name="T25" fmla="*/ 277 h 277"/>
              <a:gd name="T26" fmla="*/ 0 w 241"/>
              <a:gd name="T27" fmla="*/ 277 h 277"/>
              <a:gd name="T28" fmla="*/ 0 w 241"/>
              <a:gd name="T29" fmla="*/ 197 h 277"/>
              <a:gd name="T30" fmla="*/ 49 w 241"/>
              <a:gd name="T31" fmla="*/ 14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1" h="277">
                <a:moveTo>
                  <a:pt x="120" y="0"/>
                </a:moveTo>
                <a:cubicBezTo>
                  <a:pt x="157" y="0"/>
                  <a:pt x="187" y="29"/>
                  <a:pt x="187" y="66"/>
                </a:cubicBezTo>
                <a:cubicBezTo>
                  <a:pt x="187" y="102"/>
                  <a:pt x="157" y="132"/>
                  <a:pt x="120" y="132"/>
                </a:cubicBezTo>
                <a:cubicBezTo>
                  <a:pt x="84" y="132"/>
                  <a:pt x="54" y="102"/>
                  <a:pt x="54" y="66"/>
                </a:cubicBezTo>
                <a:cubicBezTo>
                  <a:pt x="54" y="29"/>
                  <a:pt x="84" y="0"/>
                  <a:pt x="120" y="0"/>
                </a:cubicBezTo>
                <a:close/>
                <a:moveTo>
                  <a:pt x="49" y="148"/>
                </a:moveTo>
                <a:cubicBezTo>
                  <a:pt x="79" y="148"/>
                  <a:pt x="79" y="148"/>
                  <a:pt x="79" y="148"/>
                </a:cubicBezTo>
                <a:cubicBezTo>
                  <a:pt x="106" y="193"/>
                  <a:pt x="106" y="193"/>
                  <a:pt x="106" y="193"/>
                </a:cubicBezTo>
                <a:cubicBezTo>
                  <a:pt x="114" y="206"/>
                  <a:pt x="127" y="206"/>
                  <a:pt x="134" y="193"/>
                </a:cubicBezTo>
                <a:cubicBezTo>
                  <a:pt x="161" y="148"/>
                  <a:pt x="161" y="148"/>
                  <a:pt x="161" y="148"/>
                </a:cubicBezTo>
                <a:cubicBezTo>
                  <a:pt x="192" y="148"/>
                  <a:pt x="192" y="148"/>
                  <a:pt x="192" y="148"/>
                </a:cubicBezTo>
                <a:cubicBezTo>
                  <a:pt x="219" y="148"/>
                  <a:pt x="241" y="171"/>
                  <a:pt x="241" y="197"/>
                </a:cubicBezTo>
                <a:cubicBezTo>
                  <a:pt x="241" y="277"/>
                  <a:pt x="241" y="277"/>
                  <a:pt x="241" y="277"/>
                </a:cubicBezTo>
                <a:cubicBezTo>
                  <a:pt x="202" y="277"/>
                  <a:pt x="39" y="277"/>
                  <a:pt x="0" y="277"/>
                </a:cubicBezTo>
                <a:cubicBezTo>
                  <a:pt x="0" y="197"/>
                  <a:pt x="0" y="197"/>
                  <a:pt x="0" y="197"/>
                </a:cubicBezTo>
                <a:cubicBezTo>
                  <a:pt x="0" y="171"/>
                  <a:pt x="22" y="148"/>
                  <a:pt x="49" y="148"/>
                </a:cubicBezTo>
                <a:close/>
              </a:path>
            </a:pathLst>
          </a:custGeom>
          <a:solidFill>
            <a:srgbClr val="6AB7F0"/>
          </a:solidFill>
          <a:ln>
            <a:noFill/>
          </a:ln>
        </p:spPr>
        <p:txBody>
          <a:bodyPr vert="horz" wrap="square" lIns="91440" tIns="45720" rIns="91440" bIns="45720" numCol="1" anchor="t" anchorCtr="0" compatLnSpc="1">
            <a:normAutofit/>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000000"/>
              </a:solidFill>
              <a:effectLst/>
              <a:uLnTx/>
              <a:uFillTx/>
            </a:endParaRPr>
          </a:p>
        </p:txBody>
      </p:sp>
      <p:sp>
        <p:nvSpPr>
          <p:cNvPr id="12" name="iṥḻiḋe">
            <a:extLst>
              <a:ext uri="{FF2B5EF4-FFF2-40B4-BE49-F238E27FC236}">
                <a16:creationId xmlns:a16="http://schemas.microsoft.com/office/drawing/2014/main" id="{61F03659-9D6B-E306-A27D-1F0547782545}"/>
              </a:ext>
            </a:extLst>
          </p:cNvPr>
          <p:cNvSpPr/>
          <p:nvPr/>
        </p:nvSpPr>
        <p:spPr bwMode="auto">
          <a:xfrm>
            <a:off x="6231802" y="1994653"/>
            <a:ext cx="299176" cy="563737"/>
          </a:xfrm>
          <a:custGeom>
            <a:avLst/>
            <a:gdLst>
              <a:gd name="T0" fmla="*/ 21 w 51"/>
              <a:gd name="T1" fmla="*/ 72 h 94"/>
              <a:gd name="T2" fmla="*/ 22 w 51"/>
              <a:gd name="T3" fmla="*/ 50 h 94"/>
              <a:gd name="T4" fmla="*/ 7 w 51"/>
              <a:gd name="T5" fmla="*/ 40 h 94"/>
              <a:gd name="T6" fmla="*/ 3 w 51"/>
              <a:gd name="T7" fmla="*/ 26 h 94"/>
              <a:gd name="T8" fmla="*/ 9 w 51"/>
              <a:gd name="T9" fmla="*/ 11 h 94"/>
              <a:gd name="T10" fmla="*/ 23 w 51"/>
              <a:gd name="T11" fmla="*/ 5 h 94"/>
              <a:gd name="T12" fmla="*/ 23 w 51"/>
              <a:gd name="T13" fmla="*/ 0 h 94"/>
              <a:gd name="T14" fmla="*/ 31 w 51"/>
              <a:gd name="T15" fmla="*/ 0 h 94"/>
              <a:gd name="T16" fmla="*/ 31 w 51"/>
              <a:gd name="T17" fmla="*/ 5 h 94"/>
              <a:gd name="T18" fmla="*/ 44 w 51"/>
              <a:gd name="T19" fmla="*/ 11 h 94"/>
              <a:gd name="T20" fmla="*/ 50 w 51"/>
              <a:gd name="T21" fmla="*/ 24 h 94"/>
              <a:gd name="T22" fmla="*/ 37 w 51"/>
              <a:gd name="T23" fmla="*/ 25 h 94"/>
              <a:gd name="T24" fmla="*/ 30 w 51"/>
              <a:gd name="T25" fmla="*/ 17 h 94"/>
              <a:gd name="T26" fmla="*/ 30 w 51"/>
              <a:gd name="T27" fmla="*/ 37 h 94"/>
              <a:gd name="T28" fmla="*/ 47 w 51"/>
              <a:gd name="T29" fmla="*/ 47 h 94"/>
              <a:gd name="T30" fmla="*/ 51 w 51"/>
              <a:gd name="T31" fmla="*/ 61 h 94"/>
              <a:gd name="T32" fmla="*/ 45 w 51"/>
              <a:gd name="T33" fmla="*/ 76 h 94"/>
              <a:gd name="T34" fmla="*/ 29 w 51"/>
              <a:gd name="T35" fmla="*/ 84 h 94"/>
              <a:gd name="T36" fmla="*/ 28 w 51"/>
              <a:gd name="T37" fmla="*/ 94 h 94"/>
              <a:gd name="T38" fmla="*/ 21 w 51"/>
              <a:gd name="T39" fmla="*/ 94 h 94"/>
              <a:gd name="T40" fmla="*/ 21 w 51"/>
              <a:gd name="T41" fmla="*/ 84 h 94"/>
              <a:gd name="T42" fmla="*/ 6 w 51"/>
              <a:gd name="T43" fmla="*/ 77 h 94"/>
              <a:gd name="T44" fmla="*/ 0 w 51"/>
              <a:gd name="T45" fmla="*/ 61 h 94"/>
              <a:gd name="T46" fmla="*/ 14 w 51"/>
              <a:gd name="T47" fmla="*/ 60 h 94"/>
              <a:gd name="T48" fmla="*/ 16 w 51"/>
              <a:gd name="T49" fmla="*/ 67 h 94"/>
              <a:gd name="T50" fmla="*/ 21 w 51"/>
              <a:gd name="T51" fmla="*/ 72 h 94"/>
              <a:gd name="T52" fmla="*/ 23 w 51"/>
              <a:gd name="T53" fmla="*/ 17 h 94"/>
              <a:gd name="T54" fmla="*/ 18 w 51"/>
              <a:gd name="T55" fmla="*/ 20 h 94"/>
              <a:gd name="T56" fmla="*/ 16 w 51"/>
              <a:gd name="T57" fmla="*/ 25 h 94"/>
              <a:gd name="T58" fmla="*/ 17 w 51"/>
              <a:gd name="T59" fmla="*/ 31 h 94"/>
              <a:gd name="T60" fmla="*/ 22 w 51"/>
              <a:gd name="T61" fmla="*/ 35 h 94"/>
              <a:gd name="T62" fmla="*/ 23 w 51"/>
              <a:gd name="T63" fmla="*/ 17 h 94"/>
              <a:gd name="T64" fmla="*/ 29 w 51"/>
              <a:gd name="T65" fmla="*/ 72 h 94"/>
              <a:gd name="T66" fmla="*/ 35 w 51"/>
              <a:gd name="T67" fmla="*/ 69 h 94"/>
              <a:gd name="T68" fmla="*/ 38 w 51"/>
              <a:gd name="T69" fmla="*/ 62 h 94"/>
              <a:gd name="T70" fmla="*/ 36 w 51"/>
              <a:gd name="T71" fmla="*/ 56 h 94"/>
              <a:gd name="T72" fmla="*/ 29 w 51"/>
              <a:gd name="T73" fmla="*/ 52 h 94"/>
              <a:gd name="T74" fmla="*/ 29 w 51"/>
              <a:gd name="T75" fmla="*/ 7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94">
                <a:moveTo>
                  <a:pt x="21" y="72"/>
                </a:moveTo>
                <a:cubicBezTo>
                  <a:pt x="22" y="50"/>
                  <a:pt x="22" y="50"/>
                  <a:pt x="22" y="50"/>
                </a:cubicBezTo>
                <a:cubicBezTo>
                  <a:pt x="15" y="47"/>
                  <a:pt x="10" y="44"/>
                  <a:pt x="7" y="40"/>
                </a:cubicBezTo>
                <a:cubicBezTo>
                  <a:pt x="4" y="36"/>
                  <a:pt x="3" y="31"/>
                  <a:pt x="3" y="26"/>
                </a:cubicBezTo>
                <a:cubicBezTo>
                  <a:pt x="3" y="20"/>
                  <a:pt x="5" y="15"/>
                  <a:pt x="9" y="11"/>
                </a:cubicBezTo>
                <a:cubicBezTo>
                  <a:pt x="12" y="8"/>
                  <a:pt x="17" y="6"/>
                  <a:pt x="23" y="5"/>
                </a:cubicBezTo>
                <a:cubicBezTo>
                  <a:pt x="23" y="0"/>
                  <a:pt x="23" y="0"/>
                  <a:pt x="23" y="0"/>
                </a:cubicBezTo>
                <a:cubicBezTo>
                  <a:pt x="31" y="0"/>
                  <a:pt x="31" y="0"/>
                  <a:pt x="31" y="0"/>
                </a:cubicBezTo>
                <a:cubicBezTo>
                  <a:pt x="31" y="5"/>
                  <a:pt x="31" y="5"/>
                  <a:pt x="31" y="5"/>
                </a:cubicBezTo>
                <a:cubicBezTo>
                  <a:pt x="36" y="6"/>
                  <a:pt x="41" y="8"/>
                  <a:pt x="44" y="11"/>
                </a:cubicBezTo>
                <a:cubicBezTo>
                  <a:pt x="47" y="15"/>
                  <a:pt x="49" y="19"/>
                  <a:pt x="50" y="24"/>
                </a:cubicBezTo>
                <a:cubicBezTo>
                  <a:pt x="37" y="25"/>
                  <a:pt x="37" y="25"/>
                  <a:pt x="37" y="25"/>
                </a:cubicBezTo>
                <a:cubicBezTo>
                  <a:pt x="36" y="21"/>
                  <a:pt x="34" y="18"/>
                  <a:pt x="30" y="17"/>
                </a:cubicBezTo>
                <a:cubicBezTo>
                  <a:pt x="30" y="37"/>
                  <a:pt x="30" y="37"/>
                  <a:pt x="30" y="37"/>
                </a:cubicBezTo>
                <a:cubicBezTo>
                  <a:pt x="38" y="40"/>
                  <a:pt x="44" y="43"/>
                  <a:pt x="47" y="47"/>
                </a:cubicBezTo>
                <a:cubicBezTo>
                  <a:pt x="50" y="50"/>
                  <a:pt x="51" y="55"/>
                  <a:pt x="51" y="61"/>
                </a:cubicBezTo>
                <a:cubicBezTo>
                  <a:pt x="51" y="67"/>
                  <a:pt x="49" y="72"/>
                  <a:pt x="45" y="76"/>
                </a:cubicBezTo>
                <a:cubicBezTo>
                  <a:pt x="41" y="81"/>
                  <a:pt x="36" y="83"/>
                  <a:pt x="29" y="84"/>
                </a:cubicBezTo>
                <a:cubicBezTo>
                  <a:pt x="28" y="94"/>
                  <a:pt x="28" y="94"/>
                  <a:pt x="28" y="94"/>
                </a:cubicBezTo>
                <a:cubicBezTo>
                  <a:pt x="21" y="94"/>
                  <a:pt x="21" y="94"/>
                  <a:pt x="21" y="94"/>
                </a:cubicBezTo>
                <a:cubicBezTo>
                  <a:pt x="21" y="84"/>
                  <a:pt x="21" y="84"/>
                  <a:pt x="21" y="84"/>
                </a:cubicBezTo>
                <a:cubicBezTo>
                  <a:pt x="15" y="83"/>
                  <a:pt x="10" y="81"/>
                  <a:pt x="6" y="77"/>
                </a:cubicBezTo>
                <a:cubicBezTo>
                  <a:pt x="3" y="73"/>
                  <a:pt x="1" y="68"/>
                  <a:pt x="0" y="61"/>
                </a:cubicBezTo>
                <a:cubicBezTo>
                  <a:pt x="14" y="60"/>
                  <a:pt x="14" y="60"/>
                  <a:pt x="14" y="60"/>
                </a:cubicBezTo>
                <a:cubicBezTo>
                  <a:pt x="14" y="62"/>
                  <a:pt x="15" y="65"/>
                  <a:pt x="16" y="67"/>
                </a:cubicBezTo>
                <a:cubicBezTo>
                  <a:pt x="18" y="69"/>
                  <a:pt x="19" y="71"/>
                  <a:pt x="21" y="72"/>
                </a:cubicBezTo>
                <a:close/>
                <a:moveTo>
                  <a:pt x="23" y="17"/>
                </a:moveTo>
                <a:cubicBezTo>
                  <a:pt x="21" y="17"/>
                  <a:pt x="19" y="18"/>
                  <a:pt x="18" y="20"/>
                </a:cubicBezTo>
                <a:cubicBezTo>
                  <a:pt x="16" y="22"/>
                  <a:pt x="16" y="23"/>
                  <a:pt x="16" y="25"/>
                </a:cubicBezTo>
                <a:cubicBezTo>
                  <a:pt x="16" y="27"/>
                  <a:pt x="16" y="29"/>
                  <a:pt x="17" y="31"/>
                </a:cubicBezTo>
                <a:cubicBezTo>
                  <a:pt x="18" y="32"/>
                  <a:pt x="20" y="34"/>
                  <a:pt x="22" y="35"/>
                </a:cubicBezTo>
                <a:lnTo>
                  <a:pt x="23" y="17"/>
                </a:lnTo>
                <a:close/>
                <a:moveTo>
                  <a:pt x="29" y="72"/>
                </a:moveTo>
                <a:cubicBezTo>
                  <a:pt x="32" y="72"/>
                  <a:pt x="34" y="71"/>
                  <a:pt x="35" y="69"/>
                </a:cubicBezTo>
                <a:cubicBezTo>
                  <a:pt x="37" y="67"/>
                  <a:pt x="38" y="65"/>
                  <a:pt x="38" y="62"/>
                </a:cubicBezTo>
                <a:cubicBezTo>
                  <a:pt x="38" y="60"/>
                  <a:pt x="38" y="58"/>
                  <a:pt x="36" y="56"/>
                </a:cubicBezTo>
                <a:cubicBezTo>
                  <a:pt x="35" y="54"/>
                  <a:pt x="33" y="53"/>
                  <a:pt x="29" y="52"/>
                </a:cubicBezTo>
                <a:lnTo>
                  <a:pt x="29" y="72"/>
                </a:lnTo>
                <a:close/>
              </a:path>
            </a:pathLst>
          </a:custGeom>
          <a:solidFill>
            <a:srgbClr val="6AB7F0"/>
          </a:solidFill>
          <a:ln>
            <a:noFill/>
          </a:ln>
        </p:spPr>
        <p:txBody>
          <a:bodyPr vert="horz" wrap="square" lIns="91440" tIns="45720" rIns="91440" bIns="45720" numCol="1" anchor="t" anchorCtr="0" compatLnSpc="1">
            <a:normAutofit/>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000000"/>
              </a:solidFill>
              <a:effectLst/>
              <a:uLnTx/>
              <a:uFillTx/>
            </a:endParaRPr>
          </a:p>
        </p:txBody>
      </p:sp>
      <p:sp>
        <p:nvSpPr>
          <p:cNvPr id="13" name="îSľïďé">
            <a:extLst>
              <a:ext uri="{FF2B5EF4-FFF2-40B4-BE49-F238E27FC236}">
                <a16:creationId xmlns:a16="http://schemas.microsoft.com/office/drawing/2014/main" id="{7550B36C-8B8F-AF17-6691-6B5623E72AC5}"/>
              </a:ext>
            </a:extLst>
          </p:cNvPr>
          <p:cNvSpPr/>
          <p:nvPr/>
        </p:nvSpPr>
        <p:spPr bwMode="auto">
          <a:xfrm>
            <a:off x="6176780" y="5008263"/>
            <a:ext cx="409223" cy="494684"/>
          </a:xfrm>
          <a:custGeom>
            <a:avLst/>
            <a:gdLst>
              <a:gd name="T0" fmla="*/ 186 w 498"/>
              <a:gd name="T1" fmla="*/ 490 h 602"/>
              <a:gd name="T2" fmla="*/ 412 w 498"/>
              <a:gd name="T3" fmla="*/ 138 h 602"/>
              <a:gd name="T4" fmla="*/ 422 w 498"/>
              <a:gd name="T5" fmla="*/ 150 h 602"/>
              <a:gd name="T6" fmla="*/ 440 w 498"/>
              <a:gd name="T7" fmla="*/ 180 h 602"/>
              <a:gd name="T8" fmla="*/ 192 w 498"/>
              <a:gd name="T9" fmla="*/ 516 h 602"/>
              <a:gd name="T10" fmla="*/ 102 w 498"/>
              <a:gd name="T11" fmla="*/ 550 h 602"/>
              <a:gd name="T12" fmla="*/ 62 w 498"/>
              <a:gd name="T13" fmla="*/ 568 h 602"/>
              <a:gd name="T14" fmla="*/ 42 w 498"/>
              <a:gd name="T15" fmla="*/ 572 h 602"/>
              <a:gd name="T16" fmla="*/ 38 w 498"/>
              <a:gd name="T17" fmla="*/ 570 h 602"/>
              <a:gd name="T18" fmla="*/ 32 w 498"/>
              <a:gd name="T19" fmla="*/ 560 h 602"/>
              <a:gd name="T20" fmla="*/ 30 w 498"/>
              <a:gd name="T21" fmla="*/ 536 h 602"/>
              <a:gd name="T22" fmla="*/ 32 w 498"/>
              <a:gd name="T23" fmla="*/ 502 h 602"/>
              <a:gd name="T24" fmla="*/ 34 w 498"/>
              <a:gd name="T25" fmla="*/ 502 h 602"/>
              <a:gd name="T26" fmla="*/ 34 w 498"/>
              <a:gd name="T27" fmla="*/ 500 h 602"/>
              <a:gd name="T28" fmla="*/ 48 w 498"/>
              <a:gd name="T29" fmla="*/ 500 h 602"/>
              <a:gd name="T30" fmla="*/ 56 w 498"/>
              <a:gd name="T31" fmla="*/ 504 h 602"/>
              <a:gd name="T32" fmla="*/ 76 w 498"/>
              <a:gd name="T33" fmla="*/ 516 h 602"/>
              <a:gd name="T34" fmla="*/ 90 w 498"/>
              <a:gd name="T35" fmla="*/ 530 h 602"/>
              <a:gd name="T36" fmla="*/ 100 w 498"/>
              <a:gd name="T37" fmla="*/ 540 h 602"/>
              <a:gd name="T38" fmla="*/ 102 w 498"/>
              <a:gd name="T39" fmla="*/ 550 h 602"/>
              <a:gd name="T40" fmla="*/ 288 w 498"/>
              <a:gd name="T41" fmla="*/ 72 h 602"/>
              <a:gd name="T42" fmla="*/ 308 w 498"/>
              <a:gd name="T43" fmla="*/ 76 h 602"/>
              <a:gd name="T44" fmla="*/ 334 w 498"/>
              <a:gd name="T45" fmla="*/ 86 h 602"/>
              <a:gd name="T46" fmla="*/ 70 w 498"/>
              <a:gd name="T47" fmla="*/ 396 h 602"/>
              <a:gd name="T48" fmla="*/ 288 w 498"/>
              <a:gd name="T49" fmla="*/ 72 h 602"/>
              <a:gd name="T50" fmla="*/ 130 w 498"/>
              <a:gd name="T51" fmla="*/ 480 h 602"/>
              <a:gd name="T52" fmla="*/ 130 w 498"/>
              <a:gd name="T53" fmla="*/ 444 h 602"/>
              <a:gd name="T54" fmla="*/ 130 w 498"/>
              <a:gd name="T55" fmla="*/ 442 h 602"/>
              <a:gd name="T56" fmla="*/ 118 w 498"/>
              <a:gd name="T57" fmla="*/ 442 h 602"/>
              <a:gd name="T58" fmla="*/ 356 w 498"/>
              <a:gd name="T59" fmla="*/ 96 h 602"/>
              <a:gd name="T60" fmla="*/ 378 w 498"/>
              <a:gd name="T61" fmla="*/ 108 h 602"/>
              <a:gd name="T62" fmla="*/ 396 w 498"/>
              <a:gd name="T63" fmla="*/ 122 h 602"/>
              <a:gd name="T64" fmla="*/ 130 w 498"/>
              <a:gd name="T65" fmla="*/ 480 h 602"/>
              <a:gd name="T66" fmla="*/ 432 w 498"/>
              <a:gd name="T67" fmla="*/ 38 h 602"/>
              <a:gd name="T68" fmla="*/ 388 w 498"/>
              <a:gd name="T69" fmla="*/ 14 h 602"/>
              <a:gd name="T70" fmla="*/ 350 w 498"/>
              <a:gd name="T71" fmla="*/ 2 h 602"/>
              <a:gd name="T72" fmla="*/ 322 w 498"/>
              <a:gd name="T73" fmla="*/ 0 h 602"/>
              <a:gd name="T74" fmla="*/ 308 w 498"/>
              <a:gd name="T75" fmla="*/ 4 h 602"/>
              <a:gd name="T76" fmla="*/ 260 w 498"/>
              <a:gd name="T77" fmla="*/ 70 h 602"/>
              <a:gd name="T78" fmla="*/ 8 w 498"/>
              <a:gd name="T79" fmla="*/ 408 h 602"/>
              <a:gd name="T80" fmla="*/ 2 w 498"/>
              <a:gd name="T81" fmla="*/ 450 h 602"/>
              <a:gd name="T82" fmla="*/ 0 w 498"/>
              <a:gd name="T83" fmla="*/ 516 h 602"/>
              <a:gd name="T84" fmla="*/ 0 w 498"/>
              <a:gd name="T85" fmla="*/ 538 h 602"/>
              <a:gd name="T86" fmla="*/ 6 w 498"/>
              <a:gd name="T87" fmla="*/ 578 h 602"/>
              <a:gd name="T88" fmla="*/ 12 w 498"/>
              <a:gd name="T89" fmla="*/ 598 h 602"/>
              <a:gd name="T90" fmla="*/ 14 w 498"/>
              <a:gd name="T91" fmla="*/ 602 h 602"/>
              <a:gd name="T92" fmla="*/ 24 w 498"/>
              <a:gd name="T93" fmla="*/ 602 h 602"/>
              <a:gd name="T94" fmla="*/ 62 w 498"/>
              <a:gd name="T95" fmla="*/ 596 h 602"/>
              <a:gd name="T96" fmla="*/ 448 w 498"/>
              <a:gd name="T97" fmla="*/ 210 h 602"/>
              <a:gd name="T98" fmla="*/ 478 w 498"/>
              <a:gd name="T99" fmla="*/ 168 h 602"/>
              <a:gd name="T100" fmla="*/ 496 w 498"/>
              <a:gd name="T101" fmla="*/ 144 h 602"/>
              <a:gd name="T102" fmla="*/ 498 w 498"/>
              <a:gd name="T103" fmla="*/ 128 h 602"/>
              <a:gd name="T104" fmla="*/ 488 w 498"/>
              <a:gd name="T105" fmla="*/ 100 h 602"/>
              <a:gd name="T106" fmla="*/ 466 w 498"/>
              <a:gd name="T107" fmla="*/ 68 h 602"/>
              <a:gd name="T108" fmla="*/ 432 w 498"/>
              <a:gd name="T109" fmla="*/ 38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8" h="602">
                <a:moveTo>
                  <a:pt x="192" y="516"/>
                </a:moveTo>
                <a:lnTo>
                  <a:pt x="186" y="490"/>
                </a:lnTo>
                <a:lnTo>
                  <a:pt x="144" y="500"/>
                </a:lnTo>
                <a:lnTo>
                  <a:pt x="412" y="138"/>
                </a:lnTo>
                <a:lnTo>
                  <a:pt x="412" y="138"/>
                </a:lnTo>
                <a:lnTo>
                  <a:pt x="422" y="150"/>
                </a:lnTo>
                <a:lnTo>
                  <a:pt x="428" y="160"/>
                </a:lnTo>
                <a:lnTo>
                  <a:pt x="440" y="180"/>
                </a:lnTo>
                <a:lnTo>
                  <a:pt x="192" y="516"/>
                </a:lnTo>
                <a:lnTo>
                  <a:pt x="192" y="516"/>
                </a:lnTo>
                <a:close/>
                <a:moveTo>
                  <a:pt x="102" y="550"/>
                </a:moveTo>
                <a:lnTo>
                  <a:pt x="102" y="550"/>
                </a:lnTo>
                <a:lnTo>
                  <a:pt x="80" y="560"/>
                </a:lnTo>
                <a:lnTo>
                  <a:pt x="62" y="568"/>
                </a:lnTo>
                <a:lnTo>
                  <a:pt x="52" y="570"/>
                </a:lnTo>
                <a:lnTo>
                  <a:pt x="42" y="572"/>
                </a:lnTo>
                <a:lnTo>
                  <a:pt x="42" y="572"/>
                </a:lnTo>
                <a:lnTo>
                  <a:pt x="38" y="570"/>
                </a:lnTo>
                <a:lnTo>
                  <a:pt x="36" y="568"/>
                </a:lnTo>
                <a:lnTo>
                  <a:pt x="32" y="560"/>
                </a:lnTo>
                <a:lnTo>
                  <a:pt x="32" y="550"/>
                </a:lnTo>
                <a:lnTo>
                  <a:pt x="30" y="536"/>
                </a:lnTo>
                <a:lnTo>
                  <a:pt x="32" y="512"/>
                </a:lnTo>
                <a:lnTo>
                  <a:pt x="32" y="502"/>
                </a:lnTo>
                <a:lnTo>
                  <a:pt x="34" y="502"/>
                </a:lnTo>
                <a:lnTo>
                  <a:pt x="34" y="502"/>
                </a:lnTo>
                <a:lnTo>
                  <a:pt x="34" y="500"/>
                </a:lnTo>
                <a:lnTo>
                  <a:pt x="34" y="500"/>
                </a:lnTo>
                <a:lnTo>
                  <a:pt x="40" y="500"/>
                </a:lnTo>
                <a:lnTo>
                  <a:pt x="48" y="500"/>
                </a:lnTo>
                <a:lnTo>
                  <a:pt x="56" y="504"/>
                </a:lnTo>
                <a:lnTo>
                  <a:pt x="56" y="504"/>
                </a:lnTo>
                <a:lnTo>
                  <a:pt x="66" y="508"/>
                </a:lnTo>
                <a:lnTo>
                  <a:pt x="76" y="516"/>
                </a:lnTo>
                <a:lnTo>
                  <a:pt x="76" y="516"/>
                </a:lnTo>
                <a:lnTo>
                  <a:pt x="90" y="530"/>
                </a:lnTo>
                <a:lnTo>
                  <a:pt x="100" y="540"/>
                </a:lnTo>
                <a:lnTo>
                  <a:pt x="100" y="540"/>
                </a:lnTo>
                <a:lnTo>
                  <a:pt x="102" y="546"/>
                </a:lnTo>
                <a:lnTo>
                  <a:pt x="102" y="550"/>
                </a:lnTo>
                <a:lnTo>
                  <a:pt x="102" y="550"/>
                </a:lnTo>
                <a:close/>
                <a:moveTo>
                  <a:pt x="288" y="72"/>
                </a:moveTo>
                <a:lnTo>
                  <a:pt x="288" y="72"/>
                </a:lnTo>
                <a:lnTo>
                  <a:pt x="308" y="76"/>
                </a:lnTo>
                <a:lnTo>
                  <a:pt x="334" y="84"/>
                </a:lnTo>
                <a:lnTo>
                  <a:pt x="334" y="86"/>
                </a:lnTo>
                <a:lnTo>
                  <a:pt x="70" y="444"/>
                </a:lnTo>
                <a:lnTo>
                  <a:pt x="70" y="396"/>
                </a:lnTo>
                <a:lnTo>
                  <a:pt x="46" y="398"/>
                </a:lnTo>
                <a:lnTo>
                  <a:pt x="288" y="72"/>
                </a:lnTo>
                <a:lnTo>
                  <a:pt x="288" y="72"/>
                </a:lnTo>
                <a:close/>
                <a:moveTo>
                  <a:pt x="130" y="480"/>
                </a:moveTo>
                <a:lnTo>
                  <a:pt x="130" y="480"/>
                </a:lnTo>
                <a:lnTo>
                  <a:pt x="130" y="444"/>
                </a:lnTo>
                <a:lnTo>
                  <a:pt x="130" y="444"/>
                </a:lnTo>
                <a:lnTo>
                  <a:pt x="130" y="442"/>
                </a:lnTo>
                <a:lnTo>
                  <a:pt x="126" y="442"/>
                </a:lnTo>
                <a:lnTo>
                  <a:pt x="118" y="442"/>
                </a:lnTo>
                <a:lnTo>
                  <a:pt x="92" y="452"/>
                </a:lnTo>
                <a:lnTo>
                  <a:pt x="356" y="96"/>
                </a:lnTo>
                <a:lnTo>
                  <a:pt x="356" y="96"/>
                </a:lnTo>
                <a:lnTo>
                  <a:pt x="378" y="108"/>
                </a:lnTo>
                <a:lnTo>
                  <a:pt x="378" y="108"/>
                </a:lnTo>
                <a:lnTo>
                  <a:pt x="396" y="122"/>
                </a:lnTo>
                <a:lnTo>
                  <a:pt x="130" y="480"/>
                </a:lnTo>
                <a:lnTo>
                  <a:pt x="130" y="480"/>
                </a:lnTo>
                <a:close/>
                <a:moveTo>
                  <a:pt x="432" y="38"/>
                </a:moveTo>
                <a:lnTo>
                  <a:pt x="432" y="38"/>
                </a:lnTo>
                <a:lnTo>
                  <a:pt x="410" y="24"/>
                </a:lnTo>
                <a:lnTo>
                  <a:pt x="388" y="14"/>
                </a:lnTo>
                <a:lnTo>
                  <a:pt x="368" y="6"/>
                </a:lnTo>
                <a:lnTo>
                  <a:pt x="350" y="2"/>
                </a:lnTo>
                <a:lnTo>
                  <a:pt x="334" y="0"/>
                </a:lnTo>
                <a:lnTo>
                  <a:pt x="322" y="0"/>
                </a:lnTo>
                <a:lnTo>
                  <a:pt x="314" y="0"/>
                </a:lnTo>
                <a:lnTo>
                  <a:pt x="308" y="4"/>
                </a:lnTo>
                <a:lnTo>
                  <a:pt x="290" y="28"/>
                </a:lnTo>
                <a:lnTo>
                  <a:pt x="260" y="70"/>
                </a:lnTo>
                <a:lnTo>
                  <a:pt x="16" y="398"/>
                </a:lnTo>
                <a:lnTo>
                  <a:pt x="8" y="408"/>
                </a:lnTo>
                <a:lnTo>
                  <a:pt x="8" y="408"/>
                </a:lnTo>
                <a:lnTo>
                  <a:pt x="2" y="450"/>
                </a:lnTo>
                <a:lnTo>
                  <a:pt x="0" y="492"/>
                </a:lnTo>
                <a:lnTo>
                  <a:pt x="0" y="516"/>
                </a:lnTo>
                <a:lnTo>
                  <a:pt x="0" y="538"/>
                </a:lnTo>
                <a:lnTo>
                  <a:pt x="0" y="538"/>
                </a:lnTo>
                <a:lnTo>
                  <a:pt x="2" y="560"/>
                </a:lnTo>
                <a:lnTo>
                  <a:pt x="6" y="578"/>
                </a:lnTo>
                <a:lnTo>
                  <a:pt x="10" y="594"/>
                </a:lnTo>
                <a:lnTo>
                  <a:pt x="12" y="598"/>
                </a:lnTo>
                <a:lnTo>
                  <a:pt x="14" y="602"/>
                </a:lnTo>
                <a:lnTo>
                  <a:pt x="14" y="602"/>
                </a:lnTo>
                <a:lnTo>
                  <a:pt x="18" y="602"/>
                </a:lnTo>
                <a:lnTo>
                  <a:pt x="24" y="602"/>
                </a:lnTo>
                <a:lnTo>
                  <a:pt x="40" y="600"/>
                </a:lnTo>
                <a:lnTo>
                  <a:pt x="62" y="596"/>
                </a:lnTo>
                <a:lnTo>
                  <a:pt x="196" y="548"/>
                </a:lnTo>
                <a:lnTo>
                  <a:pt x="448" y="210"/>
                </a:lnTo>
                <a:lnTo>
                  <a:pt x="452" y="204"/>
                </a:lnTo>
                <a:lnTo>
                  <a:pt x="478" y="168"/>
                </a:lnTo>
                <a:lnTo>
                  <a:pt x="496" y="144"/>
                </a:lnTo>
                <a:lnTo>
                  <a:pt x="496" y="144"/>
                </a:lnTo>
                <a:lnTo>
                  <a:pt x="498" y="138"/>
                </a:lnTo>
                <a:lnTo>
                  <a:pt x="498" y="128"/>
                </a:lnTo>
                <a:lnTo>
                  <a:pt x="494" y="114"/>
                </a:lnTo>
                <a:lnTo>
                  <a:pt x="488" y="100"/>
                </a:lnTo>
                <a:lnTo>
                  <a:pt x="478" y="84"/>
                </a:lnTo>
                <a:lnTo>
                  <a:pt x="466" y="68"/>
                </a:lnTo>
                <a:lnTo>
                  <a:pt x="450" y="52"/>
                </a:lnTo>
                <a:lnTo>
                  <a:pt x="432" y="38"/>
                </a:lnTo>
                <a:lnTo>
                  <a:pt x="432" y="38"/>
                </a:lnTo>
                <a:close/>
              </a:path>
            </a:pathLst>
          </a:custGeom>
          <a:solidFill>
            <a:srgbClr val="6AB7F0"/>
          </a:solidFill>
          <a:ln>
            <a:noFill/>
          </a:ln>
        </p:spPr>
        <p:txBody>
          <a:bodyPr vert="horz" wrap="square" lIns="91440" tIns="45720" rIns="91440" bIns="45720" numCol="1" anchor="t" anchorCtr="0" compatLnSpc="1">
            <a:normAutofit/>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ko-KR" altLang="en-US" sz="1600" b="0" i="0" u="none" strike="noStrike" kern="1200" cap="none" spc="0" normalizeH="0" baseline="0" noProof="0">
              <a:ln>
                <a:noFill/>
              </a:ln>
              <a:solidFill>
                <a:srgbClr val="000000"/>
              </a:solidFill>
              <a:effectLst/>
              <a:uLnTx/>
              <a:uFillTx/>
            </a:endParaRPr>
          </a:p>
        </p:txBody>
      </p:sp>
      <p:cxnSp>
        <p:nvCxnSpPr>
          <p:cNvPr id="14" name="直接连接符 13">
            <a:extLst>
              <a:ext uri="{FF2B5EF4-FFF2-40B4-BE49-F238E27FC236}">
                <a16:creationId xmlns:a16="http://schemas.microsoft.com/office/drawing/2014/main" id="{03B62791-2BEE-ACFC-AFA3-EA32604B7875}"/>
              </a:ext>
            </a:extLst>
          </p:cNvPr>
          <p:cNvCxnSpPr>
            <a:cxnSpLocks/>
          </p:cNvCxnSpPr>
          <p:nvPr/>
        </p:nvCxnSpPr>
        <p:spPr>
          <a:xfrm>
            <a:off x="7110586" y="2775086"/>
            <a:ext cx="3167063" cy="0"/>
          </a:xfrm>
          <a:prstGeom prst="line">
            <a:avLst/>
          </a:prstGeom>
          <a:ln w="3175">
            <a:solidFill>
              <a:srgbClr val="1B93D2"/>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822508D7-0B2E-48EB-FBFB-108F1DE26C90}"/>
              </a:ext>
            </a:extLst>
          </p:cNvPr>
          <p:cNvCxnSpPr>
            <a:cxnSpLocks/>
          </p:cNvCxnSpPr>
          <p:nvPr/>
        </p:nvCxnSpPr>
        <p:spPr>
          <a:xfrm>
            <a:off x="7161387" y="4148047"/>
            <a:ext cx="3633788" cy="0"/>
          </a:xfrm>
          <a:prstGeom prst="line">
            <a:avLst/>
          </a:prstGeom>
          <a:ln w="3175">
            <a:solidFill>
              <a:srgbClr val="1B93D2"/>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77EEBDE7-2C59-AE2C-095D-091A55C563BD}"/>
              </a:ext>
            </a:extLst>
          </p:cNvPr>
          <p:cNvSpPr/>
          <p:nvPr/>
        </p:nvSpPr>
        <p:spPr>
          <a:xfrm>
            <a:off x="1060392" y="2265744"/>
            <a:ext cx="2882096" cy="2882096"/>
          </a:xfrm>
          <a:prstGeom prst="ellipse">
            <a:avLst/>
          </a:prstGeom>
          <a:solidFill>
            <a:srgbClr val="A5AEF1">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字魂230号-快乐萌新体" panose="00000500000000000000" pitchFamily="2" charset="-122"/>
              <a:ea typeface="字魂230号-快乐萌新体" panose="00000500000000000000" pitchFamily="2" charset="-122"/>
            </a:endParaRPr>
          </a:p>
        </p:txBody>
      </p:sp>
      <p:sp>
        <p:nvSpPr>
          <p:cNvPr id="17" name="椭圆 16">
            <a:extLst>
              <a:ext uri="{FF2B5EF4-FFF2-40B4-BE49-F238E27FC236}">
                <a16:creationId xmlns:a16="http://schemas.microsoft.com/office/drawing/2014/main" id="{B10C7AF0-752F-673B-5376-2482501ED3CF}"/>
              </a:ext>
            </a:extLst>
          </p:cNvPr>
          <p:cNvSpPr/>
          <p:nvPr/>
        </p:nvSpPr>
        <p:spPr>
          <a:xfrm>
            <a:off x="1358440" y="2563792"/>
            <a:ext cx="2286000" cy="228600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字魂230号-快乐萌新体" panose="00000500000000000000" pitchFamily="2" charset="-122"/>
              <a:ea typeface="字魂230号-快乐萌新体" panose="00000500000000000000" pitchFamily="2" charset="-122"/>
            </a:endParaRPr>
          </a:p>
        </p:txBody>
      </p:sp>
      <p:sp>
        <p:nvSpPr>
          <p:cNvPr id="18" name="矩形 17">
            <a:extLst>
              <a:ext uri="{FF2B5EF4-FFF2-40B4-BE49-F238E27FC236}">
                <a16:creationId xmlns:a16="http://schemas.microsoft.com/office/drawing/2014/main" id="{F26AA764-85DA-4303-DFED-3AA602714D0F}"/>
              </a:ext>
            </a:extLst>
          </p:cNvPr>
          <p:cNvSpPr/>
          <p:nvPr/>
        </p:nvSpPr>
        <p:spPr>
          <a:xfrm>
            <a:off x="7070973" y="1713471"/>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19" name="文本框 18">
            <a:extLst>
              <a:ext uri="{FF2B5EF4-FFF2-40B4-BE49-F238E27FC236}">
                <a16:creationId xmlns:a16="http://schemas.microsoft.com/office/drawing/2014/main" id="{DA7A091E-1505-4473-E8E1-648CE1658F95}"/>
              </a:ext>
            </a:extLst>
          </p:cNvPr>
          <p:cNvSpPr txBox="1"/>
          <p:nvPr/>
        </p:nvSpPr>
        <p:spPr>
          <a:xfrm>
            <a:off x="7075399" y="2114128"/>
            <a:ext cx="3345858" cy="633058"/>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20" name="矩形 19">
            <a:extLst>
              <a:ext uri="{FF2B5EF4-FFF2-40B4-BE49-F238E27FC236}">
                <a16:creationId xmlns:a16="http://schemas.microsoft.com/office/drawing/2014/main" id="{C267155F-8147-FADC-36FF-598BFAC5D1C3}"/>
              </a:ext>
            </a:extLst>
          </p:cNvPr>
          <p:cNvSpPr/>
          <p:nvPr/>
        </p:nvSpPr>
        <p:spPr>
          <a:xfrm>
            <a:off x="7070973" y="3085071"/>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1" name="文本框 20">
            <a:extLst>
              <a:ext uri="{FF2B5EF4-FFF2-40B4-BE49-F238E27FC236}">
                <a16:creationId xmlns:a16="http://schemas.microsoft.com/office/drawing/2014/main" id="{7A9DDBC2-A1CD-575F-4D08-8A5CA6474394}"/>
              </a:ext>
            </a:extLst>
          </p:cNvPr>
          <p:cNvSpPr txBox="1"/>
          <p:nvPr/>
        </p:nvSpPr>
        <p:spPr>
          <a:xfrm>
            <a:off x="7075399" y="3485728"/>
            <a:ext cx="3345858" cy="633058"/>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cxnSp>
        <p:nvCxnSpPr>
          <p:cNvPr id="22" name="直接连接符 21">
            <a:extLst>
              <a:ext uri="{FF2B5EF4-FFF2-40B4-BE49-F238E27FC236}">
                <a16:creationId xmlns:a16="http://schemas.microsoft.com/office/drawing/2014/main" id="{2D5CC70A-93E2-6E91-E61B-EE1C5BE5D028}"/>
              </a:ext>
            </a:extLst>
          </p:cNvPr>
          <p:cNvCxnSpPr>
            <a:cxnSpLocks/>
          </p:cNvCxnSpPr>
          <p:nvPr/>
        </p:nvCxnSpPr>
        <p:spPr>
          <a:xfrm>
            <a:off x="7161387" y="5584961"/>
            <a:ext cx="3633788" cy="0"/>
          </a:xfrm>
          <a:prstGeom prst="line">
            <a:avLst/>
          </a:prstGeom>
          <a:ln w="3175">
            <a:solidFill>
              <a:srgbClr val="1B93D2"/>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0486D678-B787-7D92-E79B-02B8E1E0661A}"/>
              </a:ext>
            </a:extLst>
          </p:cNvPr>
          <p:cNvSpPr/>
          <p:nvPr/>
        </p:nvSpPr>
        <p:spPr>
          <a:xfrm>
            <a:off x="7070973" y="4521985"/>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4" name="文本框 23">
            <a:extLst>
              <a:ext uri="{FF2B5EF4-FFF2-40B4-BE49-F238E27FC236}">
                <a16:creationId xmlns:a16="http://schemas.microsoft.com/office/drawing/2014/main" id="{80D6CAFD-5CA7-B675-F59F-23D45DF6F113}"/>
              </a:ext>
            </a:extLst>
          </p:cNvPr>
          <p:cNvSpPr txBox="1"/>
          <p:nvPr/>
        </p:nvSpPr>
        <p:spPr>
          <a:xfrm>
            <a:off x="7075399" y="4922642"/>
            <a:ext cx="3345858" cy="633058"/>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grpSp>
        <p:nvGrpSpPr>
          <p:cNvPr id="25" name="组合 24">
            <a:extLst>
              <a:ext uri="{FF2B5EF4-FFF2-40B4-BE49-F238E27FC236}">
                <a16:creationId xmlns:a16="http://schemas.microsoft.com/office/drawing/2014/main" id="{63022C95-1F42-7D50-2A04-44160AF89B27}"/>
              </a:ext>
            </a:extLst>
          </p:cNvPr>
          <p:cNvGrpSpPr/>
          <p:nvPr/>
        </p:nvGrpSpPr>
        <p:grpSpPr>
          <a:xfrm>
            <a:off x="660400" y="432908"/>
            <a:ext cx="3207657" cy="523220"/>
            <a:chOff x="660400" y="505480"/>
            <a:chExt cx="3207657" cy="523220"/>
          </a:xfrm>
        </p:grpSpPr>
        <p:sp>
          <p:nvSpPr>
            <p:cNvPr id="26" name="平行四边形 25">
              <a:extLst>
                <a:ext uri="{FF2B5EF4-FFF2-40B4-BE49-F238E27FC236}">
                  <a16:creationId xmlns:a16="http://schemas.microsoft.com/office/drawing/2014/main" id="{B49DFBCC-A9C7-C606-4BCD-D931625D3E43}"/>
                </a:ext>
              </a:extLst>
            </p:cNvPr>
            <p:cNvSpPr/>
            <p:nvPr/>
          </p:nvSpPr>
          <p:spPr>
            <a:xfrm>
              <a:off x="660400" y="576101"/>
              <a:ext cx="463550" cy="337820"/>
            </a:xfrm>
            <a:prstGeom prst="parallelogram">
              <a:avLst>
                <a:gd name="adj" fmla="val 41271"/>
              </a:avLst>
            </a:prstGeom>
            <a:solidFill>
              <a:srgbClr val="1F8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FAA33F42-3022-19C7-5321-08E0F10305C8}"/>
                </a:ext>
              </a:extLst>
            </p:cNvPr>
            <p:cNvSpPr txBox="1"/>
            <p:nvPr/>
          </p:nvSpPr>
          <p:spPr>
            <a:xfrm>
              <a:off x="1117599" y="505480"/>
              <a:ext cx="2750458"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grpSp>
    </p:spTree>
    <p:extLst>
      <p:ext uri="{BB962C8B-B14F-4D97-AF65-F5344CB8AC3E}">
        <p14:creationId xmlns:p14="http://schemas.microsoft.com/office/powerpoint/2010/main" val="154714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1000"/>
                            </p:stCondLst>
                            <p:childTnLst>
                              <p:par>
                                <p:cTn id="52" presetID="22" presetClass="entr" presetSubtype="8"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1500"/>
                            </p:stCondLst>
                            <p:childTnLst>
                              <p:par>
                                <p:cTn id="56" presetID="22" presetClass="entr" presetSubtype="8"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E49AB1DC-EF40-3220-B1E7-0841FBDA7BFE}"/>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74CED872-E3F7-2A69-B7CA-49C94A00B7A3}"/>
              </a:ext>
            </a:extLst>
          </p:cNvPr>
          <p:cNvSpPr/>
          <p:nvPr/>
        </p:nvSpPr>
        <p:spPr>
          <a:xfrm>
            <a:off x="660400" y="927100"/>
            <a:ext cx="10858500" cy="5308600"/>
          </a:xfrm>
          <a:prstGeom prst="roundRect">
            <a:avLst>
              <a:gd name="adj" fmla="val 5674"/>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082" t="-19755" r="-6198" b="-1195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85F400D0-645D-F44D-94FE-5966669429E0}"/>
              </a:ext>
            </a:extLst>
          </p:cNvPr>
          <p:cNvSpPr/>
          <p:nvPr/>
        </p:nvSpPr>
        <p:spPr>
          <a:xfrm>
            <a:off x="660400" y="927100"/>
            <a:ext cx="10858500" cy="5308600"/>
          </a:xfrm>
          <a:prstGeom prst="roundRect">
            <a:avLst>
              <a:gd name="adj" fmla="val 5674"/>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4E4F88A9-E2C8-0DE4-9B07-1C0B2608F1C4}"/>
              </a:ext>
            </a:extLst>
          </p:cNvPr>
          <p:cNvGrpSpPr/>
          <p:nvPr/>
        </p:nvGrpSpPr>
        <p:grpSpPr>
          <a:xfrm>
            <a:off x="784679" y="1364342"/>
            <a:ext cx="10609942" cy="4129316"/>
            <a:chOff x="791029" y="1364342"/>
            <a:chExt cx="10609942" cy="4129316"/>
          </a:xfrm>
        </p:grpSpPr>
        <p:sp>
          <p:nvSpPr>
            <p:cNvPr id="8" name="泪滴形 7">
              <a:extLst>
                <a:ext uri="{FF2B5EF4-FFF2-40B4-BE49-F238E27FC236}">
                  <a16:creationId xmlns:a16="http://schemas.microsoft.com/office/drawing/2014/main" id="{8A3A49F5-DB92-7151-AA14-4F1651158697}"/>
                </a:ext>
              </a:extLst>
            </p:cNvPr>
            <p:cNvSpPr/>
            <p:nvPr/>
          </p:nvSpPr>
          <p:spPr>
            <a:xfrm>
              <a:off x="4310744" y="3468914"/>
              <a:ext cx="1654628" cy="1654628"/>
            </a:xfrm>
            <a:prstGeom prst="teardrop">
              <a:avLst/>
            </a:prstGeom>
            <a:solidFill>
              <a:srgbClr val="A5AEF1">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泪滴形 8">
              <a:extLst>
                <a:ext uri="{FF2B5EF4-FFF2-40B4-BE49-F238E27FC236}">
                  <a16:creationId xmlns:a16="http://schemas.microsoft.com/office/drawing/2014/main" id="{513D0D1B-3E9B-159C-76E2-2D7F5C8497D9}"/>
                </a:ext>
              </a:extLst>
            </p:cNvPr>
            <p:cNvSpPr/>
            <p:nvPr/>
          </p:nvSpPr>
          <p:spPr>
            <a:xfrm rot="16200000">
              <a:off x="6154055" y="3468913"/>
              <a:ext cx="2024745" cy="2024745"/>
            </a:xfrm>
            <a:prstGeom prst="teardrop">
              <a:avLst/>
            </a:prstGeom>
            <a:noFill/>
            <a:ln>
              <a:solidFill>
                <a:srgbClr val="70C8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泪滴形 9">
              <a:extLst>
                <a:ext uri="{FF2B5EF4-FFF2-40B4-BE49-F238E27FC236}">
                  <a16:creationId xmlns:a16="http://schemas.microsoft.com/office/drawing/2014/main" id="{CBA18437-82D2-230D-2538-157FCC336357}"/>
                </a:ext>
              </a:extLst>
            </p:cNvPr>
            <p:cNvSpPr/>
            <p:nvPr/>
          </p:nvSpPr>
          <p:spPr>
            <a:xfrm rot="10800000">
              <a:off x="6139543" y="1632857"/>
              <a:ext cx="1654628" cy="1654628"/>
            </a:xfrm>
            <a:prstGeom prst="teardrop">
              <a:avLst/>
            </a:prstGeom>
            <a:solidFill>
              <a:srgbClr val="A5AEF1">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泪滴形 10">
              <a:extLst>
                <a:ext uri="{FF2B5EF4-FFF2-40B4-BE49-F238E27FC236}">
                  <a16:creationId xmlns:a16="http://schemas.microsoft.com/office/drawing/2014/main" id="{F9DDC343-4D71-0153-F22D-BE652AE93E26}"/>
                </a:ext>
              </a:extLst>
            </p:cNvPr>
            <p:cNvSpPr/>
            <p:nvPr/>
          </p:nvSpPr>
          <p:spPr>
            <a:xfrm rot="5400000">
              <a:off x="4013201" y="1364342"/>
              <a:ext cx="1952171" cy="1952171"/>
            </a:xfrm>
            <a:prstGeom prst="teardrop">
              <a:avLst/>
            </a:prstGeom>
            <a:noFill/>
            <a:ln>
              <a:solidFill>
                <a:srgbClr val="70C8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a:extLst>
                <a:ext uri="{FF2B5EF4-FFF2-40B4-BE49-F238E27FC236}">
                  <a16:creationId xmlns:a16="http://schemas.microsoft.com/office/drawing/2014/main" id="{E72F2EFE-B82C-4606-7062-ECA931CB1D3B}"/>
                </a:ext>
              </a:extLst>
            </p:cNvPr>
            <p:cNvSpPr txBox="1"/>
            <p:nvPr/>
          </p:nvSpPr>
          <p:spPr>
            <a:xfrm>
              <a:off x="6226630" y="2675094"/>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01</a:t>
              </a:r>
              <a:endParaRPr lang="zh-CN" altLang="en-US" sz="2800" dirty="0">
                <a:latin typeface="思源黑体 CN Medium" panose="020B0600000000000000" pitchFamily="34" charset="-122"/>
                <a:ea typeface="思源黑体 CN Medium" panose="020B0600000000000000" pitchFamily="34" charset="-122"/>
              </a:endParaRPr>
            </a:p>
          </p:txBody>
        </p:sp>
        <p:sp>
          <p:nvSpPr>
            <p:cNvPr id="13" name="文本框 12">
              <a:extLst>
                <a:ext uri="{FF2B5EF4-FFF2-40B4-BE49-F238E27FC236}">
                  <a16:creationId xmlns:a16="http://schemas.microsoft.com/office/drawing/2014/main" id="{A947798F-68C0-539F-1B5C-414175F22759}"/>
                </a:ext>
              </a:extLst>
            </p:cNvPr>
            <p:cNvSpPr txBox="1"/>
            <p:nvPr/>
          </p:nvSpPr>
          <p:spPr>
            <a:xfrm>
              <a:off x="5348514" y="3545951"/>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02</a:t>
              </a:r>
              <a:endParaRPr lang="zh-CN" altLang="en-US" sz="2800" dirty="0">
                <a:latin typeface="思源黑体 CN Medium" panose="020B0600000000000000" pitchFamily="34" charset="-122"/>
                <a:ea typeface="思源黑体 CN Medium" panose="020B0600000000000000" pitchFamily="34" charset="-122"/>
              </a:endParaRPr>
            </a:p>
          </p:txBody>
        </p:sp>
        <p:sp>
          <p:nvSpPr>
            <p:cNvPr id="14" name="文本框 13">
              <a:extLst>
                <a:ext uri="{FF2B5EF4-FFF2-40B4-BE49-F238E27FC236}">
                  <a16:creationId xmlns:a16="http://schemas.microsoft.com/office/drawing/2014/main" id="{50776C9E-99F7-2435-35A3-0DE410DC1067}"/>
                </a:ext>
              </a:extLst>
            </p:cNvPr>
            <p:cNvSpPr txBox="1"/>
            <p:nvPr/>
          </p:nvSpPr>
          <p:spPr>
            <a:xfrm>
              <a:off x="4372428" y="1746179"/>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03</a:t>
              </a:r>
              <a:endParaRPr lang="zh-CN" altLang="en-US" sz="2800" dirty="0">
                <a:latin typeface="思源黑体 CN Medium" panose="020B0600000000000000" pitchFamily="34" charset="-122"/>
                <a:ea typeface="思源黑体 CN Medium" panose="020B0600000000000000" pitchFamily="34" charset="-122"/>
              </a:endParaRPr>
            </a:p>
          </p:txBody>
        </p:sp>
        <p:sp>
          <p:nvSpPr>
            <p:cNvPr id="15" name="文本框 14">
              <a:extLst>
                <a:ext uri="{FF2B5EF4-FFF2-40B4-BE49-F238E27FC236}">
                  <a16:creationId xmlns:a16="http://schemas.microsoft.com/office/drawing/2014/main" id="{B0519359-2D04-EFF9-F9CF-BAAC2AB1EC88}"/>
                </a:ext>
              </a:extLst>
            </p:cNvPr>
            <p:cNvSpPr txBox="1"/>
            <p:nvPr/>
          </p:nvSpPr>
          <p:spPr>
            <a:xfrm>
              <a:off x="7166427" y="4658732"/>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04</a:t>
              </a:r>
              <a:endParaRPr lang="zh-CN" altLang="en-US" sz="2800" dirty="0">
                <a:latin typeface="思源黑体 CN Medium" panose="020B0600000000000000" pitchFamily="34" charset="-122"/>
                <a:ea typeface="思源黑体 CN Medium" panose="020B0600000000000000" pitchFamily="34" charset="-122"/>
              </a:endParaRPr>
            </a:p>
          </p:txBody>
        </p:sp>
        <p:pic>
          <p:nvPicPr>
            <p:cNvPr id="16" name="图形 15">
              <a:extLst>
                <a:ext uri="{FF2B5EF4-FFF2-40B4-BE49-F238E27FC236}">
                  <a16:creationId xmlns:a16="http://schemas.microsoft.com/office/drawing/2014/main" id="{553466F0-19A8-3E9F-F3AF-33CB1F6D254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70173" y="3545951"/>
              <a:ext cx="484851" cy="523220"/>
            </a:xfrm>
            <a:prstGeom prst="rect">
              <a:avLst/>
            </a:prstGeom>
          </p:spPr>
        </p:pic>
        <p:pic>
          <p:nvPicPr>
            <p:cNvPr id="17" name="图形 16">
              <a:extLst>
                <a:ext uri="{FF2B5EF4-FFF2-40B4-BE49-F238E27FC236}">
                  <a16:creationId xmlns:a16="http://schemas.microsoft.com/office/drawing/2014/main" id="{210C0FA2-9EF1-C1C8-7D4A-A6F42A39040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94740" y="2612716"/>
              <a:ext cx="505145" cy="545120"/>
            </a:xfrm>
            <a:prstGeom prst="rect">
              <a:avLst/>
            </a:prstGeom>
          </p:spPr>
        </p:pic>
        <p:pic>
          <p:nvPicPr>
            <p:cNvPr id="18" name="图形 17">
              <a:extLst>
                <a:ext uri="{FF2B5EF4-FFF2-40B4-BE49-F238E27FC236}">
                  <a16:creationId xmlns:a16="http://schemas.microsoft.com/office/drawing/2014/main" id="{2D4BF393-2462-6B81-55F2-F58FA4EB557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680857" y="4321877"/>
              <a:ext cx="472834" cy="510253"/>
            </a:xfrm>
            <a:prstGeom prst="rect">
              <a:avLst/>
            </a:prstGeom>
          </p:spPr>
        </p:pic>
        <p:pic>
          <p:nvPicPr>
            <p:cNvPr id="19" name="图形 18">
              <a:extLst>
                <a:ext uri="{FF2B5EF4-FFF2-40B4-BE49-F238E27FC236}">
                  <a16:creationId xmlns:a16="http://schemas.microsoft.com/office/drawing/2014/main" id="{E46FF162-9139-A619-DDB2-595128F50A1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730007" y="1906387"/>
              <a:ext cx="596077" cy="643249"/>
            </a:xfrm>
            <a:prstGeom prst="rect">
              <a:avLst/>
            </a:prstGeom>
          </p:spPr>
        </p:pic>
        <p:sp>
          <p:nvSpPr>
            <p:cNvPr id="20" name="矩形 19">
              <a:extLst>
                <a:ext uri="{FF2B5EF4-FFF2-40B4-BE49-F238E27FC236}">
                  <a16:creationId xmlns:a16="http://schemas.microsoft.com/office/drawing/2014/main" id="{93A2601C-293B-4020-41BA-FAA18E710D13}"/>
                </a:ext>
              </a:extLst>
            </p:cNvPr>
            <p:cNvSpPr/>
            <p:nvPr/>
          </p:nvSpPr>
          <p:spPr>
            <a:xfrm>
              <a:off x="8262957" y="2127128"/>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1" name="文本框 20">
              <a:extLst>
                <a:ext uri="{FF2B5EF4-FFF2-40B4-BE49-F238E27FC236}">
                  <a16:creationId xmlns:a16="http://schemas.microsoft.com/office/drawing/2014/main" id="{97EB628B-7489-757E-2F3A-1D3D5CA4AC53}"/>
                </a:ext>
              </a:extLst>
            </p:cNvPr>
            <p:cNvSpPr txBox="1"/>
            <p:nvPr/>
          </p:nvSpPr>
          <p:spPr>
            <a:xfrm>
              <a:off x="8267383" y="2527785"/>
              <a:ext cx="3133588"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22" name="矩形 21">
              <a:extLst>
                <a:ext uri="{FF2B5EF4-FFF2-40B4-BE49-F238E27FC236}">
                  <a16:creationId xmlns:a16="http://schemas.microsoft.com/office/drawing/2014/main" id="{377B6896-24A4-E311-EC5D-4786F3FFA2A1}"/>
                </a:ext>
              </a:extLst>
            </p:cNvPr>
            <p:cNvSpPr/>
            <p:nvPr/>
          </p:nvSpPr>
          <p:spPr>
            <a:xfrm>
              <a:off x="8262957" y="3926900"/>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3" name="文本框 22">
              <a:extLst>
                <a:ext uri="{FF2B5EF4-FFF2-40B4-BE49-F238E27FC236}">
                  <a16:creationId xmlns:a16="http://schemas.microsoft.com/office/drawing/2014/main" id="{6512E0C8-52BE-AAE1-C5A5-8402C9CBD094}"/>
                </a:ext>
              </a:extLst>
            </p:cNvPr>
            <p:cNvSpPr txBox="1"/>
            <p:nvPr/>
          </p:nvSpPr>
          <p:spPr>
            <a:xfrm>
              <a:off x="8267383" y="4327557"/>
              <a:ext cx="3133588"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sp>
          <p:nvSpPr>
            <p:cNvPr id="24" name="矩形 23">
              <a:extLst>
                <a:ext uri="{FF2B5EF4-FFF2-40B4-BE49-F238E27FC236}">
                  <a16:creationId xmlns:a16="http://schemas.microsoft.com/office/drawing/2014/main" id="{77AF4BAA-BABB-4069-995E-DB55705AC9F6}"/>
                </a:ext>
              </a:extLst>
            </p:cNvPr>
            <p:cNvSpPr/>
            <p:nvPr/>
          </p:nvSpPr>
          <p:spPr>
            <a:xfrm>
              <a:off x="1939972" y="2127128"/>
              <a:ext cx="2002471" cy="46166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5" name="文本框 24">
              <a:extLst>
                <a:ext uri="{FF2B5EF4-FFF2-40B4-BE49-F238E27FC236}">
                  <a16:creationId xmlns:a16="http://schemas.microsoft.com/office/drawing/2014/main" id="{6CA6BA51-B8B9-16EB-46D6-07E10029ED83}"/>
                </a:ext>
              </a:extLst>
            </p:cNvPr>
            <p:cNvSpPr txBox="1"/>
            <p:nvPr/>
          </p:nvSpPr>
          <p:spPr>
            <a:xfrm>
              <a:off x="791029" y="2527785"/>
              <a:ext cx="3151414" cy="913135"/>
            </a:xfrm>
            <a:prstGeom prst="rect">
              <a:avLst/>
            </a:prstGeom>
            <a:noFill/>
          </p:spPr>
          <p:txBody>
            <a:bodyPr wrap="square" rtlCol="0">
              <a:spAutoFit/>
            </a:bodyPr>
            <a:lstStyle/>
            <a:p>
              <a:pPr algn="r">
                <a:lnSpc>
                  <a:spcPct val="130000"/>
                </a:lnSpc>
              </a:pPr>
              <a:r>
                <a:rPr lang="zh-CN" altLang="en-US" sz="1400" dirty="0">
                  <a:latin typeface="+mn-ea"/>
                </a:rPr>
                <a:t>请输入你的内容请输入你的内容请输入你的内容请输入你的内容前输入你的内容</a:t>
              </a:r>
            </a:p>
          </p:txBody>
        </p:sp>
        <p:sp>
          <p:nvSpPr>
            <p:cNvPr id="26" name="矩形 25">
              <a:extLst>
                <a:ext uri="{FF2B5EF4-FFF2-40B4-BE49-F238E27FC236}">
                  <a16:creationId xmlns:a16="http://schemas.microsoft.com/office/drawing/2014/main" id="{F611DBD8-369C-7C99-D0B7-BA33A40ED1EE}"/>
                </a:ext>
              </a:extLst>
            </p:cNvPr>
            <p:cNvSpPr/>
            <p:nvPr/>
          </p:nvSpPr>
          <p:spPr>
            <a:xfrm>
              <a:off x="1939972" y="3926900"/>
              <a:ext cx="2002471" cy="46166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7" name="文本框 26">
              <a:extLst>
                <a:ext uri="{FF2B5EF4-FFF2-40B4-BE49-F238E27FC236}">
                  <a16:creationId xmlns:a16="http://schemas.microsoft.com/office/drawing/2014/main" id="{AAACA87E-B464-0E90-49B9-8D799AC868A9}"/>
                </a:ext>
              </a:extLst>
            </p:cNvPr>
            <p:cNvSpPr txBox="1"/>
            <p:nvPr/>
          </p:nvSpPr>
          <p:spPr>
            <a:xfrm>
              <a:off x="791029" y="4327557"/>
              <a:ext cx="3151414" cy="913135"/>
            </a:xfrm>
            <a:prstGeom prst="rect">
              <a:avLst/>
            </a:prstGeom>
            <a:noFill/>
          </p:spPr>
          <p:txBody>
            <a:bodyPr wrap="square" rtlCol="0">
              <a:spAutoFit/>
            </a:bodyPr>
            <a:lstStyle/>
            <a:p>
              <a:pPr algn="r">
                <a:lnSpc>
                  <a:spcPct val="130000"/>
                </a:lnSpc>
              </a:pPr>
              <a:r>
                <a:rPr lang="zh-CN" altLang="en-US" sz="1400" dirty="0">
                  <a:latin typeface="+mn-ea"/>
                </a:rPr>
                <a:t>请输入你的内容请输入你的内容请输入你的内容请输入你的内容前输入你的内容</a:t>
              </a:r>
            </a:p>
          </p:txBody>
        </p:sp>
      </p:grpSp>
      <p:grpSp>
        <p:nvGrpSpPr>
          <p:cNvPr id="28" name="组合 27">
            <a:extLst>
              <a:ext uri="{FF2B5EF4-FFF2-40B4-BE49-F238E27FC236}">
                <a16:creationId xmlns:a16="http://schemas.microsoft.com/office/drawing/2014/main" id="{7053DBA8-3C7C-B1B6-3358-378D8DC9CE17}"/>
              </a:ext>
            </a:extLst>
          </p:cNvPr>
          <p:cNvGrpSpPr/>
          <p:nvPr/>
        </p:nvGrpSpPr>
        <p:grpSpPr>
          <a:xfrm>
            <a:off x="660400" y="432908"/>
            <a:ext cx="3207657" cy="523220"/>
            <a:chOff x="660400" y="505480"/>
            <a:chExt cx="3207657" cy="523220"/>
          </a:xfrm>
        </p:grpSpPr>
        <p:sp>
          <p:nvSpPr>
            <p:cNvPr id="29" name="平行四边形 28">
              <a:extLst>
                <a:ext uri="{FF2B5EF4-FFF2-40B4-BE49-F238E27FC236}">
                  <a16:creationId xmlns:a16="http://schemas.microsoft.com/office/drawing/2014/main" id="{267362F4-DBAF-EE9C-8A3A-AFFA622A76D6}"/>
                </a:ext>
              </a:extLst>
            </p:cNvPr>
            <p:cNvSpPr/>
            <p:nvPr/>
          </p:nvSpPr>
          <p:spPr>
            <a:xfrm>
              <a:off x="660400" y="576101"/>
              <a:ext cx="463550" cy="337820"/>
            </a:xfrm>
            <a:prstGeom prst="parallelogram">
              <a:avLst>
                <a:gd name="adj" fmla="val 41271"/>
              </a:avLst>
            </a:prstGeom>
            <a:solidFill>
              <a:srgbClr val="1F8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8B957304-8DD3-5F96-8133-2F175AFBF3E0}"/>
                </a:ext>
              </a:extLst>
            </p:cNvPr>
            <p:cNvSpPr txBox="1"/>
            <p:nvPr/>
          </p:nvSpPr>
          <p:spPr>
            <a:xfrm>
              <a:off x="1117599" y="505480"/>
              <a:ext cx="2750458"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grpSp>
    </p:spTree>
    <p:extLst>
      <p:ext uri="{BB962C8B-B14F-4D97-AF65-F5344CB8AC3E}">
        <p14:creationId xmlns:p14="http://schemas.microsoft.com/office/powerpoint/2010/main" val="1159060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C9AFAD66-CCC2-09A9-FB75-914C16C016B3}"/>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C12AF05D-DB24-6585-9D3F-FA0B4B8057A1}"/>
              </a:ext>
            </a:extLst>
          </p:cNvPr>
          <p:cNvSpPr/>
          <p:nvPr/>
        </p:nvSpPr>
        <p:spPr>
          <a:xfrm>
            <a:off x="660400" y="927100"/>
            <a:ext cx="10858500" cy="5308600"/>
          </a:xfrm>
          <a:prstGeom prst="roundRect">
            <a:avLst>
              <a:gd name="adj" fmla="val 5674"/>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082" t="-19755" r="-6198" b="-1195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FD9C0D31-93A3-6461-106C-1FDE8F338281}"/>
              </a:ext>
            </a:extLst>
          </p:cNvPr>
          <p:cNvSpPr/>
          <p:nvPr/>
        </p:nvSpPr>
        <p:spPr>
          <a:xfrm>
            <a:off x="660400" y="927100"/>
            <a:ext cx="10858500" cy="5308600"/>
          </a:xfrm>
          <a:prstGeom prst="roundRect">
            <a:avLst>
              <a:gd name="adj" fmla="val 5674"/>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75EE648-C2CE-556E-A805-178EE1FD3C30}"/>
              </a:ext>
            </a:extLst>
          </p:cNvPr>
          <p:cNvSpPr/>
          <p:nvPr/>
        </p:nvSpPr>
        <p:spPr>
          <a:xfrm>
            <a:off x="874713" y="1287420"/>
            <a:ext cx="5133535" cy="1582243"/>
          </a:xfrm>
          <a:prstGeom prst="rect">
            <a:avLst/>
          </a:prstGeom>
          <a:gradFill>
            <a:gsLst>
              <a:gs pos="96000">
                <a:schemeClr val="bg1">
                  <a:alpha val="0"/>
                </a:schemeClr>
              </a:gs>
              <a:gs pos="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D128F083-ABAF-91D3-7FC3-536FCAA00947}"/>
              </a:ext>
            </a:extLst>
          </p:cNvPr>
          <p:cNvSpPr/>
          <p:nvPr/>
        </p:nvSpPr>
        <p:spPr>
          <a:xfrm>
            <a:off x="874713" y="2952976"/>
            <a:ext cx="5133535" cy="1582243"/>
          </a:xfrm>
          <a:prstGeom prst="rect">
            <a:avLst/>
          </a:prstGeom>
          <a:gradFill>
            <a:gsLst>
              <a:gs pos="96000">
                <a:schemeClr val="bg1">
                  <a:alpha val="0"/>
                </a:schemeClr>
              </a:gs>
              <a:gs pos="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EDDC6FAD-C180-2338-0A32-17262F670F37}"/>
              </a:ext>
            </a:extLst>
          </p:cNvPr>
          <p:cNvSpPr/>
          <p:nvPr/>
        </p:nvSpPr>
        <p:spPr>
          <a:xfrm>
            <a:off x="874713" y="4618531"/>
            <a:ext cx="5133535" cy="1582243"/>
          </a:xfrm>
          <a:prstGeom prst="rect">
            <a:avLst/>
          </a:prstGeom>
          <a:gradFill>
            <a:gsLst>
              <a:gs pos="96000">
                <a:schemeClr val="bg1">
                  <a:alpha val="0"/>
                </a:schemeClr>
              </a:gs>
              <a:gs pos="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图表 10">
            <a:extLst>
              <a:ext uri="{FF2B5EF4-FFF2-40B4-BE49-F238E27FC236}">
                <a16:creationId xmlns:a16="http://schemas.microsoft.com/office/drawing/2014/main" id="{63AA4405-C630-5073-EB6D-4E29DB92F1F0}"/>
              </a:ext>
            </a:extLst>
          </p:cNvPr>
          <p:cNvGraphicFramePr/>
          <p:nvPr>
            <p:extLst>
              <p:ext uri="{D42A27DB-BD31-4B8C-83A1-F6EECF244321}">
                <p14:modId xmlns:p14="http://schemas.microsoft.com/office/powerpoint/2010/main" val="1023925508"/>
              </p:ext>
            </p:extLst>
          </p:nvPr>
        </p:nvGraphicFramePr>
        <p:xfrm>
          <a:off x="6694593" y="3389570"/>
          <a:ext cx="3872356" cy="2581572"/>
        </p:xfrm>
        <a:graphic>
          <a:graphicData uri="http://schemas.openxmlformats.org/drawingml/2006/chart">
            <c:chart xmlns:c="http://schemas.openxmlformats.org/drawingml/2006/chart" xmlns:r="http://schemas.openxmlformats.org/officeDocument/2006/relationships" r:id="rId5"/>
          </a:graphicData>
        </a:graphic>
      </p:graphicFrame>
      <p:sp>
        <p:nvSpPr>
          <p:cNvPr id="12" name="文本框 11">
            <a:extLst>
              <a:ext uri="{FF2B5EF4-FFF2-40B4-BE49-F238E27FC236}">
                <a16:creationId xmlns:a16="http://schemas.microsoft.com/office/drawing/2014/main" id="{B28D082E-5122-F507-D97F-DC4CD0992E6C}"/>
              </a:ext>
            </a:extLst>
          </p:cNvPr>
          <p:cNvSpPr txBox="1"/>
          <p:nvPr/>
        </p:nvSpPr>
        <p:spPr>
          <a:xfrm>
            <a:off x="6209357" y="1779979"/>
            <a:ext cx="4558348" cy="400110"/>
          </a:xfrm>
          <a:prstGeom prst="rect">
            <a:avLst/>
          </a:prstGeom>
          <a:noFill/>
        </p:spPr>
        <p:txBody>
          <a:bodyPr wrap="square" rtlCol="0">
            <a:spAutoFit/>
          </a:bodyPr>
          <a:lstStyle/>
          <a:p>
            <a:pPr algn="ctr"/>
            <a:r>
              <a:rPr lang="zh-CN" altLang="en-US" sz="2000" dirty="0">
                <a:solidFill>
                  <a:srgbClr val="1F8E9D"/>
                </a:solidFill>
                <a:latin typeface="+mj-ea"/>
                <a:ea typeface="+mj-ea"/>
              </a:rPr>
              <a:t>请输入你的标题</a:t>
            </a:r>
          </a:p>
        </p:txBody>
      </p:sp>
      <p:sp>
        <p:nvSpPr>
          <p:cNvPr id="13" name="等腰三角形 12">
            <a:extLst>
              <a:ext uri="{FF2B5EF4-FFF2-40B4-BE49-F238E27FC236}">
                <a16:creationId xmlns:a16="http://schemas.microsoft.com/office/drawing/2014/main" id="{A5782C5B-16E3-BD28-E6C3-6114FA2C7C24}"/>
              </a:ext>
            </a:extLst>
          </p:cNvPr>
          <p:cNvSpPr/>
          <p:nvPr/>
        </p:nvSpPr>
        <p:spPr>
          <a:xfrm rot="7271474">
            <a:off x="9560613" y="5226756"/>
            <a:ext cx="109300" cy="942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B1166679-A562-5FD9-7BF8-A911E34CDA86}"/>
              </a:ext>
            </a:extLst>
          </p:cNvPr>
          <p:cNvSpPr/>
          <p:nvPr/>
        </p:nvSpPr>
        <p:spPr>
          <a:xfrm rot="9481066">
            <a:off x="7454712" y="4470174"/>
            <a:ext cx="109300" cy="94224"/>
          </a:xfrm>
          <a:prstGeom prst="triangle">
            <a:avLst/>
          </a:prstGeom>
          <a:gradFill>
            <a:gsLst>
              <a:gs pos="96000">
                <a:schemeClr val="accent1">
                  <a:lumMod val="70000"/>
                  <a:lumOff val="30000"/>
                </a:schemeClr>
              </a:gs>
              <a:gs pos="0">
                <a:schemeClr val="accent1">
                  <a:lumMod val="70000"/>
                  <a:lumOff val="30000"/>
                </a:schemeClr>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id="{1BE5FC23-E238-2019-2852-56791AA9AB62}"/>
              </a:ext>
            </a:extLst>
          </p:cNvPr>
          <p:cNvSpPr/>
          <p:nvPr/>
        </p:nvSpPr>
        <p:spPr>
          <a:xfrm rot="20158518">
            <a:off x="8144172" y="3575125"/>
            <a:ext cx="109300" cy="94224"/>
          </a:xfrm>
          <a:prstGeom prst="triangle">
            <a:avLst/>
          </a:prstGeom>
          <a:gradFill>
            <a:gsLst>
              <a:gs pos="95918">
                <a:schemeClr val="accent1">
                  <a:lumMod val="50000"/>
                  <a:lumOff val="50000"/>
                </a:schemeClr>
              </a:gs>
              <a:gs pos="0">
                <a:schemeClr val="accent1">
                  <a:lumMod val="50000"/>
                  <a:lumOff val="5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id="{57AE4A35-D6E8-8BB4-DD3C-863F177A7B69}"/>
              </a:ext>
            </a:extLst>
          </p:cNvPr>
          <p:cNvSpPr/>
          <p:nvPr/>
        </p:nvSpPr>
        <p:spPr>
          <a:xfrm rot="21336973">
            <a:off x="8468963" y="3488833"/>
            <a:ext cx="109300" cy="94224"/>
          </a:xfrm>
          <a:prstGeom prst="triangle">
            <a:avLst/>
          </a:prstGeom>
          <a:gradFill>
            <a:gsLst>
              <a:gs pos="95918">
                <a:schemeClr val="accent1">
                  <a:lumMod val="30000"/>
                  <a:lumOff val="70000"/>
                </a:schemeClr>
              </a:gs>
              <a:gs pos="0">
                <a:schemeClr val="accent1">
                  <a:lumMod val="30000"/>
                  <a:lumOff val="7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78BA5937-5E84-7AC6-0BA3-79BB5279FDAE}"/>
              </a:ext>
            </a:extLst>
          </p:cNvPr>
          <p:cNvSpPr txBox="1"/>
          <p:nvPr/>
        </p:nvSpPr>
        <p:spPr>
          <a:xfrm>
            <a:off x="9686560" y="5043035"/>
            <a:ext cx="922936" cy="400110"/>
          </a:xfrm>
          <a:prstGeom prst="rect">
            <a:avLst/>
          </a:prstGeom>
          <a:noFill/>
        </p:spPr>
        <p:txBody>
          <a:bodyPr wrap="square" rtlCol="0">
            <a:spAutoFit/>
          </a:bodyPr>
          <a:lstStyle/>
          <a:p>
            <a:pPr algn="r"/>
            <a:r>
              <a:rPr lang="en-US" altLang="zh-CN" sz="2000" dirty="0">
                <a:latin typeface="+mj-lt"/>
              </a:rPr>
              <a:t>64%</a:t>
            </a:r>
            <a:endParaRPr lang="zh-CN" altLang="en-US" sz="2000" dirty="0">
              <a:latin typeface="+mj-lt"/>
            </a:endParaRPr>
          </a:p>
        </p:txBody>
      </p:sp>
      <p:sp>
        <p:nvSpPr>
          <p:cNvPr id="18" name="文本框 17">
            <a:extLst>
              <a:ext uri="{FF2B5EF4-FFF2-40B4-BE49-F238E27FC236}">
                <a16:creationId xmlns:a16="http://schemas.microsoft.com/office/drawing/2014/main" id="{F38D1719-11DE-8F0D-4A2E-891C48955F25}"/>
              </a:ext>
            </a:extLst>
          </p:cNvPr>
          <p:cNvSpPr txBox="1"/>
          <p:nvPr/>
        </p:nvSpPr>
        <p:spPr>
          <a:xfrm>
            <a:off x="6407415" y="4219631"/>
            <a:ext cx="922936" cy="400110"/>
          </a:xfrm>
          <a:prstGeom prst="rect">
            <a:avLst/>
          </a:prstGeom>
          <a:noFill/>
        </p:spPr>
        <p:txBody>
          <a:bodyPr wrap="square" rtlCol="0">
            <a:spAutoFit/>
          </a:bodyPr>
          <a:lstStyle/>
          <a:p>
            <a:r>
              <a:rPr lang="en-US" altLang="zh-CN" sz="2000" dirty="0">
                <a:latin typeface="+mj-lt"/>
              </a:rPr>
              <a:t>27%</a:t>
            </a:r>
            <a:endParaRPr lang="zh-CN" altLang="en-US" sz="2000" dirty="0">
              <a:latin typeface="+mj-lt"/>
            </a:endParaRPr>
          </a:p>
        </p:txBody>
      </p:sp>
      <p:sp>
        <p:nvSpPr>
          <p:cNvPr id="19" name="文本框 18">
            <a:extLst>
              <a:ext uri="{FF2B5EF4-FFF2-40B4-BE49-F238E27FC236}">
                <a16:creationId xmlns:a16="http://schemas.microsoft.com/office/drawing/2014/main" id="{C5697542-DEAC-9182-8158-EB04F95985EB}"/>
              </a:ext>
            </a:extLst>
          </p:cNvPr>
          <p:cNvSpPr txBox="1"/>
          <p:nvPr/>
        </p:nvSpPr>
        <p:spPr>
          <a:xfrm>
            <a:off x="7243813" y="2781300"/>
            <a:ext cx="922936" cy="400110"/>
          </a:xfrm>
          <a:prstGeom prst="rect">
            <a:avLst/>
          </a:prstGeom>
          <a:noFill/>
        </p:spPr>
        <p:txBody>
          <a:bodyPr wrap="square" rtlCol="0">
            <a:spAutoFit/>
          </a:bodyPr>
          <a:lstStyle/>
          <a:p>
            <a:r>
              <a:rPr lang="en-US" altLang="zh-CN" sz="2000" dirty="0">
                <a:latin typeface="+mj-lt"/>
              </a:rPr>
              <a:t>6%</a:t>
            </a:r>
            <a:endParaRPr lang="zh-CN" altLang="en-US" sz="2000" dirty="0">
              <a:latin typeface="+mj-lt"/>
            </a:endParaRPr>
          </a:p>
        </p:txBody>
      </p:sp>
      <p:sp>
        <p:nvSpPr>
          <p:cNvPr id="20" name="文本框 19">
            <a:extLst>
              <a:ext uri="{FF2B5EF4-FFF2-40B4-BE49-F238E27FC236}">
                <a16:creationId xmlns:a16="http://schemas.microsoft.com/office/drawing/2014/main" id="{40AB3780-5ED5-E8AB-3D83-215503C6B69C}"/>
              </a:ext>
            </a:extLst>
          </p:cNvPr>
          <p:cNvSpPr txBox="1"/>
          <p:nvPr/>
        </p:nvSpPr>
        <p:spPr>
          <a:xfrm>
            <a:off x="8254501" y="2781300"/>
            <a:ext cx="922936" cy="400110"/>
          </a:xfrm>
          <a:prstGeom prst="rect">
            <a:avLst/>
          </a:prstGeom>
          <a:noFill/>
        </p:spPr>
        <p:txBody>
          <a:bodyPr wrap="square" rtlCol="0">
            <a:spAutoFit/>
          </a:bodyPr>
          <a:lstStyle/>
          <a:p>
            <a:pPr algn="r"/>
            <a:r>
              <a:rPr lang="en-US" altLang="zh-CN" sz="2000" dirty="0">
                <a:latin typeface="+mj-lt"/>
              </a:rPr>
              <a:t>3%</a:t>
            </a:r>
            <a:endParaRPr lang="zh-CN" altLang="en-US" sz="2000" dirty="0">
              <a:latin typeface="+mj-lt"/>
            </a:endParaRPr>
          </a:p>
        </p:txBody>
      </p:sp>
      <p:cxnSp>
        <p:nvCxnSpPr>
          <p:cNvPr id="21" name="直接连接符 20">
            <a:extLst>
              <a:ext uri="{FF2B5EF4-FFF2-40B4-BE49-F238E27FC236}">
                <a16:creationId xmlns:a16="http://schemas.microsoft.com/office/drawing/2014/main" id="{A3A450BF-966E-7E3E-03DC-D2E2EBCFB2F3}"/>
              </a:ext>
            </a:extLst>
          </p:cNvPr>
          <p:cNvCxnSpPr>
            <a:cxnSpLocks/>
          </p:cNvCxnSpPr>
          <p:nvPr/>
        </p:nvCxnSpPr>
        <p:spPr>
          <a:xfrm>
            <a:off x="874713" y="1287420"/>
            <a:ext cx="0" cy="1582243"/>
          </a:xfrm>
          <a:prstGeom prst="line">
            <a:avLst/>
          </a:prstGeom>
          <a:ln w="28575">
            <a:solidFill>
              <a:srgbClr val="1F8E9D"/>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127B62E6-6E53-B573-3AF3-4F273C3EFECA}"/>
              </a:ext>
            </a:extLst>
          </p:cNvPr>
          <p:cNvCxnSpPr>
            <a:cxnSpLocks/>
          </p:cNvCxnSpPr>
          <p:nvPr/>
        </p:nvCxnSpPr>
        <p:spPr>
          <a:xfrm>
            <a:off x="874713" y="2952976"/>
            <a:ext cx="0" cy="1582243"/>
          </a:xfrm>
          <a:prstGeom prst="line">
            <a:avLst/>
          </a:prstGeom>
          <a:ln w="28575">
            <a:solidFill>
              <a:srgbClr val="1F8E9D"/>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2B7AC9F-2D11-7CB4-95BD-26280AF24E06}"/>
              </a:ext>
            </a:extLst>
          </p:cNvPr>
          <p:cNvCxnSpPr>
            <a:cxnSpLocks/>
          </p:cNvCxnSpPr>
          <p:nvPr/>
        </p:nvCxnSpPr>
        <p:spPr>
          <a:xfrm>
            <a:off x="874713" y="4618531"/>
            <a:ext cx="0" cy="1582243"/>
          </a:xfrm>
          <a:prstGeom prst="line">
            <a:avLst/>
          </a:prstGeom>
          <a:ln w="28575">
            <a:solidFill>
              <a:srgbClr val="1F8E9D"/>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F101E83A-A955-1BEC-7F32-E3F640628F01}"/>
              </a:ext>
            </a:extLst>
          </p:cNvPr>
          <p:cNvSpPr/>
          <p:nvPr/>
        </p:nvSpPr>
        <p:spPr>
          <a:xfrm>
            <a:off x="1073850" y="4631295"/>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5" name="文本框 24">
            <a:extLst>
              <a:ext uri="{FF2B5EF4-FFF2-40B4-BE49-F238E27FC236}">
                <a16:creationId xmlns:a16="http://schemas.microsoft.com/office/drawing/2014/main" id="{12F49148-CAF6-D153-3413-950BAE652738}"/>
              </a:ext>
            </a:extLst>
          </p:cNvPr>
          <p:cNvSpPr txBox="1"/>
          <p:nvPr/>
        </p:nvSpPr>
        <p:spPr>
          <a:xfrm>
            <a:off x="1060133" y="5042488"/>
            <a:ext cx="3397567"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请输入你的内容请输入你的内容请输入你的内容请输入你的内容前输入你的内容请输入你的内容请输入你的内容请输入你的</a:t>
            </a:r>
          </a:p>
        </p:txBody>
      </p:sp>
      <p:sp>
        <p:nvSpPr>
          <p:cNvPr id="26" name="矩形 25">
            <a:extLst>
              <a:ext uri="{FF2B5EF4-FFF2-40B4-BE49-F238E27FC236}">
                <a16:creationId xmlns:a16="http://schemas.microsoft.com/office/drawing/2014/main" id="{C87E75BE-F16A-7B84-BFEA-F856B394CF83}"/>
              </a:ext>
            </a:extLst>
          </p:cNvPr>
          <p:cNvSpPr/>
          <p:nvPr/>
        </p:nvSpPr>
        <p:spPr>
          <a:xfrm>
            <a:off x="1073850" y="2916795"/>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7" name="文本框 26">
            <a:extLst>
              <a:ext uri="{FF2B5EF4-FFF2-40B4-BE49-F238E27FC236}">
                <a16:creationId xmlns:a16="http://schemas.microsoft.com/office/drawing/2014/main" id="{3C9AD39D-AE7F-813F-FE68-67A429AFEFD9}"/>
              </a:ext>
            </a:extLst>
          </p:cNvPr>
          <p:cNvSpPr txBox="1"/>
          <p:nvPr/>
        </p:nvSpPr>
        <p:spPr>
          <a:xfrm>
            <a:off x="1060133" y="3327988"/>
            <a:ext cx="3397567"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请输入你的内容请输入你的内容请输入你的内容请输入你的内容前输入你的内容请输入你的内容请输入你的内容请输入你的</a:t>
            </a:r>
          </a:p>
        </p:txBody>
      </p:sp>
      <p:sp>
        <p:nvSpPr>
          <p:cNvPr id="28" name="矩形 27">
            <a:extLst>
              <a:ext uri="{FF2B5EF4-FFF2-40B4-BE49-F238E27FC236}">
                <a16:creationId xmlns:a16="http://schemas.microsoft.com/office/drawing/2014/main" id="{E90069B4-79AB-E838-16E3-CDA94375B1FC}"/>
              </a:ext>
            </a:extLst>
          </p:cNvPr>
          <p:cNvSpPr/>
          <p:nvPr/>
        </p:nvSpPr>
        <p:spPr>
          <a:xfrm>
            <a:off x="1073850" y="1253095"/>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9" name="文本框 28">
            <a:extLst>
              <a:ext uri="{FF2B5EF4-FFF2-40B4-BE49-F238E27FC236}">
                <a16:creationId xmlns:a16="http://schemas.microsoft.com/office/drawing/2014/main" id="{272BEE8B-DBED-E571-38AE-5CE8D168C75D}"/>
              </a:ext>
            </a:extLst>
          </p:cNvPr>
          <p:cNvSpPr txBox="1"/>
          <p:nvPr/>
        </p:nvSpPr>
        <p:spPr>
          <a:xfrm>
            <a:off x="1060133" y="1664288"/>
            <a:ext cx="3397567" cy="913135"/>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请输入你的内容请输入你的内容请输入你的内容请输入你的内容前输入你的内容请输入你的内容请输入你的内容请输入你的</a:t>
            </a:r>
          </a:p>
        </p:txBody>
      </p:sp>
      <p:grpSp>
        <p:nvGrpSpPr>
          <p:cNvPr id="30" name="组合 29">
            <a:extLst>
              <a:ext uri="{FF2B5EF4-FFF2-40B4-BE49-F238E27FC236}">
                <a16:creationId xmlns:a16="http://schemas.microsoft.com/office/drawing/2014/main" id="{F7FB6951-2CF3-089B-17D6-6317C85168C3}"/>
              </a:ext>
            </a:extLst>
          </p:cNvPr>
          <p:cNvGrpSpPr/>
          <p:nvPr/>
        </p:nvGrpSpPr>
        <p:grpSpPr>
          <a:xfrm>
            <a:off x="660400" y="432908"/>
            <a:ext cx="3207657" cy="523220"/>
            <a:chOff x="660400" y="505480"/>
            <a:chExt cx="3207657" cy="523220"/>
          </a:xfrm>
        </p:grpSpPr>
        <p:sp>
          <p:nvSpPr>
            <p:cNvPr id="31" name="平行四边形 30">
              <a:extLst>
                <a:ext uri="{FF2B5EF4-FFF2-40B4-BE49-F238E27FC236}">
                  <a16:creationId xmlns:a16="http://schemas.microsoft.com/office/drawing/2014/main" id="{B41BDD90-EF2F-0A80-DD03-268DD819B427}"/>
                </a:ext>
              </a:extLst>
            </p:cNvPr>
            <p:cNvSpPr/>
            <p:nvPr/>
          </p:nvSpPr>
          <p:spPr>
            <a:xfrm>
              <a:off x="660400" y="576101"/>
              <a:ext cx="463550" cy="337820"/>
            </a:xfrm>
            <a:prstGeom prst="parallelogram">
              <a:avLst>
                <a:gd name="adj" fmla="val 41271"/>
              </a:avLst>
            </a:prstGeom>
            <a:solidFill>
              <a:srgbClr val="1F8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3C802361-4625-3613-0CDC-FEC65EB8F028}"/>
                </a:ext>
              </a:extLst>
            </p:cNvPr>
            <p:cNvSpPr txBox="1"/>
            <p:nvPr/>
          </p:nvSpPr>
          <p:spPr>
            <a:xfrm>
              <a:off x="1117599" y="505480"/>
              <a:ext cx="2750458"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grpSp>
    </p:spTree>
    <p:extLst>
      <p:ext uri="{BB962C8B-B14F-4D97-AF65-F5344CB8AC3E}">
        <p14:creationId xmlns:p14="http://schemas.microsoft.com/office/powerpoint/2010/main" val="82212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1C950BF6-BAAA-6ADA-485C-4ED061C28041}"/>
              </a:ext>
            </a:extLst>
          </p:cNvPr>
          <p:cNvPicPr>
            <a:picLocks noChangeAspect="1"/>
          </p:cNvPicPr>
          <p:nvPr/>
        </p:nvPicPr>
        <p:blipFill rotWithShape="1">
          <a:blip r:embed="rId2">
            <a:extLst>
              <a:ext uri="{28A0092B-C50C-407E-A947-70E740481C1C}">
                <a14:useLocalDpi xmlns:a14="http://schemas.microsoft.com/office/drawing/2010/main" val="0"/>
              </a:ext>
            </a:extLst>
          </a:blip>
          <a:srcRect r="18312"/>
          <a:stretch/>
        </p:blipFill>
        <p:spPr>
          <a:xfrm>
            <a:off x="0" y="0"/>
            <a:ext cx="12192000" cy="6858000"/>
          </a:xfrm>
          <a:prstGeom prst="rect">
            <a:avLst/>
          </a:prstGeom>
        </p:spPr>
      </p:pic>
      <p:sp>
        <p:nvSpPr>
          <p:cNvPr id="3" name="矩形: 圆角 2">
            <a:extLst>
              <a:ext uri="{FF2B5EF4-FFF2-40B4-BE49-F238E27FC236}">
                <a16:creationId xmlns:a16="http://schemas.microsoft.com/office/drawing/2014/main" id="{9027F6A4-FFDE-7016-3072-70B22F0AD42A}"/>
              </a:ext>
            </a:extLst>
          </p:cNvPr>
          <p:cNvSpPr/>
          <p:nvPr/>
        </p:nvSpPr>
        <p:spPr>
          <a:xfrm>
            <a:off x="660400" y="927100"/>
            <a:ext cx="10858500" cy="5308600"/>
          </a:xfrm>
          <a:prstGeom prst="roundRect">
            <a:avLst>
              <a:gd name="adj" fmla="val 5674"/>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082" t="-19755" r="-6198" b="-1195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8B6C32C-978C-9B32-1EAC-ACB319E70505}"/>
              </a:ext>
            </a:extLst>
          </p:cNvPr>
          <p:cNvSpPr/>
          <p:nvPr/>
        </p:nvSpPr>
        <p:spPr>
          <a:xfrm>
            <a:off x="660400" y="927100"/>
            <a:ext cx="10858500" cy="5308600"/>
          </a:xfrm>
          <a:prstGeom prst="roundRect">
            <a:avLst>
              <a:gd name="adj" fmla="val 5674"/>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FC1E40D2-6616-4E25-46DF-58303D0D16A7}"/>
              </a:ext>
            </a:extLst>
          </p:cNvPr>
          <p:cNvCxnSpPr>
            <a:cxnSpLocks/>
          </p:cNvCxnSpPr>
          <p:nvPr/>
        </p:nvCxnSpPr>
        <p:spPr>
          <a:xfrm>
            <a:off x="1686465" y="4274820"/>
            <a:ext cx="1729740" cy="0"/>
          </a:xfrm>
          <a:prstGeom prst="line">
            <a:avLst/>
          </a:prstGeom>
          <a:ln w="25400" cap="rnd">
            <a:solidFill>
              <a:srgbClr val="1F8E9D"/>
            </a:solidFill>
          </a:ln>
        </p:spPr>
        <p:style>
          <a:lnRef idx="1">
            <a:schemeClr val="accent1"/>
          </a:lnRef>
          <a:fillRef idx="0">
            <a:schemeClr val="accent1"/>
          </a:fillRef>
          <a:effectRef idx="0">
            <a:schemeClr val="accent1"/>
          </a:effectRef>
          <a:fontRef idx="minor">
            <a:schemeClr val="tx1"/>
          </a:fontRef>
        </p:style>
      </p:cxnSp>
      <p:sp>
        <p:nvSpPr>
          <p:cNvPr id="9" name="任意多边形: 形状 8">
            <a:extLst>
              <a:ext uri="{FF2B5EF4-FFF2-40B4-BE49-F238E27FC236}">
                <a16:creationId xmlns:a16="http://schemas.microsoft.com/office/drawing/2014/main" id="{BE6E639D-0590-EEBB-A52C-9C404AE615E0}"/>
              </a:ext>
            </a:extLst>
          </p:cNvPr>
          <p:cNvSpPr/>
          <p:nvPr/>
        </p:nvSpPr>
        <p:spPr>
          <a:xfrm>
            <a:off x="8934750" y="1578948"/>
            <a:ext cx="1476936" cy="14775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gradFill>
            <a:gsLst>
              <a:gs pos="0">
                <a:srgbClr val="1B93D2"/>
              </a:gs>
              <a:gs pos="100000">
                <a:srgbClr val="7EC0F2"/>
              </a:gs>
            </a:gsLst>
            <a:lin ang="2700000" scaled="0"/>
          </a:gradFill>
          <a:ln w="3653" cap="flat">
            <a:noFill/>
            <a:prstDash val="solid"/>
            <a:miter/>
          </a:ln>
        </p:spPr>
        <p:txBody>
          <a:bodyPr rtlCol="0" anchor="ctr"/>
          <a:lstStyle/>
          <a:p>
            <a:endParaRPr lang="zh-CN" altLang="en-US"/>
          </a:p>
        </p:txBody>
      </p:sp>
      <p:sp>
        <p:nvSpPr>
          <p:cNvPr id="11" name="椭圆 10">
            <a:extLst>
              <a:ext uri="{FF2B5EF4-FFF2-40B4-BE49-F238E27FC236}">
                <a16:creationId xmlns:a16="http://schemas.microsoft.com/office/drawing/2014/main" id="{32E65BCD-3AB1-DAF2-5439-4336DEBAE904}"/>
              </a:ext>
            </a:extLst>
          </p:cNvPr>
          <p:cNvSpPr/>
          <p:nvPr/>
        </p:nvSpPr>
        <p:spPr>
          <a:xfrm>
            <a:off x="8990374" y="1647563"/>
            <a:ext cx="1439243" cy="1426594"/>
          </a:xfrm>
          <a:prstGeom prst="ellipse">
            <a:avLst/>
          </a:prstGeom>
          <a:gradFill>
            <a:gsLst>
              <a:gs pos="0">
                <a:srgbClr val="70C8D2"/>
              </a:gs>
              <a:gs pos="100000">
                <a:srgbClr val="83E0ED"/>
              </a:gs>
            </a:gsLst>
            <a:lin ang="270000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7EF4B999-254D-FF8D-6763-E8686C4F5326}"/>
              </a:ext>
            </a:extLst>
          </p:cNvPr>
          <p:cNvSpPr/>
          <p:nvPr/>
        </p:nvSpPr>
        <p:spPr>
          <a:xfrm>
            <a:off x="8914261" y="1558473"/>
            <a:ext cx="1494141" cy="1494796"/>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0">
                <a:srgbClr val="1F8E9D"/>
              </a:gs>
              <a:gs pos="100000">
                <a:srgbClr val="70C8D2"/>
              </a:gs>
            </a:gsLst>
            <a:lin ang="2700000" scaled="0"/>
          </a:gradFill>
          <a:ln w="3653"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294E5EFB-A8FB-6DC9-4356-E12C9FD74E3E}"/>
              </a:ext>
            </a:extLst>
          </p:cNvPr>
          <p:cNvSpPr/>
          <p:nvPr/>
        </p:nvSpPr>
        <p:spPr>
          <a:xfrm>
            <a:off x="9806008" y="2454046"/>
            <a:ext cx="566571" cy="566821"/>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0">
                <a:srgbClr val="1F8E9D"/>
              </a:gs>
              <a:gs pos="100000">
                <a:srgbClr val="1F8E9D"/>
              </a:gs>
            </a:gsLst>
            <a:lin ang="2700000" scaled="0"/>
          </a:gradFill>
          <a:ln w="3653" cap="flat">
            <a:noFill/>
            <a:prstDash val="solid"/>
            <a:miter/>
          </a:ln>
        </p:spPr>
        <p:txBody>
          <a:bodyPr rtlCol="0" anchor="ctr"/>
          <a:lstStyle/>
          <a:p>
            <a:endParaRPr lang="zh-CN" altLang="en-US"/>
          </a:p>
        </p:txBody>
      </p:sp>
      <p:pic>
        <p:nvPicPr>
          <p:cNvPr id="14" name="图形 13">
            <a:extLst>
              <a:ext uri="{FF2B5EF4-FFF2-40B4-BE49-F238E27FC236}">
                <a16:creationId xmlns:a16="http://schemas.microsoft.com/office/drawing/2014/main" id="{F2FC9CBE-BA7F-A553-840B-3F05D3F211B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46438" y="1990814"/>
            <a:ext cx="651002" cy="651002"/>
          </a:xfrm>
          <a:prstGeom prst="rect">
            <a:avLst/>
          </a:prstGeom>
        </p:spPr>
      </p:pic>
      <p:sp>
        <p:nvSpPr>
          <p:cNvPr id="15" name="任意多边形: 形状 14">
            <a:extLst>
              <a:ext uri="{FF2B5EF4-FFF2-40B4-BE49-F238E27FC236}">
                <a16:creationId xmlns:a16="http://schemas.microsoft.com/office/drawing/2014/main" id="{D12DC5C6-6397-8E60-4E6A-3A47CAEEF74E}"/>
              </a:ext>
            </a:extLst>
          </p:cNvPr>
          <p:cNvSpPr/>
          <p:nvPr/>
        </p:nvSpPr>
        <p:spPr>
          <a:xfrm>
            <a:off x="1814146" y="1578948"/>
            <a:ext cx="1476936" cy="14775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endParaRPr lang="zh-CN" altLang="en-US"/>
          </a:p>
        </p:txBody>
      </p:sp>
      <p:sp>
        <p:nvSpPr>
          <p:cNvPr id="17" name="椭圆 16">
            <a:extLst>
              <a:ext uri="{FF2B5EF4-FFF2-40B4-BE49-F238E27FC236}">
                <a16:creationId xmlns:a16="http://schemas.microsoft.com/office/drawing/2014/main" id="{58C5578D-B5B1-E0C0-4ECE-18C32EA931A8}"/>
              </a:ext>
            </a:extLst>
          </p:cNvPr>
          <p:cNvSpPr/>
          <p:nvPr/>
        </p:nvSpPr>
        <p:spPr>
          <a:xfrm>
            <a:off x="1869770" y="1647563"/>
            <a:ext cx="1439243" cy="1426594"/>
          </a:xfrm>
          <a:prstGeom prst="ellipse">
            <a:avLst/>
          </a:prstGeom>
          <a:gradFill>
            <a:gsLst>
              <a:gs pos="0">
                <a:srgbClr val="70C8D2"/>
              </a:gs>
              <a:gs pos="100000">
                <a:srgbClr val="83E0ED"/>
              </a:gs>
            </a:gsLst>
            <a:lin ang="270000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8AF55A2F-3BED-6DD8-E1C8-415DE353764E}"/>
              </a:ext>
            </a:extLst>
          </p:cNvPr>
          <p:cNvSpPr/>
          <p:nvPr/>
        </p:nvSpPr>
        <p:spPr>
          <a:xfrm>
            <a:off x="1793657" y="1558473"/>
            <a:ext cx="1494141" cy="1494796"/>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0">
                <a:srgbClr val="1F8E9D"/>
              </a:gs>
              <a:gs pos="100000">
                <a:srgbClr val="70C8D2"/>
              </a:gs>
            </a:gsLst>
            <a:lin ang="2700000" scaled="0"/>
          </a:gradFill>
          <a:ln w="3653"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79E22EE4-F7CD-FEA9-C998-CA232BB6F1A3}"/>
              </a:ext>
            </a:extLst>
          </p:cNvPr>
          <p:cNvSpPr/>
          <p:nvPr/>
        </p:nvSpPr>
        <p:spPr>
          <a:xfrm>
            <a:off x="2677466" y="2442933"/>
            <a:ext cx="566571" cy="566821"/>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0">
                <a:srgbClr val="1F8E9D"/>
              </a:gs>
              <a:gs pos="100000">
                <a:srgbClr val="1F8E9D"/>
              </a:gs>
            </a:gsLst>
            <a:lin ang="2700000" scaled="0"/>
          </a:gradFill>
          <a:ln w="3653" cap="flat">
            <a:noFill/>
            <a:prstDash val="solid"/>
            <a:miter/>
          </a:ln>
        </p:spPr>
        <p:txBody>
          <a:bodyPr rtlCol="0" anchor="ctr"/>
          <a:lstStyle/>
          <a:p>
            <a:endParaRPr lang="zh-CN" altLang="en-US"/>
          </a:p>
        </p:txBody>
      </p:sp>
      <p:pic>
        <p:nvPicPr>
          <p:cNvPr id="20" name="图形 19">
            <a:extLst>
              <a:ext uri="{FF2B5EF4-FFF2-40B4-BE49-F238E27FC236}">
                <a16:creationId xmlns:a16="http://schemas.microsoft.com/office/drawing/2014/main" id="{2CE9FDDE-FB3B-D5E4-1F60-18E3C37C173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25834" y="1990814"/>
            <a:ext cx="651002" cy="651002"/>
          </a:xfrm>
          <a:prstGeom prst="rect">
            <a:avLst/>
          </a:prstGeom>
        </p:spPr>
      </p:pic>
      <p:sp>
        <p:nvSpPr>
          <p:cNvPr id="21" name="任意多边形: 形状 20">
            <a:extLst>
              <a:ext uri="{FF2B5EF4-FFF2-40B4-BE49-F238E27FC236}">
                <a16:creationId xmlns:a16="http://schemas.microsoft.com/office/drawing/2014/main" id="{846CDC38-C613-099E-E68F-A4CCC4D5C708}"/>
              </a:ext>
            </a:extLst>
          </p:cNvPr>
          <p:cNvSpPr/>
          <p:nvPr/>
        </p:nvSpPr>
        <p:spPr>
          <a:xfrm>
            <a:off x="5376273" y="1578948"/>
            <a:ext cx="1476936" cy="1477590"/>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gradFill>
            <a:gsLst>
              <a:gs pos="0">
                <a:srgbClr val="1B93D2"/>
              </a:gs>
              <a:gs pos="100000">
                <a:srgbClr val="7EC0F2"/>
              </a:gs>
            </a:gsLst>
            <a:lin ang="2700000" scaled="0"/>
          </a:gradFill>
          <a:ln w="3653" cap="flat">
            <a:noFill/>
            <a:prstDash val="solid"/>
            <a:miter/>
          </a:ln>
        </p:spPr>
        <p:txBody>
          <a:bodyPr rtlCol="0" anchor="ctr"/>
          <a:lstStyle/>
          <a:p>
            <a:endParaRPr lang="zh-CN" altLang="en-US"/>
          </a:p>
        </p:txBody>
      </p:sp>
      <p:sp>
        <p:nvSpPr>
          <p:cNvPr id="23" name="椭圆 22">
            <a:extLst>
              <a:ext uri="{FF2B5EF4-FFF2-40B4-BE49-F238E27FC236}">
                <a16:creationId xmlns:a16="http://schemas.microsoft.com/office/drawing/2014/main" id="{9EC8BC94-8322-FD50-9353-F0C465866BE5}"/>
              </a:ext>
            </a:extLst>
          </p:cNvPr>
          <p:cNvSpPr/>
          <p:nvPr/>
        </p:nvSpPr>
        <p:spPr>
          <a:xfrm>
            <a:off x="5431897" y="1647563"/>
            <a:ext cx="1439243" cy="1426594"/>
          </a:xfrm>
          <a:prstGeom prst="ellipse">
            <a:avLst/>
          </a:prstGeom>
          <a:gradFill>
            <a:gsLst>
              <a:gs pos="0">
                <a:srgbClr val="70C8D2"/>
              </a:gs>
              <a:gs pos="100000">
                <a:srgbClr val="83E0ED"/>
              </a:gs>
            </a:gsLst>
            <a:lin ang="270000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5FB5C97D-AD5C-925A-4EA7-7DD8CDCBF31F}"/>
              </a:ext>
            </a:extLst>
          </p:cNvPr>
          <p:cNvSpPr/>
          <p:nvPr/>
        </p:nvSpPr>
        <p:spPr>
          <a:xfrm>
            <a:off x="5355784" y="1558473"/>
            <a:ext cx="1494141" cy="1494796"/>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0">
                <a:srgbClr val="1F8E9D"/>
              </a:gs>
              <a:gs pos="100000">
                <a:srgbClr val="70C8D2"/>
              </a:gs>
            </a:gsLst>
            <a:lin ang="2700000" scaled="0"/>
          </a:gradFill>
          <a:ln w="3653"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22BDC54E-F822-A7AA-D4DA-85C395E811F0}"/>
              </a:ext>
            </a:extLst>
          </p:cNvPr>
          <p:cNvSpPr/>
          <p:nvPr/>
        </p:nvSpPr>
        <p:spPr>
          <a:xfrm>
            <a:off x="6239593" y="2442933"/>
            <a:ext cx="566571" cy="566821"/>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0">
                <a:srgbClr val="1F8E9D"/>
              </a:gs>
              <a:gs pos="100000">
                <a:srgbClr val="1F8E9D"/>
              </a:gs>
            </a:gsLst>
            <a:lin ang="2700000" scaled="0"/>
          </a:gradFill>
          <a:ln w="3653" cap="flat">
            <a:noFill/>
            <a:prstDash val="solid"/>
            <a:miter/>
          </a:ln>
        </p:spPr>
        <p:txBody>
          <a:bodyPr rtlCol="0" anchor="ctr"/>
          <a:lstStyle/>
          <a:p>
            <a:endParaRPr lang="zh-CN" altLang="en-US"/>
          </a:p>
        </p:txBody>
      </p:sp>
      <p:pic>
        <p:nvPicPr>
          <p:cNvPr id="26" name="图形 25">
            <a:extLst>
              <a:ext uri="{FF2B5EF4-FFF2-40B4-BE49-F238E27FC236}">
                <a16:creationId xmlns:a16="http://schemas.microsoft.com/office/drawing/2014/main" id="{E778645C-8975-712F-5515-81D566864C9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18654" y="2021507"/>
            <a:ext cx="589616" cy="589616"/>
          </a:xfrm>
          <a:prstGeom prst="rect">
            <a:avLst/>
          </a:prstGeom>
        </p:spPr>
      </p:pic>
      <p:sp>
        <p:nvSpPr>
          <p:cNvPr id="27" name="矩形 26">
            <a:extLst>
              <a:ext uri="{FF2B5EF4-FFF2-40B4-BE49-F238E27FC236}">
                <a16:creationId xmlns:a16="http://schemas.microsoft.com/office/drawing/2014/main" id="{2534AD11-A65C-FD1A-A2FE-E1E87DF47050}"/>
              </a:ext>
            </a:extLst>
          </p:cNvPr>
          <p:cNvSpPr/>
          <p:nvPr/>
        </p:nvSpPr>
        <p:spPr>
          <a:xfrm>
            <a:off x="1550100" y="3745470"/>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28" name="文本框 27">
            <a:extLst>
              <a:ext uri="{FF2B5EF4-FFF2-40B4-BE49-F238E27FC236}">
                <a16:creationId xmlns:a16="http://schemas.microsoft.com/office/drawing/2014/main" id="{231A8801-BDA9-C209-5AC0-CBD81ADD4286}"/>
              </a:ext>
            </a:extLst>
          </p:cNvPr>
          <p:cNvSpPr txBox="1"/>
          <p:nvPr/>
        </p:nvSpPr>
        <p:spPr>
          <a:xfrm>
            <a:off x="1561783" y="4346061"/>
            <a:ext cx="2072957" cy="1193212"/>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cxnSp>
        <p:nvCxnSpPr>
          <p:cNvPr id="29" name="直接连接符 28">
            <a:extLst>
              <a:ext uri="{FF2B5EF4-FFF2-40B4-BE49-F238E27FC236}">
                <a16:creationId xmlns:a16="http://schemas.microsoft.com/office/drawing/2014/main" id="{4A9A43B3-7596-AB36-B433-E28A55D549B4}"/>
              </a:ext>
            </a:extLst>
          </p:cNvPr>
          <p:cNvCxnSpPr>
            <a:cxnSpLocks/>
          </p:cNvCxnSpPr>
          <p:nvPr/>
        </p:nvCxnSpPr>
        <p:spPr>
          <a:xfrm>
            <a:off x="5323283" y="4274820"/>
            <a:ext cx="1729740" cy="0"/>
          </a:xfrm>
          <a:prstGeom prst="line">
            <a:avLst/>
          </a:prstGeom>
          <a:ln w="25400" cap="rnd">
            <a:solidFill>
              <a:srgbClr val="1F8E9D"/>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004160DA-51AA-D263-E42C-1571861482AA}"/>
              </a:ext>
            </a:extLst>
          </p:cNvPr>
          <p:cNvSpPr/>
          <p:nvPr/>
        </p:nvSpPr>
        <p:spPr>
          <a:xfrm>
            <a:off x="5186918" y="3745470"/>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31" name="文本框 30">
            <a:extLst>
              <a:ext uri="{FF2B5EF4-FFF2-40B4-BE49-F238E27FC236}">
                <a16:creationId xmlns:a16="http://schemas.microsoft.com/office/drawing/2014/main" id="{437A0DD8-AD87-8160-86C9-9813754D0751}"/>
              </a:ext>
            </a:extLst>
          </p:cNvPr>
          <p:cNvSpPr txBox="1"/>
          <p:nvPr/>
        </p:nvSpPr>
        <p:spPr>
          <a:xfrm>
            <a:off x="5198601" y="4346061"/>
            <a:ext cx="2072957" cy="1193212"/>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cxnSp>
        <p:nvCxnSpPr>
          <p:cNvPr id="32" name="直接连接符 31">
            <a:extLst>
              <a:ext uri="{FF2B5EF4-FFF2-40B4-BE49-F238E27FC236}">
                <a16:creationId xmlns:a16="http://schemas.microsoft.com/office/drawing/2014/main" id="{597ADC09-C9E5-5D3A-86C2-F8D874A7E49C}"/>
              </a:ext>
            </a:extLst>
          </p:cNvPr>
          <p:cNvCxnSpPr>
            <a:cxnSpLocks/>
          </p:cNvCxnSpPr>
          <p:nvPr/>
        </p:nvCxnSpPr>
        <p:spPr>
          <a:xfrm>
            <a:off x="8842338" y="4274820"/>
            <a:ext cx="1729740" cy="0"/>
          </a:xfrm>
          <a:prstGeom prst="line">
            <a:avLst/>
          </a:prstGeom>
          <a:ln w="25400" cap="rnd">
            <a:solidFill>
              <a:srgbClr val="1F8E9D"/>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4AFCE5FA-F458-8050-2259-0469F648336A}"/>
              </a:ext>
            </a:extLst>
          </p:cNvPr>
          <p:cNvSpPr/>
          <p:nvPr/>
        </p:nvSpPr>
        <p:spPr>
          <a:xfrm>
            <a:off x="8705973" y="3745470"/>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1F8E9D"/>
                </a:solidFill>
                <a:latin typeface="+mj-ea"/>
                <a:ea typeface="+mj-ea"/>
              </a:rPr>
              <a:t>输入你的标题</a:t>
            </a:r>
            <a:endParaRPr kumimoji="0" lang="en-US" altLang="zh-CN" sz="2400" b="0" i="0" u="none" strike="noStrike" kern="1200" cap="none" spc="0" normalizeH="0" baseline="0" noProof="0" dirty="0">
              <a:ln>
                <a:noFill/>
              </a:ln>
              <a:solidFill>
                <a:srgbClr val="1F8E9D"/>
              </a:solidFill>
              <a:effectLst/>
              <a:uLnTx/>
              <a:uFillTx/>
              <a:latin typeface="+mj-ea"/>
              <a:ea typeface="+mj-ea"/>
              <a:cs typeface="+mn-cs"/>
            </a:endParaRPr>
          </a:p>
        </p:txBody>
      </p:sp>
      <p:sp>
        <p:nvSpPr>
          <p:cNvPr id="34" name="文本框 33">
            <a:extLst>
              <a:ext uri="{FF2B5EF4-FFF2-40B4-BE49-F238E27FC236}">
                <a16:creationId xmlns:a16="http://schemas.microsoft.com/office/drawing/2014/main" id="{9A7C7B8B-3A6D-6E4D-CE18-EBCCBBA50310}"/>
              </a:ext>
            </a:extLst>
          </p:cNvPr>
          <p:cNvSpPr txBox="1"/>
          <p:nvPr/>
        </p:nvSpPr>
        <p:spPr>
          <a:xfrm>
            <a:off x="8717656" y="4346061"/>
            <a:ext cx="2072957" cy="1193212"/>
          </a:xfrm>
          <a:prstGeom prst="rect">
            <a:avLst/>
          </a:prstGeom>
          <a:noFill/>
        </p:spPr>
        <p:txBody>
          <a:bodyPr wrap="square" rtlCol="0">
            <a:spAutoFit/>
          </a:bodyPr>
          <a:lstStyle/>
          <a:p>
            <a:pPr algn="just">
              <a:lnSpc>
                <a:spcPct val="130000"/>
              </a:lnSpc>
            </a:pPr>
            <a:r>
              <a:rPr lang="zh-CN" altLang="en-US" sz="1400" dirty="0">
                <a:latin typeface="+mn-ea"/>
              </a:rPr>
              <a:t>请输入你的内容请输入你的内容请输入你的内容请输入你的内容前输入你的内容</a:t>
            </a:r>
          </a:p>
        </p:txBody>
      </p:sp>
      <p:grpSp>
        <p:nvGrpSpPr>
          <p:cNvPr id="35" name="组合 34">
            <a:extLst>
              <a:ext uri="{FF2B5EF4-FFF2-40B4-BE49-F238E27FC236}">
                <a16:creationId xmlns:a16="http://schemas.microsoft.com/office/drawing/2014/main" id="{7C5A4E00-70DE-499F-5780-8AF4AA385742}"/>
              </a:ext>
            </a:extLst>
          </p:cNvPr>
          <p:cNvGrpSpPr/>
          <p:nvPr/>
        </p:nvGrpSpPr>
        <p:grpSpPr>
          <a:xfrm>
            <a:off x="660400" y="432908"/>
            <a:ext cx="3207657" cy="523220"/>
            <a:chOff x="660400" y="505480"/>
            <a:chExt cx="3207657" cy="523220"/>
          </a:xfrm>
        </p:grpSpPr>
        <p:sp>
          <p:nvSpPr>
            <p:cNvPr id="36" name="平行四边形 35">
              <a:extLst>
                <a:ext uri="{FF2B5EF4-FFF2-40B4-BE49-F238E27FC236}">
                  <a16:creationId xmlns:a16="http://schemas.microsoft.com/office/drawing/2014/main" id="{40AE24A5-ED45-D31F-F15A-DB2777A91048}"/>
                </a:ext>
              </a:extLst>
            </p:cNvPr>
            <p:cNvSpPr/>
            <p:nvPr/>
          </p:nvSpPr>
          <p:spPr>
            <a:xfrm>
              <a:off x="660400" y="576101"/>
              <a:ext cx="463550" cy="337820"/>
            </a:xfrm>
            <a:prstGeom prst="parallelogram">
              <a:avLst>
                <a:gd name="adj" fmla="val 41271"/>
              </a:avLst>
            </a:prstGeom>
            <a:solidFill>
              <a:srgbClr val="1F8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C361A68B-6D58-C3CC-7C51-DB69C053C197}"/>
                </a:ext>
              </a:extLst>
            </p:cNvPr>
            <p:cNvSpPr txBox="1"/>
            <p:nvPr/>
          </p:nvSpPr>
          <p:spPr>
            <a:xfrm>
              <a:off x="1117599" y="505480"/>
              <a:ext cx="2750458" cy="523220"/>
            </a:xfrm>
            <a:prstGeom prst="rect">
              <a:avLst/>
            </a:prstGeom>
            <a:noFill/>
          </p:spPr>
          <p:txBody>
            <a:bodyPr wrap="square" rtlCol="0">
              <a:spAutoFit/>
            </a:bodyPr>
            <a:lstStyle/>
            <a:p>
              <a:r>
                <a:rPr lang="zh-CN" altLang="en-US" sz="2800" dirty="0">
                  <a:solidFill>
                    <a:srgbClr val="1F8E9D"/>
                  </a:solidFill>
                  <a:latin typeface="+mj-ea"/>
                  <a:ea typeface="+mj-ea"/>
                </a:rPr>
                <a:t>请输入你的标题</a:t>
              </a:r>
            </a:p>
          </p:txBody>
        </p:sp>
      </p:grpSp>
    </p:spTree>
    <p:extLst>
      <p:ext uri="{BB962C8B-B14F-4D97-AF65-F5344CB8AC3E}">
        <p14:creationId xmlns:p14="http://schemas.microsoft.com/office/powerpoint/2010/main" val="14969261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Black"/>
        <a:ea typeface="阿里巴巴普惠体 B"/>
        <a:cs typeface=""/>
      </a:majorFont>
      <a:minorFont>
        <a:latin typeface="Arial"/>
        <a:ea typeface="阿里巴巴普惠体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760</Words>
  <Application>Microsoft Office PowerPoint</Application>
  <PresentationFormat>宽屏</PresentationFormat>
  <Paragraphs>92</Paragraphs>
  <Slides>12</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vt:i4>
      </vt:variant>
    </vt:vector>
  </HeadingPairs>
  <TitlesOfParts>
    <vt:vector size="27" baseType="lpstr">
      <vt:lpstr>OPPOSans H</vt:lpstr>
      <vt:lpstr>阿里巴巴普惠体 B</vt:lpstr>
      <vt:lpstr>阿里巴巴普惠体 L</vt:lpstr>
      <vt:lpstr>等线</vt:lpstr>
      <vt:lpstr>方正兰亭黑简体</vt:lpstr>
      <vt:lpstr>汉仪雅酷黑 45W</vt:lpstr>
      <vt:lpstr>思源黑体 CN Bold</vt:lpstr>
      <vt:lpstr>思源黑体 CN Light</vt:lpstr>
      <vt:lpstr>思源黑体 CN Medium</vt:lpstr>
      <vt:lpstr>字魂230号-快乐萌新体</vt:lpstr>
      <vt:lpstr>Arial</vt:lpstr>
      <vt:lpstr>Arial Black</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毛玻璃风小清新商业融资计划书ppt模板</dc:title>
  <dc:creator>Rui</dc:creator>
  <cp:keywords>P界达人</cp:keywords>
  <dc:description>www.51pptmoban.com</dc:description>
  <cp:lastModifiedBy>Power user</cp:lastModifiedBy>
  <cp:revision>16</cp:revision>
  <dcterms:created xsi:type="dcterms:W3CDTF">2022-11-28T09:13:51Z</dcterms:created>
  <dcterms:modified xsi:type="dcterms:W3CDTF">2023-01-28T00:40:22Z</dcterms:modified>
</cp:coreProperties>
</file>