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295" r:id="rId2"/>
    <p:sldId id="288" r:id="rId3"/>
    <p:sldId id="303" r:id="rId4"/>
    <p:sldId id="299" r:id="rId5"/>
    <p:sldId id="300" r:id="rId6"/>
    <p:sldId id="1127" r:id="rId7"/>
    <p:sldId id="308" r:id="rId8"/>
    <p:sldId id="275" r:id="rId9"/>
    <p:sldId id="1128" r:id="rId10"/>
    <p:sldId id="292" r:id="rId11"/>
    <p:sldId id="280" r:id="rId12"/>
    <p:sldId id="1129" r:id="rId13"/>
    <p:sldId id="283" r:id="rId14"/>
    <p:sldId id="284" r:id="rId15"/>
    <p:sldId id="296" r:id="rId16"/>
    <p:sldId id="1130" r:id="rId17"/>
    <p:sldId id="1131"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11" userDrawn="1">
          <p15:clr>
            <a:srgbClr val="A4A3A4"/>
          </p15:clr>
        </p15:guide>
        <p15:guide id="4" pos="7469" userDrawn="1">
          <p15:clr>
            <a:srgbClr val="A4A3A4"/>
          </p15:clr>
        </p15:guide>
        <p15:guide id="5" orient="horz" pos="4088" userDrawn="1">
          <p15:clr>
            <a:srgbClr val="A4A3A4"/>
          </p15:clr>
        </p15:guide>
        <p15:guide id="6" orient="horz" pos="414" userDrawn="1">
          <p15:clr>
            <a:srgbClr val="A4A3A4"/>
          </p15:clr>
        </p15:guide>
        <p15:guide id="7" orient="horz" pos="2296" userDrawn="1">
          <p15:clr>
            <a:srgbClr val="A4A3A4"/>
          </p15:clr>
        </p15:guide>
        <p15:guide id="8" pos="914" userDrawn="1">
          <p15:clr>
            <a:srgbClr val="A4A3A4"/>
          </p15:clr>
        </p15:guide>
        <p15:guide id="9" pos="6766" userDrawn="1">
          <p15:clr>
            <a:srgbClr val="A4A3A4"/>
          </p15:clr>
        </p15:guide>
        <p15:guide id="10" pos="3727" userDrawn="1">
          <p15:clr>
            <a:srgbClr val="A4A3A4"/>
          </p15:clr>
        </p15:guide>
        <p15:guide id="11" orient="horz" pos="799" userDrawn="1">
          <p15:clr>
            <a:srgbClr val="A4A3A4"/>
          </p15:clr>
        </p15:guide>
        <p15:guide id="12" pos="3953" userDrawn="1">
          <p15:clr>
            <a:srgbClr val="A4A3A4"/>
          </p15:clr>
        </p15:guide>
        <p15:guide id="13" orient="horz" pos="3294" userDrawn="1">
          <p15:clr>
            <a:srgbClr val="A4A3A4"/>
          </p15:clr>
        </p15:guide>
        <p15:guide id="14" orient="horz" pos="3634" userDrawn="1">
          <p15:clr>
            <a:srgbClr val="A4A3A4"/>
          </p15:clr>
        </p15:guide>
        <p15:guide id="15" orient="horz" pos="1026" userDrawn="1">
          <p15:clr>
            <a:srgbClr val="A4A3A4"/>
          </p15:clr>
        </p15:guide>
        <p15:guide id="16" orient="horz" pos="1933" userDrawn="1">
          <p15:clr>
            <a:srgbClr val="A4A3A4"/>
          </p15:clr>
        </p15:guide>
        <p15:guide id="17" pos="2366" userDrawn="1">
          <p15:clr>
            <a:srgbClr val="A4A3A4"/>
          </p15:clr>
        </p15:guide>
        <p15:guide id="18" pos="5314" userDrawn="1">
          <p15:clr>
            <a:srgbClr val="A4A3A4"/>
          </p15:clr>
        </p15:guide>
        <p15:guide id="19" pos="3024" userDrawn="1">
          <p15:clr>
            <a:srgbClr val="A4A3A4"/>
          </p15:clr>
        </p15:guide>
        <p15:guide id="20" pos="4656" userDrawn="1">
          <p15:clr>
            <a:srgbClr val="A4A3A4"/>
          </p15:clr>
        </p15:guide>
        <p15:guide id="21" orient="horz" pos="37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BAC8"/>
    <a:srgbClr val="87D3DD"/>
    <a:srgbClr val="79CED9"/>
    <a:srgbClr val="B3E3E9"/>
    <a:srgbClr val="2E939E"/>
    <a:srgbClr val="33A3AF"/>
    <a:srgbClr val="277C85"/>
    <a:srgbClr val="1D6269"/>
    <a:srgbClr val="2B8B95"/>
    <a:srgbClr val="2C8E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5" autoAdjust="0"/>
    <p:restoredTop sz="95753" autoAdjust="0"/>
  </p:normalViewPr>
  <p:slideViewPr>
    <p:cSldViewPr snapToGrid="0" showGuides="1">
      <p:cViewPr>
        <p:scale>
          <a:sx n="50" d="100"/>
          <a:sy n="50" d="100"/>
        </p:scale>
        <p:origin x="2148" y="1110"/>
      </p:cViewPr>
      <p:guideLst>
        <p:guide orient="horz" pos="2160"/>
        <p:guide pos="3840"/>
        <p:guide pos="211"/>
        <p:guide pos="7469"/>
        <p:guide orient="horz" pos="4088"/>
        <p:guide orient="horz" pos="414"/>
        <p:guide orient="horz" pos="2296"/>
        <p:guide pos="914"/>
        <p:guide pos="6766"/>
        <p:guide pos="3727"/>
        <p:guide orient="horz" pos="799"/>
        <p:guide pos="3953"/>
        <p:guide orient="horz" pos="3294"/>
        <p:guide orient="horz" pos="3634"/>
        <p:guide orient="horz" pos="1026"/>
        <p:guide orient="horz" pos="1933"/>
        <p:guide pos="2366"/>
        <p:guide pos="5314"/>
        <p:guide pos="3024"/>
        <p:guide pos="4656"/>
        <p:guide orient="horz" pos="3702"/>
      </p:guideLst>
    </p:cSldViewPr>
  </p:slideViewPr>
  <p:notesTextViewPr>
    <p:cViewPr>
      <p:scale>
        <a:sx n="20" d="100"/>
        <a:sy n="20" d="100"/>
      </p:scale>
      <p:origin x="0" y="0"/>
    </p:cViewPr>
  </p:notesTextViewPr>
  <p:notesViewPr>
    <p:cSldViewPr snapToGrid="0" showGuides="1">
      <p:cViewPr varScale="1">
        <p:scale>
          <a:sx n="85" d="100"/>
          <a:sy n="85" d="100"/>
        </p:scale>
        <p:origin x="316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列1</c:v>
                </c:pt>
              </c:strCache>
            </c:strRef>
          </c:tx>
          <c:spPr>
            <a:solidFill>
              <a:schemeClr val="accent1"/>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numCache>
            </c:numRef>
          </c:val>
          <c:extLst>
            <c:ext xmlns:c16="http://schemas.microsoft.com/office/drawing/2014/chart" uri="{C3380CC4-5D6E-409C-BE32-E72D297353CC}">
              <c16:uniqueId val="{00000000-2EF3-4220-9389-002D27B026E6}"/>
            </c:ext>
          </c:extLst>
        </c:ser>
        <c:dLbls>
          <c:showLegendKey val="0"/>
          <c:showVal val="0"/>
          <c:showCatName val="0"/>
          <c:showSerName val="0"/>
          <c:showPercent val="0"/>
          <c:showBubbleSize val="0"/>
        </c:dLbls>
        <c:axId val="147409536"/>
        <c:axId val="147415424"/>
      </c:areaChart>
      <c:dateAx>
        <c:axId val="147409536"/>
        <c:scaling>
          <c:orientation val="minMax"/>
        </c:scaling>
        <c:delete val="1"/>
        <c:axPos val="b"/>
        <c:numFmt formatCode="yyyy/m/d" sourceLinked="1"/>
        <c:majorTickMark val="out"/>
        <c:minorTickMark val="none"/>
        <c:tickLblPos val="nextTo"/>
        <c:crossAx val="147415424"/>
        <c:crosses val="autoZero"/>
        <c:auto val="1"/>
        <c:lblOffset val="100"/>
        <c:baseTimeUnit val="days"/>
      </c:dateAx>
      <c:valAx>
        <c:axId val="147415424"/>
        <c:scaling>
          <c:orientation val="minMax"/>
          <c:max val="100"/>
          <c:min val="0"/>
        </c:scaling>
        <c:delete val="0"/>
        <c:axPos val="l"/>
        <c:majorGridlines>
          <c:spPr>
            <a:ln w="9525" cap="flat" cmpd="sng" algn="ctr">
              <a:solidFill>
                <a:srgbClr val="AFE2E7"/>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rgbClr val="42BAC8"/>
                </a:solidFill>
                <a:latin typeface="思源黑体 CN Light" panose="020B0300000000000000" pitchFamily="34" charset="-122"/>
                <a:ea typeface="思源黑体 CN Light" panose="020B0300000000000000" pitchFamily="34" charset="-122"/>
                <a:cs typeface="+mn-cs"/>
              </a:defRPr>
            </a:pPr>
            <a:endParaRPr lang="zh-CN"/>
          </a:p>
        </c:txPr>
        <c:crossAx val="147409536"/>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EFB9DB-23B5-49D5-A60F-79C781E9F7DD}" type="datetimeFigureOut">
              <a:rPr lang="zh-CN" altLang="en-US" smtClean="0"/>
              <a:pPr/>
              <a:t>2023/1/29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3537725-54BD-47FC-8062-EC17FFA2D8A0}" type="slidenum">
              <a:rPr lang="zh-CN" altLang="en-US" smtClean="0"/>
              <a:pPr/>
              <a:t>‹#›</a:t>
            </a:fld>
            <a:endParaRPr lang="zh-CN" altLang="en-US"/>
          </a:p>
        </p:txBody>
      </p:sp>
    </p:spTree>
    <p:extLst>
      <p:ext uri="{BB962C8B-B14F-4D97-AF65-F5344CB8AC3E}">
        <p14:creationId xmlns:p14="http://schemas.microsoft.com/office/powerpoint/2010/main" val="1127662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6AEB5-17ED-49C6-B915-2E2D9EF8D2AB}" type="datetimeFigureOut">
              <a:rPr lang="zh-CN" altLang="en-US" smtClean="0"/>
              <a:pPr/>
              <a:t>2023/1/29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CD56E6-B1B1-4904-A8C2-04C98D756694}" type="slidenum">
              <a:rPr lang="zh-CN" altLang="en-US" smtClean="0"/>
              <a:pPr/>
              <a:t>‹#›</a:t>
            </a:fld>
            <a:endParaRPr lang="zh-CN" altLang="en-US"/>
          </a:p>
        </p:txBody>
      </p:sp>
    </p:spTree>
    <p:extLst>
      <p:ext uri="{BB962C8B-B14F-4D97-AF65-F5344CB8AC3E}">
        <p14:creationId xmlns:p14="http://schemas.microsoft.com/office/powerpoint/2010/main" val="365837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CD56E6-B1B1-4904-A8C2-04C98D756694}" type="slidenum">
              <a:rPr lang="zh-CN" altLang="en-US" smtClean="0"/>
              <a:pPr/>
              <a:t>2</a:t>
            </a:fld>
            <a:endParaRPr lang="zh-CN" altLang="en-US"/>
          </a:p>
        </p:txBody>
      </p:sp>
    </p:spTree>
    <p:extLst>
      <p:ext uri="{BB962C8B-B14F-4D97-AF65-F5344CB8AC3E}">
        <p14:creationId xmlns:p14="http://schemas.microsoft.com/office/powerpoint/2010/main" val="1873843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BDCD56E6-B1B1-4904-A8C2-04C98D756694}" type="slidenum">
              <a:rPr lang="zh-CN" altLang="en-US" smtClean="0"/>
              <a:pPr/>
              <a:t>15</a:t>
            </a:fld>
            <a:endParaRPr lang="zh-CN" altLang="en-US"/>
          </a:p>
        </p:txBody>
      </p:sp>
    </p:spTree>
    <p:extLst>
      <p:ext uri="{BB962C8B-B14F-4D97-AF65-F5344CB8AC3E}">
        <p14:creationId xmlns:p14="http://schemas.microsoft.com/office/powerpoint/2010/main" val="2433239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fld id="{03641938-404C-4DF4-8CD5-770906FB93DC}" type="datetime1">
              <a:rPr lang="zh-CN" altLang="en-US" smtClean="0"/>
              <a:pPr/>
              <a:t>2023/1/29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Tree>
    <p:extLst>
      <p:ext uri="{BB962C8B-B14F-4D97-AF65-F5344CB8AC3E}">
        <p14:creationId xmlns:p14="http://schemas.microsoft.com/office/powerpoint/2010/main" val="2030135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C81966B8-EEB1-424C-8586-C92C7EE708B7}"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6" name="文本占位符 3"/>
          <p:cNvSpPr>
            <a:spLocks noGrp="1"/>
          </p:cNvSpPr>
          <p:nvPr>
            <p:ph type="body" sz="half" idx="29" hasCustomPrompt="1"/>
          </p:nvPr>
        </p:nvSpPr>
        <p:spPr>
          <a:xfrm>
            <a:off x="2323294"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7" name="文本占位符 3"/>
          <p:cNvSpPr>
            <a:spLocks noGrp="1"/>
          </p:cNvSpPr>
          <p:nvPr>
            <p:ph type="body" sz="half" idx="30" hasCustomPrompt="1"/>
          </p:nvPr>
        </p:nvSpPr>
        <p:spPr>
          <a:xfrm>
            <a:off x="5265938"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8" name="文本占位符 3"/>
          <p:cNvSpPr>
            <a:spLocks noGrp="1"/>
          </p:cNvSpPr>
          <p:nvPr>
            <p:ph type="body" sz="half" idx="31" hasCustomPrompt="1"/>
          </p:nvPr>
        </p:nvSpPr>
        <p:spPr>
          <a:xfrm>
            <a:off x="8208582"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9" name="文本占位符 3"/>
          <p:cNvSpPr>
            <a:spLocks noGrp="1"/>
          </p:cNvSpPr>
          <p:nvPr>
            <p:ph type="body" sz="half" idx="14" hasCustomPrompt="1"/>
          </p:nvPr>
        </p:nvSpPr>
        <p:spPr>
          <a:xfrm>
            <a:off x="1817872"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0" name="文本占位符 3"/>
          <p:cNvSpPr>
            <a:spLocks noGrp="1"/>
          </p:cNvSpPr>
          <p:nvPr>
            <p:ph type="body" sz="half" idx="32" hasCustomPrompt="1"/>
          </p:nvPr>
        </p:nvSpPr>
        <p:spPr>
          <a:xfrm>
            <a:off x="4760515"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1" name="文本占位符 3"/>
          <p:cNvSpPr>
            <a:spLocks noGrp="1"/>
          </p:cNvSpPr>
          <p:nvPr>
            <p:ph type="body" sz="half" idx="33" hasCustomPrompt="1"/>
          </p:nvPr>
        </p:nvSpPr>
        <p:spPr>
          <a:xfrm>
            <a:off x="7703160"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2" name="文本占位符 3"/>
          <p:cNvSpPr>
            <a:spLocks noGrp="1"/>
          </p:cNvSpPr>
          <p:nvPr>
            <p:ph type="body" sz="half" idx="34" hasCustomPrompt="1"/>
          </p:nvPr>
        </p:nvSpPr>
        <p:spPr>
          <a:xfrm>
            <a:off x="1920534" y="5633656"/>
            <a:ext cx="8368686" cy="422714"/>
          </a:xfrm>
        </p:spPr>
        <p:txBody>
          <a:bodyPr anchor="ctr">
            <a:normAutofit/>
          </a:bodyPr>
          <a:lstStyle>
            <a:lvl1pPr marL="0" indent="0" algn="ctr">
              <a:buFont typeface="Wingdings" panose="05000000000000000000" pitchFamily="2" charset="2"/>
              <a:buNone/>
              <a:defRPr sz="2400" b="1">
                <a:solidFill>
                  <a:srgbClr val="DCE4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p:txBody>
      </p:sp>
    </p:spTree>
    <p:extLst>
      <p:ext uri="{BB962C8B-B14F-4D97-AF65-F5344CB8AC3E}">
        <p14:creationId xmlns:p14="http://schemas.microsoft.com/office/powerpoint/2010/main" val="2705034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7920F289-6B56-455B-912E-E12279664489}"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1" name="文本占位符 3"/>
          <p:cNvSpPr>
            <a:spLocks noGrp="1"/>
          </p:cNvSpPr>
          <p:nvPr userDrawn="1">
            <p:ph type="body" sz="half" idx="29" hasCustomPrompt="1"/>
          </p:nvPr>
        </p:nvSpPr>
        <p:spPr>
          <a:xfrm>
            <a:off x="649266"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2" name="文本占位符 3"/>
          <p:cNvSpPr>
            <a:spLocks noGrp="1"/>
          </p:cNvSpPr>
          <p:nvPr userDrawn="1">
            <p:ph type="body" sz="half" idx="14" hasCustomPrompt="1"/>
          </p:nvPr>
        </p:nvSpPr>
        <p:spPr>
          <a:xfrm>
            <a:off x="649266"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3" name="文本占位符 3"/>
          <p:cNvSpPr>
            <a:spLocks noGrp="1"/>
          </p:cNvSpPr>
          <p:nvPr>
            <p:ph type="body" sz="half" idx="30" hasCustomPrompt="1"/>
          </p:nvPr>
        </p:nvSpPr>
        <p:spPr>
          <a:xfrm>
            <a:off x="3486516"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4" name="文本占位符 3"/>
          <p:cNvSpPr>
            <a:spLocks noGrp="1"/>
          </p:cNvSpPr>
          <p:nvPr>
            <p:ph type="body" sz="half" idx="31" hasCustomPrompt="1"/>
          </p:nvPr>
        </p:nvSpPr>
        <p:spPr>
          <a:xfrm>
            <a:off x="3486516"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5" name="文本占位符 3"/>
          <p:cNvSpPr>
            <a:spLocks noGrp="1"/>
          </p:cNvSpPr>
          <p:nvPr>
            <p:ph type="body" sz="half" idx="32" hasCustomPrompt="1"/>
          </p:nvPr>
        </p:nvSpPr>
        <p:spPr>
          <a:xfrm>
            <a:off x="6323767"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6" name="文本占位符 3"/>
          <p:cNvSpPr>
            <a:spLocks noGrp="1"/>
          </p:cNvSpPr>
          <p:nvPr>
            <p:ph type="body" sz="half" idx="33" hasCustomPrompt="1"/>
          </p:nvPr>
        </p:nvSpPr>
        <p:spPr>
          <a:xfrm>
            <a:off x="6323767"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7" name="文本占位符 3"/>
          <p:cNvSpPr>
            <a:spLocks noGrp="1"/>
          </p:cNvSpPr>
          <p:nvPr>
            <p:ph type="body" sz="half" idx="34" hasCustomPrompt="1"/>
          </p:nvPr>
        </p:nvSpPr>
        <p:spPr>
          <a:xfrm>
            <a:off x="9161017"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8" name="文本占位符 3"/>
          <p:cNvSpPr>
            <a:spLocks noGrp="1"/>
          </p:cNvSpPr>
          <p:nvPr>
            <p:ph type="body" sz="half" idx="35" hasCustomPrompt="1"/>
          </p:nvPr>
        </p:nvSpPr>
        <p:spPr>
          <a:xfrm>
            <a:off x="9161017"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1866933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CEDC6A18-0EEE-4049-8713-D211DC080E78}"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99" name="文本占位符 3"/>
          <p:cNvSpPr>
            <a:spLocks noGrp="1"/>
          </p:cNvSpPr>
          <p:nvPr>
            <p:ph type="body" sz="half" idx="29" hasCustomPrompt="1"/>
          </p:nvPr>
        </p:nvSpPr>
        <p:spPr>
          <a:xfrm>
            <a:off x="1031428" y="1335333"/>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00" name="文本占位符 3"/>
          <p:cNvSpPr>
            <a:spLocks noGrp="1"/>
          </p:cNvSpPr>
          <p:nvPr>
            <p:ph type="body" sz="half" idx="14" hasCustomPrompt="1"/>
          </p:nvPr>
        </p:nvSpPr>
        <p:spPr>
          <a:xfrm>
            <a:off x="735839" y="1689079"/>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26" name="文本占位符 3"/>
          <p:cNvSpPr>
            <a:spLocks noGrp="1"/>
          </p:cNvSpPr>
          <p:nvPr>
            <p:ph type="body" sz="half" idx="30" hasCustomPrompt="1"/>
          </p:nvPr>
        </p:nvSpPr>
        <p:spPr>
          <a:xfrm>
            <a:off x="1031428" y="307660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27" name="文本占位符 3"/>
          <p:cNvSpPr>
            <a:spLocks noGrp="1"/>
          </p:cNvSpPr>
          <p:nvPr>
            <p:ph type="body" sz="half" idx="31" hasCustomPrompt="1"/>
          </p:nvPr>
        </p:nvSpPr>
        <p:spPr>
          <a:xfrm>
            <a:off x="735839" y="343035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28" name="文本占位符 3"/>
          <p:cNvSpPr>
            <a:spLocks noGrp="1"/>
          </p:cNvSpPr>
          <p:nvPr>
            <p:ph type="body" sz="half" idx="32" hasCustomPrompt="1"/>
          </p:nvPr>
        </p:nvSpPr>
        <p:spPr>
          <a:xfrm>
            <a:off x="1031428" y="481249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29" name="文本占位符 3"/>
          <p:cNvSpPr>
            <a:spLocks noGrp="1"/>
          </p:cNvSpPr>
          <p:nvPr>
            <p:ph type="body" sz="half" idx="33" hasCustomPrompt="1"/>
          </p:nvPr>
        </p:nvSpPr>
        <p:spPr>
          <a:xfrm>
            <a:off x="735839" y="516624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30" name="文本占位符 3"/>
          <p:cNvSpPr>
            <a:spLocks noGrp="1"/>
          </p:cNvSpPr>
          <p:nvPr>
            <p:ph type="body" sz="half" idx="34" hasCustomPrompt="1"/>
          </p:nvPr>
        </p:nvSpPr>
        <p:spPr>
          <a:xfrm>
            <a:off x="8260703" y="1335333"/>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31" name="文本占位符 3"/>
          <p:cNvSpPr>
            <a:spLocks noGrp="1"/>
          </p:cNvSpPr>
          <p:nvPr>
            <p:ph type="body" sz="half" idx="35" hasCustomPrompt="1"/>
          </p:nvPr>
        </p:nvSpPr>
        <p:spPr>
          <a:xfrm>
            <a:off x="7965114" y="1689079"/>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32" name="文本占位符 3"/>
          <p:cNvSpPr>
            <a:spLocks noGrp="1"/>
          </p:cNvSpPr>
          <p:nvPr>
            <p:ph type="body" sz="half" idx="36" hasCustomPrompt="1"/>
          </p:nvPr>
        </p:nvSpPr>
        <p:spPr>
          <a:xfrm>
            <a:off x="8260703" y="307660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33" name="文本占位符 3"/>
          <p:cNvSpPr>
            <a:spLocks noGrp="1"/>
          </p:cNvSpPr>
          <p:nvPr>
            <p:ph type="body" sz="half" idx="37" hasCustomPrompt="1"/>
          </p:nvPr>
        </p:nvSpPr>
        <p:spPr>
          <a:xfrm>
            <a:off x="7965114" y="343035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34" name="文本占位符 3"/>
          <p:cNvSpPr>
            <a:spLocks noGrp="1"/>
          </p:cNvSpPr>
          <p:nvPr>
            <p:ph type="body" sz="half" idx="38" hasCustomPrompt="1"/>
          </p:nvPr>
        </p:nvSpPr>
        <p:spPr>
          <a:xfrm>
            <a:off x="8260703" y="481249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35" name="文本占位符 3"/>
          <p:cNvSpPr>
            <a:spLocks noGrp="1"/>
          </p:cNvSpPr>
          <p:nvPr>
            <p:ph type="body" sz="half" idx="39" hasCustomPrompt="1"/>
          </p:nvPr>
        </p:nvSpPr>
        <p:spPr>
          <a:xfrm>
            <a:off x="7965114" y="516624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36" name="文本占位符 3"/>
          <p:cNvSpPr>
            <a:spLocks noGrp="1"/>
          </p:cNvSpPr>
          <p:nvPr>
            <p:ph type="body" sz="half" idx="40" hasCustomPrompt="1"/>
          </p:nvPr>
        </p:nvSpPr>
        <p:spPr>
          <a:xfrm>
            <a:off x="5192910" y="3122248"/>
            <a:ext cx="1806182" cy="613505"/>
          </a:xfrm>
        </p:spPr>
        <p:txBody>
          <a:bodyPr anchor="ctr">
            <a:noAutofit/>
          </a:bodyPr>
          <a:lstStyle>
            <a:lvl1pPr marL="0" indent="0" algn="ctr">
              <a:buFont typeface="Wingdings" panose="05000000000000000000" pitchFamily="2" charset="2"/>
              <a:buNone/>
              <a:defRPr lang="zh-CN" altLang="en-US" sz="3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Tree>
    <p:extLst>
      <p:ext uri="{BB962C8B-B14F-4D97-AF65-F5344CB8AC3E}">
        <p14:creationId xmlns:p14="http://schemas.microsoft.com/office/powerpoint/2010/main" val="16679406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AAF6DAAA-25C4-4BAD-99E6-9C5A75D9175B}"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41" name="文本占位符 3"/>
          <p:cNvSpPr>
            <a:spLocks noGrp="1"/>
          </p:cNvSpPr>
          <p:nvPr>
            <p:ph type="body" sz="half" idx="29" hasCustomPrompt="1"/>
          </p:nvPr>
        </p:nvSpPr>
        <p:spPr>
          <a:xfrm>
            <a:off x="1324569"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2" name="文本占位符 3"/>
          <p:cNvSpPr>
            <a:spLocks noGrp="1"/>
          </p:cNvSpPr>
          <p:nvPr>
            <p:ph type="body" sz="half" idx="14" hasCustomPrompt="1"/>
          </p:nvPr>
        </p:nvSpPr>
        <p:spPr>
          <a:xfrm>
            <a:off x="1324569"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4" name="文本占位符 3"/>
          <p:cNvSpPr>
            <a:spLocks noGrp="1"/>
          </p:cNvSpPr>
          <p:nvPr>
            <p:ph type="body" sz="half" idx="30" hasCustomPrompt="1"/>
          </p:nvPr>
        </p:nvSpPr>
        <p:spPr>
          <a:xfrm>
            <a:off x="3924894"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5" name="文本占位符 3"/>
          <p:cNvSpPr>
            <a:spLocks noGrp="1"/>
          </p:cNvSpPr>
          <p:nvPr>
            <p:ph type="body" sz="half" idx="31" hasCustomPrompt="1"/>
          </p:nvPr>
        </p:nvSpPr>
        <p:spPr>
          <a:xfrm>
            <a:off x="3924894"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7" name="文本占位符 3"/>
          <p:cNvSpPr>
            <a:spLocks noGrp="1"/>
          </p:cNvSpPr>
          <p:nvPr>
            <p:ph type="body" sz="half" idx="32" hasCustomPrompt="1"/>
          </p:nvPr>
        </p:nvSpPr>
        <p:spPr>
          <a:xfrm>
            <a:off x="6523145"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8" name="文本占位符 3"/>
          <p:cNvSpPr>
            <a:spLocks noGrp="1"/>
          </p:cNvSpPr>
          <p:nvPr>
            <p:ph type="body" sz="half" idx="33" hasCustomPrompt="1"/>
          </p:nvPr>
        </p:nvSpPr>
        <p:spPr>
          <a:xfrm>
            <a:off x="6523145"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50" name="文本占位符 3"/>
          <p:cNvSpPr>
            <a:spLocks noGrp="1"/>
          </p:cNvSpPr>
          <p:nvPr>
            <p:ph type="body" sz="half" idx="34" hasCustomPrompt="1"/>
          </p:nvPr>
        </p:nvSpPr>
        <p:spPr>
          <a:xfrm>
            <a:off x="9105731"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51" name="文本占位符 3"/>
          <p:cNvSpPr>
            <a:spLocks noGrp="1"/>
          </p:cNvSpPr>
          <p:nvPr>
            <p:ph type="body" sz="half" idx="35" hasCustomPrompt="1"/>
          </p:nvPr>
        </p:nvSpPr>
        <p:spPr>
          <a:xfrm>
            <a:off x="9105731"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97" name="文本占位符 3"/>
          <p:cNvSpPr>
            <a:spLocks noGrp="1"/>
          </p:cNvSpPr>
          <p:nvPr>
            <p:ph type="body" sz="half" idx="36" hasCustomPrompt="1"/>
          </p:nvPr>
        </p:nvSpPr>
        <p:spPr>
          <a:xfrm>
            <a:off x="1840252"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100%</a:t>
            </a:r>
            <a:endParaRPr lang="zh-CN" altLang="en-US" dirty="0"/>
          </a:p>
        </p:txBody>
      </p:sp>
      <p:sp>
        <p:nvSpPr>
          <p:cNvPr id="98" name="文本占位符 3"/>
          <p:cNvSpPr>
            <a:spLocks noGrp="1"/>
          </p:cNvSpPr>
          <p:nvPr>
            <p:ph type="body" sz="half" idx="37" hasCustomPrompt="1"/>
          </p:nvPr>
        </p:nvSpPr>
        <p:spPr>
          <a:xfrm>
            <a:off x="4440577"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100%</a:t>
            </a:r>
            <a:endParaRPr lang="zh-CN" altLang="en-US" dirty="0"/>
          </a:p>
        </p:txBody>
      </p:sp>
      <p:sp>
        <p:nvSpPr>
          <p:cNvPr id="101" name="文本占位符 3"/>
          <p:cNvSpPr>
            <a:spLocks noGrp="1"/>
          </p:cNvSpPr>
          <p:nvPr>
            <p:ph type="body" sz="half" idx="38" hasCustomPrompt="1"/>
          </p:nvPr>
        </p:nvSpPr>
        <p:spPr>
          <a:xfrm>
            <a:off x="7038828"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100%</a:t>
            </a:r>
            <a:endParaRPr lang="zh-CN" altLang="en-US" dirty="0"/>
          </a:p>
        </p:txBody>
      </p:sp>
      <p:sp>
        <p:nvSpPr>
          <p:cNvPr id="102" name="文本占位符 3"/>
          <p:cNvSpPr>
            <a:spLocks noGrp="1"/>
          </p:cNvSpPr>
          <p:nvPr>
            <p:ph type="body" sz="half" idx="39" hasCustomPrompt="1"/>
          </p:nvPr>
        </p:nvSpPr>
        <p:spPr>
          <a:xfrm>
            <a:off x="9621414"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100%</a:t>
            </a:r>
            <a:endParaRPr lang="zh-CN" altLang="en-US" dirty="0"/>
          </a:p>
        </p:txBody>
      </p:sp>
    </p:spTree>
    <p:extLst>
      <p:ext uri="{BB962C8B-B14F-4D97-AF65-F5344CB8AC3E}">
        <p14:creationId xmlns:p14="http://schemas.microsoft.com/office/powerpoint/2010/main" val="4159080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F9EC682C-B233-488B-8F0E-565A3273E349}"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29" hasCustomPrompt="1"/>
          </p:nvPr>
        </p:nvSpPr>
        <p:spPr>
          <a:xfrm>
            <a:off x="1127501" y="1953520"/>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1" name="文本占位符 3"/>
          <p:cNvSpPr>
            <a:spLocks noGrp="1"/>
          </p:cNvSpPr>
          <p:nvPr>
            <p:ph type="body" sz="half" idx="14" hasCustomPrompt="1"/>
          </p:nvPr>
        </p:nvSpPr>
        <p:spPr>
          <a:xfrm>
            <a:off x="1127501" y="2201626"/>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2" name="文本占位符 3"/>
          <p:cNvSpPr>
            <a:spLocks noGrp="1"/>
          </p:cNvSpPr>
          <p:nvPr>
            <p:ph type="body" sz="half" idx="30" hasCustomPrompt="1"/>
          </p:nvPr>
        </p:nvSpPr>
        <p:spPr>
          <a:xfrm>
            <a:off x="1127501" y="3750685"/>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3" name="文本占位符 3"/>
          <p:cNvSpPr>
            <a:spLocks noGrp="1"/>
          </p:cNvSpPr>
          <p:nvPr>
            <p:ph type="body" sz="half" idx="31" hasCustomPrompt="1"/>
          </p:nvPr>
        </p:nvSpPr>
        <p:spPr>
          <a:xfrm>
            <a:off x="1127501" y="3998791"/>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4" name="文本占位符 3"/>
          <p:cNvSpPr>
            <a:spLocks noGrp="1"/>
          </p:cNvSpPr>
          <p:nvPr>
            <p:ph type="body" sz="half" idx="32" hasCustomPrompt="1"/>
          </p:nvPr>
        </p:nvSpPr>
        <p:spPr>
          <a:xfrm>
            <a:off x="8256423" y="1953520"/>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5" name="文本占位符 3"/>
          <p:cNvSpPr>
            <a:spLocks noGrp="1"/>
          </p:cNvSpPr>
          <p:nvPr>
            <p:ph type="body" sz="half" idx="33" hasCustomPrompt="1"/>
          </p:nvPr>
        </p:nvSpPr>
        <p:spPr>
          <a:xfrm>
            <a:off x="8256423" y="2201626"/>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6" name="文本占位符 3"/>
          <p:cNvSpPr>
            <a:spLocks noGrp="1"/>
          </p:cNvSpPr>
          <p:nvPr>
            <p:ph type="body" sz="half" idx="34" hasCustomPrompt="1"/>
          </p:nvPr>
        </p:nvSpPr>
        <p:spPr>
          <a:xfrm>
            <a:off x="8256423" y="3750685"/>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7" name="文本占位符 3"/>
          <p:cNvSpPr>
            <a:spLocks noGrp="1"/>
          </p:cNvSpPr>
          <p:nvPr>
            <p:ph type="body" sz="half" idx="35" hasCustomPrompt="1"/>
          </p:nvPr>
        </p:nvSpPr>
        <p:spPr>
          <a:xfrm>
            <a:off x="8256423" y="3998791"/>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798153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2BCAFD98-D7FC-4159-8E15-3E865D8AC6E8}"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7" name="文本占位符 3"/>
          <p:cNvSpPr>
            <a:spLocks noGrp="1"/>
          </p:cNvSpPr>
          <p:nvPr>
            <p:ph type="body" sz="half" idx="34" hasCustomPrompt="1"/>
          </p:nvPr>
        </p:nvSpPr>
        <p:spPr>
          <a:xfrm>
            <a:off x="8508967" y="3387443"/>
            <a:ext cx="1440987" cy="460937"/>
          </a:xfrm>
        </p:spPr>
        <p:txBody>
          <a:bodyPr anchor="ctr">
            <a:noAutofit/>
          </a:bodyPr>
          <a:lstStyle>
            <a:lvl1pPr marL="0" indent="0" algn="ctr">
              <a:buFont typeface="Wingdings" panose="05000000000000000000" pitchFamily="2" charset="2"/>
              <a:buNone/>
              <a:defRPr lang="zh-CN" altLang="en-US" sz="2200" b="1" kern="1200" dirty="0" smtClean="0">
                <a:solidFill>
                  <a:srgbClr val="DBF3F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8" name="文本占位符 3"/>
          <p:cNvSpPr>
            <a:spLocks noGrp="1"/>
          </p:cNvSpPr>
          <p:nvPr>
            <p:ph type="body" sz="half" idx="30" hasCustomPrompt="1"/>
          </p:nvPr>
        </p:nvSpPr>
        <p:spPr>
          <a:xfrm>
            <a:off x="4279267" y="2040575"/>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9" name="文本占位符 3"/>
          <p:cNvSpPr>
            <a:spLocks noGrp="1"/>
          </p:cNvSpPr>
          <p:nvPr>
            <p:ph type="body" sz="half" idx="31" hasCustomPrompt="1"/>
          </p:nvPr>
        </p:nvSpPr>
        <p:spPr>
          <a:xfrm>
            <a:off x="4279267" y="2288936"/>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9" name="文本占位符 3"/>
          <p:cNvSpPr>
            <a:spLocks noGrp="1"/>
          </p:cNvSpPr>
          <p:nvPr>
            <p:ph type="body" sz="half" idx="35" hasCustomPrompt="1"/>
          </p:nvPr>
        </p:nvSpPr>
        <p:spPr>
          <a:xfrm>
            <a:off x="4279267" y="3183648"/>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0" name="文本占位符 3"/>
          <p:cNvSpPr>
            <a:spLocks noGrp="1"/>
          </p:cNvSpPr>
          <p:nvPr>
            <p:ph type="body" sz="half" idx="36" hasCustomPrompt="1"/>
          </p:nvPr>
        </p:nvSpPr>
        <p:spPr>
          <a:xfrm>
            <a:off x="4279267" y="3432009"/>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1" name="文本占位符 3"/>
          <p:cNvSpPr>
            <a:spLocks noGrp="1"/>
          </p:cNvSpPr>
          <p:nvPr>
            <p:ph type="body" sz="half" idx="37" hasCustomPrompt="1"/>
          </p:nvPr>
        </p:nvSpPr>
        <p:spPr>
          <a:xfrm>
            <a:off x="4279267" y="4307614"/>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2" name="文本占位符 3"/>
          <p:cNvSpPr>
            <a:spLocks noGrp="1"/>
          </p:cNvSpPr>
          <p:nvPr>
            <p:ph type="body" sz="half" idx="38" hasCustomPrompt="1"/>
          </p:nvPr>
        </p:nvSpPr>
        <p:spPr>
          <a:xfrm>
            <a:off x="4279267" y="4555975"/>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9" name="文本占位符 3"/>
          <p:cNvSpPr>
            <a:spLocks noGrp="1"/>
          </p:cNvSpPr>
          <p:nvPr>
            <p:ph type="body" sz="half" idx="39" hasCustomPrompt="1"/>
          </p:nvPr>
        </p:nvSpPr>
        <p:spPr>
          <a:xfrm>
            <a:off x="1296622" y="2040575"/>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50" name="文本占位符 3"/>
          <p:cNvSpPr>
            <a:spLocks noGrp="1"/>
          </p:cNvSpPr>
          <p:nvPr>
            <p:ph type="body" sz="half" idx="40" hasCustomPrompt="1"/>
          </p:nvPr>
        </p:nvSpPr>
        <p:spPr>
          <a:xfrm>
            <a:off x="1296622" y="2288936"/>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51" name="文本占位符 3"/>
          <p:cNvSpPr>
            <a:spLocks noGrp="1"/>
          </p:cNvSpPr>
          <p:nvPr>
            <p:ph type="body" sz="half" idx="41" hasCustomPrompt="1"/>
          </p:nvPr>
        </p:nvSpPr>
        <p:spPr>
          <a:xfrm>
            <a:off x="1296622" y="3183648"/>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52" name="文本占位符 3"/>
          <p:cNvSpPr>
            <a:spLocks noGrp="1"/>
          </p:cNvSpPr>
          <p:nvPr>
            <p:ph type="body" sz="half" idx="42" hasCustomPrompt="1"/>
          </p:nvPr>
        </p:nvSpPr>
        <p:spPr>
          <a:xfrm>
            <a:off x="1296622" y="3432009"/>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53" name="文本占位符 3"/>
          <p:cNvSpPr>
            <a:spLocks noGrp="1"/>
          </p:cNvSpPr>
          <p:nvPr>
            <p:ph type="body" sz="half" idx="43" hasCustomPrompt="1"/>
          </p:nvPr>
        </p:nvSpPr>
        <p:spPr>
          <a:xfrm>
            <a:off x="1296622" y="4307614"/>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54" name="文本占位符 3"/>
          <p:cNvSpPr>
            <a:spLocks noGrp="1"/>
          </p:cNvSpPr>
          <p:nvPr>
            <p:ph type="body" sz="half" idx="44" hasCustomPrompt="1"/>
          </p:nvPr>
        </p:nvSpPr>
        <p:spPr>
          <a:xfrm>
            <a:off x="1296622" y="4555975"/>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3799200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7D945B0B-7DD2-4040-8778-F50038A0BC2A}"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0" name="文本占位符 3"/>
          <p:cNvSpPr>
            <a:spLocks noGrp="1"/>
          </p:cNvSpPr>
          <p:nvPr>
            <p:ph type="body" sz="half" idx="30" hasCustomPrompt="1"/>
          </p:nvPr>
        </p:nvSpPr>
        <p:spPr>
          <a:xfrm>
            <a:off x="1350277"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1" name="文本占位符 3"/>
          <p:cNvSpPr>
            <a:spLocks noGrp="1"/>
          </p:cNvSpPr>
          <p:nvPr>
            <p:ph type="body" sz="half" idx="31" hasCustomPrompt="1"/>
          </p:nvPr>
        </p:nvSpPr>
        <p:spPr>
          <a:xfrm>
            <a:off x="1350277"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5" name="文本占位符 3"/>
          <p:cNvSpPr>
            <a:spLocks noGrp="1"/>
          </p:cNvSpPr>
          <p:nvPr>
            <p:ph type="body" sz="half" idx="32" hasCustomPrompt="1"/>
          </p:nvPr>
        </p:nvSpPr>
        <p:spPr>
          <a:xfrm>
            <a:off x="3812636"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6" name="文本占位符 3"/>
          <p:cNvSpPr>
            <a:spLocks noGrp="1"/>
          </p:cNvSpPr>
          <p:nvPr>
            <p:ph type="body" sz="half" idx="33" hasCustomPrompt="1"/>
          </p:nvPr>
        </p:nvSpPr>
        <p:spPr>
          <a:xfrm>
            <a:off x="3812636"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7" name="文本占位符 3"/>
          <p:cNvSpPr>
            <a:spLocks noGrp="1"/>
          </p:cNvSpPr>
          <p:nvPr>
            <p:ph type="body" sz="half" idx="34" hasCustomPrompt="1"/>
          </p:nvPr>
        </p:nvSpPr>
        <p:spPr>
          <a:xfrm>
            <a:off x="6274995"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8" name="文本占位符 3"/>
          <p:cNvSpPr>
            <a:spLocks noGrp="1"/>
          </p:cNvSpPr>
          <p:nvPr>
            <p:ph type="body" sz="half" idx="35" hasCustomPrompt="1"/>
          </p:nvPr>
        </p:nvSpPr>
        <p:spPr>
          <a:xfrm>
            <a:off x="6274995"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3" name="文本占位符 3"/>
          <p:cNvSpPr>
            <a:spLocks noGrp="1"/>
          </p:cNvSpPr>
          <p:nvPr>
            <p:ph type="body" sz="half" idx="36" hasCustomPrompt="1"/>
          </p:nvPr>
        </p:nvSpPr>
        <p:spPr>
          <a:xfrm>
            <a:off x="8737354"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4" name="文本占位符 3"/>
          <p:cNvSpPr>
            <a:spLocks noGrp="1"/>
          </p:cNvSpPr>
          <p:nvPr>
            <p:ph type="body" sz="half" idx="37" hasCustomPrompt="1"/>
          </p:nvPr>
        </p:nvSpPr>
        <p:spPr>
          <a:xfrm>
            <a:off x="8737354"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1684140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98E4FBF9-BE93-4335-9BCB-45120EDC450E}"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7" name="文本占位符 3"/>
          <p:cNvSpPr>
            <a:spLocks noGrp="1"/>
          </p:cNvSpPr>
          <p:nvPr>
            <p:ph type="body" sz="half" idx="30" hasCustomPrompt="1"/>
          </p:nvPr>
        </p:nvSpPr>
        <p:spPr>
          <a:xfrm>
            <a:off x="3509639" y="1094761"/>
            <a:ext cx="5172722" cy="507031"/>
          </a:xfrm>
        </p:spPr>
        <p:txBody>
          <a:bodyPr anchor="ctr">
            <a:noAutofit/>
          </a:bodyPr>
          <a:lstStyle>
            <a:lvl1pPr marL="0" indent="0" algn="ctr">
              <a:buFont typeface="Wingdings" panose="05000000000000000000" pitchFamily="2" charset="2"/>
              <a:buNone/>
              <a:defRPr lang="zh-CN" altLang="en-US" sz="28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18" name="文本占位符 3"/>
          <p:cNvSpPr>
            <a:spLocks noGrp="1"/>
          </p:cNvSpPr>
          <p:nvPr>
            <p:ph type="body" sz="half" idx="31" hasCustomPrompt="1"/>
          </p:nvPr>
        </p:nvSpPr>
        <p:spPr>
          <a:xfrm>
            <a:off x="2035458" y="4413918"/>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9" name="文本占位符 3"/>
          <p:cNvSpPr>
            <a:spLocks noGrp="1"/>
          </p:cNvSpPr>
          <p:nvPr>
            <p:ph type="body" sz="half" idx="32" hasCustomPrompt="1"/>
          </p:nvPr>
        </p:nvSpPr>
        <p:spPr>
          <a:xfrm>
            <a:off x="4092345" y="2363176"/>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0" name="文本占位符 3"/>
          <p:cNvSpPr>
            <a:spLocks noGrp="1"/>
          </p:cNvSpPr>
          <p:nvPr>
            <p:ph type="body" sz="half" idx="33" hasCustomPrompt="1"/>
          </p:nvPr>
        </p:nvSpPr>
        <p:spPr>
          <a:xfrm>
            <a:off x="6149230" y="4413918"/>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1" name="文本占位符 3"/>
          <p:cNvSpPr>
            <a:spLocks noGrp="1"/>
          </p:cNvSpPr>
          <p:nvPr>
            <p:ph type="body" sz="half" idx="34" hasCustomPrompt="1"/>
          </p:nvPr>
        </p:nvSpPr>
        <p:spPr>
          <a:xfrm>
            <a:off x="8206117" y="2363176"/>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9773197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65CA347C-0784-4A33-889E-799354D5E4B3}"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9" name="文本占位符 3"/>
          <p:cNvSpPr>
            <a:spLocks noGrp="1"/>
          </p:cNvSpPr>
          <p:nvPr>
            <p:ph type="body" sz="half" idx="30" hasCustomPrompt="1"/>
          </p:nvPr>
        </p:nvSpPr>
        <p:spPr>
          <a:xfrm>
            <a:off x="1367651" y="1588455"/>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0" name="文本占位符 3"/>
          <p:cNvSpPr>
            <a:spLocks noGrp="1"/>
          </p:cNvSpPr>
          <p:nvPr>
            <p:ph type="body" sz="half" idx="31" hasCustomPrompt="1"/>
          </p:nvPr>
        </p:nvSpPr>
        <p:spPr>
          <a:xfrm>
            <a:off x="1367651" y="1837855"/>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1" name="文本占位符 3"/>
          <p:cNvSpPr>
            <a:spLocks noGrp="1"/>
          </p:cNvSpPr>
          <p:nvPr>
            <p:ph type="body" sz="half" idx="32" hasCustomPrompt="1"/>
          </p:nvPr>
        </p:nvSpPr>
        <p:spPr>
          <a:xfrm>
            <a:off x="6188960" y="1588455"/>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2" name="文本占位符 3"/>
          <p:cNvSpPr>
            <a:spLocks noGrp="1"/>
          </p:cNvSpPr>
          <p:nvPr>
            <p:ph type="body" sz="half" idx="33" hasCustomPrompt="1"/>
          </p:nvPr>
        </p:nvSpPr>
        <p:spPr>
          <a:xfrm>
            <a:off x="6188960" y="1837855"/>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3" name="文本占位符 3"/>
          <p:cNvSpPr>
            <a:spLocks noGrp="1"/>
          </p:cNvSpPr>
          <p:nvPr>
            <p:ph type="body" sz="half" idx="34" hasCustomPrompt="1"/>
          </p:nvPr>
        </p:nvSpPr>
        <p:spPr>
          <a:xfrm>
            <a:off x="3778306" y="4245970"/>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4" name="文本占位符 3"/>
          <p:cNvSpPr>
            <a:spLocks noGrp="1"/>
          </p:cNvSpPr>
          <p:nvPr>
            <p:ph type="body" sz="half" idx="35" hasCustomPrompt="1"/>
          </p:nvPr>
        </p:nvSpPr>
        <p:spPr>
          <a:xfrm>
            <a:off x="3778306" y="4495370"/>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5" name="文本占位符 3"/>
          <p:cNvSpPr>
            <a:spLocks noGrp="1"/>
          </p:cNvSpPr>
          <p:nvPr>
            <p:ph type="body" sz="half" idx="36" hasCustomPrompt="1"/>
          </p:nvPr>
        </p:nvSpPr>
        <p:spPr>
          <a:xfrm>
            <a:off x="8599615" y="4245970"/>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6" name="文本占位符 3"/>
          <p:cNvSpPr>
            <a:spLocks noGrp="1"/>
          </p:cNvSpPr>
          <p:nvPr>
            <p:ph type="body" sz="half" idx="37" hasCustomPrompt="1"/>
          </p:nvPr>
        </p:nvSpPr>
        <p:spPr>
          <a:xfrm>
            <a:off x="8599615" y="4495370"/>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7" name="文本占位符 3"/>
          <p:cNvSpPr>
            <a:spLocks noGrp="1"/>
          </p:cNvSpPr>
          <p:nvPr>
            <p:ph type="body" sz="half" idx="38" hasCustomPrompt="1"/>
          </p:nvPr>
        </p:nvSpPr>
        <p:spPr>
          <a:xfrm>
            <a:off x="1331650"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8" name="文本占位符 3"/>
          <p:cNvSpPr>
            <a:spLocks noGrp="1"/>
          </p:cNvSpPr>
          <p:nvPr>
            <p:ph type="body" sz="half" idx="39" hasCustomPrompt="1"/>
          </p:nvPr>
        </p:nvSpPr>
        <p:spPr>
          <a:xfrm>
            <a:off x="1331650"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1</a:t>
            </a:r>
          </a:p>
        </p:txBody>
      </p:sp>
      <p:sp>
        <p:nvSpPr>
          <p:cNvPr id="39" name="文本占位符 3"/>
          <p:cNvSpPr>
            <a:spLocks noGrp="1"/>
          </p:cNvSpPr>
          <p:nvPr>
            <p:ph type="body" sz="half" idx="40" hasCustomPrompt="1"/>
          </p:nvPr>
        </p:nvSpPr>
        <p:spPr>
          <a:xfrm>
            <a:off x="3742305"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0" name="文本占位符 3"/>
          <p:cNvSpPr>
            <a:spLocks noGrp="1"/>
          </p:cNvSpPr>
          <p:nvPr>
            <p:ph type="body" sz="half" idx="41" hasCustomPrompt="1"/>
          </p:nvPr>
        </p:nvSpPr>
        <p:spPr>
          <a:xfrm>
            <a:off x="3742305"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2</a:t>
            </a:r>
          </a:p>
        </p:txBody>
      </p:sp>
      <p:sp>
        <p:nvSpPr>
          <p:cNvPr id="41" name="文本占位符 3"/>
          <p:cNvSpPr>
            <a:spLocks noGrp="1"/>
          </p:cNvSpPr>
          <p:nvPr>
            <p:ph type="body" sz="half" idx="42" hasCustomPrompt="1"/>
          </p:nvPr>
        </p:nvSpPr>
        <p:spPr>
          <a:xfrm>
            <a:off x="6152958"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2" name="文本占位符 3"/>
          <p:cNvSpPr>
            <a:spLocks noGrp="1"/>
          </p:cNvSpPr>
          <p:nvPr>
            <p:ph type="body" sz="half" idx="43" hasCustomPrompt="1"/>
          </p:nvPr>
        </p:nvSpPr>
        <p:spPr>
          <a:xfrm>
            <a:off x="6152958"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3</a:t>
            </a:r>
          </a:p>
        </p:txBody>
      </p:sp>
      <p:sp>
        <p:nvSpPr>
          <p:cNvPr id="43" name="文本占位符 3"/>
          <p:cNvSpPr>
            <a:spLocks noGrp="1"/>
          </p:cNvSpPr>
          <p:nvPr>
            <p:ph type="body" sz="half" idx="44" hasCustomPrompt="1"/>
          </p:nvPr>
        </p:nvSpPr>
        <p:spPr>
          <a:xfrm>
            <a:off x="8563611"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44" name="文本占位符 3"/>
          <p:cNvSpPr>
            <a:spLocks noGrp="1"/>
          </p:cNvSpPr>
          <p:nvPr>
            <p:ph type="body" sz="half" idx="45" hasCustomPrompt="1"/>
          </p:nvPr>
        </p:nvSpPr>
        <p:spPr>
          <a:xfrm>
            <a:off x="8563611"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4</a:t>
            </a:r>
          </a:p>
        </p:txBody>
      </p:sp>
    </p:spTree>
    <p:extLst>
      <p:ext uri="{BB962C8B-B14F-4D97-AF65-F5344CB8AC3E}">
        <p14:creationId xmlns:p14="http://schemas.microsoft.com/office/powerpoint/2010/main" val="2483361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AA30737E-0E2A-49EA-8D8D-AFAE2F3C9634}"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2" name="文本占位符 3"/>
          <p:cNvSpPr>
            <a:spLocks noGrp="1"/>
          </p:cNvSpPr>
          <p:nvPr>
            <p:ph type="body" sz="half" idx="30" hasCustomPrompt="1"/>
          </p:nvPr>
        </p:nvSpPr>
        <p:spPr>
          <a:xfrm>
            <a:off x="2641737" y="1632238"/>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3" name="文本占位符 3"/>
          <p:cNvSpPr>
            <a:spLocks noGrp="1"/>
          </p:cNvSpPr>
          <p:nvPr>
            <p:ph type="body" sz="half" idx="31" hasCustomPrompt="1"/>
          </p:nvPr>
        </p:nvSpPr>
        <p:spPr>
          <a:xfrm>
            <a:off x="2641737" y="1918443"/>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6" name="文本占位符 3"/>
          <p:cNvSpPr>
            <a:spLocks noGrp="1"/>
          </p:cNvSpPr>
          <p:nvPr>
            <p:ph type="body" sz="half" idx="32" hasCustomPrompt="1"/>
          </p:nvPr>
        </p:nvSpPr>
        <p:spPr>
          <a:xfrm>
            <a:off x="6976231" y="1632238"/>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7" name="文本占位符 3"/>
          <p:cNvSpPr>
            <a:spLocks noGrp="1"/>
          </p:cNvSpPr>
          <p:nvPr>
            <p:ph type="body" sz="half" idx="33" hasCustomPrompt="1"/>
          </p:nvPr>
        </p:nvSpPr>
        <p:spPr>
          <a:xfrm>
            <a:off x="6976231" y="1918443"/>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8" name="文本占位符 3"/>
          <p:cNvSpPr>
            <a:spLocks noGrp="1"/>
          </p:cNvSpPr>
          <p:nvPr>
            <p:ph type="body" sz="half" idx="34" hasCustomPrompt="1"/>
          </p:nvPr>
        </p:nvSpPr>
        <p:spPr>
          <a:xfrm>
            <a:off x="2641737" y="3743215"/>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9" name="文本占位符 3"/>
          <p:cNvSpPr>
            <a:spLocks noGrp="1"/>
          </p:cNvSpPr>
          <p:nvPr>
            <p:ph type="body" sz="half" idx="35" hasCustomPrompt="1"/>
          </p:nvPr>
        </p:nvSpPr>
        <p:spPr>
          <a:xfrm>
            <a:off x="2641737" y="4002786"/>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0" name="文本占位符 3"/>
          <p:cNvSpPr>
            <a:spLocks noGrp="1"/>
          </p:cNvSpPr>
          <p:nvPr>
            <p:ph type="body" sz="half" idx="36" hasCustomPrompt="1"/>
          </p:nvPr>
        </p:nvSpPr>
        <p:spPr>
          <a:xfrm>
            <a:off x="6976231" y="3743215"/>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1" name="文本占位符 3"/>
          <p:cNvSpPr>
            <a:spLocks noGrp="1"/>
          </p:cNvSpPr>
          <p:nvPr>
            <p:ph type="body" sz="half" idx="37" hasCustomPrompt="1"/>
          </p:nvPr>
        </p:nvSpPr>
        <p:spPr>
          <a:xfrm>
            <a:off x="6976231" y="4002786"/>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485568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B9A32D9-BCEE-48FC-9084-42EEA3BBCC8C}" type="datetime1">
              <a:rPr lang="zh-CN" altLang="en-US" smtClean="0"/>
              <a:pPr/>
              <a:t>2023/1/29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cxnSp>
        <p:nvCxnSpPr>
          <p:cNvPr id="6" name="直接连接符 5"/>
          <p:cNvCxnSpPr/>
          <p:nvPr userDrawn="1"/>
        </p:nvCxnSpPr>
        <p:spPr>
          <a:xfrm>
            <a:off x="0"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6275388"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23984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54501C93-2C66-4055-AC70-93C174BC6E62}"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3" name="文本占位符 3"/>
          <p:cNvSpPr>
            <a:spLocks noGrp="1"/>
          </p:cNvSpPr>
          <p:nvPr>
            <p:ph type="body" sz="half" idx="36" hasCustomPrompt="1"/>
          </p:nvPr>
        </p:nvSpPr>
        <p:spPr>
          <a:xfrm>
            <a:off x="2059940" y="2060156"/>
            <a:ext cx="1480058" cy="742342"/>
          </a:xfrm>
        </p:spPr>
        <p:txBody>
          <a:bodyPr anchor="ctr">
            <a:noAutofit/>
          </a:bodyPr>
          <a:lstStyle>
            <a:lvl1pPr marL="0" indent="0" algn="ctr">
              <a:buFont typeface="Wingdings" panose="05000000000000000000" pitchFamily="2" charset="2"/>
              <a:buNone/>
              <a:defRPr lang="zh-CN" altLang="en-US" sz="36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50%</a:t>
            </a:r>
            <a:endParaRPr lang="zh-CN" altLang="en-US" dirty="0"/>
          </a:p>
        </p:txBody>
      </p:sp>
      <p:sp>
        <p:nvSpPr>
          <p:cNvPr id="14" name="文本占位符 3"/>
          <p:cNvSpPr>
            <a:spLocks noGrp="1"/>
          </p:cNvSpPr>
          <p:nvPr>
            <p:ph type="body" sz="half" idx="37" hasCustomPrompt="1"/>
          </p:nvPr>
        </p:nvSpPr>
        <p:spPr>
          <a:xfrm>
            <a:off x="3894870" y="3010613"/>
            <a:ext cx="1969957" cy="1195549"/>
          </a:xfrm>
        </p:spPr>
        <p:txBody>
          <a:bodyPr anchor="ctr">
            <a:noAutofit/>
          </a:bodyPr>
          <a:lstStyle>
            <a:lvl1pPr marL="0" indent="0" algn="ctr">
              <a:buFont typeface="Wingdings" panose="05000000000000000000" pitchFamily="2" charset="2"/>
              <a:buNone/>
              <a:defRPr lang="zh-CN" altLang="en-US" sz="4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80%</a:t>
            </a:r>
            <a:endParaRPr lang="zh-CN" altLang="en-US" dirty="0"/>
          </a:p>
        </p:txBody>
      </p:sp>
      <p:sp>
        <p:nvSpPr>
          <p:cNvPr id="15" name="文本占位符 3"/>
          <p:cNvSpPr>
            <a:spLocks noGrp="1"/>
          </p:cNvSpPr>
          <p:nvPr>
            <p:ph type="body" sz="half" idx="38" hasCustomPrompt="1"/>
          </p:nvPr>
        </p:nvSpPr>
        <p:spPr>
          <a:xfrm>
            <a:off x="2384971" y="4403280"/>
            <a:ext cx="1223188" cy="507029"/>
          </a:xfrm>
        </p:spPr>
        <p:txBody>
          <a:bodyPr anchor="ctr">
            <a:noAutofit/>
          </a:bodyPr>
          <a:lstStyle>
            <a:lvl1pPr marL="0" indent="0" algn="ctr">
              <a:buFont typeface="Wingdings" panose="05000000000000000000" pitchFamily="2" charset="2"/>
              <a:buNone/>
              <a:defRPr lang="zh-CN" altLang="en-US" sz="2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40%</a:t>
            </a:r>
            <a:endParaRPr lang="zh-CN" altLang="en-US" dirty="0"/>
          </a:p>
        </p:txBody>
      </p:sp>
      <p:sp>
        <p:nvSpPr>
          <p:cNvPr id="16" name="文本占位符 3"/>
          <p:cNvSpPr>
            <a:spLocks noGrp="1"/>
          </p:cNvSpPr>
          <p:nvPr>
            <p:ph type="body" sz="half" idx="39" hasCustomPrompt="1"/>
          </p:nvPr>
        </p:nvSpPr>
        <p:spPr>
          <a:xfrm>
            <a:off x="1521228" y="3659685"/>
            <a:ext cx="759504"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30%</a:t>
            </a:r>
            <a:endParaRPr lang="zh-CN" altLang="en-US" dirty="0"/>
          </a:p>
        </p:txBody>
      </p:sp>
      <p:sp>
        <p:nvSpPr>
          <p:cNvPr id="18" name="文本占位符 3"/>
          <p:cNvSpPr>
            <a:spLocks noGrp="1"/>
          </p:cNvSpPr>
          <p:nvPr>
            <p:ph type="body" sz="half" idx="35" hasCustomPrompt="1"/>
          </p:nvPr>
        </p:nvSpPr>
        <p:spPr>
          <a:xfrm>
            <a:off x="6327174" y="1686736"/>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9" name="文本占位符 3"/>
          <p:cNvSpPr>
            <a:spLocks noGrp="1"/>
          </p:cNvSpPr>
          <p:nvPr>
            <p:ph type="body" sz="half" idx="40" hasCustomPrompt="1"/>
          </p:nvPr>
        </p:nvSpPr>
        <p:spPr>
          <a:xfrm>
            <a:off x="6327174" y="2962128"/>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0" name="文本占位符 3"/>
          <p:cNvSpPr>
            <a:spLocks noGrp="1"/>
          </p:cNvSpPr>
          <p:nvPr>
            <p:ph type="body" sz="half" idx="41" hasCustomPrompt="1"/>
          </p:nvPr>
        </p:nvSpPr>
        <p:spPr>
          <a:xfrm>
            <a:off x="6327174" y="4237521"/>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Tree>
    <p:extLst>
      <p:ext uri="{BB962C8B-B14F-4D97-AF65-F5344CB8AC3E}">
        <p14:creationId xmlns:p14="http://schemas.microsoft.com/office/powerpoint/2010/main" val="39809719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CF69336F-D880-456F-B6EF-B74BD3845E59}"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7" name="文本占位符 3"/>
          <p:cNvSpPr>
            <a:spLocks noGrp="1"/>
          </p:cNvSpPr>
          <p:nvPr>
            <p:ph type="body" sz="half" idx="35" hasCustomPrompt="1"/>
          </p:nvPr>
        </p:nvSpPr>
        <p:spPr>
          <a:xfrm>
            <a:off x="6327174" y="2375928"/>
            <a:ext cx="4664676" cy="1188000"/>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19" name="文本占位符 3"/>
          <p:cNvSpPr>
            <a:spLocks noGrp="1"/>
          </p:cNvSpPr>
          <p:nvPr>
            <p:ph type="body" sz="half" idx="38" hasCustomPrompt="1"/>
          </p:nvPr>
        </p:nvSpPr>
        <p:spPr>
          <a:xfrm>
            <a:off x="1806622" y="4757566"/>
            <a:ext cx="1223188" cy="460935"/>
          </a:xfrm>
        </p:spPr>
        <p:txBody>
          <a:bodyPr anchor="ctr">
            <a:noAutofit/>
          </a:bodyPr>
          <a:lstStyle>
            <a:lvl1pPr marL="0" indent="0" algn="ctr">
              <a:buFont typeface="Wingdings" panose="05000000000000000000" pitchFamily="2" charset="2"/>
              <a:buNone/>
              <a:defRPr lang="zh-CN" altLang="en-US" sz="24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40%</a:t>
            </a:r>
            <a:endParaRPr lang="zh-CN" altLang="en-US" dirty="0"/>
          </a:p>
        </p:txBody>
      </p:sp>
      <p:sp>
        <p:nvSpPr>
          <p:cNvPr id="20" name="文本占位符 3"/>
          <p:cNvSpPr>
            <a:spLocks noGrp="1"/>
          </p:cNvSpPr>
          <p:nvPr>
            <p:ph type="body" sz="half" idx="41" hasCustomPrompt="1"/>
          </p:nvPr>
        </p:nvSpPr>
        <p:spPr>
          <a:xfrm>
            <a:off x="4088539" y="4757566"/>
            <a:ext cx="1223188" cy="460935"/>
          </a:xfrm>
        </p:spPr>
        <p:txBody>
          <a:bodyPr anchor="ctr">
            <a:noAutofit/>
          </a:bodyPr>
          <a:lstStyle>
            <a:lvl1pPr marL="0" indent="0" algn="ctr">
              <a:buFont typeface="Wingdings" panose="05000000000000000000" pitchFamily="2" charset="2"/>
              <a:buNone/>
              <a:defRPr lang="zh-CN" altLang="en-US" sz="24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a:t>40%</a:t>
            </a:r>
            <a:endParaRPr lang="zh-CN" altLang="en-US" dirty="0"/>
          </a:p>
        </p:txBody>
      </p:sp>
      <p:sp>
        <p:nvSpPr>
          <p:cNvPr id="21" name="文本占位符 3"/>
          <p:cNvSpPr>
            <a:spLocks noGrp="1"/>
          </p:cNvSpPr>
          <p:nvPr>
            <p:ph type="body" sz="half" idx="32" hasCustomPrompt="1"/>
          </p:nvPr>
        </p:nvSpPr>
        <p:spPr>
          <a:xfrm>
            <a:off x="6327174" y="2021572"/>
            <a:ext cx="4664676" cy="346309"/>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22" name="文本占位符 3"/>
          <p:cNvSpPr>
            <a:spLocks noGrp="1"/>
          </p:cNvSpPr>
          <p:nvPr>
            <p:ph type="body" sz="half" idx="42" hasCustomPrompt="1"/>
          </p:nvPr>
        </p:nvSpPr>
        <p:spPr>
          <a:xfrm>
            <a:off x="6327174" y="4014347"/>
            <a:ext cx="4664676" cy="1188000"/>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3" name="文本占位符 3"/>
          <p:cNvSpPr>
            <a:spLocks noGrp="1"/>
          </p:cNvSpPr>
          <p:nvPr>
            <p:ph type="body" sz="half" idx="43" hasCustomPrompt="1"/>
          </p:nvPr>
        </p:nvSpPr>
        <p:spPr>
          <a:xfrm>
            <a:off x="6327174" y="3659991"/>
            <a:ext cx="4664676" cy="346309"/>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Tree>
    <p:extLst>
      <p:ext uri="{BB962C8B-B14F-4D97-AF65-F5344CB8AC3E}">
        <p14:creationId xmlns:p14="http://schemas.microsoft.com/office/powerpoint/2010/main" val="26220003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88B9C697-8F52-4CC5-822A-78BF635E12D9}"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9" name="文本占位符 3"/>
          <p:cNvSpPr>
            <a:spLocks noGrp="1"/>
          </p:cNvSpPr>
          <p:nvPr>
            <p:ph type="body" sz="half" idx="35" hasCustomPrompt="1"/>
          </p:nvPr>
        </p:nvSpPr>
        <p:spPr>
          <a:xfrm>
            <a:off x="6327174" y="2718783"/>
            <a:ext cx="4664676" cy="2435749"/>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0" name="文本占位符 3"/>
          <p:cNvSpPr>
            <a:spLocks noGrp="1"/>
          </p:cNvSpPr>
          <p:nvPr>
            <p:ph type="body" sz="half" idx="32" hasCustomPrompt="1"/>
          </p:nvPr>
        </p:nvSpPr>
        <p:spPr>
          <a:xfrm>
            <a:off x="6327174" y="2077903"/>
            <a:ext cx="4664676" cy="419034"/>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73" name="文本占位符 3"/>
          <p:cNvSpPr>
            <a:spLocks noGrp="1"/>
          </p:cNvSpPr>
          <p:nvPr>
            <p:ph type="body" sz="half" idx="36" hasCustomPrompt="1"/>
          </p:nvPr>
        </p:nvSpPr>
        <p:spPr>
          <a:xfrm>
            <a:off x="1322998"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
        <p:nvSpPr>
          <p:cNvPr id="74" name="文本占位符 3"/>
          <p:cNvSpPr>
            <a:spLocks noGrp="1"/>
          </p:cNvSpPr>
          <p:nvPr>
            <p:ph type="body" sz="half" idx="37" hasCustomPrompt="1"/>
          </p:nvPr>
        </p:nvSpPr>
        <p:spPr>
          <a:xfrm>
            <a:off x="5268994"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
        <p:nvSpPr>
          <p:cNvPr id="75" name="文本占位符 3"/>
          <p:cNvSpPr>
            <a:spLocks noGrp="1"/>
          </p:cNvSpPr>
          <p:nvPr>
            <p:ph type="body" sz="half" idx="38" hasCustomPrompt="1"/>
          </p:nvPr>
        </p:nvSpPr>
        <p:spPr>
          <a:xfrm>
            <a:off x="2638330"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
        <p:nvSpPr>
          <p:cNvPr id="76" name="文本占位符 3"/>
          <p:cNvSpPr>
            <a:spLocks noGrp="1"/>
          </p:cNvSpPr>
          <p:nvPr>
            <p:ph type="body" sz="half" idx="39" hasCustomPrompt="1"/>
          </p:nvPr>
        </p:nvSpPr>
        <p:spPr>
          <a:xfrm>
            <a:off x="3295996"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
        <p:nvSpPr>
          <p:cNvPr id="77" name="文本占位符 3"/>
          <p:cNvSpPr>
            <a:spLocks noGrp="1"/>
          </p:cNvSpPr>
          <p:nvPr>
            <p:ph type="body" sz="half" idx="40" hasCustomPrompt="1"/>
          </p:nvPr>
        </p:nvSpPr>
        <p:spPr>
          <a:xfrm>
            <a:off x="3953662"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
        <p:nvSpPr>
          <p:cNvPr id="80" name="文本占位符 3"/>
          <p:cNvSpPr>
            <a:spLocks noGrp="1"/>
          </p:cNvSpPr>
          <p:nvPr>
            <p:ph type="body" sz="half" idx="41" hasCustomPrompt="1"/>
          </p:nvPr>
        </p:nvSpPr>
        <p:spPr>
          <a:xfrm>
            <a:off x="1980664"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
        <p:nvSpPr>
          <p:cNvPr id="81" name="文本占位符 3"/>
          <p:cNvSpPr>
            <a:spLocks noGrp="1"/>
          </p:cNvSpPr>
          <p:nvPr>
            <p:ph type="body" sz="half" idx="42" hasCustomPrompt="1"/>
          </p:nvPr>
        </p:nvSpPr>
        <p:spPr>
          <a:xfrm>
            <a:off x="4611328"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标题</a:t>
            </a:r>
          </a:p>
        </p:txBody>
      </p:sp>
    </p:spTree>
    <p:extLst>
      <p:ext uri="{BB962C8B-B14F-4D97-AF65-F5344CB8AC3E}">
        <p14:creationId xmlns:p14="http://schemas.microsoft.com/office/powerpoint/2010/main" val="31111998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D19B5004-53F3-4F8C-B210-29DC9ECF0B54}"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val="25915127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D4EBD7B9-799B-4403-A96E-97C26CEAE267}"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val="11232177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7"/>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5"/>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799"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6" y="3580736"/>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8"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7"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5"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4"/>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5" y="4779766"/>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pPr defTabSz="685594">
              <a:lnSpc>
                <a:spcPct val="130000"/>
              </a:lnSpc>
              <a:defRPr/>
            </a:pPr>
            <a:endParaRPr lang="en-US" altLang="zh-CN" sz="2399"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6"/>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endParaRPr lang="zh-CN" altLang="en-US" sz="2799"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7" y="385595"/>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16" tIns="45708" rIns="91416" bIns="45708" numCol="1" spcCol="0" rtlCol="0" fromWordArt="0" anchor="t" anchorCtr="0" forceAA="0" compatLnSpc="1">
            <a:prstTxWarp prst="textNoShape">
              <a:avLst/>
            </a:prstTxWarp>
            <a:noAutofit/>
          </a:bodyPr>
          <a:lstStyle/>
          <a:p>
            <a:endParaRPr lang="zh-CN" altLang="en-US" sz="13796" dirty="0">
              <a:ln>
                <a:solidFill>
                  <a:schemeClr val="bg1">
                    <a:alpha val="26000"/>
                  </a:schemeClr>
                </a:solidFill>
              </a:ln>
              <a:noFill/>
              <a:latin typeface="+mj-lt"/>
            </a:endParaRPr>
          </a:p>
        </p:txBody>
      </p:sp>
    </p:spTree>
    <p:extLst>
      <p:ext uri="{BB962C8B-B14F-4D97-AF65-F5344CB8AC3E}">
        <p14:creationId xmlns:p14="http://schemas.microsoft.com/office/powerpoint/2010/main" val="217053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54CFA07-3195-4D63-9C12-662A05C0894B}" type="datetime1">
              <a:rPr lang="zh-CN" altLang="en-US" smtClean="0"/>
              <a:pPr/>
              <a:t>2023/1/29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7205E-B5AF-420F-9205-14CD5B2048A0}" type="slidenum">
              <a:rPr lang="zh-CN" altLang="en-US" smtClean="0"/>
              <a:pPr/>
              <a:t>‹#›</a:t>
            </a:fld>
            <a:endParaRPr lang="zh-CN" altLang="en-US"/>
          </a:p>
        </p:txBody>
      </p:sp>
    </p:spTree>
    <p:extLst>
      <p:ext uri="{BB962C8B-B14F-4D97-AF65-F5344CB8AC3E}">
        <p14:creationId xmlns:p14="http://schemas.microsoft.com/office/powerpoint/2010/main" val="3119737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DA477EA-48B9-4728-97CB-8A980F9D5CF5}" type="datetime1">
              <a:rPr lang="zh-CN" altLang="en-US" smtClean="0"/>
              <a:pPr/>
              <a:t>2023/1/29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20" name="文本占位符 2"/>
          <p:cNvSpPr>
            <a:spLocks noGrp="1"/>
          </p:cNvSpPr>
          <p:nvPr>
            <p:ph type="body" idx="1" hasCustomPrompt="1"/>
          </p:nvPr>
        </p:nvSpPr>
        <p:spPr>
          <a:xfrm>
            <a:off x="6436392" y="2614036"/>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p>
        </p:txBody>
      </p:sp>
      <p:sp>
        <p:nvSpPr>
          <p:cNvPr id="22" name="文本占位符 2"/>
          <p:cNvSpPr>
            <a:spLocks noGrp="1"/>
          </p:cNvSpPr>
          <p:nvPr>
            <p:ph type="body" idx="13" hasCustomPrompt="1"/>
          </p:nvPr>
        </p:nvSpPr>
        <p:spPr>
          <a:xfrm>
            <a:off x="6436392" y="3624944"/>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p>
        </p:txBody>
      </p:sp>
      <p:sp>
        <p:nvSpPr>
          <p:cNvPr id="23" name="文本占位符 2"/>
          <p:cNvSpPr>
            <a:spLocks noGrp="1"/>
          </p:cNvSpPr>
          <p:nvPr>
            <p:ph type="body" idx="14" hasCustomPrompt="1"/>
          </p:nvPr>
        </p:nvSpPr>
        <p:spPr>
          <a:xfrm>
            <a:off x="6436392" y="4635852"/>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p>
        </p:txBody>
      </p:sp>
      <p:sp>
        <p:nvSpPr>
          <p:cNvPr id="24" name="文本占位符 2"/>
          <p:cNvSpPr>
            <a:spLocks noGrp="1"/>
          </p:cNvSpPr>
          <p:nvPr>
            <p:ph type="body" idx="15" hasCustomPrompt="1"/>
          </p:nvPr>
        </p:nvSpPr>
        <p:spPr>
          <a:xfrm>
            <a:off x="6436392" y="1605530"/>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p>
        </p:txBody>
      </p:sp>
      <p:cxnSp>
        <p:nvCxnSpPr>
          <p:cNvPr id="10" name="直接连接符 9"/>
          <p:cNvCxnSpPr/>
          <p:nvPr userDrawn="1"/>
        </p:nvCxnSpPr>
        <p:spPr>
          <a:xfrm>
            <a:off x="0"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6275388"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899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46E8FC-32C2-412C-BB5B-1B61C7E32455}" type="datetime1">
              <a:rPr lang="zh-CN" altLang="en-US" smtClean="0"/>
              <a:pPr/>
              <a:t>2023/1/29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6" name="标题 1"/>
          <p:cNvSpPr>
            <a:spLocks noGrp="1"/>
          </p:cNvSpPr>
          <p:nvPr>
            <p:ph type="title"/>
          </p:nvPr>
        </p:nvSpPr>
        <p:spPr>
          <a:xfrm>
            <a:off x="838200" y="4728739"/>
            <a:ext cx="10515600" cy="618385"/>
          </a:xfrm>
        </p:spPr>
        <p:txBody>
          <a:bodyPr>
            <a:noAutofit/>
          </a:bodyPr>
          <a:lstStyle>
            <a:lvl1pPr algn="ctr">
              <a:defRPr sz="36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964230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53" name="文本占位符 3"/>
          <p:cNvSpPr>
            <a:spLocks noGrp="1"/>
          </p:cNvSpPr>
          <p:nvPr>
            <p:ph type="body" sz="half" idx="2" hasCustomPrompt="1"/>
          </p:nvPr>
        </p:nvSpPr>
        <p:spPr>
          <a:xfrm>
            <a:off x="4522484" y="3616027"/>
            <a:ext cx="1603159" cy="363600"/>
          </a:xfrm>
        </p:spPr>
        <p:txBody>
          <a:bodyPr anchor="ctr">
            <a:no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54" name="文本占位符 3"/>
          <p:cNvSpPr>
            <a:spLocks noGrp="1"/>
          </p:cNvSpPr>
          <p:nvPr>
            <p:ph type="body" sz="half" idx="13" hasCustomPrompt="1"/>
          </p:nvPr>
        </p:nvSpPr>
        <p:spPr>
          <a:xfrm>
            <a:off x="4522484" y="4876431"/>
            <a:ext cx="1603159" cy="363600"/>
          </a:xfrm>
        </p:spPr>
        <p:txBody>
          <a:bodyPr anchor="ctr">
            <a:norm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56" name="文本占位符 3"/>
          <p:cNvSpPr>
            <a:spLocks noGrp="1"/>
          </p:cNvSpPr>
          <p:nvPr>
            <p:ph type="body" sz="half" idx="14" hasCustomPrompt="1"/>
          </p:nvPr>
        </p:nvSpPr>
        <p:spPr>
          <a:xfrm>
            <a:off x="6125643" y="2130344"/>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76" name="文本占位符 3"/>
          <p:cNvSpPr>
            <a:spLocks noGrp="1"/>
          </p:cNvSpPr>
          <p:nvPr>
            <p:ph type="body" sz="half" idx="17" hasCustomPrompt="1"/>
          </p:nvPr>
        </p:nvSpPr>
        <p:spPr>
          <a:xfrm>
            <a:off x="4522484" y="2367655"/>
            <a:ext cx="1603159" cy="363600"/>
          </a:xfrm>
        </p:spPr>
        <p:txBody>
          <a:bodyPr anchor="ctr">
            <a:no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77" name="文本占位符 3"/>
          <p:cNvSpPr>
            <a:spLocks noGrp="1"/>
          </p:cNvSpPr>
          <p:nvPr>
            <p:ph type="body" sz="half" idx="18" hasCustomPrompt="1"/>
          </p:nvPr>
        </p:nvSpPr>
        <p:spPr>
          <a:xfrm>
            <a:off x="2193453" y="3393247"/>
            <a:ext cx="1713788" cy="816575"/>
          </a:xfrm>
        </p:spPr>
        <p:txBody>
          <a:bodyPr anchor="ctr">
            <a:noAutofit/>
          </a:bodyPr>
          <a:lstStyle>
            <a:lvl1pPr marL="0" indent="0" algn="ctr">
              <a:buFont typeface="Wingdings" panose="05000000000000000000" pitchFamily="2" charset="2"/>
              <a:buNone/>
              <a:defRPr lang="zh-CN" altLang="en-US" sz="2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82" name="文本占位符 3"/>
          <p:cNvSpPr>
            <a:spLocks noGrp="1"/>
          </p:cNvSpPr>
          <p:nvPr>
            <p:ph type="body" sz="half" idx="19" hasCustomPrompt="1"/>
          </p:nvPr>
        </p:nvSpPr>
        <p:spPr>
          <a:xfrm>
            <a:off x="6125643" y="3386427"/>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83" name="文本占位符 3"/>
          <p:cNvSpPr>
            <a:spLocks noGrp="1"/>
          </p:cNvSpPr>
          <p:nvPr>
            <p:ph type="body" sz="half" idx="20" hasCustomPrompt="1"/>
          </p:nvPr>
        </p:nvSpPr>
        <p:spPr>
          <a:xfrm>
            <a:off x="6125643" y="4649943"/>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84" name="日期占位符 1"/>
          <p:cNvSpPr>
            <a:spLocks noGrp="1"/>
          </p:cNvSpPr>
          <p:nvPr>
            <p:ph type="dt" sz="half" idx="10"/>
          </p:nvPr>
        </p:nvSpPr>
        <p:spPr>
          <a:xfrm>
            <a:off x="838200" y="6356350"/>
            <a:ext cx="2743200" cy="365125"/>
          </a:xfrm>
        </p:spPr>
        <p:txBody>
          <a:bodyPr/>
          <a:lstStyle/>
          <a:p>
            <a:fld id="{F48347D8-9994-4E8A-AE8E-D021F0148445}"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val="2164192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5F23C7F6-D34B-46CB-BC34-4A21D2CC242C}"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18" hasCustomPrompt="1"/>
          </p:nvPr>
        </p:nvSpPr>
        <p:spPr>
          <a:xfrm>
            <a:off x="1471740"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32" name="文本占位符 3"/>
          <p:cNvSpPr>
            <a:spLocks noGrp="1"/>
          </p:cNvSpPr>
          <p:nvPr>
            <p:ph type="body" sz="half" idx="14" hasCustomPrompt="1"/>
          </p:nvPr>
        </p:nvSpPr>
        <p:spPr>
          <a:xfrm>
            <a:off x="1091948"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3" name="文本占位符 3"/>
          <p:cNvSpPr>
            <a:spLocks noGrp="1"/>
          </p:cNvSpPr>
          <p:nvPr>
            <p:ph type="body" sz="half" idx="19" hasCustomPrompt="1"/>
          </p:nvPr>
        </p:nvSpPr>
        <p:spPr>
          <a:xfrm>
            <a:off x="1091950"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34" name="文本占位符 3"/>
          <p:cNvSpPr>
            <a:spLocks noGrp="1"/>
          </p:cNvSpPr>
          <p:nvPr>
            <p:ph type="body" sz="half" idx="20" hasCustomPrompt="1"/>
          </p:nvPr>
        </p:nvSpPr>
        <p:spPr>
          <a:xfrm>
            <a:off x="4038600"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35" name="文本占位符 3"/>
          <p:cNvSpPr>
            <a:spLocks noGrp="1"/>
          </p:cNvSpPr>
          <p:nvPr>
            <p:ph type="body" sz="half" idx="21" hasCustomPrompt="1"/>
          </p:nvPr>
        </p:nvSpPr>
        <p:spPr>
          <a:xfrm>
            <a:off x="3658808"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6" name="文本占位符 3"/>
          <p:cNvSpPr>
            <a:spLocks noGrp="1"/>
          </p:cNvSpPr>
          <p:nvPr>
            <p:ph type="body" sz="half" idx="22" hasCustomPrompt="1"/>
          </p:nvPr>
        </p:nvSpPr>
        <p:spPr>
          <a:xfrm>
            <a:off x="3658810"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40" name="文本占位符 3"/>
          <p:cNvSpPr>
            <a:spLocks noGrp="1"/>
          </p:cNvSpPr>
          <p:nvPr>
            <p:ph type="body" sz="half" idx="23" hasCustomPrompt="1"/>
          </p:nvPr>
        </p:nvSpPr>
        <p:spPr>
          <a:xfrm>
            <a:off x="6604888"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41" name="文本占位符 3"/>
          <p:cNvSpPr>
            <a:spLocks noGrp="1"/>
          </p:cNvSpPr>
          <p:nvPr>
            <p:ph type="body" sz="half" idx="24" hasCustomPrompt="1"/>
          </p:nvPr>
        </p:nvSpPr>
        <p:spPr>
          <a:xfrm>
            <a:off x="6225096"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2" name="文本占位符 3"/>
          <p:cNvSpPr>
            <a:spLocks noGrp="1"/>
          </p:cNvSpPr>
          <p:nvPr>
            <p:ph type="body" sz="half" idx="25" hasCustomPrompt="1"/>
          </p:nvPr>
        </p:nvSpPr>
        <p:spPr>
          <a:xfrm>
            <a:off x="6225097"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43" name="文本占位符 3"/>
          <p:cNvSpPr>
            <a:spLocks noGrp="1"/>
          </p:cNvSpPr>
          <p:nvPr>
            <p:ph type="body" sz="half" idx="26" hasCustomPrompt="1"/>
          </p:nvPr>
        </p:nvSpPr>
        <p:spPr>
          <a:xfrm>
            <a:off x="9171463"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分标题</a:t>
            </a:r>
          </a:p>
        </p:txBody>
      </p:sp>
      <p:sp>
        <p:nvSpPr>
          <p:cNvPr id="44" name="文本占位符 3"/>
          <p:cNvSpPr>
            <a:spLocks noGrp="1"/>
          </p:cNvSpPr>
          <p:nvPr>
            <p:ph type="body" sz="half" idx="27" hasCustomPrompt="1"/>
          </p:nvPr>
        </p:nvSpPr>
        <p:spPr>
          <a:xfrm>
            <a:off x="8791671"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45" name="文本占位符 3"/>
          <p:cNvSpPr>
            <a:spLocks noGrp="1"/>
          </p:cNvSpPr>
          <p:nvPr>
            <p:ph type="body" sz="half" idx="28" hasCustomPrompt="1"/>
          </p:nvPr>
        </p:nvSpPr>
        <p:spPr>
          <a:xfrm>
            <a:off x="8791672"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46" name="文本占位符 3"/>
          <p:cNvSpPr>
            <a:spLocks noGrp="1"/>
          </p:cNvSpPr>
          <p:nvPr>
            <p:ph type="body" sz="half" idx="29" hasCustomPrompt="1"/>
          </p:nvPr>
        </p:nvSpPr>
        <p:spPr>
          <a:xfrm>
            <a:off x="2895600" y="5428110"/>
            <a:ext cx="6400800" cy="816575"/>
          </a:xfrm>
        </p:spPr>
        <p:txBody>
          <a:bodyPr anchor="ctr">
            <a:noAutofit/>
          </a:bodyPr>
          <a:lstStyle>
            <a:lvl1pPr marL="0" indent="0" algn="ctr">
              <a:buFont typeface="Wingdings" panose="05000000000000000000" pitchFamily="2" charset="2"/>
              <a:buNone/>
              <a:defRPr lang="zh-CN" altLang="en-US" sz="32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Tree>
    <p:extLst>
      <p:ext uri="{BB962C8B-B14F-4D97-AF65-F5344CB8AC3E}">
        <p14:creationId xmlns:p14="http://schemas.microsoft.com/office/powerpoint/2010/main" val="1172142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7E1E667B-5B4F-4587-A576-F4D3979621F6}"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7" name="文本占位符 3"/>
          <p:cNvSpPr>
            <a:spLocks noGrp="1"/>
          </p:cNvSpPr>
          <p:nvPr>
            <p:ph type="body" sz="half" idx="19" hasCustomPrompt="1"/>
          </p:nvPr>
        </p:nvSpPr>
        <p:spPr>
          <a:xfrm>
            <a:off x="1943098"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28" name="文本占位符 3"/>
          <p:cNvSpPr>
            <a:spLocks noGrp="1"/>
          </p:cNvSpPr>
          <p:nvPr>
            <p:ph type="body" sz="half" idx="14" hasCustomPrompt="1"/>
          </p:nvPr>
        </p:nvSpPr>
        <p:spPr>
          <a:xfrm>
            <a:off x="1790698" y="2301152"/>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29" name="文本占位符 3"/>
          <p:cNvSpPr>
            <a:spLocks noGrp="1"/>
          </p:cNvSpPr>
          <p:nvPr>
            <p:ph type="body" sz="half" idx="20" hasCustomPrompt="1"/>
          </p:nvPr>
        </p:nvSpPr>
        <p:spPr>
          <a:xfrm>
            <a:off x="5248516"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31" name="文本占位符 3"/>
          <p:cNvSpPr>
            <a:spLocks noGrp="1"/>
          </p:cNvSpPr>
          <p:nvPr>
            <p:ph type="body" sz="half" idx="21" hasCustomPrompt="1"/>
          </p:nvPr>
        </p:nvSpPr>
        <p:spPr>
          <a:xfrm>
            <a:off x="5096116" y="1939202"/>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7" name="文本占位符 3"/>
          <p:cNvSpPr>
            <a:spLocks noGrp="1"/>
          </p:cNvSpPr>
          <p:nvPr>
            <p:ph type="body" sz="half" idx="22" hasCustomPrompt="1"/>
          </p:nvPr>
        </p:nvSpPr>
        <p:spPr>
          <a:xfrm>
            <a:off x="8544166"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点击添加文本</a:t>
            </a:r>
          </a:p>
        </p:txBody>
      </p:sp>
      <p:sp>
        <p:nvSpPr>
          <p:cNvPr id="38" name="文本占位符 3"/>
          <p:cNvSpPr>
            <a:spLocks noGrp="1"/>
          </p:cNvSpPr>
          <p:nvPr>
            <p:ph type="body" sz="half" idx="23" hasCustomPrompt="1"/>
          </p:nvPr>
        </p:nvSpPr>
        <p:spPr>
          <a:xfrm>
            <a:off x="8381999" y="1597154"/>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a:p>
            <a:pPr lvl="0"/>
            <a:r>
              <a:rPr lang="zh-CN" altLang="en-US" dirty="0"/>
              <a:t>单击添加文本</a:t>
            </a:r>
          </a:p>
        </p:txBody>
      </p:sp>
      <p:sp>
        <p:nvSpPr>
          <p:cNvPr id="39" name="文本占位符 3"/>
          <p:cNvSpPr>
            <a:spLocks noGrp="1"/>
          </p:cNvSpPr>
          <p:nvPr>
            <p:ph type="body" sz="half" idx="29" hasCustomPrompt="1"/>
          </p:nvPr>
        </p:nvSpPr>
        <p:spPr>
          <a:xfrm>
            <a:off x="2895600" y="5428110"/>
            <a:ext cx="6400800" cy="816575"/>
          </a:xfrm>
        </p:spPr>
        <p:txBody>
          <a:bodyPr anchor="ctr">
            <a:noAutofit/>
          </a:bodyPr>
          <a:lstStyle>
            <a:lvl1pPr marL="0" indent="0" algn="ctr">
              <a:buFont typeface="Wingdings" panose="05000000000000000000" pitchFamily="2" charset="2"/>
              <a:buNone/>
              <a:defRPr lang="zh-CN" altLang="en-US" sz="32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Tree>
    <p:extLst>
      <p:ext uri="{BB962C8B-B14F-4D97-AF65-F5344CB8AC3E}">
        <p14:creationId xmlns:p14="http://schemas.microsoft.com/office/powerpoint/2010/main" val="2952616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84" name="日期占位符 1"/>
          <p:cNvSpPr>
            <a:spLocks noGrp="1"/>
          </p:cNvSpPr>
          <p:nvPr>
            <p:ph type="dt" sz="half" idx="10"/>
          </p:nvPr>
        </p:nvSpPr>
        <p:spPr>
          <a:xfrm>
            <a:off x="838200" y="6356350"/>
            <a:ext cx="2743200" cy="365125"/>
          </a:xfrm>
        </p:spPr>
        <p:txBody>
          <a:bodyPr/>
          <a:lstStyle/>
          <a:p>
            <a:fld id="{CCA1061E-7F82-4882-85AE-5339340FE1F9}" type="datetime1">
              <a:rPr lang="zh-CN" altLang="en-US" smtClean="0"/>
              <a:pPr/>
              <a:t>2023/1/29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29" hasCustomPrompt="1"/>
          </p:nvPr>
        </p:nvSpPr>
        <p:spPr>
          <a:xfrm>
            <a:off x="1292229" y="3550958"/>
            <a:ext cx="1473193"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2" name="文本占位符 3"/>
          <p:cNvSpPr>
            <a:spLocks noGrp="1"/>
          </p:cNvSpPr>
          <p:nvPr>
            <p:ph type="body" sz="half" idx="30" hasCustomPrompt="1"/>
          </p:nvPr>
        </p:nvSpPr>
        <p:spPr>
          <a:xfrm>
            <a:off x="3749678" y="3550958"/>
            <a:ext cx="1473193"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添加标题</a:t>
            </a:r>
          </a:p>
        </p:txBody>
      </p:sp>
      <p:sp>
        <p:nvSpPr>
          <p:cNvPr id="33" name="文本占位符 3"/>
          <p:cNvSpPr>
            <a:spLocks noGrp="1"/>
          </p:cNvSpPr>
          <p:nvPr>
            <p:ph type="body" sz="half" idx="14" hasCustomPrompt="1"/>
          </p:nvPr>
        </p:nvSpPr>
        <p:spPr>
          <a:xfrm>
            <a:off x="6293029" y="2078100"/>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p:txBody>
      </p:sp>
      <p:sp>
        <p:nvSpPr>
          <p:cNvPr id="51" name="文本占位符 3"/>
          <p:cNvSpPr>
            <a:spLocks noGrp="1"/>
          </p:cNvSpPr>
          <p:nvPr>
            <p:ph type="body" sz="half" idx="31" hasCustomPrompt="1"/>
          </p:nvPr>
        </p:nvSpPr>
        <p:spPr>
          <a:xfrm>
            <a:off x="6293029" y="3072745"/>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p:txBody>
      </p:sp>
      <p:sp>
        <p:nvSpPr>
          <p:cNvPr id="52" name="文本占位符 3"/>
          <p:cNvSpPr>
            <a:spLocks noGrp="1"/>
          </p:cNvSpPr>
          <p:nvPr>
            <p:ph type="body" sz="half" idx="32" hasCustomPrompt="1"/>
          </p:nvPr>
        </p:nvSpPr>
        <p:spPr>
          <a:xfrm>
            <a:off x="6293029" y="4067390"/>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p:txBody>
      </p:sp>
      <p:sp>
        <p:nvSpPr>
          <p:cNvPr id="67" name="文本占位符 3"/>
          <p:cNvSpPr>
            <a:spLocks noGrp="1"/>
          </p:cNvSpPr>
          <p:nvPr>
            <p:ph type="body" sz="half" idx="33" hasCustomPrompt="1"/>
          </p:nvPr>
        </p:nvSpPr>
        <p:spPr>
          <a:xfrm>
            <a:off x="6293029" y="5062034"/>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单击添加文本</a:t>
            </a:r>
            <a:endParaRPr lang="en-US" altLang="zh-CN" dirty="0"/>
          </a:p>
        </p:txBody>
      </p:sp>
    </p:spTree>
    <p:extLst>
      <p:ext uri="{BB962C8B-B14F-4D97-AF65-F5344CB8AC3E}">
        <p14:creationId xmlns:p14="http://schemas.microsoft.com/office/powerpoint/2010/main" val="3155174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832412"/>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052E5-AED4-40F4-9C14-B26608BD82DF}" type="datetime1">
              <a:rPr lang="zh-CN" altLang="en-US" smtClean="0"/>
              <a:pPr/>
              <a:t>2023/1/29</a:t>
            </a:fld>
            <a:endParaRPr lang="zh-CN" altLang="en-US"/>
          </a:p>
        </p:txBody>
      </p:sp>
      <p:sp>
        <p:nvSpPr>
          <p:cNvPr id="5" name="页脚占位符 4"/>
          <p:cNvSpPr>
            <a:spLocks noGrp="1"/>
          </p:cNvSpPr>
          <p:nvPr>
            <p:ph type="ftr" sz="quarter" idx="3"/>
          </p:nvPr>
        </p:nvSpPr>
        <p:spPr>
          <a:xfrm>
            <a:off x="81915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4724400" y="648493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D447205E-B5AF-420F-9205-14CD5B2048A0}" type="slidenum">
              <a:rPr lang="zh-CN" altLang="en-US" smtClean="0"/>
              <a:pPr/>
              <a:t>‹#›</a:t>
            </a:fld>
            <a:endParaRPr lang="zh-CN" altLang="en-US"/>
          </a:p>
        </p:txBody>
      </p:sp>
    </p:spTree>
    <p:extLst>
      <p:ext uri="{BB962C8B-B14F-4D97-AF65-F5344CB8AC3E}">
        <p14:creationId xmlns:p14="http://schemas.microsoft.com/office/powerpoint/2010/main" val="4102910882"/>
      </p:ext>
    </p:extLst>
  </p:cSld>
  <p:clrMap bg1="lt1" tx1="dk1" bg2="lt2" tx2="dk2" accent1="accent1" accent2="accent2" accent3="accent3" accent4="accent4" accent5="accent5" accent6="accent6" hlink="hlink" folHlink="folHlink"/>
  <p:sldLayoutIdLst>
    <p:sldLayoutId id="2147483660" r:id="rId1"/>
    <p:sldLayoutId id="2147483680" r:id="rId2"/>
    <p:sldLayoutId id="2147483649" r:id="rId3"/>
    <p:sldLayoutId id="2147483654" r:id="rId4"/>
    <p:sldLayoutId id="2147483655"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 id="2147483677" r:id="rId22"/>
    <p:sldLayoutId id="2147483678" r:id="rId23"/>
    <p:sldLayoutId id="2147483679" r:id="rId24"/>
    <p:sldLayoutId id="2147483681" r:id="rId2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8" Type="http://schemas.openxmlformats.org/officeDocument/2006/relationships/image" Target="../media/image17.gif"/><Relationship Id="rId13" Type="http://schemas.openxmlformats.org/officeDocument/2006/relationships/image" Target="../media/image22.gif"/><Relationship Id="rId3" Type="http://schemas.openxmlformats.org/officeDocument/2006/relationships/image" Target="../media/image12.gif"/><Relationship Id="rId7" Type="http://schemas.openxmlformats.org/officeDocument/2006/relationships/image" Target="../media/image16.gif"/><Relationship Id="rId12" Type="http://schemas.openxmlformats.org/officeDocument/2006/relationships/image" Target="../media/image21.gif"/><Relationship Id="rId2" Type="http://schemas.openxmlformats.org/officeDocument/2006/relationships/image" Target="../media/image11.gif"/><Relationship Id="rId1" Type="http://schemas.openxmlformats.org/officeDocument/2006/relationships/slideLayout" Target="../slideLayouts/slideLayout2.xml"/><Relationship Id="rId6" Type="http://schemas.openxmlformats.org/officeDocument/2006/relationships/image" Target="../media/image15.gif"/><Relationship Id="rId11" Type="http://schemas.openxmlformats.org/officeDocument/2006/relationships/image" Target="../media/image20.gif"/><Relationship Id="rId5" Type="http://schemas.openxmlformats.org/officeDocument/2006/relationships/image" Target="../media/image14.gif"/><Relationship Id="rId10" Type="http://schemas.openxmlformats.org/officeDocument/2006/relationships/image" Target="../media/image19.gif"/><Relationship Id="rId4" Type="http://schemas.openxmlformats.org/officeDocument/2006/relationships/image" Target="../media/image13.gif"/><Relationship Id="rId9" Type="http://schemas.openxmlformats.org/officeDocument/2006/relationships/image" Target="../media/image18.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8488143" y="1086589"/>
            <a:ext cx="1634899" cy="2837938"/>
            <a:chOff x="2123734" y="1086589"/>
            <a:chExt cx="1634899" cy="2837938"/>
          </a:xfrm>
        </p:grpSpPr>
        <p:sp>
          <p:nvSpPr>
            <p:cNvPr id="70" name="圆角矩形 6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2163939" y="2421420"/>
              <a:ext cx="1550339" cy="174931"/>
              <a:chOff x="2178931" y="2402370"/>
              <a:chExt cx="1550339" cy="174931"/>
            </a:xfrm>
            <a:solidFill>
              <a:srgbClr val="B1E4E9"/>
            </a:solidFill>
          </p:grpSpPr>
          <p:sp>
            <p:nvSpPr>
              <p:cNvPr id="74" name="矩形 7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p:cNvCxnSpPr>
              <a:stCxn id="70" idx="1"/>
              <a:endCxn id="7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8547791" y="1024794"/>
            <a:ext cx="1530896" cy="3154710"/>
          </a:xfrm>
          <a:prstGeom prst="rect">
            <a:avLst/>
          </a:prstGeom>
          <a:noFill/>
        </p:spPr>
        <p:txBody>
          <a:bodyPr wrap="square" rtlCol="0">
            <a:spAutoFit/>
          </a:bodyPr>
          <a:lstStyle/>
          <a:p>
            <a:pPr algn="ctr"/>
            <a:r>
              <a:rPr lang="en-US" altLang="zh-CN" sz="19900" dirty="0">
                <a:solidFill>
                  <a:schemeClr val="bg1"/>
                </a:solidFill>
                <a:latin typeface="思源黑体 CN Bold" panose="020B0800000000000000" pitchFamily="34" charset="-122"/>
                <a:ea typeface="思源黑体 CN Bold" panose="020B0800000000000000" pitchFamily="34" charset="-122"/>
              </a:rPr>
              <a:t>3</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76" name="任意多边形 75"/>
          <p:cNvSpPr/>
          <p:nvPr/>
        </p:nvSpPr>
        <p:spPr>
          <a:xfrm>
            <a:off x="0" y="0"/>
            <a:ext cx="12192001" cy="6858000"/>
          </a:xfrm>
          <a:custGeom>
            <a:avLst/>
            <a:gdLst>
              <a:gd name="connsiteX0" fmla="*/ 8544694 w 12192001"/>
              <a:gd name="connsiteY0" fmla="*/ 1086589 h 6858000"/>
              <a:gd name="connsiteX1" fmla="*/ 8488143 w 12192001"/>
              <a:gd name="connsiteY1" fmla="*/ 1143140 h 6858000"/>
              <a:gd name="connsiteX2" fmla="*/ 8488143 w 12192001"/>
              <a:gd name="connsiteY2" fmla="*/ 3867976 h 6858000"/>
              <a:gd name="connsiteX3" fmla="*/ 8544694 w 12192001"/>
              <a:gd name="connsiteY3" fmla="*/ 3924527 h 6858000"/>
              <a:gd name="connsiteX4" fmla="*/ 10066491 w 12192001"/>
              <a:gd name="connsiteY4" fmla="*/ 3924527 h 6858000"/>
              <a:gd name="connsiteX5" fmla="*/ 10123042 w 12192001"/>
              <a:gd name="connsiteY5" fmla="*/ 3867976 h 6858000"/>
              <a:gd name="connsiteX6" fmla="*/ 10123042 w 12192001"/>
              <a:gd name="connsiteY6" fmla="*/ 1143140 h 6858000"/>
              <a:gd name="connsiteX7" fmla="*/ 10066491 w 12192001"/>
              <a:gd name="connsiteY7" fmla="*/ 1086589 h 6858000"/>
              <a:gd name="connsiteX8" fmla="*/ 0 w 12192001"/>
              <a:gd name="connsiteY8" fmla="*/ 0 h 6858000"/>
              <a:gd name="connsiteX9" fmla="*/ 12192001 w 12192001"/>
              <a:gd name="connsiteY9" fmla="*/ 0 h 6858000"/>
              <a:gd name="connsiteX10" fmla="*/ 12192001 w 12192001"/>
              <a:gd name="connsiteY10" fmla="*/ 6858000 h 6858000"/>
              <a:gd name="connsiteX11" fmla="*/ 0 w 1219200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858000">
                <a:moveTo>
                  <a:pt x="8544694" y="1086589"/>
                </a:moveTo>
                <a:cubicBezTo>
                  <a:pt x="8513462" y="1086589"/>
                  <a:pt x="8488143" y="1111908"/>
                  <a:pt x="8488143" y="1143140"/>
                </a:cubicBezTo>
                <a:lnTo>
                  <a:pt x="8488143" y="3867976"/>
                </a:lnTo>
                <a:cubicBezTo>
                  <a:pt x="8488143" y="3899208"/>
                  <a:pt x="8513462" y="3924527"/>
                  <a:pt x="8544694" y="3924527"/>
                </a:cubicBezTo>
                <a:lnTo>
                  <a:pt x="10066491" y="3924527"/>
                </a:lnTo>
                <a:cubicBezTo>
                  <a:pt x="10097723" y="3924527"/>
                  <a:pt x="10123042" y="3899208"/>
                  <a:pt x="10123042" y="3867976"/>
                </a:cubicBezTo>
                <a:lnTo>
                  <a:pt x="10123042" y="1143140"/>
                </a:lnTo>
                <a:cubicBezTo>
                  <a:pt x="10123042" y="1111908"/>
                  <a:pt x="10097723" y="1086589"/>
                  <a:pt x="10066491" y="1086589"/>
                </a:cubicBezTo>
                <a:close/>
                <a:moveTo>
                  <a:pt x="0" y="0"/>
                </a:moveTo>
                <a:lnTo>
                  <a:pt x="12192001" y="0"/>
                </a:lnTo>
                <a:lnTo>
                  <a:pt x="12192001" y="6858000"/>
                </a:lnTo>
                <a:lnTo>
                  <a:pt x="0" y="6858000"/>
                </a:lnTo>
                <a:close/>
              </a:path>
            </a:pathLst>
          </a:custGeom>
          <a:pattFill prst="pct50">
            <a:fgClr>
              <a:srgbClr val="42BA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068958"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2109163" y="2421420"/>
            <a:ext cx="1550339" cy="174931"/>
            <a:chOff x="2178931" y="2402370"/>
            <a:chExt cx="1550339" cy="174931"/>
          </a:xfrm>
          <a:solidFill>
            <a:srgbClr val="B1E4E9"/>
          </a:solidFill>
        </p:grpSpPr>
        <p:sp>
          <p:nvSpPr>
            <p:cNvPr id="84" name="矩形 8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cxnSpLocks/>
          </p:cNvCxnSpPr>
          <p:nvPr/>
        </p:nvCxnSpPr>
        <p:spPr>
          <a:xfrm>
            <a:off x="2068958"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2046165" y="1024794"/>
            <a:ext cx="1688283" cy="3154710"/>
          </a:xfrm>
          <a:prstGeom prst="rect">
            <a:avLst/>
          </a:prstGeom>
          <a:noFill/>
        </p:spPr>
        <p:txBody>
          <a:bodyPr wrap="none" rtlCol="0" anchor="t">
            <a:spAutoFit/>
          </a:bodyPr>
          <a:lstStyle/>
          <a:p>
            <a:r>
              <a:rPr lang="en-US" altLang="zh-CN" sz="19900" dirty="0">
                <a:solidFill>
                  <a:schemeClr val="bg1"/>
                </a:solidFill>
                <a:latin typeface="思源黑体 CN Bold" panose="020B0800000000000000" pitchFamily="34" charset="-122"/>
                <a:ea typeface="思源黑体 CN Bold" panose="020B0800000000000000" pitchFamily="34" charset="-122"/>
              </a:rPr>
              <a:t>2</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87" name="圆角矩形 86"/>
          <p:cNvSpPr/>
          <p:nvPr/>
        </p:nvSpPr>
        <p:spPr>
          <a:xfrm>
            <a:off x="4208686"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4248891" y="2421420"/>
            <a:ext cx="1550339" cy="174931"/>
            <a:chOff x="2178931" y="2402370"/>
            <a:chExt cx="1550339" cy="174931"/>
          </a:xfrm>
          <a:solidFill>
            <a:srgbClr val="B1E4E9"/>
          </a:solidFill>
        </p:grpSpPr>
        <p:sp>
          <p:nvSpPr>
            <p:cNvPr id="91" name="矩形 90"/>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a:cxnSpLocks/>
          </p:cNvCxnSpPr>
          <p:nvPr/>
        </p:nvCxnSpPr>
        <p:spPr>
          <a:xfrm>
            <a:off x="4208686"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4181993" y="1024794"/>
            <a:ext cx="1688283" cy="3154710"/>
          </a:xfrm>
          <a:prstGeom prst="rect">
            <a:avLst/>
          </a:prstGeom>
          <a:noFill/>
        </p:spPr>
        <p:txBody>
          <a:bodyPr wrap="none" rtlCol="0" anchor="t">
            <a:spAutoFit/>
          </a:bodyPr>
          <a:lstStyle/>
          <a:p>
            <a:r>
              <a:rPr lang="en-US" altLang="zh-CN" sz="19900" dirty="0">
                <a:solidFill>
                  <a:schemeClr val="bg1"/>
                </a:solidFill>
                <a:latin typeface="思源黑体 CN Bold" panose="020B0800000000000000" pitchFamily="34" charset="-122"/>
                <a:ea typeface="思源黑体 CN Bold" panose="020B0800000000000000" pitchFamily="34" charset="-122"/>
              </a:rPr>
              <a:t>0</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94" name="圆角矩形 93"/>
          <p:cNvSpPr/>
          <p:nvPr/>
        </p:nvSpPr>
        <p:spPr>
          <a:xfrm>
            <a:off x="634841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6388619" y="2421420"/>
            <a:ext cx="1550339" cy="174931"/>
            <a:chOff x="2178931" y="2402370"/>
            <a:chExt cx="1550339" cy="174931"/>
          </a:xfrm>
          <a:solidFill>
            <a:srgbClr val="B1E4E9"/>
          </a:solidFill>
        </p:grpSpPr>
        <p:sp>
          <p:nvSpPr>
            <p:cNvPr id="98" name="矩形 9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p:cNvCxnSpPr>
            <a:cxnSpLocks/>
          </p:cNvCxnSpPr>
          <p:nvPr/>
        </p:nvCxnSpPr>
        <p:spPr>
          <a:xfrm>
            <a:off x="634841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6348414" y="1024794"/>
            <a:ext cx="1688283" cy="3154710"/>
          </a:xfrm>
          <a:prstGeom prst="rect">
            <a:avLst/>
          </a:prstGeom>
          <a:noFill/>
        </p:spPr>
        <p:txBody>
          <a:bodyPr wrap="none" rtlCol="0" anchor="t">
            <a:spAutoFit/>
          </a:bodyPr>
          <a:lstStyle/>
          <a:p>
            <a:r>
              <a:rPr lang="en-US" altLang="zh-CN" sz="19900" dirty="0">
                <a:solidFill>
                  <a:schemeClr val="bg1"/>
                </a:solidFill>
                <a:latin typeface="思源黑体 CN Bold" panose="020B0800000000000000" pitchFamily="34" charset="-122"/>
                <a:ea typeface="思源黑体 CN Bold" panose="020B0800000000000000" pitchFamily="34" charset="-122"/>
              </a:rPr>
              <a:t>2</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3" name="矩形 2"/>
          <p:cNvSpPr/>
          <p:nvPr/>
        </p:nvSpPr>
        <p:spPr>
          <a:xfrm>
            <a:off x="-1409" y="4387293"/>
            <a:ext cx="12192000" cy="2470707"/>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119662" y="4796630"/>
            <a:ext cx="7959026" cy="923330"/>
          </a:xfrm>
          <a:prstGeom prst="rect">
            <a:avLst/>
          </a:prstGeom>
          <a:noFill/>
        </p:spPr>
        <p:txBody>
          <a:bodyPr wrap="square" rtlCol="0">
            <a:spAutoFit/>
          </a:bodyPr>
          <a:lstStyle/>
          <a:p>
            <a:pPr algn="ctr">
              <a:lnSpc>
                <a:spcPct val="90000"/>
              </a:lnSpc>
              <a:spcBef>
                <a:spcPct val="0"/>
              </a:spcBef>
            </a:pPr>
            <a:r>
              <a:rPr lang="zh-CN" altLang="en-US" sz="6000" b="1" dirty="0">
                <a:solidFill>
                  <a:schemeClr val="bg1"/>
                </a:solidFill>
                <a:latin typeface="思源黑体 CN Bold" panose="020B0800000000000000" pitchFamily="34" charset="-122"/>
                <a:ea typeface="思源黑体 CN Bold" panose="020B0800000000000000" pitchFamily="34" charset="-122"/>
                <a:cs typeface="+mj-cs"/>
              </a:rPr>
              <a:t>竞聘述职报告模版</a:t>
            </a:r>
          </a:p>
        </p:txBody>
      </p:sp>
      <p:sp>
        <p:nvSpPr>
          <p:cNvPr id="5" name="文本框 4">
            <a:extLst>
              <a:ext uri="{FF2B5EF4-FFF2-40B4-BE49-F238E27FC236}">
                <a16:creationId xmlns:a16="http://schemas.microsoft.com/office/drawing/2014/main" id="{6A268074-9DE1-C1B9-B570-AA2B50D10B45}"/>
              </a:ext>
            </a:extLst>
          </p:cNvPr>
          <p:cNvSpPr txBox="1"/>
          <p:nvPr/>
        </p:nvSpPr>
        <p:spPr>
          <a:xfrm>
            <a:off x="3045070" y="5603577"/>
            <a:ext cx="6101860" cy="369332"/>
          </a:xfrm>
          <a:prstGeom prst="rect">
            <a:avLst/>
          </a:prstGeom>
          <a:noFill/>
        </p:spPr>
        <p:txBody>
          <a:bodyPr wrap="square">
            <a:spAutoFit/>
          </a:bodyPr>
          <a:lstStyle/>
          <a:p>
            <a:pPr algn="dist"/>
            <a:r>
              <a:rPr lang="zh-CN" altLang="en-US" dirty="0">
                <a:solidFill>
                  <a:schemeClr val="bg1"/>
                </a:solidFill>
                <a:latin typeface="思源黑体 CN Light" panose="020B0300000000000000" pitchFamily="34" charset="-122"/>
                <a:ea typeface="思源黑体 CN Light" panose="020B0300000000000000" pitchFamily="34" charset="-122"/>
              </a:rPr>
              <a:t>Competitive employment report template</a:t>
            </a:r>
          </a:p>
        </p:txBody>
      </p:sp>
    </p:spTree>
    <p:extLst>
      <p:ext uri="{BB962C8B-B14F-4D97-AF65-F5344CB8AC3E}">
        <p14:creationId xmlns:p14="http://schemas.microsoft.com/office/powerpoint/2010/main" val="2040032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129696" y="2278520"/>
            <a:ext cx="408074" cy="1155392"/>
            <a:chOff x="7139221" y="2520520"/>
            <a:chExt cx="408074" cy="1155392"/>
          </a:xfrm>
        </p:grpSpPr>
        <p:cxnSp>
          <p:nvCxnSpPr>
            <p:cNvPr id="26" name="直接连接符 25"/>
            <p:cNvCxnSpPr/>
            <p:nvPr/>
          </p:nvCxnSpPr>
          <p:spPr>
            <a:xfrm flipH="1">
              <a:off x="7354129" y="2913430"/>
              <a:ext cx="1" cy="762482"/>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139221" y="2520520"/>
              <a:ext cx="408074" cy="461665"/>
              <a:chOff x="7139221" y="2520520"/>
              <a:chExt cx="408074" cy="461665"/>
            </a:xfrm>
          </p:grpSpPr>
          <p:sp>
            <p:nvSpPr>
              <p:cNvPr id="28" name="椭圆 27"/>
              <p:cNvSpPr/>
              <p:nvPr/>
            </p:nvSpPr>
            <p:spPr>
              <a:xfrm>
                <a:off x="7159500" y="2576506"/>
                <a:ext cx="387795" cy="387795"/>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7139221" y="2520520"/>
                <a:ext cx="365806" cy="461665"/>
              </a:xfrm>
              <a:prstGeom prst="rect">
                <a:avLst/>
              </a:prstGeom>
              <a:noFill/>
            </p:spPr>
            <p:txBody>
              <a:bodyPr wrap="none" rtlCol="0">
                <a:spAutoFit/>
              </a:bodyPr>
              <a:lstStyle/>
              <a:p>
                <a:r>
                  <a:rPr lang="en-US" altLang="zh-CN" sz="2400" dirty="0">
                    <a:solidFill>
                      <a:srgbClr val="D8F1F4"/>
                    </a:solidFill>
                    <a:latin typeface="思源黑体 CN Bold" panose="020B0800000000000000" pitchFamily="34" charset="-122"/>
                    <a:ea typeface="思源黑体 CN Bold" panose="020B0800000000000000" pitchFamily="34" charset="-122"/>
                  </a:rPr>
                  <a:t>3</a:t>
                </a:r>
                <a:endParaRPr lang="zh-CN" altLang="en-US" sz="2400" dirty="0">
                  <a:solidFill>
                    <a:srgbClr val="D8F1F4"/>
                  </a:solidFill>
                  <a:latin typeface="思源黑体 CN Bold" panose="020B0800000000000000" pitchFamily="34" charset="-122"/>
                  <a:ea typeface="思源黑体 CN Bold" panose="020B0800000000000000" pitchFamily="34" charset="-122"/>
                </a:endParaRPr>
              </a:p>
            </p:txBody>
          </p:sp>
        </p:grpSp>
      </p:grpSp>
      <p:cxnSp>
        <p:nvCxnSpPr>
          <p:cNvPr id="21" name="直接连接符 20"/>
          <p:cNvCxnSpPr/>
          <p:nvPr/>
        </p:nvCxnSpPr>
        <p:spPr>
          <a:xfrm flipV="1">
            <a:off x="4832837" y="4134119"/>
            <a:ext cx="0" cy="762730"/>
          </a:xfrm>
          <a:prstGeom prst="line">
            <a:avLst/>
          </a:prstGeom>
          <a:solidFill>
            <a:srgbClr val="375BA5"/>
          </a:solidFill>
          <a:ln w="19050">
            <a:solidFill>
              <a:srgbClr val="87D3DD"/>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flipV="1">
            <a:off x="4638208" y="4845977"/>
            <a:ext cx="387795" cy="387795"/>
          </a:xfrm>
          <a:prstGeom prst="ellipse">
            <a:avLst/>
          </a:prstGeom>
          <a:solidFill>
            <a:srgbClr val="87D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621725" y="4809041"/>
            <a:ext cx="365806" cy="461665"/>
          </a:xfrm>
          <a:prstGeom prst="rect">
            <a:avLst/>
          </a:prstGeom>
          <a:noFill/>
        </p:spPr>
        <p:txBody>
          <a:bodyPr wrap="none" rtlCol="0">
            <a:spAutoFit/>
          </a:bodyPr>
          <a:lstStyle/>
          <a:p>
            <a:r>
              <a:rPr lang="en-US" altLang="zh-CN" sz="2400" dirty="0">
                <a:solidFill>
                  <a:schemeClr val="bg1"/>
                </a:solidFill>
                <a:latin typeface="思源黑体 CN Bold" panose="020B0800000000000000" pitchFamily="34" charset="-122"/>
                <a:ea typeface="思源黑体 CN Bold" panose="020B0800000000000000" pitchFamily="34" charset="-122"/>
              </a:rPr>
              <a:t>2</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grpSp>
        <p:nvGrpSpPr>
          <p:cNvPr id="10" name="组合 9"/>
          <p:cNvGrpSpPr/>
          <p:nvPr/>
        </p:nvGrpSpPr>
        <p:grpSpPr>
          <a:xfrm>
            <a:off x="2106958" y="2281645"/>
            <a:ext cx="406632" cy="1152267"/>
            <a:chOff x="2106958" y="2523645"/>
            <a:chExt cx="406632" cy="1152267"/>
          </a:xfrm>
        </p:grpSpPr>
        <p:cxnSp>
          <p:nvCxnSpPr>
            <p:cNvPr id="12" name="直接连接符 11"/>
            <p:cNvCxnSpPr/>
            <p:nvPr/>
          </p:nvCxnSpPr>
          <p:spPr>
            <a:xfrm flipH="1">
              <a:off x="2320424" y="2913430"/>
              <a:ext cx="1" cy="762482"/>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106958" y="2523645"/>
              <a:ext cx="406632" cy="461665"/>
              <a:chOff x="2106958" y="2523645"/>
              <a:chExt cx="406632" cy="461665"/>
            </a:xfrm>
          </p:grpSpPr>
          <p:sp>
            <p:nvSpPr>
              <p:cNvPr id="17" name="椭圆 16"/>
              <p:cNvSpPr/>
              <p:nvPr/>
            </p:nvSpPr>
            <p:spPr>
              <a:xfrm>
                <a:off x="2125795" y="2576506"/>
                <a:ext cx="387795" cy="387795"/>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2106958" y="2523645"/>
                <a:ext cx="365806" cy="461665"/>
              </a:xfrm>
              <a:prstGeom prst="rect">
                <a:avLst/>
              </a:prstGeom>
              <a:noFill/>
            </p:spPr>
            <p:txBody>
              <a:bodyPr wrap="none" rtlCol="0">
                <a:spAutoFit/>
              </a:bodyPr>
              <a:lstStyle/>
              <a:p>
                <a:r>
                  <a:rPr lang="en-US" altLang="zh-CN" sz="2400" dirty="0">
                    <a:solidFill>
                      <a:srgbClr val="D8F1F4"/>
                    </a:solidFill>
                    <a:latin typeface="思源黑体 CN Bold" panose="020B0800000000000000" pitchFamily="34" charset="-122"/>
                    <a:ea typeface="思源黑体 CN Bold" panose="020B0800000000000000" pitchFamily="34" charset="-122"/>
                  </a:rPr>
                  <a:t>1</a:t>
                </a:r>
                <a:endParaRPr lang="zh-CN" altLang="en-US" sz="2400" dirty="0">
                  <a:solidFill>
                    <a:srgbClr val="D8F1F4"/>
                  </a:solidFill>
                  <a:latin typeface="思源黑体 CN Bold" panose="020B0800000000000000" pitchFamily="34" charset="-122"/>
                  <a:ea typeface="思源黑体 CN Bold" panose="020B0800000000000000" pitchFamily="34" charset="-122"/>
                </a:endParaRPr>
              </a:p>
            </p:txBody>
          </p:sp>
        </p:grpSp>
      </p:grpSp>
      <p:sp>
        <p:nvSpPr>
          <p:cNvPr id="15" name="矩形 14"/>
          <p:cNvSpPr/>
          <p:nvPr/>
        </p:nvSpPr>
        <p:spPr>
          <a:xfrm>
            <a:off x="1059692" y="5820883"/>
            <a:ext cx="2520001" cy="54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3572105" y="1692555"/>
            <a:ext cx="2520001" cy="54000"/>
          </a:xfrm>
          <a:prstGeom prst="rect">
            <a:avLst/>
          </a:prstGeom>
          <a:solidFill>
            <a:srgbClr val="87D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083872" y="5820883"/>
            <a:ext cx="2520001" cy="54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V="1">
            <a:off x="8602783" y="1692555"/>
            <a:ext cx="2520001" cy="54000"/>
          </a:xfrm>
          <a:prstGeom prst="rect">
            <a:avLst/>
          </a:prstGeom>
          <a:solidFill>
            <a:srgbClr val="87D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059693" y="3272991"/>
            <a:ext cx="2520000" cy="687635"/>
            <a:chOff x="1059693" y="3272991"/>
            <a:chExt cx="2520000" cy="687635"/>
          </a:xfrm>
        </p:grpSpPr>
        <p:sp>
          <p:nvSpPr>
            <p:cNvPr id="6" name="五边形 5"/>
            <p:cNvSpPr/>
            <p:nvPr/>
          </p:nvSpPr>
          <p:spPr>
            <a:xfrm rot="16200000">
              <a:off x="1975875" y="2356809"/>
              <a:ext cx="687635" cy="2520000"/>
            </a:xfrm>
            <a:prstGeom prst="homePlate">
              <a:avLst>
                <a:gd name="adj" fmla="val 4870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259246" y="3552797"/>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工作不足</a:t>
              </a:r>
            </a:p>
          </p:txBody>
        </p:sp>
      </p:grpSp>
      <p:sp>
        <p:nvSpPr>
          <p:cNvPr id="36" name="文本框 35"/>
          <p:cNvSpPr txBox="1"/>
          <p:nvPr/>
        </p:nvSpPr>
        <p:spPr>
          <a:xfrm>
            <a:off x="1065629" y="4027848"/>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34" name="组合 33"/>
          <p:cNvGrpSpPr/>
          <p:nvPr/>
        </p:nvGrpSpPr>
        <p:grpSpPr>
          <a:xfrm>
            <a:off x="6083873" y="3272991"/>
            <a:ext cx="2520000" cy="687635"/>
            <a:chOff x="6093398" y="3272991"/>
            <a:chExt cx="2520000" cy="687635"/>
          </a:xfrm>
        </p:grpSpPr>
        <p:sp>
          <p:nvSpPr>
            <p:cNvPr id="25" name="五边形 24"/>
            <p:cNvSpPr/>
            <p:nvPr/>
          </p:nvSpPr>
          <p:spPr>
            <a:xfrm rot="16200000">
              <a:off x="7009580" y="2356809"/>
              <a:ext cx="687635" cy="2520000"/>
            </a:xfrm>
            <a:prstGeom prst="homePlate">
              <a:avLst>
                <a:gd name="adj" fmla="val 4870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292951" y="3552797"/>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工作不足</a:t>
              </a:r>
            </a:p>
          </p:txBody>
        </p:sp>
      </p:grpSp>
      <p:sp>
        <p:nvSpPr>
          <p:cNvPr id="20" name="五边形 19"/>
          <p:cNvSpPr/>
          <p:nvPr/>
        </p:nvSpPr>
        <p:spPr>
          <a:xfrm rot="5400000" flipV="1">
            <a:off x="4488288" y="2690629"/>
            <a:ext cx="687635" cy="2520000"/>
          </a:xfrm>
          <a:prstGeom prst="homePlate">
            <a:avLst>
              <a:gd name="adj" fmla="val 48709"/>
            </a:avLst>
          </a:prstGeom>
          <a:solidFill>
            <a:srgbClr val="87D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78158" y="3671070"/>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工作不足</a:t>
            </a:r>
          </a:p>
        </p:txBody>
      </p:sp>
      <p:sp>
        <p:nvSpPr>
          <p:cNvPr id="30" name="五边形 29"/>
          <p:cNvSpPr/>
          <p:nvPr/>
        </p:nvSpPr>
        <p:spPr>
          <a:xfrm rot="5400000" flipV="1">
            <a:off x="9518966" y="2690629"/>
            <a:ext cx="687635" cy="2520000"/>
          </a:xfrm>
          <a:prstGeom prst="homePlate">
            <a:avLst>
              <a:gd name="adj" fmla="val 48709"/>
            </a:avLst>
          </a:prstGeom>
          <a:solidFill>
            <a:srgbClr val="87D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02338" y="3671070"/>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工作不足</a:t>
            </a:r>
          </a:p>
        </p:txBody>
      </p:sp>
      <p:sp>
        <p:nvSpPr>
          <p:cNvPr id="40" name="文本框 39"/>
          <p:cNvSpPr txBox="1"/>
          <p:nvPr/>
        </p:nvSpPr>
        <p:spPr>
          <a:xfrm>
            <a:off x="6086589" y="4027848"/>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1" name="文本框 40"/>
          <p:cNvSpPr txBox="1"/>
          <p:nvPr/>
        </p:nvSpPr>
        <p:spPr>
          <a:xfrm>
            <a:off x="3588492" y="1809889"/>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2" name="文本框 41"/>
          <p:cNvSpPr txBox="1"/>
          <p:nvPr/>
        </p:nvSpPr>
        <p:spPr>
          <a:xfrm>
            <a:off x="8609452" y="1809889"/>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31" name="直接连接符 30"/>
          <p:cNvCxnSpPr/>
          <p:nvPr/>
        </p:nvCxnSpPr>
        <p:spPr>
          <a:xfrm flipH="1" flipV="1">
            <a:off x="9863515" y="4134119"/>
            <a:ext cx="1" cy="762730"/>
          </a:xfrm>
          <a:prstGeom prst="line">
            <a:avLst/>
          </a:prstGeom>
          <a:solidFill>
            <a:srgbClr val="375BA5"/>
          </a:solidFill>
          <a:ln w="19050">
            <a:solidFill>
              <a:srgbClr val="87D3DD"/>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flipV="1">
            <a:off x="9668886" y="4845977"/>
            <a:ext cx="387795" cy="387795"/>
          </a:xfrm>
          <a:prstGeom prst="ellipse">
            <a:avLst/>
          </a:prstGeom>
          <a:solidFill>
            <a:srgbClr val="87D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9647620" y="4814220"/>
            <a:ext cx="365806" cy="461665"/>
          </a:xfrm>
          <a:prstGeom prst="rect">
            <a:avLst/>
          </a:prstGeom>
          <a:noFill/>
        </p:spPr>
        <p:txBody>
          <a:bodyPr wrap="none" rtlCol="0">
            <a:spAutoFit/>
          </a:bodyPr>
          <a:lstStyle/>
          <a:p>
            <a:r>
              <a:rPr lang="en-US" altLang="zh-CN" sz="2400" dirty="0">
                <a:solidFill>
                  <a:schemeClr val="bg1"/>
                </a:solidFill>
                <a:latin typeface="思源黑体 CN Bold" panose="020B0800000000000000" pitchFamily="34" charset="-122"/>
                <a:ea typeface="思源黑体 CN Bold" panose="020B0800000000000000" pitchFamily="34" charset="-122"/>
              </a:rPr>
              <a:t>4</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64764799-EBDE-D092-FE86-10FF34A8F238}"/>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不足解决方案</a:t>
            </a:r>
          </a:p>
        </p:txBody>
      </p:sp>
      <p:cxnSp>
        <p:nvCxnSpPr>
          <p:cNvPr id="2" name="直接连接符 1">
            <a:extLst>
              <a:ext uri="{FF2B5EF4-FFF2-40B4-BE49-F238E27FC236}">
                <a16:creationId xmlns:a16="http://schemas.microsoft.com/office/drawing/2014/main" id="{E3F55F66-0A5A-4A54-36C2-9E13BEAD11EF}"/>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651" y="1588455"/>
            <a:ext cx="36000" cy="2364481"/>
            <a:chOff x="1331651" y="1597980"/>
            <a:chExt cx="36000" cy="2364481"/>
          </a:xfrm>
          <a:solidFill>
            <a:srgbClr val="42BAC8"/>
          </a:solidFill>
        </p:grpSpPr>
        <p:cxnSp>
          <p:nvCxnSpPr>
            <p:cNvPr id="13" name="直接连接符 12"/>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V="1">
            <a:off x="3742306" y="2945168"/>
            <a:ext cx="36000" cy="2390327"/>
            <a:chOff x="1331651" y="1572132"/>
            <a:chExt cx="36000" cy="2390327"/>
          </a:xfrm>
          <a:solidFill>
            <a:srgbClr val="42BAC8"/>
          </a:solidFill>
        </p:grpSpPr>
        <p:cxnSp>
          <p:nvCxnSpPr>
            <p:cNvPr id="25" name="直接连接符 24"/>
            <p:cNvCxnSpPr/>
            <p:nvPr/>
          </p:nvCxnSpPr>
          <p:spPr>
            <a:xfrm>
              <a:off x="1331651" y="1576008"/>
              <a:ext cx="0" cy="238645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152961" y="1588455"/>
            <a:ext cx="36000" cy="2364481"/>
            <a:chOff x="1331651" y="1597980"/>
            <a:chExt cx="36000" cy="2364481"/>
          </a:xfrm>
          <a:solidFill>
            <a:srgbClr val="42BAC8"/>
          </a:solidFill>
        </p:grpSpPr>
        <p:cxnSp>
          <p:nvCxnSpPr>
            <p:cNvPr id="30" name="直接连接符 29"/>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8563615" y="2945167"/>
            <a:ext cx="36000" cy="2390328"/>
            <a:chOff x="1331651" y="1572132"/>
            <a:chExt cx="36000" cy="2390328"/>
          </a:xfrm>
          <a:solidFill>
            <a:srgbClr val="42BAC8"/>
          </a:solidFill>
        </p:grpSpPr>
        <p:cxnSp>
          <p:nvCxnSpPr>
            <p:cNvPr id="35" name="直接连接符 34"/>
            <p:cNvCxnSpPr/>
            <p:nvPr/>
          </p:nvCxnSpPr>
          <p:spPr>
            <a:xfrm>
              <a:off x="1331651" y="1576008"/>
              <a:ext cx="0" cy="2386452"/>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1366228" y="1553133"/>
            <a:ext cx="2065344"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思源黑体 CN Bold" panose="020B0800000000000000" pitchFamily="34" charset="-122"/>
                <a:ea typeface="思源黑体 CN Bold" panose="020B0800000000000000" pitchFamily="34" charset="-122"/>
              </a:rPr>
              <a:t>解决方案</a:t>
            </a:r>
          </a:p>
        </p:txBody>
      </p:sp>
      <p:sp>
        <p:nvSpPr>
          <p:cNvPr id="57" name="文本框 56"/>
          <p:cNvSpPr txBox="1"/>
          <p:nvPr/>
        </p:nvSpPr>
        <p:spPr>
          <a:xfrm>
            <a:off x="1366228" y="1831144"/>
            <a:ext cx="2065344"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8" name="文本框 57"/>
          <p:cNvSpPr txBox="1"/>
          <p:nvPr/>
        </p:nvSpPr>
        <p:spPr>
          <a:xfrm>
            <a:off x="6191419" y="1553133"/>
            <a:ext cx="2061461"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思源黑体 CN Bold" panose="020B0800000000000000" pitchFamily="34" charset="-122"/>
                <a:ea typeface="思源黑体 CN Bold" panose="020B0800000000000000" pitchFamily="34" charset="-122"/>
              </a:rPr>
              <a:t>解决方案</a:t>
            </a:r>
          </a:p>
        </p:txBody>
      </p:sp>
      <p:sp>
        <p:nvSpPr>
          <p:cNvPr id="59" name="文本框 58"/>
          <p:cNvSpPr txBox="1"/>
          <p:nvPr/>
        </p:nvSpPr>
        <p:spPr>
          <a:xfrm>
            <a:off x="6191419" y="1831144"/>
            <a:ext cx="2061461"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60" name="文本框 59"/>
          <p:cNvSpPr txBox="1"/>
          <p:nvPr/>
        </p:nvSpPr>
        <p:spPr>
          <a:xfrm>
            <a:off x="8599614" y="4205403"/>
            <a:ext cx="2063919"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思源黑体 CN Bold" panose="020B0800000000000000" pitchFamily="34" charset="-122"/>
                <a:ea typeface="思源黑体 CN Bold" panose="020B0800000000000000" pitchFamily="34" charset="-122"/>
              </a:rPr>
              <a:t>解决方案</a:t>
            </a:r>
          </a:p>
        </p:txBody>
      </p:sp>
      <p:sp>
        <p:nvSpPr>
          <p:cNvPr id="61" name="文本框 60"/>
          <p:cNvSpPr txBox="1"/>
          <p:nvPr/>
        </p:nvSpPr>
        <p:spPr>
          <a:xfrm>
            <a:off x="8599614" y="4494520"/>
            <a:ext cx="2063919"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62" name="文本框 61"/>
          <p:cNvSpPr txBox="1"/>
          <p:nvPr/>
        </p:nvSpPr>
        <p:spPr>
          <a:xfrm>
            <a:off x="3778305" y="4205403"/>
            <a:ext cx="2063922"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思源黑体 CN Bold" panose="020B0800000000000000" pitchFamily="34" charset="-122"/>
                <a:ea typeface="思源黑体 CN Bold" panose="020B0800000000000000" pitchFamily="34" charset="-122"/>
              </a:rPr>
              <a:t>解决方案</a:t>
            </a:r>
          </a:p>
        </p:txBody>
      </p:sp>
      <p:sp>
        <p:nvSpPr>
          <p:cNvPr id="63" name="文本框 62"/>
          <p:cNvSpPr txBox="1"/>
          <p:nvPr/>
        </p:nvSpPr>
        <p:spPr>
          <a:xfrm>
            <a:off x="3778305" y="4494520"/>
            <a:ext cx="206392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3" name="组合 2"/>
          <p:cNvGrpSpPr/>
          <p:nvPr/>
        </p:nvGrpSpPr>
        <p:grpSpPr>
          <a:xfrm>
            <a:off x="1331651" y="2945166"/>
            <a:ext cx="2099921" cy="1017295"/>
            <a:chOff x="1331651" y="2945166"/>
            <a:chExt cx="2099921" cy="1017295"/>
          </a:xfrm>
        </p:grpSpPr>
        <p:sp>
          <p:nvSpPr>
            <p:cNvPr id="7" name="矩形 6"/>
            <p:cNvSpPr/>
            <p:nvPr/>
          </p:nvSpPr>
          <p:spPr>
            <a:xfrm>
              <a:off x="133165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1843808" y="3169689"/>
              <a:ext cx="1075605" cy="646331"/>
            </a:xfrm>
            <a:prstGeom prst="rect">
              <a:avLst/>
            </a:prstGeom>
            <a:noFill/>
          </p:spPr>
          <p:txBody>
            <a:bodyPr wrap="square" rtlCol="0">
              <a:spAutoFit/>
            </a:bodyPr>
            <a:lstStyle/>
            <a:p>
              <a:pPr algn="ctr">
                <a:lnSpc>
                  <a:spcPct val="90000"/>
                </a:lnSpc>
                <a:spcBef>
                  <a:spcPts val="1000"/>
                </a:spcBef>
              </a:pPr>
              <a:r>
                <a:rPr lang="en-US" altLang="zh-CN" sz="4000" dirty="0">
                  <a:solidFill>
                    <a:srgbClr val="D2EFF2"/>
                  </a:solidFill>
                  <a:latin typeface="思源黑体 CN Bold" panose="020B0800000000000000" pitchFamily="34" charset="-122"/>
                  <a:ea typeface="思源黑体 CN Bold" panose="020B0800000000000000" pitchFamily="34" charset="-122"/>
                </a:rPr>
                <a:t>1</a:t>
              </a:r>
              <a:endParaRPr lang="zh-CN" altLang="en-US" sz="4000" dirty="0">
                <a:solidFill>
                  <a:srgbClr val="D2EFF2"/>
                </a:solidFill>
                <a:latin typeface="思源黑体 CN Bold" panose="020B0800000000000000" pitchFamily="34" charset="-122"/>
                <a:ea typeface="思源黑体 CN Bold" panose="020B0800000000000000" pitchFamily="34" charset="-122"/>
              </a:endParaRPr>
            </a:p>
          </p:txBody>
        </p:sp>
      </p:grpSp>
      <p:grpSp>
        <p:nvGrpSpPr>
          <p:cNvPr id="4" name="组合 3"/>
          <p:cNvGrpSpPr/>
          <p:nvPr/>
        </p:nvGrpSpPr>
        <p:grpSpPr>
          <a:xfrm>
            <a:off x="3742306" y="2945166"/>
            <a:ext cx="2099921" cy="1017295"/>
            <a:chOff x="3742306" y="2945166"/>
            <a:chExt cx="2099921" cy="1017295"/>
          </a:xfrm>
        </p:grpSpPr>
        <p:sp>
          <p:nvSpPr>
            <p:cNvPr id="23" name="矩形 22"/>
            <p:cNvSpPr/>
            <p:nvPr/>
          </p:nvSpPr>
          <p:spPr>
            <a:xfrm flipV="1">
              <a:off x="3742306"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4270418" y="3169689"/>
              <a:ext cx="1075605" cy="646331"/>
            </a:xfrm>
            <a:prstGeom prst="rect">
              <a:avLst/>
            </a:prstGeom>
            <a:noFill/>
          </p:spPr>
          <p:txBody>
            <a:bodyPr wrap="square" rtlCol="0">
              <a:spAutoFit/>
            </a:bodyPr>
            <a:lstStyle/>
            <a:p>
              <a:pPr algn="ctr">
                <a:lnSpc>
                  <a:spcPct val="90000"/>
                </a:lnSpc>
                <a:spcBef>
                  <a:spcPts val="1000"/>
                </a:spcBef>
              </a:pPr>
              <a:r>
                <a:rPr lang="en-US" altLang="zh-CN" sz="4000" dirty="0">
                  <a:solidFill>
                    <a:srgbClr val="D2EFF2"/>
                  </a:solidFill>
                  <a:latin typeface="思源黑体 CN Bold" panose="020B0800000000000000" pitchFamily="34" charset="-122"/>
                  <a:ea typeface="思源黑体 CN Bold" panose="020B0800000000000000" pitchFamily="34" charset="-122"/>
                </a:rPr>
                <a:t>2</a:t>
              </a:r>
              <a:endParaRPr lang="zh-CN" altLang="en-US" sz="4000" dirty="0">
                <a:solidFill>
                  <a:srgbClr val="D2EFF2"/>
                </a:solidFill>
                <a:latin typeface="思源黑体 CN Bold" panose="020B0800000000000000" pitchFamily="34" charset="-122"/>
                <a:ea typeface="思源黑体 CN Bold" panose="020B0800000000000000" pitchFamily="34" charset="-122"/>
              </a:endParaRPr>
            </a:p>
          </p:txBody>
        </p:sp>
      </p:grpSp>
      <p:grpSp>
        <p:nvGrpSpPr>
          <p:cNvPr id="5" name="组合 4"/>
          <p:cNvGrpSpPr/>
          <p:nvPr/>
        </p:nvGrpSpPr>
        <p:grpSpPr>
          <a:xfrm>
            <a:off x="6152961" y="2945166"/>
            <a:ext cx="2099921" cy="1017295"/>
            <a:chOff x="6152961" y="2945166"/>
            <a:chExt cx="2099921" cy="1017295"/>
          </a:xfrm>
        </p:grpSpPr>
        <p:sp>
          <p:nvSpPr>
            <p:cNvPr id="28" name="矩形 27"/>
            <p:cNvSpPr/>
            <p:nvPr/>
          </p:nvSpPr>
          <p:spPr>
            <a:xfrm>
              <a:off x="615296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6665116" y="3169689"/>
              <a:ext cx="1075605" cy="646331"/>
            </a:xfrm>
            <a:prstGeom prst="rect">
              <a:avLst/>
            </a:prstGeom>
            <a:noFill/>
          </p:spPr>
          <p:txBody>
            <a:bodyPr wrap="square" rtlCol="0">
              <a:spAutoFit/>
            </a:bodyPr>
            <a:lstStyle/>
            <a:p>
              <a:pPr algn="ctr">
                <a:lnSpc>
                  <a:spcPct val="90000"/>
                </a:lnSpc>
                <a:spcBef>
                  <a:spcPts val="1000"/>
                </a:spcBef>
              </a:pPr>
              <a:r>
                <a:rPr lang="en-US" altLang="zh-CN" sz="4000" dirty="0">
                  <a:solidFill>
                    <a:srgbClr val="D2EFF2"/>
                  </a:solidFill>
                  <a:latin typeface="思源黑体 CN Bold" panose="020B0800000000000000" pitchFamily="34" charset="-122"/>
                  <a:ea typeface="思源黑体 CN Bold" panose="020B0800000000000000" pitchFamily="34" charset="-122"/>
                </a:rPr>
                <a:t>3</a:t>
              </a:r>
              <a:endParaRPr lang="zh-CN" altLang="en-US" sz="4000" dirty="0">
                <a:solidFill>
                  <a:srgbClr val="D2EFF2"/>
                </a:solidFill>
                <a:latin typeface="思源黑体 CN Bold" panose="020B0800000000000000" pitchFamily="34" charset="-122"/>
                <a:ea typeface="思源黑体 CN Bold" panose="020B0800000000000000" pitchFamily="34" charset="-122"/>
              </a:endParaRPr>
            </a:p>
          </p:txBody>
        </p:sp>
      </p:grpSp>
      <p:grpSp>
        <p:nvGrpSpPr>
          <p:cNvPr id="6" name="组合 5"/>
          <p:cNvGrpSpPr/>
          <p:nvPr/>
        </p:nvGrpSpPr>
        <p:grpSpPr>
          <a:xfrm>
            <a:off x="8563615" y="2945166"/>
            <a:ext cx="2099921" cy="1017295"/>
            <a:chOff x="8563615" y="2945166"/>
            <a:chExt cx="2099921" cy="1017295"/>
          </a:xfrm>
        </p:grpSpPr>
        <p:sp>
          <p:nvSpPr>
            <p:cNvPr id="33" name="矩形 32"/>
            <p:cNvSpPr/>
            <p:nvPr/>
          </p:nvSpPr>
          <p:spPr>
            <a:xfrm flipV="1">
              <a:off x="8563615"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9087650" y="3169689"/>
              <a:ext cx="1075605" cy="646331"/>
            </a:xfrm>
            <a:prstGeom prst="rect">
              <a:avLst/>
            </a:prstGeom>
            <a:noFill/>
          </p:spPr>
          <p:txBody>
            <a:bodyPr wrap="square" rtlCol="0">
              <a:spAutoFit/>
            </a:bodyPr>
            <a:lstStyle/>
            <a:p>
              <a:pPr algn="ctr">
                <a:lnSpc>
                  <a:spcPct val="90000"/>
                </a:lnSpc>
                <a:spcBef>
                  <a:spcPts val="1000"/>
                </a:spcBef>
              </a:pPr>
              <a:r>
                <a:rPr lang="en-US" altLang="zh-CN" sz="4000" dirty="0">
                  <a:solidFill>
                    <a:srgbClr val="D2EFF2"/>
                  </a:solidFill>
                  <a:latin typeface="思源黑体 CN Bold" panose="020B0800000000000000" pitchFamily="34" charset="-122"/>
                  <a:ea typeface="思源黑体 CN Bold" panose="020B0800000000000000" pitchFamily="34" charset="-122"/>
                </a:rPr>
                <a:t>4</a:t>
              </a:r>
              <a:endParaRPr lang="zh-CN" altLang="en-US" sz="4000" dirty="0">
                <a:solidFill>
                  <a:srgbClr val="D2EFF2"/>
                </a:solidFill>
                <a:latin typeface="思源黑体 CN Bold" panose="020B0800000000000000" pitchFamily="34" charset="-122"/>
                <a:ea typeface="思源黑体 CN Bold" panose="020B0800000000000000" pitchFamily="34" charset="-122"/>
              </a:endParaRPr>
            </a:p>
          </p:txBody>
        </p:sp>
      </p:grpSp>
      <p:sp>
        <p:nvSpPr>
          <p:cNvPr id="12" name="文本框 11">
            <a:extLst>
              <a:ext uri="{FF2B5EF4-FFF2-40B4-BE49-F238E27FC236}">
                <a16:creationId xmlns:a16="http://schemas.microsoft.com/office/drawing/2014/main" id="{853D81CA-B139-844E-DD5B-FE7349352061}"/>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不足解决方案</a:t>
            </a:r>
          </a:p>
        </p:txBody>
      </p:sp>
      <p:cxnSp>
        <p:nvCxnSpPr>
          <p:cNvPr id="2" name="直接连接符 1">
            <a:extLst>
              <a:ext uri="{FF2B5EF4-FFF2-40B4-BE49-F238E27FC236}">
                <a16:creationId xmlns:a16="http://schemas.microsoft.com/office/drawing/2014/main" id="{C861F21F-EDA7-EF6C-5921-15F55107AD8B}"/>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769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0">
          <a:fgClr>
            <a:srgbClr val="42BAC8"/>
          </a:fgClr>
          <a:bgClr>
            <a:schemeClr val="bg1"/>
          </a:bgClr>
        </a:pattFill>
        <a:effectLst/>
      </p:bgPr>
    </p:bg>
    <p:spTree>
      <p:nvGrpSpPr>
        <p:cNvPr id="1" name=""/>
        <p:cNvGrpSpPr/>
        <p:nvPr/>
      </p:nvGrpSpPr>
      <p:grpSpPr>
        <a:xfrm>
          <a:off x="0" y="0"/>
          <a:ext cx="0" cy="0"/>
          <a:chOff x="0" y="0"/>
          <a:chExt cx="0" cy="0"/>
        </a:xfrm>
      </p:grpSpPr>
      <p:sp>
        <p:nvSpPr>
          <p:cNvPr id="8" name="矩形 7"/>
          <p:cNvSpPr/>
          <p:nvPr/>
        </p:nvSpPr>
        <p:spPr>
          <a:xfrm>
            <a:off x="4019550" y="1308687"/>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952875" y="1659318"/>
            <a:ext cx="4152900" cy="3677930"/>
          </a:xfrm>
          <a:prstGeom prst="rect">
            <a:avLst/>
          </a:prstGeom>
          <a:noFill/>
        </p:spPr>
        <p:txBody>
          <a:bodyPr wrap="square" rtlCol="0">
            <a:spAutoFit/>
          </a:bodyPr>
          <a:lstStyle/>
          <a:p>
            <a:pPr algn="ctr"/>
            <a:r>
              <a:rPr lang="en-US" altLang="zh-CN"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rPr>
              <a:t>04</a:t>
            </a:r>
            <a:endParaRPr lang="zh-CN" altLang="en-US"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12</a:t>
            </a:fld>
            <a:endParaRPr lang="zh-CN" altLang="en-US" dirty="0">
              <a:solidFill>
                <a:schemeClr val="bg1"/>
              </a:solidFill>
            </a:endParaRPr>
          </a:p>
        </p:txBody>
      </p:sp>
      <p:sp>
        <p:nvSpPr>
          <p:cNvPr id="11" name="矩形 10"/>
          <p:cNvSpPr/>
          <p:nvPr/>
        </p:nvSpPr>
        <p:spPr>
          <a:xfrm>
            <a:off x="0" y="2609807"/>
            <a:ext cx="12192000" cy="1638387"/>
          </a:xfrm>
          <a:prstGeom prst="rect">
            <a:avLst/>
          </a:prstGeom>
          <a:solidFill>
            <a:srgbClr val="42BAC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006574"/>
            <a:ext cx="7054786" cy="840230"/>
          </a:xfrm>
          <a:prstGeom prst="rect">
            <a:avLst/>
          </a:prstGeom>
          <a:noFill/>
        </p:spPr>
        <p:txBody>
          <a:bodyPr wrap="square" rtlCol="0">
            <a:spAutoFit/>
          </a:bodyPr>
          <a:lstStyle/>
          <a:p>
            <a:pPr algn="ctr">
              <a:lnSpc>
                <a:spcPct val="90000"/>
              </a:lnSpc>
              <a:spcBef>
                <a:spcPct val="0"/>
              </a:spcBef>
            </a:pPr>
            <a:r>
              <a:rPr lang="zh-CN" altLang="en-US" sz="5400" dirty="0">
                <a:solidFill>
                  <a:schemeClr val="bg1"/>
                </a:solidFill>
                <a:latin typeface="思源黑体 CN Bold" panose="020B0800000000000000" pitchFamily="34" charset="-122"/>
                <a:ea typeface="思源黑体 CN Bold" panose="020B0800000000000000" pitchFamily="34" charset="-122"/>
                <a:cs typeface="+mj-cs"/>
              </a:rPr>
              <a:t>个人工作规划</a:t>
            </a:r>
          </a:p>
        </p:txBody>
      </p:sp>
    </p:spTree>
    <p:extLst>
      <p:ext uri="{BB962C8B-B14F-4D97-AF65-F5344CB8AC3E}">
        <p14:creationId xmlns:p14="http://schemas.microsoft.com/office/powerpoint/2010/main" val="886852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图表 26"/>
          <p:cNvGraphicFramePr/>
          <p:nvPr>
            <p:extLst>
              <p:ext uri="{D42A27DB-BD31-4B8C-83A1-F6EECF244321}">
                <p14:modId xmlns:p14="http://schemas.microsoft.com/office/powerpoint/2010/main" val="2926782215"/>
              </p:ext>
            </p:extLst>
          </p:nvPr>
        </p:nvGraphicFramePr>
        <p:xfrm>
          <a:off x="1992313" y="1152525"/>
          <a:ext cx="8207375" cy="3976561"/>
        </p:xfrm>
        <a:graphic>
          <a:graphicData uri="http://schemas.openxmlformats.org/drawingml/2006/chart">
            <c:chart xmlns:c="http://schemas.openxmlformats.org/drawingml/2006/chart" xmlns:r="http://schemas.openxmlformats.org/officeDocument/2006/relationships" r:id="rId2"/>
          </a:graphicData>
        </a:graphic>
      </p:graphicFrame>
      <p:sp>
        <p:nvSpPr>
          <p:cNvPr id="29" name="等腰三角形 28"/>
          <p:cNvSpPr/>
          <p:nvPr/>
        </p:nvSpPr>
        <p:spPr>
          <a:xfrm>
            <a:off x="2566381" y="1514475"/>
            <a:ext cx="4327200" cy="3430695"/>
          </a:xfrm>
          <a:prstGeom prst="triangle">
            <a:avLst>
              <a:gd name="adj" fmla="val 39210"/>
            </a:avLst>
          </a:prstGeom>
          <a:solidFill>
            <a:srgbClr val="33A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5730703" y="2228851"/>
            <a:ext cx="4327200" cy="2716320"/>
          </a:xfrm>
          <a:prstGeom prst="triangle">
            <a:avLst>
              <a:gd name="adj" fmla="val 69037"/>
            </a:avLst>
          </a:prstGeom>
          <a:solidFill>
            <a:srgbClr val="A4D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4262083" y="2686050"/>
            <a:ext cx="4325504" cy="2259120"/>
          </a:xfrm>
          <a:prstGeom prst="triangle">
            <a:avLst>
              <a:gd name="adj" fmla="val 50294"/>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5732399" y="3054350"/>
            <a:ext cx="4325504" cy="1890820"/>
          </a:xfrm>
          <a:prstGeom prst="triangle">
            <a:avLst>
              <a:gd name="adj" fmla="val 61009"/>
            </a:avLst>
          </a:prstGeom>
          <a:solidFill>
            <a:srgbClr val="77CE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55519" y="5278545"/>
            <a:ext cx="1718878"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工作规划</a:t>
            </a:r>
          </a:p>
        </p:txBody>
      </p:sp>
      <p:sp>
        <p:nvSpPr>
          <p:cNvPr id="12" name="文本框 11"/>
          <p:cNvSpPr txBox="1"/>
          <p:nvPr/>
        </p:nvSpPr>
        <p:spPr>
          <a:xfrm>
            <a:off x="2055520" y="5573821"/>
            <a:ext cx="8080960"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 name="文本框 3">
            <a:extLst>
              <a:ext uri="{FF2B5EF4-FFF2-40B4-BE49-F238E27FC236}">
                <a16:creationId xmlns:a16="http://schemas.microsoft.com/office/drawing/2014/main" id="{1BAF3553-B835-CC3D-BA07-00E9D34042CF}"/>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个人工作规划</a:t>
            </a:r>
          </a:p>
        </p:txBody>
      </p:sp>
      <p:cxnSp>
        <p:nvCxnSpPr>
          <p:cNvPr id="2" name="直接连接符 1">
            <a:extLst>
              <a:ext uri="{FF2B5EF4-FFF2-40B4-BE49-F238E27FC236}">
                <a16:creationId xmlns:a16="http://schemas.microsoft.com/office/drawing/2014/main" id="{C2D608F8-1082-FF51-2222-24DC56ECE39A}"/>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696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647917" y="5104217"/>
            <a:ext cx="3890086" cy="1"/>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582482"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40148"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897814"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55480"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13146"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870812"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28478" y="5048307"/>
            <a:ext cx="111821" cy="111821"/>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512392" y="2077903"/>
            <a:ext cx="252000" cy="2880000"/>
            <a:chOff x="1512392" y="2077903"/>
            <a:chExt cx="252000" cy="2880000"/>
          </a:xfrm>
        </p:grpSpPr>
        <p:sp>
          <p:nvSpPr>
            <p:cNvPr id="15" name="圆角矩形 14"/>
            <p:cNvSpPr/>
            <p:nvPr/>
          </p:nvSpPr>
          <p:spPr>
            <a:xfrm>
              <a:off x="1512392" y="2077903"/>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1512392" y="2794990"/>
              <a:ext cx="252000" cy="1441942"/>
              <a:chOff x="1512392" y="2794990"/>
              <a:chExt cx="252000" cy="1441942"/>
            </a:xfrm>
          </p:grpSpPr>
          <p:cxnSp>
            <p:nvCxnSpPr>
              <p:cNvPr id="102" name="直接连接符 101"/>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p:cNvGrpSpPr/>
          <p:nvPr/>
        </p:nvGrpSpPr>
        <p:grpSpPr>
          <a:xfrm>
            <a:off x="2170055" y="2080335"/>
            <a:ext cx="252003" cy="2880000"/>
            <a:chOff x="2170055" y="2080335"/>
            <a:chExt cx="252003" cy="2880000"/>
          </a:xfrm>
        </p:grpSpPr>
        <p:sp>
          <p:nvSpPr>
            <p:cNvPr id="17" name="圆角矩形 16"/>
            <p:cNvSpPr/>
            <p:nvPr/>
          </p:nvSpPr>
          <p:spPr>
            <a:xfrm>
              <a:off x="2170058"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2170055" y="2794990"/>
              <a:ext cx="252000" cy="1441942"/>
              <a:chOff x="1512392" y="2794990"/>
              <a:chExt cx="252000" cy="1441942"/>
            </a:xfrm>
          </p:grpSpPr>
          <p:cxnSp>
            <p:nvCxnSpPr>
              <p:cNvPr id="118" name="直接连接符 117"/>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 name="组合 4"/>
          <p:cNvGrpSpPr/>
          <p:nvPr/>
        </p:nvGrpSpPr>
        <p:grpSpPr>
          <a:xfrm>
            <a:off x="2827722" y="2080335"/>
            <a:ext cx="252002" cy="2880000"/>
            <a:chOff x="2827722" y="2080335"/>
            <a:chExt cx="252002" cy="2880000"/>
          </a:xfrm>
        </p:grpSpPr>
        <p:sp>
          <p:nvSpPr>
            <p:cNvPr id="19" name="圆角矩形 18"/>
            <p:cNvSpPr/>
            <p:nvPr/>
          </p:nvSpPr>
          <p:spPr>
            <a:xfrm>
              <a:off x="2827724"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p:cNvGrpSpPr/>
            <p:nvPr/>
          </p:nvGrpSpPr>
          <p:grpSpPr>
            <a:xfrm>
              <a:off x="2827722" y="2794990"/>
              <a:ext cx="252000" cy="1441942"/>
              <a:chOff x="1512392" y="2794990"/>
              <a:chExt cx="252000" cy="1441942"/>
            </a:xfrm>
          </p:grpSpPr>
          <p:cxnSp>
            <p:nvCxnSpPr>
              <p:cNvPr id="122" name="直接连接符 121"/>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3485389" y="2080335"/>
            <a:ext cx="252001" cy="2880000"/>
            <a:chOff x="3485389" y="2080335"/>
            <a:chExt cx="252001" cy="2880000"/>
          </a:xfrm>
        </p:grpSpPr>
        <p:sp>
          <p:nvSpPr>
            <p:cNvPr id="20" name="圆角矩形 19"/>
            <p:cNvSpPr/>
            <p:nvPr/>
          </p:nvSpPr>
          <p:spPr>
            <a:xfrm>
              <a:off x="3485390"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p:cNvGrpSpPr/>
            <p:nvPr/>
          </p:nvGrpSpPr>
          <p:grpSpPr>
            <a:xfrm>
              <a:off x="3485389" y="2794990"/>
              <a:ext cx="252000" cy="1441942"/>
              <a:chOff x="1512392" y="2794990"/>
              <a:chExt cx="252000" cy="1441942"/>
            </a:xfrm>
          </p:grpSpPr>
          <p:cxnSp>
            <p:nvCxnSpPr>
              <p:cNvPr id="126" name="直接连接符 125"/>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4143056" y="2080335"/>
            <a:ext cx="253182" cy="2880000"/>
            <a:chOff x="4143056" y="2080335"/>
            <a:chExt cx="253182" cy="2880000"/>
          </a:xfrm>
        </p:grpSpPr>
        <p:sp>
          <p:nvSpPr>
            <p:cNvPr id="21" name="圆角矩形 20"/>
            <p:cNvSpPr/>
            <p:nvPr/>
          </p:nvSpPr>
          <p:spPr>
            <a:xfrm>
              <a:off x="4143056"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p:cNvGrpSpPr/>
            <p:nvPr/>
          </p:nvGrpSpPr>
          <p:grpSpPr>
            <a:xfrm>
              <a:off x="4144238" y="2794990"/>
              <a:ext cx="252000" cy="1441942"/>
              <a:chOff x="1512392" y="2794990"/>
              <a:chExt cx="252000" cy="1441942"/>
            </a:xfrm>
          </p:grpSpPr>
          <p:cxnSp>
            <p:nvCxnSpPr>
              <p:cNvPr id="130" name="直接连接符 129"/>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p:cNvGrpSpPr/>
          <p:nvPr/>
        </p:nvGrpSpPr>
        <p:grpSpPr>
          <a:xfrm>
            <a:off x="4799883" y="2080335"/>
            <a:ext cx="252839" cy="2880000"/>
            <a:chOff x="4799883" y="2080335"/>
            <a:chExt cx="252839" cy="2880000"/>
          </a:xfrm>
        </p:grpSpPr>
        <p:sp>
          <p:nvSpPr>
            <p:cNvPr id="22" name="圆角矩形 21"/>
            <p:cNvSpPr/>
            <p:nvPr/>
          </p:nvSpPr>
          <p:spPr>
            <a:xfrm>
              <a:off x="4800722"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p:cNvGrpSpPr/>
            <p:nvPr/>
          </p:nvGrpSpPr>
          <p:grpSpPr>
            <a:xfrm>
              <a:off x="4799883" y="2794990"/>
              <a:ext cx="252000" cy="1441942"/>
              <a:chOff x="1512392" y="2794990"/>
              <a:chExt cx="252000" cy="1441942"/>
            </a:xfrm>
          </p:grpSpPr>
          <p:cxnSp>
            <p:nvCxnSpPr>
              <p:cNvPr id="134" name="直接连接符 133"/>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p:cNvGrpSpPr/>
          <p:nvPr/>
        </p:nvGrpSpPr>
        <p:grpSpPr>
          <a:xfrm>
            <a:off x="5452427" y="2080335"/>
            <a:ext cx="257961" cy="2880000"/>
            <a:chOff x="5452427" y="2080335"/>
            <a:chExt cx="257961" cy="2880000"/>
          </a:xfrm>
        </p:grpSpPr>
        <p:sp>
          <p:nvSpPr>
            <p:cNvPr id="18" name="圆角矩形 17"/>
            <p:cNvSpPr/>
            <p:nvPr/>
          </p:nvSpPr>
          <p:spPr>
            <a:xfrm>
              <a:off x="5458388"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5452427" y="2794990"/>
              <a:ext cx="252000" cy="1441942"/>
              <a:chOff x="1512392" y="2794990"/>
              <a:chExt cx="252000" cy="1441942"/>
            </a:xfrm>
          </p:grpSpPr>
          <p:cxnSp>
            <p:nvCxnSpPr>
              <p:cNvPr id="138" name="直接连接符 137"/>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6" name="圆角矩形 25"/>
          <p:cNvSpPr/>
          <p:nvPr/>
        </p:nvSpPr>
        <p:spPr>
          <a:xfrm flipV="1">
            <a:off x="1512392" y="4596932"/>
            <a:ext cx="252000" cy="36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41061" y="4670193"/>
            <a:ext cx="394660"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20%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27" name="圆角矩形 26"/>
          <p:cNvSpPr/>
          <p:nvPr/>
        </p:nvSpPr>
        <p:spPr>
          <a:xfrm flipV="1">
            <a:off x="2170058" y="4236932"/>
            <a:ext cx="252000" cy="72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2098727" y="4350010"/>
            <a:ext cx="394660"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30%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29" name="圆角矩形 28"/>
          <p:cNvSpPr/>
          <p:nvPr/>
        </p:nvSpPr>
        <p:spPr>
          <a:xfrm flipV="1">
            <a:off x="2827724" y="3876932"/>
            <a:ext cx="252000" cy="108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2756393" y="3999301"/>
            <a:ext cx="394660"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40%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30" name="圆角矩形 29"/>
          <p:cNvSpPr/>
          <p:nvPr/>
        </p:nvSpPr>
        <p:spPr>
          <a:xfrm flipV="1">
            <a:off x="3485390" y="3516932"/>
            <a:ext cx="252000" cy="144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3414060" y="3671013"/>
            <a:ext cx="394660"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50%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31" name="圆角矩形 30"/>
          <p:cNvSpPr/>
          <p:nvPr/>
        </p:nvSpPr>
        <p:spPr>
          <a:xfrm flipV="1">
            <a:off x="4143056" y="3156932"/>
            <a:ext cx="252000" cy="180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4071728" y="3339136"/>
            <a:ext cx="394660"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60%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32" name="圆角矩形 31"/>
          <p:cNvSpPr/>
          <p:nvPr/>
        </p:nvSpPr>
        <p:spPr>
          <a:xfrm flipV="1">
            <a:off x="4800722" y="2796932"/>
            <a:ext cx="252000" cy="216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4729393" y="2952979"/>
            <a:ext cx="394660"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70%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28" name="圆角矩形 27"/>
          <p:cNvSpPr/>
          <p:nvPr/>
        </p:nvSpPr>
        <p:spPr>
          <a:xfrm flipV="1">
            <a:off x="5458388" y="2077902"/>
            <a:ext cx="252000" cy="2879025"/>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358203" y="2244055"/>
            <a:ext cx="452368" cy="215444"/>
          </a:xfrm>
          <a:prstGeom prst="rect">
            <a:avLst/>
          </a:prstGeom>
          <a:noFill/>
        </p:spPr>
        <p:txBody>
          <a:bodyPr wrap="none" rtlCol="0">
            <a:spAutoFit/>
          </a:bodyPr>
          <a:lstStyle/>
          <a:p>
            <a:pPr algn="ctr"/>
            <a:r>
              <a:rPr lang="en-US" altLang="zh-CN" sz="800" b="1" dirty="0">
                <a:solidFill>
                  <a:srgbClr val="F3FAFB"/>
                </a:solidFill>
                <a:latin typeface="思源黑体 CN Light" panose="020B0300000000000000" pitchFamily="34" charset="-122"/>
                <a:ea typeface="思源黑体 CN Light" panose="020B0300000000000000" pitchFamily="34" charset="-122"/>
              </a:rPr>
              <a:t>100%</a:t>
            </a:r>
            <a:endParaRPr lang="zh-CN" altLang="en-US" sz="800" b="1" dirty="0">
              <a:solidFill>
                <a:srgbClr val="F3FAFB"/>
              </a:solidFill>
              <a:latin typeface="思源黑体 CN Light" panose="020B0300000000000000" pitchFamily="34" charset="-122"/>
              <a:ea typeface="思源黑体 CN Light" panose="020B0300000000000000" pitchFamily="34" charset="-122"/>
            </a:endParaRPr>
          </a:p>
        </p:txBody>
      </p:sp>
      <p:sp>
        <p:nvSpPr>
          <p:cNvPr id="74" name="文本框 73"/>
          <p:cNvSpPr txBox="1"/>
          <p:nvPr/>
        </p:nvSpPr>
        <p:spPr>
          <a:xfrm>
            <a:off x="5339459"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75" name="文本框 74"/>
          <p:cNvSpPr txBox="1"/>
          <p:nvPr/>
        </p:nvSpPr>
        <p:spPr>
          <a:xfrm>
            <a:off x="4686915"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76" name="文本框 75"/>
          <p:cNvSpPr txBox="1"/>
          <p:nvPr/>
        </p:nvSpPr>
        <p:spPr>
          <a:xfrm>
            <a:off x="4030087"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77" name="文本框 76"/>
          <p:cNvSpPr txBox="1"/>
          <p:nvPr/>
        </p:nvSpPr>
        <p:spPr>
          <a:xfrm>
            <a:off x="3373233"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78" name="文本框 77"/>
          <p:cNvSpPr txBox="1"/>
          <p:nvPr/>
        </p:nvSpPr>
        <p:spPr>
          <a:xfrm>
            <a:off x="2720689"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79" name="文本框 78"/>
          <p:cNvSpPr txBox="1"/>
          <p:nvPr/>
        </p:nvSpPr>
        <p:spPr>
          <a:xfrm>
            <a:off x="2063023"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80" name="文本框 79"/>
          <p:cNvSpPr txBox="1"/>
          <p:nvPr/>
        </p:nvSpPr>
        <p:spPr>
          <a:xfrm>
            <a:off x="1397510" y="5200472"/>
            <a:ext cx="477936" cy="246221"/>
          </a:xfrm>
          <a:prstGeom prst="rect">
            <a:avLst/>
          </a:prstGeom>
          <a:noFill/>
        </p:spPr>
        <p:txBody>
          <a:bodyPr wrap="square" rtlCol="0">
            <a:spAutoFit/>
          </a:bodyPr>
          <a:lstStyle/>
          <a:p>
            <a:pPr algn="ctr"/>
            <a:r>
              <a:rPr lang="zh-CN" altLang="en-US" sz="1000" b="1" dirty="0">
                <a:solidFill>
                  <a:srgbClr val="42BAC8"/>
                </a:solidFill>
                <a:latin typeface="思源黑体 CN Light" panose="020B0300000000000000" pitchFamily="34" charset="-122"/>
                <a:ea typeface="思源黑体 CN Light" panose="020B0300000000000000" pitchFamily="34" charset="-122"/>
              </a:rPr>
              <a:t>标题</a:t>
            </a:r>
          </a:p>
        </p:txBody>
      </p:sp>
      <p:sp>
        <p:nvSpPr>
          <p:cNvPr id="73" name="文本框 72"/>
          <p:cNvSpPr txBox="1"/>
          <p:nvPr/>
        </p:nvSpPr>
        <p:spPr>
          <a:xfrm>
            <a:off x="6327173" y="2534025"/>
            <a:ext cx="4664677"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81" name="文本框 80"/>
          <p:cNvSpPr txBox="1"/>
          <p:nvPr/>
        </p:nvSpPr>
        <p:spPr>
          <a:xfrm>
            <a:off x="6327174" y="2254089"/>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工作规划</a:t>
            </a:r>
          </a:p>
        </p:txBody>
      </p:sp>
      <p:sp>
        <p:nvSpPr>
          <p:cNvPr id="82" name="文本框 81"/>
          <p:cNvSpPr txBox="1"/>
          <p:nvPr/>
        </p:nvSpPr>
        <p:spPr>
          <a:xfrm>
            <a:off x="6327173" y="4102197"/>
            <a:ext cx="4664677"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83" name="文本框 82"/>
          <p:cNvSpPr txBox="1"/>
          <p:nvPr/>
        </p:nvSpPr>
        <p:spPr>
          <a:xfrm>
            <a:off x="6327174" y="3822261"/>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工作规划</a:t>
            </a:r>
          </a:p>
        </p:txBody>
      </p:sp>
      <p:sp>
        <p:nvSpPr>
          <p:cNvPr id="34" name="文本框 33">
            <a:extLst>
              <a:ext uri="{FF2B5EF4-FFF2-40B4-BE49-F238E27FC236}">
                <a16:creationId xmlns:a16="http://schemas.microsoft.com/office/drawing/2014/main" id="{A5BDDA32-D0B5-6C83-495D-4EB7417C43FA}"/>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个人工作规划</a:t>
            </a:r>
          </a:p>
        </p:txBody>
      </p:sp>
      <p:cxnSp>
        <p:nvCxnSpPr>
          <p:cNvPr id="2" name="直接连接符 1">
            <a:extLst>
              <a:ext uri="{FF2B5EF4-FFF2-40B4-BE49-F238E27FC236}">
                <a16:creationId xmlns:a16="http://schemas.microsoft.com/office/drawing/2014/main" id="{4747AF6E-FA30-7C48-4513-8372BAE35F9A}"/>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1965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0">
          <a:fgClr>
            <a:srgbClr val="42BAC8"/>
          </a:fgClr>
          <a:bgClr>
            <a:schemeClr val="bg1"/>
          </a:bgClr>
        </a:patt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pPr/>
              <a:t>15</a:t>
            </a:fld>
            <a:endParaRPr lang="zh-CN" altLang="en-US"/>
          </a:p>
        </p:txBody>
      </p:sp>
      <p:sp>
        <p:nvSpPr>
          <p:cNvPr id="66" name="矩形 65"/>
          <p:cNvSpPr/>
          <p:nvPr/>
        </p:nvSpPr>
        <p:spPr>
          <a:xfrm>
            <a:off x="219075" y="447675"/>
            <a:ext cx="11725275"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 y="6489700"/>
            <a:ext cx="12192001"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0" y="0"/>
            <a:ext cx="12192001" cy="6858000"/>
          </a:xfrm>
          <a:custGeom>
            <a:avLst/>
            <a:gdLst>
              <a:gd name="connsiteX0" fmla="*/ 8544694 w 12192001"/>
              <a:gd name="connsiteY0" fmla="*/ 1086589 h 6858000"/>
              <a:gd name="connsiteX1" fmla="*/ 8488143 w 12192001"/>
              <a:gd name="connsiteY1" fmla="*/ 1143140 h 6858000"/>
              <a:gd name="connsiteX2" fmla="*/ 8488143 w 12192001"/>
              <a:gd name="connsiteY2" fmla="*/ 3867976 h 6858000"/>
              <a:gd name="connsiteX3" fmla="*/ 8544694 w 12192001"/>
              <a:gd name="connsiteY3" fmla="*/ 3924527 h 6858000"/>
              <a:gd name="connsiteX4" fmla="*/ 10066491 w 12192001"/>
              <a:gd name="connsiteY4" fmla="*/ 3924527 h 6858000"/>
              <a:gd name="connsiteX5" fmla="*/ 10123042 w 12192001"/>
              <a:gd name="connsiteY5" fmla="*/ 3867976 h 6858000"/>
              <a:gd name="connsiteX6" fmla="*/ 10123042 w 12192001"/>
              <a:gd name="connsiteY6" fmla="*/ 1143140 h 6858000"/>
              <a:gd name="connsiteX7" fmla="*/ 10066491 w 12192001"/>
              <a:gd name="connsiteY7" fmla="*/ 1086589 h 6858000"/>
              <a:gd name="connsiteX8" fmla="*/ 0 w 12192001"/>
              <a:gd name="connsiteY8" fmla="*/ 0 h 6858000"/>
              <a:gd name="connsiteX9" fmla="*/ 12192001 w 12192001"/>
              <a:gd name="connsiteY9" fmla="*/ 0 h 6858000"/>
              <a:gd name="connsiteX10" fmla="*/ 12192001 w 12192001"/>
              <a:gd name="connsiteY10" fmla="*/ 6858000 h 6858000"/>
              <a:gd name="connsiteX11" fmla="*/ 0 w 1219200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858000">
                <a:moveTo>
                  <a:pt x="8544694" y="1086589"/>
                </a:moveTo>
                <a:cubicBezTo>
                  <a:pt x="8513462" y="1086589"/>
                  <a:pt x="8488143" y="1111908"/>
                  <a:pt x="8488143" y="1143140"/>
                </a:cubicBezTo>
                <a:lnTo>
                  <a:pt x="8488143" y="3867976"/>
                </a:lnTo>
                <a:cubicBezTo>
                  <a:pt x="8488143" y="3899208"/>
                  <a:pt x="8513462" y="3924527"/>
                  <a:pt x="8544694" y="3924527"/>
                </a:cubicBezTo>
                <a:lnTo>
                  <a:pt x="10066491" y="3924527"/>
                </a:lnTo>
                <a:cubicBezTo>
                  <a:pt x="10097723" y="3924527"/>
                  <a:pt x="10123042" y="3899208"/>
                  <a:pt x="10123042" y="3867976"/>
                </a:cubicBezTo>
                <a:lnTo>
                  <a:pt x="10123042" y="1143140"/>
                </a:lnTo>
                <a:cubicBezTo>
                  <a:pt x="10123042" y="1111908"/>
                  <a:pt x="10097723" y="1086589"/>
                  <a:pt x="10066491" y="1086589"/>
                </a:cubicBezTo>
                <a:close/>
                <a:moveTo>
                  <a:pt x="0" y="0"/>
                </a:moveTo>
                <a:lnTo>
                  <a:pt x="12192001" y="0"/>
                </a:lnTo>
                <a:lnTo>
                  <a:pt x="1219200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288" y="4387293"/>
            <a:ext cx="12192000" cy="2470707"/>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119661" y="4974205"/>
            <a:ext cx="7959026" cy="1311128"/>
          </a:xfrm>
          <a:prstGeom prst="rect">
            <a:avLst/>
          </a:prstGeom>
          <a:noFill/>
        </p:spPr>
        <p:txBody>
          <a:bodyPr wrap="square" rtlCol="0" anchor="ctr">
            <a:spAutoFit/>
          </a:bodyPr>
          <a:lstStyle/>
          <a:p>
            <a:pPr algn="ctr">
              <a:lnSpc>
                <a:spcPct val="90000"/>
              </a:lnSpc>
              <a:spcBef>
                <a:spcPct val="0"/>
              </a:spcBef>
            </a:pPr>
            <a:r>
              <a:rPr lang="zh-CN" altLang="en-US" sz="8800" b="1" dirty="0">
                <a:solidFill>
                  <a:schemeClr val="bg1"/>
                </a:solidFill>
                <a:latin typeface="思源黑体 CN Bold" panose="020B0800000000000000" pitchFamily="34" charset="-122"/>
                <a:ea typeface="思源黑体 CN Bold" panose="020B0800000000000000" pitchFamily="34" charset="-122"/>
                <a:cs typeface="+mj-cs"/>
              </a:rPr>
              <a:t>谢谢聆听</a:t>
            </a:r>
          </a:p>
        </p:txBody>
      </p:sp>
      <p:grpSp>
        <p:nvGrpSpPr>
          <p:cNvPr id="5" name="组合 4">
            <a:extLst>
              <a:ext uri="{FF2B5EF4-FFF2-40B4-BE49-F238E27FC236}">
                <a16:creationId xmlns:a16="http://schemas.microsoft.com/office/drawing/2014/main" id="{E88D5AED-09BC-AA90-52DD-95BAAF49067B}"/>
              </a:ext>
            </a:extLst>
          </p:cNvPr>
          <p:cNvGrpSpPr/>
          <p:nvPr/>
        </p:nvGrpSpPr>
        <p:grpSpPr>
          <a:xfrm>
            <a:off x="8488143" y="1086589"/>
            <a:ext cx="1634899" cy="2837938"/>
            <a:chOff x="2123734" y="1086589"/>
            <a:chExt cx="1634899" cy="2837938"/>
          </a:xfrm>
        </p:grpSpPr>
        <p:sp>
          <p:nvSpPr>
            <p:cNvPr id="6" name="圆角矩形 69">
              <a:extLst>
                <a:ext uri="{FF2B5EF4-FFF2-40B4-BE49-F238E27FC236}">
                  <a16:creationId xmlns:a16="http://schemas.microsoft.com/office/drawing/2014/main" id="{5326C60D-5E12-B87F-D787-43961694AC24}"/>
                </a:ext>
              </a:extLst>
            </p:cNvPr>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5192AD9F-4DCD-5FC7-F33A-FDBAD3C48815}"/>
                </a:ext>
              </a:extLst>
            </p:cNvPr>
            <p:cNvGrpSpPr/>
            <p:nvPr/>
          </p:nvGrpSpPr>
          <p:grpSpPr>
            <a:xfrm>
              <a:off x="2163939" y="2421420"/>
              <a:ext cx="1550339" cy="174931"/>
              <a:chOff x="2178931" y="2402370"/>
              <a:chExt cx="1550339" cy="174931"/>
            </a:xfrm>
            <a:solidFill>
              <a:srgbClr val="B1E4E9"/>
            </a:solidFill>
          </p:grpSpPr>
          <p:sp>
            <p:nvSpPr>
              <p:cNvPr id="9" name="矩形 8">
                <a:extLst>
                  <a:ext uri="{FF2B5EF4-FFF2-40B4-BE49-F238E27FC236}">
                    <a16:creationId xmlns:a16="http://schemas.microsoft.com/office/drawing/2014/main" id="{8F59BB39-84DE-CAD6-FFE0-3A1B91651FA9}"/>
                  </a:ext>
                </a:extLst>
              </p:cNvPr>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43C5220-4A82-426D-EFE8-24ACE11171B1}"/>
                  </a:ext>
                </a:extLst>
              </p:cNvPr>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a:extLst>
                <a:ext uri="{FF2B5EF4-FFF2-40B4-BE49-F238E27FC236}">
                  <a16:creationId xmlns:a16="http://schemas.microsoft.com/office/drawing/2014/main" id="{1FB3ECCA-509B-D36A-F744-6D94DEB16298}"/>
                </a:ext>
              </a:extLst>
            </p:cNvPr>
            <p:cNvCxnSpPr>
              <a:stCxn id="6" idx="1"/>
              <a:endCxn id="6"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18457391-5AE7-543E-228F-092805F243F3}"/>
              </a:ext>
            </a:extLst>
          </p:cNvPr>
          <p:cNvSpPr txBox="1"/>
          <p:nvPr/>
        </p:nvSpPr>
        <p:spPr>
          <a:xfrm>
            <a:off x="8547791" y="1024794"/>
            <a:ext cx="1530896" cy="3154710"/>
          </a:xfrm>
          <a:prstGeom prst="rect">
            <a:avLst/>
          </a:prstGeom>
          <a:noFill/>
        </p:spPr>
        <p:txBody>
          <a:bodyPr wrap="square" rtlCol="0">
            <a:spAutoFit/>
          </a:bodyPr>
          <a:lstStyle/>
          <a:p>
            <a:pPr algn="ctr"/>
            <a:r>
              <a:rPr lang="en-US" altLang="zh-CN" sz="19900" dirty="0">
                <a:solidFill>
                  <a:schemeClr val="bg1"/>
                </a:solidFill>
                <a:latin typeface="思源黑体 CN Bold" panose="020B0800000000000000" pitchFamily="34" charset="-122"/>
                <a:ea typeface="思源黑体 CN Bold" panose="020B0800000000000000" pitchFamily="34" charset="-122"/>
              </a:rPr>
              <a:t>3</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12" name="圆角矩形 79">
            <a:extLst>
              <a:ext uri="{FF2B5EF4-FFF2-40B4-BE49-F238E27FC236}">
                <a16:creationId xmlns:a16="http://schemas.microsoft.com/office/drawing/2014/main" id="{CC94C24C-7EB4-4200-607B-64F59274B2B6}"/>
              </a:ext>
            </a:extLst>
          </p:cNvPr>
          <p:cNvSpPr/>
          <p:nvPr/>
        </p:nvSpPr>
        <p:spPr>
          <a:xfrm>
            <a:off x="2068958"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FE5AEFB5-F5DC-A575-D8D1-695D673BA143}"/>
              </a:ext>
            </a:extLst>
          </p:cNvPr>
          <p:cNvGrpSpPr/>
          <p:nvPr/>
        </p:nvGrpSpPr>
        <p:grpSpPr>
          <a:xfrm>
            <a:off x="2109163" y="2421420"/>
            <a:ext cx="1550339" cy="174931"/>
            <a:chOff x="2178931" y="2402370"/>
            <a:chExt cx="1550339" cy="174931"/>
          </a:xfrm>
          <a:solidFill>
            <a:srgbClr val="B1E4E9"/>
          </a:solidFill>
        </p:grpSpPr>
        <p:sp>
          <p:nvSpPr>
            <p:cNvPr id="14" name="矩形 13">
              <a:extLst>
                <a:ext uri="{FF2B5EF4-FFF2-40B4-BE49-F238E27FC236}">
                  <a16:creationId xmlns:a16="http://schemas.microsoft.com/office/drawing/2014/main" id="{669598E0-2BA9-F7D1-1D4A-B87ED92296F6}"/>
                </a:ext>
              </a:extLst>
            </p:cNvPr>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2EC2F120-8139-6C3E-2EB0-2011C0BBF3A5}"/>
                </a:ext>
              </a:extLst>
            </p:cNvPr>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a:extLst>
              <a:ext uri="{FF2B5EF4-FFF2-40B4-BE49-F238E27FC236}">
                <a16:creationId xmlns:a16="http://schemas.microsoft.com/office/drawing/2014/main" id="{36807FD8-889B-0776-3B6C-A1880F796D11}"/>
              </a:ext>
            </a:extLst>
          </p:cNvPr>
          <p:cNvCxnSpPr>
            <a:cxnSpLocks/>
          </p:cNvCxnSpPr>
          <p:nvPr/>
        </p:nvCxnSpPr>
        <p:spPr>
          <a:xfrm>
            <a:off x="2068958"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420C6E31-D1B9-404D-F6C8-67DC495B49A2}"/>
              </a:ext>
            </a:extLst>
          </p:cNvPr>
          <p:cNvSpPr txBox="1"/>
          <p:nvPr/>
        </p:nvSpPr>
        <p:spPr>
          <a:xfrm>
            <a:off x="2046165" y="1024794"/>
            <a:ext cx="1688283" cy="3154710"/>
          </a:xfrm>
          <a:prstGeom prst="rect">
            <a:avLst/>
          </a:prstGeom>
          <a:noFill/>
        </p:spPr>
        <p:txBody>
          <a:bodyPr wrap="none" rtlCol="0" anchor="t">
            <a:spAutoFit/>
          </a:bodyPr>
          <a:lstStyle/>
          <a:p>
            <a:r>
              <a:rPr lang="en-US" altLang="zh-CN" sz="19900" dirty="0">
                <a:solidFill>
                  <a:schemeClr val="bg1"/>
                </a:solidFill>
                <a:latin typeface="思源黑体 CN Bold" panose="020B0800000000000000" pitchFamily="34" charset="-122"/>
                <a:ea typeface="思源黑体 CN Bold" panose="020B0800000000000000" pitchFamily="34" charset="-122"/>
              </a:rPr>
              <a:t>2</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18" name="圆角矩形 86">
            <a:extLst>
              <a:ext uri="{FF2B5EF4-FFF2-40B4-BE49-F238E27FC236}">
                <a16:creationId xmlns:a16="http://schemas.microsoft.com/office/drawing/2014/main" id="{116E71F5-E8C0-C0FC-8596-6BCE79E816C2}"/>
              </a:ext>
            </a:extLst>
          </p:cNvPr>
          <p:cNvSpPr/>
          <p:nvPr/>
        </p:nvSpPr>
        <p:spPr>
          <a:xfrm>
            <a:off x="4208686"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99B21782-67EA-78CC-32F8-912A115E2239}"/>
              </a:ext>
            </a:extLst>
          </p:cNvPr>
          <p:cNvGrpSpPr/>
          <p:nvPr/>
        </p:nvGrpSpPr>
        <p:grpSpPr>
          <a:xfrm>
            <a:off x="4248891" y="2421420"/>
            <a:ext cx="1550339" cy="174931"/>
            <a:chOff x="2178931" y="2402370"/>
            <a:chExt cx="1550339" cy="174931"/>
          </a:xfrm>
          <a:solidFill>
            <a:srgbClr val="B1E4E9"/>
          </a:solidFill>
        </p:grpSpPr>
        <p:sp>
          <p:nvSpPr>
            <p:cNvPr id="20" name="矩形 19">
              <a:extLst>
                <a:ext uri="{FF2B5EF4-FFF2-40B4-BE49-F238E27FC236}">
                  <a16:creationId xmlns:a16="http://schemas.microsoft.com/office/drawing/2014/main" id="{9B8BB592-6365-EFDD-BA95-03B737429A69}"/>
                </a:ext>
              </a:extLst>
            </p:cNvPr>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89B38B3-0F0A-E4F2-5AB0-13CD40AC21FC}"/>
                </a:ext>
              </a:extLst>
            </p:cNvPr>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0FDE9996-98C9-1D41-3D44-41CD1E80A93E}"/>
              </a:ext>
            </a:extLst>
          </p:cNvPr>
          <p:cNvCxnSpPr>
            <a:cxnSpLocks/>
          </p:cNvCxnSpPr>
          <p:nvPr/>
        </p:nvCxnSpPr>
        <p:spPr>
          <a:xfrm>
            <a:off x="4208686"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D5D5232-F786-B454-3EF4-6670C9D1F85E}"/>
              </a:ext>
            </a:extLst>
          </p:cNvPr>
          <p:cNvSpPr txBox="1"/>
          <p:nvPr/>
        </p:nvSpPr>
        <p:spPr>
          <a:xfrm>
            <a:off x="4181993" y="1024794"/>
            <a:ext cx="1688283" cy="3154710"/>
          </a:xfrm>
          <a:prstGeom prst="rect">
            <a:avLst/>
          </a:prstGeom>
          <a:noFill/>
        </p:spPr>
        <p:txBody>
          <a:bodyPr wrap="none" rtlCol="0" anchor="t">
            <a:spAutoFit/>
          </a:bodyPr>
          <a:lstStyle/>
          <a:p>
            <a:r>
              <a:rPr lang="en-US" altLang="zh-CN" sz="19900" dirty="0">
                <a:solidFill>
                  <a:schemeClr val="bg1"/>
                </a:solidFill>
                <a:latin typeface="思源黑体 CN Bold" panose="020B0800000000000000" pitchFamily="34" charset="-122"/>
                <a:ea typeface="思源黑体 CN Bold" panose="020B0800000000000000" pitchFamily="34" charset="-122"/>
              </a:rPr>
              <a:t>0</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
        <p:nvSpPr>
          <p:cNvPr id="24" name="圆角矩形 93">
            <a:extLst>
              <a:ext uri="{FF2B5EF4-FFF2-40B4-BE49-F238E27FC236}">
                <a16:creationId xmlns:a16="http://schemas.microsoft.com/office/drawing/2014/main" id="{570EF105-4060-FFE1-475F-32CFBC54DB0B}"/>
              </a:ext>
            </a:extLst>
          </p:cNvPr>
          <p:cNvSpPr/>
          <p:nvPr/>
        </p:nvSpPr>
        <p:spPr>
          <a:xfrm>
            <a:off x="634841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8F2DE2BC-D760-551F-E215-F660922190C7}"/>
              </a:ext>
            </a:extLst>
          </p:cNvPr>
          <p:cNvGrpSpPr/>
          <p:nvPr/>
        </p:nvGrpSpPr>
        <p:grpSpPr>
          <a:xfrm>
            <a:off x="6388619" y="2421420"/>
            <a:ext cx="1550339" cy="174931"/>
            <a:chOff x="2178931" y="2402370"/>
            <a:chExt cx="1550339" cy="174931"/>
          </a:xfrm>
          <a:solidFill>
            <a:srgbClr val="B1E4E9"/>
          </a:solidFill>
        </p:grpSpPr>
        <p:sp>
          <p:nvSpPr>
            <p:cNvPr id="26" name="矩形 25">
              <a:extLst>
                <a:ext uri="{FF2B5EF4-FFF2-40B4-BE49-F238E27FC236}">
                  <a16:creationId xmlns:a16="http://schemas.microsoft.com/office/drawing/2014/main" id="{6DE12B58-C128-3C2A-812F-8373705CE488}"/>
                </a:ext>
              </a:extLst>
            </p:cNvPr>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B8476010-8FE2-D381-2A82-96D39CB7F47F}"/>
                </a:ext>
              </a:extLst>
            </p:cNvPr>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a:extLst>
              <a:ext uri="{FF2B5EF4-FFF2-40B4-BE49-F238E27FC236}">
                <a16:creationId xmlns:a16="http://schemas.microsoft.com/office/drawing/2014/main" id="{F9EBCF91-DF1A-E827-F18A-46D921520644}"/>
              </a:ext>
            </a:extLst>
          </p:cNvPr>
          <p:cNvCxnSpPr>
            <a:cxnSpLocks/>
          </p:cNvCxnSpPr>
          <p:nvPr/>
        </p:nvCxnSpPr>
        <p:spPr>
          <a:xfrm>
            <a:off x="634841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F6EB0BCA-DC1B-7638-2E0C-A2810BBC8E66}"/>
              </a:ext>
            </a:extLst>
          </p:cNvPr>
          <p:cNvSpPr txBox="1"/>
          <p:nvPr/>
        </p:nvSpPr>
        <p:spPr>
          <a:xfrm>
            <a:off x="6348414" y="1024794"/>
            <a:ext cx="1688283" cy="3154710"/>
          </a:xfrm>
          <a:prstGeom prst="rect">
            <a:avLst/>
          </a:prstGeom>
          <a:noFill/>
        </p:spPr>
        <p:txBody>
          <a:bodyPr wrap="none" rtlCol="0" anchor="t">
            <a:spAutoFit/>
          </a:bodyPr>
          <a:lstStyle/>
          <a:p>
            <a:r>
              <a:rPr lang="en-US" altLang="zh-CN" sz="19900" dirty="0">
                <a:solidFill>
                  <a:schemeClr val="bg1"/>
                </a:solidFill>
                <a:latin typeface="思源黑体 CN Bold" panose="020B0800000000000000" pitchFamily="34" charset="-122"/>
                <a:ea typeface="思源黑体 CN Bold" panose="020B0800000000000000" pitchFamily="34" charset="-122"/>
              </a:rPr>
              <a:t>2</a:t>
            </a:r>
            <a:endParaRPr lang="zh-CN" altLang="en-US" sz="19900" dirty="0">
              <a:solidFill>
                <a:schemeClr val="bg1"/>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639864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72708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7225"/>
            <a:ext cx="1683569"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黑体 CN Bold" panose="020B0800000000000000" pitchFamily="34" charset="-122"/>
                <a:ea typeface="思源黑体 CN Bold" panose="020B0800000000000000" pitchFamily="34" charset="-122"/>
              </a:rPr>
              <a:t>若谷老师</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502724" y="853748"/>
            <a:ext cx="2332155" cy="261610"/>
          </a:xfrm>
          <a:prstGeom prst="rect">
            <a:avLst/>
          </a:prstGeom>
          <a:noFill/>
        </p:spPr>
        <p:txBody>
          <a:bodyPr wrap="square" rtlCol="0">
            <a:spAutoFit/>
          </a:bodyPr>
          <a:lstStyle/>
          <a:p>
            <a:r>
              <a:rPr lang="en-US" altLang="zh-CN" sz="1100" spc="600" dirty="0">
                <a:solidFill>
                  <a:srgbClr val="FFFED8">
                    <a:alpha val="22000"/>
                  </a:srgbClr>
                </a:solidFill>
                <a:latin typeface="思源黑体 CN Light" panose="020B0300000000000000" pitchFamily="34" charset="-122"/>
                <a:ea typeface="思源黑体 CN Light" panose="020B0300000000000000" pitchFamily="34" charset="-122"/>
              </a:rPr>
              <a:t>RUO GU LAO SHI</a:t>
            </a:r>
            <a:endParaRPr lang="zh-CN" altLang="en-US" sz="1100" spc="600" dirty="0">
              <a:solidFill>
                <a:srgbClr val="FFFED8">
                  <a:alpha val="22000"/>
                </a:srgbClr>
              </a:solidFill>
              <a:latin typeface="思源黑体 CN Light" panose="020B0300000000000000" pitchFamily="34" charset="-122"/>
              <a:ea typeface="思源黑体 CN Light" panose="020B03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5217815" cy="1295676"/>
          </a:xfrm>
          <a:prstGeom prst="rect">
            <a:avLst/>
          </a:prstGeom>
          <a:noFill/>
        </p:spPr>
        <p:txBody>
          <a:bodyPr wrap="square" rtlCol="0">
            <a:spAutoFit/>
          </a:bodyPr>
          <a:lstStyle/>
          <a:p>
            <a:pPr>
              <a:lnSpc>
                <a:spcPct val="150000"/>
              </a:lnSpc>
            </a:pPr>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8</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年</a:t>
            </a:r>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PPT</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演示设计博主，稻壳儿、创客贴、夸克模板供稿设计师，分享有趣有料可变现的</a:t>
            </a:r>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PPT</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干货，定制作品</a:t>
            </a:r>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300</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份，</a:t>
            </a:r>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1</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对</a:t>
            </a:r>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1PPT</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Light" panose="020B0300000000000000" pitchFamily="34" charset="-122"/>
              </a:rPr>
              <a:t>教学服务。</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4" name="图片 3">
            <a:extLst>
              <a:ext uri="{FF2B5EF4-FFF2-40B4-BE49-F238E27FC236}">
                <a16:creationId xmlns:a16="http://schemas.microsoft.com/office/drawing/2014/main" id="{1AE7F98D-5E2C-5405-CF2F-D4A068E64F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3144" y="691585"/>
            <a:ext cx="1856652" cy="1842533"/>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1320029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5CB1015-AB35-4A2F-9CBE-B2A68A7F9A2A}"/>
              </a:ext>
            </a:extLst>
          </p:cNvPr>
          <p:cNvSpPr/>
          <p:nvPr/>
        </p:nvSpPr>
        <p:spPr>
          <a:xfrm>
            <a:off x="497006" y="3071252"/>
            <a:ext cx="3700244"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若谷老师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a:extLst>
              <a:ext uri="{FF2B5EF4-FFF2-40B4-BE49-F238E27FC236}">
                <a16:creationId xmlns:a16="http://schemas.microsoft.com/office/drawing/2014/main" id="{94696188-3ED3-1223-A9E4-7D102A58BD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516366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0">
          <a:fgClr>
            <a:srgbClr val="42BAC8"/>
          </a:fgClr>
          <a:bgClr>
            <a:schemeClr val="bg1"/>
          </a:bgClr>
        </a:pattFill>
        <a:effectLst/>
      </p:bgPr>
    </p:bg>
    <p:spTree>
      <p:nvGrpSpPr>
        <p:cNvPr id="1" name=""/>
        <p:cNvGrpSpPr/>
        <p:nvPr/>
      </p:nvGrpSpPr>
      <p:grpSpPr>
        <a:xfrm>
          <a:off x="0" y="0"/>
          <a:ext cx="0" cy="0"/>
          <a:chOff x="0" y="0"/>
          <a:chExt cx="0" cy="0"/>
        </a:xfrm>
      </p:grpSpPr>
      <p:grpSp>
        <p:nvGrpSpPr>
          <p:cNvPr id="17" name="组合 16"/>
          <p:cNvGrpSpPr/>
          <p:nvPr/>
        </p:nvGrpSpPr>
        <p:grpSpPr>
          <a:xfrm>
            <a:off x="701675" y="2122503"/>
            <a:ext cx="2619726" cy="3165445"/>
            <a:chOff x="774699" y="2075472"/>
            <a:chExt cx="2619726" cy="3165445"/>
          </a:xfrm>
        </p:grpSpPr>
        <p:sp>
          <p:nvSpPr>
            <p:cNvPr id="66" name="矩形 65"/>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矩形 87"/>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文本框 69"/>
            <p:cNvSpPr txBox="1"/>
            <p:nvPr/>
          </p:nvSpPr>
          <p:spPr>
            <a:xfrm>
              <a:off x="1316562" y="2094522"/>
              <a:ext cx="1535998" cy="1862048"/>
            </a:xfrm>
            <a:prstGeom prst="rect">
              <a:avLst/>
            </a:prstGeom>
            <a:noFill/>
          </p:spPr>
          <p:txBody>
            <a:bodyPr wrap="none" rtlCol="0">
              <a:spAutoFit/>
            </a:bodyPr>
            <a:lstStyle/>
            <a:p>
              <a:pPr algn="ctr"/>
              <a:r>
                <a:rPr lang="en-US" altLang="zh-CN" sz="11500" dirty="0">
                  <a:solidFill>
                    <a:schemeClr val="bg1"/>
                  </a:solidFill>
                  <a:latin typeface="Impact" panose="020B0806030902050204" pitchFamily="34" charset="0"/>
                  <a:ea typeface="Gulim" panose="020B0600000101010101" pitchFamily="34" charset="-127"/>
                </a:rPr>
                <a:t>01</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71" name="文本框 70"/>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a:solidFill>
                    <a:schemeClr val="bg1"/>
                  </a:solidFill>
                  <a:latin typeface="思源黑体 CN Bold" panose="020B0800000000000000" pitchFamily="34" charset="-122"/>
                  <a:ea typeface="思源黑体 CN Bold" panose="020B0800000000000000" pitchFamily="34" charset="-122"/>
                  <a:cs typeface="+mj-cs"/>
                </a:rPr>
                <a:t>工作内容回顾</a:t>
              </a:r>
            </a:p>
          </p:txBody>
        </p:sp>
      </p:grpSp>
      <p:grpSp>
        <p:nvGrpSpPr>
          <p:cNvPr id="89" name="组合 88"/>
          <p:cNvGrpSpPr/>
          <p:nvPr/>
        </p:nvGrpSpPr>
        <p:grpSpPr>
          <a:xfrm>
            <a:off x="3424650" y="2122503"/>
            <a:ext cx="2619726" cy="3165445"/>
            <a:chOff x="774699" y="2075472"/>
            <a:chExt cx="2619726" cy="3165445"/>
          </a:xfrm>
        </p:grpSpPr>
        <p:sp>
          <p:nvSpPr>
            <p:cNvPr id="90" name="矩形 89"/>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矩形 90"/>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文本框 91"/>
            <p:cNvSpPr txBox="1"/>
            <p:nvPr/>
          </p:nvSpPr>
          <p:spPr>
            <a:xfrm>
              <a:off x="1226794" y="2094522"/>
              <a:ext cx="1715534" cy="1862048"/>
            </a:xfrm>
            <a:prstGeom prst="rect">
              <a:avLst/>
            </a:prstGeom>
            <a:noFill/>
          </p:spPr>
          <p:txBody>
            <a:bodyPr wrap="none" rtlCol="0">
              <a:spAutoFit/>
            </a:bodyPr>
            <a:lstStyle/>
            <a:p>
              <a:pPr algn="ctr"/>
              <a:r>
                <a:rPr lang="en-US" altLang="zh-CN" sz="11500" dirty="0">
                  <a:solidFill>
                    <a:schemeClr val="bg1"/>
                  </a:solidFill>
                  <a:latin typeface="Impact" panose="020B0806030902050204" pitchFamily="34" charset="0"/>
                  <a:ea typeface="Gulim" panose="020B0600000101010101" pitchFamily="34" charset="-127"/>
                </a:rPr>
                <a:t>02</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93" name="文本框 92"/>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a:solidFill>
                    <a:schemeClr val="bg1"/>
                  </a:solidFill>
                  <a:latin typeface="思源黑体 CN Bold" panose="020B0800000000000000" pitchFamily="34" charset="-122"/>
                  <a:ea typeface="思源黑体 CN Bold" panose="020B0800000000000000" pitchFamily="34" charset="-122"/>
                  <a:cs typeface="+mj-cs"/>
                </a:rPr>
                <a:t>工作收获成果</a:t>
              </a:r>
            </a:p>
          </p:txBody>
        </p:sp>
      </p:grpSp>
      <p:grpSp>
        <p:nvGrpSpPr>
          <p:cNvPr id="94" name="组合 93"/>
          <p:cNvGrpSpPr/>
          <p:nvPr/>
        </p:nvGrpSpPr>
        <p:grpSpPr>
          <a:xfrm>
            <a:off x="6147625" y="2122503"/>
            <a:ext cx="2619726" cy="3165445"/>
            <a:chOff x="774699" y="2075472"/>
            <a:chExt cx="2619726" cy="3165445"/>
          </a:xfrm>
        </p:grpSpPr>
        <p:sp>
          <p:nvSpPr>
            <p:cNvPr id="95" name="矩形 94"/>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文本框 96"/>
            <p:cNvSpPr txBox="1"/>
            <p:nvPr/>
          </p:nvSpPr>
          <p:spPr>
            <a:xfrm>
              <a:off x="1205955" y="2094522"/>
              <a:ext cx="1757212" cy="1862048"/>
            </a:xfrm>
            <a:prstGeom prst="rect">
              <a:avLst/>
            </a:prstGeom>
            <a:noFill/>
          </p:spPr>
          <p:txBody>
            <a:bodyPr wrap="none" rtlCol="0">
              <a:spAutoFit/>
            </a:bodyPr>
            <a:lstStyle/>
            <a:p>
              <a:pPr algn="ctr"/>
              <a:r>
                <a:rPr lang="en-US" altLang="zh-CN" sz="11500" dirty="0">
                  <a:solidFill>
                    <a:schemeClr val="bg1"/>
                  </a:solidFill>
                  <a:latin typeface="Impact" panose="020B0806030902050204" pitchFamily="34" charset="0"/>
                  <a:ea typeface="Gulim" panose="020B0600000101010101" pitchFamily="34" charset="-127"/>
                </a:rPr>
                <a:t>03</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98" name="文本框 97"/>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a:solidFill>
                    <a:schemeClr val="bg1"/>
                  </a:solidFill>
                  <a:latin typeface="思源黑体 CN Bold" panose="020B0800000000000000" pitchFamily="34" charset="-122"/>
                  <a:ea typeface="思源黑体 CN Bold" panose="020B0800000000000000" pitchFamily="34" charset="-122"/>
                  <a:cs typeface="+mj-cs"/>
                </a:rPr>
                <a:t>不足解决方案</a:t>
              </a:r>
            </a:p>
          </p:txBody>
        </p:sp>
      </p:grpSp>
      <p:grpSp>
        <p:nvGrpSpPr>
          <p:cNvPr id="99" name="组合 98"/>
          <p:cNvGrpSpPr/>
          <p:nvPr/>
        </p:nvGrpSpPr>
        <p:grpSpPr>
          <a:xfrm>
            <a:off x="8870600" y="2122503"/>
            <a:ext cx="2619726" cy="3165445"/>
            <a:chOff x="774699" y="2075472"/>
            <a:chExt cx="2619726" cy="3165445"/>
          </a:xfrm>
        </p:grpSpPr>
        <p:sp>
          <p:nvSpPr>
            <p:cNvPr id="100" name="矩形 99"/>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1" name="矩形 100"/>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2" name="文本框 101"/>
            <p:cNvSpPr txBox="1"/>
            <p:nvPr/>
          </p:nvSpPr>
          <p:spPr>
            <a:xfrm>
              <a:off x="1228397" y="2094522"/>
              <a:ext cx="1712328" cy="1862048"/>
            </a:xfrm>
            <a:prstGeom prst="rect">
              <a:avLst/>
            </a:prstGeom>
            <a:noFill/>
          </p:spPr>
          <p:txBody>
            <a:bodyPr wrap="none" rtlCol="0">
              <a:spAutoFit/>
            </a:bodyPr>
            <a:lstStyle/>
            <a:p>
              <a:pPr algn="ctr"/>
              <a:r>
                <a:rPr lang="en-US" altLang="zh-CN" sz="11500" dirty="0">
                  <a:solidFill>
                    <a:schemeClr val="bg1"/>
                  </a:solidFill>
                  <a:latin typeface="Impact" panose="020B0806030902050204" pitchFamily="34" charset="0"/>
                  <a:ea typeface="Gulim" panose="020B0600000101010101" pitchFamily="34" charset="-127"/>
                </a:rPr>
                <a:t>04</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103" name="文本框 102"/>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a:solidFill>
                    <a:schemeClr val="bg1"/>
                  </a:solidFill>
                  <a:latin typeface="思源黑体 CN Bold" panose="020B0800000000000000" pitchFamily="34" charset="-122"/>
                  <a:ea typeface="思源黑体 CN Bold" panose="020B0800000000000000" pitchFamily="34" charset="-122"/>
                  <a:cs typeface="+mj-cs"/>
                </a:rPr>
                <a:t>个人工作规划</a:t>
              </a:r>
            </a:p>
          </p:txBody>
        </p:sp>
      </p:grpSp>
      <p:sp>
        <p:nvSpPr>
          <p:cNvPr id="28" name="文本框 27"/>
          <p:cNvSpPr txBox="1"/>
          <p:nvPr/>
        </p:nvSpPr>
        <p:spPr>
          <a:xfrm>
            <a:off x="4949120" y="279619"/>
            <a:ext cx="2293760" cy="1015663"/>
          </a:xfrm>
          <a:prstGeom prst="rect">
            <a:avLst/>
          </a:prstGeom>
          <a:noFill/>
        </p:spPr>
        <p:txBody>
          <a:bodyPr wrap="square" rtlCol="0">
            <a:spAutoFit/>
          </a:bodyPr>
          <a:lstStyle/>
          <a:p>
            <a:pPr algn="ctr"/>
            <a:r>
              <a:rPr lang="zh-CN" altLang="en-US" sz="4000" b="1" dirty="0">
                <a:solidFill>
                  <a:srgbClr val="42BAC8"/>
                </a:solidFill>
                <a:latin typeface="思源黑体 CN Heavy" panose="020B0A00000000000000" pitchFamily="34" charset="-122"/>
                <a:ea typeface="思源黑体 CN Heavy" panose="020B0A00000000000000" pitchFamily="34" charset="-122"/>
              </a:rPr>
              <a:t>目    录</a:t>
            </a:r>
            <a:endParaRPr lang="en-US" altLang="zh-CN" sz="4000" b="1" dirty="0">
              <a:solidFill>
                <a:srgbClr val="42BAC8"/>
              </a:solidFill>
              <a:latin typeface="思源黑体 CN Heavy" panose="020B0A00000000000000" pitchFamily="34" charset="-122"/>
              <a:ea typeface="思源黑体 CN Heavy" panose="020B0A00000000000000" pitchFamily="34" charset="-122"/>
            </a:endParaRPr>
          </a:p>
          <a:p>
            <a:pPr algn="ctr"/>
            <a:r>
              <a:rPr lang="en-US" altLang="zh-CN" sz="2000" b="1" dirty="0">
                <a:solidFill>
                  <a:srgbClr val="42BAC8"/>
                </a:solidFill>
                <a:latin typeface="思源黑体 CN Medium" panose="020B0600000000000000" pitchFamily="34" charset="-122"/>
                <a:ea typeface="思源黑体 CN Medium" panose="020B0600000000000000" pitchFamily="34" charset="-122"/>
              </a:rPr>
              <a:t>CONTENTS</a:t>
            </a:r>
          </a:p>
        </p:txBody>
      </p:sp>
    </p:spTree>
    <p:extLst>
      <p:ext uri="{BB962C8B-B14F-4D97-AF65-F5344CB8AC3E}">
        <p14:creationId xmlns:p14="http://schemas.microsoft.com/office/powerpoint/2010/main" val="3039180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50">
          <a:fgClr>
            <a:srgbClr val="42BAC8"/>
          </a:fgClr>
          <a:bgClr>
            <a:schemeClr val="bg1"/>
          </a:bgClr>
        </a:pattFill>
        <a:effectLst/>
      </p:bgPr>
    </p:bg>
    <p:spTree>
      <p:nvGrpSpPr>
        <p:cNvPr id="1" name=""/>
        <p:cNvGrpSpPr/>
        <p:nvPr/>
      </p:nvGrpSpPr>
      <p:grpSpPr>
        <a:xfrm>
          <a:off x="0" y="0"/>
          <a:ext cx="0" cy="0"/>
          <a:chOff x="0" y="0"/>
          <a:chExt cx="0" cy="0"/>
        </a:xfrm>
      </p:grpSpPr>
      <p:sp>
        <p:nvSpPr>
          <p:cNvPr id="8" name="矩形 7"/>
          <p:cNvSpPr/>
          <p:nvPr/>
        </p:nvSpPr>
        <p:spPr>
          <a:xfrm>
            <a:off x="4019550" y="1308687"/>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46172"/>
            <a:ext cx="4152900" cy="3677930"/>
          </a:xfrm>
          <a:prstGeom prst="rect">
            <a:avLst/>
          </a:prstGeom>
          <a:noFill/>
        </p:spPr>
        <p:txBody>
          <a:bodyPr wrap="square" rtlCol="0">
            <a:spAutoFit/>
          </a:bodyPr>
          <a:lstStyle/>
          <a:p>
            <a:pPr algn="ctr"/>
            <a:r>
              <a:rPr lang="en-US" altLang="zh-CN"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rPr>
              <a:t>01</a:t>
            </a:r>
            <a:endParaRPr lang="zh-CN" altLang="en-US"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3</a:t>
            </a:fld>
            <a:endParaRPr lang="zh-CN" altLang="en-US" dirty="0">
              <a:solidFill>
                <a:schemeClr val="bg1"/>
              </a:solidFill>
            </a:endParaRPr>
          </a:p>
        </p:txBody>
      </p:sp>
      <p:sp>
        <p:nvSpPr>
          <p:cNvPr id="11" name="矩形 10"/>
          <p:cNvSpPr/>
          <p:nvPr/>
        </p:nvSpPr>
        <p:spPr>
          <a:xfrm>
            <a:off x="0" y="2609807"/>
            <a:ext cx="12192000" cy="1638387"/>
          </a:xfrm>
          <a:prstGeom prst="rect">
            <a:avLst/>
          </a:prstGeom>
          <a:solidFill>
            <a:srgbClr val="42BAC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006574"/>
            <a:ext cx="7054786" cy="840230"/>
          </a:xfrm>
          <a:prstGeom prst="rect">
            <a:avLst/>
          </a:prstGeom>
          <a:noFill/>
        </p:spPr>
        <p:txBody>
          <a:bodyPr wrap="square" rtlCol="0">
            <a:spAutoFit/>
          </a:bodyPr>
          <a:lstStyle/>
          <a:p>
            <a:pPr algn="ctr">
              <a:lnSpc>
                <a:spcPct val="90000"/>
              </a:lnSpc>
              <a:spcBef>
                <a:spcPct val="0"/>
              </a:spcBef>
            </a:pPr>
            <a:r>
              <a:rPr lang="zh-CN" altLang="en-US" sz="5400" b="1" dirty="0">
                <a:solidFill>
                  <a:schemeClr val="bg1"/>
                </a:solidFill>
                <a:latin typeface="思源黑体 CN Bold" panose="020B0800000000000000" pitchFamily="34" charset="-122"/>
                <a:ea typeface="思源黑体 CN Bold" panose="020B0800000000000000" pitchFamily="34" charset="-122"/>
                <a:cs typeface="+mj-cs"/>
              </a:rPr>
              <a:t>工作内容回顾</a:t>
            </a:r>
          </a:p>
        </p:txBody>
      </p:sp>
    </p:spTree>
    <p:extLst>
      <p:ext uri="{BB962C8B-B14F-4D97-AF65-F5344CB8AC3E}">
        <p14:creationId xmlns:p14="http://schemas.microsoft.com/office/powerpoint/2010/main" val="2884391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工作内容回顾</a:t>
            </a:r>
          </a:p>
        </p:txBody>
      </p:sp>
      <p:sp>
        <p:nvSpPr>
          <p:cNvPr id="38" name="任意多边形 37"/>
          <p:cNvSpPr/>
          <p:nvPr/>
        </p:nvSpPr>
        <p:spPr>
          <a:xfrm>
            <a:off x="6316863"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6316863" y="3748347"/>
            <a:ext cx="1980672" cy="399060"/>
            <a:chOff x="6316863" y="3748347"/>
            <a:chExt cx="1980672" cy="399060"/>
          </a:xfrm>
        </p:grpSpPr>
        <p:sp>
          <p:nvSpPr>
            <p:cNvPr id="39" name="矩形 38"/>
            <p:cNvSpPr/>
            <p:nvPr/>
          </p:nvSpPr>
          <p:spPr>
            <a:xfrm>
              <a:off x="6316864"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316863" y="3764909"/>
              <a:ext cx="1980671" cy="369332"/>
            </a:xfrm>
            <a:prstGeom prst="rect">
              <a:avLst/>
            </a:prstGeom>
            <a:noFill/>
          </p:spPr>
          <p:txBody>
            <a:bodyPr wrap="square" rtlCol="0">
              <a:spAutoFit/>
            </a:bodyPr>
            <a:lstStyle/>
            <a:p>
              <a:pPr algn="ctr">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工作内容</a:t>
              </a:r>
            </a:p>
          </p:txBody>
        </p:sp>
      </p:grpSp>
      <p:sp>
        <p:nvSpPr>
          <p:cNvPr id="41" name="文本框 40"/>
          <p:cNvSpPr txBox="1"/>
          <p:nvPr/>
        </p:nvSpPr>
        <p:spPr>
          <a:xfrm>
            <a:off x="6316863"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6316864" y="1277164"/>
            <a:ext cx="1980671" cy="2157566"/>
            <a:chOff x="6316864" y="1277164"/>
            <a:chExt cx="1980671" cy="2157566"/>
          </a:xfrm>
        </p:grpSpPr>
        <p:sp>
          <p:nvSpPr>
            <p:cNvPr id="37" name="矩形 36"/>
            <p:cNvSpPr/>
            <p:nvPr/>
          </p:nvSpPr>
          <p:spPr>
            <a:xfrm>
              <a:off x="6316864"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biLevel thresh="50000"/>
            </a:blip>
            <a:stretch>
              <a:fillRect/>
            </a:stretch>
          </p:blipFill>
          <p:spPr>
            <a:xfrm>
              <a:off x="6821802" y="1863901"/>
              <a:ext cx="970794" cy="984092"/>
            </a:xfrm>
            <a:prstGeom prst="rect">
              <a:avLst/>
            </a:prstGeom>
          </p:spPr>
        </p:pic>
      </p:grpSp>
      <p:sp>
        <p:nvSpPr>
          <p:cNvPr id="16" name="任意多边形 15"/>
          <p:cNvSpPr/>
          <p:nvPr/>
        </p:nvSpPr>
        <p:spPr>
          <a:xfrm>
            <a:off x="1472069"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72069" y="3748347"/>
            <a:ext cx="1980672" cy="399060"/>
            <a:chOff x="1472069" y="3748347"/>
            <a:chExt cx="1980672" cy="399060"/>
          </a:xfrm>
        </p:grpSpPr>
        <p:sp>
          <p:nvSpPr>
            <p:cNvPr id="17" name="矩形 16"/>
            <p:cNvSpPr/>
            <p:nvPr/>
          </p:nvSpPr>
          <p:spPr>
            <a:xfrm>
              <a:off x="147207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72069" y="3764909"/>
              <a:ext cx="1980671" cy="369332"/>
            </a:xfrm>
            <a:prstGeom prst="rect">
              <a:avLst/>
            </a:prstGeom>
            <a:noFill/>
          </p:spPr>
          <p:txBody>
            <a:bodyPr wrap="square" rtlCol="0">
              <a:spAutoFit/>
            </a:bodyPr>
            <a:lstStyle/>
            <a:p>
              <a:pPr algn="ctr">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工作内容</a:t>
              </a:r>
            </a:p>
          </p:txBody>
        </p:sp>
      </p:grpSp>
      <p:sp>
        <p:nvSpPr>
          <p:cNvPr id="20" name="文本框 19"/>
          <p:cNvSpPr txBox="1"/>
          <p:nvPr/>
        </p:nvSpPr>
        <p:spPr>
          <a:xfrm>
            <a:off x="1472069"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4" name="组合 3"/>
          <p:cNvGrpSpPr/>
          <p:nvPr/>
        </p:nvGrpSpPr>
        <p:grpSpPr>
          <a:xfrm>
            <a:off x="1472070" y="1277164"/>
            <a:ext cx="1980671" cy="2157566"/>
            <a:chOff x="1472070" y="1277164"/>
            <a:chExt cx="1980671" cy="2157566"/>
          </a:xfrm>
        </p:grpSpPr>
        <p:sp>
          <p:nvSpPr>
            <p:cNvPr id="8" name="矩形 7"/>
            <p:cNvSpPr/>
            <p:nvPr/>
          </p:nvSpPr>
          <p:spPr>
            <a:xfrm>
              <a:off x="147207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biLevel thresh="50000"/>
            </a:blip>
            <a:stretch>
              <a:fillRect/>
            </a:stretch>
          </p:blipFill>
          <p:spPr>
            <a:xfrm>
              <a:off x="2036258" y="1864563"/>
              <a:ext cx="852295" cy="982769"/>
            </a:xfrm>
            <a:prstGeom prst="rect">
              <a:avLst/>
            </a:prstGeom>
          </p:spPr>
        </p:pic>
      </p:grpSp>
      <p:sp>
        <p:nvSpPr>
          <p:cNvPr id="44" name="任意多边形 43"/>
          <p:cNvSpPr/>
          <p:nvPr/>
        </p:nvSpPr>
        <p:spPr>
          <a:xfrm>
            <a:off x="8739259"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739259" y="3748347"/>
            <a:ext cx="1980672" cy="399060"/>
            <a:chOff x="8739259" y="3748347"/>
            <a:chExt cx="1980672" cy="399060"/>
          </a:xfrm>
        </p:grpSpPr>
        <p:sp>
          <p:nvSpPr>
            <p:cNvPr id="45" name="矩形 44"/>
            <p:cNvSpPr/>
            <p:nvPr/>
          </p:nvSpPr>
          <p:spPr>
            <a:xfrm>
              <a:off x="873926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739259" y="3764909"/>
              <a:ext cx="1980671" cy="369332"/>
            </a:xfrm>
            <a:prstGeom prst="rect">
              <a:avLst/>
            </a:prstGeom>
            <a:noFill/>
          </p:spPr>
          <p:txBody>
            <a:bodyPr wrap="square" rtlCol="0">
              <a:spAutoFit/>
            </a:bodyPr>
            <a:lstStyle/>
            <a:p>
              <a:pPr algn="ctr">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工作内容</a:t>
              </a:r>
            </a:p>
          </p:txBody>
        </p:sp>
      </p:grpSp>
      <p:sp>
        <p:nvSpPr>
          <p:cNvPr id="47" name="文本框 46"/>
          <p:cNvSpPr txBox="1"/>
          <p:nvPr/>
        </p:nvSpPr>
        <p:spPr>
          <a:xfrm>
            <a:off x="8739259"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8739260" y="1277164"/>
            <a:ext cx="1980671" cy="2157566"/>
            <a:chOff x="8739260" y="1277164"/>
            <a:chExt cx="1980671" cy="2157566"/>
          </a:xfrm>
        </p:grpSpPr>
        <p:sp>
          <p:nvSpPr>
            <p:cNvPr id="43" name="矩形 42"/>
            <p:cNvSpPr/>
            <p:nvPr/>
          </p:nvSpPr>
          <p:spPr>
            <a:xfrm>
              <a:off x="873926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a:biLevel thresh="50000"/>
            </a:blip>
            <a:stretch>
              <a:fillRect/>
            </a:stretch>
          </p:blipFill>
          <p:spPr>
            <a:xfrm>
              <a:off x="9241705" y="1864290"/>
              <a:ext cx="975781" cy="983315"/>
            </a:xfrm>
            <a:prstGeom prst="rect">
              <a:avLst/>
            </a:prstGeom>
          </p:spPr>
        </p:pic>
      </p:grpSp>
      <p:sp>
        <p:nvSpPr>
          <p:cNvPr id="32" name="任意多边形 31"/>
          <p:cNvSpPr/>
          <p:nvPr/>
        </p:nvSpPr>
        <p:spPr>
          <a:xfrm>
            <a:off x="3894466"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894466" y="3748347"/>
            <a:ext cx="1980672" cy="399060"/>
            <a:chOff x="3894466" y="3748347"/>
            <a:chExt cx="1980672" cy="399060"/>
          </a:xfrm>
        </p:grpSpPr>
        <p:sp>
          <p:nvSpPr>
            <p:cNvPr id="33" name="矩形 32"/>
            <p:cNvSpPr/>
            <p:nvPr/>
          </p:nvSpPr>
          <p:spPr>
            <a:xfrm>
              <a:off x="3894467"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894466" y="3764909"/>
              <a:ext cx="1980671" cy="369332"/>
            </a:xfrm>
            <a:prstGeom prst="rect">
              <a:avLst/>
            </a:prstGeom>
            <a:noFill/>
          </p:spPr>
          <p:txBody>
            <a:bodyPr wrap="square" rtlCol="0">
              <a:spAutoFit/>
            </a:bodyPr>
            <a:lstStyle/>
            <a:p>
              <a:pPr algn="ctr">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工作内容</a:t>
              </a:r>
            </a:p>
          </p:txBody>
        </p:sp>
      </p:grpSp>
      <p:sp>
        <p:nvSpPr>
          <p:cNvPr id="35" name="文本框 34"/>
          <p:cNvSpPr txBox="1"/>
          <p:nvPr/>
        </p:nvSpPr>
        <p:spPr>
          <a:xfrm>
            <a:off x="3894466"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5" name="组合 4"/>
          <p:cNvGrpSpPr/>
          <p:nvPr/>
        </p:nvGrpSpPr>
        <p:grpSpPr>
          <a:xfrm>
            <a:off x="3894467" y="1277164"/>
            <a:ext cx="1980671" cy="2157566"/>
            <a:chOff x="3894467" y="1277164"/>
            <a:chExt cx="1980671" cy="2157566"/>
          </a:xfrm>
        </p:grpSpPr>
        <p:sp>
          <p:nvSpPr>
            <p:cNvPr id="31" name="矩形 30"/>
            <p:cNvSpPr/>
            <p:nvPr/>
          </p:nvSpPr>
          <p:spPr>
            <a:xfrm>
              <a:off x="3894467"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a:biLevel thresh="50000"/>
            </a:blip>
            <a:stretch>
              <a:fillRect/>
            </a:stretch>
          </p:blipFill>
          <p:spPr>
            <a:xfrm>
              <a:off x="4437739" y="1864177"/>
              <a:ext cx="894126" cy="983540"/>
            </a:xfrm>
            <a:prstGeom prst="rect">
              <a:avLst/>
            </a:prstGeom>
          </p:spPr>
        </p:pic>
      </p:grpSp>
      <p:cxnSp>
        <p:nvCxnSpPr>
          <p:cNvPr id="9" name="直接连接符 8">
            <a:extLst>
              <a:ext uri="{FF2B5EF4-FFF2-40B4-BE49-F238E27FC236}">
                <a16:creationId xmlns:a16="http://schemas.microsoft.com/office/drawing/2014/main" id="{56DE655D-5FBB-5478-8BE5-6A03008AAAE7}"/>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1312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135687" y="1570720"/>
            <a:ext cx="10011317"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147004" y="1559216"/>
            <a:ext cx="0" cy="2130425"/>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42831" y="3670591"/>
            <a:ext cx="10004173"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58454" y="3659479"/>
            <a:ext cx="0" cy="2164556"/>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49975" y="5807366"/>
            <a:ext cx="10001792"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
        <p:nvSpPr>
          <p:cNvPr id="29" name="流程图: 显示 28"/>
          <p:cNvSpPr/>
          <p:nvPr/>
        </p:nvSpPr>
        <p:spPr>
          <a:xfrm rot="5400000">
            <a:off x="3218955" y="1093452"/>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流程图: 显示 30"/>
          <p:cNvSpPr/>
          <p:nvPr/>
        </p:nvSpPr>
        <p:spPr>
          <a:xfrm rot="5400000">
            <a:off x="8107658" y="1093453"/>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流程图: 显示 34"/>
          <p:cNvSpPr/>
          <p:nvPr/>
        </p:nvSpPr>
        <p:spPr>
          <a:xfrm rot="5400000">
            <a:off x="8107658" y="3215696"/>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显示 36"/>
          <p:cNvSpPr/>
          <p:nvPr/>
        </p:nvSpPr>
        <p:spPr>
          <a:xfrm rot="5400000">
            <a:off x="3218954" y="3215697"/>
            <a:ext cx="1560267"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784422" y="1391573"/>
            <a:ext cx="429330" cy="307777"/>
            <a:chOff x="4220360" y="1784982"/>
            <a:chExt cx="429330" cy="307777"/>
          </a:xfrm>
        </p:grpSpPr>
        <p:sp>
          <p:nvSpPr>
            <p:cNvPr id="25" name="椭圆 24"/>
            <p:cNvSpPr/>
            <p:nvPr/>
          </p:nvSpPr>
          <p:spPr>
            <a:xfrm>
              <a:off x="4295216" y="1800799"/>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20360" y="1784982"/>
              <a:ext cx="429330" cy="307777"/>
            </a:xfrm>
            <a:prstGeom prst="rect">
              <a:avLst/>
            </a:prstGeom>
            <a:noFill/>
          </p:spPr>
          <p:txBody>
            <a:bodyPr wrap="square" rtlCol="0">
              <a:spAutoFit/>
            </a:bodyPr>
            <a:lstStyle/>
            <a:p>
              <a:pPr algn="ctr">
                <a:spcBef>
                  <a:spcPts val="1000"/>
                </a:spcBef>
              </a:pPr>
              <a:r>
                <a:rPr lang="en-US" altLang="zh-CN" sz="1400" b="1" dirty="0">
                  <a:solidFill>
                    <a:srgbClr val="E5F5F7"/>
                  </a:solidFill>
                  <a:latin typeface="思源黑体 CN Bold" panose="020B0800000000000000" pitchFamily="34" charset="-122"/>
                  <a:ea typeface="思源黑体 CN Bold" panose="020B0800000000000000" pitchFamily="34" charset="-122"/>
                </a:rPr>
                <a:t>A</a:t>
              </a:r>
              <a:endParaRPr lang="zh-CN" altLang="en-US" sz="1400" b="1" dirty="0">
                <a:solidFill>
                  <a:srgbClr val="E5F5F7"/>
                </a:solidFill>
                <a:latin typeface="思源黑体 CN Bold" panose="020B0800000000000000" pitchFamily="34" charset="-122"/>
                <a:ea typeface="思源黑体 CN Bold" panose="020B0800000000000000" pitchFamily="34" charset="-122"/>
              </a:endParaRPr>
            </a:p>
          </p:txBody>
        </p:sp>
      </p:grpSp>
      <p:grpSp>
        <p:nvGrpSpPr>
          <p:cNvPr id="6" name="组合 5"/>
          <p:cNvGrpSpPr/>
          <p:nvPr/>
        </p:nvGrpSpPr>
        <p:grpSpPr>
          <a:xfrm>
            <a:off x="8673127" y="1391573"/>
            <a:ext cx="429330" cy="307777"/>
            <a:chOff x="9109065" y="1784982"/>
            <a:chExt cx="429330" cy="307777"/>
          </a:xfrm>
        </p:grpSpPr>
        <p:sp>
          <p:nvSpPr>
            <p:cNvPr id="30" name="椭圆 29"/>
            <p:cNvSpPr/>
            <p:nvPr/>
          </p:nvSpPr>
          <p:spPr>
            <a:xfrm>
              <a:off x="9183919" y="1800800"/>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109065" y="1784982"/>
              <a:ext cx="429330" cy="307777"/>
            </a:xfrm>
            <a:prstGeom prst="rect">
              <a:avLst/>
            </a:prstGeom>
            <a:noFill/>
          </p:spPr>
          <p:txBody>
            <a:bodyPr wrap="square" rtlCol="0">
              <a:spAutoFit/>
            </a:bodyPr>
            <a:lstStyle/>
            <a:p>
              <a:pPr algn="ctr">
                <a:spcBef>
                  <a:spcPts val="1000"/>
                </a:spcBef>
              </a:pPr>
              <a:r>
                <a:rPr lang="en-US" altLang="zh-CN" sz="1400" b="1" dirty="0">
                  <a:solidFill>
                    <a:srgbClr val="E5F5F7"/>
                  </a:solidFill>
                  <a:latin typeface="思源黑体 CN Bold" panose="020B0800000000000000" pitchFamily="34" charset="-122"/>
                  <a:ea typeface="思源黑体 CN Bold" panose="020B0800000000000000" pitchFamily="34" charset="-122"/>
                </a:rPr>
                <a:t>B</a:t>
              </a:r>
              <a:endParaRPr lang="zh-CN" altLang="en-US" sz="1400" b="1" dirty="0">
                <a:solidFill>
                  <a:srgbClr val="E5F5F7"/>
                </a:solidFill>
                <a:latin typeface="思源黑体 CN Bold" panose="020B0800000000000000" pitchFamily="34" charset="-122"/>
                <a:ea typeface="思源黑体 CN Bold" panose="020B0800000000000000" pitchFamily="34" charset="-122"/>
              </a:endParaRPr>
            </a:p>
          </p:txBody>
        </p:sp>
      </p:grpSp>
      <p:grpSp>
        <p:nvGrpSpPr>
          <p:cNvPr id="9" name="组合 8"/>
          <p:cNvGrpSpPr/>
          <p:nvPr/>
        </p:nvGrpSpPr>
        <p:grpSpPr>
          <a:xfrm>
            <a:off x="8673127" y="3516701"/>
            <a:ext cx="429330" cy="307777"/>
            <a:chOff x="9109065" y="3910110"/>
            <a:chExt cx="429330" cy="307777"/>
          </a:xfrm>
        </p:grpSpPr>
        <p:sp>
          <p:nvSpPr>
            <p:cNvPr id="34" name="椭圆 33"/>
            <p:cNvSpPr/>
            <p:nvPr/>
          </p:nvSpPr>
          <p:spPr>
            <a:xfrm>
              <a:off x="9183919" y="3924188"/>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9109065" y="3910110"/>
              <a:ext cx="429330" cy="307777"/>
            </a:xfrm>
            <a:prstGeom prst="rect">
              <a:avLst/>
            </a:prstGeom>
            <a:noFill/>
          </p:spPr>
          <p:txBody>
            <a:bodyPr wrap="square" rtlCol="0">
              <a:spAutoFit/>
            </a:bodyPr>
            <a:lstStyle/>
            <a:p>
              <a:pPr algn="ctr">
                <a:spcBef>
                  <a:spcPts val="1000"/>
                </a:spcBef>
              </a:pPr>
              <a:r>
                <a:rPr lang="en-US" altLang="zh-CN" sz="1400" b="1" dirty="0">
                  <a:solidFill>
                    <a:srgbClr val="E5F5F7"/>
                  </a:solidFill>
                  <a:latin typeface="思源黑体 CN Bold" panose="020B0800000000000000" pitchFamily="34" charset="-122"/>
                  <a:ea typeface="思源黑体 CN Bold" panose="020B0800000000000000" pitchFamily="34" charset="-122"/>
                </a:rPr>
                <a:t>C</a:t>
              </a:r>
              <a:endParaRPr lang="zh-CN" altLang="en-US" sz="1400" b="1" dirty="0">
                <a:solidFill>
                  <a:srgbClr val="E5F5F7"/>
                </a:solidFill>
                <a:latin typeface="思源黑体 CN Bold" panose="020B0800000000000000" pitchFamily="34" charset="-122"/>
                <a:ea typeface="思源黑体 CN Bold" panose="020B0800000000000000" pitchFamily="34" charset="-122"/>
              </a:endParaRPr>
            </a:p>
          </p:txBody>
        </p:sp>
      </p:grpSp>
      <p:grpSp>
        <p:nvGrpSpPr>
          <p:cNvPr id="7" name="组合 6"/>
          <p:cNvGrpSpPr/>
          <p:nvPr/>
        </p:nvGrpSpPr>
        <p:grpSpPr>
          <a:xfrm>
            <a:off x="3784422" y="3516701"/>
            <a:ext cx="429330" cy="307777"/>
            <a:chOff x="4220360" y="3910110"/>
            <a:chExt cx="429330" cy="307777"/>
          </a:xfrm>
        </p:grpSpPr>
        <p:sp>
          <p:nvSpPr>
            <p:cNvPr id="36" name="椭圆 35"/>
            <p:cNvSpPr/>
            <p:nvPr/>
          </p:nvSpPr>
          <p:spPr>
            <a:xfrm>
              <a:off x="4295215" y="3924189"/>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220360" y="3910110"/>
              <a:ext cx="429330" cy="307777"/>
            </a:xfrm>
            <a:prstGeom prst="rect">
              <a:avLst/>
            </a:prstGeom>
            <a:noFill/>
          </p:spPr>
          <p:txBody>
            <a:bodyPr wrap="square" rtlCol="0">
              <a:spAutoFit/>
            </a:bodyPr>
            <a:lstStyle/>
            <a:p>
              <a:pPr algn="ctr">
                <a:spcBef>
                  <a:spcPts val="1000"/>
                </a:spcBef>
              </a:pPr>
              <a:r>
                <a:rPr lang="en-US" altLang="zh-CN" sz="1400" b="1" dirty="0">
                  <a:solidFill>
                    <a:srgbClr val="E5F5F7"/>
                  </a:solidFill>
                  <a:latin typeface="思源黑体 CN Bold" panose="020B0800000000000000" pitchFamily="34" charset="-122"/>
                  <a:ea typeface="思源黑体 CN Bold" panose="020B0800000000000000" pitchFamily="34" charset="-122"/>
                </a:rPr>
                <a:t>D</a:t>
              </a:r>
              <a:endParaRPr lang="zh-CN" altLang="en-US" sz="1400" b="1" dirty="0">
                <a:solidFill>
                  <a:srgbClr val="E5F5F7"/>
                </a:solidFill>
                <a:latin typeface="思源黑体 CN Bold" panose="020B0800000000000000" pitchFamily="34" charset="-122"/>
                <a:ea typeface="思源黑体 CN Bold" panose="020B0800000000000000" pitchFamily="34" charset="-122"/>
              </a:endParaRPr>
            </a:p>
          </p:txBody>
        </p:sp>
      </p:grpSp>
      <p:sp>
        <p:nvSpPr>
          <p:cNvPr id="33" name="文本框 32"/>
          <p:cNvSpPr txBox="1"/>
          <p:nvPr/>
        </p:nvSpPr>
        <p:spPr>
          <a:xfrm>
            <a:off x="2802683" y="1967238"/>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内容回顾</a:t>
            </a:r>
          </a:p>
        </p:txBody>
      </p:sp>
      <p:sp>
        <p:nvSpPr>
          <p:cNvPr id="43" name="文本框 42"/>
          <p:cNvSpPr txBox="1"/>
          <p:nvPr/>
        </p:nvSpPr>
        <p:spPr>
          <a:xfrm>
            <a:off x="2802683" y="2257116"/>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7691388" y="1967238"/>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内容回顾</a:t>
            </a:r>
          </a:p>
        </p:txBody>
      </p:sp>
      <p:sp>
        <p:nvSpPr>
          <p:cNvPr id="46" name="文本框 45"/>
          <p:cNvSpPr txBox="1"/>
          <p:nvPr/>
        </p:nvSpPr>
        <p:spPr>
          <a:xfrm>
            <a:off x="7691388" y="2257116"/>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7691388" y="4088988"/>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内容回顾</a:t>
            </a:r>
          </a:p>
        </p:txBody>
      </p:sp>
      <p:sp>
        <p:nvSpPr>
          <p:cNvPr id="49" name="文本框 48"/>
          <p:cNvSpPr txBox="1"/>
          <p:nvPr/>
        </p:nvSpPr>
        <p:spPr>
          <a:xfrm>
            <a:off x="7691388" y="4378866"/>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51" name="文本框 50"/>
          <p:cNvSpPr txBox="1"/>
          <p:nvPr/>
        </p:nvSpPr>
        <p:spPr>
          <a:xfrm>
            <a:off x="2802684" y="408899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chemeClr val="bg1"/>
                </a:solidFill>
                <a:latin typeface="思源黑体 CN Bold" panose="020B0800000000000000" pitchFamily="34" charset="-122"/>
                <a:ea typeface="思源黑体 CN Bold" panose="020B0800000000000000" pitchFamily="34" charset="-122"/>
              </a:rPr>
              <a:t>内容回顾</a:t>
            </a:r>
          </a:p>
        </p:txBody>
      </p:sp>
      <p:sp>
        <p:nvSpPr>
          <p:cNvPr id="52" name="文本框 51"/>
          <p:cNvSpPr txBox="1"/>
          <p:nvPr/>
        </p:nvSpPr>
        <p:spPr>
          <a:xfrm>
            <a:off x="2802684" y="437886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4" name="文本框 3">
            <a:extLst>
              <a:ext uri="{FF2B5EF4-FFF2-40B4-BE49-F238E27FC236}">
                <a16:creationId xmlns:a16="http://schemas.microsoft.com/office/drawing/2014/main" id="{34A3E56A-7482-4F86-C02F-F9AE4C8711CC}"/>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工作内容回顾</a:t>
            </a:r>
          </a:p>
        </p:txBody>
      </p:sp>
      <p:cxnSp>
        <p:nvCxnSpPr>
          <p:cNvPr id="2" name="直接连接符 1">
            <a:extLst>
              <a:ext uri="{FF2B5EF4-FFF2-40B4-BE49-F238E27FC236}">
                <a16:creationId xmlns:a16="http://schemas.microsoft.com/office/drawing/2014/main" id="{C08D2942-9783-27E5-5199-3D0FCE056466}"/>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543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pct50">
          <a:fgClr>
            <a:srgbClr val="42BAC8"/>
          </a:fgClr>
          <a:bgClr>
            <a:schemeClr val="bg1"/>
          </a:bgClr>
        </a:pattFill>
        <a:effectLst/>
      </p:bgPr>
    </p:bg>
    <p:spTree>
      <p:nvGrpSpPr>
        <p:cNvPr id="1" name=""/>
        <p:cNvGrpSpPr/>
        <p:nvPr/>
      </p:nvGrpSpPr>
      <p:grpSpPr>
        <a:xfrm>
          <a:off x="0" y="0"/>
          <a:ext cx="0" cy="0"/>
          <a:chOff x="0" y="0"/>
          <a:chExt cx="0" cy="0"/>
        </a:xfrm>
      </p:grpSpPr>
      <p:sp>
        <p:nvSpPr>
          <p:cNvPr id="8" name="矩形 7"/>
          <p:cNvSpPr/>
          <p:nvPr/>
        </p:nvSpPr>
        <p:spPr>
          <a:xfrm>
            <a:off x="4019550" y="1308687"/>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952875" y="1546172"/>
            <a:ext cx="4152900" cy="3677930"/>
          </a:xfrm>
          <a:prstGeom prst="rect">
            <a:avLst/>
          </a:prstGeom>
          <a:noFill/>
        </p:spPr>
        <p:txBody>
          <a:bodyPr wrap="square" rtlCol="0">
            <a:spAutoFit/>
          </a:bodyPr>
          <a:lstStyle/>
          <a:p>
            <a:pPr algn="ctr"/>
            <a:r>
              <a:rPr lang="en-US" altLang="zh-CN"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rPr>
              <a:t>02</a:t>
            </a:r>
            <a:endParaRPr lang="zh-CN" altLang="en-US"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6</a:t>
            </a:fld>
            <a:endParaRPr lang="zh-CN" altLang="en-US" dirty="0">
              <a:solidFill>
                <a:schemeClr val="bg1"/>
              </a:solidFill>
            </a:endParaRPr>
          </a:p>
        </p:txBody>
      </p:sp>
      <p:sp>
        <p:nvSpPr>
          <p:cNvPr id="11" name="矩形 10"/>
          <p:cNvSpPr/>
          <p:nvPr/>
        </p:nvSpPr>
        <p:spPr>
          <a:xfrm>
            <a:off x="0" y="2609807"/>
            <a:ext cx="12192000" cy="1638387"/>
          </a:xfrm>
          <a:prstGeom prst="rect">
            <a:avLst/>
          </a:prstGeom>
          <a:solidFill>
            <a:srgbClr val="42BAC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006574"/>
            <a:ext cx="7054786" cy="840230"/>
          </a:xfrm>
          <a:prstGeom prst="rect">
            <a:avLst/>
          </a:prstGeom>
          <a:noFill/>
        </p:spPr>
        <p:txBody>
          <a:bodyPr wrap="square" rtlCol="0">
            <a:spAutoFit/>
          </a:bodyPr>
          <a:lstStyle/>
          <a:p>
            <a:pPr algn="ctr">
              <a:lnSpc>
                <a:spcPct val="90000"/>
              </a:lnSpc>
              <a:spcBef>
                <a:spcPct val="0"/>
              </a:spcBef>
            </a:pPr>
            <a:r>
              <a:rPr lang="zh-CN" altLang="en-US" sz="5400" dirty="0">
                <a:solidFill>
                  <a:schemeClr val="bg1"/>
                </a:solidFill>
                <a:latin typeface="思源黑体 CN Bold" panose="020B0800000000000000" pitchFamily="34" charset="-122"/>
                <a:ea typeface="思源黑体 CN Bold" panose="020B0800000000000000" pitchFamily="34" charset="-122"/>
                <a:cs typeface="+mj-cs"/>
              </a:rPr>
              <a:t>工作收获成果</a:t>
            </a:r>
          </a:p>
        </p:txBody>
      </p:sp>
    </p:spTree>
    <p:extLst>
      <p:ext uri="{BB962C8B-B14F-4D97-AF65-F5344CB8AC3E}">
        <p14:creationId xmlns:p14="http://schemas.microsoft.com/office/powerpoint/2010/main" val="324881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梯形 11"/>
          <p:cNvSpPr/>
          <p:nvPr/>
        </p:nvSpPr>
        <p:spPr>
          <a:xfrm rot="16200000">
            <a:off x="8409684" y="2155446"/>
            <a:ext cx="1581152" cy="4151341"/>
          </a:xfrm>
          <a:prstGeom prst="trapezoid">
            <a:avLst>
              <a:gd name="adj" fmla="val 15639"/>
            </a:avLst>
          </a:prstGeom>
          <a:solidFill>
            <a:srgbClr val="79CE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p:cNvSpPr/>
          <p:nvPr/>
        </p:nvSpPr>
        <p:spPr>
          <a:xfrm rot="16200000">
            <a:off x="8409684" y="-209677"/>
            <a:ext cx="1581152" cy="4151341"/>
          </a:xfrm>
          <a:prstGeom prst="trapezoid">
            <a:avLst>
              <a:gd name="adj" fmla="val 15639"/>
            </a:avLst>
          </a:prstGeom>
          <a:solidFill>
            <a:srgbClr val="79CE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5400000" flipH="1">
            <a:off x="2201166" y="3335436"/>
            <a:ext cx="1581152" cy="4151341"/>
          </a:xfrm>
          <a:prstGeom prst="trapezoid">
            <a:avLst>
              <a:gd name="adj" fmla="val 1563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flipH="1">
            <a:off x="2201167" y="972027"/>
            <a:ext cx="1581152" cy="4151341"/>
          </a:xfrm>
          <a:prstGeom prst="trapezoid">
            <a:avLst>
              <a:gd name="adj" fmla="val 1563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5067414" y="1325994"/>
            <a:ext cx="1800000" cy="1080000"/>
          </a:xfrm>
          <a:prstGeom prst="rect">
            <a:avLst/>
          </a:prstGeom>
          <a:solidFill>
            <a:srgbClr val="79CE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2">
            <a:biLevel thresh="25000"/>
          </a:blip>
          <a:stretch>
            <a:fillRect/>
          </a:stretch>
        </p:blipFill>
        <p:spPr>
          <a:xfrm>
            <a:off x="5644794" y="1553735"/>
            <a:ext cx="844962" cy="551062"/>
          </a:xfrm>
          <a:prstGeom prst="rect">
            <a:avLst/>
          </a:prstGeom>
        </p:spPr>
      </p:pic>
      <p:grpSp>
        <p:nvGrpSpPr>
          <p:cNvPr id="5" name="组合 4"/>
          <p:cNvGrpSpPr/>
          <p:nvPr/>
        </p:nvGrpSpPr>
        <p:grpSpPr>
          <a:xfrm>
            <a:off x="5324589" y="2507698"/>
            <a:ext cx="1800000" cy="1080000"/>
            <a:chOff x="5324589" y="2507698"/>
            <a:chExt cx="1800000" cy="1080000"/>
          </a:xfrm>
        </p:grpSpPr>
        <p:sp>
          <p:nvSpPr>
            <p:cNvPr id="23" name="矩形 22"/>
            <p:cNvSpPr/>
            <p:nvPr/>
          </p:nvSpPr>
          <p:spPr>
            <a:xfrm flipH="1">
              <a:off x="5324589" y="2507698"/>
              <a:ext cx="1800000" cy="1080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3">
              <a:biLevel thresh="25000"/>
            </a:blip>
            <a:stretch>
              <a:fillRect/>
            </a:stretch>
          </p:blipFill>
          <p:spPr>
            <a:xfrm>
              <a:off x="5793579" y="2605663"/>
              <a:ext cx="698315" cy="711327"/>
            </a:xfrm>
            <a:prstGeom prst="rect">
              <a:avLst/>
            </a:prstGeom>
          </p:spPr>
        </p:pic>
      </p:grpSp>
      <p:grpSp>
        <p:nvGrpSpPr>
          <p:cNvPr id="7" name="组合 6"/>
          <p:cNvGrpSpPr/>
          <p:nvPr/>
        </p:nvGrpSpPr>
        <p:grpSpPr>
          <a:xfrm>
            <a:off x="5324589" y="4871107"/>
            <a:ext cx="1800000" cy="1080000"/>
            <a:chOff x="5324589" y="4871107"/>
            <a:chExt cx="1800000" cy="1080000"/>
          </a:xfrm>
        </p:grpSpPr>
        <p:sp>
          <p:nvSpPr>
            <p:cNvPr id="25" name="矩形 24"/>
            <p:cNvSpPr/>
            <p:nvPr/>
          </p:nvSpPr>
          <p:spPr>
            <a:xfrm flipH="1">
              <a:off x="5324589" y="4871107"/>
              <a:ext cx="1800000" cy="1080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4">
              <a:biLevel thresh="25000"/>
            </a:blip>
            <a:stretch>
              <a:fillRect/>
            </a:stretch>
          </p:blipFill>
          <p:spPr>
            <a:xfrm>
              <a:off x="5736436" y="5117683"/>
              <a:ext cx="877882" cy="586845"/>
            </a:xfrm>
            <a:prstGeom prst="rect">
              <a:avLst/>
            </a:prstGeom>
          </p:spPr>
        </p:pic>
      </p:grpSp>
      <p:sp>
        <p:nvSpPr>
          <p:cNvPr id="24" name="矩形 23"/>
          <p:cNvSpPr/>
          <p:nvPr/>
        </p:nvSpPr>
        <p:spPr>
          <a:xfrm flipH="1">
            <a:off x="5067414" y="3689402"/>
            <a:ext cx="1800000" cy="1080000"/>
          </a:xfrm>
          <a:prstGeom prst="rect">
            <a:avLst/>
          </a:prstGeom>
          <a:solidFill>
            <a:srgbClr val="79CE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5">
            <a:biLevel thresh="25000"/>
          </a:blip>
          <a:stretch>
            <a:fillRect/>
          </a:stretch>
        </p:blipFill>
        <p:spPr>
          <a:xfrm>
            <a:off x="5617572" y="3836879"/>
            <a:ext cx="899408" cy="703885"/>
          </a:xfrm>
          <a:prstGeom prst="rect">
            <a:avLst/>
          </a:prstGeom>
        </p:spPr>
      </p:pic>
      <p:sp>
        <p:nvSpPr>
          <p:cNvPr id="36" name="文本框 35"/>
          <p:cNvSpPr txBox="1"/>
          <p:nvPr/>
        </p:nvSpPr>
        <p:spPr>
          <a:xfrm flipH="1">
            <a:off x="8342056" y="1297995"/>
            <a:ext cx="2320904" cy="341632"/>
          </a:xfrm>
          <a:prstGeom prst="rect">
            <a:avLst/>
          </a:prstGeom>
          <a:noFill/>
        </p:spPr>
        <p:txBody>
          <a:bodyPr wrap="square" rtlCol="0">
            <a:spAutoFit/>
          </a:bodyPr>
          <a:lstStyle/>
          <a:p>
            <a:pPr>
              <a:lnSpc>
                <a:spcPct val="90000"/>
              </a:lnSpc>
              <a:spcBef>
                <a:spcPts val="1000"/>
              </a:spcBef>
            </a:pPr>
            <a:r>
              <a:rPr lang="zh-CN" altLang="en-US" b="1" dirty="0">
                <a:solidFill>
                  <a:srgbClr val="F0FAFA"/>
                </a:solidFill>
                <a:latin typeface="思源黑体 CN Bold" panose="020B0800000000000000" pitchFamily="34" charset="-122"/>
                <a:ea typeface="思源黑体 CN Bold" panose="020B0800000000000000" pitchFamily="34" charset="-122"/>
              </a:rPr>
              <a:t>工作收获</a:t>
            </a:r>
          </a:p>
        </p:txBody>
      </p:sp>
      <p:sp>
        <p:nvSpPr>
          <p:cNvPr id="37" name="文本框 36"/>
          <p:cNvSpPr txBox="1"/>
          <p:nvPr/>
        </p:nvSpPr>
        <p:spPr>
          <a:xfrm flipH="1">
            <a:off x="8346042" y="1587990"/>
            <a:ext cx="2741060" cy="846001"/>
          </a:xfrm>
          <a:prstGeom prst="rect">
            <a:avLst/>
          </a:prstGeom>
          <a:noFill/>
        </p:spPr>
        <p:txBody>
          <a:bodyPr wrap="square" rtlCol="0">
            <a:spAutoFit/>
          </a:bodyPr>
          <a:lstStyle/>
          <a:p>
            <a:pPr>
              <a:lnSpc>
                <a:spcPct val="12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38" name="文本框 37"/>
          <p:cNvSpPr txBox="1"/>
          <p:nvPr/>
        </p:nvSpPr>
        <p:spPr>
          <a:xfrm>
            <a:off x="7283426" y="1450213"/>
            <a:ext cx="918841" cy="830997"/>
          </a:xfrm>
          <a:prstGeom prst="rect">
            <a:avLst/>
          </a:prstGeom>
          <a:noFill/>
        </p:spPr>
        <p:txBody>
          <a:bodyPr wrap="none" rtlCol="0">
            <a:spAutoFit/>
          </a:bodyPr>
          <a:lstStyle/>
          <a:p>
            <a:r>
              <a:rPr lang="en-US" altLang="zh-CN" sz="4800" b="1" dirty="0">
                <a:solidFill>
                  <a:schemeClr val="bg1"/>
                </a:solidFill>
                <a:latin typeface="思源黑体 CN Bold" panose="020B0800000000000000" pitchFamily="34" charset="-122"/>
                <a:ea typeface="思源黑体 CN Bold" panose="020B0800000000000000" pitchFamily="34" charset="-122"/>
              </a:rPr>
              <a:t>01</a:t>
            </a:r>
            <a:endParaRPr lang="zh-CN" altLang="en-US" sz="4800" b="1" dirty="0">
              <a:solidFill>
                <a:schemeClr val="bg1"/>
              </a:solidFill>
              <a:latin typeface="思源黑体 CN Bold" panose="020B0800000000000000" pitchFamily="34" charset="-122"/>
              <a:ea typeface="思源黑体 CN Bold" panose="020B0800000000000000" pitchFamily="34" charset="-122"/>
            </a:endParaRPr>
          </a:p>
        </p:txBody>
      </p:sp>
      <p:sp>
        <p:nvSpPr>
          <p:cNvPr id="39" name="文本框 38"/>
          <p:cNvSpPr txBox="1"/>
          <p:nvPr/>
        </p:nvSpPr>
        <p:spPr>
          <a:xfrm>
            <a:off x="4014788" y="2632198"/>
            <a:ext cx="918841" cy="830997"/>
          </a:xfrm>
          <a:prstGeom prst="rect">
            <a:avLst/>
          </a:prstGeom>
          <a:noFill/>
        </p:spPr>
        <p:txBody>
          <a:bodyPr wrap="none" rtlCol="0">
            <a:spAutoFit/>
          </a:bodyPr>
          <a:lstStyle/>
          <a:p>
            <a:r>
              <a:rPr lang="en-US" altLang="zh-CN" sz="4800" b="1" dirty="0">
                <a:solidFill>
                  <a:schemeClr val="bg1"/>
                </a:solidFill>
                <a:latin typeface="思源黑体 CN Bold" panose="020B0800000000000000" pitchFamily="34" charset="-122"/>
                <a:ea typeface="思源黑体 CN Bold" panose="020B0800000000000000" pitchFamily="34" charset="-122"/>
              </a:rPr>
              <a:t>02</a:t>
            </a:r>
            <a:endParaRPr lang="zh-CN" altLang="en-US" sz="4800" b="1" dirty="0">
              <a:solidFill>
                <a:schemeClr val="bg1"/>
              </a:solidFill>
              <a:latin typeface="思源黑体 CN Bold" panose="020B0800000000000000" pitchFamily="34" charset="-122"/>
              <a:ea typeface="思源黑体 CN Bold" panose="020B0800000000000000" pitchFamily="34" charset="-122"/>
            </a:endParaRPr>
          </a:p>
        </p:txBody>
      </p:sp>
      <p:sp>
        <p:nvSpPr>
          <p:cNvPr id="40" name="文本框 39"/>
          <p:cNvSpPr txBox="1"/>
          <p:nvPr/>
        </p:nvSpPr>
        <p:spPr>
          <a:xfrm>
            <a:off x="7278966" y="3813903"/>
            <a:ext cx="918841" cy="830997"/>
          </a:xfrm>
          <a:prstGeom prst="rect">
            <a:avLst/>
          </a:prstGeom>
          <a:noFill/>
        </p:spPr>
        <p:txBody>
          <a:bodyPr wrap="none" rtlCol="0">
            <a:spAutoFit/>
          </a:bodyPr>
          <a:lstStyle/>
          <a:p>
            <a:r>
              <a:rPr lang="en-US" altLang="zh-CN" sz="4800" b="1" dirty="0">
                <a:solidFill>
                  <a:schemeClr val="bg1"/>
                </a:solidFill>
                <a:latin typeface="思源黑体 CN Bold" panose="020B0800000000000000" pitchFamily="34" charset="-122"/>
                <a:ea typeface="思源黑体 CN Bold" panose="020B0800000000000000" pitchFamily="34" charset="-122"/>
              </a:rPr>
              <a:t>03</a:t>
            </a:r>
            <a:endParaRPr lang="zh-CN" altLang="en-US" sz="4800" b="1" dirty="0">
              <a:solidFill>
                <a:schemeClr val="bg1"/>
              </a:solidFill>
              <a:latin typeface="思源黑体 CN Bold" panose="020B0800000000000000" pitchFamily="34" charset="-122"/>
              <a:ea typeface="思源黑体 CN Bold" panose="020B0800000000000000" pitchFamily="34" charset="-122"/>
            </a:endParaRPr>
          </a:p>
        </p:txBody>
      </p:sp>
      <p:sp>
        <p:nvSpPr>
          <p:cNvPr id="41" name="文本框 40"/>
          <p:cNvSpPr txBox="1"/>
          <p:nvPr/>
        </p:nvSpPr>
        <p:spPr>
          <a:xfrm>
            <a:off x="4008254" y="4995606"/>
            <a:ext cx="918841" cy="830997"/>
          </a:xfrm>
          <a:prstGeom prst="rect">
            <a:avLst/>
          </a:prstGeom>
          <a:noFill/>
        </p:spPr>
        <p:txBody>
          <a:bodyPr wrap="none" rtlCol="0">
            <a:spAutoFit/>
          </a:bodyPr>
          <a:lstStyle/>
          <a:p>
            <a:r>
              <a:rPr lang="en-US" altLang="zh-CN" sz="4800" b="1" dirty="0">
                <a:solidFill>
                  <a:schemeClr val="bg1"/>
                </a:solidFill>
                <a:latin typeface="思源黑体 CN Bold" panose="020B0800000000000000" pitchFamily="34" charset="-122"/>
                <a:ea typeface="思源黑体 CN Bold" panose="020B0800000000000000" pitchFamily="34" charset="-122"/>
              </a:rPr>
              <a:t>04</a:t>
            </a:r>
            <a:endParaRPr lang="zh-CN" altLang="en-US" sz="4800" b="1" dirty="0">
              <a:solidFill>
                <a:schemeClr val="bg1"/>
              </a:solidFill>
              <a:latin typeface="思源黑体 CN Bold" panose="020B0800000000000000" pitchFamily="34" charset="-122"/>
              <a:ea typeface="思源黑体 CN Bold" panose="020B0800000000000000" pitchFamily="34" charset="-122"/>
            </a:endParaRPr>
          </a:p>
        </p:txBody>
      </p:sp>
      <p:sp>
        <p:nvSpPr>
          <p:cNvPr id="43" name="文本框 42"/>
          <p:cNvSpPr txBox="1"/>
          <p:nvPr/>
        </p:nvSpPr>
        <p:spPr>
          <a:xfrm flipH="1">
            <a:off x="8342057" y="3661404"/>
            <a:ext cx="2320904" cy="341632"/>
          </a:xfrm>
          <a:prstGeom prst="rect">
            <a:avLst/>
          </a:prstGeom>
          <a:noFill/>
        </p:spPr>
        <p:txBody>
          <a:bodyPr wrap="square" rtlCol="0">
            <a:spAutoFit/>
          </a:bodyPr>
          <a:lstStyle/>
          <a:p>
            <a:pPr>
              <a:lnSpc>
                <a:spcPct val="90000"/>
              </a:lnSpc>
              <a:spcBef>
                <a:spcPts val="1000"/>
              </a:spcBef>
            </a:pPr>
            <a:r>
              <a:rPr lang="zh-CN" altLang="en-US" b="1" dirty="0">
                <a:solidFill>
                  <a:srgbClr val="F0FAFA"/>
                </a:solidFill>
                <a:latin typeface="思源黑体 CN Bold" panose="020B0800000000000000" pitchFamily="34" charset="-122"/>
                <a:ea typeface="思源黑体 CN Bold" panose="020B0800000000000000" pitchFamily="34" charset="-122"/>
              </a:rPr>
              <a:t>工作收获</a:t>
            </a:r>
          </a:p>
        </p:txBody>
      </p:sp>
      <p:sp>
        <p:nvSpPr>
          <p:cNvPr id="44" name="文本框 43"/>
          <p:cNvSpPr txBox="1"/>
          <p:nvPr/>
        </p:nvSpPr>
        <p:spPr>
          <a:xfrm flipH="1">
            <a:off x="8346042" y="3951399"/>
            <a:ext cx="2741060" cy="846001"/>
          </a:xfrm>
          <a:prstGeom prst="rect">
            <a:avLst/>
          </a:prstGeom>
          <a:noFill/>
        </p:spPr>
        <p:txBody>
          <a:bodyPr wrap="square" rtlCol="0">
            <a:spAutoFit/>
          </a:bodyPr>
          <a:lstStyle/>
          <a:p>
            <a:pPr>
              <a:lnSpc>
                <a:spcPct val="12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flipH="1">
            <a:off x="1167864" y="2479699"/>
            <a:ext cx="2683569" cy="341632"/>
          </a:xfrm>
          <a:prstGeom prst="rect">
            <a:avLst/>
          </a:prstGeom>
          <a:noFill/>
        </p:spPr>
        <p:txBody>
          <a:bodyPr wrap="square" rtlCol="0">
            <a:spAutoFit/>
          </a:bodyPr>
          <a:lstStyle/>
          <a:p>
            <a:pPr algn="r">
              <a:lnSpc>
                <a:spcPct val="90000"/>
              </a:lnSpc>
              <a:spcBef>
                <a:spcPts val="1000"/>
              </a:spcBef>
            </a:pPr>
            <a:r>
              <a:rPr lang="zh-CN" altLang="en-US" b="1" dirty="0">
                <a:solidFill>
                  <a:srgbClr val="F0FAFA"/>
                </a:solidFill>
                <a:latin typeface="思源黑体 CN Bold" panose="020B0800000000000000" pitchFamily="34" charset="-122"/>
                <a:ea typeface="思源黑体 CN Bold" panose="020B0800000000000000" pitchFamily="34" charset="-122"/>
              </a:rPr>
              <a:t>工作收获</a:t>
            </a:r>
          </a:p>
        </p:txBody>
      </p:sp>
      <p:sp>
        <p:nvSpPr>
          <p:cNvPr id="47" name="文本框 46"/>
          <p:cNvSpPr txBox="1"/>
          <p:nvPr/>
        </p:nvSpPr>
        <p:spPr>
          <a:xfrm flipH="1">
            <a:off x="1178993" y="2769694"/>
            <a:ext cx="2741061" cy="846001"/>
          </a:xfrm>
          <a:prstGeom prst="rect">
            <a:avLst/>
          </a:prstGeom>
          <a:noFill/>
        </p:spPr>
        <p:txBody>
          <a:bodyPr wrap="square" rtlCol="0">
            <a:spAutoFit/>
          </a:bodyPr>
          <a:lstStyle/>
          <a:p>
            <a:pPr>
              <a:lnSpc>
                <a:spcPct val="12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49" name="文本框 48"/>
          <p:cNvSpPr txBox="1"/>
          <p:nvPr/>
        </p:nvSpPr>
        <p:spPr>
          <a:xfrm flipH="1">
            <a:off x="1167864" y="4843107"/>
            <a:ext cx="2683569" cy="341632"/>
          </a:xfrm>
          <a:prstGeom prst="rect">
            <a:avLst/>
          </a:prstGeom>
          <a:noFill/>
        </p:spPr>
        <p:txBody>
          <a:bodyPr wrap="square" rtlCol="0">
            <a:spAutoFit/>
          </a:bodyPr>
          <a:lstStyle/>
          <a:p>
            <a:pPr algn="r">
              <a:lnSpc>
                <a:spcPct val="90000"/>
              </a:lnSpc>
              <a:spcBef>
                <a:spcPts val="1000"/>
              </a:spcBef>
            </a:pPr>
            <a:r>
              <a:rPr lang="zh-CN" altLang="en-US" b="1" dirty="0">
                <a:solidFill>
                  <a:srgbClr val="F0FAFA"/>
                </a:solidFill>
                <a:latin typeface="思源黑体 CN Bold" panose="020B0800000000000000" pitchFamily="34" charset="-122"/>
                <a:ea typeface="思源黑体 CN Bold" panose="020B0800000000000000" pitchFamily="34" charset="-122"/>
              </a:rPr>
              <a:t>工作收获</a:t>
            </a:r>
          </a:p>
        </p:txBody>
      </p:sp>
      <p:sp>
        <p:nvSpPr>
          <p:cNvPr id="50" name="文本框 49"/>
          <p:cNvSpPr txBox="1"/>
          <p:nvPr/>
        </p:nvSpPr>
        <p:spPr>
          <a:xfrm flipH="1">
            <a:off x="1178992" y="5133102"/>
            <a:ext cx="2741061" cy="846001"/>
          </a:xfrm>
          <a:prstGeom prst="rect">
            <a:avLst/>
          </a:prstGeom>
          <a:noFill/>
        </p:spPr>
        <p:txBody>
          <a:bodyPr wrap="square" rtlCol="0">
            <a:spAutoFit/>
          </a:bodyPr>
          <a:lstStyle/>
          <a:p>
            <a:pPr>
              <a:lnSpc>
                <a:spcPct val="120000"/>
              </a:lnSpc>
            </a:pPr>
            <a:r>
              <a:rPr lang="zh-CN" altLang="en-US" sz="1400" dirty="0">
                <a:solidFill>
                  <a:srgbClr val="F0FAFA"/>
                </a:solidFill>
                <a:latin typeface="思源黑体 CN Light" panose="020B0300000000000000" pitchFamily="34" charset="-122"/>
                <a:ea typeface="思源黑体 CN Light" panose="020B0300000000000000" pitchFamily="34" charset="-122"/>
              </a:rPr>
              <a:t>单击添加文本单击添加文本单击添加文本单击添加文本单击添加文本单击添加文本单击添加文本</a:t>
            </a:r>
            <a:endParaRPr lang="en-US" altLang="zh-CN" sz="1400" dirty="0">
              <a:solidFill>
                <a:srgbClr val="F0FAFA"/>
              </a:solidFill>
              <a:latin typeface="思源黑体 CN Light" panose="020B0300000000000000" pitchFamily="34" charset="-122"/>
              <a:ea typeface="思源黑体 CN Light" panose="020B0300000000000000" pitchFamily="34" charset="-122"/>
            </a:endParaRPr>
          </a:p>
        </p:txBody>
      </p:sp>
      <p:sp>
        <p:nvSpPr>
          <p:cNvPr id="9" name="文本框 8">
            <a:extLst>
              <a:ext uri="{FF2B5EF4-FFF2-40B4-BE49-F238E27FC236}">
                <a16:creationId xmlns:a16="http://schemas.microsoft.com/office/drawing/2014/main" id="{899520F2-11FD-D75B-B47E-DC11CCDB8FF6}"/>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工作收获成果</a:t>
            </a:r>
          </a:p>
        </p:txBody>
      </p:sp>
      <p:cxnSp>
        <p:nvCxnSpPr>
          <p:cNvPr id="2" name="直接连接符 1">
            <a:extLst>
              <a:ext uri="{FF2B5EF4-FFF2-40B4-BE49-F238E27FC236}">
                <a16:creationId xmlns:a16="http://schemas.microsoft.com/office/drawing/2014/main" id="{FCF14493-0427-DB8E-D321-2DD8F9C3D049}"/>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572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a:xfrm>
            <a:off x="7456823" y="1845274"/>
            <a:ext cx="3545276" cy="3545276"/>
          </a:xfrm>
          <a:prstGeom prst="ellipse">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66253" y="2454704"/>
            <a:ext cx="2326416" cy="2326416"/>
          </a:xfrm>
          <a:prstGeom prst="ellipse">
            <a:avLst/>
          </a:prstGeom>
          <a:solidFill>
            <a:srgbClr val="ACE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44314" y="4054233"/>
            <a:ext cx="899995" cy="899996"/>
            <a:chOff x="7244314" y="4054233"/>
            <a:chExt cx="899995" cy="899996"/>
          </a:xfrm>
        </p:grpSpPr>
        <p:sp>
          <p:nvSpPr>
            <p:cNvPr id="48" name="任意多边形 47"/>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p:spPr>
        </p:pic>
      </p:grpSp>
      <p:grpSp>
        <p:nvGrpSpPr>
          <p:cNvPr id="8" name="组合 7"/>
          <p:cNvGrpSpPr/>
          <p:nvPr/>
        </p:nvGrpSpPr>
        <p:grpSpPr>
          <a:xfrm>
            <a:off x="8779464" y="1395277"/>
            <a:ext cx="899995" cy="899996"/>
            <a:chOff x="8779464" y="1395277"/>
            <a:chExt cx="899995" cy="899996"/>
          </a:xfrm>
        </p:grpSpPr>
        <p:sp>
          <p:nvSpPr>
            <p:cNvPr id="44" name="任意多边形 43"/>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p:spPr>
        </p:pic>
      </p:grpSp>
      <p:grpSp>
        <p:nvGrpSpPr>
          <p:cNvPr id="4" name="组合 3"/>
          <p:cNvGrpSpPr/>
          <p:nvPr/>
        </p:nvGrpSpPr>
        <p:grpSpPr>
          <a:xfrm>
            <a:off x="10314613" y="4054233"/>
            <a:ext cx="899995" cy="899996"/>
            <a:chOff x="10314613" y="4054233"/>
            <a:chExt cx="899995" cy="899996"/>
          </a:xfrm>
        </p:grpSpPr>
        <p:sp>
          <p:nvSpPr>
            <p:cNvPr id="46" name="任意多边形 45"/>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p:spPr>
        </p:pic>
      </p:grpSp>
      <p:grpSp>
        <p:nvGrpSpPr>
          <p:cNvPr id="5" name="组合 4"/>
          <p:cNvGrpSpPr/>
          <p:nvPr/>
        </p:nvGrpSpPr>
        <p:grpSpPr>
          <a:xfrm>
            <a:off x="8779464" y="4940552"/>
            <a:ext cx="899995" cy="899996"/>
            <a:chOff x="8779464" y="4940552"/>
            <a:chExt cx="899995" cy="899996"/>
          </a:xfrm>
        </p:grpSpPr>
        <p:sp>
          <p:nvSpPr>
            <p:cNvPr id="47" name="任意多边形 46"/>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lvl="0" algn="ctr" defTabSz="1289050">
                <a:lnSpc>
                  <a:spcPct val="90000"/>
                </a:lnSpc>
                <a:spcBef>
                  <a:spcPct val="0"/>
                </a:spcBef>
                <a:spcAft>
                  <a:spcPct val="35000"/>
                </a:spcAft>
              </a:pPr>
              <a:endParaRPr lang="zh-CN" altLang="en-US" sz="2900" kern="1200"/>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p:spPr>
        </p:pic>
      </p:grpSp>
      <p:grpSp>
        <p:nvGrpSpPr>
          <p:cNvPr id="3" name="组合 2"/>
          <p:cNvGrpSpPr/>
          <p:nvPr/>
        </p:nvGrpSpPr>
        <p:grpSpPr>
          <a:xfrm>
            <a:off x="10314613" y="2281595"/>
            <a:ext cx="899995" cy="899996"/>
            <a:chOff x="10314613" y="2281595"/>
            <a:chExt cx="899995" cy="899996"/>
          </a:xfrm>
        </p:grpSpPr>
        <p:sp>
          <p:nvSpPr>
            <p:cNvPr id="45" name="任意多边形 44"/>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p:spPr>
        </p:pic>
      </p:grpSp>
      <p:grpSp>
        <p:nvGrpSpPr>
          <p:cNvPr id="7" name="组合 6"/>
          <p:cNvGrpSpPr/>
          <p:nvPr/>
        </p:nvGrpSpPr>
        <p:grpSpPr>
          <a:xfrm>
            <a:off x="7244314" y="2281595"/>
            <a:ext cx="899995" cy="899996"/>
            <a:chOff x="7244314" y="2281595"/>
            <a:chExt cx="899995" cy="899996"/>
          </a:xfrm>
        </p:grpSpPr>
        <p:sp>
          <p:nvSpPr>
            <p:cNvPr id="49" name="任意多边形 48"/>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p:spPr>
        </p:pic>
      </p:grpSp>
      <p:cxnSp>
        <p:nvCxnSpPr>
          <p:cNvPr id="50" name="直接连接符 49"/>
          <p:cNvCxnSpPr/>
          <p:nvPr/>
        </p:nvCxnSpPr>
        <p:spPr>
          <a:xfrm>
            <a:off x="3806905" y="2040575"/>
            <a:ext cx="0" cy="3271787"/>
          </a:xfrm>
          <a:prstGeom prst="line">
            <a:avLst/>
          </a:prstGeom>
          <a:ln>
            <a:solidFill>
              <a:srgbClr val="42BAC8"/>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1294421" y="201519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工作成果</a:t>
            </a:r>
          </a:p>
        </p:txBody>
      </p:sp>
      <p:sp>
        <p:nvSpPr>
          <p:cNvPr id="74" name="文本框 73"/>
          <p:cNvSpPr txBox="1"/>
          <p:nvPr/>
        </p:nvSpPr>
        <p:spPr>
          <a:xfrm>
            <a:off x="1301339" y="228770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5" name="文本框 74"/>
          <p:cNvSpPr txBox="1"/>
          <p:nvPr/>
        </p:nvSpPr>
        <p:spPr>
          <a:xfrm>
            <a:off x="1294421" y="3156490"/>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工作成果</a:t>
            </a:r>
          </a:p>
        </p:txBody>
      </p:sp>
      <p:sp>
        <p:nvSpPr>
          <p:cNvPr id="76" name="文本框 75"/>
          <p:cNvSpPr txBox="1"/>
          <p:nvPr/>
        </p:nvSpPr>
        <p:spPr>
          <a:xfrm>
            <a:off x="1301339" y="3429000"/>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7" name="文本框 76"/>
          <p:cNvSpPr txBox="1"/>
          <p:nvPr/>
        </p:nvSpPr>
        <p:spPr>
          <a:xfrm>
            <a:off x="1294421" y="428095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工作成果</a:t>
            </a:r>
          </a:p>
        </p:txBody>
      </p:sp>
      <p:sp>
        <p:nvSpPr>
          <p:cNvPr id="78" name="文本框 77"/>
          <p:cNvSpPr txBox="1"/>
          <p:nvPr/>
        </p:nvSpPr>
        <p:spPr>
          <a:xfrm>
            <a:off x="1301339" y="455346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9" name="文本框 78"/>
          <p:cNvSpPr txBox="1"/>
          <p:nvPr/>
        </p:nvSpPr>
        <p:spPr>
          <a:xfrm>
            <a:off x="4274170" y="201519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工作成果</a:t>
            </a:r>
          </a:p>
        </p:txBody>
      </p:sp>
      <p:sp>
        <p:nvSpPr>
          <p:cNvPr id="80" name="文本框 79"/>
          <p:cNvSpPr txBox="1"/>
          <p:nvPr/>
        </p:nvSpPr>
        <p:spPr>
          <a:xfrm>
            <a:off x="4281088" y="228770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81" name="文本框 80"/>
          <p:cNvSpPr txBox="1"/>
          <p:nvPr/>
        </p:nvSpPr>
        <p:spPr>
          <a:xfrm>
            <a:off x="4274170" y="3156490"/>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工作成果</a:t>
            </a:r>
          </a:p>
        </p:txBody>
      </p:sp>
      <p:sp>
        <p:nvSpPr>
          <p:cNvPr id="82" name="文本框 81"/>
          <p:cNvSpPr txBox="1"/>
          <p:nvPr/>
        </p:nvSpPr>
        <p:spPr>
          <a:xfrm>
            <a:off x="4281088" y="3429000"/>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83" name="文本框 82"/>
          <p:cNvSpPr txBox="1"/>
          <p:nvPr/>
        </p:nvSpPr>
        <p:spPr>
          <a:xfrm>
            <a:off x="4274170" y="428095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思源黑体 CN Bold" panose="020B0800000000000000" pitchFamily="34" charset="-122"/>
                <a:ea typeface="思源黑体 CN Bold" panose="020B0800000000000000" pitchFamily="34" charset="-122"/>
              </a:rPr>
              <a:t>工作成果</a:t>
            </a:r>
          </a:p>
        </p:txBody>
      </p:sp>
      <p:sp>
        <p:nvSpPr>
          <p:cNvPr id="84" name="文本框 83"/>
          <p:cNvSpPr txBox="1"/>
          <p:nvPr/>
        </p:nvSpPr>
        <p:spPr>
          <a:xfrm>
            <a:off x="4281088" y="455346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单击添加文本单击添加文本单击添加文本单击添加文本</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9" name="组合 8"/>
          <p:cNvGrpSpPr/>
          <p:nvPr/>
        </p:nvGrpSpPr>
        <p:grpSpPr>
          <a:xfrm>
            <a:off x="8446724" y="2928989"/>
            <a:ext cx="1564655" cy="1377846"/>
            <a:chOff x="8446724" y="2928989"/>
            <a:chExt cx="1564655" cy="1377846"/>
          </a:xfrm>
        </p:grpSpPr>
        <p:sp>
          <p:nvSpPr>
            <p:cNvPr id="35" name="椭圆 34"/>
            <p:cNvSpPr/>
            <p:nvPr/>
          </p:nvSpPr>
          <p:spPr>
            <a:xfrm>
              <a:off x="8540538" y="2928989"/>
              <a:ext cx="1377846" cy="137784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8446724" y="3419395"/>
              <a:ext cx="1564655" cy="397032"/>
            </a:xfrm>
            <a:prstGeom prst="rect">
              <a:avLst/>
            </a:prstGeom>
            <a:noFill/>
          </p:spPr>
          <p:txBody>
            <a:bodyPr wrap="square" rtlCol="0" anchor="ctr">
              <a:spAutoFit/>
            </a:bodyPr>
            <a:lstStyle/>
            <a:p>
              <a:pPr algn="ctr">
                <a:lnSpc>
                  <a:spcPct val="90000"/>
                </a:lnSpc>
                <a:spcBef>
                  <a:spcPts val="1000"/>
                </a:spcBef>
              </a:pPr>
              <a:r>
                <a:rPr lang="zh-CN" altLang="en-US" sz="2200" b="1" dirty="0">
                  <a:solidFill>
                    <a:schemeClr val="bg1"/>
                  </a:solidFill>
                  <a:latin typeface="思源黑体 CN Bold" panose="020B0800000000000000" pitchFamily="34" charset="-122"/>
                  <a:ea typeface="思源黑体 CN Bold" panose="020B0800000000000000" pitchFamily="34" charset="-122"/>
                </a:rPr>
                <a:t>工作成果</a:t>
              </a:r>
            </a:p>
          </p:txBody>
        </p:sp>
      </p:grpSp>
      <p:pic>
        <p:nvPicPr>
          <p:cNvPr id="60" name="图片 5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495669" y="2533593"/>
            <a:ext cx="394551" cy="396000"/>
          </a:xfrm>
          <a:prstGeom prst="rect">
            <a:avLst/>
          </a:prstGeom>
          <a:solidFill>
            <a:schemeClr val="bg1"/>
          </a:solidFill>
          <a:ln>
            <a:solidFill>
              <a:schemeClr val="bg1"/>
            </a:solidFill>
          </a:ln>
        </p:spPr>
      </p:pic>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47565" y="1665619"/>
            <a:ext cx="363600" cy="363600"/>
          </a:xfrm>
          <a:prstGeom prst="rect">
            <a:avLst/>
          </a:prstGeom>
          <a:solidFill>
            <a:schemeClr val="bg1"/>
          </a:solidFill>
        </p:spPr>
      </p:pic>
      <p:pic>
        <p:nvPicPr>
          <p:cNvPr id="63" name="图片 6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72262" y="2544361"/>
            <a:ext cx="392400" cy="392400"/>
          </a:xfrm>
          <a:prstGeom prst="rect">
            <a:avLst/>
          </a:prstGeom>
          <a:solidFill>
            <a:schemeClr val="bg1"/>
          </a:solidFill>
        </p:spPr>
      </p:pic>
      <p:pic>
        <p:nvPicPr>
          <p:cNvPr id="64" name="图片 6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05744" y="4317140"/>
            <a:ext cx="374400" cy="374400"/>
          </a:xfrm>
          <a:prstGeom prst="rect">
            <a:avLst/>
          </a:prstGeom>
          <a:solidFill>
            <a:schemeClr val="bg1"/>
          </a:solidFill>
        </p:spPr>
      </p:pic>
      <p:pic>
        <p:nvPicPr>
          <p:cNvPr id="65" name="图片 6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47347" y="5207893"/>
            <a:ext cx="367200" cy="368294"/>
          </a:xfrm>
          <a:prstGeom prst="rect">
            <a:avLst/>
          </a:prstGeom>
          <a:solidFill>
            <a:schemeClr val="bg1"/>
          </a:solidFill>
        </p:spPr>
      </p:pic>
      <p:pic>
        <p:nvPicPr>
          <p:cNvPr id="66" name="图片 6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50818" y="4337985"/>
            <a:ext cx="422400" cy="316800"/>
          </a:xfrm>
          <a:prstGeom prst="rect">
            <a:avLst/>
          </a:prstGeom>
          <a:solidFill>
            <a:schemeClr val="bg1"/>
          </a:solidFill>
        </p:spPr>
      </p:pic>
      <p:sp>
        <p:nvSpPr>
          <p:cNvPr id="16" name="文本框 15">
            <a:extLst>
              <a:ext uri="{FF2B5EF4-FFF2-40B4-BE49-F238E27FC236}">
                <a16:creationId xmlns:a16="http://schemas.microsoft.com/office/drawing/2014/main" id="{F9F0742F-BCBB-2317-B381-D30271B2F8C3}"/>
              </a:ext>
            </a:extLst>
          </p:cNvPr>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rgbClr val="42BAC8"/>
                </a:solidFill>
                <a:latin typeface="思源黑体 CN Bold" panose="020B0800000000000000" pitchFamily="34" charset="-122"/>
                <a:ea typeface="思源黑体 CN Bold" panose="020B0800000000000000" pitchFamily="34" charset="-122"/>
                <a:cs typeface="+mj-cs"/>
              </a:rPr>
              <a:t>工作收获成果</a:t>
            </a:r>
          </a:p>
        </p:txBody>
      </p:sp>
      <p:cxnSp>
        <p:nvCxnSpPr>
          <p:cNvPr id="2" name="直接连接符 1">
            <a:extLst>
              <a:ext uri="{FF2B5EF4-FFF2-40B4-BE49-F238E27FC236}">
                <a16:creationId xmlns:a16="http://schemas.microsoft.com/office/drawing/2014/main" id="{07B976D6-E853-74E8-3730-EAE4EBB42F6A}"/>
              </a:ext>
            </a:extLst>
          </p:cNvPr>
          <p:cNvCxnSpPr/>
          <p:nvPr/>
        </p:nvCxnSpPr>
        <p:spPr>
          <a:xfrm>
            <a:off x="348916" y="641047"/>
            <a:ext cx="11843084" cy="0"/>
          </a:xfrm>
          <a:prstGeom prst="line">
            <a:avLst/>
          </a:prstGeom>
          <a:ln w="38100">
            <a:solidFill>
              <a:srgbClr val="42BA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7471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pct50">
          <a:fgClr>
            <a:srgbClr val="42BAC8"/>
          </a:fgClr>
          <a:bgClr>
            <a:schemeClr val="bg1"/>
          </a:bgClr>
        </a:pattFill>
        <a:effectLst/>
      </p:bgPr>
    </p:bg>
    <p:spTree>
      <p:nvGrpSpPr>
        <p:cNvPr id="1" name=""/>
        <p:cNvGrpSpPr/>
        <p:nvPr/>
      </p:nvGrpSpPr>
      <p:grpSpPr>
        <a:xfrm>
          <a:off x="0" y="0"/>
          <a:ext cx="0" cy="0"/>
          <a:chOff x="0" y="0"/>
          <a:chExt cx="0" cy="0"/>
        </a:xfrm>
      </p:grpSpPr>
      <p:sp>
        <p:nvSpPr>
          <p:cNvPr id="8" name="矩形 7"/>
          <p:cNvSpPr/>
          <p:nvPr/>
        </p:nvSpPr>
        <p:spPr>
          <a:xfrm>
            <a:off x="4019550" y="1308687"/>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32003" y="1546172"/>
            <a:ext cx="4152900" cy="3677930"/>
          </a:xfrm>
          <a:prstGeom prst="rect">
            <a:avLst/>
          </a:prstGeom>
          <a:noFill/>
        </p:spPr>
        <p:txBody>
          <a:bodyPr wrap="square" rtlCol="0">
            <a:spAutoFit/>
          </a:bodyPr>
          <a:lstStyle/>
          <a:p>
            <a:pPr algn="ctr"/>
            <a:r>
              <a:rPr lang="en-US" altLang="zh-CN"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rPr>
              <a:t>03</a:t>
            </a:r>
            <a:endParaRPr lang="zh-CN" altLang="en-US" sz="23300" dirty="0">
              <a:solidFill>
                <a:schemeClr val="bg1"/>
              </a:solidFill>
              <a:effectLst>
                <a:outerShdw blurRad="50800" algn="ctr" rotWithShape="0">
                  <a:prstClr val="black">
                    <a:alpha val="40000"/>
                  </a:prstClr>
                </a:outerShdw>
              </a:effectLst>
              <a:latin typeface="思源黑体 CN Bold" panose="020B0800000000000000" pitchFamily="34" charset="-122"/>
              <a:ea typeface="思源黑体 CN Bold" panose="020B0800000000000000"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9</a:t>
            </a:fld>
            <a:endParaRPr lang="zh-CN" altLang="en-US" dirty="0">
              <a:solidFill>
                <a:schemeClr val="bg1"/>
              </a:solidFill>
            </a:endParaRPr>
          </a:p>
        </p:txBody>
      </p:sp>
      <p:sp>
        <p:nvSpPr>
          <p:cNvPr id="11" name="矩形 10"/>
          <p:cNvSpPr/>
          <p:nvPr/>
        </p:nvSpPr>
        <p:spPr>
          <a:xfrm>
            <a:off x="0" y="2609807"/>
            <a:ext cx="12192000" cy="1638387"/>
          </a:xfrm>
          <a:prstGeom prst="rect">
            <a:avLst/>
          </a:prstGeom>
          <a:solidFill>
            <a:srgbClr val="42BAC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006574"/>
            <a:ext cx="7054786" cy="840230"/>
          </a:xfrm>
          <a:prstGeom prst="rect">
            <a:avLst/>
          </a:prstGeom>
          <a:noFill/>
        </p:spPr>
        <p:txBody>
          <a:bodyPr wrap="square" rtlCol="0">
            <a:spAutoFit/>
          </a:bodyPr>
          <a:lstStyle/>
          <a:p>
            <a:pPr algn="ctr">
              <a:lnSpc>
                <a:spcPct val="90000"/>
              </a:lnSpc>
              <a:spcBef>
                <a:spcPct val="0"/>
              </a:spcBef>
            </a:pPr>
            <a:r>
              <a:rPr lang="zh-CN" altLang="en-US" sz="5400" dirty="0">
                <a:solidFill>
                  <a:schemeClr val="bg1"/>
                </a:solidFill>
                <a:latin typeface="思源黑体 CN Bold" panose="020B0800000000000000" pitchFamily="34" charset="-122"/>
                <a:ea typeface="思源黑体 CN Bold" panose="020B0800000000000000" pitchFamily="34" charset="-122"/>
                <a:cs typeface="+mj-cs"/>
              </a:rPr>
              <a:t>不足解决方案</a:t>
            </a:r>
          </a:p>
        </p:txBody>
      </p:sp>
    </p:spTree>
    <p:extLst>
      <p:ext uri="{BB962C8B-B14F-4D97-AF65-F5344CB8AC3E}">
        <p14:creationId xmlns:p14="http://schemas.microsoft.com/office/powerpoint/2010/main" val="40502325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f19d671895dd02db333b5db894af6a5ddd8ad2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TotalTime>
  <Words>930</Words>
  <Application>Microsoft Office PowerPoint</Application>
  <PresentationFormat>宽屏</PresentationFormat>
  <Paragraphs>140</Paragraphs>
  <Slides>17</Slides>
  <Notes>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OPPOSans H</vt:lpstr>
      <vt:lpstr>阿里巴巴普惠体 B</vt:lpstr>
      <vt:lpstr>汉仪雅酷黑 45W</vt:lpstr>
      <vt:lpstr>思源黑体 CN Bold</vt:lpstr>
      <vt:lpstr>思源黑体 CN Heavy</vt:lpstr>
      <vt:lpstr>思源黑体 CN Light</vt:lpstr>
      <vt:lpstr>思源黑体 CN Medium</vt:lpstr>
      <vt:lpstr>微软雅黑</vt:lpstr>
      <vt:lpstr>Arial</vt:lpstr>
      <vt:lpstr>Calibri</vt:lpstr>
      <vt:lpstr>Calibri Light</vt:lpstr>
      <vt:lpstr>Impact</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简约风竞聘述职报告ppt模板</dc:title>
  <dc:creator>若谷老师</dc:creator>
  <cp:keywords>P界达人</cp:keywords>
  <dc:description>www.51pptmoban.com</dc:description>
  <cp:lastModifiedBy>Power user</cp:lastModifiedBy>
  <cp:revision>300</cp:revision>
  <dcterms:created xsi:type="dcterms:W3CDTF">2014-12-01T05:17:24Z</dcterms:created>
  <dcterms:modified xsi:type="dcterms:W3CDTF">2023-01-29T12:03:54Z</dcterms:modified>
</cp:coreProperties>
</file>