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6" r:id="rId2"/>
    <p:sldId id="256" r:id="rId3"/>
    <p:sldId id="264" r:id="rId4"/>
    <p:sldId id="263" r:id="rId5"/>
    <p:sldId id="258" r:id="rId6"/>
    <p:sldId id="257" r:id="rId7"/>
    <p:sldId id="260" r:id="rId8"/>
    <p:sldId id="259" r:id="rId9"/>
    <p:sldId id="262" r:id="rId10"/>
    <p:sldId id="265" r:id="rId11"/>
    <p:sldId id="261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625FAEC-429C-4283-B2B5-F1430FACDCF4}">
          <p14:sldIdLst>
            <p14:sldId id="266"/>
            <p14:sldId id="256"/>
            <p14:sldId id="264"/>
            <p14:sldId id="263"/>
            <p14:sldId id="258"/>
            <p14:sldId id="257"/>
            <p14:sldId id="260"/>
            <p14:sldId id="259"/>
            <p14:sldId id="262"/>
            <p14:sldId id="265"/>
            <p14:sldId id="261"/>
          </p14:sldIdLst>
        </p14:section>
        <p14:section name="作者信息" id="{621559F9-F234-4119-AD4D-1A335FD1BEB5}">
          <p14:sldIdLst>
            <p14:sldId id="267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9D5"/>
    <a:srgbClr val="D6F7FC"/>
    <a:srgbClr val="EF5921"/>
    <a:srgbClr val="8862B7"/>
    <a:srgbClr val="FFBC01"/>
    <a:srgbClr val="F3ECDC"/>
    <a:srgbClr val="99FF3C"/>
    <a:srgbClr val="FFFFFF"/>
    <a:srgbClr val="72DAE5"/>
    <a:srgbClr val="BAEB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75" autoAdjust="0"/>
    <p:restoredTop sz="95753" autoAdjust="0"/>
  </p:normalViewPr>
  <p:slideViewPr>
    <p:cSldViewPr snapToGrid="0" showGuides="1">
      <p:cViewPr>
        <p:scale>
          <a:sx n="33" d="100"/>
          <a:sy n="33" d="100"/>
        </p:scale>
        <p:origin x="1980" y="1494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666F0-5F26-4432-9340-80D7298F1E92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72F27-55AB-4BAC-BA15-12DDABCC4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747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172F27-55AB-4BAC-BA15-12DDABCC432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015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2937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455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2118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日历&#10;&#10;描述已自动生成">
            <a:extLst>
              <a:ext uri="{FF2B5EF4-FFF2-40B4-BE49-F238E27FC236}">
                <a16:creationId xmlns:a16="http://schemas.microsoft.com/office/drawing/2014/main" id="{A47687B8-FEE5-DB91-240B-3B0957112F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77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1555C352-5FF3-0E21-9127-E275F8061CC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D8DA297-1C24-07CC-567A-445AEB2FA520}"/>
              </a:ext>
            </a:extLst>
          </p:cNvPr>
          <p:cNvSpPr/>
          <p:nvPr/>
        </p:nvSpPr>
        <p:spPr>
          <a:xfrm>
            <a:off x="0" y="6311900"/>
            <a:ext cx="12192000" cy="546100"/>
          </a:xfrm>
          <a:custGeom>
            <a:avLst/>
            <a:gdLst>
              <a:gd name="connsiteX0" fmla="*/ 0 w 12192000"/>
              <a:gd name="connsiteY0" fmla="*/ 537637 h 546100"/>
              <a:gd name="connsiteX1" fmla="*/ 1362429 w 12192000"/>
              <a:gd name="connsiteY1" fmla="*/ 189676 h 546100"/>
              <a:gd name="connsiteX2" fmla="*/ 4273604 w 12192000"/>
              <a:gd name="connsiteY2" fmla="*/ 354500 h 546100"/>
              <a:gd name="connsiteX3" fmla="*/ 5391495 w 12192000"/>
              <a:gd name="connsiteY3" fmla="*/ 107264 h 546100"/>
              <a:gd name="connsiteX4" fmla="*/ 7720435 w 12192000"/>
              <a:gd name="connsiteY4" fmla="*/ 537637 h 546100"/>
              <a:gd name="connsiteX5" fmla="*/ 8954773 w 12192000"/>
              <a:gd name="connsiteY5" fmla="*/ 381970 h 546100"/>
              <a:gd name="connsiteX6" fmla="*/ 10387071 w 12192000"/>
              <a:gd name="connsiteY6" fmla="*/ 244617 h 546100"/>
              <a:gd name="connsiteX7" fmla="*/ 11062464 w 12192000"/>
              <a:gd name="connsiteY7" fmla="*/ 6538 h 546100"/>
              <a:gd name="connsiteX8" fmla="*/ 12192000 w 12192000"/>
              <a:gd name="connsiteY8" fmla="*/ 52848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46100" fill="none" extrusionOk="0">
                <a:moveTo>
                  <a:pt x="0" y="537637"/>
                </a:moveTo>
                <a:cubicBezTo>
                  <a:pt x="313745" y="377084"/>
                  <a:pt x="691865" y="254303"/>
                  <a:pt x="1362429" y="189676"/>
                </a:cubicBezTo>
                <a:cubicBezTo>
                  <a:pt x="2165245" y="293945"/>
                  <a:pt x="3615173" y="503709"/>
                  <a:pt x="4273604" y="354500"/>
                </a:cubicBezTo>
                <a:cubicBezTo>
                  <a:pt x="4990387" y="410498"/>
                  <a:pt x="4845518" y="111644"/>
                  <a:pt x="5391495" y="107264"/>
                </a:cubicBezTo>
                <a:cubicBezTo>
                  <a:pt x="6084299" y="34181"/>
                  <a:pt x="7156476" y="351113"/>
                  <a:pt x="7720435" y="537637"/>
                </a:cubicBezTo>
                <a:cubicBezTo>
                  <a:pt x="8261260" y="592133"/>
                  <a:pt x="8475011" y="406435"/>
                  <a:pt x="8954773" y="381970"/>
                </a:cubicBezTo>
                <a:cubicBezTo>
                  <a:pt x="9391593" y="332593"/>
                  <a:pt x="9993494" y="220973"/>
                  <a:pt x="10387071" y="244617"/>
                </a:cubicBezTo>
                <a:cubicBezTo>
                  <a:pt x="10739943" y="160542"/>
                  <a:pt x="10729898" y="-22236"/>
                  <a:pt x="11062464" y="6538"/>
                </a:cubicBezTo>
                <a:cubicBezTo>
                  <a:pt x="11295985" y="174185"/>
                  <a:pt x="11843979" y="340457"/>
                  <a:pt x="12192000" y="528480"/>
                </a:cubicBezTo>
              </a:path>
              <a:path w="12192000" h="546100" stroke="0" extrusionOk="0">
                <a:moveTo>
                  <a:pt x="0" y="537637"/>
                </a:moveTo>
                <a:cubicBezTo>
                  <a:pt x="312850" y="371373"/>
                  <a:pt x="625110" y="229600"/>
                  <a:pt x="1362429" y="189676"/>
                </a:cubicBezTo>
                <a:cubicBezTo>
                  <a:pt x="2188736" y="183161"/>
                  <a:pt x="3561840" y="369515"/>
                  <a:pt x="4273604" y="354500"/>
                </a:cubicBezTo>
                <a:cubicBezTo>
                  <a:pt x="4934803" y="350835"/>
                  <a:pt x="4811230" y="108765"/>
                  <a:pt x="5391495" y="107264"/>
                </a:cubicBezTo>
                <a:cubicBezTo>
                  <a:pt x="5946315" y="127035"/>
                  <a:pt x="7180213" y="517491"/>
                  <a:pt x="7720435" y="537637"/>
                </a:cubicBezTo>
                <a:cubicBezTo>
                  <a:pt x="8360632" y="588916"/>
                  <a:pt x="8539420" y="370947"/>
                  <a:pt x="8954773" y="381970"/>
                </a:cubicBezTo>
                <a:cubicBezTo>
                  <a:pt x="9341957" y="324366"/>
                  <a:pt x="9969083" y="369992"/>
                  <a:pt x="10387071" y="244617"/>
                </a:cubicBezTo>
                <a:cubicBezTo>
                  <a:pt x="10731450" y="116218"/>
                  <a:pt x="10741829" y="-13236"/>
                  <a:pt x="11062464" y="6538"/>
                </a:cubicBezTo>
                <a:cubicBezTo>
                  <a:pt x="11479910" y="119141"/>
                  <a:pt x="11834181" y="304758"/>
                  <a:pt x="12192000" y="528480"/>
                </a:cubicBezTo>
              </a:path>
            </a:pathLst>
          </a:custGeom>
          <a:solidFill>
            <a:srgbClr val="FFBC01"/>
          </a:solidFill>
          <a:ln w="25400">
            <a:solidFill>
              <a:schemeClr val="tx1">
                <a:alpha val="99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3296900"/>
                      <a:gd name="connsiteY0" fmla="*/ 745669 h 757406"/>
                      <a:gd name="connsiteX1" fmla="*/ 1485900 w 13296900"/>
                      <a:gd name="connsiteY1" fmla="*/ 263069 h 757406"/>
                      <a:gd name="connsiteX2" fmla="*/ 4660900 w 13296900"/>
                      <a:gd name="connsiteY2" fmla="*/ 491669 h 757406"/>
                      <a:gd name="connsiteX3" fmla="*/ 5880100 w 13296900"/>
                      <a:gd name="connsiteY3" fmla="*/ 148769 h 757406"/>
                      <a:gd name="connsiteX4" fmla="*/ 8420100 w 13296900"/>
                      <a:gd name="connsiteY4" fmla="*/ 745669 h 757406"/>
                      <a:gd name="connsiteX5" fmla="*/ 9766300 w 13296900"/>
                      <a:gd name="connsiteY5" fmla="*/ 529769 h 757406"/>
                      <a:gd name="connsiteX6" fmla="*/ 11328400 w 13296900"/>
                      <a:gd name="connsiteY6" fmla="*/ 339269 h 757406"/>
                      <a:gd name="connsiteX7" fmla="*/ 12065000 w 13296900"/>
                      <a:gd name="connsiteY7" fmla="*/ 9069 h 757406"/>
                      <a:gd name="connsiteX8" fmla="*/ 13296900 w 13296900"/>
                      <a:gd name="connsiteY8" fmla="*/ 732969 h 7574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296900" h="757406">
                        <a:moveTo>
                          <a:pt x="0" y="745669"/>
                        </a:moveTo>
                        <a:cubicBezTo>
                          <a:pt x="354542" y="525535"/>
                          <a:pt x="709084" y="305402"/>
                          <a:pt x="1485900" y="263069"/>
                        </a:cubicBezTo>
                        <a:cubicBezTo>
                          <a:pt x="2262716" y="220736"/>
                          <a:pt x="3928533" y="510719"/>
                          <a:pt x="4660900" y="491669"/>
                        </a:cubicBezTo>
                        <a:cubicBezTo>
                          <a:pt x="5393267" y="472619"/>
                          <a:pt x="5253567" y="106436"/>
                          <a:pt x="5880100" y="148769"/>
                        </a:cubicBezTo>
                        <a:cubicBezTo>
                          <a:pt x="6506633" y="191102"/>
                          <a:pt x="7772400" y="682169"/>
                          <a:pt x="8420100" y="745669"/>
                        </a:cubicBezTo>
                        <a:cubicBezTo>
                          <a:pt x="9067800" y="809169"/>
                          <a:pt x="9281583" y="597502"/>
                          <a:pt x="9766300" y="529769"/>
                        </a:cubicBezTo>
                        <a:cubicBezTo>
                          <a:pt x="10251017" y="462036"/>
                          <a:pt x="10945283" y="426052"/>
                          <a:pt x="11328400" y="339269"/>
                        </a:cubicBezTo>
                        <a:cubicBezTo>
                          <a:pt x="11711517" y="252486"/>
                          <a:pt x="11736917" y="-56548"/>
                          <a:pt x="12065000" y="9069"/>
                        </a:cubicBezTo>
                        <a:cubicBezTo>
                          <a:pt x="12393083" y="74686"/>
                          <a:pt x="12844991" y="403827"/>
                          <a:pt x="13296900" y="732969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B708FF-A208-091E-0A0E-FE97178BE9B3}"/>
              </a:ext>
            </a:extLst>
          </p:cNvPr>
          <p:cNvSpPr txBox="1"/>
          <p:nvPr/>
        </p:nvSpPr>
        <p:spPr>
          <a:xfrm>
            <a:off x="4150456" y="646496"/>
            <a:ext cx="3891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Your Point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D466575-B160-309E-AB77-29690B15AFFC}"/>
              </a:ext>
            </a:extLst>
          </p:cNvPr>
          <p:cNvSpPr/>
          <p:nvPr/>
        </p:nvSpPr>
        <p:spPr>
          <a:xfrm>
            <a:off x="4707467" y="1168398"/>
            <a:ext cx="2777067" cy="44057"/>
          </a:xfrm>
          <a:custGeom>
            <a:avLst/>
            <a:gdLst>
              <a:gd name="connsiteX0" fmla="*/ 0 w 2777067"/>
              <a:gd name="connsiteY0" fmla="*/ 21166 h 44057"/>
              <a:gd name="connsiteX1" fmla="*/ 381000 w 2777067"/>
              <a:gd name="connsiteY1" fmla="*/ 0 h 44057"/>
              <a:gd name="connsiteX2" fmla="*/ 740833 w 2777067"/>
              <a:gd name="connsiteY2" fmla="*/ 8466 h 44057"/>
              <a:gd name="connsiteX3" fmla="*/ 1646767 w 2777067"/>
              <a:gd name="connsiteY3" fmla="*/ 38100 h 44057"/>
              <a:gd name="connsiteX4" fmla="*/ 2345267 w 2777067"/>
              <a:gd name="connsiteY4" fmla="*/ 42333 h 44057"/>
              <a:gd name="connsiteX5" fmla="*/ 2777067 w 2777067"/>
              <a:gd name="connsiteY5" fmla="*/ 16933 h 44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7067" h="44057">
                <a:moveTo>
                  <a:pt x="0" y="21166"/>
                </a:moveTo>
                <a:cubicBezTo>
                  <a:pt x="128764" y="11641"/>
                  <a:pt x="257528" y="2117"/>
                  <a:pt x="381000" y="0"/>
                </a:cubicBezTo>
                <a:lnTo>
                  <a:pt x="740833" y="8466"/>
                </a:lnTo>
                <a:lnTo>
                  <a:pt x="1646767" y="38100"/>
                </a:lnTo>
                <a:cubicBezTo>
                  <a:pt x="1914173" y="43744"/>
                  <a:pt x="2156884" y="45861"/>
                  <a:pt x="2345267" y="42333"/>
                </a:cubicBezTo>
                <a:cubicBezTo>
                  <a:pt x="2533650" y="38805"/>
                  <a:pt x="2655358" y="27869"/>
                  <a:pt x="2777067" y="16933"/>
                </a:cubicBezTo>
              </a:path>
            </a:pathLst>
          </a:custGeom>
          <a:noFill/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D4B0D9-D921-AB93-77E4-B008808D3E88}"/>
              </a:ext>
            </a:extLst>
          </p:cNvPr>
          <p:cNvSpPr txBox="1"/>
          <p:nvPr/>
        </p:nvSpPr>
        <p:spPr>
          <a:xfrm>
            <a:off x="1892300" y="1539126"/>
            <a:ext cx="8407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Lorem ipsum dolor sit amet, consectetuer adipiscing elit. 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Maecenas porttitor congue massa. Fusce posuere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 malesuada fames ac turpis egestas. 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magna sed pulvinar ultricies, purus lectus malesuada libero, sit amet commodo magna eros quis</a:t>
            </a:r>
          </a:p>
        </p:txBody>
      </p:sp>
      <p:pic>
        <p:nvPicPr>
          <p:cNvPr id="7" name="图片 6" descr="卡通人物&#10;&#10;描述已自动生成">
            <a:extLst>
              <a:ext uri="{FF2B5EF4-FFF2-40B4-BE49-F238E27FC236}">
                <a16:creationId xmlns:a16="http://schemas.microsoft.com/office/drawing/2014/main" id="{31392665-E192-9BBE-3104-82295B551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476" y="4619033"/>
            <a:ext cx="1887171" cy="2280570"/>
          </a:xfrm>
          <a:prstGeom prst="rect">
            <a:avLst/>
          </a:prstGeom>
        </p:spPr>
      </p:pic>
      <p:pic>
        <p:nvPicPr>
          <p:cNvPr id="11" name="图片 10" descr="卡通人物&#10;&#10;描述已自动生成">
            <a:extLst>
              <a:ext uri="{FF2B5EF4-FFF2-40B4-BE49-F238E27FC236}">
                <a16:creationId xmlns:a16="http://schemas.microsoft.com/office/drawing/2014/main" id="{F53A3DA3-AA58-CAEE-EC40-A7E7524E9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514" y="4619033"/>
            <a:ext cx="2628900" cy="2280571"/>
          </a:xfrm>
          <a:prstGeom prst="rect">
            <a:avLst/>
          </a:prstGeom>
        </p:spPr>
      </p:pic>
      <p:pic>
        <p:nvPicPr>
          <p:cNvPr id="13" name="图片 12" descr="卡通人物&#10;&#10;描述已自动生成">
            <a:extLst>
              <a:ext uri="{FF2B5EF4-FFF2-40B4-BE49-F238E27FC236}">
                <a16:creationId xmlns:a16="http://schemas.microsoft.com/office/drawing/2014/main" id="{B7096D45-AFEC-F956-BD7B-91DFDBB732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353" y="4619557"/>
            <a:ext cx="2451100" cy="2279523"/>
          </a:xfrm>
          <a:prstGeom prst="rect">
            <a:avLst/>
          </a:prstGeom>
        </p:spPr>
      </p:pic>
      <p:pic>
        <p:nvPicPr>
          <p:cNvPr id="19" name="图片 18" descr="圆圈&#10;&#10;中度可信度描述已自动生成">
            <a:extLst>
              <a:ext uri="{FF2B5EF4-FFF2-40B4-BE49-F238E27FC236}">
                <a16:creationId xmlns:a16="http://schemas.microsoft.com/office/drawing/2014/main" id="{B84CBAB4-843B-D027-A8D4-C64731A2A6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646496"/>
            <a:ext cx="2451100" cy="1746409"/>
          </a:xfrm>
          <a:prstGeom prst="rect">
            <a:avLst/>
          </a:prstGeom>
        </p:spPr>
      </p:pic>
      <p:pic>
        <p:nvPicPr>
          <p:cNvPr id="21" name="图片 20" descr="卡通人物&#10;&#10;描述已自动生成">
            <a:extLst>
              <a:ext uri="{FF2B5EF4-FFF2-40B4-BE49-F238E27FC236}">
                <a16:creationId xmlns:a16="http://schemas.microsoft.com/office/drawing/2014/main" id="{88E7A191-75D3-67DA-9A08-79B3396B48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34997" y="1696768"/>
            <a:ext cx="1390253" cy="108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96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862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3C3C08F-1192-7399-AFD8-D4173669EE2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86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6AFB19E-BE6A-4C38-B249-A85D83A5AF2F}"/>
              </a:ext>
            </a:extLst>
          </p:cNvPr>
          <p:cNvGrpSpPr/>
          <p:nvPr/>
        </p:nvGrpSpPr>
        <p:grpSpPr>
          <a:xfrm>
            <a:off x="3433941" y="2570073"/>
            <a:ext cx="4852146" cy="3202623"/>
            <a:chOff x="4200040" y="3267596"/>
            <a:chExt cx="3990864" cy="263414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7721581-EEC1-3D41-BDF3-2FB4C7498404}"/>
                </a:ext>
              </a:extLst>
            </p:cNvPr>
            <p:cNvSpPr/>
            <p:nvPr/>
          </p:nvSpPr>
          <p:spPr>
            <a:xfrm>
              <a:off x="4331296" y="3305696"/>
              <a:ext cx="3859608" cy="2596040"/>
            </a:xfrm>
            <a:custGeom>
              <a:avLst/>
              <a:gdLst>
                <a:gd name="connsiteX0" fmla="*/ 410505 w 3859608"/>
                <a:gd name="connsiteY0" fmla="*/ 283210 h 2596040"/>
                <a:gd name="connsiteX1" fmla="*/ 172653 w 3859608"/>
                <a:gd name="connsiteY1" fmla="*/ 608963 h 2596040"/>
                <a:gd name="connsiteX2" fmla="*/ 17533 w 3859608"/>
                <a:gd name="connsiteY2" fmla="*/ 1369054 h 2596040"/>
                <a:gd name="connsiteX3" fmla="*/ 22704 w 3859608"/>
                <a:gd name="connsiteY3" fmla="*/ 2072267 h 2596040"/>
                <a:gd name="connsiteX4" fmla="*/ 188165 w 3859608"/>
                <a:gd name="connsiteY4" fmla="*/ 2470409 h 2596040"/>
                <a:gd name="connsiteX5" fmla="*/ 798306 w 3859608"/>
                <a:gd name="connsiteY5" fmla="*/ 2584164 h 2596040"/>
                <a:gd name="connsiteX6" fmla="*/ 1615273 w 3859608"/>
                <a:gd name="connsiteY6" fmla="*/ 2589335 h 2596040"/>
                <a:gd name="connsiteX7" fmla="*/ 2897602 w 3859608"/>
                <a:gd name="connsiteY7" fmla="*/ 2584164 h 2596040"/>
                <a:gd name="connsiteX8" fmla="*/ 3404328 w 3859608"/>
                <a:gd name="connsiteY8" fmla="*/ 2449726 h 2596040"/>
                <a:gd name="connsiteX9" fmla="*/ 3807641 w 3859608"/>
                <a:gd name="connsiteY9" fmla="*/ 1963682 h 2596040"/>
                <a:gd name="connsiteX10" fmla="*/ 3843836 w 3859608"/>
                <a:gd name="connsiteY10" fmla="*/ 965741 h 2596040"/>
                <a:gd name="connsiteX11" fmla="*/ 3709398 w 3859608"/>
                <a:gd name="connsiteY11" fmla="*/ 231504 h 2596040"/>
                <a:gd name="connsiteX12" fmla="*/ 3425011 w 3859608"/>
                <a:gd name="connsiteY12" fmla="*/ 76383 h 2596040"/>
                <a:gd name="connsiteX13" fmla="*/ 2825212 w 3859608"/>
                <a:gd name="connsiteY13" fmla="*/ 24676 h 2596040"/>
                <a:gd name="connsiteX14" fmla="*/ 1708345 w 3859608"/>
                <a:gd name="connsiteY14" fmla="*/ 3994 h 2596040"/>
                <a:gd name="connsiteX15" fmla="*/ 917231 w 3859608"/>
                <a:gd name="connsiteY15" fmla="*/ 102237 h 2596040"/>
                <a:gd name="connsiteX16" fmla="*/ 410505 w 3859608"/>
                <a:gd name="connsiteY16" fmla="*/ 283210 h 259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59608" h="2596040" fill="none" extrusionOk="0">
                  <a:moveTo>
                    <a:pt x="410505" y="283210"/>
                  </a:moveTo>
                  <a:cubicBezTo>
                    <a:pt x="286073" y="375631"/>
                    <a:pt x="240626" y="426521"/>
                    <a:pt x="172653" y="608963"/>
                  </a:cubicBezTo>
                  <a:cubicBezTo>
                    <a:pt x="83562" y="827397"/>
                    <a:pt x="31121" y="1125778"/>
                    <a:pt x="17533" y="1369054"/>
                  </a:cubicBezTo>
                  <a:cubicBezTo>
                    <a:pt x="14357" y="1656132"/>
                    <a:pt x="-48024" y="1911008"/>
                    <a:pt x="22704" y="2072267"/>
                  </a:cubicBezTo>
                  <a:cubicBezTo>
                    <a:pt x="54451" y="2236901"/>
                    <a:pt x="46601" y="2384397"/>
                    <a:pt x="188165" y="2470409"/>
                  </a:cubicBezTo>
                  <a:cubicBezTo>
                    <a:pt x="342995" y="2577733"/>
                    <a:pt x="554587" y="2582059"/>
                    <a:pt x="798306" y="2584164"/>
                  </a:cubicBezTo>
                  <a:cubicBezTo>
                    <a:pt x="1036157" y="2603986"/>
                    <a:pt x="1615273" y="2589335"/>
                    <a:pt x="1615273" y="2589335"/>
                  </a:cubicBezTo>
                  <a:cubicBezTo>
                    <a:pt x="2043894" y="2614005"/>
                    <a:pt x="2597641" y="2570406"/>
                    <a:pt x="2897602" y="2584164"/>
                  </a:cubicBezTo>
                  <a:cubicBezTo>
                    <a:pt x="3208477" y="2568896"/>
                    <a:pt x="3249360" y="2553863"/>
                    <a:pt x="3404328" y="2449726"/>
                  </a:cubicBezTo>
                  <a:cubicBezTo>
                    <a:pt x="3552418" y="2357485"/>
                    <a:pt x="3729033" y="2194142"/>
                    <a:pt x="3807641" y="1963682"/>
                  </a:cubicBezTo>
                  <a:cubicBezTo>
                    <a:pt x="3911873" y="1693082"/>
                    <a:pt x="3871412" y="1234988"/>
                    <a:pt x="3843836" y="965741"/>
                  </a:cubicBezTo>
                  <a:cubicBezTo>
                    <a:pt x="3783250" y="660095"/>
                    <a:pt x="3792777" y="366381"/>
                    <a:pt x="3709398" y="231504"/>
                  </a:cubicBezTo>
                  <a:cubicBezTo>
                    <a:pt x="3630812" y="88201"/>
                    <a:pt x="3574538" y="116717"/>
                    <a:pt x="3425011" y="76383"/>
                  </a:cubicBezTo>
                  <a:cubicBezTo>
                    <a:pt x="3296892" y="38093"/>
                    <a:pt x="3107294" y="51816"/>
                    <a:pt x="2825212" y="24676"/>
                  </a:cubicBezTo>
                  <a:cubicBezTo>
                    <a:pt x="2582494" y="25058"/>
                    <a:pt x="2014779" y="-46631"/>
                    <a:pt x="1708345" y="3994"/>
                  </a:cubicBezTo>
                  <a:cubicBezTo>
                    <a:pt x="1449086" y="18787"/>
                    <a:pt x="1139151" y="61516"/>
                    <a:pt x="917231" y="102237"/>
                  </a:cubicBezTo>
                  <a:cubicBezTo>
                    <a:pt x="715309" y="162546"/>
                    <a:pt x="533749" y="239376"/>
                    <a:pt x="410505" y="283210"/>
                  </a:cubicBezTo>
                  <a:close/>
                </a:path>
                <a:path w="3859608" h="2596040" stroke="0" extrusionOk="0">
                  <a:moveTo>
                    <a:pt x="410505" y="283210"/>
                  </a:moveTo>
                  <a:cubicBezTo>
                    <a:pt x="279587" y="363458"/>
                    <a:pt x="224974" y="432935"/>
                    <a:pt x="172653" y="608963"/>
                  </a:cubicBezTo>
                  <a:cubicBezTo>
                    <a:pt x="171229" y="803426"/>
                    <a:pt x="-7358" y="1126756"/>
                    <a:pt x="17533" y="1369054"/>
                  </a:cubicBezTo>
                  <a:cubicBezTo>
                    <a:pt x="-39544" y="1644271"/>
                    <a:pt x="-15145" y="1940717"/>
                    <a:pt x="22704" y="2072267"/>
                  </a:cubicBezTo>
                  <a:cubicBezTo>
                    <a:pt x="43053" y="2251400"/>
                    <a:pt x="64244" y="2387648"/>
                    <a:pt x="188165" y="2470409"/>
                  </a:cubicBezTo>
                  <a:cubicBezTo>
                    <a:pt x="325479" y="2556680"/>
                    <a:pt x="578887" y="2526409"/>
                    <a:pt x="798306" y="2584164"/>
                  </a:cubicBezTo>
                  <a:cubicBezTo>
                    <a:pt x="1036156" y="2603985"/>
                    <a:pt x="1615273" y="2589335"/>
                    <a:pt x="1615273" y="2589335"/>
                  </a:cubicBezTo>
                  <a:cubicBezTo>
                    <a:pt x="1956651" y="2508227"/>
                    <a:pt x="2551691" y="2673769"/>
                    <a:pt x="2897602" y="2584164"/>
                  </a:cubicBezTo>
                  <a:cubicBezTo>
                    <a:pt x="3203248" y="2565078"/>
                    <a:pt x="3263502" y="2555748"/>
                    <a:pt x="3404328" y="2449726"/>
                  </a:cubicBezTo>
                  <a:cubicBezTo>
                    <a:pt x="3524942" y="2341289"/>
                    <a:pt x="3754780" y="2227688"/>
                    <a:pt x="3807641" y="1963682"/>
                  </a:cubicBezTo>
                  <a:cubicBezTo>
                    <a:pt x="3900206" y="1745102"/>
                    <a:pt x="3862259" y="1275660"/>
                    <a:pt x="3843836" y="965741"/>
                  </a:cubicBezTo>
                  <a:cubicBezTo>
                    <a:pt x="3845536" y="704885"/>
                    <a:pt x="3809203" y="416479"/>
                    <a:pt x="3709398" y="231504"/>
                  </a:cubicBezTo>
                  <a:cubicBezTo>
                    <a:pt x="3653507" y="71096"/>
                    <a:pt x="3574699" y="99925"/>
                    <a:pt x="3425011" y="76383"/>
                  </a:cubicBezTo>
                  <a:cubicBezTo>
                    <a:pt x="3258228" y="45101"/>
                    <a:pt x="3078290" y="13948"/>
                    <a:pt x="2825212" y="24676"/>
                  </a:cubicBezTo>
                  <a:cubicBezTo>
                    <a:pt x="2519119" y="11194"/>
                    <a:pt x="1993126" y="-76643"/>
                    <a:pt x="1708345" y="3994"/>
                  </a:cubicBezTo>
                  <a:cubicBezTo>
                    <a:pt x="1394703" y="-41992"/>
                    <a:pt x="1095459" y="77935"/>
                    <a:pt x="917231" y="102237"/>
                  </a:cubicBezTo>
                  <a:cubicBezTo>
                    <a:pt x="695506" y="158463"/>
                    <a:pt x="543260" y="222970"/>
                    <a:pt x="410505" y="283210"/>
                  </a:cubicBezTo>
                  <a:close/>
                </a:path>
              </a:pathLst>
            </a:custGeom>
            <a:solidFill>
              <a:srgbClr val="FFF0D3"/>
            </a:solidFill>
            <a:ln w="34925">
              <a:solidFill>
                <a:srgbClr val="FFF0D3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1114506 w 3791921"/>
                        <a:gd name="connsiteY0" fmla="*/ 85204 h 2550511"/>
                        <a:gd name="connsiteX1" fmla="*/ 484586 w 3791921"/>
                        <a:gd name="connsiteY1" fmla="*/ 232524 h 2550511"/>
                        <a:gd name="connsiteX2" fmla="*/ 169626 w 3791921"/>
                        <a:gd name="connsiteY2" fmla="*/ 598284 h 2550511"/>
                        <a:gd name="connsiteX3" fmla="*/ 17226 w 3791921"/>
                        <a:gd name="connsiteY3" fmla="*/ 1345044 h 2550511"/>
                        <a:gd name="connsiteX4" fmla="*/ 22306 w 3791921"/>
                        <a:gd name="connsiteY4" fmla="*/ 2035924 h 2550511"/>
                        <a:gd name="connsiteX5" fmla="*/ 184866 w 3791921"/>
                        <a:gd name="connsiteY5" fmla="*/ 2427084 h 2550511"/>
                        <a:gd name="connsiteX6" fmla="*/ 784306 w 3791921"/>
                        <a:gd name="connsiteY6" fmla="*/ 2538844 h 2550511"/>
                        <a:gd name="connsiteX7" fmla="*/ 1586946 w 3791921"/>
                        <a:gd name="connsiteY7" fmla="*/ 2543924 h 2550511"/>
                        <a:gd name="connsiteX8" fmla="*/ 2846786 w 3791921"/>
                        <a:gd name="connsiteY8" fmla="*/ 2538844 h 2550511"/>
                        <a:gd name="connsiteX9" fmla="*/ 3344626 w 3791921"/>
                        <a:gd name="connsiteY9" fmla="*/ 2406764 h 2550511"/>
                        <a:gd name="connsiteX10" fmla="*/ 3740866 w 3791921"/>
                        <a:gd name="connsiteY10" fmla="*/ 1929244 h 2550511"/>
                        <a:gd name="connsiteX11" fmla="*/ 3776426 w 3791921"/>
                        <a:gd name="connsiteY11" fmla="*/ 948804 h 2550511"/>
                        <a:gd name="connsiteX12" fmla="*/ 3644346 w 3791921"/>
                        <a:gd name="connsiteY12" fmla="*/ 227444 h 2550511"/>
                        <a:gd name="connsiteX13" fmla="*/ 3364946 w 3791921"/>
                        <a:gd name="connsiteY13" fmla="*/ 75044 h 2550511"/>
                        <a:gd name="connsiteX14" fmla="*/ 2775666 w 3791921"/>
                        <a:gd name="connsiteY14" fmla="*/ 24244 h 2550511"/>
                        <a:gd name="connsiteX15" fmla="*/ 1678386 w 3791921"/>
                        <a:gd name="connsiteY15" fmla="*/ 3924 h 2550511"/>
                        <a:gd name="connsiteX16" fmla="*/ 901146 w 3791921"/>
                        <a:gd name="connsiteY16" fmla="*/ 100444 h 2550511"/>
                        <a:gd name="connsiteX17" fmla="*/ 403306 w 3791921"/>
                        <a:gd name="connsiteY17" fmla="*/ 278244 h 2550511"/>
                        <a:gd name="connsiteX18" fmla="*/ 255986 w 3791921"/>
                        <a:gd name="connsiteY18" fmla="*/ 557644 h 2550511"/>
                        <a:gd name="connsiteX0" fmla="*/ 1114506 w 3791921"/>
                        <a:gd name="connsiteY0" fmla="*/ 85204 h 2550511"/>
                        <a:gd name="connsiteX1" fmla="*/ 484586 w 3791921"/>
                        <a:gd name="connsiteY1" fmla="*/ 232524 h 2550511"/>
                        <a:gd name="connsiteX2" fmla="*/ 169626 w 3791921"/>
                        <a:gd name="connsiteY2" fmla="*/ 598284 h 2550511"/>
                        <a:gd name="connsiteX3" fmla="*/ 17226 w 3791921"/>
                        <a:gd name="connsiteY3" fmla="*/ 1345044 h 2550511"/>
                        <a:gd name="connsiteX4" fmla="*/ 22306 w 3791921"/>
                        <a:gd name="connsiteY4" fmla="*/ 2035924 h 2550511"/>
                        <a:gd name="connsiteX5" fmla="*/ 184866 w 3791921"/>
                        <a:gd name="connsiteY5" fmla="*/ 2427084 h 2550511"/>
                        <a:gd name="connsiteX6" fmla="*/ 784306 w 3791921"/>
                        <a:gd name="connsiteY6" fmla="*/ 2538844 h 2550511"/>
                        <a:gd name="connsiteX7" fmla="*/ 1586946 w 3791921"/>
                        <a:gd name="connsiteY7" fmla="*/ 2543924 h 2550511"/>
                        <a:gd name="connsiteX8" fmla="*/ 2846786 w 3791921"/>
                        <a:gd name="connsiteY8" fmla="*/ 2538844 h 2550511"/>
                        <a:gd name="connsiteX9" fmla="*/ 3344626 w 3791921"/>
                        <a:gd name="connsiteY9" fmla="*/ 2406764 h 2550511"/>
                        <a:gd name="connsiteX10" fmla="*/ 3740866 w 3791921"/>
                        <a:gd name="connsiteY10" fmla="*/ 1929244 h 2550511"/>
                        <a:gd name="connsiteX11" fmla="*/ 3776426 w 3791921"/>
                        <a:gd name="connsiteY11" fmla="*/ 948804 h 2550511"/>
                        <a:gd name="connsiteX12" fmla="*/ 3644346 w 3791921"/>
                        <a:gd name="connsiteY12" fmla="*/ 227444 h 2550511"/>
                        <a:gd name="connsiteX13" fmla="*/ 3364946 w 3791921"/>
                        <a:gd name="connsiteY13" fmla="*/ 75044 h 2550511"/>
                        <a:gd name="connsiteX14" fmla="*/ 2775666 w 3791921"/>
                        <a:gd name="connsiteY14" fmla="*/ 24244 h 2550511"/>
                        <a:gd name="connsiteX15" fmla="*/ 1678386 w 3791921"/>
                        <a:gd name="connsiteY15" fmla="*/ 3924 h 2550511"/>
                        <a:gd name="connsiteX16" fmla="*/ 901146 w 3791921"/>
                        <a:gd name="connsiteY16" fmla="*/ 100444 h 2550511"/>
                        <a:gd name="connsiteX17" fmla="*/ 403306 w 3791921"/>
                        <a:gd name="connsiteY17" fmla="*/ 278244 h 2550511"/>
                        <a:gd name="connsiteX0" fmla="*/ 484586 w 3791921"/>
                        <a:gd name="connsiteY0" fmla="*/ 232524 h 2550511"/>
                        <a:gd name="connsiteX1" fmla="*/ 169626 w 3791921"/>
                        <a:gd name="connsiteY1" fmla="*/ 598284 h 2550511"/>
                        <a:gd name="connsiteX2" fmla="*/ 17226 w 3791921"/>
                        <a:gd name="connsiteY2" fmla="*/ 1345044 h 2550511"/>
                        <a:gd name="connsiteX3" fmla="*/ 22306 w 3791921"/>
                        <a:gd name="connsiteY3" fmla="*/ 2035924 h 2550511"/>
                        <a:gd name="connsiteX4" fmla="*/ 184866 w 3791921"/>
                        <a:gd name="connsiteY4" fmla="*/ 2427084 h 2550511"/>
                        <a:gd name="connsiteX5" fmla="*/ 784306 w 3791921"/>
                        <a:gd name="connsiteY5" fmla="*/ 2538844 h 2550511"/>
                        <a:gd name="connsiteX6" fmla="*/ 1586946 w 3791921"/>
                        <a:gd name="connsiteY6" fmla="*/ 2543924 h 2550511"/>
                        <a:gd name="connsiteX7" fmla="*/ 2846786 w 3791921"/>
                        <a:gd name="connsiteY7" fmla="*/ 2538844 h 2550511"/>
                        <a:gd name="connsiteX8" fmla="*/ 3344626 w 3791921"/>
                        <a:gd name="connsiteY8" fmla="*/ 2406764 h 2550511"/>
                        <a:gd name="connsiteX9" fmla="*/ 3740866 w 3791921"/>
                        <a:gd name="connsiteY9" fmla="*/ 1929244 h 2550511"/>
                        <a:gd name="connsiteX10" fmla="*/ 3776426 w 3791921"/>
                        <a:gd name="connsiteY10" fmla="*/ 948804 h 2550511"/>
                        <a:gd name="connsiteX11" fmla="*/ 3644346 w 3791921"/>
                        <a:gd name="connsiteY11" fmla="*/ 227444 h 2550511"/>
                        <a:gd name="connsiteX12" fmla="*/ 3364946 w 3791921"/>
                        <a:gd name="connsiteY12" fmla="*/ 75044 h 2550511"/>
                        <a:gd name="connsiteX13" fmla="*/ 2775666 w 3791921"/>
                        <a:gd name="connsiteY13" fmla="*/ 24244 h 2550511"/>
                        <a:gd name="connsiteX14" fmla="*/ 1678386 w 3791921"/>
                        <a:gd name="connsiteY14" fmla="*/ 3924 h 2550511"/>
                        <a:gd name="connsiteX15" fmla="*/ 901146 w 3791921"/>
                        <a:gd name="connsiteY15" fmla="*/ 100444 h 2550511"/>
                        <a:gd name="connsiteX16" fmla="*/ 403306 w 3791921"/>
                        <a:gd name="connsiteY16" fmla="*/ 278244 h 2550511"/>
                        <a:gd name="connsiteX0" fmla="*/ 484586 w 3791921"/>
                        <a:gd name="connsiteY0" fmla="*/ 232524 h 2550511"/>
                        <a:gd name="connsiteX1" fmla="*/ 169626 w 3791921"/>
                        <a:gd name="connsiteY1" fmla="*/ 598284 h 2550511"/>
                        <a:gd name="connsiteX2" fmla="*/ 17226 w 3791921"/>
                        <a:gd name="connsiteY2" fmla="*/ 1345044 h 2550511"/>
                        <a:gd name="connsiteX3" fmla="*/ 22306 w 3791921"/>
                        <a:gd name="connsiteY3" fmla="*/ 2035924 h 2550511"/>
                        <a:gd name="connsiteX4" fmla="*/ 184866 w 3791921"/>
                        <a:gd name="connsiteY4" fmla="*/ 2427084 h 2550511"/>
                        <a:gd name="connsiteX5" fmla="*/ 784306 w 3791921"/>
                        <a:gd name="connsiteY5" fmla="*/ 2538844 h 2550511"/>
                        <a:gd name="connsiteX6" fmla="*/ 1586946 w 3791921"/>
                        <a:gd name="connsiteY6" fmla="*/ 2543924 h 2550511"/>
                        <a:gd name="connsiteX7" fmla="*/ 2846786 w 3791921"/>
                        <a:gd name="connsiteY7" fmla="*/ 2538844 h 2550511"/>
                        <a:gd name="connsiteX8" fmla="*/ 3344626 w 3791921"/>
                        <a:gd name="connsiteY8" fmla="*/ 2406764 h 2550511"/>
                        <a:gd name="connsiteX9" fmla="*/ 3740866 w 3791921"/>
                        <a:gd name="connsiteY9" fmla="*/ 1929244 h 2550511"/>
                        <a:gd name="connsiteX10" fmla="*/ 3776426 w 3791921"/>
                        <a:gd name="connsiteY10" fmla="*/ 948804 h 2550511"/>
                        <a:gd name="connsiteX11" fmla="*/ 3644346 w 3791921"/>
                        <a:gd name="connsiteY11" fmla="*/ 227444 h 2550511"/>
                        <a:gd name="connsiteX12" fmla="*/ 3364946 w 3791921"/>
                        <a:gd name="connsiteY12" fmla="*/ 75044 h 2550511"/>
                        <a:gd name="connsiteX13" fmla="*/ 2775666 w 3791921"/>
                        <a:gd name="connsiteY13" fmla="*/ 24244 h 2550511"/>
                        <a:gd name="connsiteX14" fmla="*/ 1678386 w 3791921"/>
                        <a:gd name="connsiteY14" fmla="*/ 3924 h 2550511"/>
                        <a:gd name="connsiteX15" fmla="*/ 901146 w 3791921"/>
                        <a:gd name="connsiteY15" fmla="*/ 100444 h 2550511"/>
                        <a:gd name="connsiteX16" fmla="*/ 403306 w 3791921"/>
                        <a:gd name="connsiteY16" fmla="*/ 278244 h 2550511"/>
                        <a:gd name="connsiteX17" fmla="*/ 484586 w 3791921"/>
                        <a:gd name="connsiteY17" fmla="*/ 232524 h 2550511"/>
                        <a:gd name="connsiteX0" fmla="*/ 403306 w 3791921"/>
                        <a:gd name="connsiteY0" fmla="*/ 278244 h 2550511"/>
                        <a:gd name="connsiteX1" fmla="*/ 169626 w 3791921"/>
                        <a:gd name="connsiteY1" fmla="*/ 598284 h 2550511"/>
                        <a:gd name="connsiteX2" fmla="*/ 17226 w 3791921"/>
                        <a:gd name="connsiteY2" fmla="*/ 1345044 h 2550511"/>
                        <a:gd name="connsiteX3" fmla="*/ 22306 w 3791921"/>
                        <a:gd name="connsiteY3" fmla="*/ 2035924 h 2550511"/>
                        <a:gd name="connsiteX4" fmla="*/ 184866 w 3791921"/>
                        <a:gd name="connsiteY4" fmla="*/ 2427084 h 2550511"/>
                        <a:gd name="connsiteX5" fmla="*/ 784306 w 3791921"/>
                        <a:gd name="connsiteY5" fmla="*/ 2538844 h 2550511"/>
                        <a:gd name="connsiteX6" fmla="*/ 1586946 w 3791921"/>
                        <a:gd name="connsiteY6" fmla="*/ 2543924 h 2550511"/>
                        <a:gd name="connsiteX7" fmla="*/ 2846786 w 3791921"/>
                        <a:gd name="connsiteY7" fmla="*/ 2538844 h 2550511"/>
                        <a:gd name="connsiteX8" fmla="*/ 3344626 w 3791921"/>
                        <a:gd name="connsiteY8" fmla="*/ 2406764 h 2550511"/>
                        <a:gd name="connsiteX9" fmla="*/ 3740866 w 3791921"/>
                        <a:gd name="connsiteY9" fmla="*/ 1929244 h 2550511"/>
                        <a:gd name="connsiteX10" fmla="*/ 3776426 w 3791921"/>
                        <a:gd name="connsiteY10" fmla="*/ 948804 h 2550511"/>
                        <a:gd name="connsiteX11" fmla="*/ 3644346 w 3791921"/>
                        <a:gd name="connsiteY11" fmla="*/ 227444 h 2550511"/>
                        <a:gd name="connsiteX12" fmla="*/ 3364946 w 3791921"/>
                        <a:gd name="connsiteY12" fmla="*/ 75044 h 2550511"/>
                        <a:gd name="connsiteX13" fmla="*/ 2775666 w 3791921"/>
                        <a:gd name="connsiteY13" fmla="*/ 24244 h 2550511"/>
                        <a:gd name="connsiteX14" fmla="*/ 1678386 w 3791921"/>
                        <a:gd name="connsiteY14" fmla="*/ 3924 h 2550511"/>
                        <a:gd name="connsiteX15" fmla="*/ 901146 w 3791921"/>
                        <a:gd name="connsiteY15" fmla="*/ 100444 h 2550511"/>
                        <a:gd name="connsiteX16" fmla="*/ 403306 w 3791921"/>
                        <a:gd name="connsiteY16" fmla="*/ 278244 h 2550511"/>
                        <a:gd name="connsiteX0" fmla="*/ 403306 w 3791921"/>
                        <a:gd name="connsiteY0" fmla="*/ 278244 h 2550511"/>
                        <a:gd name="connsiteX1" fmla="*/ 169626 w 3791921"/>
                        <a:gd name="connsiteY1" fmla="*/ 598284 h 2550511"/>
                        <a:gd name="connsiteX2" fmla="*/ 17226 w 3791921"/>
                        <a:gd name="connsiteY2" fmla="*/ 1345044 h 2550511"/>
                        <a:gd name="connsiteX3" fmla="*/ 22306 w 3791921"/>
                        <a:gd name="connsiteY3" fmla="*/ 2035924 h 2550511"/>
                        <a:gd name="connsiteX4" fmla="*/ 184866 w 3791921"/>
                        <a:gd name="connsiteY4" fmla="*/ 2427084 h 2550511"/>
                        <a:gd name="connsiteX5" fmla="*/ 784306 w 3791921"/>
                        <a:gd name="connsiteY5" fmla="*/ 2538844 h 2550511"/>
                        <a:gd name="connsiteX6" fmla="*/ 1586946 w 3791921"/>
                        <a:gd name="connsiteY6" fmla="*/ 2543924 h 2550511"/>
                        <a:gd name="connsiteX7" fmla="*/ 2846786 w 3791921"/>
                        <a:gd name="connsiteY7" fmla="*/ 2538844 h 2550511"/>
                        <a:gd name="connsiteX8" fmla="*/ 3344626 w 3791921"/>
                        <a:gd name="connsiteY8" fmla="*/ 2406764 h 2550511"/>
                        <a:gd name="connsiteX9" fmla="*/ 3740866 w 3791921"/>
                        <a:gd name="connsiteY9" fmla="*/ 1929244 h 2550511"/>
                        <a:gd name="connsiteX10" fmla="*/ 3776426 w 3791921"/>
                        <a:gd name="connsiteY10" fmla="*/ 948804 h 2550511"/>
                        <a:gd name="connsiteX11" fmla="*/ 3644346 w 3791921"/>
                        <a:gd name="connsiteY11" fmla="*/ 227444 h 2550511"/>
                        <a:gd name="connsiteX12" fmla="*/ 3364946 w 3791921"/>
                        <a:gd name="connsiteY12" fmla="*/ 75044 h 2550511"/>
                        <a:gd name="connsiteX13" fmla="*/ 2775666 w 3791921"/>
                        <a:gd name="connsiteY13" fmla="*/ 24244 h 2550511"/>
                        <a:gd name="connsiteX14" fmla="*/ 1678386 w 3791921"/>
                        <a:gd name="connsiteY14" fmla="*/ 3924 h 2550511"/>
                        <a:gd name="connsiteX15" fmla="*/ 901146 w 3791921"/>
                        <a:gd name="connsiteY15" fmla="*/ 100444 h 2550511"/>
                        <a:gd name="connsiteX16" fmla="*/ 403306 w 3791921"/>
                        <a:gd name="connsiteY16" fmla="*/ 278244 h 25505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3791921" h="2550511">
                          <a:moveTo>
                            <a:pt x="403306" y="278244"/>
                          </a:moveTo>
                          <a:cubicBezTo>
                            <a:pt x="281386" y="361217"/>
                            <a:pt x="233973" y="420484"/>
                            <a:pt x="169626" y="598284"/>
                          </a:cubicBezTo>
                          <a:cubicBezTo>
                            <a:pt x="105279" y="776084"/>
                            <a:pt x="41779" y="1105437"/>
                            <a:pt x="17226" y="1345044"/>
                          </a:cubicBezTo>
                          <a:cubicBezTo>
                            <a:pt x="-7327" y="1584651"/>
                            <a:pt x="-5634" y="1855584"/>
                            <a:pt x="22306" y="2035924"/>
                          </a:cubicBezTo>
                          <a:cubicBezTo>
                            <a:pt x="50246" y="2216264"/>
                            <a:pt x="57866" y="2343264"/>
                            <a:pt x="184866" y="2427084"/>
                          </a:cubicBezTo>
                          <a:cubicBezTo>
                            <a:pt x="311866" y="2510904"/>
                            <a:pt x="550626" y="2519371"/>
                            <a:pt x="784306" y="2538844"/>
                          </a:cubicBezTo>
                          <a:cubicBezTo>
                            <a:pt x="1017986" y="2558317"/>
                            <a:pt x="1586946" y="2543924"/>
                            <a:pt x="1586946" y="2543924"/>
                          </a:cubicBezTo>
                          <a:cubicBezTo>
                            <a:pt x="1930693" y="2543924"/>
                            <a:pt x="2553839" y="2561704"/>
                            <a:pt x="2846786" y="2538844"/>
                          </a:cubicBezTo>
                          <a:cubicBezTo>
                            <a:pt x="3139733" y="2515984"/>
                            <a:pt x="3195613" y="2508364"/>
                            <a:pt x="3344626" y="2406764"/>
                          </a:cubicBezTo>
                          <a:cubicBezTo>
                            <a:pt x="3493639" y="2305164"/>
                            <a:pt x="3668899" y="2172237"/>
                            <a:pt x="3740866" y="1929244"/>
                          </a:cubicBezTo>
                          <a:cubicBezTo>
                            <a:pt x="3812833" y="1686251"/>
                            <a:pt x="3792513" y="1232437"/>
                            <a:pt x="3776426" y="948804"/>
                          </a:cubicBezTo>
                          <a:cubicBezTo>
                            <a:pt x="3760339" y="665171"/>
                            <a:pt x="3712926" y="373071"/>
                            <a:pt x="3644346" y="227444"/>
                          </a:cubicBezTo>
                          <a:cubicBezTo>
                            <a:pt x="3575766" y="81817"/>
                            <a:pt x="3509726" y="108911"/>
                            <a:pt x="3364946" y="75044"/>
                          </a:cubicBezTo>
                          <a:cubicBezTo>
                            <a:pt x="3220166" y="41177"/>
                            <a:pt x="3056759" y="36097"/>
                            <a:pt x="2775666" y="24244"/>
                          </a:cubicBezTo>
                          <a:cubicBezTo>
                            <a:pt x="2494573" y="12391"/>
                            <a:pt x="1990806" y="-8776"/>
                            <a:pt x="1678386" y="3924"/>
                          </a:cubicBezTo>
                          <a:cubicBezTo>
                            <a:pt x="1365966" y="16624"/>
                            <a:pt x="1113659" y="54724"/>
                            <a:pt x="901146" y="100444"/>
                          </a:cubicBezTo>
                          <a:cubicBezTo>
                            <a:pt x="688633" y="146164"/>
                            <a:pt x="510833" y="202044"/>
                            <a:pt x="403306" y="278244"/>
                          </a:cubicBez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25E36B6-DAE1-AD30-FC8C-2E2674C3C357}"/>
                </a:ext>
              </a:extLst>
            </p:cNvPr>
            <p:cNvSpPr/>
            <p:nvPr/>
          </p:nvSpPr>
          <p:spPr>
            <a:xfrm>
              <a:off x="4200040" y="3267596"/>
              <a:ext cx="3791921" cy="2550511"/>
            </a:xfrm>
            <a:custGeom>
              <a:avLst/>
              <a:gdLst>
                <a:gd name="connsiteX0" fmla="*/ 1114506 w 3791921"/>
                <a:gd name="connsiteY0" fmla="*/ 85204 h 2550511"/>
                <a:gd name="connsiteX1" fmla="*/ 484586 w 3791921"/>
                <a:gd name="connsiteY1" fmla="*/ 232524 h 2550511"/>
                <a:gd name="connsiteX2" fmla="*/ 169626 w 3791921"/>
                <a:gd name="connsiteY2" fmla="*/ 598284 h 2550511"/>
                <a:gd name="connsiteX3" fmla="*/ 17226 w 3791921"/>
                <a:gd name="connsiteY3" fmla="*/ 1345044 h 2550511"/>
                <a:gd name="connsiteX4" fmla="*/ 22306 w 3791921"/>
                <a:gd name="connsiteY4" fmla="*/ 2035924 h 2550511"/>
                <a:gd name="connsiteX5" fmla="*/ 184866 w 3791921"/>
                <a:gd name="connsiteY5" fmla="*/ 2427084 h 2550511"/>
                <a:gd name="connsiteX6" fmla="*/ 784306 w 3791921"/>
                <a:gd name="connsiteY6" fmla="*/ 2538844 h 2550511"/>
                <a:gd name="connsiteX7" fmla="*/ 1586946 w 3791921"/>
                <a:gd name="connsiteY7" fmla="*/ 2543924 h 2550511"/>
                <a:gd name="connsiteX8" fmla="*/ 2846786 w 3791921"/>
                <a:gd name="connsiteY8" fmla="*/ 2538844 h 2550511"/>
                <a:gd name="connsiteX9" fmla="*/ 3344626 w 3791921"/>
                <a:gd name="connsiteY9" fmla="*/ 2406764 h 2550511"/>
                <a:gd name="connsiteX10" fmla="*/ 3740866 w 3791921"/>
                <a:gd name="connsiteY10" fmla="*/ 1929244 h 2550511"/>
                <a:gd name="connsiteX11" fmla="*/ 3776426 w 3791921"/>
                <a:gd name="connsiteY11" fmla="*/ 948804 h 2550511"/>
                <a:gd name="connsiteX12" fmla="*/ 3644346 w 3791921"/>
                <a:gd name="connsiteY12" fmla="*/ 227444 h 2550511"/>
                <a:gd name="connsiteX13" fmla="*/ 3364946 w 3791921"/>
                <a:gd name="connsiteY13" fmla="*/ 75044 h 2550511"/>
                <a:gd name="connsiteX14" fmla="*/ 2775666 w 3791921"/>
                <a:gd name="connsiteY14" fmla="*/ 24244 h 2550511"/>
                <a:gd name="connsiteX15" fmla="*/ 1678386 w 3791921"/>
                <a:gd name="connsiteY15" fmla="*/ 3924 h 2550511"/>
                <a:gd name="connsiteX16" fmla="*/ 901146 w 3791921"/>
                <a:gd name="connsiteY16" fmla="*/ 100444 h 2550511"/>
                <a:gd name="connsiteX17" fmla="*/ 403306 w 3791921"/>
                <a:gd name="connsiteY17" fmla="*/ 278244 h 2550511"/>
                <a:gd name="connsiteX18" fmla="*/ 255986 w 3791921"/>
                <a:gd name="connsiteY18" fmla="*/ 557644 h 2550511"/>
                <a:gd name="connsiteX0" fmla="*/ 1114506 w 3791921"/>
                <a:gd name="connsiteY0" fmla="*/ 85204 h 2550511"/>
                <a:gd name="connsiteX1" fmla="*/ 484586 w 3791921"/>
                <a:gd name="connsiteY1" fmla="*/ 232524 h 2550511"/>
                <a:gd name="connsiteX2" fmla="*/ 169626 w 3791921"/>
                <a:gd name="connsiteY2" fmla="*/ 598284 h 2550511"/>
                <a:gd name="connsiteX3" fmla="*/ 17226 w 3791921"/>
                <a:gd name="connsiteY3" fmla="*/ 1345044 h 2550511"/>
                <a:gd name="connsiteX4" fmla="*/ 22306 w 3791921"/>
                <a:gd name="connsiteY4" fmla="*/ 2035924 h 2550511"/>
                <a:gd name="connsiteX5" fmla="*/ 184866 w 3791921"/>
                <a:gd name="connsiteY5" fmla="*/ 2427084 h 2550511"/>
                <a:gd name="connsiteX6" fmla="*/ 784306 w 3791921"/>
                <a:gd name="connsiteY6" fmla="*/ 2538844 h 2550511"/>
                <a:gd name="connsiteX7" fmla="*/ 1586946 w 3791921"/>
                <a:gd name="connsiteY7" fmla="*/ 2543924 h 2550511"/>
                <a:gd name="connsiteX8" fmla="*/ 2846786 w 3791921"/>
                <a:gd name="connsiteY8" fmla="*/ 2538844 h 2550511"/>
                <a:gd name="connsiteX9" fmla="*/ 3344626 w 3791921"/>
                <a:gd name="connsiteY9" fmla="*/ 2406764 h 2550511"/>
                <a:gd name="connsiteX10" fmla="*/ 3740866 w 3791921"/>
                <a:gd name="connsiteY10" fmla="*/ 1929244 h 2550511"/>
                <a:gd name="connsiteX11" fmla="*/ 3776426 w 3791921"/>
                <a:gd name="connsiteY11" fmla="*/ 948804 h 2550511"/>
                <a:gd name="connsiteX12" fmla="*/ 3644346 w 3791921"/>
                <a:gd name="connsiteY12" fmla="*/ 227444 h 2550511"/>
                <a:gd name="connsiteX13" fmla="*/ 3364946 w 3791921"/>
                <a:gd name="connsiteY13" fmla="*/ 75044 h 2550511"/>
                <a:gd name="connsiteX14" fmla="*/ 2775666 w 3791921"/>
                <a:gd name="connsiteY14" fmla="*/ 24244 h 2550511"/>
                <a:gd name="connsiteX15" fmla="*/ 1678386 w 3791921"/>
                <a:gd name="connsiteY15" fmla="*/ 3924 h 2550511"/>
                <a:gd name="connsiteX16" fmla="*/ 901146 w 3791921"/>
                <a:gd name="connsiteY16" fmla="*/ 100444 h 2550511"/>
                <a:gd name="connsiteX17" fmla="*/ 403306 w 3791921"/>
                <a:gd name="connsiteY17" fmla="*/ 278244 h 2550511"/>
                <a:gd name="connsiteX0" fmla="*/ 484586 w 3791921"/>
                <a:gd name="connsiteY0" fmla="*/ 232524 h 2550511"/>
                <a:gd name="connsiteX1" fmla="*/ 169626 w 3791921"/>
                <a:gd name="connsiteY1" fmla="*/ 598284 h 2550511"/>
                <a:gd name="connsiteX2" fmla="*/ 17226 w 3791921"/>
                <a:gd name="connsiteY2" fmla="*/ 1345044 h 2550511"/>
                <a:gd name="connsiteX3" fmla="*/ 22306 w 3791921"/>
                <a:gd name="connsiteY3" fmla="*/ 2035924 h 2550511"/>
                <a:gd name="connsiteX4" fmla="*/ 184866 w 3791921"/>
                <a:gd name="connsiteY4" fmla="*/ 2427084 h 2550511"/>
                <a:gd name="connsiteX5" fmla="*/ 784306 w 3791921"/>
                <a:gd name="connsiteY5" fmla="*/ 2538844 h 2550511"/>
                <a:gd name="connsiteX6" fmla="*/ 1586946 w 3791921"/>
                <a:gd name="connsiteY6" fmla="*/ 2543924 h 2550511"/>
                <a:gd name="connsiteX7" fmla="*/ 2846786 w 3791921"/>
                <a:gd name="connsiteY7" fmla="*/ 2538844 h 2550511"/>
                <a:gd name="connsiteX8" fmla="*/ 3344626 w 3791921"/>
                <a:gd name="connsiteY8" fmla="*/ 2406764 h 2550511"/>
                <a:gd name="connsiteX9" fmla="*/ 3740866 w 3791921"/>
                <a:gd name="connsiteY9" fmla="*/ 1929244 h 2550511"/>
                <a:gd name="connsiteX10" fmla="*/ 3776426 w 3791921"/>
                <a:gd name="connsiteY10" fmla="*/ 948804 h 2550511"/>
                <a:gd name="connsiteX11" fmla="*/ 3644346 w 3791921"/>
                <a:gd name="connsiteY11" fmla="*/ 227444 h 2550511"/>
                <a:gd name="connsiteX12" fmla="*/ 3364946 w 3791921"/>
                <a:gd name="connsiteY12" fmla="*/ 75044 h 2550511"/>
                <a:gd name="connsiteX13" fmla="*/ 2775666 w 3791921"/>
                <a:gd name="connsiteY13" fmla="*/ 24244 h 2550511"/>
                <a:gd name="connsiteX14" fmla="*/ 1678386 w 3791921"/>
                <a:gd name="connsiteY14" fmla="*/ 3924 h 2550511"/>
                <a:gd name="connsiteX15" fmla="*/ 901146 w 3791921"/>
                <a:gd name="connsiteY15" fmla="*/ 100444 h 2550511"/>
                <a:gd name="connsiteX16" fmla="*/ 403306 w 3791921"/>
                <a:gd name="connsiteY16" fmla="*/ 278244 h 2550511"/>
                <a:gd name="connsiteX0" fmla="*/ 484586 w 3791921"/>
                <a:gd name="connsiteY0" fmla="*/ 232524 h 2550511"/>
                <a:gd name="connsiteX1" fmla="*/ 169626 w 3791921"/>
                <a:gd name="connsiteY1" fmla="*/ 598284 h 2550511"/>
                <a:gd name="connsiteX2" fmla="*/ 17226 w 3791921"/>
                <a:gd name="connsiteY2" fmla="*/ 1345044 h 2550511"/>
                <a:gd name="connsiteX3" fmla="*/ 22306 w 3791921"/>
                <a:gd name="connsiteY3" fmla="*/ 2035924 h 2550511"/>
                <a:gd name="connsiteX4" fmla="*/ 184866 w 3791921"/>
                <a:gd name="connsiteY4" fmla="*/ 2427084 h 2550511"/>
                <a:gd name="connsiteX5" fmla="*/ 784306 w 3791921"/>
                <a:gd name="connsiteY5" fmla="*/ 2538844 h 2550511"/>
                <a:gd name="connsiteX6" fmla="*/ 1586946 w 3791921"/>
                <a:gd name="connsiteY6" fmla="*/ 2543924 h 2550511"/>
                <a:gd name="connsiteX7" fmla="*/ 2846786 w 3791921"/>
                <a:gd name="connsiteY7" fmla="*/ 2538844 h 2550511"/>
                <a:gd name="connsiteX8" fmla="*/ 3344626 w 3791921"/>
                <a:gd name="connsiteY8" fmla="*/ 2406764 h 2550511"/>
                <a:gd name="connsiteX9" fmla="*/ 3740866 w 3791921"/>
                <a:gd name="connsiteY9" fmla="*/ 1929244 h 2550511"/>
                <a:gd name="connsiteX10" fmla="*/ 3776426 w 3791921"/>
                <a:gd name="connsiteY10" fmla="*/ 948804 h 2550511"/>
                <a:gd name="connsiteX11" fmla="*/ 3644346 w 3791921"/>
                <a:gd name="connsiteY11" fmla="*/ 227444 h 2550511"/>
                <a:gd name="connsiteX12" fmla="*/ 3364946 w 3791921"/>
                <a:gd name="connsiteY12" fmla="*/ 75044 h 2550511"/>
                <a:gd name="connsiteX13" fmla="*/ 2775666 w 3791921"/>
                <a:gd name="connsiteY13" fmla="*/ 24244 h 2550511"/>
                <a:gd name="connsiteX14" fmla="*/ 1678386 w 3791921"/>
                <a:gd name="connsiteY14" fmla="*/ 3924 h 2550511"/>
                <a:gd name="connsiteX15" fmla="*/ 901146 w 3791921"/>
                <a:gd name="connsiteY15" fmla="*/ 100444 h 2550511"/>
                <a:gd name="connsiteX16" fmla="*/ 403306 w 3791921"/>
                <a:gd name="connsiteY16" fmla="*/ 278244 h 2550511"/>
                <a:gd name="connsiteX17" fmla="*/ 484586 w 3791921"/>
                <a:gd name="connsiteY17" fmla="*/ 232524 h 2550511"/>
                <a:gd name="connsiteX0" fmla="*/ 403306 w 3791921"/>
                <a:gd name="connsiteY0" fmla="*/ 278244 h 2550511"/>
                <a:gd name="connsiteX1" fmla="*/ 169626 w 3791921"/>
                <a:gd name="connsiteY1" fmla="*/ 598284 h 2550511"/>
                <a:gd name="connsiteX2" fmla="*/ 17226 w 3791921"/>
                <a:gd name="connsiteY2" fmla="*/ 1345044 h 2550511"/>
                <a:gd name="connsiteX3" fmla="*/ 22306 w 3791921"/>
                <a:gd name="connsiteY3" fmla="*/ 2035924 h 2550511"/>
                <a:gd name="connsiteX4" fmla="*/ 184866 w 3791921"/>
                <a:gd name="connsiteY4" fmla="*/ 2427084 h 2550511"/>
                <a:gd name="connsiteX5" fmla="*/ 784306 w 3791921"/>
                <a:gd name="connsiteY5" fmla="*/ 2538844 h 2550511"/>
                <a:gd name="connsiteX6" fmla="*/ 1586946 w 3791921"/>
                <a:gd name="connsiteY6" fmla="*/ 2543924 h 2550511"/>
                <a:gd name="connsiteX7" fmla="*/ 2846786 w 3791921"/>
                <a:gd name="connsiteY7" fmla="*/ 2538844 h 2550511"/>
                <a:gd name="connsiteX8" fmla="*/ 3344626 w 3791921"/>
                <a:gd name="connsiteY8" fmla="*/ 2406764 h 2550511"/>
                <a:gd name="connsiteX9" fmla="*/ 3740866 w 3791921"/>
                <a:gd name="connsiteY9" fmla="*/ 1929244 h 2550511"/>
                <a:gd name="connsiteX10" fmla="*/ 3776426 w 3791921"/>
                <a:gd name="connsiteY10" fmla="*/ 948804 h 2550511"/>
                <a:gd name="connsiteX11" fmla="*/ 3644346 w 3791921"/>
                <a:gd name="connsiteY11" fmla="*/ 227444 h 2550511"/>
                <a:gd name="connsiteX12" fmla="*/ 3364946 w 3791921"/>
                <a:gd name="connsiteY12" fmla="*/ 75044 h 2550511"/>
                <a:gd name="connsiteX13" fmla="*/ 2775666 w 3791921"/>
                <a:gd name="connsiteY13" fmla="*/ 24244 h 2550511"/>
                <a:gd name="connsiteX14" fmla="*/ 1678386 w 3791921"/>
                <a:gd name="connsiteY14" fmla="*/ 3924 h 2550511"/>
                <a:gd name="connsiteX15" fmla="*/ 901146 w 3791921"/>
                <a:gd name="connsiteY15" fmla="*/ 100444 h 2550511"/>
                <a:gd name="connsiteX16" fmla="*/ 403306 w 3791921"/>
                <a:gd name="connsiteY16" fmla="*/ 278244 h 2550511"/>
                <a:gd name="connsiteX0" fmla="*/ 403306 w 3791921"/>
                <a:gd name="connsiteY0" fmla="*/ 278244 h 2550511"/>
                <a:gd name="connsiteX1" fmla="*/ 169626 w 3791921"/>
                <a:gd name="connsiteY1" fmla="*/ 598284 h 2550511"/>
                <a:gd name="connsiteX2" fmla="*/ 17226 w 3791921"/>
                <a:gd name="connsiteY2" fmla="*/ 1345044 h 2550511"/>
                <a:gd name="connsiteX3" fmla="*/ 22306 w 3791921"/>
                <a:gd name="connsiteY3" fmla="*/ 2035924 h 2550511"/>
                <a:gd name="connsiteX4" fmla="*/ 184866 w 3791921"/>
                <a:gd name="connsiteY4" fmla="*/ 2427084 h 2550511"/>
                <a:gd name="connsiteX5" fmla="*/ 784306 w 3791921"/>
                <a:gd name="connsiteY5" fmla="*/ 2538844 h 2550511"/>
                <a:gd name="connsiteX6" fmla="*/ 1586946 w 3791921"/>
                <a:gd name="connsiteY6" fmla="*/ 2543924 h 2550511"/>
                <a:gd name="connsiteX7" fmla="*/ 2846786 w 3791921"/>
                <a:gd name="connsiteY7" fmla="*/ 2538844 h 2550511"/>
                <a:gd name="connsiteX8" fmla="*/ 3344626 w 3791921"/>
                <a:gd name="connsiteY8" fmla="*/ 2406764 h 2550511"/>
                <a:gd name="connsiteX9" fmla="*/ 3740866 w 3791921"/>
                <a:gd name="connsiteY9" fmla="*/ 1929244 h 2550511"/>
                <a:gd name="connsiteX10" fmla="*/ 3776426 w 3791921"/>
                <a:gd name="connsiteY10" fmla="*/ 948804 h 2550511"/>
                <a:gd name="connsiteX11" fmla="*/ 3644346 w 3791921"/>
                <a:gd name="connsiteY11" fmla="*/ 227444 h 2550511"/>
                <a:gd name="connsiteX12" fmla="*/ 3364946 w 3791921"/>
                <a:gd name="connsiteY12" fmla="*/ 75044 h 2550511"/>
                <a:gd name="connsiteX13" fmla="*/ 2775666 w 3791921"/>
                <a:gd name="connsiteY13" fmla="*/ 24244 h 2550511"/>
                <a:gd name="connsiteX14" fmla="*/ 1678386 w 3791921"/>
                <a:gd name="connsiteY14" fmla="*/ 3924 h 2550511"/>
                <a:gd name="connsiteX15" fmla="*/ 901146 w 3791921"/>
                <a:gd name="connsiteY15" fmla="*/ 100444 h 2550511"/>
                <a:gd name="connsiteX16" fmla="*/ 403306 w 3791921"/>
                <a:gd name="connsiteY16" fmla="*/ 278244 h 2550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91921" h="2550511">
                  <a:moveTo>
                    <a:pt x="403306" y="278244"/>
                  </a:moveTo>
                  <a:cubicBezTo>
                    <a:pt x="281386" y="361217"/>
                    <a:pt x="233973" y="420484"/>
                    <a:pt x="169626" y="598284"/>
                  </a:cubicBezTo>
                  <a:cubicBezTo>
                    <a:pt x="105279" y="776084"/>
                    <a:pt x="41779" y="1105437"/>
                    <a:pt x="17226" y="1345044"/>
                  </a:cubicBezTo>
                  <a:cubicBezTo>
                    <a:pt x="-7327" y="1584651"/>
                    <a:pt x="-5634" y="1855584"/>
                    <a:pt x="22306" y="2035924"/>
                  </a:cubicBezTo>
                  <a:cubicBezTo>
                    <a:pt x="50246" y="2216264"/>
                    <a:pt x="57866" y="2343264"/>
                    <a:pt x="184866" y="2427084"/>
                  </a:cubicBezTo>
                  <a:cubicBezTo>
                    <a:pt x="311866" y="2510904"/>
                    <a:pt x="550626" y="2519371"/>
                    <a:pt x="784306" y="2538844"/>
                  </a:cubicBezTo>
                  <a:cubicBezTo>
                    <a:pt x="1017986" y="2558317"/>
                    <a:pt x="1586946" y="2543924"/>
                    <a:pt x="1586946" y="2543924"/>
                  </a:cubicBezTo>
                  <a:cubicBezTo>
                    <a:pt x="1930693" y="2543924"/>
                    <a:pt x="2553839" y="2561704"/>
                    <a:pt x="2846786" y="2538844"/>
                  </a:cubicBezTo>
                  <a:cubicBezTo>
                    <a:pt x="3139733" y="2515984"/>
                    <a:pt x="3195613" y="2508364"/>
                    <a:pt x="3344626" y="2406764"/>
                  </a:cubicBezTo>
                  <a:cubicBezTo>
                    <a:pt x="3493639" y="2305164"/>
                    <a:pt x="3668899" y="2172237"/>
                    <a:pt x="3740866" y="1929244"/>
                  </a:cubicBezTo>
                  <a:cubicBezTo>
                    <a:pt x="3812833" y="1686251"/>
                    <a:pt x="3792513" y="1232437"/>
                    <a:pt x="3776426" y="948804"/>
                  </a:cubicBezTo>
                  <a:cubicBezTo>
                    <a:pt x="3760339" y="665171"/>
                    <a:pt x="3712926" y="373071"/>
                    <a:pt x="3644346" y="227444"/>
                  </a:cubicBezTo>
                  <a:cubicBezTo>
                    <a:pt x="3575766" y="81817"/>
                    <a:pt x="3509726" y="108911"/>
                    <a:pt x="3364946" y="75044"/>
                  </a:cubicBezTo>
                  <a:cubicBezTo>
                    <a:pt x="3220166" y="41177"/>
                    <a:pt x="3056759" y="36097"/>
                    <a:pt x="2775666" y="24244"/>
                  </a:cubicBezTo>
                  <a:cubicBezTo>
                    <a:pt x="2494573" y="12391"/>
                    <a:pt x="1990806" y="-8776"/>
                    <a:pt x="1678386" y="3924"/>
                  </a:cubicBezTo>
                  <a:cubicBezTo>
                    <a:pt x="1365966" y="16624"/>
                    <a:pt x="1113659" y="54724"/>
                    <a:pt x="901146" y="100444"/>
                  </a:cubicBezTo>
                  <a:cubicBezTo>
                    <a:pt x="688633" y="146164"/>
                    <a:pt x="510833" y="202044"/>
                    <a:pt x="403306" y="278244"/>
                  </a:cubicBezTo>
                  <a:close/>
                </a:path>
              </a:pathLst>
            </a:cu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8DA338B-EBC5-40C8-3014-8B308AB75644}"/>
              </a:ext>
            </a:extLst>
          </p:cNvPr>
          <p:cNvGrpSpPr/>
          <p:nvPr/>
        </p:nvGrpSpPr>
        <p:grpSpPr>
          <a:xfrm>
            <a:off x="4536514" y="257114"/>
            <a:ext cx="2647001" cy="2707928"/>
            <a:chOff x="5007428" y="1365200"/>
            <a:chExt cx="2177144" cy="222725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3BAC022-9395-D281-DFE6-3A1DDAA5C238}"/>
                </a:ext>
              </a:extLst>
            </p:cNvPr>
            <p:cNvGrpSpPr/>
            <p:nvPr/>
          </p:nvGrpSpPr>
          <p:grpSpPr>
            <a:xfrm>
              <a:off x="5185487" y="1871461"/>
              <a:ext cx="1821026" cy="1690213"/>
              <a:chOff x="5221047" y="1871461"/>
              <a:chExt cx="1821026" cy="1690213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EC76EE60-811D-82FA-9858-F3D78FFA9BB9}"/>
                  </a:ext>
                </a:extLst>
              </p:cNvPr>
              <p:cNvSpPr/>
              <p:nvPr/>
            </p:nvSpPr>
            <p:spPr>
              <a:xfrm>
                <a:off x="5221047" y="1871461"/>
                <a:ext cx="1821026" cy="1690213"/>
              </a:xfrm>
              <a:custGeom>
                <a:avLst/>
                <a:gdLst>
                  <a:gd name="connsiteX0" fmla="*/ 302525 w 1821026"/>
                  <a:gd name="connsiteY0" fmla="*/ 236739 h 1690213"/>
                  <a:gd name="connsiteX1" fmla="*/ 612405 w 1821026"/>
                  <a:gd name="connsiteY1" fmla="*/ 84339 h 1690213"/>
                  <a:gd name="connsiteX2" fmla="*/ 1023885 w 1821026"/>
                  <a:gd name="connsiteY2" fmla="*/ 8139 h 1690213"/>
                  <a:gd name="connsiteX3" fmla="*/ 1288045 w 1821026"/>
                  <a:gd name="connsiteY3" fmla="*/ 23379 h 1690213"/>
                  <a:gd name="connsiteX4" fmla="*/ 1582685 w 1821026"/>
                  <a:gd name="connsiteY4" fmla="*/ 196099 h 1690213"/>
                  <a:gd name="connsiteX5" fmla="*/ 1755405 w 1821026"/>
                  <a:gd name="connsiteY5" fmla="*/ 439939 h 1690213"/>
                  <a:gd name="connsiteX6" fmla="*/ 1816365 w 1821026"/>
                  <a:gd name="connsiteY6" fmla="*/ 1008899 h 1690213"/>
                  <a:gd name="connsiteX7" fmla="*/ 1643645 w 1821026"/>
                  <a:gd name="connsiteY7" fmla="*/ 1496579 h 1690213"/>
                  <a:gd name="connsiteX8" fmla="*/ 1359165 w 1821026"/>
                  <a:gd name="connsiteY8" fmla="*/ 1654059 h 1690213"/>
                  <a:gd name="connsiteX9" fmla="*/ 866405 w 1821026"/>
                  <a:gd name="connsiteY9" fmla="*/ 1679459 h 1690213"/>
                  <a:gd name="connsiteX10" fmla="*/ 256805 w 1821026"/>
                  <a:gd name="connsiteY10" fmla="*/ 1511819 h 1690213"/>
                  <a:gd name="connsiteX11" fmla="*/ 2805 w 1821026"/>
                  <a:gd name="connsiteY11" fmla="*/ 1080019 h 1690213"/>
                  <a:gd name="connsiteX12" fmla="*/ 129805 w 1821026"/>
                  <a:gd name="connsiteY12" fmla="*/ 500899 h 1690213"/>
                  <a:gd name="connsiteX13" fmla="*/ 302525 w 1821026"/>
                  <a:gd name="connsiteY13" fmla="*/ 236739 h 169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21026" h="1690213">
                    <a:moveTo>
                      <a:pt x="302525" y="236739"/>
                    </a:moveTo>
                    <a:cubicBezTo>
                      <a:pt x="382958" y="167312"/>
                      <a:pt x="492178" y="122439"/>
                      <a:pt x="612405" y="84339"/>
                    </a:cubicBezTo>
                    <a:cubicBezTo>
                      <a:pt x="732632" y="46239"/>
                      <a:pt x="911278" y="18299"/>
                      <a:pt x="1023885" y="8139"/>
                    </a:cubicBezTo>
                    <a:cubicBezTo>
                      <a:pt x="1136492" y="-2021"/>
                      <a:pt x="1194912" y="-7948"/>
                      <a:pt x="1288045" y="23379"/>
                    </a:cubicBezTo>
                    <a:cubicBezTo>
                      <a:pt x="1381178" y="54706"/>
                      <a:pt x="1504792" y="126672"/>
                      <a:pt x="1582685" y="196099"/>
                    </a:cubicBezTo>
                    <a:cubicBezTo>
                      <a:pt x="1660578" y="265526"/>
                      <a:pt x="1716458" y="304472"/>
                      <a:pt x="1755405" y="439939"/>
                    </a:cubicBezTo>
                    <a:cubicBezTo>
                      <a:pt x="1794352" y="575406"/>
                      <a:pt x="1834992" y="832792"/>
                      <a:pt x="1816365" y="1008899"/>
                    </a:cubicBezTo>
                    <a:cubicBezTo>
                      <a:pt x="1797738" y="1185006"/>
                      <a:pt x="1719845" y="1389052"/>
                      <a:pt x="1643645" y="1496579"/>
                    </a:cubicBezTo>
                    <a:cubicBezTo>
                      <a:pt x="1567445" y="1604106"/>
                      <a:pt x="1488705" y="1623579"/>
                      <a:pt x="1359165" y="1654059"/>
                    </a:cubicBezTo>
                    <a:cubicBezTo>
                      <a:pt x="1229625" y="1684539"/>
                      <a:pt x="1050132" y="1703166"/>
                      <a:pt x="866405" y="1679459"/>
                    </a:cubicBezTo>
                    <a:cubicBezTo>
                      <a:pt x="682678" y="1655752"/>
                      <a:pt x="400738" y="1611726"/>
                      <a:pt x="256805" y="1511819"/>
                    </a:cubicBezTo>
                    <a:cubicBezTo>
                      <a:pt x="112872" y="1411912"/>
                      <a:pt x="23972" y="1248506"/>
                      <a:pt x="2805" y="1080019"/>
                    </a:cubicBezTo>
                    <a:cubicBezTo>
                      <a:pt x="-18362" y="911532"/>
                      <a:pt x="85778" y="636366"/>
                      <a:pt x="129805" y="500899"/>
                    </a:cubicBezTo>
                    <a:cubicBezTo>
                      <a:pt x="173832" y="365432"/>
                      <a:pt x="222092" y="306166"/>
                      <a:pt x="302525" y="23673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5491F36D-06E8-5D2F-E228-4BF3BC2D647B}"/>
                  </a:ext>
                </a:extLst>
              </p:cNvPr>
              <p:cNvSpPr/>
              <p:nvPr/>
            </p:nvSpPr>
            <p:spPr>
              <a:xfrm>
                <a:off x="5333766" y="1965196"/>
                <a:ext cx="1687987" cy="1576158"/>
              </a:xfrm>
              <a:custGeom>
                <a:avLst/>
                <a:gdLst>
                  <a:gd name="connsiteX0" fmla="*/ 439852 w 1687987"/>
                  <a:gd name="connsiteY0" fmla="*/ 111408 h 1576158"/>
                  <a:gd name="connsiteX1" fmla="*/ 302692 w 1687987"/>
                  <a:gd name="connsiteY1" fmla="*/ 182528 h 1576158"/>
                  <a:gd name="connsiteX2" fmla="*/ 119812 w 1687987"/>
                  <a:gd name="connsiteY2" fmla="*/ 446688 h 1576158"/>
                  <a:gd name="connsiteX3" fmla="*/ 18212 w 1687987"/>
                  <a:gd name="connsiteY3" fmla="*/ 842928 h 1576158"/>
                  <a:gd name="connsiteX4" fmla="*/ 33452 w 1687987"/>
                  <a:gd name="connsiteY4" fmla="*/ 1203608 h 1576158"/>
                  <a:gd name="connsiteX5" fmla="*/ 343332 w 1687987"/>
                  <a:gd name="connsiteY5" fmla="*/ 1452528 h 1576158"/>
                  <a:gd name="connsiteX6" fmla="*/ 800532 w 1687987"/>
                  <a:gd name="connsiteY6" fmla="*/ 1574448 h 1576158"/>
                  <a:gd name="connsiteX7" fmla="*/ 1389812 w 1687987"/>
                  <a:gd name="connsiteY7" fmla="*/ 1503328 h 1576158"/>
                  <a:gd name="connsiteX8" fmla="*/ 1577772 w 1687987"/>
                  <a:gd name="connsiteY8" fmla="*/ 1234088 h 1576158"/>
                  <a:gd name="connsiteX9" fmla="*/ 1684452 w 1687987"/>
                  <a:gd name="connsiteY9" fmla="*/ 588928 h 1576158"/>
                  <a:gd name="connsiteX10" fmla="*/ 1450772 w 1687987"/>
                  <a:gd name="connsiteY10" fmla="*/ 167288 h 1576158"/>
                  <a:gd name="connsiteX11" fmla="*/ 1064692 w 1687987"/>
                  <a:gd name="connsiteY11" fmla="*/ 4728 h 1576158"/>
                  <a:gd name="connsiteX12" fmla="*/ 607492 w 1687987"/>
                  <a:gd name="connsiteY12" fmla="*/ 50448 h 1576158"/>
                  <a:gd name="connsiteX13" fmla="*/ 439852 w 1687987"/>
                  <a:gd name="connsiteY13" fmla="*/ 111408 h 1576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7987" h="1576158">
                    <a:moveTo>
                      <a:pt x="439852" y="111408"/>
                    </a:moveTo>
                    <a:cubicBezTo>
                      <a:pt x="389052" y="133421"/>
                      <a:pt x="356032" y="126648"/>
                      <a:pt x="302692" y="182528"/>
                    </a:cubicBezTo>
                    <a:cubicBezTo>
                      <a:pt x="249352" y="238408"/>
                      <a:pt x="167225" y="336621"/>
                      <a:pt x="119812" y="446688"/>
                    </a:cubicBezTo>
                    <a:cubicBezTo>
                      <a:pt x="72399" y="556755"/>
                      <a:pt x="32605" y="716775"/>
                      <a:pt x="18212" y="842928"/>
                    </a:cubicBezTo>
                    <a:cubicBezTo>
                      <a:pt x="3819" y="969081"/>
                      <a:pt x="-20735" y="1102008"/>
                      <a:pt x="33452" y="1203608"/>
                    </a:cubicBezTo>
                    <a:cubicBezTo>
                      <a:pt x="87639" y="1305208"/>
                      <a:pt x="215485" y="1390721"/>
                      <a:pt x="343332" y="1452528"/>
                    </a:cubicBezTo>
                    <a:cubicBezTo>
                      <a:pt x="471179" y="1514335"/>
                      <a:pt x="626119" y="1565981"/>
                      <a:pt x="800532" y="1574448"/>
                    </a:cubicBezTo>
                    <a:cubicBezTo>
                      <a:pt x="974945" y="1582915"/>
                      <a:pt x="1260272" y="1560055"/>
                      <a:pt x="1389812" y="1503328"/>
                    </a:cubicBezTo>
                    <a:cubicBezTo>
                      <a:pt x="1519352" y="1446601"/>
                      <a:pt x="1528665" y="1386488"/>
                      <a:pt x="1577772" y="1234088"/>
                    </a:cubicBezTo>
                    <a:cubicBezTo>
                      <a:pt x="1626879" y="1081688"/>
                      <a:pt x="1705619" y="766728"/>
                      <a:pt x="1684452" y="588928"/>
                    </a:cubicBezTo>
                    <a:cubicBezTo>
                      <a:pt x="1663285" y="411128"/>
                      <a:pt x="1554065" y="264655"/>
                      <a:pt x="1450772" y="167288"/>
                    </a:cubicBezTo>
                    <a:cubicBezTo>
                      <a:pt x="1347479" y="69921"/>
                      <a:pt x="1205239" y="24201"/>
                      <a:pt x="1064692" y="4728"/>
                    </a:cubicBezTo>
                    <a:cubicBezTo>
                      <a:pt x="924145" y="-14745"/>
                      <a:pt x="714172" y="30975"/>
                      <a:pt x="607492" y="50448"/>
                    </a:cubicBezTo>
                    <a:cubicBezTo>
                      <a:pt x="500812" y="69921"/>
                      <a:pt x="490652" y="89395"/>
                      <a:pt x="439852" y="111408"/>
                    </a:cubicBezTo>
                    <a:close/>
                  </a:path>
                </a:pathLst>
              </a:custGeom>
              <a:solidFill>
                <a:srgbClr val="EF58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图片 7" descr="卡通人物&#10;&#10;描述已自动生成">
              <a:extLst>
                <a:ext uri="{FF2B5EF4-FFF2-40B4-BE49-F238E27FC236}">
                  <a16:creationId xmlns:a16="http://schemas.microsoft.com/office/drawing/2014/main" id="{069EC581-02B9-97DE-2286-8514FA1FC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7428" y="1365200"/>
              <a:ext cx="2177144" cy="2227256"/>
            </a:xfrm>
            <a:prstGeom prst="rect">
              <a:avLst/>
            </a:pr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F709C517-B542-1F3A-D0C3-CC38686A1BCC}"/>
              </a:ext>
            </a:extLst>
          </p:cNvPr>
          <p:cNvSpPr txBox="1"/>
          <p:nvPr/>
        </p:nvSpPr>
        <p:spPr>
          <a:xfrm>
            <a:off x="3914470" y="3244612"/>
            <a:ext cx="3891089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</p:txBody>
      </p:sp>
      <p:pic>
        <p:nvPicPr>
          <p:cNvPr id="19" name="图片 18" descr="卡通人物&#10;&#10;中度可信度描述已自动生成">
            <a:extLst>
              <a:ext uri="{FF2B5EF4-FFF2-40B4-BE49-F238E27FC236}">
                <a16:creationId xmlns:a16="http://schemas.microsoft.com/office/drawing/2014/main" id="{1582FBCC-4939-6834-0247-1E0B7B11BB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059" y="4975286"/>
            <a:ext cx="1905000" cy="106680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F4689F19-E55F-3B2E-ADE1-59EAC1A509B9}"/>
              </a:ext>
            </a:extLst>
          </p:cNvPr>
          <p:cNvSpPr txBox="1"/>
          <p:nvPr/>
        </p:nvSpPr>
        <p:spPr>
          <a:xfrm>
            <a:off x="4150456" y="6375513"/>
            <a:ext cx="3891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Bradley Hand ITC" panose="03070402050302030203" pitchFamily="66" charset="0"/>
              </a:rPr>
              <a:t>POWER YOUR POINT</a:t>
            </a:r>
          </a:p>
        </p:txBody>
      </p:sp>
    </p:spTree>
    <p:extLst>
      <p:ext uri="{BB962C8B-B14F-4D97-AF65-F5344CB8AC3E}">
        <p14:creationId xmlns:p14="http://schemas.microsoft.com/office/powerpoint/2010/main" val="2723982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497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DBADB5F-5621-B836-E62F-57086B4D677C}"/>
              </a:ext>
            </a:extLst>
          </p:cNvPr>
          <p:cNvSpPr txBox="1"/>
          <p:nvPr/>
        </p:nvSpPr>
        <p:spPr>
          <a:xfrm>
            <a:off x="3048000" y="3244334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54424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862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22297E74-BD37-4115-669A-EC3C6D892D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86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6AFB19E-BE6A-4C38-B249-A85D83A5AF2F}"/>
              </a:ext>
            </a:extLst>
          </p:cNvPr>
          <p:cNvGrpSpPr/>
          <p:nvPr/>
        </p:nvGrpSpPr>
        <p:grpSpPr>
          <a:xfrm>
            <a:off x="3433941" y="2570073"/>
            <a:ext cx="4852146" cy="3202623"/>
            <a:chOff x="4200040" y="3267596"/>
            <a:chExt cx="3990864" cy="263414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7721581-EEC1-3D41-BDF3-2FB4C7498404}"/>
                </a:ext>
              </a:extLst>
            </p:cNvPr>
            <p:cNvSpPr/>
            <p:nvPr/>
          </p:nvSpPr>
          <p:spPr>
            <a:xfrm>
              <a:off x="4331296" y="3305696"/>
              <a:ext cx="3859608" cy="2596040"/>
            </a:xfrm>
            <a:custGeom>
              <a:avLst/>
              <a:gdLst>
                <a:gd name="connsiteX0" fmla="*/ 410505 w 3859608"/>
                <a:gd name="connsiteY0" fmla="*/ 283210 h 2596040"/>
                <a:gd name="connsiteX1" fmla="*/ 172653 w 3859608"/>
                <a:gd name="connsiteY1" fmla="*/ 608963 h 2596040"/>
                <a:gd name="connsiteX2" fmla="*/ 17533 w 3859608"/>
                <a:gd name="connsiteY2" fmla="*/ 1369054 h 2596040"/>
                <a:gd name="connsiteX3" fmla="*/ 22704 w 3859608"/>
                <a:gd name="connsiteY3" fmla="*/ 2072267 h 2596040"/>
                <a:gd name="connsiteX4" fmla="*/ 188165 w 3859608"/>
                <a:gd name="connsiteY4" fmla="*/ 2470409 h 2596040"/>
                <a:gd name="connsiteX5" fmla="*/ 798306 w 3859608"/>
                <a:gd name="connsiteY5" fmla="*/ 2584164 h 2596040"/>
                <a:gd name="connsiteX6" fmla="*/ 1615273 w 3859608"/>
                <a:gd name="connsiteY6" fmla="*/ 2589335 h 2596040"/>
                <a:gd name="connsiteX7" fmla="*/ 2897602 w 3859608"/>
                <a:gd name="connsiteY7" fmla="*/ 2584164 h 2596040"/>
                <a:gd name="connsiteX8" fmla="*/ 3404328 w 3859608"/>
                <a:gd name="connsiteY8" fmla="*/ 2449726 h 2596040"/>
                <a:gd name="connsiteX9" fmla="*/ 3807641 w 3859608"/>
                <a:gd name="connsiteY9" fmla="*/ 1963682 h 2596040"/>
                <a:gd name="connsiteX10" fmla="*/ 3843836 w 3859608"/>
                <a:gd name="connsiteY10" fmla="*/ 965741 h 2596040"/>
                <a:gd name="connsiteX11" fmla="*/ 3709398 w 3859608"/>
                <a:gd name="connsiteY11" fmla="*/ 231504 h 2596040"/>
                <a:gd name="connsiteX12" fmla="*/ 3425011 w 3859608"/>
                <a:gd name="connsiteY12" fmla="*/ 76383 h 2596040"/>
                <a:gd name="connsiteX13" fmla="*/ 2825212 w 3859608"/>
                <a:gd name="connsiteY13" fmla="*/ 24676 h 2596040"/>
                <a:gd name="connsiteX14" fmla="*/ 1708345 w 3859608"/>
                <a:gd name="connsiteY14" fmla="*/ 3994 h 2596040"/>
                <a:gd name="connsiteX15" fmla="*/ 917231 w 3859608"/>
                <a:gd name="connsiteY15" fmla="*/ 102237 h 2596040"/>
                <a:gd name="connsiteX16" fmla="*/ 410505 w 3859608"/>
                <a:gd name="connsiteY16" fmla="*/ 283210 h 259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59608" h="2596040" fill="none" extrusionOk="0">
                  <a:moveTo>
                    <a:pt x="410505" y="283210"/>
                  </a:moveTo>
                  <a:cubicBezTo>
                    <a:pt x="286073" y="375631"/>
                    <a:pt x="240626" y="426521"/>
                    <a:pt x="172653" y="608963"/>
                  </a:cubicBezTo>
                  <a:cubicBezTo>
                    <a:pt x="83562" y="827397"/>
                    <a:pt x="31121" y="1125778"/>
                    <a:pt x="17533" y="1369054"/>
                  </a:cubicBezTo>
                  <a:cubicBezTo>
                    <a:pt x="14357" y="1656132"/>
                    <a:pt x="-48024" y="1911008"/>
                    <a:pt x="22704" y="2072267"/>
                  </a:cubicBezTo>
                  <a:cubicBezTo>
                    <a:pt x="54451" y="2236901"/>
                    <a:pt x="46601" y="2384397"/>
                    <a:pt x="188165" y="2470409"/>
                  </a:cubicBezTo>
                  <a:cubicBezTo>
                    <a:pt x="342995" y="2577733"/>
                    <a:pt x="554587" y="2582059"/>
                    <a:pt x="798306" y="2584164"/>
                  </a:cubicBezTo>
                  <a:cubicBezTo>
                    <a:pt x="1036157" y="2603986"/>
                    <a:pt x="1615273" y="2589335"/>
                    <a:pt x="1615273" y="2589335"/>
                  </a:cubicBezTo>
                  <a:cubicBezTo>
                    <a:pt x="2043894" y="2614005"/>
                    <a:pt x="2597641" y="2570406"/>
                    <a:pt x="2897602" y="2584164"/>
                  </a:cubicBezTo>
                  <a:cubicBezTo>
                    <a:pt x="3208477" y="2568896"/>
                    <a:pt x="3249360" y="2553863"/>
                    <a:pt x="3404328" y="2449726"/>
                  </a:cubicBezTo>
                  <a:cubicBezTo>
                    <a:pt x="3552418" y="2357485"/>
                    <a:pt x="3729033" y="2194142"/>
                    <a:pt x="3807641" y="1963682"/>
                  </a:cubicBezTo>
                  <a:cubicBezTo>
                    <a:pt x="3911873" y="1693082"/>
                    <a:pt x="3871412" y="1234988"/>
                    <a:pt x="3843836" y="965741"/>
                  </a:cubicBezTo>
                  <a:cubicBezTo>
                    <a:pt x="3783250" y="660095"/>
                    <a:pt x="3792777" y="366381"/>
                    <a:pt x="3709398" y="231504"/>
                  </a:cubicBezTo>
                  <a:cubicBezTo>
                    <a:pt x="3630812" y="88201"/>
                    <a:pt x="3574538" y="116717"/>
                    <a:pt x="3425011" y="76383"/>
                  </a:cubicBezTo>
                  <a:cubicBezTo>
                    <a:pt x="3296892" y="38093"/>
                    <a:pt x="3107294" y="51816"/>
                    <a:pt x="2825212" y="24676"/>
                  </a:cubicBezTo>
                  <a:cubicBezTo>
                    <a:pt x="2582494" y="25058"/>
                    <a:pt x="2014779" y="-46631"/>
                    <a:pt x="1708345" y="3994"/>
                  </a:cubicBezTo>
                  <a:cubicBezTo>
                    <a:pt x="1449086" y="18787"/>
                    <a:pt x="1139151" y="61516"/>
                    <a:pt x="917231" y="102237"/>
                  </a:cubicBezTo>
                  <a:cubicBezTo>
                    <a:pt x="715309" y="162546"/>
                    <a:pt x="533749" y="239376"/>
                    <a:pt x="410505" y="283210"/>
                  </a:cubicBezTo>
                  <a:close/>
                </a:path>
                <a:path w="3859608" h="2596040" stroke="0" extrusionOk="0">
                  <a:moveTo>
                    <a:pt x="410505" y="283210"/>
                  </a:moveTo>
                  <a:cubicBezTo>
                    <a:pt x="279587" y="363458"/>
                    <a:pt x="224974" y="432935"/>
                    <a:pt x="172653" y="608963"/>
                  </a:cubicBezTo>
                  <a:cubicBezTo>
                    <a:pt x="171229" y="803426"/>
                    <a:pt x="-7358" y="1126756"/>
                    <a:pt x="17533" y="1369054"/>
                  </a:cubicBezTo>
                  <a:cubicBezTo>
                    <a:pt x="-39544" y="1644271"/>
                    <a:pt x="-15145" y="1940717"/>
                    <a:pt x="22704" y="2072267"/>
                  </a:cubicBezTo>
                  <a:cubicBezTo>
                    <a:pt x="43053" y="2251400"/>
                    <a:pt x="64244" y="2387648"/>
                    <a:pt x="188165" y="2470409"/>
                  </a:cubicBezTo>
                  <a:cubicBezTo>
                    <a:pt x="325479" y="2556680"/>
                    <a:pt x="578887" y="2526409"/>
                    <a:pt x="798306" y="2584164"/>
                  </a:cubicBezTo>
                  <a:cubicBezTo>
                    <a:pt x="1036156" y="2603985"/>
                    <a:pt x="1615273" y="2589335"/>
                    <a:pt x="1615273" y="2589335"/>
                  </a:cubicBezTo>
                  <a:cubicBezTo>
                    <a:pt x="1956651" y="2508227"/>
                    <a:pt x="2551691" y="2673769"/>
                    <a:pt x="2897602" y="2584164"/>
                  </a:cubicBezTo>
                  <a:cubicBezTo>
                    <a:pt x="3203248" y="2565078"/>
                    <a:pt x="3263502" y="2555748"/>
                    <a:pt x="3404328" y="2449726"/>
                  </a:cubicBezTo>
                  <a:cubicBezTo>
                    <a:pt x="3524942" y="2341289"/>
                    <a:pt x="3754780" y="2227688"/>
                    <a:pt x="3807641" y="1963682"/>
                  </a:cubicBezTo>
                  <a:cubicBezTo>
                    <a:pt x="3900206" y="1745102"/>
                    <a:pt x="3862259" y="1275660"/>
                    <a:pt x="3843836" y="965741"/>
                  </a:cubicBezTo>
                  <a:cubicBezTo>
                    <a:pt x="3845536" y="704885"/>
                    <a:pt x="3809203" y="416479"/>
                    <a:pt x="3709398" y="231504"/>
                  </a:cubicBezTo>
                  <a:cubicBezTo>
                    <a:pt x="3653507" y="71096"/>
                    <a:pt x="3574699" y="99925"/>
                    <a:pt x="3425011" y="76383"/>
                  </a:cubicBezTo>
                  <a:cubicBezTo>
                    <a:pt x="3258228" y="45101"/>
                    <a:pt x="3078290" y="13948"/>
                    <a:pt x="2825212" y="24676"/>
                  </a:cubicBezTo>
                  <a:cubicBezTo>
                    <a:pt x="2519119" y="11194"/>
                    <a:pt x="1993126" y="-76643"/>
                    <a:pt x="1708345" y="3994"/>
                  </a:cubicBezTo>
                  <a:cubicBezTo>
                    <a:pt x="1394703" y="-41992"/>
                    <a:pt x="1095459" y="77935"/>
                    <a:pt x="917231" y="102237"/>
                  </a:cubicBezTo>
                  <a:cubicBezTo>
                    <a:pt x="695506" y="158463"/>
                    <a:pt x="543260" y="222970"/>
                    <a:pt x="410505" y="283210"/>
                  </a:cubicBezTo>
                  <a:close/>
                </a:path>
              </a:pathLst>
            </a:custGeom>
            <a:solidFill>
              <a:srgbClr val="FFF0D3"/>
            </a:solidFill>
            <a:ln w="34925">
              <a:solidFill>
                <a:srgbClr val="FFF0D3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1114506 w 3791921"/>
                        <a:gd name="connsiteY0" fmla="*/ 85204 h 2550511"/>
                        <a:gd name="connsiteX1" fmla="*/ 484586 w 3791921"/>
                        <a:gd name="connsiteY1" fmla="*/ 232524 h 2550511"/>
                        <a:gd name="connsiteX2" fmla="*/ 169626 w 3791921"/>
                        <a:gd name="connsiteY2" fmla="*/ 598284 h 2550511"/>
                        <a:gd name="connsiteX3" fmla="*/ 17226 w 3791921"/>
                        <a:gd name="connsiteY3" fmla="*/ 1345044 h 2550511"/>
                        <a:gd name="connsiteX4" fmla="*/ 22306 w 3791921"/>
                        <a:gd name="connsiteY4" fmla="*/ 2035924 h 2550511"/>
                        <a:gd name="connsiteX5" fmla="*/ 184866 w 3791921"/>
                        <a:gd name="connsiteY5" fmla="*/ 2427084 h 2550511"/>
                        <a:gd name="connsiteX6" fmla="*/ 784306 w 3791921"/>
                        <a:gd name="connsiteY6" fmla="*/ 2538844 h 2550511"/>
                        <a:gd name="connsiteX7" fmla="*/ 1586946 w 3791921"/>
                        <a:gd name="connsiteY7" fmla="*/ 2543924 h 2550511"/>
                        <a:gd name="connsiteX8" fmla="*/ 2846786 w 3791921"/>
                        <a:gd name="connsiteY8" fmla="*/ 2538844 h 2550511"/>
                        <a:gd name="connsiteX9" fmla="*/ 3344626 w 3791921"/>
                        <a:gd name="connsiteY9" fmla="*/ 2406764 h 2550511"/>
                        <a:gd name="connsiteX10" fmla="*/ 3740866 w 3791921"/>
                        <a:gd name="connsiteY10" fmla="*/ 1929244 h 2550511"/>
                        <a:gd name="connsiteX11" fmla="*/ 3776426 w 3791921"/>
                        <a:gd name="connsiteY11" fmla="*/ 948804 h 2550511"/>
                        <a:gd name="connsiteX12" fmla="*/ 3644346 w 3791921"/>
                        <a:gd name="connsiteY12" fmla="*/ 227444 h 2550511"/>
                        <a:gd name="connsiteX13" fmla="*/ 3364946 w 3791921"/>
                        <a:gd name="connsiteY13" fmla="*/ 75044 h 2550511"/>
                        <a:gd name="connsiteX14" fmla="*/ 2775666 w 3791921"/>
                        <a:gd name="connsiteY14" fmla="*/ 24244 h 2550511"/>
                        <a:gd name="connsiteX15" fmla="*/ 1678386 w 3791921"/>
                        <a:gd name="connsiteY15" fmla="*/ 3924 h 2550511"/>
                        <a:gd name="connsiteX16" fmla="*/ 901146 w 3791921"/>
                        <a:gd name="connsiteY16" fmla="*/ 100444 h 2550511"/>
                        <a:gd name="connsiteX17" fmla="*/ 403306 w 3791921"/>
                        <a:gd name="connsiteY17" fmla="*/ 278244 h 2550511"/>
                        <a:gd name="connsiteX18" fmla="*/ 255986 w 3791921"/>
                        <a:gd name="connsiteY18" fmla="*/ 557644 h 2550511"/>
                        <a:gd name="connsiteX0" fmla="*/ 1114506 w 3791921"/>
                        <a:gd name="connsiteY0" fmla="*/ 85204 h 2550511"/>
                        <a:gd name="connsiteX1" fmla="*/ 484586 w 3791921"/>
                        <a:gd name="connsiteY1" fmla="*/ 232524 h 2550511"/>
                        <a:gd name="connsiteX2" fmla="*/ 169626 w 3791921"/>
                        <a:gd name="connsiteY2" fmla="*/ 598284 h 2550511"/>
                        <a:gd name="connsiteX3" fmla="*/ 17226 w 3791921"/>
                        <a:gd name="connsiteY3" fmla="*/ 1345044 h 2550511"/>
                        <a:gd name="connsiteX4" fmla="*/ 22306 w 3791921"/>
                        <a:gd name="connsiteY4" fmla="*/ 2035924 h 2550511"/>
                        <a:gd name="connsiteX5" fmla="*/ 184866 w 3791921"/>
                        <a:gd name="connsiteY5" fmla="*/ 2427084 h 2550511"/>
                        <a:gd name="connsiteX6" fmla="*/ 784306 w 3791921"/>
                        <a:gd name="connsiteY6" fmla="*/ 2538844 h 2550511"/>
                        <a:gd name="connsiteX7" fmla="*/ 1586946 w 3791921"/>
                        <a:gd name="connsiteY7" fmla="*/ 2543924 h 2550511"/>
                        <a:gd name="connsiteX8" fmla="*/ 2846786 w 3791921"/>
                        <a:gd name="connsiteY8" fmla="*/ 2538844 h 2550511"/>
                        <a:gd name="connsiteX9" fmla="*/ 3344626 w 3791921"/>
                        <a:gd name="connsiteY9" fmla="*/ 2406764 h 2550511"/>
                        <a:gd name="connsiteX10" fmla="*/ 3740866 w 3791921"/>
                        <a:gd name="connsiteY10" fmla="*/ 1929244 h 2550511"/>
                        <a:gd name="connsiteX11" fmla="*/ 3776426 w 3791921"/>
                        <a:gd name="connsiteY11" fmla="*/ 948804 h 2550511"/>
                        <a:gd name="connsiteX12" fmla="*/ 3644346 w 3791921"/>
                        <a:gd name="connsiteY12" fmla="*/ 227444 h 2550511"/>
                        <a:gd name="connsiteX13" fmla="*/ 3364946 w 3791921"/>
                        <a:gd name="connsiteY13" fmla="*/ 75044 h 2550511"/>
                        <a:gd name="connsiteX14" fmla="*/ 2775666 w 3791921"/>
                        <a:gd name="connsiteY14" fmla="*/ 24244 h 2550511"/>
                        <a:gd name="connsiteX15" fmla="*/ 1678386 w 3791921"/>
                        <a:gd name="connsiteY15" fmla="*/ 3924 h 2550511"/>
                        <a:gd name="connsiteX16" fmla="*/ 901146 w 3791921"/>
                        <a:gd name="connsiteY16" fmla="*/ 100444 h 2550511"/>
                        <a:gd name="connsiteX17" fmla="*/ 403306 w 3791921"/>
                        <a:gd name="connsiteY17" fmla="*/ 278244 h 2550511"/>
                        <a:gd name="connsiteX0" fmla="*/ 484586 w 3791921"/>
                        <a:gd name="connsiteY0" fmla="*/ 232524 h 2550511"/>
                        <a:gd name="connsiteX1" fmla="*/ 169626 w 3791921"/>
                        <a:gd name="connsiteY1" fmla="*/ 598284 h 2550511"/>
                        <a:gd name="connsiteX2" fmla="*/ 17226 w 3791921"/>
                        <a:gd name="connsiteY2" fmla="*/ 1345044 h 2550511"/>
                        <a:gd name="connsiteX3" fmla="*/ 22306 w 3791921"/>
                        <a:gd name="connsiteY3" fmla="*/ 2035924 h 2550511"/>
                        <a:gd name="connsiteX4" fmla="*/ 184866 w 3791921"/>
                        <a:gd name="connsiteY4" fmla="*/ 2427084 h 2550511"/>
                        <a:gd name="connsiteX5" fmla="*/ 784306 w 3791921"/>
                        <a:gd name="connsiteY5" fmla="*/ 2538844 h 2550511"/>
                        <a:gd name="connsiteX6" fmla="*/ 1586946 w 3791921"/>
                        <a:gd name="connsiteY6" fmla="*/ 2543924 h 2550511"/>
                        <a:gd name="connsiteX7" fmla="*/ 2846786 w 3791921"/>
                        <a:gd name="connsiteY7" fmla="*/ 2538844 h 2550511"/>
                        <a:gd name="connsiteX8" fmla="*/ 3344626 w 3791921"/>
                        <a:gd name="connsiteY8" fmla="*/ 2406764 h 2550511"/>
                        <a:gd name="connsiteX9" fmla="*/ 3740866 w 3791921"/>
                        <a:gd name="connsiteY9" fmla="*/ 1929244 h 2550511"/>
                        <a:gd name="connsiteX10" fmla="*/ 3776426 w 3791921"/>
                        <a:gd name="connsiteY10" fmla="*/ 948804 h 2550511"/>
                        <a:gd name="connsiteX11" fmla="*/ 3644346 w 3791921"/>
                        <a:gd name="connsiteY11" fmla="*/ 227444 h 2550511"/>
                        <a:gd name="connsiteX12" fmla="*/ 3364946 w 3791921"/>
                        <a:gd name="connsiteY12" fmla="*/ 75044 h 2550511"/>
                        <a:gd name="connsiteX13" fmla="*/ 2775666 w 3791921"/>
                        <a:gd name="connsiteY13" fmla="*/ 24244 h 2550511"/>
                        <a:gd name="connsiteX14" fmla="*/ 1678386 w 3791921"/>
                        <a:gd name="connsiteY14" fmla="*/ 3924 h 2550511"/>
                        <a:gd name="connsiteX15" fmla="*/ 901146 w 3791921"/>
                        <a:gd name="connsiteY15" fmla="*/ 100444 h 2550511"/>
                        <a:gd name="connsiteX16" fmla="*/ 403306 w 3791921"/>
                        <a:gd name="connsiteY16" fmla="*/ 278244 h 2550511"/>
                        <a:gd name="connsiteX0" fmla="*/ 484586 w 3791921"/>
                        <a:gd name="connsiteY0" fmla="*/ 232524 h 2550511"/>
                        <a:gd name="connsiteX1" fmla="*/ 169626 w 3791921"/>
                        <a:gd name="connsiteY1" fmla="*/ 598284 h 2550511"/>
                        <a:gd name="connsiteX2" fmla="*/ 17226 w 3791921"/>
                        <a:gd name="connsiteY2" fmla="*/ 1345044 h 2550511"/>
                        <a:gd name="connsiteX3" fmla="*/ 22306 w 3791921"/>
                        <a:gd name="connsiteY3" fmla="*/ 2035924 h 2550511"/>
                        <a:gd name="connsiteX4" fmla="*/ 184866 w 3791921"/>
                        <a:gd name="connsiteY4" fmla="*/ 2427084 h 2550511"/>
                        <a:gd name="connsiteX5" fmla="*/ 784306 w 3791921"/>
                        <a:gd name="connsiteY5" fmla="*/ 2538844 h 2550511"/>
                        <a:gd name="connsiteX6" fmla="*/ 1586946 w 3791921"/>
                        <a:gd name="connsiteY6" fmla="*/ 2543924 h 2550511"/>
                        <a:gd name="connsiteX7" fmla="*/ 2846786 w 3791921"/>
                        <a:gd name="connsiteY7" fmla="*/ 2538844 h 2550511"/>
                        <a:gd name="connsiteX8" fmla="*/ 3344626 w 3791921"/>
                        <a:gd name="connsiteY8" fmla="*/ 2406764 h 2550511"/>
                        <a:gd name="connsiteX9" fmla="*/ 3740866 w 3791921"/>
                        <a:gd name="connsiteY9" fmla="*/ 1929244 h 2550511"/>
                        <a:gd name="connsiteX10" fmla="*/ 3776426 w 3791921"/>
                        <a:gd name="connsiteY10" fmla="*/ 948804 h 2550511"/>
                        <a:gd name="connsiteX11" fmla="*/ 3644346 w 3791921"/>
                        <a:gd name="connsiteY11" fmla="*/ 227444 h 2550511"/>
                        <a:gd name="connsiteX12" fmla="*/ 3364946 w 3791921"/>
                        <a:gd name="connsiteY12" fmla="*/ 75044 h 2550511"/>
                        <a:gd name="connsiteX13" fmla="*/ 2775666 w 3791921"/>
                        <a:gd name="connsiteY13" fmla="*/ 24244 h 2550511"/>
                        <a:gd name="connsiteX14" fmla="*/ 1678386 w 3791921"/>
                        <a:gd name="connsiteY14" fmla="*/ 3924 h 2550511"/>
                        <a:gd name="connsiteX15" fmla="*/ 901146 w 3791921"/>
                        <a:gd name="connsiteY15" fmla="*/ 100444 h 2550511"/>
                        <a:gd name="connsiteX16" fmla="*/ 403306 w 3791921"/>
                        <a:gd name="connsiteY16" fmla="*/ 278244 h 2550511"/>
                        <a:gd name="connsiteX17" fmla="*/ 484586 w 3791921"/>
                        <a:gd name="connsiteY17" fmla="*/ 232524 h 2550511"/>
                        <a:gd name="connsiteX0" fmla="*/ 403306 w 3791921"/>
                        <a:gd name="connsiteY0" fmla="*/ 278244 h 2550511"/>
                        <a:gd name="connsiteX1" fmla="*/ 169626 w 3791921"/>
                        <a:gd name="connsiteY1" fmla="*/ 598284 h 2550511"/>
                        <a:gd name="connsiteX2" fmla="*/ 17226 w 3791921"/>
                        <a:gd name="connsiteY2" fmla="*/ 1345044 h 2550511"/>
                        <a:gd name="connsiteX3" fmla="*/ 22306 w 3791921"/>
                        <a:gd name="connsiteY3" fmla="*/ 2035924 h 2550511"/>
                        <a:gd name="connsiteX4" fmla="*/ 184866 w 3791921"/>
                        <a:gd name="connsiteY4" fmla="*/ 2427084 h 2550511"/>
                        <a:gd name="connsiteX5" fmla="*/ 784306 w 3791921"/>
                        <a:gd name="connsiteY5" fmla="*/ 2538844 h 2550511"/>
                        <a:gd name="connsiteX6" fmla="*/ 1586946 w 3791921"/>
                        <a:gd name="connsiteY6" fmla="*/ 2543924 h 2550511"/>
                        <a:gd name="connsiteX7" fmla="*/ 2846786 w 3791921"/>
                        <a:gd name="connsiteY7" fmla="*/ 2538844 h 2550511"/>
                        <a:gd name="connsiteX8" fmla="*/ 3344626 w 3791921"/>
                        <a:gd name="connsiteY8" fmla="*/ 2406764 h 2550511"/>
                        <a:gd name="connsiteX9" fmla="*/ 3740866 w 3791921"/>
                        <a:gd name="connsiteY9" fmla="*/ 1929244 h 2550511"/>
                        <a:gd name="connsiteX10" fmla="*/ 3776426 w 3791921"/>
                        <a:gd name="connsiteY10" fmla="*/ 948804 h 2550511"/>
                        <a:gd name="connsiteX11" fmla="*/ 3644346 w 3791921"/>
                        <a:gd name="connsiteY11" fmla="*/ 227444 h 2550511"/>
                        <a:gd name="connsiteX12" fmla="*/ 3364946 w 3791921"/>
                        <a:gd name="connsiteY12" fmla="*/ 75044 h 2550511"/>
                        <a:gd name="connsiteX13" fmla="*/ 2775666 w 3791921"/>
                        <a:gd name="connsiteY13" fmla="*/ 24244 h 2550511"/>
                        <a:gd name="connsiteX14" fmla="*/ 1678386 w 3791921"/>
                        <a:gd name="connsiteY14" fmla="*/ 3924 h 2550511"/>
                        <a:gd name="connsiteX15" fmla="*/ 901146 w 3791921"/>
                        <a:gd name="connsiteY15" fmla="*/ 100444 h 2550511"/>
                        <a:gd name="connsiteX16" fmla="*/ 403306 w 3791921"/>
                        <a:gd name="connsiteY16" fmla="*/ 278244 h 2550511"/>
                        <a:gd name="connsiteX0" fmla="*/ 403306 w 3791921"/>
                        <a:gd name="connsiteY0" fmla="*/ 278244 h 2550511"/>
                        <a:gd name="connsiteX1" fmla="*/ 169626 w 3791921"/>
                        <a:gd name="connsiteY1" fmla="*/ 598284 h 2550511"/>
                        <a:gd name="connsiteX2" fmla="*/ 17226 w 3791921"/>
                        <a:gd name="connsiteY2" fmla="*/ 1345044 h 2550511"/>
                        <a:gd name="connsiteX3" fmla="*/ 22306 w 3791921"/>
                        <a:gd name="connsiteY3" fmla="*/ 2035924 h 2550511"/>
                        <a:gd name="connsiteX4" fmla="*/ 184866 w 3791921"/>
                        <a:gd name="connsiteY4" fmla="*/ 2427084 h 2550511"/>
                        <a:gd name="connsiteX5" fmla="*/ 784306 w 3791921"/>
                        <a:gd name="connsiteY5" fmla="*/ 2538844 h 2550511"/>
                        <a:gd name="connsiteX6" fmla="*/ 1586946 w 3791921"/>
                        <a:gd name="connsiteY6" fmla="*/ 2543924 h 2550511"/>
                        <a:gd name="connsiteX7" fmla="*/ 2846786 w 3791921"/>
                        <a:gd name="connsiteY7" fmla="*/ 2538844 h 2550511"/>
                        <a:gd name="connsiteX8" fmla="*/ 3344626 w 3791921"/>
                        <a:gd name="connsiteY8" fmla="*/ 2406764 h 2550511"/>
                        <a:gd name="connsiteX9" fmla="*/ 3740866 w 3791921"/>
                        <a:gd name="connsiteY9" fmla="*/ 1929244 h 2550511"/>
                        <a:gd name="connsiteX10" fmla="*/ 3776426 w 3791921"/>
                        <a:gd name="connsiteY10" fmla="*/ 948804 h 2550511"/>
                        <a:gd name="connsiteX11" fmla="*/ 3644346 w 3791921"/>
                        <a:gd name="connsiteY11" fmla="*/ 227444 h 2550511"/>
                        <a:gd name="connsiteX12" fmla="*/ 3364946 w 3791921"/>
                        <a:gd name="connsiteY12" fmla="*/ 75044 h 2550511"/>
                        <a:gd name="connsiteX13" fmla="*/ 2775666 w 3791921"/>
                        <a:gd name="connsiteY13" fmla="*/ 24244 h 2550511"/>
                        <a:gd name="connsiteX14" fmla="*/ 1678386 w 3791921"/>
                        <a:gd name="connsiteY14" fmla="*/ 3924 h 2550511"/>
                        <a:gd name="connsiteX15" fmla="*/ 901146 w 3791921"/>
                        <a:gd name="connsiteY15" fmla="*/ 100444 h 2550511"/>
                        <a:gd name="connsiteX16" fmla="*/ 403306 w 3791921"/>
                        <a:gd name="connsiteY16" fmla="*/ 278244 h 25505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3791921" h="2550511">
                          <a:moveTo>
                            <a:pt x="403306" y="278244"/>
                          </a:moveTo>
                          <a:cubicBezTo>
                            <a:pt x="281386" y="361217"/>
                            <a:pt x="233973" y="420484"/>
                            <a:pt x="169626" y="598284"/>
                          </a:cubicBezTo>
                          <a:cubicBezTo>
                            <a:pt x="105279" y="776084"/>
                            <a:pt x="41779" y="1105437"/>
                            <a:pt x="17226" y="1345044"/>
                          </a:cubicBezTo>
                          <a:cubicBezTo>
                            <a:pt x="-7327" y="1584651"/>
                            <a:pt x="-5634" y="1855584"/>
                            <a:pt x="22306" y="2035924"/>
                          </a:cubicBezTo>
                          <a:cubicBezTo>
                            <a:pt x="50246" y="2216264"/>
                            <a:pt x="57866" y="2343264"/>
                            <a:pt x="184866" y="2427084"/>
                          </a:cubicBezTo>
                          <a:cubicBezTo>
                            <a:pt x="311866" y="2510904"/>
                            <a:pt x="550626" y="2519371"/>
                            <a:pt x="784306" y="2538844"/>
                          </a:cubicBezTo>
                          <a:cubicBezTo>
                            <a:pt x="1017986" y="2558317"/>
                            <a:pt x="1586946" y="2543924"/>
                            <a:pt x="1586946" y="2543924"/>
                          </a:cubicBezTo>
                          <a:cubicBezTo>
                            <a:pt x="1930693" y="2543924"/>
                            <a:pt x="2553839" y="2561704"/>
                            <a:pt x="2846786" y="2538844"/>
                          </a:cubicBezTo>
                          <a:cubicBezTo>
                            <a:pt x="3139733" y="2515984"/>
                            <a:pt x="3195613" y="2508364"/>
                            <a:pt x="3344626" y="2406764"/>
                          </a:cubicBezTo>
                          <a:cubicBezTo>
                            <a:pt x="3493639" y="2305164"/>
                            <a:pt x="3668899" y="2172237"/>
                            <a:pt x="3740866" y="1929244"/>
                          </a:cubicBezTo>
                          <a:cubicBezTo>
                            <a:pt x="3812833" y="1686251"/>
                            <a:pt x="3792513" y="1232437"/>
                            <a:pt x="3776426" y="948804"/>
                          </a:cubicBezTo>
                          <a:cubicBezTo>
                            <a:pt x="3760339" y="665171"/>
                            <a:pt x="3712926" y="373071"/>
                            <a:pt x="3644346" y="227444"/>
                          </a:cubicBezTo>
                          <a:cubicBezTo>
                            <a:pt x="3575766" y="81817"/>
                            <a:pt x="3509726" y="108911"/>
                            <a:pt x="3364946" y="75044"/>
                          </a:cubicBezTo>
                          <a:cubicBezTo>
                            <a:pt x="3220166" y="41177"/>
                            <a:pt x="3056759" y="36097"/>
                            <a:pt x="2775666" y="24244"/>
                          </a:cubicBezTo>
                          <a:cubicBezTo>
                            <a:pt x="2494573" y="12391"/>
                            <a:pt x="1990806" y="-8776"/>
                            <a:pt x="1678386" y="3924"/>
                          </a:cubicBezTo>
                          <a:cubicBezTo>
                            <a:pt x="1365966" y="16624"/>
                            <a:pt x="1113659" y="54724"/>
                            <a:pt x="901146" y="100444"/>
                          </a:cubicBezTo>
                          <a:cubicBezTo>
                            <a:pt x="688633" y="146164"/>
                            <a:pt x="510833" y="202044"/>
                            <a:pt x="403306" y="278244"/>
                          </a:cubicBez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25E36B6-DAE1-AD30-FC8C-2E2674C3C357}"/>
                </a:ext>
              </a:extLst>
            </p:cNvPr>
            <p:cNvSpPr/>
            <p:nvPr/>
          </p:nvSpPr>
          <p:spPr>
            <a:xfrm>
              <a:off x="4200040" y="3267596"/>
              <a:ext cx="3791921" cy="2550511"/>
            </a:xfrm>
            <a:custGeom>
              <a:avLst/>
              <a:gdLst>
                <a:gd name="connsiteX0" fmla="*/ 1114506 w 3791921"/>
                <a:gd name="connsiteY0" fmla="*/ 85204 h 2550511"/>
                <a:gd name="connsiteX1" fmla="*/ 484586 w 3791921"/>
                <a:gd name="connsiteY1" fmla="*/ 232524 h 2550511"/>
                <a:gd name="connsiteX2" fmla="*/ 169626 w 3791921"/>
                <a:gd name="connsiteY2" fmla="*/ 598284 h 2550511"/>
                <a:gd name="connsiteX3" fmla="*/ 17226 w 3791921"/>
                <a:gd name="connsiteY3" fmla="*/ 1345044 h 2550511"/>
                <a:gd name="connsiteX4" fmla="*/ 22306 w 3791921"/>
                <a:gd name="connsiteY4" fmla="*/ 2035924 h 2550511"/>
                <a:gd name="connsiteX5" fmla="*/ 184866 w 3791921"/>
                <a:gd name="connsiteY5" fmla="*/ 2427084 h 2550511"/>
                <a:gd name="connsiteX6" fmla="*/ 784306 w 3791921"/>
                <a:gd name="connsiteY6" fmla="*/ 2538844 h 2550511"/>
                <a:gd name="connsiteX7" fmla="*/ 1586946 w 3791921"/>
                <a:gd name="connsiteY7" fmla="*/ 2543924 h 2550511"/>
                <a:gd name="connsiteX8" fmla="*/ 2846786 w 3791921"/>
                <a:gd name="connsiteY8" fmla="*/ 2538844 h 2550511"/>
                <a:gd name="connsiteX9" fmla="*/ 3344626 w 3791921"/>
                <a:gd name="connsiteY9" fmla="*/ 2406764 h 2550511"/>
                <a:gd name="connsiteX10" fmla="*/ 3740866 w 3791921"/>
                <a:gd name="connsiteY10" fmla="*/ 1929244 h 2550511"/>
                <a:gd name="connsiteX11" fmla="*/ 3776426 w 3791921"/>
                <a:gd name="connsiteY11" fmla="*/ 948804 h 2550511"/>
                <a:gd name="connsiteX12" fmla="*/ 3644346 w 3791921"/>
                <a:gd name="connsiteY12" fmla="*/ 227444 h 2550511"/>
                <a:gd name="connsiteX13" fmla="*/ 3364946 w 3791921"/>
                <a:gd name="connsiteY13" fmla="*/ 75044 h 2550511"/>
                <a:gd name="connsiteX14" fmla="*/ 2775666 w 3791921"/>
                <a:gd name="connsiteY14" fmla="*/ 24244 h 2550511"/>
                <a:gd name="connsiteX15" fmla="*/ 1678386 w 3791921"/>
                <a:gd name="connsiteY15" fmla="*/ 3924 h 2550511"/>
                <a:gd name="connsiteX16" fmla="*/ 901146 w 3791921"/>
                <a:gd name="connsiteY16" fmla="*/ 100444 h 2550511"/>
                <a:gd name="connsiteX17" fmla="*/ 403306 w 3791921"/>
                <a:gd name="connsiteY17" fmla="*/ 278244 h 2550511"/>
                <a:gd name="connsiteX18" fmla="*/ 255986 w 3791921"/>
                <a:gd name="connsiteY18" fmla="*/ 557644 h 2550511"/>
                <a:gd name="connsiteX0" fmla="*/ 1114506 w 3791921"/>
                <a:gd name="connsiteY0" fmla="*/ 85204 h 2550511"/>
                <a:gd name="connsiteX1" fmla="*/ 484586 w 3791921"/>
                <a:gd name="connsiteY1" fmla="*/ 232524 h 2550511"/>
                <a:gd name="connsiteX2" fmla="*/ 169626 w 3791921"/>
                <a:gd name="connsiteY2" fmla="*/ 598284 h 2550511"/>
                <a:gd name="connsiteX3" fmla="*/ 17226 w 3791921"/>
                <a:gd name="connsiteY3" fmla="*/ 1345044 h 2550511"/>
                <a:gd name="connsiteX4" fmla="*/ 22306 w 3791921"/>
                <a:gd name="connsiteY4" fmla="*/ 2035924 h 2550511"/>
                <a:gd name="connsiteX5" fmla="*/ 184866 w 3791921"/>
                <a:gd name="connsiteY5" fmla="*/ 2427084 h 2550511"/>
                <a:gd name="connsiteX6" fmla="*/ 784306 w 3791921"/>
                <a:gd name="connsiteY6" fmla="*/ 2538844 h 2550511"/>
                <a:gd name="connsiteX7" fmla="*/ 1586946 w 3791921"/>
                <a:gd name="connsiteY7" fmla="*/ 2543924 h 2550511"/>
                <a:gd name="connsiteX8" fmla="*/ 2846786 w 3791921"/>
                <a:gd name="connsiteY8" fmla="*/ 2538844 h 2550511"/>
                <a:gd name="connsiteX9" fmla="*/ 3344626 w 3791921"/>
                <a:gd name="connsiteY9" fmla="*/ 2406764 h 2550511"/>
                <a:gd name="connsiteX10" fmla="*/ 3740866 w 3791921"/>
                <a:gd name="connsiteY10" fmla="*/ 1929244 h 2550511"/>
                <a:gd name="connsiteX11" fmla="*/ 3776426 w 3791921"/>
                <a:gd name="connsiteY11" fmla="*/ 948804 h 2550511"/>
                <a:gd name="connsiteX12" fmla="*/ 3644346 w 3791921"/>
                <a:gd name="connsiteY12" fmla="*/ 227444 h 2550511"/>
                <a:gd name="connsiteX13" fmla="*/ 3364946 w 3791921"/>
                <a:gd name="connsiteY13" fmla="*/ 75044 h 2550511"/>
                <a:gd name="connsiteX14" fmla="*/ 2775666 w 3791921"/>
                <a:gd name="connsiteY14" fmla="*/ 24244 h 2550511"/>
                <a:gd name="connsiteX15" fmla="*/ 1678386 w 3791921"/>
                <a:gd name="connsiteY15" fmla="*/ 3924 h 2550511"/>
                <a:gd name="connsiteX16" fmla="*/ 901146 w 3791921"/>
                <a:gd name="connsiteY16" fmla="*/ 100444 h 2550511"/>
                <a:gd name="connsiteX17" fmla="*/ 403306 w 3791921"/>
                <a:gd name="connsiteY17" fmla="*/ 278244 h 2550511"/>
                <a:gd name="connsiteX0" fmla="*/ 484586 w 3791921"/>
                <a:gd name="connsiteY0" fmla="*/ 232524 h 2550511"/>
                <a:gd name="connsiteX1" fmla="*/ 169626 w 3791921"/>
                <a:gd name="connsiteY1" fmla="*/ 598284 h 2550511"/>
                <a:gd name="connsiteX2" fmla="*/ 17226 w 3791921"/>
                <a:gd name="connsiteY2" fmla="*/ 1345044 h 2550511"/>
                <a:gd name="connsiteX3" fmla="*/ 22306 w 3791921"/>
                <a:gd name="connsiteY3" fmla="*/ 2035924 h 2550511"/>
                <a:gd name="connsiteX4" fmla="*/ 184866 w 3791921"/>
                <a:gd name="connsiteY4" fmla="*/ 2427084 h 2550511"/>
                <a:gd name="connsiteX5" fmla="*/ 784306 w 3791921"/>
                <a:gd name="connsiteY5" fmla="*/ 2538844 h 2550511"/>
                <a:gd name="connsiteX6" fmla="*/ 1586946 w 3791921"/>
                <a:gd name="connsiteY6" fmla="*/ 2543924 h 2550511"/>
                <a:gd name="connsiteX7" fmla="*/ 2846786 w 3791921"/>
                <a:gd name="connsiteY7" fmla="*/ 2538844 h 2550511"/>
                <a:gd name="connsiteX8" fmla="*/ 3344626 w 3791921"/>
                <a:gd name="connsiteY8" fmla="*/ 2406764 h 2550511"/>
                <a:gd name="connsiteX9" fmla="*/ 3740866 w 3791921"/>
                <a:gd name="connsiteY9" fmla="*/ 1929244 h 2550511"/>
                <a:gd name="connsiteX10" fmla="*/ 3776426 w 3791921"/>
                <a:gd name="connsiteY10" fmla="*/ 948804 h 2550511"/>
                <a:gd name="connsiteX11" fmla="*/ 3644346 w 3791921"/>
                <a:gd name="connsiteY11" fmla="*/ 227444 h 2550511"/>
                <a:gd name="connsiteX12" fmla="*/ 3364946 w 3791921"/>
                <a:gd name="connsiteY12" fmla="*/ 75044 h 2550511"/>
                <a:gd name="connsiteX13" fmla="*/ 2775666 w 3791921"/>
                <a:gd name="connsiteY13" fmla="*/ 24244 h 2550511"/>
                <a:gd name="connsiteX14" fmla="*/ 1678386 w 3791921"/>
                <a:gd name="connsiteY14" fmla="*/ 3924 h 2550511"/>
                <a:gd name="connsiteX15" fmla="*/ 901146 w 3791921"/>
                <a:gd name="connsiteY15" fmla="*/ 100444 h 2550511"/>
                <a:gd name="connsiteX16" fmla="*/ 403306 w 3791921"/>
                <a:gd name="connsiteY16" fmla="*/ 278244 h 2550511"/>
                <a:gd name="connsiteX0" fmla="*/ 484586 w 3791921"/>
                <a:gd name="connsiteY0" fmla="*/ 232524 h 2550511"/>
                <a:gd name="connsiteX1" fmla="*/ 169626 w 3791921"/>
                <a:gd name="connsiteY1" fmla="*/ 598284 h 2550511"/>
                <a:gd name="connsiteX2" fmla="*/ 17226 w 3791921"/>
                <a:gd name="connsiteY2" fmla="*/ 1345044 h 2550511"/>
                <a:gd name="connsiteX3" fmla="*/ 22306 w 3791921"/>
                <a:gd name="connsiteY3" fmla="*/ 2035924 h 2550511"/>
                <a:gd name="connsiteX4" fmla="*/ 184866 w 3791921"/>
                <a:gd name="connsiteY4" fmla="*/ 2427084 h 2550511"/>
                <a:gd name="connsiteX5" fmla="*/ 784306 w 3791921"/>
                <a:gd name="connsiteY5" fmla="*/ 2538844 h 2550511"/>
                <a:gd name="connsiteX6" fmla="*/ 1586946 w 3791921"/>
                <a:gd name="connsiteY6" fmla="*/ 2543924 h 2550511"/>
                <a:gd name="connsiteX7" fmla="*/ 2846786 w 3791921"/>
                <a:gd name="connsiteY7" fmla="*/ 2538844 h 2550511"/>
                <a:gd name="connsiteX8" fmla="*/ 3344626 w 3791921"/>
                <a:gd name="connsiteY8" fmla="*/ 2406764 h 2550511"/>
                <a:gd name="connsiteX9" fmla="*/ 3740866 w 3791921"/>
                <a:gd name="connsiteY9" fmla="*/ 1929244 h 2550511"/>
                <a:gd name="connsiteX10" fmla="*/ 3776426 w 3791921"/>
                <a:gd name="connsiteY10" fmla="*/ 948804 h 2550511"/>
                <a:gd name="connsiteX11" fmla="*/ 3644346 w 3791921"/>
                <a:gd name="connsiteY11" fmla="*/ 227444 h 2550511"/>
                <a:gd name="connsiteX12" fmla="*/ 3364946 w 3791921"/>
                <a:gd name="connsiteY12" fmla="*/ 75044 h 2550511"/>
                <a:gd name="connsiteX13" fmla="*/ 2775666 w 3791921"/>
                <a:gd name="connsiteY13" fmla="*/ 24244 h 2550511"/>
                <a:gd name="connsiteX14" fmla="*/ 1678386 w 3791921"/>
                <a:gd name="connsiteY14" fmla="*/ 3924 h 2550511"/>
                <a:gd name="connsiteX15" fmla="*/ 901146 w 3791921"/>
                <a:gd name="connsiteY15" fmla="*/ 100444 h 2550511"/>
                <a:gd name="connsiteX16" fmla="*/ 403306 w 3791921"/>
                <a:gd name="connsiteY16" fmla="*/ 278244 h 2550511"/>
                <a:gd name="connsiteX17" fmla="*/ 484586 w 3791921"/>
                <a:gd name="connsiteY17" fmla="*/ 232524 h 2550511"/>
                <a:gd name="connsiteX0" fmla="*/ 403306 w 3791921"/>
                <a:gd name="connsiteY0" fmla="*/ 278244 h 2550511"/>
                <a:gd name="connsiteX1" fmla="*/ 169626 w 3791921"/>
                <a:gd name="connsiteY1" fmla="*/ 598284 h 2550511"/>
                <a:gd name="connsiteX2" fmla="*/ 17226 w 3791921"/>
                <a:gd name="connsiteY2" fmla="*/ 1345044 h 2550511"/>
                <a:gd name="connsiteX3" fmla="*/ 22306 w 3791921"/>
                <a:gd name="connsiteY3" fmla="*/ 2035924 h 2550511"/>
                <a:gd name="connsiteX4" fmla="*/ 184866 w 3791921"/>
                <a:gd name="connsiteY4" fmla="*/ 2427084 h 2550511"/>
                <a:gd name="connsiteX5" fmla="*/ 784306 w 3791921"/>
                <a:gd name="connsiteY5" fmla="*/ 2538844 h 2550511"/>
                <a:gd name="connsiteX6" fmla="*/ 1586946 w 3791921"/>
                <a:gd name="connsiteY6" fmla="*/ 2543924 h 2550511"/>
                <a:gd name="connsiteX7" fmla="*/ 2846786 w 3791921"/>
                <a:gd name="connsiteY7" fmla="*/ 2538844 h 2550511"/>
                <a:gd name="connsiteX8" fmla="*/ 3344626 w 3791921"/>
                <a:gd name="connsiteY8" fmla="*/ 2406764 h 2550511"/>
                <a:gd name="connsiteX9" fmla="*/ 3740866 w 3791921"/>
                <a:gd name="connsiteY9" fmla="*/ 1929244 h 2550511"/>
                <a:gd name="connsiteX10" fmla="*/ 3776426 w 3791921"/>
                <a:gd name="connsiteY10" fmla="*/ 948804 h 2550511"/>
                <a:gd name="connsiteX11" fmla="*/ 3644346 w 3791921"/>
                <a:gd name="connsiteY11" fmla="*/ 227444 h 2550511"/>
                <a:gd name="connsiteX12" fmla="*/ 3364946 w 3791921"/>
                <a:gd name="connsiteY12" fmla="*/ 75044 h 2550511"/>
                <a:gd name="connsiteX13" fmla="*/ 2775666 w 3791921"/>
                <a:gd name="connsiteY13" fmla="*/ 24244 h 2550511"/>
                <a:gd name="connsiteX14" fmla="*/ 1678386 w 3791921"/>
                <a:gd name="connsiteY14" fmla="*/ 3924 h 2550511"/>
                <a:gd name="connsiteX15" fmla="*/ 901146 w 3791921"/>
                <a:gd name="connsiteY15" fmla="*/ 100444 h 2550511"/>
                <a:gd name="connsiteX16" fmla="*/ 403306 w 3791921"/>
                <a:gd name="connsiteY16" fmla="*/ 278244 h 2550511"/>
                <a:gd name="connsiteX0" fmla="*/ 403306 w 3791921"/>
                <a:gd name="connsiteY0" fmla="*/ 278244 h 2550511"/>
                <a:gd name="connsiteX1" fmla="*/ 169626 w 3791921"/>
                <a:gd name="connsiteY1" fmla="*/ 598284 h 2550511"/>
                <a:gd name="connsiteX2" fmla="*/ 17226 w 3791921"/>
                <a:gd name="connsiteY2" fmla="*/ 1345044 h 2550511"/>
                <a:gd name="connsiteX3" fmla="*/ 22306 w 3791921"/>
                <a:gd name="connsiteY3" fmla="*/ 2035924 h 2550511"/>
                <a:gd name="connsiteX4" fmla="*/ 184866 w 3791921"/>
                <a:gd name="connsiteY4" fmla="*/ 2427084 h 2550511"/>
                <a:gd name="connsiteX5" fmla="*/ 784306 w 3791921"/>
                <a:gd name="connsiteY5" fmla="*/ 2538844 h 2550511"/>
                <a:gd name="connsiteX6" fmla="*/ 1586946 w 3791921"/>
                <a:gd name="connsiteY6" fmla="*/ 2543924 h 2550511"/>
                <a:gd name="connsiteX7" fmla="*/ 2846786 w 3791921"/>
                <a:gd name="connsiteY7" fmla="*/ 2538844 h 2550511"/>
                <a:gd name="connsiteX8" fmla="*/ 3344626 w 3791921"/>
                <a:gd name="connsiteY8" fmla="*/ 2406764 h 2550511"/>
                <a:gd name="connsiteX9" fmla="*/ 3740866 w 3791921"/>
                <a:gd name="connsiteY9" fmla="*/ 1929244 h 2550511"/>
                <a:gd name="connsiteX10" fmla="*/ 3776426 w 3791921"/>
                <a:gd name="connsiteY10" fmla="*/ 948804 h 2550511"/>
                <a:gd name="connsiteX11" fmla="*/ 3644346 w 3791921"/>
                <a:gd name="connsiteY11" fmla="*/ 227444 h 2550511"/>
                <a:gd name="connsiteX12" fmla="*/ 3364946 w 3791921"/>
                <a:gd name="connsiteY12" fmla="*/ 75044 h 2550511"/>
                <a:gd name="connsiteX13" fmla="*/ 2775666 w 3791921"/>
                <a:gd name="connsiteY13" fmla="*/ 24244 h 2550511"/>
                <a:gd name="connsiteX14" fmla="*/ 1678386 w 3791921"/>
                <a:gd name="connsiteY14" fmla="*/ 3924 h 2550511"/>
                <a:gd name="connsiteX15" fmla="*/ 901146 w 3791921"/>
                <a:gd name="connsiteY15" fmla="*/ 100444 h 2550511"/>
                <a:gd name="connsiteX16" fmla="*/ 403306 w 3791921"/>
                <a:gd name="connsiteY16" fmla="*/ 278244 h 2550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91921" h="2550511">
                  <a:moveTo>
                    <a:pt x="403306" y="278244"/>
                  </a:moveTo>
                  <a:cubicBezTo>
                    <a:pt x="281386" y="361217"/>
                    <a:pt x="233973" y="420484"/>
                    <a:pt x="169626" y="598284"/>
                  </a:cubicBezTo>
                  <a:cubicBezTo>
                    <a:pt x="105279" y="776084"/>
                    <a:pt x="41779" y="1105437"/>
                    <a:pt x="17226" y="1345044"/>
                  </a:cubicBezTo>
                  <a:cubicBezTo>
                    <a:pt x="-7327" y="1584651"/>
                    <a:pt x="-5634" y="1855584"/>
                    <a:pt x="22306" y="2035924"/>
                  </a:cubicBezTo>
                  <a:cubicBezTo>
                    <a:pt x="50246" y="2216264"/>
                    <a:pt x="57866" y="2343264"/>
                    <a:pt x="184866" y="2427084"/>
                  </a:cubicBezTo>
                  <a:cubicBezTo>
                    <a:pt x="311866" y="2510904"/>
                    <a:pt x="550626" y="2519371"/>
                    <a:pt x="784306" y="2538844"/>
                  </a:cubicBezTo>
                  <a:cubicBezTo>
                    <a:pt x="1017986" y="2558317"/>
                    <a:pt x="1586946" y="2543924"/>
                    <a:pt x="1586946" y="2543924"/>
                  </a:cubicBezTo>
                  <a:cubicBezTo>
                    <a:pt x="1930693" y="2543924"/>
                    <a:pt x="2553839" y="2561704"/>
                    <a:pt x="2846786" y="2538844"/>
                  </a:cubicBezTo>
                  <a:cubicBezTo>
                    <a:pt x="3139733" y="2515984"/>
                    <a:pt x="3195613" y="2508364"/>
                    <a:pt x="3344626" y="2406764"/>
                  </a:cubicBezTo>
                  <a:cubicBezTo>
                    <a:pt x="3493639" y="2305164"/>
                    <a:pt x="3668899" y="2172237"/>
                    <a:pt x="3740866" y="1929244"/>
                  </a:cubicBezTo>
                  <a:cubicBezTo>
                    <a:pt x="3812833" y="1686251"/>
                    <a:pt x="3792513" y="1232437"/>
                    <a:pt x="3776426" y="948804"/>
                  </a:cubicBezTo>
                  <a:cubicBezTo>
                    <a:pt x="3760339" y="665171"/>
                    <a:pt x="3712926" y="373071"/>
                    <a:pt x="3644346" y="227444"/>
                  </a:cubicBezTo>
                  <a:cubicBezTo>
                    <a:pt x="3575766" y="81817"/>
                    <a:pt x="3509726" y="108911"/>
                    <a:pt x="3364946" y="75044"/>
                  </a:cubicBezTo>
                  <a:cubicBezTo>
                    <a:pt x="3220166" y="41177"/>
                    <a:pt x="3056759" y="36097"/>
                    <a:pt x="2775666" y="24244"/>
                  </a:cubicBezTo>
                  <a:cubicBezTo>
                    <a:pt x="2494573" y="12391"/>
                    <a:pt x="1990806" y="-8776"/>
                    <a:pt x="1678386" y="3924"/>
                  </a:cubicBezTo>
                  <a:cubicBezTo>
                    <a:pt x="1365966" y="16624"/>
                    <a:pt x="1113659" y="54724"/>
                    <a:pt x="901146" y="100444"/>
                  </a:cubicBezTo>
                  <a:cubicBezTo>
                    <a:pt x="688633" y="146164"/>
                    <a:pt x="510833" y="202044"/>
                    <a:pt x="403306" y="278244"/>
                  </a:cubicBezTo>
                  <a:close/>
                </a:path>
              </a:pathLst>
            </a:cu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8DA338B-EBC5-40C8-3014-8B308AB75644}"/>
              </a:ext>
            </a:extLst>
          </p:cNvPr>
          <p:cNvGrpSpPr/>
          <p:nvPr/>
        </p:nvGrpSpPr>
        <p:grpSpPr>
          <a:xfrm>
            <a:off x="4536514" y="257114"/>
            <a:ext cx="2647001" cy="2707928"/>
            <a:chOff x="5007428" y="1365200"/>
            <a:chExt cx="2177144" cy="222725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3BAC022-9395-D281-DFE6-3A1DDAA5C238}"/>
                </a:ext>
              </a:extLst>
            </p:cNvPr>
            <p:cNvGrpSpPr/>
            <p:nvPr/>
          </p:nvGrpSpPr>
          <p:grpSpPr>
            <a:xfrm>
              <a:off x="5185487" y="1871461"/>
              <a:ext cx="1821026" cy="1690213"/>
              <a:chOff x="5221047" y="1871461"/>
              <a:chExt cx="1821026" cy="1690213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EC76EE60-811D-82FA-9858-F3D78FFA9BB9}"/>
                  </a:ext>
                </a:extLst>
              </p:cNvPr>
              <p:cNvSpPr/>
              <p:nvPr/>
            </p:nvSpPr>
            <p:spPr>
              <a:xfrm>
                <a:off x="5221047" y="1871461"/>
                <a:ext cx="1821026" cy="1690213"/>
              </a:xfrm>
              <a:custGeom>
                <a:avLst/>
                <a:gdLst>
                  <a:gd name="connsiteX0" fmla="*/ 302525 w 1821026"/>
                  <a:gd name="connsiteY0" fmla="*/ 236739 h 1690213"/>
                  <a:gd name="connsiteX1" fmla="*/ 612405 w 1821026"/>
                  <a:gd name="connsiteY1" fmla="*/ 84339 h 1690213"/>
                  <a:gd name="connsiteX2" fmla="*/ 1023885 w 1821026"/>
                  <a:gd name="connsiteY2" fmla="*/ 8139 h 1690213"/>
                  <a:gd name="connsiteX3" fmla="*/ 1288045 w 1821026"/>
                  <a:gd name="connsiteY3" fmla="*/ 23379 h 1690213"/>
                  <a:gd name="connsiteX4" fmla="*/ 1582685 w 1821026"/>
                  <a:gd name="connsiteY4" fmla="*/ 196099 h 1690213"/>
                  <a:gd name="connsiteX5" fmla="*/ 1755405 w 1821026"/>
                  <a:gd name="connsiteY5" fmla="*/ 439939 h 1690213"/>
                  <a:gd name="connsiteX6" fmla="*/ 1816365 w 1821026"/>
                  <a:gd name="connsiteY6" fmla="*/ 1008899 h 1690213"/>
                  <a:gd name="connsiteX7" fmla="*/ 1643645 w 1821026"/>
                  <a:gd name="connsiteY7" fmla="*/ 1496579 h 1690213"/>
                  <a:gd name="connsiteX8" fmla="*/ 1359165 w 1821026"/>
                  <a:gd name="connsiteY8" fmla="*/ 1654059 h 1690213"/>
                  <a:gd name="connsiteX9" fmla="*/ 866405 w 1821026"/>
                  <a:gd name="connsiteY9" fmla="*/ 1679459 h 1690213"/>
                  <a:gd name="connsiteX10" fmla="*/ 256805 w 1821026"/>
                  <a:gd name="connsiteY10" fmla="*/ 1511819 h 1690213"/>
                  <a:gd name="connsiteX11" fmla="*/ 2805 w 1821026"/>
                  <a:gd name="connsiteY11" fmla="*/ 1080019 h 1690213"/>
                  <a:gd name="connsiteX12" fmla="*/ 129805 w 1821026"/>
                  <a:gd name="connsiteY12" fmla="*/ 500899 h 1690213"/>
                  <a:gd name="connsiteX13" fmla="*/ 302525 w 1821026"/>
                  <a:gd name="connsiteY13" fmla="*/ 236739 h 169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21026" h="1690213">
                    <a:moveTo>
                      <a:pt x="302525" y="236739"/>
                    </a:moveTo>
                    <a:cubicBezTo>
                      <a:pt x="382958" y="167312"/>
                      <a:pt x="492178" y="122439"/>
                      <a:pt x="612405" y="84339"/>
                    </a:cubicBezTo>
                    <a:cubicBezTo>
                      <a:pt x="732632" y="46239"/>
                      <a:pt x="911278" y="18299"/>
                      <a:pt x="1023885" y="8139"/>
                    </a:cubicBezTo>
                    <a:cubicBezTo>
                      <a:pt x="1136492" y="-2021"/>
                      <a:pt x="1194912" y="-7948"/>
                      <a:pt x="1288045" y="23379"/>
                    </a:cubicBezTo>
                    <a:cubicBezTo>
                      <a:pt x="1381178" y="54706"/>
                      <a:pt x="1504792" y="126672"/>
                      <a:pt x="1582685" y="196099"/>
                    </a:cubicBezTo>
                    <a:cubicBezTo>
                      <a:pt x="1660578" y="265526"/>
                      <a:pt x="1716458" y="304472"/>
                      <a:pt x="1755405" y="439939"/>
                    </a:cubicBezTo>
                    <a:cubicBezTo>
                      <a:pt x="1794352" y="575406"/>
                      <a:pt x="1834992" y="832792"/>
                      <a:pt x="1816365" y="1008899"/>
                    </a:cubicBezTo>
                    <a:cubicBezTo>
                      <a:pt x="1797738" y="1185006"/>
                      <a:pt x="1719845" y="1389052"/>
                      <a:pt x="1643645" y="1496579"/>
                    </a:cubicBezTo>
                    <a:cubicBezTo>
                      <a:pt x="1567445" y="1604106"/>
                      <a:pt x="1488705" y="1623579"/>
                      <a:pt x="1359165" y="1654059"/>
                    </a:cubicBezTo>
                    <a:cubicBezTo>
                      <a:pt x="1229625" y="1684539"/>
                      <a:pt x="1050132" y="1703166"/>
                      <a:pt x="866405" y="1679459"/>
                    </a:cubicBezTo>
                    <a:cubicBezTo>
                      <a:pt x="682678" y="1655752"/>
                      <a:pt x="400738" y="1611726"/>
                      <a:pt x="256805" y="1511819"/>
                    </a:cubicBezTo>
                    <a:cubicBezTo>
                      <a:pt x="112872" y="1411912"/>
                      <a:pt x="23972" y="1248506"/>
                      <a:pt x="2805" y="1080019"/>
                    </a:cubicBezTo>
                    <a:cubicBezTo>
                      <a:pt x="-18362" y="911532"/>
                      <a:pt x="85778" y="636366"/>
                      <a:pt x="129805" y="500899"/>
                    </a:cubicBezTo>
                    <a:cubicBezTo>
                      <a:pt x="173832" y="365432"/>
                      <a:pt x="222092" y="306166"/>
                      <a:pt x="302525" y="23673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5491F36D-06E8-5D2F-E228-4BF3BC2D647B}"/>
                  </a:ext>
                </a:extLst>
              </p:cNvPr>
              <p:cNvSpPr/>
              <p:nvPr/>
            </p:nvSpPr>
            <p:spPr>
              <a:xfrm>
                <a:off x="5333766" y="1965196"/>
                <a:ext cx="1687987" cy="1576158"/>
              </a:xfrm>
              <a:custGeom>
                <a:avLst/>
                <a:gdLst>
                  <a:gd name="connsiteX0" fmla="*/ 439852 w 1687987"/>
                  <a:gd name="connsiteY0" fmla="*/ 111408 h 1576158"/>
                  <a:gd name="connsiteX1" fmla="*/ 302692 w 1687987"/>
                  <a:gd name="connsiteY1" fmla="*/ 182528 h 1576158"/>
                  <a:gd name="connsiteX2" fmla="*/ 119812 w 1687987"/>
                  <a:gd name="connsiteY2" fmla="*/ 446688 h 1576158"/>
                  <a:gd name="connsiteX3" fmla="*/ 18212 w 1687987"/>
                  <a:gd name="connsiteY3" fmla="*/ 842928 h 1576158"/>
                  <a:gd name="connsiteX4" fmla="*/ 33452 w 1687987"/>
                  <a:gd name="connsiteY4" fmla="*/ 1203608 h 1576158"/>
                  <a:gd name="connsiteX5" fmla="*/ 343332 w 1687987"/>
                  <a:gd name="connsiteY5" fmla="*/ 1452528 h 1576158"/>
                  <a:gd name="connsiteX6" fmla="*/ 800532 w 1687987"/>
                  <a:gd name="connsiteY6" fmla="*/ 1574448 h 1576158"/>
                  <a:gd name="connsiteX7" fmla="*/ 1389812 w 1687987"/>
                  <a:gd name="connsiteY7" fmla="*/ 1503328 h 1576158"/>
                  <a:gd name="connsiteX8" fmla="*/ 1577772 w 1687987"/>
                  <a:gd name="connsiteY8" fmla="*/ 1234088 h 1576158"/>
                  <a:gd name="connsiteX9" fmla="*/ 1684452 w 1687987"/>
                  <a:gd name="connsiteY9" fmla="*/ 588928 h 1576158"/>
                  <a:gd name="connsiteX10" fmla="*/ 1450772 w 1687987"/>
                  <a:gd name="connsiteY10" fmla="*/ 167288 h 1576158"/>
                  <a:gd name="connsiteX11" fmla="*/ 1064692 w 1687987"/>
                  <a:gd name="connsiteY11" fmla="*/ 4728 h 1576158"/>
                  <a:gd name="connsiteX12" fmla="*/ 607492 w 1687987"/>
                  <a:gd name="connsiteY12" fmla="*/ 50448 h 1576158"/>
                  <a:gd name="connsiteX13" fmla="*/ 439852 w 1687987"/>
                  <a:gd name="connsiteY13" fmla="*/ 111408 h 1576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7987" h="1576158">
                    <a:moveTo>
                      <a:pt x="439852" y="111408"/>
                    </a:moveTo>
                    <a:cubicBezTo>
                      <a:pt x="389052" y="133421"/>
                      <a:pt x="356032" y="126648"/>
                      <a:pt x="302692" y="182528"/>
                    </a:cubicBezTo>
                    <a:cubicBezTo>
                      <a:pt x="249352" y="238408"/>
                      <a:pt x="167225" y="336621"/>
                      <a:pt x="119812" y="446688"/>
                    </a:cubicBezTo>
                    <a:cubicBezTo>
                      <a:pt x="72399" y="556755"/>
                      <a:pt x="32605" y="716775"/>
                      <a:pt x="18212" y="842928"/>
                    </a:cubicBezTo>
                    <a:cubicBezTo>
                      <a:pt x="3819" y="969081"/>
                      <a:pt x="-20735" y="1102008"/>
                      <a:pt x="33452" y="1203608"/>
                    </a:cubicBezTo>
                    <a:cubicBezTo>
                      <a:pt x="87639" y="1305208"/>
                      <a:pt x="215485" y="1390721"/>
                      <a:pt x="343332" y="1452528"/>
                    </a:cubicBezTo>
                    <a:cubicBezTo>
                      <a:pt x="471179" y="1514335"/>
                      <a:pt x="626119" y="1565981"/>
                      <a:pt x="800532" y="1574448"/>
                    </a:cubicBezTo>
                    <a:cubicBezTo>
                      <a:pt x="974945" y="1582915"/>
                      <a:pt x="1260272" y="1560055"/>
                      <a:pt x="1389812" y="1503328"/>
                    </a:cubicBezTo>
                    <a:cubicBezTo>
                      <a:pt x="1519352" y="1446601"/>
                      <a:pt x="1528665" y="1386488"/>
                      <a:pt x="1577772" y="1234088"/>
                    </a:cubicBezTo>
                    <a:cubicBezTo>
                      <a:pt x="1626879" y="1081688"/>
                      <a:pt x="1705619" y="766728"/>
                      <a:pt x="1684452" y="588928"/>
                    </a:cubicBezTo>
                    <a:cubicBezTo>
                      <a:pt x="1663285" y="411128"/>
                      <a:pt x="1554065" y="264655"/>
                      <a:pt x="1450772" y="167288"/>
                    </a:cubicBezTo>
                    <a:cubicBezTo>
                      <a:pt x="1347479" y="69921"/>
                      <a:pt x="1205239" y="24201"/>
                      <a:pt x="1064692" y="4728"/>
                    </a:cubicBezTo>
                    <a:cubicBezTo>
                      <a:pt x="924145" y="-14745"/>
                      <a:pt x="714172" y="30975"/>
                      <a:pt x="607492" y="50448"/>
                    </a:cubicBezTo>
                    <a:cubicBezTo>
                      <a:pt x="500812" y="69921"/>
                      <a:pt x="490652" y="89395"/>
                      <a:pt x="439852" y="111408"/>
                    </a:cubicBezTo>
                    <a:close/>
                  </a:path>
                </a:pathLst>
              </a:custGeom>
              <a:solidFill>
                <a:srgbClr val="EF58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图片 7" descr="卡通人物&#10;&#10;描述已自动生成">
              <a:extLst>
                <a:ext uri="{FF2B5EF4-FFF2-40B4-BE49-F238E27FC236}">
                  <a16:creationId xmlns:a16="http://schemas.microsoft.com/office/drawing/2014/main" id="{069EC581-02B9-97DE-2286-8514FA1FC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7428" y="1365200"/>
              <a:ext cx="2177144" cy="2227256"/>
            </a:xfrm>
            <a:prstGeom prst="rect">
              <a:avLst/>
            </a:pr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F709C517-B542-1F3A-D0C3-CC38686A1BCC}"/>
              </a:ext>
            </a:extLst>
          </p:cNvPr>
          <p:cNvSpPr txBox="1"/>
          <p:nvPr/>
        </p:nvSpPr>
        <p:spPr>
          <a:xfrm>
            <a:off x="3914470" y="3244612"/>
            <a:ext cx="3891089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</p:txBody>
      </p:sp>
      <p:pic>
        <p:nvPicPr>
          <p:cNvPr id="19" name="图片 18" descr="卡通人物&#10;&#10;中度可信度描述已自动生成">
            <a:extLst>
              <a:ext uri="{FF2B5EF4-FFF2-40B4-BE49-F238E27FC236}">
                <a16:creationId xmlns:a16="http://schemas.microsoft.com/office/drawing/2014/main" id="{1582FBCC-4939-6834-0247-1E0B7B11B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059" y="4975286"/>
            <a:ext cx="1905000" cy="106680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F4689F19-E55F-3B2E-ADE1-59EAC1A509B9}"/>
              </a:ext>
            </a:extLst>
          </p:cNvPr>
          <p:cNvSpPr txBox="1"/>
          <p:nvPr/>
        </p:nvSpPr>
        <p:spPr>
          <a:xfrm>
            <a:off x="4150456" y="6375513"/>
            <a:ext cx="3891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Bradley Hand ITC" panose="03070402050302030203" pitchFamily="66" charset="0"/>
              </a:rPr>
              <a:t>POWER YOUR POINT</a:t>
            </a:r>
          </a:p>
        </p:txBody>
      </p:sp>
    </p:spTree>
    <p:extLst>
      <p:ext uri="{BB962C8B-B14F-4D97-AF65-F5344CB8AC3E}">
        <p14:creationId xmlns:p14="http://schemas.microsoft.com/office/powerpoint/2010/main" val="3763102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11554D6-B6AA-8C37-F11E-BA45ABF76390}"/>
              </a:ext>
            </a:extLst>
          </p:cNvPr>
          <p:cNvSpPr/>
          <p:nvPr/>
        </p:nvSpPr>
        <p:spPr>
          <a:xfrm>
            <a:off x="0" y="0"/>
            <a:ext cx="12192000" cy="11557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8610B01-EA86-5256-5195-C010CB9A31F3}"/>
              </a:ext>
            </a:extLst>
          </p:cNvPr>
          <p:cNvSpPr/>
          <p:nvPr/>
        </p:nvSpPr>
        <p:spPr>
          <a:xfrm>
            <a:off x="0" y="5702300"/>
            <a:ext cx="12192000" cy="11557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DA4F56-8A58-701C-9CB1-4FFA30E7A673}"/>
              </a:ext>
            </a:extLst>
          </p:cNvPr>
          <p:cNvSpPr/>
          <p:nvPr/>
        </p:nvSpPr>
        <p:spPr>
          <a:xfrm>
            <a:off x="0" y="1155700"/>
            <a:ext cx="3454400" cy="4546600"/>
          </a:xfrm>
          <a:prstGeom prst="rect">
            <a:avLst/>
          </a:prstGeom>
          <a:solidFill>
            <a:srgbClr val="99FF3C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7797D05-4299-BD6A-5EE7-468FA1EB19E7}"/>
              </a:ext>
            </a:extLst>
          </p:cNvPr>
          <p:cNvSpPr/>
          <p:nvPr/>
        </p:nvSpPr>
        <p:spPr>
          <a:xfrm>
            <a:off x="3454400" y="1155700"/>
            <a:ext cx="8737600" cy="1905000"/>
          </a:xfrm>
          <a:prstGeom prst="rect">
            <a:avLst/>
          </a:prstGeom>
          <a:solidFill>
            <a:srgbClr val="EF592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FB8F1F4-19AB-6CDB-1775-008BBEACA96E}"/>
              </a:ext>
            </a:extLst>
          </p:cNvPr>
          <p:cNvSpPr/>
          <p:nvPr/>
        </p:nvSpPr>
        <p:spPr>
          <a:xfrm flipV="1">
            <a:off x="3454400" y="3060700"/>
            <a:ext cx="3670300" cy="2641600"/>
          </a:xfrm>
          <a:prstGeom prst="rect">
            <a:avLst/>
          </a:prstGeom>
          <a:solidFill>
            <a:srgbClr val="8862B7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5CEDBE7-5B89-F30F-1E74-1A3E7E6BB781}"/>
              </a:ext>
            </a:extLst>
          </p:cNvPr>
          <p:cNvSpPr/>
          <p:nvPr/>
        </p:nvSpPr>
        <p:spPr>
          <a:xfrm flipV="1">
            <a:off x="7124700" y="3060700"/>
            <a:ext cx="5067300" cy="2641600"/>
          </a:xfrm>
          <a:prstGeom prst="rect">
            <a:avLst/>
          </a:prstGeom>
          <a:solidFill>
            <a:srgbClr val="F3ECDC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610823-3A34-9338-767C-427D2E562DA6}"/>
              </a:ext>
            </a:extLst>
          </p:cNvPr>
          <p:cNvSpPr txBox="1"/>
          <p:nvPr/>
        </p:nvSpPr>
        <p:spPr>
          <a:xfrm>
            <a:off x="330200" y="254685"/>
            <a:ext cx="1153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36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</a:t>
            </a:r>
            <a:endParaRPr lang="en-US" altLang="zh-CN" sz="36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BF102F2-87FB-0F24-82E7-88E720751FC7}"/>
              </a:ext>
            </a:extLst>
          </p:cNvPr>
          <p:cNvSpPr txBox="1"/>
          <p:nvPr/>
        </p:nvSpPr>
        <p:spPr>
          <a:xfrm>
            <a:off x="330200" y="5956985"/>
            <a:ext cx="1153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36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</a:t>
            </a:r>
            <a:endParaRPr lang="en-US" altLang="zh-CN" sz="36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16" name="图片 15" descr="图片包含 图标&#10;&#10;描述已自动生成">
            <a:extLst>
              <a:ext uri="{FF2B5EF4-FFF2-40B4-BE49-F238E27FC236}">
                <a16:creationId xmlns:a16="http://schemas.microsoft.com/office/drawing/2014/main" id="{33325905-761C-93B0-8849-28BAF8D89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" y="577850"/>
            <a:ext cx="5067298" cy="558379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67B477A-E5B1-AB61-4985-C64915246B33}"/>
              </a:ext>
            </a:extLst>
          </p:cNvPr>
          <p:cNvSpPr txBox="1"/>
          <p:nvPr/>
        </p:nvSpPr>
        <p:spPr>
          <a:xfrm>
            <a:off x="4723179" y="1600369"/>
            <a:ext cx="62000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Your Point</a:t>
            </a:r>
          </a:p>
        </p:txBody>
      </p:sp>
      <p:pic>
        <p:nvPicPr>
          <p:cNvPr id="23" name="图片 22" descr="卡通人物&#10;&#10;描述已自动生成">
            <a:extLst>
              <a:ext uri="{FF2B5EF4-FFF2-40B4-BE49-F238E27FC236}">
                <a16:creationId xmlns:a16="http://schemas.microsoft.com/office/drawing/2014/main" id="{BF38DB58-1079-FAD0-9D64-C1A07DE11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063" y="2961516"/>
            <a:ext cx="2314574" cy="2839968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15F6C0BD-FAF8-0255-262E-2A2587EC99FC}"/>
              </a:ext>
            </a:extLst>
          </p:cNvPr>
          <p:cNvSpPr txBox="1"/>
          <p:nvPr/>
        </p:nvSpPr>
        <p:spPr>
          <a:xfrm>
            <a:off x="4253289" y="3670536"/>
            <a:ext cx="263487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/>
                </a:solidFill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>
              <a:lnSpc>
                <a:spcPct val="120000"/>
              </a:lnSpc>
            </a:pPr>
            <a:endParaRPr lang="en-US" altLang="zh-CN" sz="1200" b="1">
              <a:solidFill>
                <a:schemeClr val="bg1"/>
              </a:solidFill>
              <a:latin typeface="Bradley Hand ITC" panose="03070402050302030203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/>
                </a:solidFill>
                <a:latin typeface="Bradley Hand ITC" panose="03070402050302030203" pitchFamily="66" charset="0"/>
              </a:rPr>
              <a:t>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1608881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59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F361705D-2D44-A21B-C41A-DAEDA29E183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42746D4-1C0D-0DCC-67AF-1DA8AE9D3053}"/>
              </a:ext>
            </a:extLst>
          </p:cNvPr>
          <p:cNvGrpSpPr/>
          <p:nvPr/>
        </p:nvGrpSpPr>
        <p:grpSpPr>
          <a:xfrm>
            <a:off x="4507791" y="1625482"/>
            <a:ext cx="3886200" cy="3607036"/>
            <a:chOff x="5221047" y="1871461"/>
            <a:chExt cx="1821026" cy="169021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6235D6D-A5B0-B8F4-9D91-24414A393382}"/>
                </a:ext>
              </a:extLst>
            </p:cNvPr>
            <p:cNvSpPr/>
            <p:nvPr/>
          </p:nvSpPr>
          <p:spPr>
            <a:xfrm>
              <a:off x="5221047" y="1871461"/>
              <a:ext cx="1821026" cy="1690213"/>
            </a:xfrm>
            <a:custGeom>
              <a:avLst/>
              <a:gdLst>
                <a:gd name="connsiteX0" fmla="*/ 302525 w 1821026"/>
                <a:gd name="connsiteY0" fmla="*/ 236739 h 1690213"/>
                <a:gd name="connsiteX1" fmla="*/ 612405 w 1821026"/>
                <a:gd name="connsiteY1" fmla="*/ 84339 h 1690213"/>
                <a:gd name="connsiteX2" fmla="*/ 1023885 w 1821026"/>
                <a:gd name="connsiteY2" fmla="*/ 8139 h 1690213"/>
                <a:gd name="connsiteX3" fmla="*/ 1288045 w 1821026"/>
                <a:gd name="connsiteY3" fmla="*/ 23379 h 1690213"/>
                <a:gd name="connsiteX4" fmla="*/ 1582685 w 1821026"/>
                <a:gd name="connsiteY4" fmla="*/ 196099 h 1690213"/>
                <a:gd name="connsiteX5" fmla="*/ 1755405 w 1821026"/>
                <a:gd name="connsiteY5" fmla="*/ 439939 h 1690213"/>
                <a:gd name="connsiteX6" fmla="*/ 1816365 w 1821026"/>
                <a:gd name="connsiteY6" fmla="*/ 1008899 h 1690213"/>
                <a:gd name="connsiteX7" fmla="*/ 1643645 w 1821026"/>
                <a:gd name="connsiteY7" fmla="*/ 1496579 h 1690213"/>
                <a:gd name="connsiteX8" fmla="*/ 1359165 w 1821026"/>
                <a:gd name="connsiteY8" fmla="*/ 1654059 h 1690213"/>
                <a:gd name="connsiteX9" fmla="*/ 866405 w 1821026"/>
                <a:gd name="connsiteY9" fmla="*/ 1679459 h 1690213"/>
                <a:gd name="connsiteX10" fmla="*/ 256805 w 1821026"/>
                <a:gd name="connsiteY10" fmla="*/ 1511819 h 1690213"/>
                <a:gd name="connsiteX11" fmla="*/ 2805 w 1821026"/>
                <a:gd name="connsiteY11" fmla="*/ 1080019 h 1690213"/>
                <a:gd name="connsiteX12" fmla="*/ 129805 w 1821026"/>
                <a:gd name="connsiteY12" fmla="*/ 500899 h 1690213"/>
                <a:gd name="connsiteX13" fmla="*/ 302525 w 1821026"/>
                <a:gd name="connsiteY13" fmla="*/ 236739 h 169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21026" h="1690213">
                  <a:moveTo>
                    <a:pt x="302525" y="236739"/>
                  </a:moveTo>
                  <a:cubicBezTo>
                    <a:pt x="382958" y="167312"/>
                    <a:pt x="492178" y="122439"/>
                    <a:pt x="612405" y="84339"/>
                  </a:cubicBezTo>
                  <a:cubicBezTo>
                    <a:pt x="732632" y="46239"/>
                    <a:pt x="911278" y="18299"/>
                    <a:pt x="1023885" y="8139"/>
                  </a:cubicBezTo>
                  <a:cubicBezTo>
                    <a:pt x="1136492" y="-2021"/>
                    <a:pt x="1194912" y="-7948"/>
                    <a:pt x="1288045" y="23379"/>
                  </a:cubicBezTo>
                  <a:cubicBezTo>
                    <a:pt x="1381178" y="54706"/>
                    <a:pt x="1504792" y="126672"/>
                    <a:pt x="1582685" y="196099"/>
                  </a:cubicBezTo>
                  <a:cubicBezTo>
                    <a:pt x="1660578" y="265526"/>
                    <a:pt x="1716458" y="304472"/>
                    <a:pt x="1755405" y="439939"/>
                  </a:cubicBezTo>
                  <a:cubicBezTo>
                    <a:pt x="1794352" y="575406"/>
                    <a:pt x="1834992" y="832792"/>
                    <a:pt x="1816365" y="1008899"/>
                  </a:cubicBezTo>
                  <a:cubicBezTo>
                    <a:pt x="1797738" y="1185006"/>
                    <a:pt x="1719845" y="1389052"/>
                    <a:pt x="1643645" y="1496579"/>
                  </a:cubicBezTo>
                  <a:cubicBezTo>
                    <a:pt x="1567445" y="1604106"/>
                    <a:pt x="1488705" y="1623579"/>
                    <a:pt x="1359165" y="1654059"/>
                  </a:cubicBezTo>
                  <a:cubicBezTo>
                    <a:pt x="1229625" y="1684539"/>
                    <a:pt x="1050132" y="1703166"/>
                    <a:pt x="866405" y="1679459"/>
                  </a:cubicBezTo>
                  <a:cubicBezTo>
                    <a:pt x="682678" y="1655752"/>
                    <a:pt x="400738" y="1611726"/>
                    <a:pt x="256805" y="1511819"/>
                  </a:cubicBezTo>
                  <a:cubicBezTo>
                    <a:pt x="112872" y="1411912"/>
                    <a:pt x="23972" y="1248506"/>
                    <a:pt x="2805" y="1080019"/>
                  </a:cubicBezTo>
                  <a:cubicBezTo>
                    <a:pt x="-18362" y="911532"/>
                    <a:pt x="85778" y="636366"/>
                    <a:pt x="129805" y="500899"/>
                  </a:cubicBezTo>
                  <a:cubicBezTo>
                    <a:pt x="173832" y="365432"/>
                    <a:pt x="222092" y="306166"/>
                    <a:pt x="302525" y="236739"/>
                  </a:cubicBez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2B541E1-0FC7-9CAF-BC49-A442D2CE553D}"/>
                </a:ext>
              </a:extLst>
            </p:cNvPr>
            <p:cNvSpPr/>
            <p:nvPr/>
          </p:nvSpPr>
          <p:spPr>
            <a:xfrm>
              <a:off x="5333766" y="1965196"/>
              <a:ext cx="1687987" cy="1576158"/>
            </a:xfrm>
            <a:custGeom>
              <a:avLst/>
              <a:gdLst>
                <a:gd name="connsiteX0" fmla="*/ 439852 w 1687987"/>
                <a:gd name="connsiteY0" fmla="*/ 111408 h 1576158"/>
                <a:gd name="connsiteX1" fmla="*/ 302692 w 1687987"/>
                <a:gd name="connsiteY1" fmla="*/ 182528 h 1576158"/>
                <a:gd name="connsiteX2" fmla="*/ 119812 w 1687987"/>
                <a:gd name="connsiteY2" fmla="*/ 446688 h 1576158"/>
                <a:gd name="connsiteX3" fmla="*/ 18212 w 1687987"/>
                <a:gd name="connsiteY3" fmla="*/ 842928 h 1576158"/>
                <a:gd name="connsiteX4" fmla="*/ 33452 w 1687987"/>
                <a:gd name="connsiteY4" fmla="*/ 1203608 h 1576158"/>
                <a:gd name="connsiteX5" fmla="*/ 343332 w 1687987"/>
                <a:gd name="connsiteY5" fmla="*/ 1452528 h 1576158"/>
                <a:gd name="connsiteX6" fmla="*/ 800532 w 1687987"/>
                <a:gd name="connsiteY6" fmla="*/ 1574448 h 1576158"/>
                <a:gd name="connsiteX7" fmla="*/ 1389812 w 1687987"/>
                <a:gd name="connsiteY7" fmla="*/ 1503328 h 1576158"/>
                <a:gd name="connsiteX8" fmla="*/ 1577772 w 1687987"/>
                <a:gd name="connsiteY8" fmla="*/ 1234088 h 1576158"/>
                <a:gd name="connsiteX9" fmla="*/ 1684452 w 1687987"/>
                <a:gd name="connsiteY9" fmla="*/ 588928 h 1576158"/>
                <a:gd name="connsiteX10" fmla="*/ 1450772 w 1687987"/>
                <a:gd name="connsiteY10" fmla="*/ 167288 h 1576158"/>
                <a:gd name="connsiteX11" fmla="*/ 1064692 w 1687987"/>
                <a:gd name="connsiteY11" fmla="*/ 4728 h 1576158"/>
                <a:gd name="connsiteX12" fmla="*/ 607492 w 1687987"/>
                <a:gd name="connsiteY12" fmla="*/ 50448 h 1576158"/>
                <a:gd name="connsiteX13" fmla="*/ 439852 w 1687987"/>
                <a:gd name="connsiteY13" fmla="*/ 111408 h 15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87987" h="1576158">
                  <a:moveTo>
                    <a:pt x="439852" y="111408"/>
                  </a:moveTo>
                  <a:cubicBezTo>
                    <a:pt x="389052" y="133421"/>
                    <a:pt x="356032" y="126648"/>
                    <a:pt x="302692" y="182528"/>
                  </a:cubicBezTo>
                  <a:cubicBezTo>
                    <a:pt x="249352" y="238408"/>
                    <a:pt x="167225" y="336621"/>
                    <a:pt x="119812" y="446688"/>
                  </a:cubicBezTo>
                  <a:cubicBezTo>
                    <a:pt x="72399" y="556755"/>
                    <a:pt x="32605" y="716775"/>
                    <a:pt x="18212" y="842928"/>
                  </a:cubicBezTo>
                  <a:cubicBezTo>
                    <a:pt x="3819" y="969081"/>
                    <a:pt x="-20735" y="1102008"/>
                    <a:pt x="33452" y="1203608"/>
                  </a:cubicBezTo>
                  <a:cubicBezTo>
                    <a:pt x="87639" y="1305208"/>
                    <a:pt x="215485" y="1390721"/>
                    <a:pt x="343332" y="1452528"/>
                  </a:cubicBezTo>
                  <a:cubicBezTo>
                    <a:pt x="471179" y="1514335"/>
                    <a:pt x="626119" y="1565981"/>
                    <a:pt x="800532" y="1574448"/>
                  </a:cubicBezTo>
                  <a:cubicBezTo>
                    <a:pt x="974945" y="1582915"/>
                    <a:pt x="1260272" y="1560055"/>
                    <a:pt x="1389812" y="1503328"/>
                  </a:cubicBezTo>
                  <a:cubicBezTo>
                    <a:pt x="1519352" y="1446601"/>
                    <a:pt x="1528665" y="1386488"/>
                    <a:pt x="1577772" y="1234088"/>
                  </a:cubicBezTo>
                  <a:cubicBezTo>
                    <a:pt x="1626879" y="1081688"/>
                    <a:pt x="1705619" y="766728"/>
                    <a:pt x="1684452" y="588928"/>
                  </a:cubicBezTo>
                  <a:cubicBezTo>
                    <a:pt x="1663285" y="411128"/>
                    <a:pt x="1554065" y="264655"/>
                    <a:pt x="1450772" y="167288"/>
                  </a:cubicBezTo>
                  <a:cubicBezTo>
                    <a:pt x="1347479" y="69921"/>
                    <a:pt x="1205239" y="24201"/>
                    <a:pt x="1064692" y="4728"/>
                  </a:cubicBezTo>
                  <a:cubicBezTo>
                    <a:pt x="924145" y="-14745"/>
                    <a:pt x="714172" y="30975"/>
                    <a:pt x="607492" y="50448"/>
                  </a:cubicBezTo>
                  <a:cubicBezTo>
                    <a:pt x="500812" y="69921"/>
                    <a:pt x="490652" y="89395"/>
                    <a:pt x="439852" y="111408"/>
                  </a:cubicBezTo>
                  <a:close/>
                </a:path>
              </a:pathLst>
            </a:custGeom>
            <a:solidFill>
              <a:srgbClr val="72DA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4BF1E1C7-3846-ADB5-1253-EC0D5B610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490" y="765699"/>
            <a:ext cx="4114802" cy="532660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9442308-E442-8ADD-AC65-64D76F1FA5E4}"/>
              </a:ext>
            </a:extLst>
          </p:cNvPr>
          <p:cNvSpPr txBox="1"/>
          <p:nvPr/>
        </p:nvSpPr>
        <p:spPr>
          <a:xfrm>
            <a:off x="8901147" y="1166843"/>
            <a:ext cx="244851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  <a:p>
            <a:pPr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3DF4C82-076E-3661-8D69-7BAE51664611}"/>
              </a:ext>
            </a:extLst>
          </p:cNvPr>
          <p:cNvGrpSpPr/>
          <p:nvPr/>
        </p:nvGrpSpPr>
        <p:grpSpPr>
          <a:xfrm>
            <a:off x="447164" y="1625482"/>
            <a:ext cx="3891089" cy="864318"/>
            <a:chOff x="5336134" y="1375307"/>
            <a:chExt cx="3891089" cy="86431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CC70274-99A1-5606-B007-4B84AF22B6E0}"/>
                </a:ext>
              </a:extLst>
            </p:cNvPr>
            <p:cNvGrpSpPr/>
            <p:nvPr/>
          </p:nvGrpSpPr>
          <p:grpSpPr>
            <a:xfrm>
              <a:off x="5637449" y="1375307"/>
              <a:ext cx="3383194" cy="864318"/>
              <a:chOff x="5876309" y="1737360"/>
              <a:chExt cx="2295755" cy="864318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73B9BFF-F6C5-062D-1409-3ABBF14543E4}"/>
                  </a:ext>
                </a:extLst>
              </p:cNvPr>
              <p:cNvSpPr/>
              <p:nvPr/>
            </p:nvSpPr>
            <p:spPr>
              <a:xfrm>
                <a:off x="5942005" y="1788160"/>
                <a:ext cx="2230059" cy="813518"/>
              </a:xfrm>
              <a:custGeom>
                <a:avLst/>
                <a:gdLst>
                  <a:gd name="connsiteX0" fmla="*/ 159075 w 2230059"/>
                  <a:gd name="connsiteY0" fmla="*/ 5080 h 813518"/>
                  <a:gd name="connsiteX1" fmla="*/ 255595 w 2230059"/>
                  <a:gd name="connsiteY1" fmla="*/ 0 h 813518"/>
                  <a:gd name="connsiteX2" fmla="*/ 1667835 w 2230059"/>
                  <a:gd name="connsiteY2" fmla="*/ 30480 h 813518"/>
                  <a:gd name="connsiteX3" fmla="*/ 2018355 w 2230059"/>
                  <a:gd name="connsiteY3" fmla="*/ 81280 h 813518"/>
                  <a:gd name="connsiteX4" fmla="*/ 2125035 w 2230059"/>
                  <a:gd name="connsiteY4" fmla="*/ 350520 h 813518"/>
                  <a:gd name="connsiteX5" fmla="*/ 2206315 w 2230059"/>
                  <a:gd name="connsiteY5" fmla="*/ 690880 h 813518"/>
                  <a:gd name="connsiteX6" fmla="*/ 1672915 w 2230059"/>
                  <a:gd name="connsiteY6" fmla="*/ 726440 h 813518"/>
                  <a:gd name="connsiteX7" fmla="*/ 509595 w 2230059"/>
                  <a:gd name="connsiteY7" fmla="*/ 787400 h 813518"/>
                  <a:gd name="connsiteX8" fmla="*/ 52395 w 2230059"/>
                  <a:gd name="connsiteY8" fmla="*/ 767080 h 813518"/>
                  <a:gd name="connsiteX9" fmla="*/ 6675 w 2230059"/>
                  <a:gd name="connsiteY9" fmla="*/ 269240 h 813518"/>
                  <a:gd name="connsiteX10" fmla="*/ 21915 w 2230059"/>
                  <a:gd name="connsiteY10" fmla="*/ 111760 h 813518"/>
                  <a:gd name="connsiteX11" fmla="*/ 159075 w 2230059"/>
                  <a:gd name="connsiteY11" fmla="*/ 5080 h 813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0059" h="813518">
                    <a:moveTo>
                      <a:pt x="159075" y="5080"/>
                    </a:moveTo>
                    <a:lnTo>
                      <a:pt x="255595" y="0"/>
                    </a:lnTo>
                    <a:lnTo>
                      <a:pt x="1667835" y="30480"/>
                    </a:lnTo>
                    <a:cubicBezTo>
                      <a:pt x="1961628" y="44027"/>
                      <a:pt x="1942155" y="27940"/>
                      <a:pt x="2018355" y="81280"/>
                    </a:cubicBezTo>
                    <a:cubicBezTo>
                      <a:pt x="2094555" y="134620"/>
                      <a:pt x="2093708" y="248920"/>
                      <a:pt x="2125035" y="350520"/>
                    </a:cubicBezTo>
                    <a:cubicBezTo>
                      <a:pt x="2156362" y="452120"/>
                      <a:pt x="2281668" y="628227"/>
                      <a:pt x="2206315" y="690880"/>
                    </a:cubicBezTo>
                    <a:cubicBezTo>
                      <a:pt x="2130962" y="753533"/>
                      <a:pt x="1672915" y="726440"/>
                      <a:pt x="1672915" y="726440"/>
                    </a:cubicBezTo>
                    <a:lnTo>
                      <a:pt x="509595" y="787400"/>
                    </a:lnTo>
                    <a:cubicBezTo>
                      <a:pt x="239508" y="794173"/>
                      <a:pt x="136215" y="853440"/>
                      <a:pt x="52395" y="767080"/>
                    </a:cubicBezTo>
                    <a:cubicBezTo>
                      <a:pt x="-31425" y="680720"/>
                      <a:pt x="11755" y="378460"/>
                      <a:pt x="6675" y="269240"/>
                    </a:cubicBezTo>
                    <a:cubicBezTo>
                      <a:pt x="1595" y="160020"/>
                      <a:pt x="-945" y="156633"/>
                      <a:pt x="21915" y="111760"/>
                    </a:cubicBezTo>
                    <a:cubicBezTo>
                      <a:pt x="44775" y="66887"/>
                      <a:pt x="94305" y="33443"/>
                      <a:pt x="159075" y="50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F1C03C2-31E4-B113-807F-32D09C596AA5}"/>
                  </a:ext>
                </a:extLst>
              </p:cNvPr>
              <p:cNvSpPr/>
              <p:nvPr/>
            </p:nvSpPr>
            <p:spPr>
              <a:xfrm>
                <a:off x="5876309" y="1737360"/>
                <a:ext cx="2239876" cy="813518"/>
              </a:xfrm>
              <a:custGeom>
                <a:avLst/>
                <a:gdLst>
                  <a:gd name="connsiteX0" fmla="*/ 159075 w 2230059"/>
                  <a:gd name="connsiteY0" fmla="*/ 5080 h 813518"/>
                  <a:gd name="connsiteX1" fmla="*/ 255595 w 2230059"/>
                  <a:gd name="connsiteY1" fmla="*/ 0 h 813518"/>
                  <a:gd name="connsiteX2" fmla="*/ 1667835 w 2230059"/>
                  <a:gd name="connsiteY2" fmla="*/ 30480 h 813518"/>
                  <a:gd name="connsiteX3" fmla="*/ 2018355 w 2230059"/>
                  <a:gd name="connsiteY3" fmla="*/ 81280 h 813518"/>
                  <a:gd name="connsiteX4" fmla="*/ 2125035 w 2230059"/>
                  <a:gd name="connsiteY4" fmla="*/ 350520 h 813518"/>
                  <a:gd name="connsiteX5" fmla="*/ 2206315 w 2230059"/>
                  <a:gd name="connsiteY5" fmla="*/ 690880 h 813518"/>
                  <a:gd name="connsiteX6" fmla="*/ 1672915 w 2230059"/>
                  <a:gd name="connsiteY6" fmla="*/ 726440 h 813518"/>
                  <a:gd name="connsiteX7" fmla="*/ 509595 w 2230059"/>
                  <a:gd name="connsiteY7" fmla="*/ 787400 h 813518"/>
                  <a:gd name="connsiteX8" fmla="*/ 52395 w 2230059"/>
                  <a:gd name="connsiteY8" fmla="*/ 767080 h 813518"/>
                  <a:gd name="connsiteX9" fmla="*/ 6675 w 2230059"/>
                  <a:gd name="connsiteY9" fmla="*/ 269240 h 813518"/>
                  <a:gd name="connsiteX10" fmla="*/ 21915 w 2230059"/>
                  <a:gd name="connsiteY10" fmla="*/ 111760 h 813518"/>
                  <a:gd name="connsiteX11" fmla="*/ 159075 w 2230059"/>
                  <a:gd name="connsiteY11" fmla="*/ 5080 h 813518"/>
                  <a:gd name="connsiteX0" fmla="*/ 169107 w 2240091"/>
                  <a:gd name="connsiteY0" fmla="*/ 5080 h 813518"/>
                  <a:gd name="connsiteX1" fmla="*/ 265627 w 2240091"/>
                  <a:gd name="connsiteY1" fmla="*/ 0 h 813518"/>
                  <a:gd name="connsiteX2" fmla="*/ 1677867 w 2240091"/>
                  <a:gd name="connsiteY2" fmla="*/ 30480 h 813518"/>
                  <a:gd name="connsiteX3" fmla="*/ 2028387 w 2240091"/>
                  <a:gd name="connsiteY3" fmla="*/ 81280 h 813518"/>
                  <a:gd name="connsiteX4" fmla="*/ 2135067 w 2240091"/>
                  <a:gd name="connsiteY4" fmla="*/ 350520 h 813518"/>
                  <a:gd name="connsiteX5" fmla="*/ 2216347 w 2240091"/>
                  <a:gd name="connsiteY5" fmla="*/ 690880 h 813518"/>
                  <a:gd name="connsiteX6" fmla="*/ 1682947 w 2240091"/>
                  <a:gd name="connsiteY6" fmla="*/ 726440 h 813518"/>
                  <a:gd name="connsiteX7" fmla="*/ 519627 w 2240091"/>
                  <a:gd name="connsiteY7" fmla="*/ 787400 h 813518"/>
                  <a:gd name="connsiteX8" fmla="*/ 62427 w 2240091"/>
                  <a:gd name="connsiteY8" fmla="*/ 767080 h 813518"/>
                  <a:gd name="connsiteX9" fmla="*/ 1467 w 2240091"/>
                  <a:gd name="connsiteY9" fmla="*/ 269240 h 813518"/>
                  <a:gd name="connsiteX10" fmla="*/ 31947 w 2240091"/>
                  <a:gd name="connsiteY10" fmla="*/ 111760 h 813518"/>
                  <a:gd name="connsiteX11" fmla="*/ 169107 w 2240091"/>
                  <a:gd name="connsiteY11" fmla="*/ 5080 h 813518"/>
                  <a:gd name="connsiteX0" fmla="*/ 143492 w 2239876"/>
                  <a:gd name="connsiteY0" fmla="*/ 10160 h 813518"/>
                  <a:gd name="connsiteX1" fmla="*/ 265412 w 2239876"/>
                  <a:gd name="connsiteY1" fmla="*/ 0 h 813518"/>
                  <a:gd name="connsiteX2" fmla="*/ 1677652 w 2239876"/>
                  <a:gd name="connsiteY2" fmla="*/ 30480 h 813518"/>
                  <a:gd name="connsiteX3" fmla="*/ 2028172 w 2239876"/>
                  <a:gd name="connsiteY3" fmla="*/ 81280 h 813518"/>
                  <a:gd name="connsiteX4" fmla="*/ 2134852 w 2239876"/>
                  <a:gd name="connsiteY4" fmla="*/ 350520 h 813518"/>
                  <a:gd name="connsiteX5" fmla="*/ 2216132 w 2239876"/>
                  <a:gd name="connsiteY5" fmla="*/ 690880 h 813518"/>
                  <a:gd name="connsiteX6" fmla="*/ 1682732 w 2239876"/>
                  <a:gd name="connsiteY6" fmla="*/ 726440 h 813518"/>
                  <a:gd name="connsiteX7" fmla="*/ 519412 w 2239876"/>
                  <a:gd name="connsiteY7" fmla="*/ 787400 h 813518"/>
                  <a:gd name="connsiteX8" fmla="*/ 62212 w 2239876"/>
                  <a:gd name="connsiteY8" fmla="*/ 767080 h 813518"/>
                  <a:gd name="connsiteX9" fmla="*/ 1252 w 2239876"/>
                  <a:gd name="connsiteY9" fmla="*/ 269240 h 813518"/>
                  <a:gd name="connsiteX10" fmla="*/ 31732 w 2239876"/>
                  <a:gd name="connsiteY10" fmla="*/ 111760 h 813518"/>
                  <a:gd name="connsiteX11" fmla="*/ 143492 w 2239876"/>
                  <a:gd name="connsiteY11" fmla="*/ 10160 h 813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9876" h="813518">
                    <a:moveTo>
                      <a:pt x="143492" y="10160"/>
                    </a:moveTo>
                    <a:lnTo>
                      <a:pt x="265412" y="0"/>
                    </a:lnTo>
                    <a:lnTo>
                      <a:pt x="1677652" y="30480"/>
                    </a:lnTo>
                    <a:cubicBezTo>
                      <a:pt x="1971445" y="44027"/>
                      <a:pt x="1951972" y="27940"/>
                      <a:pt x="2028172" y="81280"/>
                    </a:cubicBezTo>
                    <a:cubicBezTo>
                      <a:pt x="2104372" y="134620"/>
                      <a:pt x="2103525" y="248920"/>
                      <a:pt x="2134852" y="350520"/>
                    </a:cubicBezTo>
                    <a:cubicBezTo>
                      <a:pt x="2166179" y="452120"/>
                      <a:pt x="2291485" y="628227"/>
                      <a:pt x="2216132" y="690880"/>
                    </a:cubicBezTo>
                    <a:cubicBezTo>
                      <a:pt x="2140779" y="753533"/>
                      <a:pt x="1682732" y="726440"/>
                      <a:pt x="1682732" y="726440"/>
                    </a:cubicBezTo>
                    <a:lnTo>
                      <a:pt x="519412" y="787400"/>
                    </a:lnTo>
                    <a:cubicBezTo>
                      <a:pt x="249325" y="794173"/>
                      <a:pt x="148572" y="853440"/>
                      <a:pt x="62212" y="767080"/>
                    </a:cubicBezTo>
                    <a:cubicBezTo>
                      <a:pt x="-24148" y="680720"/>
                      <a:pt x="6332" y="378460"/>
                      <a:pt x="1252" y="269240"/>
                    </a:cubicBezTo>
                    <a:cubicBezTo>
                      <a:pt x="-3828" y="160020"/>
                      <a:pt x="8025" y="154940"/>
                      <a:pt x="31732" y="111760"/>
                    </a:cubicBezTo>
                    <a:cubicBezTo>
                      <a:pt x="55439" y="68580"/>
                      <a:pt x="78722" y="38523"/>
                      <a:pt x="143492" y="10160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2C29A10-09D2-2C5D-02EC-4D69E2CA55DB}"/>
                </a:ext>
              </a:extLst>
            </p:cNvPr>
            <p:cNvSpPr txBox="1"/>
            <p:nvPr/>
          </p:nvSpPr>
          <p:spPr>
            <a:xfrm>
              <a:off x="5336134" y="1515079"/>
              <a:ext cx="38910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Power Your Point</a:t>
              </a: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6DE8C86-49B7-FE23-5F99-ED1BE37315D8}"/>
                </a:ext>
              </a:extLst>
            </p:cNvPr>
            <p:cNvSpPr/>
            <p:nvPr/>
          </p:nvSpPr>
          <p:spPr>
            <a:xfrm flipV="1">
              <a:off x="6937187" y="1968790"/>
              <a:ext cx="1824042" cy="45719"/>
            </a:xfrm>
            <a:custGeom>
              <a:avLst/>
              <a:gdLst>
                <a:gd name="connsiteX0" fmla="*/ 0 w 2937933"/>
                <a:gd name="connsiteY0" fmla="*/ 38848 h 55782"/>
                <a:gd name="connsiteX1" fmla="*/ 842433 w 2937933"/>
                <a:gd name="connsiteY1" fmla="*/ 17682 h 55782"/>
                <a:gd name="connsiteX2" fmla="*/ 1468967 w 2937933"/>
                <a:gd name="connsiteY2" fmla="*/ 748 h 55782"/>
                <a:gd name="connsiteX3" fmla="*/ 1892300 w 2937933"/>
                <a:gd name="connsiteY3" fmla="*/ 43082 h 55782"/>
                <a:gd name="connsiteX4" fmla="*/ 2760133 w 2937933"/>
                <a:gd name="connsiteY4" fmla="*/ 26148 h 55782"/>
                <a:gd name="connsiteX5" fmla="*/ 2937933 w 2937933"/>
                <a:gd name="connsiteY5" fmla="*/ 55782 h 5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7933" h="55782">
                  <a:moveTo>
                    <a:pt x="0" y="38848"/>
                  </a:moveTo>
                  <a:lnTo>
                    <a:pt x="842433" y="17682"/>
                  </a:lnTo>
                  <a:cubicBezTo>
                    <a:pt x="1087261" y="11332"/>
                    <a:pt x="1293989" y="-3485"/>
                    <a:pt x="1468967" y="748"/>
                  </a:cubicBezTo>
                  <a:cubicBezTo>
                    <a:pt x="1643945" y="4981"/>
                    <a:pt x="1892300" y="43082"/>
                    <a:pt x="1892300" y="43082"/>
                  </a:cubicBezTo>
                  <a:lnTo>
                    <a:pt x="2760133" y="26148"/>
                  </a:lnTo>
                  <a:cubicBezTo>
                    <a:pt x="2934405" y="28265"/>
                    <a:pt x="2936169" y="42023"/>
                    <a:pt x="2937933" y="55782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55E59DF4-E643-3DC4-2550-C926F2B6021C}"/>
              </a:ext>
            </a:extLst>
          </p:cNvPr>
          <p:cNvSpPr txBox="1"/>
          <p:nvPr/>
        </p:nvSpPr>
        <p:spPr>
          <a:xfrm>
            <a:off x="810755" y="3367392"/>
            <a:ext cx="3468434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 turpis egestas. </a:t>
            </a: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</a:t>
            </a:r>
          </a:p>
        </p:txBody>
      </p:sp>
      <p:pic>
        <p:nvPicPr>
          <p:cNvPr id="24" name="图片 23" descr="图片包含 图标&#10;&#10;描述已自动生成">
            <a:extLst>
              <a:ext uri="{FF2B5EF4-FFF2-40B4-BE49-F238E27FC236}">
                <a16:creationId xmlns:a16="http://schemas.microsoft.com/office/drawing/2014/main" id="{B1026745-4507-6EB8-1328-2F08B265B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580" y="4888065"/>
            <a:ext cx="1429292" cy="1222045"/>
          </a:xfrm>
          <a:prstGeom prst="rect">
            <a:avLst/>
          </a:prstGeom>
        </p:spPr>
      </p:pic>
      <p:pic>
        <p:nvPicPr>
          <p:cNvPr id="26" name="图片 25" descr="图标&#10;&#10;低可信度描述已自动生成">
            <a:extLst>
              <a:ext uri="{FF2B5EF4-FFF2-40B4-BE49-F238E27FC236}">
                <a16:creationId xmlns:a16="http://schemas.microsoft.com/office/drawing/2014/main" id="{2EAEE310-7B29-5CC6-8D1E-EA46CDAEC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835" y="951736"/>
            <a:ext cx="872405" cy="81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50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26BBA520-1A58-0D05-DB49-F3810F316B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C784F06-1D49-BED4-3354-8F4240021193}"/>
              </a:ext>
            </a:extLst>
          </p:cNvPr>
          <p:cNvGrpSpPr/>
          <p:nvPr/>
        </p:nvGrpSpPr>
        <p:grpSpPr>
          <a:xfrm>
            <a:off x="5637449" y="1375307"/>
            <a:ext cx="3383194" cy="864318"/>
            <a:chOff x="5876309" y="1737360"/>
            <a:chExt cx="2295755" cy="86431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201C50E-A196-7D53-C3F4-FA7D65EE95D2}"/>
                </a:ext>
              </a:extLst>
            </p:cNvPr>
            <p:cNvSpPr/>
            <p:nvPr/>
          </p:nvSpPr>
          <p:spPr>
            <a:xfrm>
              <a:off x="5942005" y="1788160"/>
              <a:ext cx="2230059" cy="813518"/>
            </a:xfrm>
            <a:custGeom>
              <a:avLst/>
              <a:gdLst>
                <a:gd name="connsiteX0" fmla="*/ 159075 w 2230059"/>
                <a:gd name="connsiteY0" fmla="*/ 5080 h 813518"/>
                <a:gd name="connsiteX1" fmla="*/ 255595 w 2230059"/>
                <a:gd name="connsiteY1" fmla="*/ 0 h 813518"/>
                <a:gd name="connsiteX2" fmla="*/ 1667835 w 2230059"/>
                <a:gd name="connsiteY2" fmla="*/ 30480 h 813518"/>
                <a:gd name="connsiteX3" fmla="*/ 2018355 w 2230059"/>
                <a:gd name="connsiteY3" fmla="*/ 81280 h 813518"/>
                <a:gd name="connsiteX4" fmla="*/ 2125035 w 2230059"/>
                <a:gd name="connsiteY4" fmla="*/ 350520 h 813518"/>
                <a:gd name="connsiteX5" fmla="*/ 2206315 w 2230059"/>
                <a:gd name="connsiteY5" fmla="*/ 690880 h 813518"/>
                <a:gd name="connsiteX6" fmla="*/ 1672915 w 2230059"/>
                <a:gd name="connsiteY6" fmla="*/ 726440 h 813518"/>
                <a:gd name="connsiteX7" fmla="*/ 509595 w 2230059"/>
                <a:gd name="connsiteY7" fmla="*/ 787400 h 813518"/>
                <a:gd name="connsiteX8" fmla="*/ 52395 w 2230059"/>
                <a:gd name="connsiteY8" fmla="*/ 767080 h 813518"/>
                <a:gd name="connsiteX9" fmla="*/ 6675 w 2230059"/>
                <a:gd name="connsiteY9" fmla="*/ 269240 h 813518"/>
                <a:gd name="connsiteX10" fmla="*/ 21915 w 2230059"/>
                <a:gd name="connsiteY10" fmla="*/ 111760 h 813518"/>
                <a:gd name="connsiteX11" fmla="*/ 159075 w 2230059"/>
                <a:gd name="connsiteY11" fmla="*/ 5080 h 81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30059" h="813518">
                  <a:moveTo>
                    <a:pt x="159075" y="5080"/>
                  </a:moveTo>
                  <a:lnTo>
                    <a:pt x="255595" y="0"/>
                  </a:lnTo>
                  <a:lnTo>
                    <a:pt x="1667835" y="30480"/>
                  </a:lnTo>
                  <a:cubicBezTo>
                    <a:pt x="1961628" y="44027"/>
                    <a:pt x="1942155" y="27940"/>
                    <a:pt x="2018355" y="81280"/>
                  </a:cubicBezTo>
                  <a:cubicBezTo>
                    <a:pt x="2094555" y="134620"/>
                    <a:pt x="2093708" y="248920"/>
                    <a:pt x="2125035" y="350520"/>
                  </a:cubicBezTo>
                  <a:cubicBezTo>
                    <a:pt x="2156362" y="452120"/>
                    <a:pt x="2281668" y="628227"/>
                    <a:pt x="2206315" y="690880"/>
                  </a:cubicBezTo>
                  <a:cubicBezTo>
                    <a:pt x="2130962" y="753533"/>
                    <a:pt x="1672915" y="726440"/>
                    <a:pt x="1672915" y="726440"/>
                  </a:cubicBezTo>
                  <a:lnTo>
                    <a:pt x="509595" y="787400"/>
                  </a:lnTo>
                  <a:cubicBezTo>
                    <a:pt x="239508" y="794173"/>
                    <a:pt x="136215" y="853440"/>
                    <a:pt x="52395" y="767080"/>
                  </a:cubicBezTo>
                  <a:cubicBezTo>
                    <a:pt x="-31425" y="680720"/>
                    <a:pt x="11755" y="378460"/>
                    <a:pt x="6675" y="269240"/>
                  </a:cubicBezTo>
                  <a:cubicBezTo>
                    <a:pt x="1595" y="160020"/>
                    <a:pt x="-945" y="156633"/>
                    <a:pt x="21915" y="111760"/>
                  </a:cubicBezTo>
                  <a:cubicBezTo>
                    <a:pt x="44775" y="66887"/>
                    <a:pt x="94305" y="33443"/>
                    <a:pt x="159075" y="5080"/>
                  </a:cubicBezTo>
                  <a:close/>
                </a:path>
              </a:pathLst>
            </a:custGeom>
            <a:solidFill>
              <a:srgbClr val="EF59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037C5AB-FE1E-833E-6516-BCF812B00996}"/>
                </a:ext>
              </a:extLst>
            </p:cNvPr>
            <p:cNvSpPr/>
            <p:nvPr/>
          </p:nvSpPr>
          <p:spPr>
            <a:xfrm>
              <a:off x="5876309" y="1737360"/>
              <a:ext cx="2239876" cy="813518"/>
            </a:xfrm>
            <a:custGeom>
              <a:avLst/>
              <a:gdLst>
                <a:gd name="connsiteX0" fmla="*/ 159075 w 2230059"/>
                <a:gd name="connsiteY0" fmla="*/ 5080 h 813518"/>
                <a:gd name="connsiteX1" fmla="*/ 255595 w 2230059"/>
                <a:gd name="connsiteY1" fmla="*/ 0 h 813518"/>
                <a:gd name="connsiteX2" fmla="*/ 1667835 w 2230059"/>
                <a:gd name="connsiteY2" fmla="*/ 30480 h 813518"/>
                <a:gd name="connsiteX3" fmla="*/ 2018355 w 2230059"/>
                <a:gd name="connsiteY3" fmla="*/ 81280 h 813518"/>
                <a:gd name="connsiteX4" fmla="*/ 2125035 w 2230059"/>
                <a:gd name="connsiteY4" fmla="*/ 350520 h 813518"/>
                <a:gd name="connsiteX5" fmla="*/ 2206315 w 2230059"/>
                <a:gd name="connsiteY5" fmla="*/ 690880 h 813518"/>
                <a:gd name="connsiteX6" fmla="*/ 1672915 w 2230059"/>
                <a:gd name="connsiteY6" fmla="*/ 726440 h 813518"/>
                <a:gd name="connsiteX7" fmla="*/ 509595 w 2230059"/>
                <a:gd name="connsiteY7" fmla="*/ 787400 h 813518"/>
                <a:gd name="connsiteX8" fmla="*/ 52395 w 2230059"/>
                <a:gd name="connsiteY8" fmla="*/ 767080 h 813518"/>
                <a:gd name="connsiteX9" fmla="*/ 6675 w 2230059"/>
                <a:gd name="connsiteY9" fmla="*/ 269240 h 813518"/>
                <a:gd name="connsiteX10" fmla="*/ 21915 w 2230059"/>
                <a:gd name="connsiteY10" fmla="*/ 111760 h 813518"/>
                <a:gd name="connsiteX11" fmla="*/ 159075 w 2230059"/>
                <a:gd name="connsiteY11" fmla="*/ 5080 h 813518"/>
                <a:gd name="connsiteX0" fmla="*/ 169107 w 2240091"/>
                <a:gd name="connsiteY0" fmla="*/ 5080 h 813518"/>
                <a:gd name="connsiteX1" fmla="*/ 265627 w 2240091"/>
                <a:gd name="connsiteY1" fmla="*/ 0 h 813518"/>
                <a:gd name="connsiteX2" fmla="*/ 1677867 w 2240091"/>
                <a:gd name="connsiteY2" fmla="*/ 30480 h 813518"/>
                <a:gd name="connsiteX3" fmla="*/ 2028387 w 2240091"/>
                <a:gd name="connsiteY3" fmla="*/ 81280 h 813518"/>
                <a:gd name="connsiteX4" fmla="*/ 2135067 w 2240091"/>
                <a:gd name="connsiteY4" fmla="*/ 350520 h 813518"/>
                <a:gd name="connsiteX5" fmla="*/ 2216347 w 2240091"/>
                <a:gd name="connsiteY5" fmla="*/ 690880 h 813518"/>
                <a:gd name="connsiteX6" fmla="*/ 1682947 w 2240091"/>
                <a:gd name="connsiteY6" fmla="*/ 726440 h 813518"/>
                <a:gd name="connsiteX7" fmla="*/ 519627 w 2240091"/>
                <a:gd name="connsiteY7" fmla="*/ 787400 h 813518"/>
                <a:gd name="connsiteX8" fmla="*/ 62427 w 2240091"/>
                <a:gd name="connsiteY8" fmla="*/ 767080 h 813518"/>
                <a:gd name="connsiteX9" fmla="*/ 1467 w 2240091"/>
                <a:gd name="connsiteY9" fmla="*/ 269240 h 813518"/>
                <a:gd name="connsiteX10" fmla="*/ 31947 w 2240091"/>
                <a:gd name="connsiteY10" fmla="*/ 111760 h 813518"/>
                <a:gd name="connsiteX11" fmla="*/ 169107 w 2240091"/>
                <a:gd name="connsiteY11" fmla="*/ 5080 h 813518"/>
                <a:gd name="connsiteX0" fmla="*/ 143492 w 2239876"/>
                <a:gd name="connsiteY0" fmla="*/ 10160 h 813518"/>
                <a:gd name="connsiteX1" fmla="*/ 265412 w 2239876"/>
                <a:gd name="connsiteY1" fmla="*/ 0 h 813518"/>
                <a:gd name="connsiteX2" fmla="*/ 1677652 w 2239876"/>
                <a:gd name="connsiteY2" fmla="*/ 30480 h 813518"/>
                <a:gd name="connsiteX3" fmla="*/ 2028172 w 2239876"/>
                <a:gd name="connsiteY3" fmla="*/ 81280 h 813518"/>
                <a:gd name="connsiteX4" fmla="*/ 2134852 w 2239876"/>
                <a:gd name="connsiteY4" fmla="*/ 350520 h 813518"/>
                <a:gd name="connsiteX5" fmla="*/ 2216132 w 2239876"/>
                <a:gd name="connsiteY5" fmla="*/ 690880 h 813518"/>
                <a:gd name="connsiteX6" fmla="*/ 1682732 w 2239876"/>
                <a:gd name="connsiteY6" fmla="*/ 726440 h 813518"/>
                <a:gd name="connsiteX7" fmla="*/ 519412 w 2239876"/>
                <a:gd name="connsiteY7" fmla="*/ 787400 h 813518"/>
                <a:gd name="connsiteX8" fmla="*/ 62212 w 2239876"/>
                <a:gd name="connsiteY8" fmla="*/ 767080 h 813518"/>
                <a:gd name="connsiteX9" fmla="*/ 1252 w 2239876"/>
                <a:gd name="connsiteY9" fmla="*/ 269240 h 813518"/>
                <a:gd name="connsiteX10" fmla="*/ 31732 w 2239876"/>
                <a:gd name="connsiteY10" fmla="*/ 111760 h 813518"/>
                <a:gd name="connsiteX11" fmla="*/ 143492 w 2239876"/>
                <a:gd name="connsiteY11" fmla="*/ 10160 h 81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39876" h="813518">
                  <a:moveTo>
                    <a:pt x="143492" y="10160"/>
                  </a:moveTo>
                  <a:lnTo>
                    <a:pt x="265412" y="0"/>
                  </a:lnTo>
                  <a:lnTo>
                    <a:pt x="1677652" y="30480"/>
                  </a:lnTo>
                  <a:cubicBezTo>
                    <a:pt x="1971445" y="44027"/>
                    <a:pt x="1951972" y="27940"/>
                    <a:pt x="2028172" y="81280"/>
                  </a:cubicBezTo>
                  <a:cubicBezTo>
                    <a:pt x="2104372" y="134620"/>
                    <a:pt x="2103525" y="248920"/>
                    <a:pt x="2134852" y="350520"/>
                  </a:cubicBezTo>
                  <a:cubicBezTo>
                    <a:pt x="2166179" y="452120"/>
                    <a:pt x="2291485" y="628227"/>
                    <a:pt x="2216132" y="690880"/>
                  </a:cubicBezTo>
                  <a:cubicBezTo>
                    <a:pt x="2140779" y="753533"/>
                    <a:pt x="1682732" y="726440"/>
                    <a:pt x="1682732" y="726440"/>
                  </a:cubicBezTo>
                  <a:lnTo>
                    <a:pt x="519412" y="787400"/>
                  </a:lnTo>
                  <a:cubicBezTo>
                    <a:pt x="249325" y="794173"/>
                    <a:pt x="148572" y="853440"/>
                    <a:pt x="62212" y="767080"/>
                  </a:cubicBezTo>
                  <a:cubicBezTo>
                    <a:pt x="-24148" y="680720"/>
                    <a:pt x="6332" y="378460"/>
                    <a:pt x="1252" y="269240"/>
                  </a:cubicBezTo>
                  <a:cubicBezTo>
                    <a:pt x="-3828" y="160020"/>
                    <a:pt x="8025" y="154940"/>
                    <a:pt x="31732" y="111760"/>
                  </a:cubicBezTo>
                  <a:cubicBezTo>
                    <a:pt x="55439" y="68580"/>
                    <a:pt x="78722" y="38523"/>
                    <a:pt x="143492" y="10160"/>
                  </a:cubicBezTo>
                  <a:close/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8C91DB7-5A41-E480-D59A-E9D3DBBAC553}"/>
              </a:ext>
            </a:extLst>
          </p:cNvPr>
          <p:cNvSpPr txBox="1"/>
          <p:nvPr/>
        </p:nvSpPr>
        <p:spPr>
          <a:xfrm>
            <a:off x="5336134" y="1515079"/>
            <a:ext cx="3891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Your Point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B878CD2-D2EB-1B2F-CAFA-9AED38869B17}"/>
              </a:ext>
            </a:extLst>
          </p:cNvPr>
          <p:cNvSpPr/>
          <p:nvPr/>
        </p:nvSpPr>
        <p:spPr>
          <a:xfrm flipV="1">
            <a:off x="6937187" y="1968790"/>
            <a:ext cx="1824042" cy="45719"/>
          </a:xfrm>
          <a:custGeom>
            <a:avLst/>
            <a:gdLst>
              <a:gd name="connsiteX0" fmla="*/ 0 w 2937933"/>
              <a:gd name="connsiteY0" fmla="*/ 38848 h 55782"/>
              <a:gd name="connsiteX1" fmla="*/ 842433 w 2937933"/>
              <a:gd name="connsiteY1" fmla="*/ 17682 h 55782"/>
              <a:gd name="connsiteX2" fmla="*/ 1468967 w 2937933"/>
              <a:gd name="connsiteY2" fmla="*/ 748 h 55782"/>
              <a:gd name="connsiteX3" fmla="*/ 1892300 w 2937933"/>
              <a:gd name="connsiteY3" fmla="*/ 43082 h 55782"/>
              <a:gd name="connsiteX4" fmla="*/ 2760133 w 2937933"/>
              <a:gd name="connsiteY4" fmla="*/ 26148 h 55782"/>
              <a:gd name="connsiteX5" fmla="*/ 2937933 w 2937933"/>
              <a:gd name="connsiteY5" fmla="*/ 55782 h 5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7933" h="55782">
                <a:moveTo>
                  <a:pt x="0" y="38848"/>
                </a:moveTo>
                <a:lnTo>
                  <a:pt x="842433" y="17682"/>
                </a:lnTo>
                <a:cubicBezTo>
                  <a:pt x="1087261" y="11332"/>
                  <a:pt x="1293989" y="-3485"/>
                  <a:pt x="1468967" y="748"/>
                </a:cubicBezTo>
                <a:cubicBezTo>
                  <a:pt x="1643945" y="4981"/>
                  <a:pt x="1892300" y="43082"/>
                  <a:pt x="1892300" y="43082"/>
                </a:cubicBezTo>
                <a:lnTo>
                  <a:pt x="2760133" y="26148"/>
                </a:lnTo>
                <a:cubicBezTo>
                  <a:pt x="2934405" y="28265"/>
                  <a:pt x="2936169" y="42023"/>
                  <a:pt x="2937933" y="55782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卡通人物&#10;&#10;中度可信度描述已自动生成">
            <a:extLst>
              <a:ext uri="{FF2B5EF4-FFF2-40B4-BE49-F238E27FC236}">
                <a16:creationId xmlns:a16="http://schemas.microsoft.com/office/drawing/2014/main" id="{90413723-C6C7-3FA3-F57A-A97FB2ED4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777" y="58365"/>
            <a:ext cx="2495605" cy="2633884"/>
          </a:xfrm>
          <a:prstGeom prst="rect">
            <a:avLst/>
          </a:pr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3C56F00-F15A-0113-7349-DFA6FBAF802C}"/>
              </a:ext>
            </a:extLst>
          </p:cNvPr>
          <p:cNvSpPr/>
          <p:nvPr/>
        </p:nvSpPr>
        <p:spPr>
          <a:xfrm>
            <a:off x="2066295" y="3553599"/>
            <a:ext cx="4306002" cy="2284854"/>
          </a:xfrm>
          <a:custGeom>
            <a:avLst/>
            <a:gdLst>
              <a:gd name="connsiteX0" fmla="*/ 123620 w 4306002"/>
              <a:gd name="connsiteY0" fmla="*/ 335404 h 2284854"/>
              <a:gd name="connsiteX1" fmla="*/ 441120 w 4306002"/>
              <a:gd name="connsiteY1" fmla="*/ 157604 h 2284854"/>
              <a:gd name="connsiteX2" fmla="*/ 898320 w 4306002"/>
              <a:gd name="connsiteY2" fmla="*/ 68704 h 2284854"/>
              <a:gd name="connsiteX3" fmla="*/ 1336470 w 4306002"/>
              <a:gd name="connsiteY3" fmla="*/ 100454 h 2284854"/>
              <a:gd name="connsiteX4" fmla="*/ 1882570 w 4306002"/>
              <a:gd name="connsiteY4" fmla="*/ 132204 h 2284854"/>
              <a:gd name="connsiteX5" fmla="*/ 2530270 w 4306002"/>
              <a:gd name="connsiteY5" fmla="*/ 24254 h 2284854"/>
              <a:gd name="connsiteX6" fmla="*/ 3076370 w 4306002"/>
              <a:gd name="connsiteY6" fmla="*/ 11554 h 2284854"/>
              <a:gd name="connsiteX7" fmla="*/ 3889170 w 4306002"/>
              <a:gd name="connsiteY7" fmla="*/ 163954 h 2284854"/>
              <a:gd name="connsiteX8" fmla="*/ 4174920 w 4306002"/>
              <a:gd name="connsiteY8" fmla="*/ 348104 h 2284854"/>
              <a:gd name="connsiteX9" fmla="*/ 4301920 w 4306002"/>
              <a:gd name="connsiteY9" fmla="*/ 868804 h 2284854"/>
              <a:gd name="connsiteX10" fmla="*/ 4251120 w 4306002"/>
              <a:gd name="connsiteY10" fmla="*/ 1808604 h 2284854"/>
              <a:gd name="connsiteX11" fmla="*/ 4022520 w 4306002"/>
              <a:gd name="connsiteY11" fmla="*/ 2088004 h 2284854"/>
              <a:gd name="connsiteX12" fmla="*/ 3063670 w 4306002"/>
              <a:gd name="connsiteY12" fmla="*/ 2145154 h 2284854"/>
              <a:gd name="connsiteX13" fmla="*/ 2123870 w 4306002"/>
              <a:gd name="connsiteY13" fmla="*/ 2164204 h 2284854"/>
              <a:gd name="connsiteX14" fmla="*/ 1336470 w 4306002"/>
              <a:gd name="connsiteY14" fmla="*/ 2284854 h 2284854"/>
              <a:gd name="connsiteX15" fmla="*/ 403020 w 4306002"/>
              <a:gd name="connsiteY15" fmla="*/ 2164204 h 2284854"/>
              <a:gd name="connsiteX16" fmla="*/ 72820 w 4306002"/>
              <a:gd name="connsiteY16" fmla="*/ 1986404 h 2284854"/>
              <a:gd name="connsiteX17" fmla="*/ 2970 w 4306002"/>
              <a:gd name="connsiteY17" fmla="*/ 1611754 h 2284854"/>
              <a:gd name="connsiteX18" fmla="*/ 15670 w 4306002"/>
              <a:gd name="connsiteY18" fmla="*/ 957704 h 2284854"/>
              <a:gd name="connsiteX19" fmla="*/ 41070 w 4306002"/>
              <a:gd name="connsiteY19" fmla="*/ 417954 h 2284854"/>
              <a:gd name="connsiteX20" fmla="*/ 123620 w 4306002"/>
              <a:gd name="connsiteY20" fmla="*/ 335404 h 2284854"/>
              <a:gd name="connsiteX0" fmla="*/ 123620 w 4306002"/>
              <a:gd name="connsiteY0" fmla="*/ 335404 h 2284854"/>
              <a:gd name="connsiteX1" fmla="*/ 441120 w 4306002"/>
              <a:gd name="connsiteY1" fmla="*/ 157604 h 2284854"/>
              <a:gd name="connsiteX2" fmla="*/ 898320 w 4306002"/>
              <a:gd name="connsiteY2" fmla="*/ 68704 h 2284854"/>
              <a:gd name="connsiteX3" fmla="*/ 1336470 w 4306002"/>
              <a:gd name="connsiteY3" fmla="*/ 100454 h 2284854"/>
              <a:gd name="connsiteX4" fmla="*/ 1882570 w 4306002"/>
              <a:gd name="connsiteY4" fmla="*/ 132204 h 2284854"/>
              <a:gd name="connsiteX5" fmla="*/ 2530270 w 4306002"/>
              <a:gd name="connsiteY5" fmla="*/ 24254 h 2284854"/>
              <a:gd name="connsiteX6" fmla="*/ 3076370 w 4306002"/>
              <a:gd name="connsiteY6" fmla="*/ 11554 h 2284854"/>
              <a:gd name="connsiteX7" fmla="*/ 3889170 w 4306002"/>
              <a:gd name="connsiteY7" fmla="*/ 163954 h 2284854"/>
              <a:gd name="connsiteX8" fmla="*/ 4174920 w 4306002"/>
              <a:gd name="connsiteY8" fmla="*/ 348104 h 2284854"/>
              <a:gd name="connsiteX9" fmla="*/ 4301920 w 4306002"/>
              <a:gd name="connsiteY9" fmla="*/ 868804 h 2284854"/>
              <a:gd name="connsiteX10" fmla="*/ 4251120 w 4306002"/>
              <a:gd name="connsiteY10" fmla="*/ 1808604 h 2284854"/>
              <a:gd name="connsiteX11" fmla="*/ 4022520 w 4306002"/>
              <a:gd name="connsiteY11" fmla="*/ 2088004 h 2284854"/>
              <a:gd name="connsiteX12" fmla="*/ 3063670 w 4306002"/>
              <a:gd name="connsiteY12" fmla="*/ 2145154 h 2284854"/>
              <a:gd name="connsiteX13" fmla="*/ 2123870 w 4306002"/>
              <a:gd name="connsiteY13" fmla="*/ 2164204 h 2284854"/>
              <a:gd name="connsiteX14" fmla="*/ 1336470 w 4306002"/>
              <a:gd name="connsiteY14" fmla="*/ 2284854 h 2284854"/>
              <a:gd name="connsiteX15" fmla="*/ 403020 w 4306002"/>
              <a:gd name="connsiteY15" fmla="*/ 2164204 h 2284854"/>
              <a:gd name="connsiteX16" fmla="*/ 72820 w 4306002"/>
              <a:gd name="connsiteY16" fmla="*/ 1986404 h 2284854"/>
              <a:gd name="connsiteX17" fmla="*/ 2970 w 4306002"/>
              <a:gd name="connsiteY17" fmla="*/ 1611754 h 2284854"/>
              <a:gd name="connsiteX18" fmla="*/ 15670 w 4306002"/>
              <a:gd name="connsiteY18" fmla="*/ 957704 h 2284854"/>
              <a:gd name="connsiteX19" fmla="*/ 41070 w 4306002"/>
              <a:gd name="connsiteY19" fmla="*/ 481454 h 2284854"/>
              <a:gd name="connsiteX20" fmla="*/ 123620 w 4306002"/>
              <a:gd name="connsiteY20" fmla="*/ 335404 h 2284854"/>
              <a:gd name="connsiteX0" fmla="*/ 123620 w 4306002"/>
              <a:gd name="connsiteY0" fmla="*/ 335404 h 2284854"/>
              <a:gd name="connsiteX1" fmla="*/ 441120 w 4306002"/>
              <a:gd name="connsiteY1" fmla="*/ 157604 h 2284854"/>
              <a:gd name="connsiteX2" fmla="*/ 898320 w 4306002"/>
              <a:gd name="connsiteY2" fmla="*/ 68704 h 2284854"/>
              <a:gd name="connsiteX3" fmla="*/ 1336470 w 4306002"/>
              <a:gd name="connsiteY3" fmla="*/ 100454 h 2284854"/>
              <a:gd name="connsiteX4" fmla="*/ 1882570 w 4306002"/>
              <a:gd name="connsiteY4" fmla="*/ 132204 h 2284854"/>
              <a:gd name="connsiteX5" fmla="*/ 2530270 w 4306002"/>
              <a:gd name="connsiteY5" fmla="*/ 24254 h 2284854"/>
              <a:gd name="connsiteX6" fmla="*/ 3076370 w 4306002"/>
              <a:gd name="connsiteY6" fmla="*/ 11554 h 2284854"/>
              <a:gd name="connsiteX7" fmla="*/ 3889170 w 4306002"/>
              <a:gd name="connsiteY7" fmla="*/ 163954 h 2284854"/>
              <a:gd name="connsiteX8" fmla="*/ 4174920 w 4306002"/>
              <a:gd name="connsiteY8" fmla="*/ 348104 h 2284854"/>
              <a:gd name="connsiteX9" fmla="*/ 4301920 w 4306002"/>
              <a:gd name="connsiteY9" fmla="*/ 868804 h 2284854"/>
              <a:gd name="connsiteX10" fmla="*/ 4251120 w 4306002"/>
              <a:gd name="connsiteY10" fmla="*/ 1808604 h 2284854"/>
              <a:gd name="connsiteX11" fmla="*/ 4022520 w 4306002"/>
              <a:gd name="connsiteY11" fmla="*/ 2088004 h 2284854"/>
              <a:gd name="connsiteX12" fmla="*/ 3063670 w 4306002"/>
              <a:gd name="connsiteY12" fmla="*/ 2145154 h 2284854"/>
              <a:gd name="connsiteX13" fmla="*/ 2123870 w 4306002"/>
              <a:gd name="connsiteY13" fmla="*/ 2164204 h 2284854"/>
              <a:gd name="connsiteX14" fmla="*/ 1336470 w 4306002"/>
              <a:gd name="connsiteY14" fmla="*/ 2284854 h 2284854"/>
              <a:gd name="connsiteX15" fmla="*/ 403020 w 4306002"/>
              <a:gd name="connsiteY15" fmla="*/ 2164204 h 2284854"/>
              <a:gd name="connsiteX16" fmla="*/ 72820 w 4306002"/>
              <a:gd name="connsiteY16" fmla="*/ 1986404 h 2284854"/>
              <a:gd name="connsiteX17" fmla="*/ 2970 w 4306002"/>
              <a:gd name="connsiteY17" fmla="*/ 1611754 h 2284854"/>
              <a:gd name="connsiteX18" fmla="*/ 15670 w 4306002"/>
              <a:gd name="connsiteY18" fmla="*/ 957704 h 2284854"/>
              <a:gd name="connsiteX19" fmla="*/ 34720 w 4306002"/>
              <a:gd name="connsiteY19" fmla="*/ 525904 h 2284854"/>
              <a:gd name="connsiteX20" fmla="*/ 123620 w 4306002"/>
              <a:gd name="connsiteY20" fmla="*/ 335404 h 2284854"/>
              <a:gd name="connsiteX0" fmla="*/ 123620 w 4306002"/>
              <a:gd name="connsiteY0" fmla="*/ 335404 h 2284854"/>
              <a:gd name="connsiteX1" fmla="*/ 441120 w 4306002"/>
              <a:gd name="connsiteY1" fmla="*/ 157604 h 2284854"/>
              <a:gd name="connsiteX2" fmla="*/ 898320 w 4306002"/>
              <a:gd name="connsiteY2" fmla="*/ 68704 h 2284854"/>
              <a:gd name="connsiteX3" fmla="*/ 1336470 w 4306002"/>
              <a:gd name="connsiteY3" fmla="*/ 100454 h 2284854"/>
              <a:gd name="connsiteX4" fmla="*/ 1882570 w 4306002"/>
              <a:gd name="connsiteY4" fmla="*/ 132204 h 2284854"/>
              <a:gd name="connsiteX5" fmla="*/ 2530270 w 4306002"/>
              <a:gd name="connsiteY5" fmla="*/ 24254 h 2284854"/>
              <a:gd name="connsiteX6" fmla="*/ 3076370 w 4306002"/>
              <a:gd name="connsiteY6" fmla="*/ 11554 h 2284854"/>
              <a:gd name="connsiteX7" fmla="*/ 3889170 w 4306002"/>
              <a:gd name="connsiteY7" fmla="*/ 163954 h 2284854"/>
              <a:gd name="connsiteX8" fmla="*/ 4174920 w 4306002"/>
              <a:gd name="connsiteY8" fmla="*/ 348104 h 2284854"/>
              <a:gd name="connsiteX9" fmla="*/ 4301920 w 4306002"/>
              <a:gd name="connsiteY9" fmla="*/ 868804 h 2284854"/>
              <a:gd name="connsiteX10" fmla="*/ 4251120 w 4306002"/>
              <a:gd name="connsiteY10" fmla="*/ 1808604 h 2284854"/>
              <a:gd name="connsiteX11" fmla="*/ 4022520 w 4306002"/>
              <a:gd name="connsiteY11" fmla="*/ 2088004 h 2284854"/>
              <a:gd name="connsiteX12" fmla="*/ 3063670 w 4306002"/>
              <a:gd name="connsiteY12" fmla="*/ 2145154 h 2284854"/>
              <a:gd name="connsiteX13" fmla="*/ 2123870 w 4306002"/>
              <a:gd name="connsiteY13" fmla="*/ 2164204 h 2284854"/>
              <a:gd name="connsiteX14" fmla="*/ 1336470 w 4306002"/>
              <a:gd name="connsiteY14" fmla="*/ 2284854 h 2284854"/>
              <a:gd name="connsiteX15" fmla="*/ 403020 w 4306002"/>
              <a:gd name="connsiteY15" fmla="*/ 2164204 h 2284854"/>
              <a:gd name="connsiteX16" fmla="*/ 72820 w 4306002"/>
              <a:gd name="connsiteY16" fmla="*/ 1986404 h 2284854"/>
              <a:gd name="connsiteX17" fmla="*/ 2970 w 4306002"/>
              <a:gd name="connsiteY17" fmla="*/ 1611754 h 2284854"/>
              <a:gd name="connsiteX18" fmla="*/ 15670 w 4306002"/>
              <a:gd name="connsiteY18" fmla="*/ 957704 h 2284854"/>
              <a:gd name="connsiteX19" fmla="*/ 34720 w 4306002"/>
              <a:gd name="connsiteY19" fmla="*/ 525904 h 2284854"/>
              <a:gd name="connsiteX20" fmla="*/ 123620 w 4306002"/>
              <a:gd name="connsiteY20" fmla="*/ 335404 h 228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306002" h="2284854">
                <a:moveTo>
                  <a:pt x="123620" y="335404"/>
                </a:moveTo>
                <a:cubicBezTo>
                  <a:pt x="191353" y="274021"/>
                  <a:pt x="312003" y="202054"/>
                  <a:pt x="441120" y="157604"/>
                </a:cubicBezTo>
                <a:cubicBezTo>
                  <a:pt x="570237" y="113154"/>
                  <a:pt x="749095" y="78229"/>
                  <a:pt x="898320" y="68704"/>
                </a:cubicBezTo>
                <a:lnTo>
                  <a:pt x="1336470" y="100454"/>
                </a:lnTo>
                <a:cubicBezTo>
                  <a:pt x="1500512" y="111037"/>
                  <a:pt x="1683603" y="144904"/>
                  <a:pt x="1882570" y="132204"/>
                </a:cubicBezTo>
                <a:cubicBezTo>
                  <a:pt x="2081537" y="119504"/>
                  <a:pt x="2331303" y="44362"/>
                  <a:pt x="2530270" y="24254"/>
                </a:cubicBezTo>
                <a:cubicBezTo>
                  <a:pt x="2729237" y="4146"/>
                  <a:pt x="2849887" y="-11729"/>
                  <a:pt x="3076370" y="11554"/>
                </a:cubicBezTo>
                <a:cubicBezTo>
                  <a:pt x="3302853" y="34837"/>
                  <a:pt x="3706078" y="107862"/>
                  <a:pt x="3889170" y="163954"/>
                </a:cubicBezTo>
                <a:cubicBezTo>
                  <a:pt x="4072262" y="220046"/>
                  <a:pt x="4106128" y="230629"/>
                  <a:pt x="4174920" y="348104"/>
                </a:cubicBezTo>
                <a:cubicBezTo>
                  <a:pt x="4243712" y="465579"/>
                  <a:pt x="4289220" y="625387"/>
                  <a:pt x="4301920" y="868804"/>
                </a:cubicBezTo>
                <a:cubicBezTo>
                  <a:pt x="4314620" y="1112221"/>
                  <a:pt x="4297687" y="1605404"/>
                  <a:pt x="4251120" y="1808604"/>
                </a:cubicBezTo>
                <a:cubicBezTo>
                  <a:pt x="4204553" y="2011804"/>
                  <a:pt x="4220428" y="2031912"/>
                  <a:pt x="4022520" y="2088004"/>
                </a:cubicBezTo>
                <a:cubicBezTo>
                  <a:pt x="3824612" y="2144096"/>
                  <a:pt x="3380112" y="2132454"/>
                  <a:pt x="3063670" y="2145154"/>
                </a:cubicBezTo>
                <a:cubicBezTo>
                  <a:pt x="2747228" y="2157854"/>
                  <a:pt x="2411737" y="2140921"/>
                  <a:pt x="2123870" y="2164204"/>
                </a:cubicBezTo>
                <a:cubicBezTo>
                  <a:pt x="1836003" y="2187487"/>
                  <a:pt x="1623278" y="2284854"/>
                  <a:pt x="1336470" y="2284854"/>
                </a:cubicBezTo>
                <a:cubicBezTo>
                  <a:pt x="1049662" y="2284854"/>
                  <a:pt x="613628" y="2213946"/>
                  <a:pt x="403020" y="2164204"/>
                </a:cubicBezTo>
                <a:cubicBezTo>
                  <a:pt x="192412" y="2114462"/>
                  <a:pt x="139495" y="2078479"/>
                  <a:pt x="72820" y="1986404"/>
                </a:cubicBezTo>
                <a:cubicBezTo>
                  <a:pt x="6145" y="1894329"/>
                  <a:pt x="12495" y="1783204"/>
                  <a:pt x="2970" y="1611754"/>
                </a:cubicBezTo>
                <a:cubicBezTo>
                  <a:pt x="-6555" y="1440304"/>
                  <a:pt x="9320" y="1156671"/>
                  <a:pt x="15670" y="957704"/>
                </a:cubicBezTo>
                <a:cubicBezTo>
                  <a:pt x="22020" y="758737"/>
                  <a:pt x="18845" y="632796"/>
                  <a:pt x="34720" y="525904"/>
                </a:cubicBezTo>
                <a:cubicBezTo>
                  <a:pt x="50595" y="419012"/>
                  <a:pt x="55887" y="396787"/>
                  <a:pt x="123620" y="335404"/>
                </a:cubicBezTo>
                <a:close/>
              </a:path>
            </a:pathLst>
          </a:custGeom>
          <a:solidFill>
            <a:srgbClr val="99F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BFD11FB-0323-9A37-975A-214EC0AF6A57}"/>
              </a:ext>
            </a:extLst>
          </p:cNvPr>
          <p:cNvSpPr/>
          <p:nvPr/>
        </p:nvSpPr>
        <p:spPr>
          <a:xfrm>
            <a:off x="2200189" y="3656299"/>
            <a:ext cx="4306002" cy="2284854"/>
          </a:xfrm>
          <a:custGeom>
            <a:avLst/>
            <a:gdLst>
              <a:gd name="connsiteX0" fmla="*/ 123620 w 4306002"/>
              <a:gd name="connsiteY0" fmla="*/ 335404 h 2284854"/>
              <a:gd name="connsiteX1" fmla="*/ 441120 w 4306002"/>
              <a:gd name="connsiteY1" fmla="*/ 157604 h 2284854"/>
              <a:gd name="connsiteX2" fmla="*/ 898320 w 4306002"/>
              <a:gd name="connsiteY2" fmla="*/ 68704 h 2284854"/>
              <a:gd name="connsiteX3" fmla="*/ 1336470 w 4306002"/>
              <a:gd name="connsiteY3" fmla="*/ 100454 h 2284854"/>
              <a:gd name="connsiteX4" fmla="*/ 1882570 w 4306002"/>
              <a:gd name="connsiteY4" fmla="*/ 132204 h 2284854"/>
              <a:gd name="connsiteX5" fmla="*/ 2530270 w 4306002"/>
              <a:gd name="connsiteY5" fmla="*/ 24254 h 2284854"/>
              <a:gd name="connsiteX6" fmla="*/ 3076370 w 4306002"/>
              <a:gd name="connsiteY6" fmla="*/ 11554 h 2284854"/>
              <a:gd name="connsiteX7" fmla="*/ 3889170 w 4306002"/>
              <a:gd name="connsiteY7" fmla="*/ 163954 h 2284854"/>
              <a:gd name="connsiteX8" fmla="*/ 4174920 w 4306002"/>
              <a:gd name="connsiteY8" fmla="*/ 348104 h 2284854"/>
              <a:gd name="connsiteX9" fmla="*/ 4301920 w 4306002"/>
              <a:gd name="connsiteY9" fmla="*/ 868804 h 2284854"/>
              <a:gd name="connsiteX10" fmla="*/ 4251120 w 4306002"/>
              <a:gd name="connsiteY10" fmla="*/ 1808604 h 2284854"/>
              <a:gd name="connsiteX11" fmla="*/ 4022520 w 4306002"/>
              <a:gd name="connsiteY11" fmla="*/ 2088004 h 2284854"/>
              <a:gd name="connsiteX12" fmla="*/ 3063670 w 4306002"/>
              <a:gd name="connsiteY12" fmla="*/ 2145154 h 2284854"/>
              <a:gd name="connsiteX13" fmla="*/ 2123870 w 4306002"/>
              <a:gd name="connsiteY13" fmla="*/ 2164204 h 2284854"/>
              <a:gd name="connsiteX14" fmla="*/ 1336470 w 4306002"/>
              <a:gd name="connsiteY14" fmla="*/ 2284854 h 2284854"/>
              <a:gd name="connsiteX15" fmla="*/ 403020 w 4306002"/>
              <a:gd name="connsiteY15" fmla="*/ 2164204 h 2284854"/>
              <a:gd name="connsiteX16" fmla="*/ 72820 w 4306002"/>
              <a:gd name="connsiteY16" fmla="*/ 1986404 h 2284854"/>
              <a:gd name="connsiteX17" fmla="*/ 2970 w 4306002"/>
              <a:gd name="connsiteY17" fmla="*/ 1611754 h 2284854"/>
              <a:gd name="connsiteX18" fmla="*/ 15670 w 4306002"/>
              <a:gd name="connsiteY18" fmla="*/ 957704 h 2284854"/>
              <a:gd name="connsiteX19" fmla="*/ 34720 w 4306002"/>
              <a:gd name="connsiteY19" fmla="*/ 525904 h 2284854"/>
              <a:gd name="connsiteX20" fmla="*/ 123620 w 4306002"/>
              <a:gd name="connsiteY20" fmla="*/ 335404 h 228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306002" h="2284854" extrusionOk="0">
                <a:moveTo>
                  <a:pt x="123620" y="335404"/>
                </a:moveTo>
                <a:cubicBezTo>
                  <a:pt x="164013" y="257157"/>
                  <a:pt x="274714" y="216049"/>
                  <a:pt x="441120" y="157604"/>
                </a:cubicBezTo>
                <a:cubicBezTo>
                  <a:pt x="573845" y="113914"/>
                  <a:pt x="722393" y="79078"/>
                  <a:pt x="898320" y="68704"/>
                </a:cubicBezTo>
                <a:cubicBezTo>
                  <a:pt x="1087769" y="35739"/>
                  <a:pt x="1137408" y="105275"/>
                  <a:pt x="1336470" y="100454"/>
                </a:cubicBezTo>
                <a:cubicBezTo>
                  <a:pt x="1501074" y="155034"/>
                  <a:pt x="1669653" y="99973"/>
                  <a:pt x="1882570" y="132204"/>
                </a:cubicBezTo>
                <a:cubicBezTo>
                  <a:pt x="2086791" y="100063"/>
                  <a:pt x="2309634" y="30154"/>
                  <a:pt x="2530270" y="24254"/>
                </a:cubicBezTo>
                <a:cubicBezTo>
                  <a:pt x="2747049" y="-24841"/>
                  <a:pt x="2825360" y="9825"/>
                  <a:pt x="3076370" y="11554"/>
                </a:cubicBezTo>
                <a:cubicBezTo>
                  <a:pt x="3345770" y="42487"/>
                  <a:pt x="3698249" y="120814"/>
                  <a:pt x="3889170" y="163954"/>
                </a:cubicBezTo>
                <a:cubicBezTo>
                  <a:pt x="4071659" y="219347"/>
                  <a:pt x="4106756" y="234975"/>
                  <a:pt x="4174920" y="348104"/>
                </a:cubicBezTo>
                <a:cubicBezTo>
                  <a:pt x="4212617" y="463800"/>
                  <a:pt x="4293786" y="612866"/>
                  <a:pt x="4301920" y="868804"/>
                </a:cubicBezTo>
                <a:cubicBezTo>
                  <a:pt x="4321978" y="1135077"/>
                  <a:pt x="4342073" y="1561544"/>
                  <a:pt x="4251120" y="1808604"/>
                </a:cubicBezTo>
                <a:cubicBezTo>
                  <a:pt x="4208444" y="2009295"/>
                  <a:pt x="4217495" y="2031162"/>
                  <a:pt x="4022520" y="2088004"/>
                </a:cubicBezTo>
                <a:cubicBezTo>
                  <a:pt x="3846700" y="2116676"/>
                  <a:pt x="3319244" y="2108924"/>
                  <a:pt x="3063670" y="2145154"/>
                </a:cubicBezTo>
                <a:cubicBezTo>
                  <a:pt x="2724530" y="2101250"/>
                  <a:pt x="2384952" y="2115685"/>
                  <a:pt x="2123870" y="2164204"/>
                </a:cubicBezTo>
                <a:cubicBezTo>
                  <a:pt x="1815193" y="2156378"/>
                  <a:pt x="1609102" y="2338221"/>
                  <a:pt x="1336470" y="2284854"/>
                </a:cubicBezTo>
                <a:cubicBezTo>
                  <a:pt x="1029292" y="2223576"/>
                  <a:pt x="652825" y="2205983"/>
                  <a:pt x="403020" y="2164204"/>
                </a:cubicBezTo>
                <a:cubicBezTo>
                  <a:pt x="198567" y="2115462"/>
                  <a:pt x="129518" y="2078890"/>
                  <a:pt x="72820" y="1986404"/>
                </a:cubicBezTo>
                <a:cubicBezTo>
                  <a:pt x="20139" y="1869103"/>
                  <a:pt x="-2995" y="1791169"/>
                  <a:pt x="2970" y="1611754"/>
                </a:cubicBezTo>
                <a:cubicBezTo>
                  <a:pt x="30492" y="1432465"/>
                  <a:pt x="11888" y="1181058"/>
                  <a:pt x="15670" y="957704"/>
                </a:cubicBezTo>
                <a:cubicBezTo>
                  <a:pt x="26475" y="757238"/>
                  <a:pt x="17871" y="606518"/>
                  <a:pt x="34720" y="525904"/>
                </a:cubicBezTo>
                <a:cubicBezTo>
                  <a:pt x="51451" y="419190"/>
                  <a:pt x="53409" y="399875"/>
                  <a:pt x="123620" y="335404"/>
                </a:cubicBezTo>
                <a:close/>
              </a:path>
            </a:pathLst>
          </a:custGeom>
          <a:noFill/>
          <a:ln w="25400">
            <a:solidFill>
              <a:schemeClr val="tx1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23620 w 4306002"/>
                      <a:gd name="connsiteY0" fmla="*/ 335404 h 2284854"/>
                      <a:gd name="connsiteX1" fmla="*/ 441120 w 4306002"/>
                      <a:gd name="connsiteY1" fmla="*/ 157604 h 2284854"/>
                      <a:gd name="connsiteX2" fmla="*/ 898320 w 4306002"/>
                      <a:gd name="connsiteY2" fmla="*/ 68704 h 2284854"/>
                      <a:gd name="connsiteX3" fmla="*/ 1336470 w 4306002"/>
                      <a:gd name="connsiteY3" fmla="*/ 100454 h 2284854"/>
                      <a:gd name="connsiteX4" fmla="*/ 1882570 w 4306002"/>
                      <a:gd name="connsiteY4" fmla="*/ 132204 h 2284854"/>
                      <a:gd name="connsiteX5" fmla="*/ 2530270 w 4306002"/>
                      <a:gd name="connsiteY5" fmla="*/ 24254 h 2284854"/>
                      <a:gd name="connsiteX6" fmla="*/ 3076370 w 4306002"/>
                      <a:gd name="connsiteY6" fmla="*/ 11554 h 2284854"/>
                      <a:gd name="connsiteX7" fmla="*/ 3889170 w 4306002"/>
                      <a:gd name="connsiteY7" fmla="*/ 163954 h 2284854"/>
                      <a:gd name="connsiteX8" fmla="*/ 4174920 w 4306002"/>
                      <a:gd name="connsiteY8" fmla="*/ 348104 h 2284854"/>
                      <a:gd name="connsiteX9" fmla="*/ 4301920 w 4306002"/>
                      <a:gd name="connsiteY9" fmla="*/ 868804 h 2284854"/>
                      <a:gd name="connsiteX10" fmla="*/ 4251120 w 4306002"/>
                      <a:gd name="connsiteY10" fmla="*/ 1808604 h 2284854"/>
                      <a:gd name="connsiteX11" fmla="*/ 4022520 w 4306002"/>
                      <a:gd name="connsiteY11" fmla="*/ 2088004 h 2284854"/>
                      <a:gd name="connsiteX12" fmla="*/ 3063670 w 4306002"/>
                      <a:gd name="connsiteY12" fmla="*/ 2145154 h 2284854"/>
                      <a:gd name="connsiteX13" fmla="*/ 2123870 w 4306002"/>
                      <a:gd name="connsiteY13" fmla="*/ 2164204 h 2284854"/>
                      <a:gd name="connsiteX14" fmla="*/ 1336470 w 4306002"/>
                      <a:gd name="connsiteY14" fmla="*/ 2284854 h 2284854"/>
                      <a:gd name="connsiteX15" fmla="*/ 403020 w 4306002"/>
                      <a:gd name="connsiteY15" fmla="*/ 2164204 h 2284854"/>
                      <a:gd name="connsiteX16" fmla="*/ 72820 w 4306002"/>
                      <a:gd name="connsiteY16" fmla="*/ 1986404 h 2284854"/>
                      <a:gd name="connsiteX17" fmla="*/ 2970 w 4306002"/>
                      <a:gd name="connsiteY17" fmla="*/ 1611754 h 2284854"/>
                      <a:gd name="connsiteX18" fmla="*/ 15670 w 4306002"/>
                      <a:gd name="connsiteY18" fmla="*/ 957704 h 2284854"/>
                      <a:gd name="connsiteX19" fmla="*/ 41070 w 4306002"/>
                      <a:gd name="connsiteY19" fmla="*/ 417954 h 2284854"/>
                      <a:gd name="connsiteX20" fmla="*/ 123620 w 4306002"/>
                      <a:gd name="connsiteY20" fmla="*/ 335404 h 2284854"/>
                      <a:gd name="connsiteX0" fmla="*/ 123620 w 4306002"/>
                      <a:gd name="connsiteY0" fmla="*/ 335404 h 2284854"/>
                      <a:gd name="connsiteX1" fmla="*/ 441120 w 4306002"/>
                      <a:gd name="connsiteY1" fmla="*/ 157604 h 2284854"/>
                      <a:gd name="connsiteX2" fmla="*/ 898320 w 4306002"/>
                      <a:gd name="connsiteY2" fmla="*/ 68704 h 2284854"/>
                      <a:gd name="connsiteX3" fmla="*/ 1336470 w 4306002"/>
                      <a:gd name="connsiteY3" fmla="*/ 100454 h 2284854"/>
                      <a:gd name="connsiteX4" fmla="*/ 1882570 w 4306002"/>
                      <a:gd name="connsiteY4" fmla="*/ 132204 h 2284854"/>
                      <a:gd name="connsiteX5" fmla="*/ 2530270 w 4306002"/>
                      <a:gd name="connsiteY5" fmla="*/ 24254 h 2284854"/>
                      <a:gd name="connsiteX6" fmla="*/ 3076370 w 4306002"/>
                      <a:gd name="connsiteY6" fmla="*/ 11554 h 2284854"/>
                      <a:gd name="connsiteX7" fmla="*/ 3889170 w 4306002"/>
                      <a:gd name="connsiteY7" fmla="*/ 163954 h 2284854"/>
                      <a:gd name="connsiteX8" fmla="*/ 4174920 w 4306002"/>
                      <a:gd name="connsiteY8" fmla="*/ 348104 h 2284854"/>
                      <a:gd name="connsiteX9" fmla="*/ 4301920 w 4306002"/>
                      <a:gd name="connsiteY9" fmla="*/ 868804 h 2284854"/>
                      <a:gd name="connsiteX10" fmla="*/ 4251120 w 4306002"/>
                      <a:gd name="connsiteY10" fmla="*/ 1808604 h 2284854"/>
                      <a:gd name="connsiteX11" fmla="*/ 4022520 w 4306002"/>
                      <a:gd name="connsiteY11" fmla="*/ 2088004 h 2284854"/>
                      <a:gd name="connsiteX12" fmla="*/ 3063670 w 4306002"/>
                      <a:gd name="connsiteY12" fmla="*/ 2145154 h 2284854"/>
                      <a:gd name="connsiteX13" fmla="*/ 2123870 w 4306002"/>
                      <a:gd name="connsiteY13" fmla="*/ 2164204 h 2284854"/>
                      <a:gd name="connsiteX14" fmla="*/ 1336470 w 4306002"/>
                      <a:gd name="connsiteY14" fmla="*/ 2284854 h 2284854"/>
                      <a:gd name="connsiteX15" fmla="*/ 403020 w 4306002"/>
                      <a:gd name="connsiteY15" fmla="*/ 2164204 h 2284854"/>
                      <a:gd name="connsiteX16" fmla="*/ 72820 w 4306002"/>
                      <a:gd name="connsiteY16" fmla="*/ 1986404 h 2284854"/>
                      <a:gd name="connsiteX17" fmla="*/ 2970 w 4306002"/>
                      <a:gd name="connsiteY17" fmla="*/ 1611754 h 2284854"/>
                      <a:gd name="connsiteX18" fmla="*/ 15670 w 4306002"/>
                      <a:gd name="connsiteY18" fmla="*/ 957704 h 2284854"/>
                      <a:gd name="connsiteX19" fmla="*/ 41070 w 4306002"/>
                      <a:gd name="connsiteY19" fmla="*/ 481454 h 2284854"/>
                      <a:gd name="connsiteX20" fmla="*/ 123620 w 4306002"/>
                      <a:gd name="connsiteY20" fmla="*/ 335404 h 2284854"/>
                      <a:gd name="connsiteX0" fmla="*/ 123620 w 4306002"/>
                      <a:gd name="connsiteY0" fmla="*/ 335404 h 2284854"/>
                      <a:gd name="connsiteX1" fmla="*/ 441120 w 4306002"/>
                      <a:gd name="connsiteY1" fmla="*/ 157604 h 2284854"/>
                      <a:gd name="connsiteX2" fmla="*/ 898320 w 4306002"/>
                      <a:gd name="connsiteY2" fmla="*/ 68704 h 2284854"/>
                      <a:gd name="connsiteX3" fmla="*/ 1336470 w 4306002"/>
                      <a:gd name="connsiteY3" fmla="*/ 100454 h 2284854"/>
                      <a:gd name="connsiteX4" fmla="*/ 1882570 w 4306002"/>
                      <a:gd name="connsiteY4" fmla="*/ 132204 h 2284854"/>
                      <a:gd name="connsiteX5" fmla="*/ 2530270 w 4306002"/>
                      <a:gd name="connsiteY5" fmla="*/ 24254 h 2284854"/>
                      <a:gd name="connsiteX6" fmla="*/ 3076370 w 4306002"/>
                      <a:gd name="connsiteY6" fmla="*/ 11554 h 2284854"/>
                      <a:gd name="connsiteX7" fmla="*/ 3889170 w 4306002"/>
                      <a:gd name="connsiteY7" fmla="*/ 163954 h 2284854"/>
                      <a:gd name="connsiteX8" fmla="*/ 4174920 w 4306002"/>
                      <a:gd name="connsiteY8" fmla="*/ 348104 h 2284854"/>
                      <a:gd name="connsiteX9" fmla="*/ 4301920 w 4306002"/>
                      <a:gd name="connsiteY9" fmla="*/ 868804 h 2284854"/>
                      <a:gd name="connsiteX10" fmla="*/ 4251120 w 4306002"/>
                      <a:gd name="connsiteY10" fmla="*/ 1808604 h 2284854"/>
                      <a:gd name="connsiteX11" fmla="*/ 4022520 w 4306002"/>
                      <a:gd name="connsiteY11" fmla="*/ 2088004 h 2284854"/>
                      <a:gd name="connsiteX12" fmla="*/ 3063670 w 4306002"/>
                      <a:gd name="connsiteY12" fmla="*/ 2145154 h 2284854"/>
                      <a:gd name="connsiteX13" fmla="*/ 2123870 w 4306002"/>
                      <a:gd name="connsiteY13" fmla="*/ 2164204 h 2284854"/>
                      <a:gd name="connsiteX14" fmla="*/ 1336470 w 4306002"/>
                      <a:gd name="connsiteY14" fmla="*/ 2284854 h 2284854"/>
                      <a:gd name="connsiteX15" fmla="*/ 403020 w 4306002"/>
                      <a:gd name="connsiteY15" fmla="*/ 2164204 h 2284854"/>
                      <a:gd name="connsiteX16" fmla="*/ 72820 w 4306002"/>
                      <a:gd name="connsiteY16" fmla="*/ 1986404 h 2284854"/>
                      <a:gd name="connsiteX17" fmla="*/ 2970 w 4306002"/>
                      <a:gd name="connsiteY17" fmla="*/ 1611754 h 2284854"/>
                      <a:gd name="connsiteX18" fmla="*/ 15670 w 4306002"/>
                      <a:gd name="connsiteY18" fmla="*/ 957704 h 2284854"/>
                      <a:gd name="connsiteX19" fmla="*/ 34720 w 4306002"/>
                      <a:gd name="connsiteY19" fmla="*/ 525904 h 2284854"/>
                      <a:gd name="connsiteX20" fmla="*/ 123620 w 4306002"/>
                      <a:gd name="connsiteY20" fmla="*/ 335404 h 2284854"/>
                      <a:gd name="connsiteX0" fmla="*/ 123620 w 4306002"/>
                      <a:gd name="connsiteY0" fmla="*/ 335404 h 2284854"/>
                      <a:gd name="connsiteX1" fmla="*/ 441120 w 4306002"/>
                      <a:gd name="connsiteY1" fmla="*/ 157604 h 2284854"/>
                      <a:gd name="connsiteX2" fmla="*/ 898320 w 4306002"/>
                      <a:gd name="connsiteY2" fmla="*/ 68704 h 2284854"/>
                      <a:gd name="connsiteX3" fmla="*/ 1336470 w 4306002"/>
                      <a:gd name="connsiteY3" fmla="*/ 100454 h 2284854"/>
                      <a:gd name="connsiteX4" fmla="*/ 1882570 w 4306002"/>
                      <a:gd name="connsiteY4" fmla="*/ 132204 h 2284854"/>
                      <a:gd name="connsiteX5" fmla="*/ 2530270 w 4306002"/>
                      <a:gd name="connsiteY5" fmla="*/ 24254 h 2284854"/>
                      <a:gd name="connsiteX6" fmla="*/ 3076370 w 4306002"/>
                      <a:gd name="connsiteY6" fmla="*/ 11554 h 2284854"/>
                      <a:gd name="connsiteX7" fmla="*/ 3889170 w 4306002"/>
                      <a:gd name="connsiteY7" fmla="*/ 163954 h 2284854"/>
                      <a:gd name="connsiteX8" fmla="*/ 4174920 w 4306002"/>
                      <a:gd name="connsiteY8" fmla="*/ 348104 h 2284854"/>
                      <a:gd name="connsiteX9" fmla="*/ 4301920 w 4306002"/>
                      <a:gd name="connsiteY9" fmla="*/ 868804 h 2284854"/>
                      <a:gd name="connsiteX10" fmla="*/ 4251120 w 4306002"/>
                      <a:gd name="connsiteY10" fmla="*/ 1808604 h 2284854"/>
                      <a:gd name="connsiteX11" fmla="*/ 4022520 w 4306002"/>
                      <a:gd name="connsiteY11" fmla="*/ 2088004 h 2284854"/>
                      <a:gd name="connsiteX12" fmla="*/ 3063670 w 4306002"/>
                      <a:gd name="connsiteY12" fmla="*/ 2145154 h 2284854"/>
                      <a:gd name="connsiteX13" fmla="*/ 2123870 w 4306002"/>
                      <a:gd name="connsiteY13" fmla="*/ 2164204 h 2284854"/>
                      <a:gd name="connsiteX14" fmla="*/ 1336470 w 4306002"/>
                      <a:gd name="connsiteY14" fmla="*/ 2284854 h 2284854"/>
                      <a:gd name="connsiteX15" fmla="*/ 403020 w 4306002"/>
                      <a:gd name="connsiteY15" fmla="*/ 2164204 h 2284854"/>
                      <a:gd name="connsiteX16" fmla="*/ 72820 w 4306002"/>
                      <a:gd name="connsiteY16" fmla="*/ 1986404 h 2284854"/>
                      <a:gd name="connsiteX17" fmla="*/ 2970 w 4306002"/>
                      <a:gd name="connsiteY17" fmla="*/ 1611754 h 2284854"/>
                      <a:gd name="connsiteX18" fmla="*/ 15670 w 4306002"/>
                      <a:gd name="connsiteY18" fmla="*/ 957704 h 2284854"/>
                      <a:gd name="connsiteX19" fmla="*/ 34720 w 4306002"/>
                      <a:gd name="connsiteY19" fmla="*/ 525904 h 2284854"/>
                      <a:gd name="connsiteX20" fmla="*/ 123620 w 4306002"/>
                      <a:gd name="connsiteY20" fmla="*/ 335404 h 2284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4306002" h="2284854">
                        <a:moveTo>
                          <a:pt x="123620" y="335404"/>
                        </a:moveTo>
                        <a:cubicBezTo>
                          <a:pt x="191353" y="274021"/>
                          <a:pt x="312003" y="202054"/>
                          <a:pt x="441120" y="157604"/>
                        </a:cubicBezTo>
                        <a:cubicBezTo>
                          <a:pt x="570237" y="113154"/>
                          <a:pt x="749095" y="78229"/>
                          <a:pt x="898320" y="68704"/>
                        </a:cubicBezTo>
                        <a:lnTo>
                          <a:pt x="1336470" y="100454"/>
                        </a:lnTo>
                        <a:cubicBezTo>
                          <a:pt x="1500512" y="111037"/>
                          <a:pt x="1683603" y="144904"/>
                          <a:pt x="1882570" y="132204"/>
                        </a:cubicBezTo>
                        <a:cubicBezTo>
                          <a:pt x="2081537" y="119504"/>
                          <a:pt x="2331303" y="44362"/>
                          <a:pt x="2530270" y="24254"/>
                        </a:cubicBezTo>
                        <a:cubicBezTo>
                          <a:pt x="2729237" y="4146"/>
                          <a:pt x="2849887" y="-11729"/>
                          <a:pt x="3076370" y="11554"/>
                        </a:cubicBezTo>
                        <a:cubicBezTo>
                          <a:pt x="3302853" y="34837"/>
                          <a:pt x="3706078" y="107862"/>
                          <a:pt x="3889170" y="163954"/>
                        </a:cubicBezTo>
                        <a:cubicBezTo>
                          <a:pt x="4072262" y="220046"/>
                          <a:pt x="4106128" y="230629"/>
                          <a:pt x="4174920" y="348104"/>
                        </a:cubicBezTo>
                        <a:cubicBezTo>
                          <a:pt x="4243712" y="465579"/>
                          <a:pt x="4289220" y="625387"/>
                          <a:pt x="4301920" y="868804"/>
                        </a:cubicBezTo>
                        <a:cubicBezTo>
                          <a:pt x="4314620" y="1112221"/>
                          <a:pt x="4297687" y="1605404"/>
                          <a:pt x="4251120" y="1808604"/>
                        </a:cubicBezTo>
                        <a:cubicBezTo>
                          <a:pt x="4204553" y="2011804"/>
                          <a:pt x="4220428" y="2031912"/>
                          <a:pt x="4022520" y="2088004"/>
                        </a:cubicBezTo>
                        <a:cubicBezTo>
                          <a:pt x="3824612" y="2144096"/>
                          <a:pt x="3380112" y="2132454"/>
                          <a:pt x="3063670" y="2145154"/>
                        </a:cubicBezTo>
                        <a:cubicBezTo>
                          <a:pt x="2747228" y="2157854"/>
                          <a:pt x="2411737" y="2140921"/>
                          <a:pt x="2123870" y="2164204"/>
                        </a:cubicBezTo>
                        <a:cubicBezTo>
                          <a:pt x="1836003" y="2187487"/>
                          <a:pt x="1623278" y="2284854"/>
                          <a:pt x="1336470" y="2284854"/>
                        </a:cubicBezTo>
                        <a:cubicBezTo>
                          <a:pt x="1049662" y="2284854"/>
                          <a:pt x="613628" y="2213946"/>
                          <a:pt x="403020" y="2164204"/>
                        </a:cubicBezTo>
                        <a:cubicBezTo>
                          <a:pt x="192412" y="2114462"/>
                          <a:pt x="139495" y="2078479"/>
                          <a:pt x="72820" y="1986404"/>
                        </a:cubicBezTo>
                        <a:cubicBezTo>
                          <a:pt x="6145" y="1894329"/>
                          <a:pt x="12495" y="1783204"/>
                          <a:pt x="2970" y="1611754"/>
                        </a:cubicBezTo>
                        <a:cubicBezTo>
                          <a:pt x="-6555" y="1440304"/>
                          <a:pt x="9320" y="1156671"/>
                          <a:pt x="15670" y="957704"/>
                        </a:cubicBezTo>
                        <a:cubicBezTo>
                          <a:pt x="22020" y="758737"/>
                          <a:pt x="18845" y="632796"/>
                          <a:pt x="34720" y="525904"/>
                        </a:cubicBezTo>
                        <a:cubicBezTo>
                          <a:pt x="50595" y="419012"/>
                          <a:pt x="55887" y="396787"/>
                          <a:pt x="123620" y="335404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8A20271-437D-EB13-555A-7990114671B5}"/>
              </a:ext>
            </a:extLst>
          </p:cNvPr>
          <p:cNvSpPr txBox="1"/>
          <p:nvPr/>
        </p:nvSpPr>
        <p:spPr>
          <a:xfrm>
            <a:off x="2522117" y="3935910"/>
            <a:ext cx="33943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542192F-D573-EB9B-AAD4-59F1111A4404}"/>
              </a:ext>
            </a:extLst>
          </p:cNvPr>
          <p:cNvSpPr txBox="1"/>
          <p:nvPr/>
        </p:nvSpPr>
        <p:spPr>
          <a:xfrm>
            <a:off x="2615102" y="3073568"/>
            <a:ext cx="3891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SUPPORTERS SAY</a:t>
            </a:r>
          </a:p>
        </p:txBody>
      </p:sp>
      <p:pic>
        <p:nvPicPr>
          <p:cNvPr id="21" name="图片 20" descr="卡通人物&#10;&#10;描述已自动生成">
            <a:extLst>
              <a:ext uri="{FF2B5EF4-FFF2-40B4-BE49-F238E27FC236}">
                <a16:creationId xmlns:a16="http://schemas.microsoft.com/office/drawing/2014/main" id="{874C4D45-07DB-AD01-D5C0-01A03A27CD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748" y="2379397"/>
            <a:ext cx="3159570" cy="4090059"/>
          </a:xfrm>
          <a:prstGeom prst="rect">
            <a:avLst/>
          </a:prstGeom>
        </p:spPr>
      </p:pic>
      <p:pic>
        <p:nvPicPr>
          <p:cNvPr id="23" name="图片 22" descr="卡通人物&#10;&#10;描述已自动生成">
            <a:extLst>
              <a:ext uri="{FF2B5EF4-FFF2-40B4-BE49-F238E27FC236}">
                <a16:creationId xmlns:a16="http://schemas.microsoft.com/office/drawing/2014/main" id="{94F303E9-90E5-5CEE-D221-F3BF63ABC6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683" y="3179099"/>
            <a:ext cx="1416945" cy="110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902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7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D855060D-0A3F-A2C7-78C6-74F93CE981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60EA916-5E48-497D-D437-9E6600D954A4}"/>
              </a:ext>
            </a:extLst>
          </p:cNvPr>
          <p:cNvSpPr/>
          <p:nvPr/>
        </p:nvSpPr>
        <p:spPr>
          <a:xfrm>
            <a:off x="0" y="6311900"/>
            <a:ext cx="12192000" cy="546100"/>
          </a:xfrm>
          <a:custGeom>
            <a:avLst/>
            <a:gdLst>
              <a:gd name="connsiteX0" fmla="*/ 0 w 12192000"/>
              <a:gd name="connsiteY0" fmla="*/ 537637 h 546100"/>
              <a:gd name="connsiteX1" fmla="*/ 1362429 w 12192000"/>
              <a:gd name="connsiteY1" fmla="*/ 189676 h 546100"/>
              <a:gd name="connsiteX2" fmla="*/ 4273604 w 12192000"/>
              <a:gd name="connsiteY2" fmla="*/ 354500 h 546100"/>
              <a:gd name="connsiteX3" fmla="*/ 5391495 w 12192000"/>
              <a:gd name="connsiteY3" fmla="*/ 107264 h 546100"/>
              <a:gd name="connsiteX4" fmla="*/ 7720435 w 12192000"/>
              <a:gd name="connsiteY4" fmla="*/ 537637 h 546100"/>
              <a:gd name="connsiteX5" fmla="*/ 8954773 w 12192000"/>
              <a:gd name="connsiteY5" fmla="*/ 381970 h 546100"/>
              <a:gd name="connsiteX6" fmla="*/ 10387071 w 12192000"/>
              <a:gd name="connsiteY6" fmla="*/ 244617 h 546100"/>
              <a:gd name="connsiteX7" fmla="*/ 11062464 w 12192000"/>
              <a:gd name="connsiteY7" fmla="*/ 6538 h 546100"/>
              <a:gd name="connsiteX8" fmla="*/ 12192000 w 12192000"/>
              <a:gd name="connsiteY8" fmla="*/ 52848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46100" fill="none" extrusionOk="0">
                <a:moveTo>
                  <a:pt x="0" y="537637"/>
                </a:moveTo>
                <a:cubicBezTo>
                  <a:pt x="313745" y="377084"/>
                  <a:pt x="691865" y="254303"/>
                  <a:pt x="1362429" y="189676"/>
                </a:cubicBezTo>
                <a:cubicBezTo>
                  <a:pt x="2165245" y="293945"/>
                  <a:pt x="3615173" y="503709"/>
                  <a:pt x="4273604" y="354500"/>
                </a:cubicBezTo>
                <a:cubicBezTo>
                  <a:pt x="4990387" y="410498"/>
                  <a:pt x="4845518" y="111644"/>
                  <a:pt x="5391495" y="107264"/>
                </a:cubicBezTo>
                <a:cubicBezTo>
                  <a:pt x="6084299" y="34181"/>
                  <a:pt x="7156476" y="351113"/>
                  <a:pt x="7720435" y="537637"/>
                </a:cubicBezTo>
                <a:cubicBezTo>
                  <a:pt x="8261260" y="592133"/>
                  <a:pt x="8475011" y="406435"/>
                  <a:pt x="8954773" y="381970"/>
                </a:cubicBezTo>
                <a:cubicBezTo>
                  <a:pt x="9391593" y="332593"/>
                  <a:pt x="9993494" y="220973"/>
                  <a:pt x="10387071" y="244617"/>
                </a:cubicBezTo>
                <a:cubicBezTo>
                  <a:pt x="10739943" y="160542"/>
                  <a:pt x="10729898" y="-22236"/>
                  <a:pt x="11062464" y="6538"/>
                </a:cubicBezTo>
                <a:cubicBezTo>
                  <a:pt x="11295985" y="174185"/>
                  <a:pt x="11843979" y="340457"/>
                  <a:pt x="12192000" y="528480"/>
                </a:cubicBezTo>
              </a:path>
              <a:path w="12192000" h="546100" stroke="0" extrusionOk="0">
                <a:moveTo>
                  <a:pt x="0" y="537637"/>
                </a:moveTo>
                <a:cubicBezTo>
                  <a:pt x="312850" y="371373"/>
                  <a:pt x="625110" y="229600"/>
                  <a:pt x="1362429" y="189676"/>
                </a:cubicBezTo>
                <a:cubicBezTo>
                  <a:pt x="2188736" y="183161"/>
                  <a:pt x="3561840" y="369515"/>
                  <a:pt x="4273604" y="354500"/>
                </a:cubicBezTo>
                <a:cubicBezTo>
                  <a:pt x="4934803" y="350835"/>
                  <a:pt x="4811230" y="108765"/>
                  <a:pt x="5391495" y="107264"/>
                </a:cubicBezTo>
                <a:cubicBezTo>
                  <a:pt x="5946315" y="127035"/>
                  <a:pt x="7180213" y="517491"/>
                  <a:pt x="7720435" y="537637"/>
                </a:cubicBezTo>
                <a:cubicBezTo>
                  <a:pt x="8360632" y="588916"/>
                  <a:pt x="8539420" y="370947"/>
                  <a:pt x="8954773" y="381970"/>
                </a:cubicBezTo>
                <a:cubicBezTo>
                  <a:pt x="9341957" y="324366"/>
                  <a:pt x="9969083" y="369992"/>
                  <a:pt x="10387071" y="244617"/>
                </a:cubicBezTo>
                <a:cubicBezTo>
                  <a:pt x="10731450" y="116218"/>
                  <a:pt x="10741829" y="-13236"/>
                  <a:pt x="11062464" y="6538"/>
                </a:cubicBezTo>
                <a:cubicBezTo>
                  <a:pt x="11479910" y="119141"/>
                  <a:pt x="11834181" y="304758"/>
                  <a:pt x="12192000" y="528480"/>
                </a:cubicBezTo>
              </a:path>
            </a:pathLst>
          </a:custGeom>
          <a:solidFill>
            <a:schemeClr val="bg1"/>
          </a:solidFill>
          <a:ln w="25400">
            <a:solidFill>
              <a:schemeClr val="tx1">
                <a:alpha val="99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3296900"/>
                      <a:gd name="connsiteY0" fmla="*/ 745669 h 757406"/>
                      <a:gd name="connsiteX1" fmla="*/ 1485900 w 13296900"/>
                      <a:gd name="connsiteY1" fmla="*/ 263069 h 757406"/>
                      <a:gd name="connsiteX2" fmla="*/ 4660900 w 13296900"/>
                      <a:gd name="connsiteY2" fmla="*/ 491669 h 757406"/>
                      <a:gd name="connsiteX3" fmla="*/ 5880100 w 13296900"/>
                      <a:gd name="connsiteY3" fmla="*/ 148769 h 757406"/>
                      <a:gd name="connsiteX4" fmla="*/ 8420100 w 13296900"/>
                      <a:gd name="connsiteY4" fmla="*/ 745669 h 757406"/>
                      <a:gd name="connsiteX5" fmla="*/ 9766300 w 13296900"/>
                      <a:gd name="connsiteY5" fmla="*/ 529769 h 757406"/>
                      <a:gd name="connsiteX6" fmla="*/ 11328400 w 13296900"/>
                      <a:gd name="connsiteY6" fmla="*/ 339269 h 757406"/>
                      <a:gd name="connsiteX7" fmla="*/ 12065000 w 13296900"/>
                      <a:gd name="connsiteY7" fmla="*/ 9069 h 757406"/>
                      <a:gd name="connsiteX8" fmla="*/ 13296900 w 13296900"/>
                      <a:gd name="connsiteY8" fmla="*/ 732969 h 7574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296900" h="757406">
                        <a:moveTo>
                          <a:pt x="0" y="745669"/>
                        </a:moveTo>
                        <a:cubicBezTo>
                          <a:pt x="354542" y="525535"/>
                          <a:pt x="709084" y="305402"/>
                          <a:pt x="1485900" y="263069"/>
                        </a:cubicBezTo>
                        <a:cubicBezTo>
                          <a:pt x="2262716" y="220736"/>
                          <a:pt x="3928533" y="510719"/>
                          <a:pt x="4660900" y="491669"/>
                        </a:cubicBezTo>
                        <a:cubicBezTo>
                          <a:pt x="5393267" y="472619"/>
                          <a:pt x="5253567" y="106436"/>
                          <a:pt x="5880100" y="148769"/>
                        </a:cubicBezTo>
                        <a:cubicBezTo>
                          <a:pt x="6506633" y="191102"/>
                          <a:pt x="7772400" y="682169"/>
                          <a:pt x="8420100" y="745669"/>
                        </a:cubicBezTo>
                        <a:cubicBezTo>
                          <a:pt x="9067800" y="809169"/>
                          <a:pt x="9281583" y="597502"/>
                          <a:pt x="9766300" y="529769"/>
                        </a:cubicBezTo>
                        <a:cubicBezTo>
                          <a:pt x="10251017" y="462036"/>
                          <a:pt x="10945283" y="426052"/>
                          <a:pt x="11328400" y="339269"/>
                        </a:cubicBezTo>
                        <a:cubicBezTo>
                          <a:pt x="11711517" y="252486"/>
                          <a:pt x="11736917" y="-56548"/>
                          <a:pt x="12065000" y="9069"/>
                        </a:cubicBezTo>
                        <a:cubicBezTo>
                          <a:pt x="12393083" y="74686"/>
                          <a:pt x="12844991" y="403827"/>
                          <a:pt x="13296900" y="732969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BD119D-75BC-C7C9-A8CF-4702554A9F78}"/>
              </a:ext>
            </a:extLst>
          </p:cNvPr>
          <p:cNvGrpSpPr/>
          <p:nvPr/>
        </p:nvGrpSpPr>
        <p:grpSpPr>
          <a:xfrm>
            <a:off x="970178" y="1351283"/>
            <a:ext cx="2214028" cy="2054984"/>
            <a:chOff x="5221047" y="1871461"/>
            <a:chExt cx="1821026" cy="1690213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232579A-A47F-7172-5B2F-448454D41FBA}"/>
                </a:ext>
              </a:extLst>
            </p:cNvPr>
            <p:cNvSpPr/>
            <p:nvPr/>
          </p:nvSpPr>
          <p:spPr>
            <a:xfrm>
              <a:off x="5221047" y="1871461"/>
              <a:ext cx="1821026" cy="1690213"/>
            </a:xfrm>
            <a:custGeom>
              <a:avLst/>
              <a:gdLst>
                <a:gd name="connsiteX0" fmla="*/ 302525 w 1821026"/>
                <a:gd name="connsiteY0" fmla="*/ 236739 h 1690213"/>
                <a:gd name="connsiteX1" fmla="*/ 612405 w 1821026"/>
                <a:gd name="connsiteY1" fmla="*/ 84339 h 1690213"/>
                <a:gd name="connsiteX2" fmla="*/ 1023885 w 1821026"/>
                <a:gd name="connsiteY2" fmla="*/ 8139 h 1690213"/>
                <a:gd name="connsiteX3" fmla="*/ 1288045 w 1821026"/>
                <a:gd name="connsiteY3" fmla="*/ 23379 h 1690213"/>
                <a:gd name="connsiteX4" fmla="*/ 1582685 w 1821026"/>
                <a:gd name="connsiteY4" fmla="*/ 196099 h 1690213"/>
                <a:gd name="connsiteX5" fmla="*/ 1755405 w 1821026"/>
                <a:gd name="connsiteY5" fmla="*/ 439939 h 1690213"/>
                <a:gd name="connsiteX6" fmla="*/ 1816365 w 1821026"/>
                <a:gd name="connsiteY6" fmla="*/ 1008899 h 1690213"/>
                <a:gd name="connsiteX7" fmla="*/ 1643645 w 1821026"/>
                <a:gd name="connsiteY7" fmla="*/ 1496579 h 1690213"/>
                <a:gd name="connsiteX8" fmla="*/ 1359165 w 1821026"/>
                <a:gd name="connsiteY8" fmla="*/ 1654059 h 1690213"/>
                <a:gd name="connsiteX9" fmla="*/ 866405 w 1821026"/>
                <a:gd name="connsiteY9" fmla="*/ 1679459 h 1690213"/>
                <a:gd name="connsiteX10" fmla="*/ 256805 w 1821026"/>
                <a:gd name="connsiteY10" fmla="*/ 1511819 h 1690213"/>
                <a:gd name="connsiteX11" fmla="*/ 2805 w 1821026"/>
                <a:gd name="connsiteY11" fmla="*/ 1080019 h 1690213"/>
                <a:gd name="connsiteX12" fmla="*/ 129805 w 1821026"/>
                <a:gd name="connsiteY12" fmla="*/ 500899 h 1690213"/>
                <a:gd name="connsiteX13" fmla="*/ 302525 w 1821026"/>
                <a:gd name="connsiteY13" fmla="*/ 236739 h 169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21026" h="1690213">
                  <a:moveTo>
                    <a:pt x="302525" y="236739"/>
                  </a:moveTo>
                  <a:cubicBezTo>
                    <a:pt x="382958" y="167312"/>
                    <a:pt x="492178" y="122439"/>
                    <a:pt x="612405" y="84339"/>
                  </a:cubicBezTo>
                  <a:cubicBezTo>
                    <a:pt x="732632" y="46239"/>
                    <a:pt x="911278" y="18299"/>
                    <a:pt x="1023885" y="8139"/>
                  </a:cubicBezTo>
                  <a:cubicBezTo>
                    <a:pt x="1136492" y="-2021"/>
                    <a:pt x="1194912" y="-7948"/>
                    <a:pt x="1288045" y="23379"/>
                  </a:cubicBezTo>
                  <a:cubicBezTo>
                    <a:pt x="1381178" y="54706"/>
                    <a:pt x="1504792" y="126672"/>
                    <a:pt x="1582685" y="196099"/>
                  </a:cubicBezTo>
                  <a:cubicBezTo>
                    <a:pt x="1660578" y="265526"/>
                    <a:pt x="1716458" y="304472"/>
                    <a:pt x="1755405" y="439939"/>
                  </a:cubicBezTo>
                  <a:cubicBezTo>
                    <a:pt x="1794352" y="575406"/>
                    <a:pt x="1834992" y="832792"/>
                    <a:pt x="1816365" y="1008899"/>
                  </a:cubicBezTo>
                  <a:cubicBezTo>
                    <a:pt x="1797738" y="1185006"/>
                    <a:pt x="1719845" y="1389052"/>
                    <a:pt x="1643645" y="1496579"/>
                  </a:cubicBezTo>
                  <a:cubicBezTo>
                    <a:pt x="1567445" y="1604106"/>
                    <a:pt x="1488705" y="1623579"/>
                    <a:pt x="1359165" y="1654059"/>
                  </a:cubicBezTo>
                  <a:cubicBezTo>
                    <a:pt x="1229625" y="1684539"/>
                    <a:pt x="1050132" y="1703166"/>
                    <a:pt x="866405" y="1679459"/>
                  </a:cubicBezTo>
                  <a:cubicBezTo>
                    <a:pt x="682678" y="1655752"/>
                    <a:pt x="400738" y="1611726"/>
                    <a:pt x="256805" y="1511819"/>
                  </a:cubicBezTo>
                  <a:cubicBezTo>
                    <a:pt x="112872" y="1411912"/>
                    <a:pt x="23972" y="1248506"/>
                    <a:pt x="2805" y="1080019"/>
                  </a:cubicBezTo>
                  <a:cubicBezTo>
                    <a:pt x="-18362" y="911532"/>
                    <a:pt x="85778" y="636366"/>
                    <a:pt x="129805" y="500899"/>
                  </a:cubicBezTo>
                  <a:cubicBezTo>
                    <a:pt x="173832" y="365432"/>
                    <a:pt x="222092" y="306166"/>
                    <a:pt x="302525" y="236739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47D2CDD-8190-F073-6C4A-DA877FB1C0AF}"/>
                </a:ext>
              </a:extLst>
            </p:cNvPr>
            <p:cNvSpPr/>
            <p:nvPr/>
          </p:nvSpPr>
          <p:spPr>
            <a:xfrm>
              <a:off x="5333766" y="1965196"/>
              <a:ext cx="1687987" cy="1576158"/>
            </a:xfrm>
            <a:custGeom>
              <a:avLst/>
              <a:gdLst>
                <a:gd name="connsiteX0" fmla="*/ 439852 w 1687987"/>
                <a:gd name="connsiteY0" fmla="*/ 111408 h 1576158"/>
                <a:gd name="connsiteX1" fmla="*/ 302692 w 1687987"/>
                <a:gd name="connsiteY1" fmla="*/ 182528 h 1576158"/>
                <a:gd name="connsiteX2" fmla="*/ 119812 w 1687987"/>
                <a:gd name="connsiteY2" fmla="*/ 446688 h 1576158"/>
                <a:gd name="connsiteX3" fmla="*/ 18212 w 1687987"/>
                <a:gd name="connsiteY3" fmla="*/ 842928 h 1576158"/>
                <a:gd name="connsiteX4" fmla="*/ 33452 w 1687987"/>
                <a:gd name="connsiteY4" fmla="*/ 1203608 h 1576158"/>
                <a:gd name="connsiteX5" fmla="*/ 343332 w 1687987"/>
                <a:gd name="connsiteY5" fmla="*/ 1452528 h 1576158"/>
                <a:gd name="connsiteX6" fmla="*/ 800532 w 1687987"/>
                <a:gd name="connsiteY6" fmla="*/ 1574448 h 1576158"/>
                <a:gd name="connsiteX7" fmla="*/ 1389812 w 1687987"/>
                <a:gd name="connsiteY7" fmla="*/ 1503328 h 1576158"/>
                <a:gd name="connsiteX8" fmla="*/ 1577772 w 1687987"/>
                <a:gd name="connsiteY8" fmla="*/ 1234088 h 1576158"/>
                <a:gd name="connsiteX9" fmla="*/ 1684452 w 1687987"/>
                <a:gd name="connsiteY9" fmla="*/ 588928 h 1576158"/>
                <a:gd name="connsiteX10" fmla="*/ 1450772 w 1687987"/>
                <a:gd name="connsiteY10" fmla="*/ 167288 h 1576158"/>
                <a:gd name="connsiteX11" fmla="*/ 1064692 w 1687987"/>
                <a:gd name="connsiteY11" fmla="*/ 4728 h 1576158"/>
                <a:gd name="connsiteX12" fmla="*/ 607492 w 1687987"/>
                <a:gd name="connsiteY12" fmla="*/ 50448 h 1576158"/>
                <a:gd name="connsiteX13" fmla="*/ 439852 w 1687987"/>
                <a:gd name="connsiteY13" fmla="*/ 111408 h 15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87987" h="1576158">
                  <a:moveTo>
                    <a:pt x="439852" y="111408"/>
                  </a:moveTo>
                  <a:cubicBezTo>
                    <a:pt x="389052" y="133421"/>
                    <a:pt x="356032" y="126648"/>
                    <a:pt x="302692" y="182528"/>
                  </a:cubicBezTo>
                  <a:cubicBezTo>
                    <a:pt x="249352" y="238408"/>
                    <a:pt x="167225" y="336621"/>
                    <a:pt x="119812" y="446688"/>
                  </a:cubicBezTo>
                  <a:cubicBezTo>
                    <a:pt x="72399" y="556755"/>
                    <a:pt x="32605" y="716775"/>
                    <a:pt x="18212" y="842928"/>
                  </a:cubicBezTo>
                  <a:cubicBezTo>
                    <a:pt x="3819" y="969081"/>
                    <a:pt x="-20735" y="1102008"/>
                    <a:pt x="33452" y="1203608"/>
                  </a:cubicBezTo>
                  <a:cubicBezTo>
                    <a:pt x="87639" y="1305208"/>
                    <a:pt x="215485" y="1390721"/>
                    <a:pt x="343332" y="1452528"/>
                  </a:cubicBezTo>
                  <a:cubicBezTo>
                    <a:pt x="471179" y="1514335"/>
                    <a:pt x="626119" y="1565981"/>
                    <a:pt x="800532" y="1574448"/>
                  </a:cubicBezTo>
                  <a:cubicBezTo>
                    <a:pt x="974945" y="1582915"/>
                    <a:pt x="1260272" y="1560055"/>
                    <a:pt x="1389812" y="1503328"/>
                  </a:cubicBezTo>
                  <a:cubicBezTo>
                    <a:pt x="1519352" y="1446601"/>
                    <a:pt x="1528665" y="1386488"/>
                    <a:pt x="1577772" y="1234088"/>
                  </a:cubicBezTo>
                  <a:cubicBezTo>
                    <a:pt x="1626879" y="1081688"/>
                    <a:pt x="1705619" y="766728"/>
                    <a:pt x="1684452" y="588928"/>
                  </a:cubicBezTo>
                  <a:cubicBezTo>
                    <a:pt x="1663285" y="411128"/>
                    <a:pt x="1554065" y="264655"/>
                    <a:pt x="1450772" y="167288"/>
                  </a:cubicBezTo>
                  <a:cubicBezTo>
                    <a:pt x="1347479" y="69921"/>
                    <a:pt x="1205239" y="24201"/>
                    <a:pt x="1064692" y="4728"/>
                  </a:cubicBezTo>
                  <a:cubicBezTo>
                    <a:pt x="924145" y="-14745"/>
                    <a:pt x="714172" y="30975"/>
                    <a:pt x="607492" y="50448"/>
                  </a:cubicBezTo>
                  <a:cubicBezTo>
                    <a:pt x="500812" y="69921"/>
                    <a:pt x="490652" y="89395"/>
                    <a:pt x="439852" y="111408"/>
                  </a:cubicBezTo>
                  <a:close/>
                </a:path>
              </a:pathLst>
            </a:custGeom>
            <a:solidFill>
              <a:srgbClr val="FFB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29EF78B-846D-026C-C16E-FD8C87FBA266}"/>
              </a:ext>
            </a:extLst>
          </p:cNvPr>
          <p:cNvSpPr txBox="1"/>
          <p:nvPr/>
        </p:nvSpPr>
        <p:spPr>
          <a:xfrm>
            <a:off x="380013" y="3855284"/>
            <a:ext cx="3394358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C82552C-E61E-F7E7-A6B3-0135D3B757DF}"/>
              </a:ext>
            </a:extLst>
          </p:cNvPr>
          <p:cNvGrpSpPr/>
          <p:nvPr/>
        </p:nvGrpSpPr>
        <p:grpSpPr>
          <a:xfrm>
            <a:off x="4988986" y="1351283"/>
            <a:ext cx="2214028" cy="2054984"/>
            <a:chOff x="5221047" y="1871461"/>
            <a:chExt cx="1821026" cy="1690213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D164DC6-ECDB-DE7D-8380-A4DBE1981B05}"/>
                </a:ext>
              </a:extLst>
            </p:cNvPr>
            <p:cNvSpPr/>
            <p:nvPr/>
          </p:nvSpPr>
          <p:spPr>
            <a:xfrm>
              <a:off x="5221047" y="1871461"/>
              <a:ext cx="1821026" cy="1690213"/>
            </a:xfrm>
            <a:custGeom>
              <a:avLst/>
              <a:gdLst>
                <a:gd name="connsiteX0" fmla="*/ 302525 w 1821026"/>
                <a:gd name="connsiteY0" fmla="*/ 236739 h 1690213"/>
                <a:gd name="connsiteX1" fmla="*/ 612405 w 1821026"/>
                <a:gd name="connsiteY1" fmla="*/ 84339 h 1690213"/>
                <a:gd name="connsiteX2" fmla="*/ 1023885 w 1821026"/>
                <a:gd name="connsiteY2" fmla="*/ 8139 h 1690213"/>
                <a:gd name="connsiteX3" fmla="*/ 1288045 w 1821026"/>
                <a:gd name="connsiteY3" fmla="*/ 23379 h 1690213"/>
                <a:gd name="connsiteX4" fmla="*/ 1582685 w 1821026"/>
                <a:gd name="connsiteY4" fmla="*/ 196099 h 1690213"/>
                <a:gd name="connsiteX5" fmla="*/ 1755405 w 1821026"/>
                <a:gd name="connsiteY5" fmla="*/ 439939 h 1690213"/>
                <a:gd name="connsiteX6" fmla="*/ 1816365 w 1821026"/>
                <a:gd name="connsiteY6" fmla="*/ 1008899 h 1690213"/>
                <a:gd name="connsiteX7" fmla="*/ 1643645 w 1821026"/>
                <a:gd name="connsiteY7" fmla="*/ 1496579 h 1690213"/>
                <a:gd name="connsiteX8" fmla="*/ 1359165 w 1821026"/>
                <a:gd name="connsiteY8" fmla="*/ 1654059 h 1690213"/>
                <a:gd name="connsiteX9" fmla="*/ 866405 w 1821026"/>
                <a:gd name="connsiteY9" fmla="*/ 1679459 h 1690213"/>
                <a:gd name="connsiteX10" fmla="*/ 256805 w 1821026"/>
                <a:gd name="connsiteY10" fmla="*/ 1511819 h 1690213"/>
                <a:gd name="connsiteX11" fmla="*/ 2805 w 1821026"/>
                <a:gd name="connsiteY11" fmla="*/ 1080019 h 1690213"/>
                <a:gd name="connsiteX12" fmla="*/ 129805 w 1821026"/>
                <a:gd name="connsiteY12" fmla="*/ 500899 h 1690213"/>
                <a:gd name="connsiteX13" fmla="*/ 302525 w 1821026"/>
                <a:gd name="connsiteY13" fmla="*/ 236739 h 169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21026" h="1690213">
                  <a:moveTo>
                    <a:pt x="302525" y="236739"/>
                  </a:moveTo>
                  <a:cubicBezTo>
                    <a:pt x="382958" y="167312"/>
                    <a:pt x="492178" y="122439"/>
                    <a:pt x="612405" y="84339"/>
                  </a:cubicBezTo>
                  <a:cubicBezTo>
                    <a:pt x="732632" y="46239"/>
                    <a:pt x="911278" y="18299"/>
                    <a:pt x="1023885" y="8139"/>
                  </a:cubicBezTo>
                  <a:cubicBezTo>
                    <a:pt x="1136492" y="-2021"/>
                    <a:pt x="1194912" y="-7948"/>
                    <a:pt x="1288045" y="23379"/>
                  </a:cubicBezTo>
                  <a:cubicBezTo>
                    <a:pt x="1381178" y="54706"/>
                    <a:pt x="1504792" y="126672"/>
                    <a:pt x="1582685" y="196099"/>
                  </a:cubicBezTo>
                  <a:cubicBezTo>
                    <a:pt x="1660578" y="265526"/>
                    <a:pt x="1716458" y="304472"/>
                    <a:pt x="1755405" y="439939"/>
                  </a:cubicBezTo>
                  <a:cubicBezTo>
                    <a:pt x="1794352" y="575406"/>
                    <a:pt x="1834992" y="832792"/>
                    <a:pt x="1816365" y="1008899"/>
                  </a:cubicBezTo>
                  <a:cubicBezTo>
                    <a:pt x="1797738" y="1185006"/>
                    <a:pt x="1719845" y="1389052"/>
                    <a:pt x="1643645" y="1496579"/>
                  </a:cubicBezTo>
                  <a:cubicBezTo>
                    <a:pt x="1567445" y="1604106"/>
                    <a:pt x="1488705" y="1623579"/>
                    <a:pt x="1359165" y="1654059"/>
                  </a:cubicBezTo>
                  <a:cubicBezTo>
                    <a:pt x="1229625" y="1684539"/>
                    <a:pt x="1050132" y="1703166"/>
                    <a:pt x="866405" y="1679459"/>
                  </a:cubicBezTo>
                  <a:cubicBezTo>
                    <a:pt x="682678" y="1655752"/>
                    <a:pt x="400738" y="1611726"/>
                    <a:pt x="256805" y="1511819"/>
                  </a:cubicBezTo>
                  <a:cubicBezTo>
                    <a:pt x="112872" y="1411912"/>
                    <a:pt x="23972" y="1248506"/>
                    <a:pt x="2805" y="1080019"/>
                  </a:cubicBezTo>
                  <a:cubicBezTo>
                    <a:pt x="-18362" y="911532"/>
                    <a:pt x="85778" y="636366"/>
                    <a:pt x="129805" y="500899"/>
                  </a:cubicBezTo>
                  <a:cubicBezTo>
                    <a:pt x="173832" y="365432"/>
                    <a:pt x="222092" y="306166"/>
                    <a:pt x="302525" y="236739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4E722C7-570A-6148-5807-1597A55C4AB0}"/>
                </a:ext>
              </a:extLst>
            </p:cNvPr>
            <p:cNvSpPr/>
            <p:nvPr/>
          </p:nvSpPr>
          <p:spPr>
            <a:xfrm>
              <a:off x="5333766" y="1965196"/>
              <a:ext cx="1687987" cy="1576158"/>
            </a:xfrm>
            <a:custGeom>
              <a:avLst/>
              <a:gdLst>
                <a:gd name="connsiteX0" fmla="*/ 439852 w 1687987"/>
                <a:gd name="connsiteY0" fmla="*/ 111408 h 1576158"/>
                <a:gd name="connsiteX1" fmla="*/ 302692 w 1687987"/>
                <a:gd name="connsiteY1" fmla="*/ 182528 h 1576158"/>
                <a:gd name="connsiteX2" fmla="*/ 119812 w 1687987"/>
                <a:gd name="connsiteY2" fmla="*/ 446688 h 1576158"/>
                <a:gd name="connsiteX3" fmla="*/ 18212 w 1687987"/>
                <a:gd name="connsiteY3" fmla="*/ 842928 h 1576158"/>
                <a:gd name="connsiteX4" fmla="*/ 33452 w 1687987"/>
                <a:gd name="connsiteY4" fmla="*/ 1203608 h 1576158"/>
                <a:gd name="connsiteX5" fmla="*/ 343332 w 1687987"/>
                <a:gd name="connsiteY5" fmla="*/ 1452528 h 1576158"/>
                <a:gd name="connsiteX6" fmla="*/ 800532 w 1687987"/>
                <a:gd name="connsiteY6" fmla="*/ 1574448 h 1576158"/>
                <a:gd name="connsiteX7" fmla="*/ 1389812 w 1687987"/>
                <a:gd name="connsiteY7" fmla="*/ 1503328 h 1576158"/>
                <a:gd name="connsiteX8" fmla="*/ 1577772 w 1687987"/>
                <a:gd name="connsiteY8" fmla="*/ 1234088 h 1576158"/>
                <a:gd name="connsiteX9" fmla="*/ 1684452 w 1687987"/>
                <a:gd name="connsiteY9" fmla="*/ 588928 h 1576158"/>
                <a:gd name="connsiteX10" fmla="*/ 1450772 w 1687987"/>
                <a:gd name="connsiteY10" fmla="*/ 167288 h 1576158"/>
                <a:gd name="connsiteX11" fmla="*/ 1064692 w 1687987"/>
                <a:gd name="connsiteY11" fmla="*/ 4728 h 1576158"/>
                <a:gd name="connsiteX12" fmla="*/ 607492 w 1687987"/>
                <a:gd name="connsiteY12" fmla="*/ 50448 h 1576158"/>
                <a:gd name="connsiteX13" fmla="*/ 439852 w 1687987"/>
                <a:gd name="connsiteY13" fmla="*/ 111408 h 15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87987" h="1576158">
                  <a:moveTo>
                    <a:pt x="439852" y="111408"/>
                  </a:moveTo>
                  <a:cubicBezTo>
                    <a:pt x="389052" y="133421"/>
                    <a:pt x="356032" y="126648"/>
                    <a:pt x="302692" y="182528"/>
                  </a:cubicBezTo>
                  <a:cubicBezTo>
                    <a:pt x="249352" y="238408"/>
                    <a:pt x="167225" y="336621"/>
                    <a:pt x="119812" y="446688"/>
                  </a:cubicBezTo>
                  <a:cubicBezTo>
                    <a:pt x="72399" y="556755"/>
                    <a:pt x="32605" y="716775"/>
                    <a:pt x="18212" y="842928"/>
                  </a:cubicBezTo>
                  <a:cubicBezTo>
                    <a:pt x="3819" y="969081"/>
                    <a:pt x="-20735" y="1102008"/>
                    <a:pt x="33452" y="1203608"/>
                  </a:cubicBezTo>
                  <a:cubicBezTo>
                    <a:pt x="87639" y="1305208"/>
                    <a:pt x="215485" y="1390721"/>
                    <a:pt x="343332" y="1452528"/>
                  </a:cubicBezTo>
                  <a:cubicBezTo>
                    <a:pt x="471179" y="1514335"/>
                    <a:pt x="626119" y="1565981"/>
                    <a:pt x="800532" y="1574448"/>
                  </a:cubicBezTo>
                  <a:cubicBezTo>
                    <a:pt x="974945" y="1582915"/>
                    <a:pt x="1260272" y="1560055"/>
                    <a:pt x="1389812" y="1503328"/>
                  </a:cubicBezTo>
                  <a:cubicBezTo>
                    <a:pt x="1519352" y="1446601"/>
                    <a:pt x="1528665" y="1386488"/>
                    <a:pt x="1577772" y="1234088"/>
                  </a:cubicBezTo>
                  <a:cubicBezTo>
                    <a:pt x="1626879" y="1081688"/>
                    <a:pt x="1705619" y="766728"/>
                    <a:pt x="1684452" y="588928"/>
                  </a:cubicBezTo>
                  <a:cubicBezTo>
                    <a:pt x="1663285" y="411128"/>
                    <a:pt x="1554065" y="264655"/>
                    <a:pt x="1450772" y="167288"/>
                  </a:cubicBezTo>
                  <a:cubicBezTo>
                    <a:pt x="1347479" y="69921"/>
                    <a:pt x="1205239" y="24201"/>
                    <a:pt x="1064692" y="4728"/>
                  </a:cubicBezTo>
                  <a:cubicBezTo>
                    <a:pt x="924145" y="-14745"/>
                    <a:pt x="714172" y="30975"/>
                    <a:pt x="607492" y="50448"/>
                  </a:cubicBezTo>
                  <a:cubicBezTo>
                    <a:pt x="500812" y="69921"/>
                    <a:pt x="490652" y="89395"/>
                    <a:pt x="439852" y="111408"/>
                  </a:cubicBezTo>
                  <a:close/>
                </a:path>
              </a:pathLst>
            </a:custGeom>
            <a:solidFill>
              <a:srgbClr val="EF58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 descr="卡通人物&#10;&#10;中度可信度描述已自动生成">
            <a:extLst>
              <a:ext uri="{FF2B5EF4-FFF2-40B4-BE49-F238E27FC236}">
                <a16:creationId xmlns:a16="http://schemas.microsoft.com/office/drawing/2014/main" id="{DB7E2B99-4B14-A545-12DC-E8397B4FD4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340" y="1086790"/>
            <a:ext cx="2623320" cy="258397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59500CD-97C6-E385-0E8C-754F0502ACFE}"/>
              </a:ext>
            </a:extLst>
          </p:cNvPr>
          <p:cNvSpPr txBox="1"/>
          <p:nvPr/>
        </p:nvSpPr>
        <p:spPr>
          <a:xfrm>
            <a:off x="4398821" y="3855284"/>
            <a:ext cx="3394358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CB81150-1445-1530-79A2-6FF8A180534F}"/>
              </a:ext>
            </a:extLst>
          </p:cNvPr>
          <p:cNvGrpSpPr/>
          <p:nvPr/>
        </p:nvGrpSpPr>
        <p:grpSpPr>
          <a:xfrm>
            <a:off x="9007794" y="1351283"/>
            <a:ext cx="2214028" cy="2054984"/>
            <a:chOff x="5221047" y="1871461"/>
            <a:chExt cx="1821026" cy="169021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90932B0-30B1-D054-F8C0-D70927757161}"/>
                </a:ext>
              </a:extLst>
            </p:cNvPr>
            <p:cNvSpPr/>
            <p:nvPr/>
          </p:nvSpPr>
          <p:spPr>
            <a:xfrm>
              <a:off x="5221047" y="1871461"/>
              <a:ext cx="1821026" cy="1690213"/>
            </a:xfrm>
            <a:custGeom>
              <a:avLst/>
              <a:gdLst>
                <a:gd name="connsiteX0" fmla="*/ 302525 w 1821026"/>
                <a:gd name="connsiteY0" fmla="*/ 236739 h 1690213"/>
                <a:gd name="connsiteX1" fmla="*/ 612405 w 1821026"/>
                <a:gd name="connsiteY1" fmla="*/ 84339 h 1690213"/>
                <a:gd name="connsiteX2" fmla="*/ 1023885 w 1821026"/>
                <a:gd name="connsiteY2" fmla="*/ 8139 h 1690213"/>
                <a:gd name="connsiteX3" fmla="*/ 1288045 w 1821026"/>
                <a:gd name="connsiteY3" fmla="*/ 23379 h 1690213"/>
                <a:gd name="connsiteX4" fmla="*/ 1582685 w 1821026"/>
                <a:gd name="connsiteY4" fmla="*/ 196099 h 1690213"/>
                <a:gd name="connsiteX5" fmla="*/ 1755405 w 1821026"/>
                <a:gd name="connsiteY5" fmla="*/ 439939 h 1690213"/>
                <a:gd name="connsiteX6" fmla="*/ 1816365 w 1821026"/>
                <a:gd name="connsiteY6" fmla="*/ 1008899 h 1690213"/>
                <a:gd name="connsiteX7" fmla="*/ 1643645 w 1821026"/>
                <a:gd name="connsiteY7" fmla="*/ 1496579 h 1690213"/>
                <a:gd name="connsiteX8" fmla="*/ 1359165 w 1821026"/>
                <a:gd name="connsiteY8" fmla="*/ 1654059 h 1690213"/>
                <a:gd name="connsiteX9" fmla="*/ 866405 w 1821026"/>
                <a:gd name="connsiteY9" fmla="*/ 1679459 h 1690213"/>
                <a:gd name="connsiteX10" fmla="*/ 256805 w 1821026"/>
                <a:gd name="connsiteY10" fmla="*/ 1511819 h 1690213"/>
                <a:gd name="connsiteX11" fmla="*/ 2805 w 1821026"/>
                <a:gd name="connsiteY11" fmla="*/ 1080019 h 1690213"/>
                <a:gd name="connsiteX12" fmla="*/ 129805 w 1821026"/>
                <a:gd name="connsiteY12" fmla="*/ 500899 h 1690213"/>
                <a:gd name="connsiteX13" fmla="*/ 302525 w 1821026"/>
                <a:gd name="connsiteY13" fmla="*/ 236739 h 169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21026" h="1690213">
                  <a:moveTo>
                    <a:pt x="302525" y="236739"/>
                  </a:moveTo>
                  <a:cubicBezTo>
                    <a:pt x="382958" y="167312"/>
                    <a:pt x="492178" y="122439"/>
                    <a:pt x="612405" y="84339"/>
                  </a:cubicBezTo>
                  <a:cubicBezTo>
                    <a:pt x="732632" y="46239"/>
                    <a:pt x="911278" y="18299"/>
                    <a:pt x="1023885" y="8139"/>
                  </a:cubicBezTo>
                  <a:cubicBezTo>
                    <a:pt x="1136492" y="-2021"/>
                    <a:pt x="1194912" y="-7948"/>
                    <a:pt x="1288045" y="23379"/>
                  </a:cubicBezTo>
                  <a:cubicBezTo>
                    <a:pt x="1381178" y="54706"/>
                    <a:pt x="1504792" y="126672"/>
                    <a:pt x="1582685" y="196099"/>
                  </a:cubicBezTo>
                  <a:cubicBezTo>
                    <a:pt x="1660578" y="265526"/>
                    <a:pt x="1716458" y="304472"/>
                    <a:pt x="1755405" y="439939"/>
                  </a:cubicBezTo>
                  <a:cubicBezTo>
                    <a:pt x="1794352" y="575406"/>
                    <a:pt x="1834992" y="832792"/>
                    <a:pt x="1816365" y="1008899"/>
                  </a:cubicBezTo>
                  <a:cubicBezTo>
                    <a:pt x="1797738" y="1185006"/>
                    <a:pt x="1719845" y="1389052"/>
                    <a:pt x="1643645" y="1496579"/>
                  </a:cubicBezTo>
                  <a:cubicBezTo>
                    <a:pt x="1567445" y="1604106"/>
                    <a:pt x="1488705" y="1623579"/>
                    <a:pt x="1359165" y="1654059"/>
                  </a:cubicBezTo>
                  <a:cubicBezTo>
                    <a:pt x="1229625" y="1684539"/>
                    <a:pt x="1050132" y="1703166"/>
                    <a:pt x="866405" y="1679459"/>
                  </a:cubicBezTo>
                  <a:cubicBezTo>
                    <a:pt x="682678" y="1655752"/>
                    <a:pt x="400738" y="1611726"/>
                    <a:pt x="256805" y="1511819"/>
                  </a:cubicBezTo>
                  <a:cubicBezTo>
                    <a:pt x="112872" y="1411912"/>
                    <a:pt x="23972" y="1248506"/>
                    <a:pt x="2805" y="1080019"/>
                  </a:cubicBezTo>
                  <a:cubicBezTo>
                    <a:pt x="-18362" y="911532"/>
                    <a:pt x="85778" y="636366"/>
                    <a:pt x="129805" y="500899"/>
                  </a:cubicBezTo>
                  <a:cubicBezTo>
                    <a:pt x="173832" y="365432"/>
                    <a:pt x="222092" y="306166"/>
                    <a:pt x="302525" y="236739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9F6E993-0C6D-AC66-C52F-96656F91F3CD}"/>
                </a:ext>
              </a:extLst>
            </p:cNvPr>
            <p:cNvSpPr/>
            <p:nvPr/>
          </p:nvSpPr>
          <p:spPr>
            <a:xfrm>
              <a:off x="5333766" y="1965196"/>
              <a:ext cx="1687987" cy="1576158"/>
            </a:xfrm>
            <a:custGeom>
              <a:avLst/>
              <a:gdLst>
                <a:gd name="connsiteX0" fmla="*/ 439852 w 1687987"/>
                <a:gd name="connsiteY0" fmla="*/ 111408 h 1576158"/>
                <a:gd name="connsiteX1" fmla="*/ 302692 w 1687987"/>
                <a:gd name="connsiteY1" fmla="*/ 182528 h 1576158"/>
                <a:gd name="connsiteX2" fmla="*/ 119812 w 1687987"/>
                <a:gd name="connsiteY2" fmla="*/ 446688 h 1576158"/>
                <a:gd name="connsiteX3" fmla="*/ 18212 w 1687987"/>
                <a:gd name="connsiteY3" fmla="*/ 842928 h 1576158"/>
                <a:gd name="connsiteX4" fmla="*/ 33452 w 1687987"/>
                <a:gd name="connsiteY4" fmla="*/ 1203608 h 1576158"/>
                <a:gd name="connsiteX5" fmla="*/ 343332 w 1687987"/>
                <a:gd name="connsiteY5" fmla="*/ 1452528 h 1576158"/>
                <a:gd name="connsiteX6" fmla="*/ 800532 w 1687987"/>
                <a:gd name="connsiteY6" fmla="*/ 1574448 h 1576158"/>
                <a:gd name="connsiteX7" fmla="*/ 1389812 w 1687987"/>
                <a:gd name="connsiteY7" fmla="*/ 1503328 h 1576158"/>
                <a:gd name="connsiteX8" fmla="*/ 1577772 w 1687987"/>
                <a:gd name="connsiteY8" fmla="*/ 1234088 h 1576158"/>
                <a:gd name="connsiteX9" fmla="*/ 1684452 w 1687987"/>
                <a:gd name="connsiteY9" fmla="*/ 588928 h 1576158"/>
                <a:gd name="connsiteX10" fmla="*/ 1450772 w 1687987"/>
                <a:gd name="connsiteY10" fmla="*/ 167288 h 1576158"/>
                <a:gd name="connsiteX11" fmla="*/ 1064692 w 1687987"/>
                <a:gd name="connsiteY11" fmla="*/ 4728 h 1576158"/>
                <a:gd name="connsiteX12" fmla="*/ 607492 w 1687987"/>
                <a:gd name="connsiteY12" fmla="*/ 50448 h 1576158"/>
                <a:gd name="connsiteX13" fmla="*/ 439852 w 1687987"/>
                <a:gd name="connsiteY13" fmla="*/ 111408 h 15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87987" h="1576158">
                  <a:moveTo>
                    <a:pt x="439852" y="111408"/>
                  </a:moveTo>
                  <a:cubicBezTo>
                    <a:pt x="389052" y="133421"/>
                    <a:pt x="356032" y="126648"/>
                    <a:pt x="302692" y="182528"/>
                  </a:cubicBezTo>
                  <a:cubicBezTo>
                    <a:pt x="249352" y="238408"/>
                    <a:pt x="167225" y="336621"/>
                    <a:pt x="119812" y="446688"/>
                  </a:cubicBezTo>
                  <a:cubicBezTo>
                    <a:pt x="72399" y="556755"/>
                    <a:pt x="32605" y="716775"/>
                    <a:pt x="18212" y="842928"/>
                  </a:cubicBezTo>
                  <a:cubicBezTo>
                    <a:pt x="3819" y="969081"/>
                    <a:pt x="-20735" y="1102008"/>
                    <a:pt x="33452" y="1203608"/>
                  </a:cubicBezTo>
                  <a:cubicBezTo>
                    <a:pt x="87639" y="1305208"/>
                    <a:pt x="215485" y="1390721"/>
                    <a:pt x="343332" y="1452528"/>
                  </a:cubicBezTo>
                  <a:cubicBezTo>
                    <a:pt x="471179" y="1514335"/>
                    <a:pt x="626119" y="1565981"/>
                    <a:pt x="800532" y="1574448"/>
                  </a:cubicBezTo>
                  <a:cubicBezTo>
                    <a:pt x="974945" y="1582915"/>
                    <a:pt x="1260272" y="1560055"/>
                    <a:pt x="1389812" y="1503328"/>
                  </a:cubicBezTo>
                  <a:cubicBezTo>
                    <a:pt x="1519352" y="1446601"/>
                    <a:pt x="1528665" y="1386488"/>
                    <a:pt x="1577772" y="1234088"/>
                  </a:cubicBezTo>
                  <a:cubicBezTo>
                    <a:pt x="1626879" y="1081688"/>
                    <a:pt x="1705619" y="766728"/>
                    <a:pt x="1684452" y="588928"/>
                  </a:cubicBezTo>
                  <a:cubicBezTo>
                    <a:pt x="1663285" y="411128"/>
                    <a:pt x="1554065" y="264655"/>
                    <a:pt x="1450772" y="167288"/>
                  </a:cubicBezTo>
                  <a:cubicBezTo>
                    <a:pt x="1347479" y="69921"/>
                    <a:pt x="1205239" y="24201"/>
                    <a:pt x="1064692" y="4728"/>
                  </a:cubicBezTo>
                  <a:cubicBezTo>
                    <a:pt x="924145" y="-14745"/>
                    <a:pt x="714172" y="30975"/>
                    <a:pt x="607492" y="50448"/>
                  </a:cubicBezTo>
                  <a:cubicBezTo>
                    <a:pt x="500812" y="69921"/>
                    <a:pt x="490652" y="89395"/>
                    <a:pt x="439852" y="111408"/>
                  </a:cubicBezTo>
                  <a:close/>
                </a:path>
              </a:pathLst>
            </a:custGeom>
            <a:solidFill>
              <a:srgbClr val="8862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8C41570A-247A-81FB-7238-835A3C3DBE47}"/>
              </a:ext>
            </a:extLst>
          </p:cNvPr>
          <p:cNvSpPr txBox="1"/>
          <p:nvPr/>
        </p:nvSpPr>
        <p:spPr>
          <a:xfrm>
            <a:off x="8417629" y="3855284"/>
            <a:ext cx="3394358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CAE88EF8-BC68-7B66-D6B7-DC03B93C1A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2019" y="690659"/>
            <a:ext cx="2225520" cy="3161250"/>
          </a:xfrm>
          <a:prstGeom prst="rect">
            <a:avLst/>
          </a:prstGeom>
        </p:spPr>
      </p:pic>
      <p:pic>
        <p:nvPicPr>
          <p:cNvPr id="70" name="图片 69" descr="卡通人物&#10;&#10;描述已自动生成">
            <a:extLst>
              <a:ext uri="{FF2B5EF4-FFF2-40B4-BE49-F238E27FC236}">
                <a16:creationId xmlns:a16="http://schemas.microsoft.com/office/drawing/2014/main" id="{79F62ECD-E8CF-3A20-FEE3-1B8EAC9796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8126" y="1086790"/>
            <a:ext cx="2101690" cy="2594678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4D22266F-0121-EB6B-2C31-792FFE2CD23B}"/>
              </a:ext>
            </a:extLst>
          </p:cNvPr>
          <p:cNvSpPr txBox="1"/>
          <p:nvPr/>
        </p:nvSpPr>
        <p:spPr>
          <a:xfrm>
            <a:off x="4150456" y="2086388"/>
            <a:ext cx="3891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Your Point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739FE6B-DEED-3962-70C5-664AB58441D4}"/>
              </a:ext>
            </a:extLst>
          </p:cNvPr>
          <p:cNvSpPr txBox="1"/>
          <p:nvPr/>
        </p:nvSpPr>
        <p:spPr>
          <a:xfrm>
            <a:off x="126984" y="2086388"/>
            <a:ext cx="3891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Your Point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9C52083-1589-FAEB-ED90-3364E80F902A}"/>
              </a:ext>
            </a:extLst>
          </p:cNvPr>
          <p:cNvSpPr txBox="1"/>
          <p:nvPr/>
        </p:nvSpPr>
        <p:spPr>
          <a:xfrm>
            <a:off x="8173927" y="2086388"/>
            <a:ext cx="3891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Your Point</a:t>
            </a:r>
          </a:p>
        </p:txBody>
      </p:sp>
    </p:spTree>
    <p:extLst>
      <p:ext uri="{BB962C8B-B14F-4D97-AF65-F5344CB8AC3E}">
        <p14:creationId xmlns:p14="http://schemas.microsoft.com/office/powerpoint/2010/main" val="3375695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9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id="{FEE56069-A31B-B4B6-4A16-7127C328C9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E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1A29D94-7936-8861-2938-4FA285BB8F66}"/>
              </a:ext>
            </a:extLst>
          </p:cNvPr>
          <p:cNvSpPr/>
          <p:nvPr/>
        </p:nvSpPr>
        <p:spPr>
          <a:xfrm rot="20880000">
            <a:off x="907781" y="3554909"/>
            <a:ext cx="2872892" cy="3049834"/>
          </a:xfrm>
          <a:custGeom>
            <a:avLst/>
            <a:gdLst>
              <a:gd name="connsiteX0" fmla="*/ 412763 w 1181602"/>
              <a:gd name="connsiteY0" fmla="*/ 221 h 1254377"/>
              <a:gd name="connsiteX1" fmla="*/ 584213 w 1181602"/>
              <a:gd name="connsiteY1" fmla="*/ 47846 h 1254377"/>
              <a:gd name="connsiteX2" fmla="*/ 809638 w 1181602"/>
              <a:gd name="connsiteY2" fmla="*/ 92296 h 1254377"/>
              <a:gd name="connsiteX3" fmla="*/ 1047763 w 1181602"/>
              <a:gd name="connsiteY3" fmla="*/ 133571 h 1254377"/>
              <a:gd name="connsiteX4" fmla="*/ 1174763 w 1181602"/>
              <a:gd name="connsiteY4" fmla="*/ 193896 h 1254377"/>
              <a:gd name="connsiteX5" fmla="*/ 1158888 w 1181602"/>
              <a:gd name="connsiteY5" fmla="*/ 358996 h 1254377"/>
              <a:gd name="connsiteX6" fmla="*/ 1111263 w 1181602"/>
              <a:gd name="connsiteY6" fmla="*/ 533621 h 1254377"/>
              <a:gd name="connsiteX7" fmla="*/ 1060463 w 1181602"/>
              <a:gd name="connsiteY7" fmla="*/ 927321 h 1254377"/>
              <a:gd name="connsiteX8" fmla="*/ 1019188 w 1181602"/>
              <a:gd name="connsiteY8" fmla="*/ 1082896 h 1254377"/>
              <a:gd name="connsiteX9" fmla="*/ 952513 w 1181602"/>
              <a:gd name="connsiteY9" fmla="*/ 1187671 h 1254377"/>
              <a:gd name="connsiteX10" fmla="*/ 895363 w 1181602"/>
              <a:gd name="connsiteY10" fmla="*/ 1254346 h 1254377"/>
              <a:gd name="connsiteX11" fmla="*/ 723913 w 1181602"/>
              <a:gd name="connsiteY11" fmla="*/ 1197196 h 1254377"/>
              <a:gd name="connsiteX12" fmla="*/ 555638 w 1181602"/>
              <a:gd name="connsiteY12" fmla="*/ 1143221 h 1254377"/>
              <a:gd name="connsiteX13" fmla="*/ 381013 w 1181602"/>
              <a:gd name="connsiteY13" fmla="*/ 1108296 h 1254377"/>
              <a:gd name="connsiteX14" fmla="*/ 231788 w 1181602"/>
              <a:gd name="connsiteY14" fmla="*/ 1082896 h 1254377"/>
              <a:gd name="connsiteX15" fmla="*/ 101613 w 1181602"/>
              <a:gd name="connsiteY15" fmla="*/ 1057496 h 1254377"/>
              <a:gd name="connsiteX16" fmla="*/ 31763 w 1181602"/>
              <a:gd name="connsiteY16" fmla="*/ 1022571 h 1254377"/>
              <a:gd name="connsiteX17" fmla="*/ 13 w 1181602"/>
              <a:gd name="connsiteY17" fmla="*/ 965421 h 1254377"/>
              <a:gd name="connsiteX18" fmla="*/ 34938 w 1181602"/>
              <a:gd name="connsiteY18" fmla="*/ 879696 h 1254377"/>
              <a:gd name="connsiteX19" fmla="*/ 76213 w 1181602"/>
              <a:gd name="connsiteY19" fmla="*/ 638396 h 1254377"/>
              <a:gd name="connsiteX20" fmla="*/ 73038 w 1181602"/>
              <a:gd name="connsiteY20" fmla="*/ 517746 h 1254377"/>
              <a:gd name="connsiteX21" fmla="*/ 120663 w 1181602"/>
              <a:gd name="connsiteY21" fmla="*/ 435196 h 1254377"/>
              <a:gd name="connsiteX22" fmla="*/ 152413 w 1181602"/>
              <a:gd name="connsiteY22" fmla="*/ 209771 h 1254377"/>
              <a:gd name="connsiteX23" fmla="*/ 234963 w 1181602"/>
              <a:gd name="connsiteY23" fmla="*/ 38321 h 1254377"/>
              <a:gd name="connsiteX24" fmla="*/ 412763 w 1181602"/>
              <a:gd name="connsiteY24" fmla="*/ 221 h 1254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81602" h="1254377">
                <a:moveTo>
                  <a:pt x="412763" y="221"/>
                </a:moveTo>
                <a:cubicBezTo>
                  <a:pt x="470971" y="1809"/>
                  <a:pt x="518067" y="32500"/>
                  <a:pt x="584213" y="47846"/>
                </a:cubicBezTo>
                <a:cubicBezTo>
                  <a:pt x="650359" y="63192"/>
                  <a:pt x="732380" y="78009"/>
                  <a:pt x="809638" y="92296"/>
                </a:cubicBezTo>
                <a:cubicBezTo>
                  <a:pt x="886896" y="106583"/>
                  <a:pt x="986909" y="116638"/>
                  <a:pt x="1047763" y="133571"/>
                </a:cubicBezTo>
                <a:cubicBezTo>
                  <a:pt x="1108617" y="150504"/>
                  <a:pt x="1156242" y="156325"/>
                  <a:pt x="1174763" y="193896"/>
                </a:cubicBezTo>
                <a:cubicBezTo>
                  <a:pt x="1193284" y="231467"/>
                  <a:pt x="1169471" y="302375"/>
                  <a:pt x="1158888" y="358996"/>
                </a:cubicBezTo>
                <a:cubicBezTo>
                  <a:pt x="1148305" y="415617"/>
                  <a:pt x="1127667" y="438900"/>
                  <a:pt x="1111263" y="533621"/>
                </a:cubicBezTo>
                <a:cubicBezTo>
                  <a:pt x="1094859" y="628342"/>
                  <a:pt x="1075809" y="835775"/>
                  <a:pt x="1060463" y="927321"/>
                </a:cubicBezTo>
                <a:cubicBezTo>
                  <a:pt x="1045117" y="1018867"/>
                  <a:pt x="1037180" y="1039504"/>
                  <a:pt x="1019188" y="1082896"/>
                </a:cubicBezTo>
                <a:cubicBezTo>
                  <a:pt x="1001196" y="1126288"/>
                  <a:pt x="973150" y="1159096"/>
                  <a:pt x="952513" y="1187671"/>
                </a:cubicBezTo>
                <a:cubicBezTo>
                  <a:pt x="931876" y="1216246"/>
                  <a:pt x="933463" y="1252758"/>
                  <a:pt x="895363" y="1254346"/>
                </a:cubicBezTo>
                <a:cubicBezTo>
                  <a:pt x="857263" y="1255934"/>
                  <a:pt x="723913" y="1197196"/>
                  <a:pt x="723913" y="1197196"/>
                </a:cubicBezTo>
                <a:cubicBezTo>
                  <a:pt x="667292" y="1178675"/>
                  <a:pt x="612788" y="1158038"/>
                  <a:pt x="555638" y="1143221"/>
                </a:cubicBezTo>
                <a:cubicBezTo>
                  <a:pt x="498488" y="1128404"/>
                  <a:pt x="434988" y="1118350"/>
                  <a:pt x="381013" y="1108296"/>
                </a:cubicBezTo>
                <a:cubicBezTo>
                  <a:pt x="327038" y="1098242"/>
                  <a:pt x="278355" y="1091363"/>
                  <a:pt x="231788" y="1082896"/>
                </a:cubicBezTo>
                <a:cubicBezTo>
                  <a:pt x="185221" y="1074429"/>
                  <a:pt x="134951" y="1067550"/>
                  <a:pt x="101613" y="1057496"/>
                </a:cubicBezTo>
                <a:cubicBezTo>
                  <a:pt x="68275" y="1047442"/>
                  <a:pt x="48696" y="1037917"/>
                  <a:pt x="31763" y="1022571"/>
                </a:cubicBezTo>
                <a:cubicBezTo>
                  <a:pt x="14830" y="1007225"/>
                  <a:pt x="-516" y="989233"/>
                  <a:pt x="13" y="965421"/>
                </a:cubicBezTo>
                <a:cubicBezTo>
                  <a:pt x="542" y="941609"/>
                  <a:pt x="22238" y="934200"/>
                  <a:pt x="34938" y="879696"/>
                </a:cubicBezTo>
                <a:cubicBezTo>
                  <a:pt x="47638" y="825192"/>
                  <a:pt x="69863" y="698721"/>
                  <a:pt x="76213" y="638396"/>
                </a:cubicBezTo>
                <a:cubicBezTo>
                  <a:pt x="82563" y="578071"/>
                  <a:pt x="65630" y="551613"/>
                  <a:pt x="73038" y="517746"/>
                </a:cubicBezTo>
                <a:cubicBezTo>
                  <a:pt x="80446" y="483879"/>
                  <a:pt x="107434" y="486525"/>
                  <a:pt x="120663" y="435196"/>
                </a:cubicBezTo>
                <a:cubicBezTo>
                  <a:pt x="133892" y="383867"/>
                  <a:pt x="133363" y="275917"/>
                  <a:pt x="152413" y="209771"/>
                </a:cubicBezTo>
                <a:cubicBezTo>
                  <a:pt x="171463" y="143625"/>
                  <a:pt x="198980" y="71659"/>
                  <a:pt x="234963" y="38321"/>
                </a:cubicBezTo>
                <a:cubicBezTo>
                  <a:pt x="270946" y="4983"/>
                  <a:pt x="354555" y="-1367"/>
                  <a:pt x="412763" y="221"/>
                </a:cubicBezTo>
                <a:close/>
              </a:path>
            </a:pathLst>
          </a:custGeom>
          <a:solidFill>
            <a:srgbClr val="AB9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80A98D7-968C-91D9-7280-17847AEE90D0}"/>
              </a:ext>
            </a:extLst>
          </p:cNvPr>
          <p:cNvGrpSpPr/>
          <p:nvPr/>
        </p:nvGrpSpPr>
        <p:grpSpPr>
          <a:xfrm>
            <a:off x="1020727" y="253258"/>
            <a:ext cx="2647001" cy="2707928"/>
            <a:chOff x="5007428" y="1365200"/>
            <a:chExt cx="2177144" cy="222725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6C1098C-B505-8568-B038-DE02258714DF}"/>
                </a:ext>
              </a:extLst>
            </p:cNvPr>
            <p:cNvGrpSpPr/>
            <p:nvPr/>
          </p:nvGrpSpPr>
          <p:grpSpPr>
            <a:xfrm>
              <a:off x="5185487" y="1871461"/>
              <a:ext cx="1821026" cy="1690213"/>
              <a:chOff x="5221047" y="1871461"/>
              <a:chExt cx="1821026" cy="1690213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608939A-8DBD-0F82-8684-438348A98657}"/>
                  </a:ext>
                </a:extLst>
              </p:cNvPr>
              <p:cNvSpPr/>
              <p:nvPr/>
            </p:nvSpPr>
            <p:spPr>
              <a:xfrm>
                <a:off x="5221047" y="1871461"/>
                <a:ext cx="1821026" cy="1690213"/>
              </a:xfrm>
              <a:custGeom>
                <a:avLst/>
                <a:gdLst>
                  <a:gd name="connsiteX0" fmla="*/ 302525 w 1821026"/>
                  <a:gd name="connsiteY0" fmla="*/ 236739 h 1690213"/>
                  <a:gd name="connsiteX1" fmla="*/ 612405 w 1821026"/>
                  <a:gd name="connsiteY1" fmla="*/ 84339 h 1690213"/>
                  <a:gd name="connsiteX2" fmla="*/ 1023885 w 1821026"/>
                  <a:gd name="connsiteY2" fmla="*/ 8139 h 1690213"/>
                  <a:gd name="connsiteX3" fmla="*/ 1288045 w 1821026"/>
                  <a:gd name="connsiteY3" fmla="*/ 23379 h 1690213"/>
                  <a:gd name="connsiteX4" fmla="*/ 1582685 w 1821026"/>
                  <a:gd name="connsiteY4" fmla="*/ 196099 h 1690213"/>
                  <a:gd name="connsiteX5" fmla="*/ 1755405 w 1821026"/>
                  <a:gd name="connsiteY5" fmla="*/ 439939 h 1690213"/>
                  <a:gd name="connsiteX6" fmla="*/ 1816365 w 1821026"/>
                  <a:gd name="connsiteY6" fmla="*/ 1008899 h 1690213"/>
                  <a:gd name="connsiteX7" fmla="*/ 1643645 w 1821026"/>
                  <a:gd name="connsiteY7" fmla="*/ 1496579 h 1690213"/>
                  <a:gd name="connsiteX8" fmla="*/ 1359165 w 1821026"/>
                  <a:gd name="connsiteY8" fmla="*/ 1654059 h 1690213"/>
                  <a:gd name="connsiteX9" fmla="*/ 866405 w 1821026"/>
                  <a:gd name="connsiteY9" fmla="*/ 1679459 h 1690213"/>
                  <a:gd name="connsiteX10" fmla="*/ 256805 w 1821026"/>
                  <a:gd name="connsiteY10" fmla="*/ 1511819 h 1690213"/>
                  <a:gd name="connsiteX11" fmla="*/ 2805 w 1821026"/>
                  <a:gd name="connsiteY11" fmla="*/ 1080019 h 1690213"/>
                  <a:gd name="connsiteX12" fmla="*/ 129805 w 1821026"/>
                  <a:gd name="connsiteY12" fmla="*/ 500899 h 1690213"/>
                  <a:gd name="connsiteX13" fmla="*/ 302525 w 1821026"/>
                  <a:gd name="connsiteY13" fmla="*/ 236739 h 169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21026" h="1690213">
                    <a:moveTo>
                      <a:pt x="302525" y="236739"/>
                    </a:moveTo>
                    <a:cubicBezTo>
                      <a:pt x="382958" y="167312"/>
                      <a:pt x="492178" y="122439"/>
                      <a:pt x="612405" y="84339"/>
                    </a:cubicBezTo>
                    <a:cubicBezTo>
                      <a:pt x="732632" y="46239"/>
                      <a:pt x="911278" y="18299"/>
                      <a:pt x="1023885" y="8139"/>
                    </a:cubicBezTo>
                    <a:cubicBezTo>
                      <a:pt x="1136492" y="-2021"/>
                      <a:pt x="1194912" y="-7948"/>
                      <a:pt x="1288045" y="23379"/>
                    </a:cubicBezTo>
                    <a:cubicBezTo>
                      <a:pt x="1381178" y="54706"/>
                      <a:pt x="1504792" y="126672"/>
                      <a:pt x="1582685" y="196099"/>
                    </a:cubicBezTo>
                    <a:cubicBezTo>
                      <a:pt x="1660578" y="265526"/>
                      <a:pt x="1716458" y="304472"/>
                      <a:pt x="1755405" y="439939"/>
                    </a:cubicBezTo>
                    <a:cubicBezTo>
                      <a:pt x="1794352" y="575406"/>
                      <a:pt x="1834992" y="832792"/>
                      <a:pt x="1816365" y="1008899"/>
                    </a:cubicBezTo>
                    <a:cubicBezTo>
                      <a:pt x="1797738" y="1185006"/>
                      <a:pt x="1719845" y="1389052"/>
                      <a:pt x="1643645" y="1496579"/>
                    </a:cubicBezTo>
                    <a:cubicBezTo>
                      <a:pt x="1567445" y="1604106"/>
                      <a:pt x="1488705" y="1623579"/>
                      <a:pt x="1359165" y="1654059"/>
                    </a:cubicBezTo>
                    <a:cubicBezTo>
                      <a:pt x="1229625" y="1684539"/>
                      <a:pt x="1050132" y="1703166"/>
                      <a:pt x="866405" y="1679459"/>
                    </a:cubicBezTo>
                    <a:cubicBezTo>
                      <a:pt x="682678" y="1655752"/>
                      <a:pt x="400738" y="1611726"/>
                      <a:pt x="256805" y="1511819"/>
                    </a:cubicBezTo>
                    <a:cubicBezTo>
                      <a:pt x="112872" y="1411912"/>
                      <a:pt x="23972" y="1248506"/>
                      <a:pt x="2805" y="1080019"/>
                    </a:cubicBezTo>
                    <a:cubicBezTo>
                      <a:pt x="-18362" y="911532"/>
                      <a:pt x="85778" y="636366"/>
                      <a:pt x="129805" y="500899"/>
                    </a:cubicBezTo>
                    <a:cubicBezTo>
                      <a:pt x="173832" y="365432"/>
                      <a:pt x="222092" y="306166"/>
                      <a:pt x="302525" y="23673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79FFC8A-A1F6-0B8A-D1D9-36D92B7F8070}"/>
                  </a:ext>
                </a:extLst>
              </p:cNvPr>
              <p:cNvSpPr/>
              <p:nvPr/>
            </p:nvSpPr>
            <p:spPr>
              <a:xfrm>
                <a:off x="5333766" y="1965196"/>
                <a:ext cx="1687987" cy="1576158"/>
              </a:xfrm>
              <a:custGeom>
                <a:avLst/>
                <a:gdLst>
                  <a:gd name="connsiteX0" fmla="*/ 439852 w 1687987"/>
                  <a:gd name="connsiteY0" fmla="*/ 111408 h 1576158"/>
                  <a:gd name="connsiteX1" fmla="*/ 302692 w 1687987"/>
                  <a:gd name="connsiteY1" fmla="*/ 182528 h 1576158"/>
                  <a:gd name="connsiteX2" fmla="*/ 119812 w 1687987"/>
                  <a:gd name="connsiteY2" fmla="*/ 446688 h 1576158"/>
                  <a:gd name="connsiteX3" fmla="*/ 18212 w 1687987"/>
                  <a:gd name="connsiteY3" fmla="*/ 842928 h 1576158"/>
                  <a:gd name="connsiteX4" fmla="*/ 33452 w 1687987"/>
                  <a:gd name="connsiteY4" fmla="*/ 1203608 h 1576158"/>
                  <a:gd name="connsiteX5" fmla="*/ 343332 w 1687987"/>
                  <a:gd name="connsiteY5" fmla="*/ 1452528 h 1576158"/>
                  <a:gd name="connsiteX6" fmla="*/ 800532 w 1687987"/>
                  <a:gd name="connsiteY6" fmla="*/ 1574448 h 1576158"/>
                  <a:gd name="connsiteX7" fmla="*/ 1389812 w 1687987"/>
                  <a:gd name="connsiteY7" fmla="*/ 1503328 h 1576158"/>
                  <a:gd name="connsiteX8" fmla="*/ 1577772 w 1687987"/>
                  <a:gd name="connsiteY8" fmla="*/ 1234088 h 1576158"/>
                  <a:gd name="connsiteX9" fmla="*/ 1684452 w 1687987"/>
                  <a:gd name="connsiteY9" fmla="*/ 588928 h 1576158"/>
                  <a:gd name="connsiteX10" fmla="*/ 1450772 w 1687987"/>
                  <a:gd name="connsiteY10" fmla="*/ 167288 h 1576158"/>
                  <a:gd name="connsiteX11" fmla="*/ 1064692 w 1687987"/>
                  <a:gd name="connsiteY11" fmla="*/ 4728 h 1576158"/>
                  <a:gd name="connsiteX12" fmla="*/ 607492 w 1687987"/>
                  <a:gd name="connsiteY12" fmla="*/ 50448 h 1576158"/>
                  <a:gd name="connsiteX13" fmla="*/ 439852 w 1687987"/>
                  <a:gd name="connsiteY13" fmla="*/ 111408 h 1576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7987" h="1576158">
                    <a:moveTo>
                      <a:pt x="439852" y="111408"/>
                    </a:moveTo>
                    <a:cubicBezTo>
                      <a:pt x="389052" y="133421"/>
                      <a:pt x="356032" y="126648"/>
                      <a:pt x="302692" y="182528"/>
                    </a:cubicBezTo>
                    <a:cubicBezTo>
                      <a:pt x="249352" y="238408"/>
                      <a:pt x="167225" y="336621"/>
                      <a:pt x="119812" y="446688"/>
                    </a:cubicBezTo>
                    <a:cubicBezTo>
                      <a:pt x="72399" y="556755"/>
                      <a:pt x="32605" y="716775"/>
                      <a:pt x="18212" y="842928"/>
                    </a:cubicBezTo>
                    <a:cubicBezTo>
                      <a:pt x="3819" y="969081"/>
                      <a:pt x="-20735" y="1102008"/>
                      <a:pt x="33452" y="1203608"/>
                    </a:cubicBezTo>
                    <a:cubicBezTo>
                      <a:pt x="87639" y="1305208"/>
                      <a:pt x="215485" y="1390721"/>
                      <a:pt x="343332" y="1452528"/>
                    </a:cubicBezTo>
                    <a:cubicBezTo>
                      <a:pt x="471179" y="1514335"/>
                      <a:pt x="626119" y="1565981"/>
                      <a:pt x="800532" y="1574448"/>
                    </a:cubicBezTo>
                    <a:cubicBezTo>
                      <a:pt x="974945" y="1582915"/>
                      <a:pt x="1260272" y="1560055"/>
                      <a:pt x="1389812" y="1503328"/>
                    </a:cubicBezTo>
                    <a:cubicBezTo>
                      <a:pt x="1519352" y="1446601"/>
                      <a:pt x="1528665" y="1386488"/>
                      <a:pt x="1577772" y="1234088"/>
                    </a:cubicBezTo>
                    <a:cubicBezTo>
                      <a:pt x="1626879" y="1081688"/>
                      <a:pt x="1705619" y="766728"/>
                      <a:pt x="1684452" y="588928"/>
                    </a:cubicBezTo>
                    <a:cubicBezTo>
                      <a:pt x="1663285" y="411128"/>
                      <a:pt x="1554065" y="264655"/>
                      <a:pt x="1450772" y="167288"/>
                    </a:cubicBezTo>
                    <a:cubicBezTo>
                      <a:pt x="1347479" y="69921"/>
                      <a:pt x="1205239" y="24201"/>
                      <a:pt x="1064692" y="4728"/>
                    </a:cubicBezTo>
                    <a:cubicBezTo>
                      <a:pt x="924145" y="-14745"/>
                      <a:pt x="714172" y="30975"/>
                      <a:pt x="607492" y="50448"/>
                    </a:cubicBezTo>
                    <a:cubicBezTo>
                      <a:pt x="500812" y="69921"/>
                      <a:pt x="490652" y="89395"/>
                      <a:pt x="439852" y="111408"/>
                    </a:cubicBezTo>
                    <a:close/>
                  </a:path>
                </a:pathLst>
              </a:custGeom>
              <a:solidFill>
                <a:srgbClr val="EF58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6" name="图片 25" descr="卡通人物&#10;&#10;描述已自动生成">
              <a:extLst>
                <a:ext uri="{FF2B5EF4-FFF2-40B4-BE49-F238E27FC236}">
                  <a16:creationId xmlns:a16="http://schemas.microsoft.com/office/drawing/2014/main" id="{D59343D6-F7F0-9DA3-91E4-E5C2160C78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7428" y="1365200"/>
              <a:ext cx="2177144" cy="2227256"/>
            </a:xfrm>
            <a:prstGeom prst="rect">
              <a:avLst/>
            </a:prstGeom>
          </p:spPr>
        </p:pic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02D18C22-CA17-B295-2BD7-C2032E036056}"/>
              </a:ext>
            </a:extLst>
          </p:cNvPr>
          <p:cNvSpPr txBox="1"/>
          <p:nvPr/>
        </p:nvSpPr>
        <p:spPr>
          <a:xfrm>
            <a:off x="398683" y="2965660"/>
            <a:ext cx="3891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Your Point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32C5884-032A-4CEF-754C-0C604A24DA5F}"/>
              </a:ext>
            </a:extLst>
          </p:cNvPr>
          <p:cNvSpPr txBox="1"/>
          <p:nvPr/>
        </p:nvSpPr>
        <p:spPr>
          <a:xfrm>
            <a:off x="1413705" y="3999531"/>
            <a:ext cx="1861045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3C4E0FD-A0E3-E71A-A98C-BD179587E350}"/>
              </a:ext>
            </a:extLst>
          </p:cNvPr>
          <p:cNvSpPr/>
          <p:nvPr/>
        </p:nvSpPr>
        <p:spPr>
          <a:xfrm rot="20880000">
            <a:off x="4338250" y="3745275"/>
            <a:ext cx="2909721" cy="2620613"/>
          </a:xfrm>
          <a:custGeom>
            <a:avLst/>
            <a:gdLst>
              <a:gd name="connsiteX0" fmla="*/ 351391 w 1132514"/>
              <a:gd name="connsiteY0" fmla="*/ 16338 h 1019988"/>
              <a:gd name="connsiteX1" fmla="*/ 599041 w 1132514"/>
              <a:gd name="connsiteY1" fmla="*/ 79838 h 1019988"/>
              <a:gd name="connsiteX2" fmla="*/ 814941 w 1132514"/>
              <a:gd name="connsiteY2" fmla="*/ 83013 h 1019988"/>
              <a:gd name="connsiteX3" fmla="*/ 992741 w 1132514"/>
              <a:gd name="connsiteY3" fmla="*/ 146513 h 1019988"/>
              <a:gd name="connsiteX4" fmla="*/ 1103866 w 1132514"/>
              <a:gd name="connsiteY4" fmla="*/ 178263 h 1019988"/>
              <a:gd name="connsiteX5" fmla="*/ 1132441 w 1132514"/>
              <a:gd name="connsiteY5" fmla="*/ 225888 h 1019988"/>
              <a:gd name="connsiteX6" fmla="*/ 1110216 w 1132514"/>
              <a:gd name="connsiteY6" fmla="*/ 394163 h 1019988"/>
              <a:gd name="connsiteX7" fmla="*/ 1056241 w 1132514"/>
              <a:gd name="connsiteY7" fmla="*/ 606888 h 1019988"/>
              <a:gd name="connsiteX8" fmla="*/ 1005441 w 1132514"/>
              <a:gd name="connsiteY8" fmla="*/ 810088 h 1019988"/>
              <a:gd name="connsiteX9" fmla="*/ 932416 w 1132514"/>
              <a:gd name="connsiteY9" fmla="*/ 933913 h 1019988"/>
              <a:gd name="connsiteX10" fmla="*/ 805416 w 1132514"/>
              <a:gd name="connsiteY10" fmla="*/ 1019638 h 1019988"/>
              <a:gd name="connsiteX11" fmla="*/ 633966 w 1132514"/>
              <a:gd name="connsiteY11" fmla="*/ 962488 h 1019988"/>
              <a:gd name="connsiteX12" fmla="*/ 491091 w 1132514"/>
              <a:gd name="connsiteY12" fmla="*/ 918038 h 1019988"/>
              <a:gd name="connsiteX13" fmla="*/ 405366 w 1132514"/>
              <a:gd name="connsiteY13" fmla="*/ 895813 h 1019988"/>
              <a:gd name="connsiteX14" fmla="*/ 173591 w 1132514"/>
              <a:gd name="connsiteY14" fmla="*/ 845013 h 1019988"/>
              <a:gd name="connsiteX15" fmla="*/ 49766 w 1132514"/>
              <a:gd name="connsiteY15" fmla="*/ 803738 h 1019988"/>
              <a:gd name="connsiteX16" fmla="*/ 2141 w 1132514"/>
              <a:gd name="connsiteY16" fmla="*/ 784688 h 1019988"/>
              <a:gd name="connsiteX17" fmla="*/ 18016 w 1132514"/>
              <a:gd name="connsiteY17" fmla="*/ 622763 h 1019988"/>
              <a:gd name="connsiteX18" fmla="*/ 103741 w 1132514"/>
              <a:gd name="connsiteY18" fmla="*/ 311613 h 1019988"/>
              <a:gd name="connsiteX19" fmla="*/ 173591 w 1132514"/>
              <a:gd name="connsiteY19" fmla="*/ 63963 h 1019988"/>
              <a:gd name="connsiteX20" fmla="*/ 252966 w 1132514"/>
              <a:gd name="connsiteY20" fmla="*/ 3638 h 1019988"/>
              <a:gd name="connsiteX21" fmla="*/ 351391 w 1132514"/>
              <a:gd name="connsiteY21" fmla="*/ 16338 h 10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32514" h="1019988">
                <a:moveTo>
                  <a:pt x="351391" y="16338"/>
                </a:moveTo>
                <a:cubicBezTo>
                  <a:pt x="409070" y="29038"/>
                  <a:pt x="521783" y="68726"/>
                  <a:pt x="599041" y="79838"/>
                </a:cubicBezTo>
                <a:cubicBezTo>
                  <a:pt x="676299" y="90950"/>
                  <a:pt x="749324" y="71900"/>
                  <a:pt x="814941" y="83013"/>
                </a:cubicBezTo>
                <a:cubicBezTo>
                  <a:pt x="880558" y="94126"/>
                  <a:pt x="944587" y="130638"/>
                  <a:pt x="992741" y="146513"/>
                </a:cubicBezTo>
                <a:cubicBezTo>
                  <a:pt x="1040895" y="162388"/>
                  <a:pt x="1080583" y="165034"/>
                  <a:pt x="1103866" y="178263"/>
                </a:cubicBezTo>
                <a:cubicBezTo>
                  <a:pt x="1127149" y="191492"/>
                  <a:pt x="1131383" y="189905"/>
                  <a:pt x="1132441" y="225888"/>
                </a:cubicBezTo>
                <a:cubicBezTo>
                  <a:pt x="1133499" y="261871"/>
                  <a:pt x="1122916" y="330663"/>
                  <a:pt x="1110216" y="394163"/>
                </a:cubicBezTo>
                <a:cubicBezTo>
                  <a:pt x="1097516" y="457663"/>
                  <a:pt x="1073703" y="537567"/>
                  <a:pt x="1056241" y="606888"/>
                </a:cubicBezTo>
                <a:cubicBezTo>
                  <a:pt x="1038779" y="676209"/>
                  <a:pt x="1026079" y="755584"/>
                  <a:pt x="1005441" y="810088"/>
                </a:cubicBezTo>
                <a:cubicBezTo>
                  <a:pt x="984804" y="864592"/>
                  <a:pt x="965754" y="898988"/>
                  <a:pt x="932416" y="933913"/>
                </a:cubicBezTo>
                <a:cubicBezTo>
                  <a:pt x="899079" y="968838"/>
                  <a:pt x="855158" y="1014876"/>
                  <a:pt x="805416" y="1019638"/>
                </a:cubicBezTo>
                <a:cubicBezTo>
                  <a:pt x="755674" y="1024400"/>
                  <a:pt x="686353" y="979421"/>
                  <a:pt x="633966" y="962488"/>
                </a:cubicBezTo>
                <a:cubicBezTo>
                  <a:pt x="581579" y="945555"/>
                  <a:pt x="529191" y="929150"/>
                  <a:pt x="491091" y="918038"/>
                </a:cubicBezTo>
                <a:cubicBezTo>
                  <a:pt x="452991" y="906926"/>
                  <a:pt x="458283" y="907984"/>
                  <a:pt x="405366" y="895813"/>
                </a:cubicBezTo>
                <a:cubicBezTo>
                  <a:pt x="352449" y="883642"/>
                  <a:pt x="232858" y="860359"/>
                  <a:pt x="173591" y="845013"/>
                </a:cubicBezTo>
                <a:cubicBezTo>
                  <a:pt x="114324" y="829667"/>
                  <a:pt x="78341" y="813792"/>
                  <a:pt x="49766" y="803738"/>
                </a:cubicBezTo>
                <a:cubicBezTo>
                  <a:pt x="21191" y="793684"/>
                  <a:pt x="7433" y="814850"/>
                  <a:pt x="2141" y="784688"/>
                </a:cubicBezTo>
                <a:cubicBezTo>
                  <a:pt x="-3151" y="754526"/>
                  <a:pt x="1083" y="701609"/>
                  <a:pt x="18016" y="622763"/>
                </a:cubicBezTo>
                <a:cubicBezTo>
                  <a:pt x="34949" y="543917"/>
                  <a:pt x="77812" y="404746"/>
                  <a:pt x="103741" y="311613"/>
                </a:cubicBezTo>
                <a:cubicBezTo>
                  <a:pt x="129670" y="218480"/>
                  <a:pt x="148720" y="115292"/>
                  <a:pt x="173591" y="63963"/>
                </a:cubicBezTo>
                <a:cubicBezTo>
                  <a:pt x="198462" y="12634"/>
                  <a:pt x="227566" y="12634"/>
                  <a:pt x="252966" y="3638"/>
                </a:cubicBezTo>
                <a:cubicBezTo>
                  <a:pt x="278366" y="-5358"/>
                  <a:pt x="293712" y="3638"/>
                  <a:pt x="351391" y="16338"/>
                </a:cubicBezTo>
                <a:close/>
              </a:path>
            </a:pathLst>
          </a:custGeom>
          <a:solidFill>
            <a:srgbClr val="EF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FEDAB47-CBD8-2615-C088-799ED0CE2CA5}"/>
              </a:ext>
            </a:extLst>
          </p:cNvPr>
          <p:cNvSpPr txBox="1"/>
          <p:nvPr/>
        </p:nvSpPr>
        <p:spPr>
          <a:xfrm>
            <a:off x="4956512" y="4270751"/>
            <a:ext cx="1673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A4B45B6-AC89-50C8-1FC5-44DC88802230}"/>
              </a:ext>
            </a:extLst>
          </p:cNvPr>
          <p:cNvSpPr/>
          <p:nvPr/>
        </p:nvSpPr>
        <p:spPr>
          <a:xfrm rot="20880000">
            <a:off x="7296448" y="470386"/>
            <a:ext cx="4496869" cy="6002080"/>
          </a:xfrm>
          <a:custGeom>
            <a:avLst/>
            <a:gdLst>
              <a:gd name="connsiteX0" fmla="*/ 445074 w 1317249"/>
              <a:gd name="connsiteY0" fmla="*/ 1324 h 1758164"/>
              <a:gd name="connsiteX1" fmla="*/ 540324 w 1317249"/>
              <a:gd name="connsiteY1" fmla="*/ 17199 h 1758164"/>
              <a:gd name="connsiteX2" fmla="*/ 635574 w 1317249"/>
              <a:gd name="connsiteY2" fmla="*/ 58474 h 1758164"/>
              <a:gd name="connsiteX3" fmla="*/ 762574 w 1317249"/>
              <a:gd name="connsiteY3" fmla="*/ 39424 h 1758164"/>
              <a:gd name="connsiteX4" fmla="*/ 924499 w 1317249"/>
              <a:gd name="connsiteY4" fmla="*/ 93399 h 1758164"/>
              <a:gd name="connsiteX5" fmla="*/ 1076899 w 1317249"/>
              <a:gd name="connsiteY5" fmla="*/ 156899 h 1758164"/>
              <a:gd name="connsiteX6" fmla="*/ 1188024 w 1317249"/>
              <a:gd name="connsiteY6" fmla="*/ 163249 h 1758164"/>
              <a:gd name="connsiteX7" fmla="*/ 1315024 w 1317249"/>
              <a:gd name="connsiteY7" fmla="*/ 268024 h 1758164"/>
              <a:gd name="connsiteX8" fmla="*/ 1264224 w 1317249"/>
              <a:gd name="connsiteY8" fmla="*/ 506149 h 1758164"/>
              <a:gd name="connsiteX9" fmla="*/ 1203899 w 1317249"/>
              <a:gd name="connsiteY9" fmla="*/ 734749 h 1758164"/>
              <a:gd name="connsiteX10" fmla="*/ 1146749 w 1317249"/>
              <a:gd name="connsiteY10" fmla="*/ 950649 h 1758164"/>
              <a:gd name="connsiteX11" fmla="*/ 1105474 w 1317249"/>
              <a:gd name="connsiteY11" fmla="*/ 1157024 h 1758164"/>
              <a:gd name="connsiteX12" fmla="*/ 1089599 w 1317249"/>
              <a:gd name="connsiteY12" fmla="*/ 1337999 h 1758164"/>
              <a:gd name="connsiteX13" fmla="*/ 1022924 w 1317249"/>
              <a:gd name="connsiteY13" fmla="*/ 1547549 h 1758164"/>
              <a:gd name="connsiteX14" fmla="*/ 930849 w 1317249"/>
              <a:gd name="connsiteY14" fmla="*/ 1677724 h 1758164"/>
              <a:gd name="connsiteX15" fmla="*/ 822899 w 1317249"/>
              <a:gd name="connsiteY15" fmla="*/ 1674549 h 1758164"/>
              <a:gd name="connsiteX16" fmla="*/ 743524 w 1317249"/>
              <a:gd name="connsiteY16" fmla="*/ 1633274 h 1758164"/>
              <a:gd name="connsiteX17" fmla="*/ 521274 w 1317249"/>
              <a:gd name="connsiteY17" fmla="*/ 1728524 h 1758164"/>
              <a:gd name="connsiteX18" fmla="*/ 257749 w 1317249"/>
              <a:gd name="connsiteY18" fmla="*/ 1753924 h 1758164"/>
              <a:gd name="connsiteX19" fmla="*/ 45024 w 1317249"/>
              <a:gd name="connsiteY19" fmla="*/ 1652324 h 1758164"/>
              <a:gd name="connsiteX20" fmla="*/ 3749 w 1317249"/>
              <a:gd name="connsiteY20" fmla="*/ 1560249 h 1758164"/>
              <a:gd name="connsiteX21" fmla="*/ 105349 w 1317249"/>
              <a:gd name="connsiteY21" fmla="*/ 1449124 h 1758164"/>
              <a:gd name="connsiteX22" fmla="*/ 102174 w 1317249"/>
              <a:gd name="connsiteY22" fmla="*/ 1312599 h 1758164"/>
              <a:gd name="connsiteX23" fmla="*/ 108524 w 1317249"/>
              <a:gd name="connsiteY23" fmla="*/ 1131624 h 1758164"/>
              <a:gd name="connsiteX24" fmla="*/ 165674 w 1317249"/>
              <a:gd name="connsiteY24" fmla="*/ 966524 h 1758164"/>
              <a:gd name="connsiteX25" fmla="*/ 191074 w 1317249"/>
              <a:gd name="connsiteY25" fmla="*/ 801424 h 1758164"/>
              <a:gd name="connsiteX26" fmla="*/ 203774 w 1317249"/>
              <a:gd name="connsiteY26" fmla="*/ 674424 h 1758164"/>
              <a:gd name="connsiteX27" fmla="*/ 229174 w 1317249"/>
              <a:gd name="connsiteY27" fmla="*/ 585524 h 1758164"/>
              <a:gd name="connsiteX28" fmla="*/ 270449 w 1317249"/>
              <a:gd name="connsiteY28" fmla="*/ 471224 h 1758164"/>
              <a:gd name="connsiteX29" fmla="*/ 273624 w 1317249"/>
              <a:gd name="connsiteY29" fmla="*/ 341049 h 1758164"/>
              <a:gd name="connsiteX30" fmla="*/ 273624 w 1317249"/>
              <a:gd name="connsiteY30" fmla="*/ 239449 h 1758164"/>
              <a:gd name="connsiteX31" fmla="*/ 318074 w 1317249"/>
              <a:gd name="connsiteY31" fmla="*/ 121974 h 1758164"/>
              <a:gd name="connsiteX32" fmla="*/ 375224 w 1317249"/>
              <a:gd name="connsiteY32" fmla="*/ 48949 h 1758164"/>
              <a:gd name="connsiteX33" fmla="*/ 445074 w 1317249"/>
              <a:gd name="connsiteY33" fmla="*/ 1324 h 175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17249" h="1758164">
                <a:moveTo>
                  <a:pt x="445074" y="1324"/>
                </a:moveTo>
                <a:cubicBezTo>
                  <a:pt x="472591" y="-3968"/>
                  <a:pt x="508574" y="7674"/>
                  <a:pt x="540324" y="17199"/>
                </a:cubicBezTo>
                <a:cubicBezTo>
                  <a:pt x="572074" y="26724"/>
                  <a:pt x="598532" y="54770"/>
                  <a:pt x="635574" y="58474"/>
                </a:cubicBezTo>
                <a:cubicBezTo>
                  <a:pt x="672616" y="62178"/>
                  <a:pt x="714420" y="33603"/>
                  <a:pt x="762574" y="39424"/>
                </a:cubicBezTo>
                <a:cubicBezTo>
                  <a:pt x="810728" y="45245"/>
                  <a:pt x="872112" y="73820"/>
                  <a:pt x="924499" y="93399"/>
                </a:cubicBezTo>
                <a:cubicBezTo>
                  <a:pt x="976887" y="112978"/>
                  <a:pt x="1032978" y="145257"/>
                  <a:pt x="1076899" y="156899"/>
                </a:cubicBezTo>
                <a:cubicBezTo>
                  <a:pt x="1120820" y="168541"/>
                  <a:pt x="1148337" y="144728"/>
                  <a:pt x="1188024" y="163249"/>
                </a:cubicBezTo>
                <a:cubicBezTo>
                  <a:pt x="1227711" y="181770"/>
                  <a:pt x="1302324" y="210874"/>
                  <a:pt x="1315024" y="268024"/>
                </a:cubicBezTo>
                <a:cubicBezTo>
                  <a:pt x="1327724" y="325174"/>
                  <a:pt x="1282745" y="428362"/>
                  <a:pt x="1264224" y="506149"/>
                </a:cubicBezTo>
                <a:cubicBezTo>
                  <a:pt x="1245703" y="583936"/>
                  <a:pt x="1203899" y="734749"/>
                  <a:pt x="1203899" y="734749"/>
                </a:cubicBezTo>
                <a:cubicBezTo>
                  <a:pt x="1184320" y="808832"/>
                  <a:pt x="1163153" y="880270"/>
                  <a:pt x="1146749" y="950649"/>
                </a:cubicBezTo>
                <a:cubicBezTo>
                  <a:pt x="1130345" y="1021028"/>
                  <a:pt x="1114999" y="1092466"/>
                  <a:pt x="1105474" y="1157024"/>
                </a:cubicBezTo>
                <a:cubicBezTo>
                  <a:pt x="1095949" y="1221582"/>
                  <a:pt x="1103357" y="1272912"/>
                  <a:pt x="1089599" y="1337999"/>
                </a:cubicBezTo>
                <a:cubicBezTo>
                  <a:pt x="1075841" y="1403087"/>
                  <a:pt x="1049382" y="1490928"/>
                  <a:pt x="1022924" y="1547549"/>
                </a:cubicBezTo>
                <a:cubicBezTo>
                  <a:pt x="996466" y="1604170"/>
                  <a:pt x="964186" y="1656557"/>
                  <a:pt x="930849" y="1677724"/>
                </a:cubicBezTo>
                <a:cubicBezTo>
                  <a:pt x="897512" y="1698891"/>
                  <a:pt x="854120" y="1681957"/>
                  <a:pt x="822899" y="1674549"/>
                </a:cubicBezTo>
                <a:cubicBezTo>
                  <a:pt x="791678" y="1667141"/>
                  <a:pt x="793795" y="1624278"/>
                  <a:pt x="743524" y="1633274"/>
                </a:cubicBezTo>
                <a:cubicBezTo>
                  <a:pt x="693253" y="1642270"/>
                  <a:pt x="602236" y="1708416"/>
                  <a:pt x="521274" y="1728524"/>
                </a:cubicBezTo>
                <a:cubicBezTo>
                  <a:pt x="440312" y="1748632"/>
                  <a:pt x="337124" y="1766624"/>
                  <a:pt x="257749" y="1753924"/>
                </a:cubicBezTo>
                <a:cubicBezTo>
                  <a:pt x="178374" y="1741224"/>
                  <a:pt x="87357" y="1684603"/>
                  <a:pt x="45024" y="1652324"/>
                </a:cubicBezTo>
                <a:cubicBezTo>
                  <a:pt x="2691" y="1620045"/>
                  <a:pt x="-6305" y="1594116"/>
                  <a:pt x="3749" y="1560249"/>
                </a:cubicBezTo>
                <a:cubicBezTo>
                  <a:pt x="13803" y="1526382"/>
                  <a:pt x="88945" y="1490399"/>
                  <a:pt x="105349" y="1449124"/>
                </a:cubicBezTo>
                <a:cubicBezTo>
                  <a:pt x="121753" y="1407849"/>
                  <a:pt x="101645" y="1365516"/>
                  <a:pt x="102174" y="1312599"/>
                </a:cubicBezTo>
                <a:cubicBezTo>
                  <a:pt x="102703" y="1259682"/>
                  <a:pt x="97941" y="1189303"/>
                  <a:pt x="108524" y="1131624"/>
                </a:cubicBezTo>
                <a:cubicBezTo>
                  <a:pt x="119107" y="1073945"/>
                  <a:pt x="151916" y="1021557"/>
                  <a:pt x="165674" y="966524"/>
                </a:cubicBezTo>
                <a:cubicBezTo>
                  <a:pt x="179432" y="911491"/>
                  <a:pt x="184724" y="850107"/>
                  <a:pt x="191074" y="801424"/>
                </a:cubicBezTo>
                <a:cubicBezTo>
                  <a:pt x="197424" y="752741"/>
                  <a:pt x="197424" y="710407"/>
                  <a:pt x="203774" y="674424"/>
                </a:cubicBezTo>
                <a:cubicBezTo>
                  <a:pt x="210124" y="638441"/>
                  <a:pt x="218061" y="619391"/>
                  <a:pt x="229174" y="585524"/>
                </a:cubicBezTo>
                <a:cubicBezTo>
                  <a:pt x="240286" y="551657"/>
                  <a:pt x="263041" y="511970"/>
                  <a:pt x="270449" y="471224"/>
                </a:cubicBezTo>
                <a:cubicBezTo>
                  <a:pt x="277857" y="430478"/>
                  <a:pt x="273095" y="379678"/>
                  <a:pt x="273624" y="341049"/>
                </a:cubicBezTo>
                <a:cubicBezTo>
                  <a:pt x="274153" y="302420"/>
                  <a:pt x="266216" y="275961"/>
                  <a:pt x="273624" y="239449"/>
                </a:cubicBezTo>
                <a:cubicBezTo>
                  <a:pt x="281032" y="202937"/>
                  <a:pt x="301141" y="153724"/>
                  <a:pt x="318074" y="121974"/>
                </a:cubicBezTo>
                <a:cubicBezTo>
                  <a:pt x="335007" y="90224"/>
                  <a:pt x="352999" y="69057"/>
                  <a:pt x="375224" y="48949"/>
                </a:cubicBezTo>
                <a:cubicBezTo>
                  <a:pt x="397449" y="28841"/>
                  <a:pt x="417557" y="6616"/>
                  <a:pt x="445074" y="1324"/>
                </a:cubicBezTo>
                <a:close/>
              </a:path>
            </a:pathLst>
          </a:custGeom>
          <a:solidFill>
            <a:srgbClr val="FFB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DC7BA8A-471C-5EC8-87D2-C798D2B76500}"/>
              </a:ext>
            </a:extLst>
          </p:cNvPr>
          <p:cNvSpPr txBox="1"/>
          <p:nvPr/>
        </p:nvSpPr>
        <p:spPr>
          <a:xfrm>
            <a:off x="8320623" y="1209269"/>
            <a:ext cx="244851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7386E46-091A-901C-4CC8-F301670DC172}"/>
              </a:ext>
            </a:extLst>
          </p:cNvPr>
          <p:cNvSpPr/>
          <p:nvPr/>
        </p:nvSpPr>
        <p:spPr>
          <a:xfrm rot="3260227">
            <a:off x="4528624" y="1867054"/>
            <a:ext cx="904291" cy="926694"/>
          </a:xfrm>
          <a:custGeom>
            <a:avLst/>
            <a:gdLst>
              <a:gd name="connsiteX0" fmla="*/ 2514131 w 4168483"/>
              <a:gd name="connsiteY0" fmla="*/ 3223 h 4271753"/>
              <a:gd name="connsiteX1" fmla="*/ 2482596 w 4168483"/>
              <a:gd name="connsiteY1" fmla="*/ 9614 h 4271753"/>
              <a:gd name="connsiteX2" fmla="*/ 2366030 w 4168483"/>
              <a:gd name="connsiteY2" fmla="*/ 36594 h 4271753"/>
              <a:gd name="connsiteX3" fmla="*/ 2345900 w 4168483"/>
              <a:gd name="connsiteY3" fmla="*/ 62197 h 4271753"/>
              <a:gd name="connsiteX4" fmla="*/ 2387040 w 4168483"/>
              <a:gd name="connsiteY4" fmla="*/ 221744 h 4271753"/>
              <a:gd name="connsiteX5" fmla="*/ 2460671 w 4168483"/>
              <a:gd name="connsiteY5" fmla="*/ 316386 h 4271753"/>
              <a:gd name="connsiteX6" fmla="*/ 2502271 w 4168483"/>
              <a:gd name="connsiteY6" fmla="*/ 347921 h 4271753"/>
              <a:gd name="connsiteX7" fmla="*/ 2733150 w 4168483"/>
              <a:gd name="connsiteY7" fmla="*/ 491508 h 4271753"/>
              <a:gd name="connsiteX8" fmla="*/ 3209536 w 4168483"/>
              <a:gd name="connsiteY8" fmla="*/ 784540 h 4271753"/>
              <a:gd name="connsiteX9" fmla="*/ 3130432 w 4168483"/>
              <a:gd name="connsiteY9" fmla="*/ 770840 h 4271753"/>
              <a:gd name="connsiteX10" fmla="*/ 2726300 w 4168483"/>
              <a:gd name="connsiteY10" fmla="*/ 710029 h 4271753"/>
              <a:gd name="connsiteX11" fmla="*/ 2250796 w 4168483"/>
              <a:gd name="connsiteY11" fmla="*/ 707733 h 4271753"/>
              <a:gd name="connsiteX12" fmla="*/ 1895111 w 4168483"/>
              <a:gd name="connsiteY12" fmla="*/ 759397 h 4271753"/>
              <a:gd name="connsiteX13" fmla="*/ 1203805 w 4168483"/>
              <a:gd name="connsiteY13" fmla="*/ 945043 h 4271753"/>
              <a:gd name="connsiteX14" fmla="*/ 459947 w 4168483"/>
              <a:gd name="connsiteY14" fmla="*/ 1552202 h 4271753"/>
              <a:gd name="connsiteX15" fmla="*/ 159106 w 4168483"/>
              <a:gd name="connsiteY15" fmla="*/ 2246692 h 4271753"/>
              <a:gd name="connsiteX16" fmla="*/ 15098 w 4168483"/>
              <a:gd name="connsiteY16" fmla="*/ 3156984 h 4271753"/>
              <a:gd name="connsiteX17" fmla="*/ 15098 w 4168483"/>
              <a:gd name="connsiteY17" fmla="*/ 3738532 h 4271753"/>
              <a:gd name="connsiteX18" fmla="*/ 69977 w 4168483"/>
              <a:gd name="connsiteY18" fmla="*/ 4011931 h 4271753"/>
              <a:gd name="connsiteX19" fmla="*/ 106066 w 4168483"/>
              <a:gd name="connsiteY19" fmla="*/ 4160995 h 4271753"/>
              <a:gd name="connsiteX20" fmla="*/ 153177 w 4168483"/>
              <a:gd name="connsiteY20" fmla="*/ 4262944 h 4271753"/>
              <a:gd name="connsiteX21" fmla="*/ 177402 w 4168483"/>
              <a:gd name="connsiteY21" fmla="*/ 4268416 h 4271753"/>
              <a:gd name="connsiteX22" fmla="*/ 212152 w 4168483"/>
              <a:gd name="connsiteY22" fmla="*/ 4201214 h 4271753"/>
              <a:gd name="connsiteX23" fmla="*/ 219461 w 4168483"/>
              <a:gd name="connsiteY23" fmla="*/ 4085519 h 4271753"/>
              <a:gd name="connsiteX24" fmla="*/ 207598 w 4168483"/>
              <a:gd name="connsiteY24" fmla="*/ 3931900 h 4271753"/>
              <a:gd name="connsiteX25" fmla="*/ 227690 w 4168483"/>
              <a:gd name="connsiteY25" fmla="*/ 3266694 h 4271753"/>
              <a:gd name="connsiteX26" fmla="*/ 396886 w 4168483"/>
              <a:gd name="connsiteY26" fmla="*/ 2551159 h 4271753"/>
              <a:gd name="connsiteX27" fmla="*/ 561449 w 4168483"/>
              <a:gd name="connsiteY27" fmla="*/ 2072481 h 4271753"/>
              <a:gd name="connsiteX28" fmla="*/ 855442 w 4168483"/>
              <a:gd name="connsiteY28" fmla="*/ 1671983 h 4271753"/>
              <a:gd name="connsiteX29" fmla="*/ 1362023 w 4168483"/>
              <a:gd name="connsiteY29" fmla="*/ 1322235 h 4271753"/>
              <a:gd name="connsiteX30" fmla="*/ 1960491 w 4168483"/>
              <a:gd name="connsiteY30" fmla="*/ 1154420 h 4271753"/>
              <a:gd name="connsiteX31" fmla="*/ 2486284 w 4168483"/>
              <a:gd name="connsiteY31" fmla="*/ 1100000 h 4271753"/>
              <a:gd name="connsiteX32" fmla="*/ 3336686 w 4168483"/>
              <a:gd name="connsiteY32" fmla="*/ 1188710 h 4271753"/>
              <a:gd name="connsiteX33" fmla="*/ 3573502 w 4168483"/>
              <a:gd name="connsiteY33" fmla="*/ 1243130 h 4271753"/>
              <a:gd name="connsiteX34" fmla="*/ 3429494 w 4168483"/>
              <a:gd name="connsiteY34" fmla="*/ 1291580 h 4271753"/>
              <a:gd name="connsiteX35" fmla="*/ 2859349 w 4168483"/>
              <a:gd name="connsiteY35" fmla="*/ 1506010 h 4271753"/>
              <a:gd name="connsiteX36" fmla="*/ 2545263 w 4168483"/>
              <a:gd name="connsiteY36" fmla="*/ 1835664 h 4271753"/>
              <a:gd name="connsiteX37" fmla="*/ 2515986 w 4168483"/>
              <a:gd name="connsiteY37" fmla="*/ 1929388 h 4271753"/>
              <a:gd name="connsiteX38" fmla="*/ 2641742 w 4168483"/>
              <a:gd name="connsiteY38" fmla="*/ 1954072 h 4271753"/>
              <a:gd name="connsiteX39" fmla="*/ 2906911 w 4168483"/>
              <a:gd name="connsiteY39" fmla="*/ 1924335 h 4271753"/>
              <a:gd name="connsiteX40" fmla="*/ 3205460 w 4168483"/>
              <a:gd name="connsiteY40" fmla="*/ 1829273 h 4271753"/>
              <a:gd name="connsiteX41" fmla="*/ 3466044 w 4168483"/>
              <a:gd name="connsiteY41" fmla="*/ 1716801 h 4271753"/>
              <a:gd name="connsiteX42" fmla="*/ 3947025 w 4168483"/>
              <a:gd name="connsiteY42" fmla="*/ 1485462 h 4271753"/>
              <a:gd name="connsiteX43" fmla="*/ 4085567 w 4168483"/>
              <a:gd name="connsiteY43" fmla="*/ 1379378 h 4271753"/>
              <a:gd name="connsiteX44" fmla="*/ 4139068 w 4168483"/>
              <a:gd name="connsiteY44" fmla="*/ 1270120 h 4271753"/>
              <a:gd name="connsiteX45" fmla="*/ 4145459 w 4168483"/>
              <a:gd name="connsiteY45" fmla="*/ 1251368 h 4271753"/>
              <a:gd name="connsiteX46" fmla="*/ 4166967 w 4168483"/>
              <a:gd name="connsiteY46" fmla="*/ 1116500 h 4271753"/>
              <a:gd name="connsiteX47" fmla="*/ 4077338 w 4168483"/>
              <a:gd name="connsiteY47" fmla="*/ 1031923 h 4271753"/>
              <a:gd name="connsiteX48" fmla="*/ 3800726 w 4168483"/>
              <a:gd name="connsiteY48" fmla="*/ 834413 h 4271753"/>
              <a:gd name="connsiteX49" fmla="*/ 3531461 w 4168483"/>
              <a:gd name="connsiteY49" fmla="*/ 608079 h 4271753"/>
              <a:gd name="connsiteX50" fmla="*/ 2771575 w 4168483"/>
              <a:gd name="connsiteY50" fmla="*/ 107886 h 4271753"/>
              <a:gd name="connsiteX51" fmla="*/ 2536601 w 4168483"/>
              <a:gd name="connsiteY51" fmla="*/ 0 h 4271753"/>
              <a:gd name="connsiteX52" fmla="*/ 2514174 w 4168483"/>
              <a:gd name="connsiteY52" fmla="*/ 3215 h 427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68483" h="4271753">
                <a:moveTo>
                  <a:pt x="2514131" y="3223"/>
                </a:moveTo>
                <a:cubicBezTo>
                  <a:pt x="2512333" y="5021"/>
                  <a:pt x="2498135" y="8236"/>
                  <a:pt x="2482596" y="9614"/>
                </a:cubicBezTo>
                <a:cubicBezTo>
                  <a:pt x="2452860" y="13249"/>
                  <a:pt x="2383861" y="28825"/>
                  <a:pt x="2366030" y="36594"/>
                </a:cubicBezTo>
                <a:cubicBezTo>
                  <a:pt x="2360060" y="39311"/>
                  <a:pt x="2351372" y="50295"/>
                  <a:pt x="2345900" y="62197"/>
                </a:cubicBezTo>
                <a:cubicBezTo>
                  <a:pt x="2329903" y="99204"/>
                  <a:pt x="2338590" y="133035"/>
                  <a:pt x="2387040" y="221744"/>
                </a:cubicBezTo>
                <a:cubicBezTo>
                  <a:pt x="2419072" y="280717"/>
                  <a:pt x="2431854" y="297174"/>
                  <a:pt x="2460671" y="316386"/>
                </a:cubicBezTo>
                <a:cubicBezTo>
                  <a:pt x="2472076" y="324614"/>
                  <a:pt x="2490828" y="338315"/>
                  <a:pt x="2502271" y="347921"/>
                </a:cubicBezTo>
                <a:cubicBezTo>
                  <a:pt x="2524659" y="366214"/>
                  <a:pt x="2592321" y="408732"/>
                  <a:pt x="2733150" y="491508"/>
                </a:cubicBezTo>
                <a:cubicBezTo>
                  <a:pt x="2964030" y="627747"/>
                  <a:pt x="3213210" y="781366"/>
                  <a:pt x="3209536" y="784540"/>
                </a:cubicBezTo>
                <a:cubicBezTo>
                  <a:pt x="3208159" y="785918"/>
                  <a:pt x="3172950" y="779527"/>
                  <a:pt x="3130432" y="770840"/>
                </a:cubicBezTo>
                <a:cubicBezTo>
                  <a:pt x="2989177" y="742023"/>
                  <a:pt x="2886768" y="726486"/>
                  <a:pt x="2726300" y="710029"/>
                </a:cubicBezTo>
                <a:cubicBezTo>
                  <a:pt x="2626144" y="699965"/>
                  <a:pt x="2339509" y="698586"/>
                  <a:pt x="2250796" y="707733"/>
                </a:cubicBezTo>
                <a:cubicBezTo>
                  <a:pt x="2167597" y="716420"/>
                  <a:pt x="1981531" y="743400"/>
                  <a:pt x="1895111" y="759397"/>
                </a:cubicBezTo>
                <a:cubicBezTo>
                  <a:pt x="1691173" y="796902"/>
                  <a:pt x="1356493" y="886956"/>
                  <a:pt x="1203805" y="945043"/>
                </a:cubicBezTo>
                <a:cubicBezTo>
                  <a:pt x="901161" y="1060238"/>
                  <a:pt x="681225" y="1239457"/>
                  <a:pt x="459947" y="1552202"/>
                </a:cubicBezTo>
                <a:cubicBezTo>
                  <a:pt x="320945" y="1748340"/>
                  <a:pt x="229067" y="1960929"/>
                  <a:pt x="159106" y="2246692"/>
                </a:cubicBezTo>
                <a:cubicBezTo>
                  <a:pt x="80461" y="2568998"/>
                  <a:pt x="41158" y="2817258"/>
                  <a:pt x="15098" y="3156984"/>
                </a:cubicBezTo>
                <a:cubicBezTo>
                  <a:pt x="-5033" y="3422153"/>
                  <a:pt x="-5033" y="3587637"/>
                  <a:pt x="15098" y="3738532"/>
                </a:cubicBezTo>
                <a:cubicBezTo>
                  <a:pt x="28339" y="3837268"/>
                  <a:pt x="38864" y="3891230"/>
                  <a:pt x="69977" y="4011931"/>
                </a:cubicBezTo>
                <a:cubicBezTo>
                  <a:pt x="85056" y="4069528"/>
                  <a:pt x="101053" y="4136727"/>
                  <a:pt x="106066" y="4160995"/>
                </a:cubicBezTo>
                <a:cubicBezTo>
                  <a:pt x="116131" y="4211741"/>
                  <a:pt x="132128" y="4246452"/>
                  <a:pt x="153177" y="4262944"/>
                </a:cubicBezTo>
                <a:cubicBezTo>
                  <a:pt x="166418" y="4273009"/>
                  <a:pt x="169173" y="4273889"/>
                  <a:pt x="177402" y="4268416"/>
                </a:cubicBezTo>
                <a:cubicBezTo>
                  <a:pt x="189763" y="4260188"/>
                  <a:pt x="200708" y="4239599"/>
                  <a:pt x="212152" y="4201214"/>
                </a:cubicBezTo>
                <a:cubicBezTo>
                  <a:pt x="221298" y="4171478"/>
                  <a:pt x="221757" y="4161872"/>
                  <a:pt x="219461" y="4085519"/>
                </a:cubicBezTo>
                <a:cubicBezTo>
                  <a:pt x="218083" y="4040284"/>
                  <a:pt x="212611" y="3970785"/>
                  <a:pt x="207598" y="3931900"/>
                </a:cubicBezTo>
                <a:cubicBezTo>
                  <a:pt x="178321" y="3706027"/>
                  <a:pt x="183334" y="3535077"/>
                  <a:pt x="227690" y="3266694"/>
                </a:cubicBezTo>
                <a:cubicBezTo>
                  <a:pt x="267950" y="3023450"/>
                  <a:pt x="305876" y="2862522"/>
                  <a:pt x="396886" y="2551159"/>
                </a:cubicBezTo>
                <a:cubicBezTo>
                  <a:pt x="491031" y="2228853"/>
                  <a:pt x="513453" y="2163486"/>
                  <a:pt x="561449" y="2072481"/>
                </a:cubicBezTo>
                <a:cubicBezTo>
                  <a:pt x="623179" y="1955454"/>
                  <a:pt x="728804" y="1811436"/>
                  <a:pt x="855442" y="1671983"/>
                </a:cubicBezTo>
                <a:cubicBezTo>
                  <a:pt x="995355" y="1517904"/>
                  <a:pt x="1165433" y="1400377"/>
                  <a:pt x="1362023" y="1322235"/>
                </a:cubicBezTo>
                <a:cubicBezTo>
                  <a:pt x="1489121" y="1271451"/>
                  <a:pt x="1771661" y="1192384"/>
                  <a:pt x="1960491" y="1154420"/>
                </a:cubicBezTo>
                <a:cubicBezTo>
                  <a:pt x="2165771" y="1113280"/>
                  <a:pt x="2291487" y="1100497"/>
                  <a:pt x="2486284" y="1100000"/>
                </a:cubicBezTo>
                <a:cubicBezTo>
                  <a:pt x="2758762" y="1099579"/>
                  <a:pt x="3018004" y="1126980"/>
                  <a:pt x="3336686" y="1188710"/>
                </a:cubicBezTo>
                <a:cubicBezTo>
                  <a:pt x="3428572" y="1206544"/>
                  <a:pt x="3568486" y="1238997"/>
                  <a:pt x="3573502" y="1243130"/>
                </a:cubicBezTo>
                <a:cubicBezTo>
                  <a:pt x="3575339" y="1244967"/>
                  <a:pt x="3510395" y="1266896"/>
                  <a:pt x="3429494" y="1291580"/>
                </a:cubicBezTo>
                <a:cubicBezTo>
                  <a:pt x="3063708" y="1402219"/>
                  <a:pt x="2950355" y="1445199"/>
                  <a:pt x="2859349" y="1506010"/>
                </a:cubicBezTo>
                <a:cubicBezTo>
                  <a:pt x="2734553" y="1589247"/>
                  <a:pt x="2598304" y="1732344"/>
                  <a:pt x="2545263" y="1835664"/>
                </a:cubicBezTo>
                <a:cubicBezTo>
                  <a:pt x="2515068" y="1894180"/>
                  <a:pt x="2509136" y="1912931"/>
                  <a:pt x="2515986" y="1929388"/>
                </a:cubicBezTo>
                <a:cubicBezTo>
                  <a:pt x="2524673" y="1950398"/>
                  <a:pt x="2545722" y="1954531"/>
                  <a:pt x="2641742" y="1954072"/>
                </a:cubicBezTo>
                <a:cubicBezTo>
                  <a:pt x="2731791" y="1953612"/>
                  <a:pt x="2798535" y="1945844"/>
                  <a:pt x="2906911" y="1924335"/>
                </a:cubicBezTo>
                <a:cubicBezTo>
                  <a:pt x="3035381" y="1899192"/>
                  <a:pt x="3091147" y="1880937"/>
                  <a:pt x="3205460" y="1829273"/>
                </a:cubicBezTo>
                <a:cubicBezTo>
                  <a:pt x="3233321" y="1816452"/>
                  <a:pt x="3350849" y="1765706"/>
                  <a:pt x="3466044" y="1716801"/>
                </a:cubicBezTo>
                <a:cubicBezTo>
                  <a:pt x="3691457" y="1620322"/>
                  <a:pt x="3863367" y="1537543"/>
                  <a:pt x="3947025" y="1485462"/>
                </a:cubicBezTo>
                <a:cubicBezTo>
                  <a:pt x="4010592" y="1445661"/>
                  <a:pt x="4070939" y="1399507"/>
                  <a:pt x="4085567" y="1379378"/>
                </a:cubicBezTo>
                <a:cubicBezTo>
                  <a:pt x="4100645" y="1359248"/>
                  <a:pt x="4139068" y="1280642"/>
                  <a:pt x="4139068" y="1270120"/>
                </a:cubicBezTo>
                <a:cubicBezTo>
                  <a:pt x="4139068" y="1265528"/>
                  <a:pt x="4141785" y="1256840"/>
                  <a:pt x="4145459" y="1251368"/>
                </a:cubicBezTo>
                <a:cubicBezTo>
                  <a:pt x="4160537" y="1228061"/>
                  <a:pt x="4172899" y="1148037"/>
                  <a:pt x="4166967" y="1116500"/>
                </a:cubicBezTo>
                <a:cubicBezTo>
                  <a:pt x="4161456" y="1089520"/>
                  <a:pt x="4146836" y="1075781"/>
                  <a:pt x="4077338" y="1031923"/>
                </a:cubicBezTo>
                <a:cubicBezTo>
                  <a:pt x="3955716" y="955995"/>
                  <a:pt x="3861997" y="889257"/>
                  <a:pt x="3800726" y="834413"/>
                </a:cubicBezTo>
                <a:cubicBezTo>
                  <a:pt x="3696514" y="741569"/>
                  <a:pt x="3665858" y="715965"/>
                  <a:pt x="3531461" y="608079"/>
                </a:cubicBezTo>
                <a:cubicBezTo>
                  <a:pt x="3352702" y="464992"/>
                  <a:pt x="2965451" y="209845"/>
                  <a:pt x="2771575" y="107886"/>
                </a:cubicBezTo>
                <a:cubicBezTo>
                  <a:pt x="2635797" y="36589"/>
                  <a:pt x="2556263" y="0"/>
                  <a:pt x="2536601" y="0"/>
                </a:cubicBezTo>
                <a:cubicBezTo>
                  <a:pt x="2526076" y="0"/>
                  <a:pt x="2516011" y="1378"/>
                  <a:pt x="2514174" y="3215"/>
                </a:cubicBezTo>
                <a:close/>
              </a:path>
            </a:pathLst>
          </a:custGeom>
          <a:solidFill>
            <a:schemeClr val="tx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9" name="图片 48" descr="卡通人物&#10;&#10;中度可信度描述已自动生成">
            <a:extLst>
              <a:ext uri="{FF2B5EF4-FFF2-40B4-BE49-F238E27FC236}">
                <a16:creationId xmlns:a16="http://schemas.microsoft.com/office/drawing/2014/main" id="{623A4039-4C13-7AF5-6962-6FA76DEC57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914" y="1289231"/>
            <a:ext cx="2307190" cy="227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595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A728791F-94F3-64CA-D865-9524AA05EE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0142B1-D516-C345-A0E9-879DA001296B}"/>
              </a:ext>
            </a:extLst>
          </p:cNvPr>
          <p:cNvGrpSpPr/>
          <p:nvPr/>
        </p:nvGrpSpPr>
        <p:grpSpPr>
          <a:xfrm>
            <a:off x="1748794" y="594498"/>
            <a:ext cx="4613905" cy="2481127"/>
            <a:chOff x="2066295" y="3553599"/>
            <a:chExt cx="4439896" cy="238755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833E83F-541B-A309-F7B9-BC9E0533D1AA}"/>
                </a:ext>
              </a:extLst>
            </p:cNvPr>
            <p:cNvSpPr/>
            <p:nvPr/>
          </p:nvSpPr>
          <p:spPr>
            <a:xfrm>
              <a:off x="2066295" y="3553599"/>
              <a:ext cx="4306002" cy="2284854"/>
            </a:xfrm>
            <a:custGeom>
              <a:avLst/>
              <a:gdLst>
                <a:gd name="connsiteX0" fmla="*/ 123620 w 4306002"/>
                <a:gd name="connsiteY0" fmla="*/ 335404 h 2284854"/>
                <a:gd name="connsiteX1" fmla="*/ 441120 w 4306002"/>
                <a:gd name="connsiteY1" fmla="*/ 157604 h 2284854"/>
                <a:gd name="connsiteX2" fmla="*/ 898320 w 4306002"/>
                <a:gd name="connsiteY2" fmla="*/ 68704 h 2284854"/>
                <a:gd name="connsiteX3" fmla="*/ 1336470 w 4306002"/>
                <a:gd name="connsiteY3" fmla="*/ 100454 h 2284854"/>
                <a:gd name="connsiteX4" fmla="*/ 1882570 w 4306002"/>
                <a:gd name="connsiteY4" fmla="*/ 132204 h 2284854"/>
                <a:gd name="connsiteX5" fmla="*/ 2530270 w 4306002"/>
                <a:gd name="connsiteY5" fmla="*/ 24254 h 2284854"/>
                <a:gd name="connsiteX6" fmla="*/ 3076370 w 4306002"/>
                <a:gd name="connsiteY6" fmla="*/ 11554 h 2284854"/>
                <a:gd name="connsiteX7" fmla="*/ 3889170 w 4306002"/>
                <a:gd name="connsiteY7" fmla="*/ 163954 h 2284854"/>
                <a:gd name="connsiteX8" fmla="*/ 4174920 w 4306002"/>
                <a:gd name="connsiteY8" fmla="*/ 348104 h 2284854"/>
                <a:gd name="connsiteX9" fmla="*/ 4301920 w 4306002"/>
                <a:gd name="connsiteY9" fmla="*/ 868804 h 2284854"/>
                <a:gd name="connsiteX10" fmla="*/ 4251120 w 4306002"/>
                <a:gd name="connsiteY10" fmla="*/ 1808604 h 2284854"/>
                <a:gd name="connsiteX11" fmla="*/ 4022520 w 4306002"/>
                <a:gd name="connsiteY11" fmla="*/ 2088004 h 2284854"/>
                <a:gd name="connsiteX12" fmla="*/ 3063670 w 4306002"/>
                <a:gd name="connsiteY12" fmla="*/ 2145154 h 2284854"/>
                <a:gd name="connsiteX13" fmla="*/ 2123870 w 4306002"/>
                <a:gd name="connsiteY13" fmla="*/ 2164204 h 2284854"/>
                <a:gd name="connsiteX14" fmla="*/ 1336470 w 4306002"/>
                <a:gd name="connsiteY14" fmla="*/ 2284854 h 2284854"/>
                <a:gd name="connsiteX15" fmla="*/ 403020 w 4306002"/>
                <a:gd name="connsiteY15" fmla="*/ 2164204 h 2284854"/>
                <a:gd name="connsiteX16" fmla="*/ 72820 w 4306002"/>
                <a:gd name="connsiteY16" fmla="*/ 1986404 h 2284854"/>
                <a:gd name="connsiteX17" fmla="*/ 2970 w 4306002"/>
                <a:gd name="connsiteY17" fmla="*/ 1611754 h 2284854"/>
                <a:gd name="connsiteX18" fmla="*/ 15670 w 4306002"/>
                <a:gd name="connsiteY18" fmla="*/ 957704 h 2284854"/>
                <a:gd name="connsiteX19" fmla="*/ 41070 w 4306002"/>
                <a:gd name="connsiteY19" fmla="*/ 417954 h 2284854"/>
                <a:gd name="connsiteX20" fmla="*/ 123620 w 4306002"/>
                <a:gd name="connsiteY20" fmla="*/ 335404 h 2284854"/>
                <a:gd name="connsiteX0" fmla="*/ 123620 w 4306002"/>
                <a:gd name="connsiteY0" fmla="*/ 335404 h 2284854"/>
                <a:gd name="connsiteX1" fmla="*/ 441120 w 4306002"/>
                <a:gd name="connsiteY1" fmla="*/ 157604 h 2284854"/>
                <a:gd name="connsiteX2" fmla="*/ 898320 w 4306002"/>
                <a:gd name="connsiteY2" fmla="*/ 68704 h 2284854"/>
                <a:gd name="connsiteX3" fmla="*/ 1336470 w 4306002"/>
                <a:gd name="connsiteY3" fmla="*/ 100454 h 2284854"/>
                <a:gd name="connsiteX4" fmla="*/ 1882570 w 4306002"/>
                <a:gd name="connsiteY4" fmla="*/ 132204 h 2284854"/>
                <a:gd name="connsiteX5" fmla="*/ 2530270 w 4306002"/>
                <a:gd name="connsiteY5" fmla="*/ 24254 h 2284854"/>
                <a:gd name="connsiteX6" fmla="*/ 3076370 w 4306002"/>
                <a:gd name="connsiteY6" fmla="*/ 11554 h 2284854"/>
                <a:gd name="connsiteX7" fmla="*/ 3889170 w 4306002"/>
                <a:gd name="connsiteY7" fmla="*/ 163954 h 2284854"/>
                <a:gd name="connsiteX8" fmla="*/ 4174920 w 4306002"/>
                <a:gd name="connsiteY8" fmla="*/ 348104 h 2284854"/>
                <a:gd name="connsiteX9" fmla="*/ 4301920 w 4306002"/>
                <a:gd name="connsiteY9" fmla="*/ 868804 h 2284854"/>
                <a:gd name="connsiteX10" fmla="*/ 4251120 w 4306002"/>
                <a:gd name="connsiteY10" fmla="*/ 1808604 h 2284854"/>
                <a:gd name="connsiteX11" fmla="*/ 4022520 w 4306002"/>
                <a:gd name="connsiteY11" fmla="*/ 2088004 h 2284854"/>
                <a:gd name="connsiteX12" fmla="*/ 3063670 w 4306002"/>
                <a:gd name="connsiteY12" fmla="*/ 2145154 h 2284854"/>
                <a:gd name="connsiteX13" fmla="*/ 2123870 w 4306002"/>
                <a:gd name="connsiteY13" fmla="*/ 2164204 h 2284854"/>
                <a:gd name="connsiteX14" fmla="*/ 1336470 w 4306002"/>
                <a:gd name="connsiteY14" fmla="*/ 2284854 h 2284854"/>
                <a:gd name="connsiteX15" fmla="*/ 403020 w 4306002"/>
                <a:gd name="connsiteY15" fmla="*/ 2164204 h 2284854"/>
                <a:gd name="connsiteX16" fmla="*/ 72820 w 4306002"/>
                <a:gd name="connsiteY16" fmla="*/ 1986404 h 2284854"/>
                <a:gd name="connsiteX17" fmla="*/ 2970 w 4306002"/>
                <a:gd name="connsiteY17" fmla="*/ 1611754 h 2284854"/>
                <a:gd name="connsiteX18" fmla="*/ 15670 w 4306002"/>
                <a:gd name="connsiteY18" fmla="*/ 957704 h 2284854"/>
                <a:gd name="connsiteX19" fmla="*/ 41070 w 4306002"/>
                <a:gd name="connsiteY19" fmla="*/ 481454 h 2284854"/>
                <a:gd name="connsiteX20" fmla="*/ 123620 w 4306002"/>
                <a:gd name="connsiteY20" fmla="*/ 335404 h 2284854"/>
                <a:gd name="connsiteX0" fmla="*/ 123620 w 4306002"/>
                <a:gd name="connsiteY0" fmla="*/ 335404 h 2284854"/>
                <a:gd name="connsiteX1" fmla="*/ 441120 w 4306002"/>
                <a:gd name="connsiteY1" fmla="*/ 157604 h 2284854"/>
                <a:gd name="connsiteX2" fmla="*/ 898320 w 4306002"/>
                <a:gd name="connsiteY2" fmla="*/ 68704 h 2284854"/>
                <a:gd name="connsiteX3" fmla="*/ 1336470 w 4306002"/>
                <a:gd name="connsiteY3" fmla="*/ 100454 h 2284854"/>
                <a:gd name="connsiteX4" fmla="*/ 1882570 w 4306002"/>
                <a:gd name="connsiteY4" fmla="*/ 132204 h 2284854"/>
                <a:gd name="connsiteX5" fmla="*/ 2530270 w 4306002"/>
                <a:gd name="connsiteY5" fmla="*/ 24254 h 2284854"/>
                <a:gd name="connsiteX6" fmla="*/ 3076370 w 4306002"/>
                <a:gd name="connsiteY6" fmla="*/ 11554 h 2284854"/>
                <a:gd name="connsiteX7" fmla="*/ 3889170 w 4306002"/>
                <a:gd name="connsiteY7" fmla="*/ 163954 h 2284854"/>
                <a:gd name="connsiteX8" fmla="*/ 4174920 w 4306002"/>
                <a:gd name="connsiteY8" fmla="*/ 348104 h 2284854"/>
                <a:gd name="connsiteX9" fmla="*/ 4301920 w 4306002"/>
                <a:gd name="connsiteY9" fmla="*/ 868804 h 2284854"/>
                <a:gd name="connsiteX10" fmla="*/ 4251120 w 4306002"/>
                <a:gd name="connsiteY10" fmla="*/ 1808604 h 2284854"/>
                <a:gd name="connsiteX11" fmla="*/ 4022520 w 4306002"/>
                <a:gd name="connsiteY11" fmla="*/ 2088004 h 2284854"/>
                <a:gd name="connsiteX12" fmla="*/ 3063670 w 4306002"/>
                <a:gd name="connsiteY12" fmla="*/ 2145154 h 2284854"/>
                <a:gd name="connsiteX13" fmla="*/ 2123870 w 4306002"/>
                <a:gd name="connsiteY13" fmla="*/ 2164204 h 2284854"/>
                <a:gd name="connsiteX14" fmla="*/ 1336470 w 4306002"/>
                <a:gd name="connsiteY14" fmla="*/ 2284854 h 2284854"/>
                <a:gd name="connsiteX15" fmla="*/ 403020 w 4306002"/>
                <a:gd name="connsiteY15" fmla="*/ 2164204 h 2284854"/>
                <a:gd name="connsiteX16" fmla="*/ 72820 w 4306002"/>
                <a:gd name="connsiteY16" fmla="*/ 1986404 h 2284854"/>
                <a:gd name="connsiteX17" fmla="*/ 2970 w 4306002"/>
                <a:gd name="connsiteY17" fmla="*/ 1611754 h 2284854"/>
                <a:gd name="connsiteX18" fmla="*/ 15670 w 4306002"/>
                <a:gd name="connsiteY18" fmla="*/ 957704 h 2284854"/>
                <a:gd name="connsiteX19" fmla="*/ 34720 w 4306002"/>
                <a:gd name="connsiteY19" fmla="*/ 525904 h 2284854"/>
                <a:gd name="connsiteX20" fmla="*/ 123620 w 4306002"/>
                <a:gd name="connsiteY20" fmla="*/ 335404 h 2284854"/>
                <a:gd name="connsiteX0" fmla="*/ 123620 w 4306002"/>
                <a:gd name="connsiteY0" fmla="*/ 335404 h 2284854"/>
                <a:gd name="connsiteX1" fmla="*/ 441120 w 4306002"/>
                <a:gd name="connsiteY1" fmla="*/ 157604 h 2284854"/>
                <a:gd name="connsiteX2" fmla="*/ 898320 w 4306002"/>
                <a:gd name="connsiteY2" fmla="*/ 68704 h 2284854"/>
                <a:gd name="connsiteX3" fmla="*/ 1336470 w 4306002"/>
                <a:gd name="connsiteY3" fmla="*/ 100454 h 2284854"/>
                <a:gd name="connsiteX4" fmla="*/ 1882570 w 4306002"/>
                <a:gd name="connsiteY4" fmla="*/ 132204 h 2284854"/>
                <a:gd name="connsiteX5" fmla="*/ 2530270 w 4306002"/>
                <a:gd name="connsiteY5" fmla="*/ 24254 h 2284854"/>
                <a:gd name="connsiteX6" fmla="*/ 3076370 w 4306002"/>
                <a:gd name="connsiteY6" fmla="*/ 11554 h 2284854"/>
                <a:gd name="connsiteX7" fmla="*/ 3889170 w 4306002"/>
                <a:gd name="connsiteY7" fmla="*/ 163954 h 2284854"/>
                <a:gd name="connsiteX8" fmla="*/ 4174920 w 4306002"/>
                <a:gd name="connsiteY8" fmla="*/ 348104 h 2284854"/>
                <a:gd name="connsiteX9" fmla="*/ 4301920 w 4306002"/>
                <a:gd name="connsiteY9" fmla="*/ 868804 h 2284854"/>
                <a:gd name="connsiteX10" fmla="*/ 4251120 w 4306002"/>
                <a:gd name="connsiteY10" fmla="*/ 1808604 h 2284854"/>
                <a:gd name="connsiteX11" fmla="*/ 4022520 w 4306002"/>
                <a:gd name="connsiteY11" fmla="*/ 2088004 h 2284854"/>
                <a:gd name="connsiteX12" fmla="*/ 3063670 w 4306002"/>
                <a:gd name="connsiteY12" fmla="*/ 2145154 h 2284854"/>
                <a:gd name="connsiteX13" fmla="*/ 2123870 w 4306002"/>
                <a:gd name="connsiteY13" fmla="*/ 2164204 h 2284854"/>
                <a:gd name="connsiteX14" fmla="*/ 1336470 w 4306002"/>
                <a:gd name="connsiteY14" fmla="*/ 2284854 h 2284854"/>
                <a:gd name="connsiteX15" fmla="*/ 403020 w 4306002"/>
                <a:gd name="connsiteY15" fmla="*/ 2164204 h 2284854"/>
                <a:gd name="connsiteX16" fmla="*/ 72820 w 4306002"/>
                <a:gd name="connsiteY16" fmla="*/ 1986404 h 2284854"/>
                <a:gd name="connsiteX17" fmla="*/ 2970 w 4306002"/>
                <a:gd name="connsiteY17" fmla="*/ 1611754 h 2284854"/>
                <a:gd name="connsiteX18" fmla="*/ 15670 w 4306002"/>
                <a:gd name="connsiteY18" fmla="*/ 957704 h 2284854"/>
                <a:gd name="connsiteX19" fmla="*/ 34720 w 4306002"/>
                <a:gd name="connsiteY19" fmla="*/ 525904 h 2284854"/>
                <a:gd name="connsiteX20" fmla="*/ 123620 w 4306002"/>
                <a:gd name="connsiteY20" fmla="*/ 335404 h 2284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306002" h="2284854">
                  <a:moveTo>
                    <a:pt x="123620" y="335404"/>
                  </a:moveTo>
                  <a:cubicBezTo>
                    <a:pt x="191353" y="274021"/>
                    <a:pt x="312003" y="202054"/>
                    <a:pt x="441120" y="157604"/>
                  </a:cubicBezTo>
                  <a:cubicBezTo>
                    <a:pt x="570237" y="113154"/>
                    <a:pt x="749095" y="78229"/>
                    <a:pt x="898320" y="68704"/>
                  </a:cubicBezTo>
                  <a:lnTo>
                    <a:pt x="1336470" y="100454"/>
                  </a:lnTo>
                  <a:cubicBezTo>
                    <a:pt x="1500512" y="111037"/>
                    <a:pt x="1683603" y="144904"/>
                    <a:pt x="1882570" y="132204"/>
                  </a:cubicBezTo>
                  <a:cubicBezTo>
                    <a:pt x="2081537" y="119504"/>
                    <a:pt x="2331303" y="44362"/>
                    <a:pt x="2530270" y="24254"/>
                  </a:cubicBezTo>
                  <a:cubicBezTo>
                    <a:pt x="2729237" y="4146"/>
                    <a:pt x="2849887" y="-11729"/>
                    <a:pt x="3076370" y="11554"/>
                  </a:cubicBezTo>
                  <a:cubicBezTo>
                    <a:pt x="3302853" y="34837"/>
                    <a:pt x="3706078" y="107862"/>
                    <a:pt x="3889170" y="163954"/>
                  </a:cubicBezTo>
                  <a:cubicBezTo>
                    <a:pt x="4072262" y="220046"/>
                    <a:pt x="4106128" y="230629"/>
                    <a:pt x="4174920" y="348104"/>
                  </a:cubicBezTo>
                  <a:cubicBezTo>
                    <a:pt x="4243712" y="465579"/>
                    <a:pt x="4289220" y="625387"/>
                    <a:pt x="4301920" y="868804"/>
                  </a:cubicBezTo>
                  <a:cubicBezTo>
                    <a:pt x="4314620" y="1112221"/>
                    <a:pt x="4297687" y="1605404"/>
                    <a:pt x="4251120" y="1808604"/>
                  </a:cubicBezTo>
                  <a:cubicBezTo>
                    <a:pt x="4204553" y="2011804"/>
                    <a:pt x="4220428" y="2031912"/>
                    <a:pt x="4022520" y="2088004"/>
                  </a:cubicBezTo>
                  <a:cubicBezTo>
                    <a:pt x="3824612" y="2144096"/>
                    <a:pt x="3380112" y="2132454"/>
                    <a:pt x="3063670" y="2145154"/>
                  </a:cubicBezTo>
                  <a:cubicBezTo>
                    <a:pt x="2747228" y="2157854"/>
                    <a:pt x="2411737" y="2140921"/>
                    <a:pt x="2123870" y="2164204"/>
                  </a:cubicBezTo>
                  <a:cubicBezTo>
                    <a:pt x="1836003" y="2187487"/>
                    <a:pt x="1623278" y="2284854"/>
                    <a:pt x="1336470" y="2284854"/>
                  </a:cubicBezTo>
                  <a:cubicBezTo>
                    <a:pt x="1049662" y="2284854"/>
                    <a:pt x="613628" y="2213946"/>
                    <a:pt x="403020" y="2164204"/>
                  </a:cubicBezTo>
                  <a:cubicBezTo>
                    <a:pt x="192412" y="2114462"/>
                    <a:pt x="139495" y="2078479"/>
                    <a:pt x="72820" y="1986404"/>
                  </a:cubicBezTo>
                  <a:cubicBezTo>
                    <a:pt x="6145" y="1894329"/>
                    <a:pt x="12495" y="1783204"/>
                    <a:pt x="2970" y="1611754"/>
                  </a:cubicBezTo>
                  <a:cubicBezTo>
                    <a:pt x="-6555" y="1440304"/>
                    <a:pt x="9320" y="1156671"/>
                    <a:pt x="15670" y="957704"/>
                  </a:cubicBezTo>
                  <a:cubicBezTo>
                    <a:pt x="22020" y="758737"/>
                    <a:pt x="18845" y="632796"/>
                    <a:pt x="34720" y="525904"/>
                  </a:cubicBezTo>
                  <a:cubicBezTo>
                    <a:pt x="50595" y="419012"/>
                    <a:pt x="55887" y="396787"/>
                    <a:pt x="123620" y="335404"/>
                  </a:cubicBezTo>
                  <a:close/>
                </a:path>
              </a:pathLst>
            </a:custGeom>
            <a:solidFill>
              <a:srgbClr val="FFB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D109BE2-6CFB-9205-6C6B-75534FCF40E0}"/>
                </a:ext>
              </a:extLst>
            </p:cNvPr>
            <p:cNvSpPr/>
            <p:nvPr/>
          </p:nvSpPr>
          <p:spPr>
            <a:xfrm>
              <a:off x="2200189" y="3656299"/>
              <a:ext cx="4306002" cy="2284854"/>
            </a:xfrm>
            <a:custGeom>
              <a:avLst/>
              <a:gdLst>
                <a:gd name="connsiteX0" fmla="*/ 123620 w 4306002"/>
                <a:gd name="connsiteY0" fmla="*/ 335404 h 2284854"/>
                <a:gd name="connsiteX1" fmla="*/ 441120 w 4306002"/>
                <a:gd name="connsiteY1" fmla="*/ 157604 h 2284854"/>
                <a:gd name="connsiteX2" fmla="*/ 898320 w 4306002"/>
                <a:gd name="connsiteY2" fmla="*/ 68704 h 2284854"/>
                <a:gd name="connsiteX3" fmla="*/ 1336470 w 4306002"/>
                <a:gd name="connsiteY3" fmla="*/ 100454 h 2284854"/>
                <a:gd name="connsiteX4" fmla="*/ 1882570 w 4306002"/>
                <a:gd name="connsiteY4" fmla="*/ 132204 h 2284854"/>
                <a:gd name="connsiteX5" fmla="*/ 2530270 w 4306002"/>
                <a:gd name="connsiteY5" fmla="*/ 24254 h 2284854"/>
                <a:gd name="connsiteX6" fmla="*/ 3076370 w 4306002"/>
                <a:gd name="connsiteY6" fmla="*/ 11554 h 2284854"/>
                <a:gd name="connsiteX7" fmla="*/ 3889170 w 4306002"/>
                <a:gd name="connsiteY7" fmla="*/ 163954 h 2284854"/>
                <a:gd name="connsiteX8" fmla="*/ 4174920 w 4306002"/>
                <a:gd name="connsiteY8" fmla="*/ 348104 h 2284854"/>
                <a:gd name="connsiteX9" fmla="*/ 4301920 w 4306002"/>
                <a:gd name="connsiteY9" fmla="*/ 868804 h 2284854"/>
                <a:gd name="connsiteX10" fmla="*/ 4251120 w 4306002"/>
                <a:gd name="connsiteY10" fmla="*/ 1808604 h 2284854"/>
                <a:gd name="connsiteX11" fmla="*/ 4022520 w 4306002"/>
                <a:gd name="connsiteY11" fmla="*/ 2088004 h 2284854"/>
                <a:gd name="connsiteX12" fmla="*/ 3063670 w 4306002"/>
                <a:gd name="connsiteY12" fmla="*/ 2145154 h 2284854"/>
                <a:gd name="connsiteX13" fmla="*/ 2123870 w 4306002"/>
                <a:gd name="connsiteY13" fmla="*/ 2164204 h 2284854"/>
                <a:gd name="connsiteX14" fmla="*/ 1336470 w 4306002"/>
                <a:gd name="connsiteY14" fmla="*/ 2284854 h 2284854"/>
                <a:gd name="connsiteX15" fmla="*/ 403020 w 4306002"/>
                <a:gd name="connsiteY15" fmla="*/ 2164204 h 2284854"/>
                <a:gd name="connsiteX16" fmla="*/ 72820 w 4306002"/>
                <a:gd name="connsiteY16" fmla="*/ 1986404 h 2284854"/>
                <a:gd name="connsiteX17" fmla="*/ 2970 w 4306002"/>
                <a:gd name="connsiteY17" fmla="*/ 1611754 h 2284854"/>
                <a:gd name="connsiteX18" fmla="*/ 15670 w 4306002"/>
                <a:gd name="connsiteY18" fmla="*/ 957704 h 2284854"/>
                <a:gd name="connsiteX19" fmla="*/ 34720 w 4306002"/>
                <a:gd name="connsiteY19" fmla="*/ 525904 h 2284854"/>
                <a:gd name="connsiteX20" fmla="*/ 123620 w 4306002"/>
                <a:gd name="connsiteY20" fmla="*/ 335404 h 2284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306002" h="2284854" extrusionOk="0">
                  <a:moveTo>
                    <a:pt x="123620" y="335404"/>
                  </a:moveTo>
                  <a:cubicBezTo>
                    <a:pt x="164013" y="257157"/>
                    <a:pt x="274714" y="216049"/>
                    <a:pt x="441120" y="157604"/>
                  </a:cubicBezTo>
                  <a:cubicBezTo>
                    <a:pt x="573845" y="113914"/>
                    <a:pt x="722393" y="79078"/>
                    <a:pt x="898320" y="68704"/>
                  </a:cubicBezTo>
                  <a:cubicBezTo>
                    <a:pt x="1087769" y="35739"/>
                    <a:pt x="1137408" y="105275"/>
                    <a:pt x="1336470" y="100454"/>
                  </a:cubicBezTo>
                  <a:cubicBezTo>
                    <a:pt x="1501074" y="155034"/>
                    <a:pt x="1669653" y="99973"/>
                    <a:pt x="1882570" y="132204"/>
                  </a:cubicBezTo>
                  <a:cubicBezTo>
                    <a:pt x="2086791" y="100063"/>
                    <a:pt x="2309634" y="30154"/>
                    <a:pt x="2530270" y="24254"/>
                  </a:cubicBezTo>
                  <a:cubicBezTo>
                    <a:pt x="2747049" y="-24841"/>
                    <a:pt x="2825360" y="9825"/>
                    <a:pt x="3076370" y="11554"/>
                  </a:cubicBezTo>
                  <a:cubicBezTo>
                    <a:pt x="3345770" y="42487"/>
                    <a:pt x="3698249" y="120814"/>
                    <a:pt x="3889170" y="163954"/>
                  </a:cubicBezTo>
                  <a:cubicBezTo>
                    <a:pt x="4071659" y="219347"/>
                    <a:pt x="4106756" y="234975"/>
                    <a:pt x="4174920" y="348104"/>
                  </a:cubicBezTo>
                  <a:cubicBezTo>
                    <a:pt x="4212617" y="463800"/>
                    <a:pt x="4293786" y="612866"/>
                    <a:pt x="4301920" y="868804"/>
                  </a:cubicBezTo>
                  <a:cubicBezTo>
                    <a:pt x="4321978" y="1135077"/>
                    <a:pt x="4342073" y="1561544"/>
                    <a:pt x="4251120" y="1808604"/>
                  </a:cubicBezTo>
                  <a:cubicBezTo>
                    <a:pt x="4208444" y="2009295"/>
                    <a:pt x="4217495" y="2031162"/>
                    <a:pt x="4022520" y="2088004"/>
                  </a:cubicBezTo>
                  <a:cubicBezTo>
                    <a:pt x="3846700" y="2116676"/>
                    <a:pt x="3319244" y="2108924"/>
                    <a:pt x="3063670" y="2145154"/>
                  </a:cubicBezTo>
                  <a:cubicBezTo>
                    <a:pt x="2724530" y="2101250"/>
                    <a:pt x="2384952" y="2115685"/>
                    <a:pt x="2123870" y="2164204"/>
                  </a:cubicBezTo>
                  <a:cubicBezTo>
                    <a:pt x="1815193" y="2156378"/>
                    <a:pt x="1609102" y="2338221"/>
                    <a:pt x="1336470" y="2284854"/>
                  </a:cubicBezTo>
                  <a:cubicBezTo>
                    <a:pt x="1029292" y="2223576"/>
                    <a:pt x="652825" y="2205983"/>
                    <a:pt x="403020" y="2164204"/>
                  </a:cubicBezTo>
                  <a:cubicBezTo>
                    <a:pt x="198567" y="2115462"/>
                    <a:pt x="129518" y="2078890"/>
                    <a:pt x="72820" y="1986404"/>
                  </a:cubicBezTo>
                  <a:cubicBezTo>
                    <a:pt x="20139" y="1869103"/>
                    <a:pt x="-2995" y="1791169"/>
                    <a:pt x="2970" y="1611754"/>
                  </a:cubicBezTo>
                  <a:cubicBezTo>
                    <a:pt x="30492" y="1432465"/>
                    <a:pt x="11888" y="1181058"/>
                    <a:pt x="15670" y="957704"/>
                  </a:cubicBezTo>
                  <a:cubicBezTo>
                    <a:pt x="26475" y="757238"/>
                    <a:pt x="17871" y="606518"/>
                    <a:pt x="34720" y="525904"/>
                  </a:cubicBezTo>
                  <a:cubicBezTo>
                    <a:pt x="51451" y="419190"/>
                    <a:pt x="53409" y="399875"/>
                    <a:pt x="123620" y="335404"/>
                  </a:cubicBez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prstDash val="lg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123620 w 4306002"/>
                        <a:gd name="connsiteY0" fmla="*/ 335404 h 2284854"/>
                        <a:gd name="connsiteX1" fmla="*/ 441120 w 4306002"/>
                        <a:gd name="connsiteY1" fmla="*/ 157604 h 2284854"/>
                        <a:gd name="connsiteX2" fmla="*/ 898320 w 4306002"/>
                        <a:gd name="connsiteY2" fmla="*/ 68704 h 2284854"/>
                        <a:gd name="connsiteX3" fmla="*/ 1336470 w 4306002"/>
                        <a:gd name="connsiteY3" fmla="*/ 100454 h 2284854"/>
                        <a:gd name="connsiteX4" fmla="*/ 1882570 w 4306002"/>
                        <a:gd name="connsiteY4" fmla="*/ 132204 h 2284854"/>
                        <a:gd name="connsiteX5" fmla="*/ 2530270 w 4306002"/>
                        <a:gd name="connsiteY5" fmla="*/ 24254 h 2284854"/>
                        <a:gd name="connsiteX6" fmla="*/ 3076370 w 4306002"/>
                        <a:gd name="connsiteY6" fmla="*/ 11554 h 2284854"/>
                        <a:gd name="connsiteX7" fmla="*/ 3889170 w 4306002"/>
                        <a:gd name="connsiteY7" fmla="*/ 163954 h 2284854"/>
                        <a:gd name="connsiteX8" fmla="*/ 4174920 w 4306002"/>
                        <a:gd name="connsiteY8" fmla="*/ 348104 h 2284854"/>
                        <a:gd name="connsiteX9" fmla="*/ 4301920 w 4306002"/>
                        <a:gd name="connsiteY9" fmla="*/ 868804 h 2284854"/>
                        <a:gd name="connsiteX10" fmla="*/ 4251120 w 4306002"/>
                        <a:gd name="connsiteY10" fmla="*/ 1808604 h 2284854"/>
                        <a:gd name="connsiteX11" fmla="*/ 4022520 w 4306002"/>
                        <a:gd name="connsiteY11" fmla="*/ 2088004 h 2284854"/>
                        <a:gd name="connsiteX12" fmla="*/ 3063670 w 4306002"/>
                        <a:gd name="connsiteY12" fmla="*/ 2145154 h 2284854"/>
                        <a:gd name="connsiteX13" fmla="*/ 2123870 w 4306002"/>
                        <a:gd name="connsiteY13" fmla="*/ 2164204 h 2284854"/>
                        <a:gd name="connsiteX14" fmla="*/ 1336470 w 4306002"/>
                        <a:gd name="connsiteY14" fmla="*/ 2284854 h 2284854"/>
                        <a:gd name="connsiteX15" fmla="*/ 403020 w 4306002"/>
                        <a:gd name="connsiteY15" fmla="*/ 2164204 h 2284854"/>
                        <a:gd name="connsiteX16" fmla="*/ 72820 w 4306002"/>
                        <a:gd name="connsiteY16" fmla="*/ 1986404 h 2284854"/>
                        <a:gd name="connsiteX17" fmla="*/ 2970 w 4306002"/>
                        <a:gd name="connsiteY17" fmla="*/ 1611754 h 2284854"/>
                        <a:gd name="connsiteX18" fmla="*/ 15670 w 4306002"/>
                        <a:gd name="connsiteY18" fmla="*/ 957704 h 2284854"/>
                        <a:gd name="connsiteX19" fmla="*/ 41070 w 4306002"/>
                        <a:gd name="connsiteY19" fmla="*/ 417954 h 2284854"/>
                        <a:gd name="connsiteX20" fmla="*/ 123620 w 4306002"/>
                        <a:gd name="connsiteY20" fmla="*/ 335404 h 2284854"/>
                        <a:gd name="connsiteX0" fmla="*/ 123620 w 4306002"/>
                        <a:gd name="connsiteY0" fmla="*/ 335404 h 2284854"/>
                        <a:gd name="connsiteX1" fmla="*/ 441120 w 4306002"/>
                        <a:gd name="connsiteY1" fmla="*/ 157604 h 2284854"/>
                        <a:gd name="connsiteX2" fmla="*/ 898320 w 4306002"/>
                        <a:gd name="connsiteY2" fmla="*/ 68704 h 2284854"/>
                        <a:gd name="connsiteX3" fmla="*/ 1336470 w 4306002"/>
                        <a:gd name="connsiteY3" fmla="*/ 100454 h 2284854"/>
                        <a:gd name="connsiteX4" fmla="*/ 1882570 w 4306002"/>
                        <a:gd name="connsiteY4" fmla="*/ 132204 h 2284854"/>
                        <a:gd name="connsiteX5" fmla="*/ 2530270 w 4306002"/>
                        <a:gd name="connsiteY5" fmla="*/ 24254 h 2284854"/>
                        <a:gd name="connsiteX6" fmla="*/ 3076370 w 4306002"/>
                        <a:gd name="connsiteY6" fmla="*/ 11554 h 2284854"/>
                        <a:gd name="connsiteX7" fmla="*/ 3889170 w 4306002"/>
                        <a:gd name="connsiteY7" fmla="*/ 163954 h 2284854"/>
                        <a:gd name="connsiteX8" fmla="*/ 4174920 w 4306002"/>
                        <a:gd name="connsiteY8" fmla="*/ 348104 h 2284854"/>
                        <a:gd name="connsiteX9" fmla="*/ 4301920 w 4306002"/>
                        <a:gd name="connsiteY9" fmla="*/ 868804 h 2284854"/>
                        <a:gd name="connsiteX10" fmla="*/ 4251120 w 4306002"/>
                        <a:gd name="connsiteY10" fmla="*/ 1808604 h 2284854"/>
                        <a:gd name="connsiteX11" fmla="*/ 4022520 w 4306002"/>
                        <a:gd name="connsiteY11" fmla="*/ 2088004 h 2284854"/>
                        <a:gd name="connsiteX12" fmla="*/ 3063670 w 4306002"/>
                        <a:gd name="connsiteY12" fmla="*/ 2145154 h 2284854"/>
                        <a:gd name="connsiteX13" fmla="*/ 2123870 w 4306002"/>
                        <a:gd name="connsiteY13" fmla="*/ 2164204 h 2284854"/>
                        <a:gd name="connsiteX14" fmla="*/ 1336470 w 4306002"/>
                        <a:gd name="connsiteY14" fmla="*/ 2284854 h 2284854"/>
                        <a:gd name="connsiteX15" fmla="*/ 403020 w 4306002"/>
                        <a:gd name="connsiteY15" fmla="*/ 2164204 h 2284854"/>
                        <a:gd name="connsiteX16" fmla="*/ 72820 w 4306002"/>
                        <a:gd name="connsiteY16" fmla="*/ 1986404 h 2284854"/>
                        <a:gd name="connsiteX17" fmla="*/ 2970 w 4306002"/>
                        <a:gd name="connsiteY17" fmla="*/ 1611754 h 2284854"/>
                        <a:gd name="connsiteX18" fmla="*/ 15670 w 4306002"/>
                        <a:gd name="connsiteY18" fmla="*/ 957704 h 2284854"/>
                        <a:gd name="connsiteX19" fmla="*/ 41070 w 4306002"/>
                        <a:gd name="connsiteY19" fmla="*/ 481454 h 2284854"/>
                        <a:gd name="connsiteX20" fmla="*/ 123620 w 4306002"/>
                        <a:gd name="connsiteY20" fmla="*/ 335404 h 2284854"/>
                        <a:gd name="connsiteX0" fmla="*/ 123620 w 4306002"/>
                        <a:gd name="connsiteY0" fmla="*/ 335404 h 2284854"/>
                        <a:gd name="connsiteX1" fmla="*/ 441120 w 4306002"/>
                        <a:gd name="connsiteY1" fmla="*/ 157604 h 2284854"/>
                        <a:gd name="connsiteX2" fmla="*/ 898320 w 4306002"/>
                        <a:gd name="connsiteY2" fmla="*/ 68704 h 2284854"/>
                        <a:gd name="connsiteX3" fmla="*/ 1336470 w 4306002"/>
                        <a:gd name="connsiteY3" fmla="*/ 100454 h 2284854"/>
                        <a:gd name="connsiteX4" fmla="*/ 1882570 w 4306002"/>
                        <a:gd name="connsiteY4" fmla="*/ 132204 h 2284854"/>
                        <a:gd name="connsiteX5" fmla="*/ 2530270 w 4306002"/>
                        <a:gd name="connsiteY5" fmla="*/ 24254 h 2284854"/>
                        <a:gd name="connsiteX6" fmla="*/ 3076370 w 4306002"/>
                        <a:gd name="connsiteY6" fmla="*/ 11554 h 2284854"/>
                        <a:gd name="connsiteX7" fmla="*/ 3889170 w 4306002"/>
                        <a:gd name="connsiteY7" fmla="*/ 163954 h 2284854"/>
                        <a:gd name="connsiteX8" fmla="*/ 4174920 w 4306002"/>
                        <a:gd name="connsiteY8" fmla="*/ 348104 h 2284854"/>
                        <a:gd name="connsiteX9" fmla="*/ 4301920 w 4306002"/>
                        <a:gd name="connsiteY9" fmla="*/ 868804 h 2284854"/>
                        <a:gd name="connsiteX10" fmla="*/ 4251120 w 4306002"/>
                        <a:gd name="connsiteY10" fmla="*/ 1808604 h 2284854"/>
                        <a:gd name="connsiteX11" fmla="*/ 4022520 w 4306002"/>
                        <a:gd name="connsiteY11" fmla="*/ 2088004 h 2284854"/>
                        <a:gd name="connsiteX12" fmla="*/ 3063670 w 4306002"/>
                        <a:gd name="connsiteY12" fmla="*/ 2145154 h 2284854"/>
                        <a:gd name="connsiteX13" fmla="*/ 2123870 w 4306002"/>
                        <a:gd name="connsiteY13" fmla="*/ 2164204 h 2284854"/>
                        <a:gd name="connsiteX14" fmla="*/ 1336470 w 4306002"/>
                        <a:gd name="connsiteY14" fmla="*/ 2284854 h 2284854"/>
                        <a:gd name="connsiteX15" fmla="*/ 403020 w 4306002"/>
                        <a:gd name="connsiteY15" fmla="*/ 2164204 h 2284854"/>
                        <a:gd name="connsiteX16" fmla="*/ 72820 w 4306002"/>
                        <a:gd name="connsiteY16" fmla="*/ 1986404 h 2284854"/>
                        <a:gd name="connsiteX17" fmla="*/ 2970 w 4306002"/>
                        <a:gd name="connsiteY17" fmla="*/ 1611754 h 2284854"/>
                        <a:gd name="connsiteX18" fmla="*/ 15670 w 4306002"/>
                        <a:gd name="connsiteY18" fmla="*/ 957704 h 2284854"/>
                        <a:gd name="connsiteX19" fmla="*/ 34720 w 4306002"/>
                        <a:gd name="connsiteY19" fmla="*/ 525904 h 2284854"/>
                        <a:gd name="connsiteX20" fmla="*/ 123620 w 4306002"/>
                        <a:gd name="connsiteY20" fmla="*/ 335404 h 2284854"/>
                        <a:gd name="connsiteX0" fmla="*/ 123620 w 4306002"/>
                        <a:gd name="connsiteY0" fmla="*/ 335404 h 2284854"/>
                        <a:gd name="connsiteX1" fmla="*/ 441120 w 4306002"/>
                        <a:gd name="connsiteY1" fmla="*/ 157604 h 2284854"/>
                        <a:gd name="connsiteX2" fmla="*/ 898320 w 4306002"/>
                        <a:gd name="connsiteY2" fmla="*/ 68704 h 2284854"/>
                        <a:gd name="connsiteX3" fmla="*/ 1336470 w 4306002"/>
                        <a:gd name="connsiteY3" fmla="*/ 100454 h 2284854"/>
                        <a:gd name="connsiteX4" fmla="*/ 1882570 w 4306002"/>
                        <a:gd name="connsiteY4" fmla="*/ 132204 h 2284854"/>
                        <a:gd name="connsiteX5" fmla="*/ 2530270 w 4306002"/>
                        <a:gd name="connsiteY5" fmla="*/ 24254 h 2284854"/>
                        <a:gd name="connsiteX6" fmla="*/ 3076370 w 4306002"/>
                        <a:gd name="connsiteY6" fmla="*/ 11554 h 2284854"/>
                        <a:gd name="connsiteX7" fmla="*/ 3889170 w 4306002"/>
                        <a:gd name="connsiteY7" fmla="*/ 163954 h 2284854"/>
                        <a:gd name="connsiteX8" fmla="*/ 4174920 w 4306002"/>
                        <a:gd name="connsiteY8" fmla="*/ 348104 h 2284854"/>
                        <a:gd name="connsiteX9" fmla="*/ 4301920 w 4306002"/>
                        <a:gd name="connsiteY9" fmla="*/ 868804 h 2284854"/>
                        <a:gd name="connsiteX10" fmla="*/ 4251120 w 4306002"/>
                        <a:gd name="connsiteY10" fmla="*/ 1808604 h 2284854"/>
                        <a:gd name="connsiteX11" fmla="*/ 4022520 w 4306002"/>
                        <a:gd name="connsiteY11" fmla="*/ 2088004 h 2284854"/>
                        <a:gd name="connsiteX12" fmla="*/ 3063670 w 4306002"/>
                        <a:gd name="connsiteY12" fmla="*/ 2145154 h 2284854"/>
                        <a:gd name="connsiteX13" fmla="*/ 2123870 w 4306002"/>
                        <a:gd name="connsiteY13" fmla="*/ 2164204 h 2284854"/>
                        <a:gd name="connsiteX14" fmla="*/ 1336470 w 4306002"/>
                        <a:gd name="connsiteY14" fmla="*/ 2284854 h 2284854"/>
                        <a:gd name="connsiteX15" fmla="*/ 403020 w 4306002"/>
                        <a:gd name="connsiteY15" fmla="*/ 2164204 h 2284854"/>
                        <a:gd name="connsiteX16" fmla="*/ 72820 w 4306002"/>
                        <a:gd name="connsiteY16" fmla="*/ 1986404 h 2284854"/>
                        <a:gd name="connsiteX17" fmla="*/ 2970 w 4306002"/>
                        <a:gd name="connsiteY17" fmla="*/ 1611754 h 2284854"/>
                        <a:gd name="connsiteX18" fmla="*/ 15670 w 4306002"/>
                        <a:gd name="connsiteY18" fmla="*/ 957704 h 2284854"/>
                        <a:gd name="connsiteX19" fmla="*/ 34720 w 4306002"/>
                        <a:gd name="connsiteY19" fmla="*/ 525904 h 2284854"/>
                        <a:gd name="connsiteX20" fmla="*/ 123620 w 4306002"/>
                        <a:gd name="connsiteY20" fmla="*/ 335404 h 22848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306002" h="2284854">
                          <a:moveTo>
                            <a:pt x="123620" y="335404"/>
                          </a:moveTo>
                          <a:cubicBezTo>
                            <a:pt x="191353" y="274021"/>
                            <a:pt x="312003" y="202054"/>
                            <a:pt x="441120" y="157604"/>
                          </a:cubicBezTo>
                          <a:cubicBezTo>
                            <a:pt x="570237" y="113154"/>
                            <a:pt x="749095" y="78229"/>
                            <a:pt x="898320" y="68704"/>
                          </a:cubicBezTo>
                          <a:lnTo>
                            <a:pt x="1336470" y="100454"/>
                          </a:lnTo>
                          <a:cubicBezTo>
                            <a:pt x="1500512" y="111037"/>
                            <a:pt x="1683603" y="144904"/>
                            <a:pt x="1882570" y="132204"/>
                          </a:cubicBezTo>
                          <a:cubicBezTo>
                            <a:pt x="2081537" y="119504"/>
                            <a:pt x="2331303" y="44362"/>
                            <a:pt x="2530270" y="24254"/>
                          </a:cubicBezTo>
                          <a:cubicBezTo>
                            <a:pt x="2729237" y="4146"/>
                            <a:pt x="2849887" y="-11729"/>
                            <a:pt x="3076370" y="11554"/>
                          </a:cubicBezTo>
                          <a:cubicBezTo>
                            <a:pt x="3302853" y="34837"/>
                            <a:pt x="3706078" y="107862"/>
                            <a:pt x="3889170" y="163954"/>
                          </a:cubicBezTo>
                          <a:cubicBezTo>
                            <a:pt x="4072262" y="220046"/>
                            <a:pt x="4106128" y="230629"/>
                            <a:pt x="4174920" y="348104"/>
                          </a:cubicBezTo>
                          <a:cubicBezTo>
                            <a:pt x="4243712" y="465579"/>
                            <a:pt x="4289220" y="625387"/>
                            <a:pt x="4301920" y="868804"/>
                          </a:cubicBezTo>
                          <a:cubicBezTo>
                            <a:pt x="4314620" y="1112221"/>
                            <a:pt x="4297687" y="1605404"/>
                            <a:pt x="4251120" y="1808604"/>
                          </a:cubicBezTo>
                          <a:cubicBezTo>
                            <a:pt x="4204553" y="2011804"/>
                            <a:pt x="4220428" y="2031912"/>
                            <a:pt x="4022520" y="2088004"/>
                          </a:cubicBezTo>
                          <a:cubicBezTo>
                            <a:pt x="3824612" y="2144096"/>
                            <a:pt x="3380112" y="2132454"/>
                            <a:pt x="3063670" y="2145154"/>
                          </a:cubicBezTo>
                          <a:cubicBezTo>
                            <a:pt x="2747228" y="2157854"/>
                            <a:pt x="2411737" y="2140921"/>
                            <a:pt x="2123870" y="2164204"/>
                          </a:cubicBezTo>
                          <a:cubicBezTo>
                            <a:pt x="1836003" y="2187487"/>
                            <a:pt x="1623278" y="2284854"/>
                            <a:pt x="1336470" y="2284854"/>
                          </a:cubicBezTo>
                          <a:cubicBezTo>
                            <a:pt x="1049662" y="2284854"/>
                            <a:pt x="613628" y="2213946"/>
                            <a:pt x="403020" y="2164204"/>
                          </a:cubicBezTo>
                          <a:cubicBezTo>
                            <a:pt x="192412" y="2114462"/>
                            <a:pt x="139495" y="2078479"/>
                            <a:pt x="72820" y="1986404"/>
                          </a:cubicBezTo>
                          <a:cubicBezTo>
                            <a:pt x="6145" y="1894329"/>
                            <a:pt x="12495" y="1783204"/>
                            <a:pt x="2970" y="1611754"/>
                          </a:cubicBezTo>
                          <a:cubicBezTo>
                            <a:pt x="-6555" y="1440304"/>
                            <a:pt x="9320" y="1156671"/>
                            <a:pt x="15670" y="957704"/>
                          </a:cubicBezTo>
                          <a:cubicBezTo>
                            <a:pt x="22020" y="758737"/>
                            <a:pt x="18845" y="632796"/>
                            <a:pt x="34720" y="525904"/>
                          </a:cubicBezTo>
                          <a:cubicBezTo>
                            <a:pt x="50595" y="419012"/>
                            <a:pt x="55887" y="396787"/>
                            <a:pt x="123620" y="335404"/>
                          </a:cubicBez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FE6468B-687F-3C34-80E7-8D0D1CA4A3E4}"/>
                </a:ext>
              </a:extLst>
            </p:cNvPr>
            <p:cNvSpPr txBox="1"/>
            <p:nvPr/>
          </p:nvSpPr>
          <p:spPr>
            <a:xfrm>
              <a:off x="2522117" y="3935910"/>
              <a:ext cx="339435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>
                  <a:latin typeface="Bradley Hand ITC" panose="03070402050302030203" pitchFamily="66" charset="0"/>
                </a:rPr>
                <a:t>Fusce est. Vivamus a tellus. Pellentesque habitant morbi tristique senectus et netus et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600" b="1">
                  <a:latin typeface="Bradley Hand ITC" panose="03070402050302030203" pitchFamily="66" charset="0"/>
                </a:rPr>
                <a:t>malesuada fames ac turpis egestas. Proin pharetra nonummy pede.</a:t>
              </a:r>
            </a:p>
          </p:txBody>
        </p:sp>
      </p:grpSp>
      <p:pic>
        <p:nvPicPr>
          <p:cNvPr id="11" name="图片 10" descr="卡通人物&#10;&#10;描述已自动生成">
            <a:extLst>
              <a:ext uri="{FF2B5EF4-FFF2-40B4-BE49-F238E27FC236}">
                <a16:creationId xmlns:a16="http://schemas.microsoft.com/office/drawing/2014/main" id="{46C6942F-7958-8899-983D-7C2F69854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81699"/>
            <a:ext cx="3048000" cy="38100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8CB2375-09FC-0F7B-E7C2-B77B9F02B039}"/>
              </a:ext>
            </a:extLst>
          </p:cNvPr>
          <p:cNvSpPr txBox="1"/>
          <p:nvPr/>
        </p:nvSpPr>
        <p:spPr>
          <a:xfrm>
            <a:off x="7923813" y="4426784"/>
            <a:ext cx="33943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Pellentesque habitant morbi tristique senectus et netus et</a:t>
            </a:r>
          </a:p>
          <a:p>
            <a:pPr>
              <a:lnSpc>
                <a:spcPct val="120000"/>
              </a:lnSpc>
            </a:pPr>
            <a:endParaRPr lang="en-US" altLang="zh-CN" sz="1600" b="1">
              <a:latin typeface="Bradley Hand ITC" panose="03070402050302030203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</p:txBody>
      </p:sp>
      <p:pic>
        <p:nvPicPr>
          <p:cNvPr id="14" name="图片 13" descr="圆圈&#10;&#10;中度可信度描述已自动生成">
            <a:extLst>
              <a:ext uri="{FF2B5EF4-FFF2-40B4-BE49-F238E27FC236}">
                <a16:creationId xmlns:a16="http://schemas.microsoft.com/office/drawing/2014/main" id="{2D5D320F-C144-9670-3A0B-131F612A86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171" y="1317206"/>
            <a:ext cx="3810000" cy="2714625"/>
          </a:xfrm>
          <a:prstGeom prst="rect">
            <a:avLst/>
          </a:prstGeom>
        </p:spPr>
      </p:pic>
      <p:pic>
        <p:nvPicPr>
          <p:cNvPr id="16" name="图片 15" descr="卡通人物&#10;&#10;描述已自动生成">
            <a:extLst>
              <a:ext uri="{FF2B5EF4-FFF2-40B4-BE49-F238E27FC236}">
                <a16:creationId xmlns:a16="http://schemas.microsoft.com/office/drawing/2014/main" id="{369BB14F-1A56-6626-9E85-84D45E2503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29" y="3512682"/>
            <a:ext cx="3048000" cy="275082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D943F9F0-28B9-676E-1664-F5DBE83DC469}"/>
              </a:ext>
            </a:extLst>
          </p:cNvPr>
          <p:cNvSpPr txBox="1"/>
          <p:nvPr/>
        </p:nvSpPr>
        <p:spPr>
          <a:xfrm>
            <a:off x="5242655" y="701223"/>
            <a:ext cx="3891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SUPPORTERS SAY</a:t>
            </a:r>
          </a:p>
        </p:txBody>
      </p:sp>
    </p:spTree>
    <p:extLst>
      <p:ext uri="{BB962C8B-B14F-4D97-AF65-F5344CB8AC3E}">
        <p14:creationId xmlns:p14="http://schemas.microsoft.com/office/powerpoint/2010/main" val="156022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862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id="{F1E041A4-F5EC-BF8A-998F-8B2E7F7943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86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41DD40A-7E4B-BC2A-DD5D-40FA0E71AF44}"/>
              </a:ext>
            </a:extLst>
          </p:cNvPr>
          <p:cNvSpPr/>
          <p:nvPr/>
        </p:nvSpPr>
        <p:spPr>
          <a:xfrm>
            <a:off x="7618495" y="2501445"/>
            <a:ext cx="3032816" cy="2814955"/>
          </a:xfrm>
          <a:custGeom>
            <a:avLst/>
            <a:gdLst>
              <a:gd name="connsiteX0" fmla="*/ 302525 w 1821026"/>
              <a:gd name="connsiteY0" fmla="*/ 236739 h 1690213"/>
              <a:gd name="connsiteX1" fmla="*/ 612405 w 1821026"/>
              <a:gd name="connsiteY1" fmla="*/ 84339 h 1690213"/>
              <a:gd name="connsiteX2" fmla="*/ 1023885 w 1821026"/>
              <a:gd name="connsiteY2" fmla="*/ 8139 h 1690213"/>
              <a:gd name="connsiteX3" fmla="*/ 1288045 w 1821026"/>
              <a:gd name="connsiteY3" fmla="*/ 23379 h 1690213"/>
              <a:gd name="connsiteX4" fmla="*/ 1582685 w 1821026"/>
              <a:gd name="connsiteY4" fmla="*/ 196099 h 1690213"/>
              <a:gd name="connsiteX5" fmla="*/ 1755405 w 1821026"/>
              <a:gd name="connsiteY5" fmla="*/ 439939 h 1690213"/>
              <a:gd name="connsiteX6" fmla="*/ 1816365 w 1821026"/>
              <a:gd name="connsiteY6" fmla="*/ 1008899 h 1690213"/>
              <a:gd name="connsiteX7" fmla="*/ 1643645 w 1821026"/>
              <a:gd name="connsiteY7" fmla="*/ 1496579 h 1690213"/>
              <a:gd name="connsiteX8" fmla="*/ 1359165 w 1821026"/>
              <a:gd name="connsiteY8" fmla="*/ 1654059 h 1690213"/>
              <a:gd name="connsiteX9" fmla="*/ 866405 w 1821026"/>
              <a:gd name="connsiteY9" fmla="*/ 1679459 h 1690213"/>
              <a:gd name="connsiteX10" fmla="*/ 256805 w 1821026"/>
              <a:gd name="connsiteY10" fmla="*/ 1511819 h 1690213"/>
              <a:gd name="connsiteX11" fmla="*/ 2805 w 1821026"/>
              <a:gd name="connsiteY11" fmla="*/ 1080019 h 1690213"/>
              <a:gd name="connsiteX12" fmla="*/ 129805 w 1821026"/>
              <a:gd name="connsiteY12" fmla="*/ 500899 h 1690213"/>
              <a:gd name="connsiteX13" fmla="*/ 302525 w 1821026"/>
              <a:gd name="connsiteY13" fmla="*/ 236739 h 1690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21026" h="1690213">
                <a:moveTo>
                  <a:pt x="302525" y="236739"/>
                </a:moveTo>
                <a:cubicBezTo>
                  <a:pt x="382958" y="167312"/>
                  <a:pt x="492178" y="122439"/>
                  <a:pt x="612405" y="84339"/>
                </a:cubicBezTo>
                <a:cubicBezTo>
                  <a:pt x="732632" y="46239"/>
                  <a:pt x="911278" y="18299"/>
                  <a:pt x="1023885" y="8139"/>
                </a:cubicBezTo>
                <a:cubicBezTo>
                  <a:pt x="1136492" y="-2021"/>
                  <a:pt x="1194912" y="-7948"/>
                  <a:pt x="1288045" y="23379"/>
                </a:cubicBezTo>
                <a:cubicBezTo>
                  <a:pt x="1381178" y="54706"/>
                  <a:pt x="1504792" y="126672"/>
                  <a:pt x="1582685" y="196099"/>
                </a:cubicBezTo>
                <a:cubicBezTo>
                  <a:pt x="1660578" y="265526"/>
                  <a:pt x="1716458" y="304472"/>
                  <a:pt x="1755405" y="439939"/>
                </a:cubicBezTo>
                <a:cubicBezTo>
                  <a:pt x="1794352" y="575406"/>
                  <a:pt x="1834992" y="832792"/>
                  <a:pt x="1816365" y="1008899"/>
                </a:cubicBezTo>
                <a:cubicBezTo>
                  <a:pt x="1797738" y="1185006"/>
                  <a:pt x="1719845" y="1389052"/>
                  <a:pt x="1643645" y="1496579"/>
                </a:cubicBezTo>
                <a:cubicBezTo>
                  <a:pt x="1567445" y="1604106"/>
                  <a:pt x="1488705" y="1623579"/>
                  <a:pt x="1359165" y="1654059"/>
                </a:cubicBezTo>
                <a:cubicBezTo>
                  <a:pt x="1229625" y="1684539"/>
                  <a:pt x="1050132" y="1703166"/>
                  <a:pt x="866405" y="1679459"/>
                </a:cubicBezTo>
                <a:cubicBezTo>
                  <a:pt x="682678" y="1655752"/>
                  <a:pt x="400738" y="1611726"/>
                  <a:pt x="256805" y="1511819"/>
                </a:cubicBezTo>
                <a:cubicBezTo>
                  <a:pt x="112872" y="1411912"/>
                  <a:pt x="23972" y="1248506"/>
                  <a:pt x="2805" y="1080019"/>
                </a:cubicBezTo>
                <a:cubicBezTo>
                  <a:pt x="-18362" y="911532"/>
                  <a:pt x="85778" y="636366"/>
                  <a:pt x="129805" y="500899"/>
                </a:cubicBezTo>
                <a:cubicBezTo>
                  <a:pt x="173832" y="365432"/>
                  <a:pt x="222092" y="306166"/>
                  <a:pt x="302525" y="236739"/>
                </a:cubicBezTo>
                <a:close/>
              </a:path>
            </a:pathLst>
          </a:custGeom>
          <a:solidFill>
            <a:srgbClr val="F3ECDC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192CBCA-175D-7D13-053D-DFD4AFEF9757}"/>
              </a:ext>
            </a:extLst>
          </p:cNvPr>
          <p:cNvSpPr/>
          <p:nvPr/>
        </p:nvSpPr>
        <p:spPr>
          <a:xfrm>
            <a:off x="7806222" y="2657555"/>
            <a:ext cx="2811247" cy="2625003"/>
          </a:xfrm>
          <a:custGeom>
            <a:avLst/>
            <a:gdLst>
              <a:gd name="connsiteX0" fmla="*/ 439852 w 1687987"/>
              <a:gd name="connsiteY0" fmla="*/ 111408 h 1576158"/>
              <a:gd name="connsiteX1" fmla="*/ 302692 w 1687987"/>
              <a:gd name="connsiteY1" fmla="*/ 182528 h 1576158"/>
              <a:gd name="connsiteX2" fmla="*/ 119812 w 1687987"/>
              <a:gd name="connsiteY2" fmla="*/ 446688 h 1576158"/>
              <a:gd name="connsiteX3" fmla="*/ 18212 w 1687987"/>
              <a:gd name="connsiteY3" fmla="*/ 842928 h 1576158"/>
              <a:gd name="connsiteX4" fmla="*/ 33452 w 1687987"/>
              <a:gd name="connsiteY4" fmla="*/ 1203608 h 1576158"/>
              <a:gd name="connsiteX5" fmla="*/ 343332 w 1687987"/>
              <a:gd name="connsiteY5" fmla="*/ 1452528 h 1576158"/>
              <a:gd name="connsiteX6" fmla="*/ 800532 w 1687987"/>
              <a:gd name="connsiteY6" fmla="*/ 1574448 h 1576158"/>
              <a:gd name="connsiteX7" fmla="*/ 1389812 w 1687987"/>
              <a:gd name="connsiteY7" fmla="*/ 1503328 h 1576158"/>
              <a:gd name="connsiteX8" fmla="*/ 1577772 w 1687987"/>
              <a:gd name="connsiteY8" fmla="*/ 1234088 h 1576158"/>
              <a:gd name="connsiteX9" fmla="*/ 1684452 w 1687987"/>
              <a:gd name="connsiteY9" fmla="*/ 588928 h 1576158"/>
              <a:gd name="connsiteX10" fmla="*/ 1450772 w 1687987"/>
              <a:gd name="connsiteY10" fmla="*/ 167288 h 1576158"/>
              <a:gd name="connsiteX11" fmla="*/ 1064692 w 1687987"/>
              <a:gd name="connsiteY11" fmla="*/ 4728 h 1576158"/>
              <a:gd name="connsiteX12" fmla="*/ 607492 w 1687987"/>
              <a:gd name="connsiteY12" fmla="*/ 50448 h 1576158"/>
              <a:gd name="connsiteX13" fmla="*/ 439852 w 1687987"/>
              <a:gd name="connsiteY13" fmla="*/ 111408 h 15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87987" h="1576158">
                <a:moveTo>
                  <a:pt x="439852" y="111408"/>
                </a:moveTo>
                <a:cubicBezTo>
                  <a:pt x="389052" y="133421"/>
                  <a:pt x="356032" y="126648"/>
                  <a:pt x="302692" y="182528"/>
                </a:cubicBezTo>
                <a:cubicBezTo>
                  <a:pt x="249352" y="238408"/>
                  <a:pt x="167225" y="336621"/>
                  <a:pt x="119812" y="446688"/>
                </a:cubicBezTo>
                <a:cubicBezTo>
                  <a:pt x="72399" y="556755"/>
                  <a:pt x="32605" y="716775"/>
                  <a:pt x="18212" y="842928"/>
                </a:cubicBezTo>
                <a:cubicBezTo>
                  <a:pt x="3819" y="969081"/>
                  <a:pt x="-20735" y="1102008"/>
                  <a:pt x="33452" y="1203608"/>
                </a:cubicBezTo>
                <a:cubicBezTo>
                  <a:pt x="87639" y="1305208"/>
                  <a:pt x="215485" y="1390721"/>
                  <a:pt x="343332" y="1452528"/>
                </a:cubicBezTo>
                <a:cubicBezTo>
                  <a:pt x="471179" y="1514335"/>
                  <a:pt x="626119" y="1565981"/>
                  <a:pt x="800532" y="1574448"/>
                </a:cubicBezTo>
                <a:cubicBezTo>
                  <a:pt x="974945" y="1582915"/>
                  <a:pt x="1260272" y="1560055"/>
                  <a:pt x="1389812" y="1503328"/>
                </a:cubicBezTo>
                <a:cubicBezTo>
                  <a:pt x="1519352" y="1446601"/>
                  <a:pt x="1528665" y="1386488"/>
                  <a:pt x="1577772" y="1234088"/>
                </a:cubicBezTo>
                <a:cubicBezTo>
                  <a:pt x="1626879" y="1081688"/>
                  <a:pt x="1705619" y="766728"/>
                  <a:pt x="1684452" y="588928"/>
                </a:cubicBezTo>
                <a:cubicBezTo>
                  <a:pt x="1663285" y="411128"/>
                  <a:pt x="1554065" y="264655"/>
                  <a:pt x="1450772" y="167288"/>
                </a:cubicBezTo>
                <a:cubicBezTo>
                  <a:pt x="1347479" y="69921"/>
                  <a:pt x="1205239" y="24201"/>
                  <a:pt x="1064692" y="4728"/>
                </a:cubicBezTo>
                <a:cubicBezTo>
                  <a:pt x="924145" y="-14745"/>
                  <a:pt x="714172" y="30975"/>
                  <a:pt x="607492" y="50448"/>
                </a:cubicBezTo>
                <a:cubicBezTo>
                  <a:pt x="500812" y="69921"/>
                  <a:pt x="490652" y="89395"/>
                  <a:pt x="439852" y="111408"/>
                </a:cubicBezTo>
                <a:close/>
              </a:path>
            </a:pathLst>
          </a:custGeom>
          <a:solidFill>
            <a:srgbClr val="99F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48AB644-8088-6E91-0C11-B80C4A7075E8}"/>
              </a:ext>
            </a:extLst>
          </p:cNvPr>
          <p:cNvGrpSpPr/>
          <p:nvPr/>
        </p:nvGrpSpPr>
        <p:grpSpPr>
          <a:xfrm>
            <a:off x="1540689" y="2364231"/>
            <a:ext cx="3032816" cy="2814954"/>
            <a:chOff x="5221047" y="1871461"/>
            <a:chExt cx="1821026" cy="1690213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4B6F695-B2FC-2DB5-B9C3-117D74D25FD5}"/>
                </a:ext>
              </a:extLst>
            </p:cNvPr>
            <p:cNvSpPr/>
            <p:nvPr/>
          </p:nvSpPr>
          <p:spPr>
            <a:xfrm>
              <a:off x="5221047" y="1871461"/>
              <a:ext cx="1821026" cy="1690213"/>
            </a:xfrm>
            <a:custGeom>
              <a:avLst/>
              <a:gdLst>
                <a:gd name="connsiteX0" fmla="*/ 302525 w 1821026"/>
                <a:gd name="connsiteY0" fmla="*/ 236739 h 1690213"/>
                <a:gd name="connsiteX1" fmla="*/ 612405 w 1821026"/>
                <a:gd name="connsiteY1" fmla="*/ 84339 h 1690213"/>
                <a:gd name="connsiteX2" fmla="*/ 1023885 w 1821026"/>
                <a:gd name="connsiteY2" fmla="*/ 8139 h 1690213"/>
                <a:gd name="connsiteX3" fmla="*/ 1288045 w 1821026"/>
                <a:gd name="connsiteY3" fmla="*/ 23379 h 1690213"/>
                <a:gd name="connsiteX4" fmla="*/ 1582685 w 1821026"/>
                <a:gd name="connsiteY4" fmla="*/ 196099 h 1690213"/>
                <a:gd name="connsiteX5" fmla="*/ 1755405 w 1821026"/>
                <a:gd name="connsiteY5" fmla="*/ 439939 h 1690213"/>
                <a:gd name="connsiteX6" fmla="*/ 1816365 w 1821026"/>
                <a:gd name="connsiteY6" fmla="*/ 1008899 h 1690213"/>
                <a:gd name="connsiteX7" fmla="*/ 1643645 w 1821026"/>
                <a:gd name="connsiteY7" fmla="*/ 1496579 h 1690213"/>
                <a:gd name="connsiteX8" fmla="*/ 1359165 w 1821026"/>
                <a:gd name="connsiteY8" fmla="*/ 1654059 h 1690213"/>
                <a:gd name="connsiteX9" fmla="*/ 866405 w 1821026"/>
                <a:gd name="connsiteY9" fmla="*/ 1679459 h 1690213"/>
                <a:gd name="connsiteX10" fmla="*/ 256805 w 1821026"/>
                <a:gd name="connsiteY10" fmla="*/ 1511819 h 1690213"/>
                <a:gd name="connsiteX11" fmla="*/ 2805 w 1821026"/>
                <a:gd name="connsiteY11" fmla="*/ 1080019 h 1690213"/>
                <a:gd name="connsiteX12" fmla="*/ 129805 w 1821026"/>
                <a:gd name="connsiteY12" fmla="*/ 500899 h 1690213"/>
                <a:gd name="connsiteX13" fmla="*/ 302525 w 1821026"/>
                <a:gd name="connsiteY13" fmla="*/ 236739 h 169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21026" h="1690213">
                  <a:moveTo>
                    <a:pt x="302525" y="236739"/>
                  </a:moveTo>
                  <a:cubicBezTo>
                    <a:pt x="382958" y="167312"/>
                    <a:pt x="492178" y="122439"/>
                    <a:pt x="612405" y="84339"/>
                  </a:cubicBezTo>
                  <a:cubicBezTo>
                    <a:pt x="732632" y="46239"/>
                    <a:pt x="911278" y="18299"/>
                    <a:pt x="1023885" y="8139"/>
                  </a:cubicBezTo>
                  <a:cubicBezTo>
                    <a:pt x="1136492" y="-2021"/>
                    <a:pt x="1194912" y="-7948"/>
                    <a:pt x="1288045" y="23379"/>
                  </a:cubicBezTo>
                  <a:cubicBezTo>
                    <a:pt x="1381178" y="54706"/>
                    <a:pt x="1504792" y="126672"/>
                    <a:pt x="1582685" y="196099"/>
                  </a:cubicBezTo>
                  <a:cubicBezTo>
                    <a:pt x="1660578" y="265526"/>
                    <a:pt x="1716458" y="304472"/>
                    <a:pt x="1755405" y="439939"/>
                  </a:cubicBezTo>
                  <a:cubicBezTo>
                    <a:pt x="1794352" y="575406"/>
                    <a:pt x="1834992" y="832792"/>
                    <a:pt x="1816365" y="1008899"/>
                  </a:cubicBezTo>
                  <a:cubicBezTo>
                    <a:pt x="1797738" y="1185006"/>
                    <a:pt x="1719845" y="1389052"/>
                    <a:pt x="1643645" y="1496579"/>
                  </a:cubicBezTo>
                  <a:cubicBezTo>
                    <a:pt x="1567445" y="1604106"/>
                    <a:pt x="1488705" y="1623579"/>
                    <a:pt x="1359165" y="1654059"/>
                  </a:cubicBezTo>
                  <a:cubicBezTo>
                    <a:pt x="1229625" y="1684539"/>
                    <a:pt x="1050132" y="1703166"/>
                    <a:pt x="866405" y="1679459"/>
                  </a:cubicBezTo>
                  <a:cubicBezTo>
                    <a:pt x="682678" y="1655752"/>
                    <a:pt x="400738" y="1611726"/>
                    <a:pt x="256805" y="1511819"/>
                  </a:cubicBezTo>
                  <a:cubicBezTo>
                    <a:pt x="112872" y="1411912"/>
                    <a:pt x="23972" y="1248506"/>
                    <a:pt x="2805" y="1080019"/>
                  </a:cubicBezTo>
                  <a:cubicBezTo>
                    <a:pt x="-18362" y="911532"/>
                    <a:pt x="85778" y="636366"/>
                    <a:pt x="129805" y="500899"/>
                  </a:cubicBezTo>
                  <a:cubicBezTo>
                    <a:pt x="173832" y="365432"/>
                    <a:pt x="222092" y="306166"/>
                    <a:pt x="302525" y="236739"/>
                  </a:cubicBezTo>
                  <a:close/>
                </a:path>
              </a:pathLst>
            </a:custGeom>
            <a:solidFill>
              <a:srgbClr val="F3ECDC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FAC965F-99E6-C984-5640-D590F9CF79B3}"/>
                </a:ext>
              </a:extLst>
            </p:cNvPr>
            <p:cNvSpPr/>
            <p:nvPr/>
          </p:nvSpPr>
          <p:spPr>
            <a:xfrm>
              <a:off x="5333766" y="1965196"/>
              <a:ext cx="1687987" cy="1576158"/>
            </a:xfrm>
            <a:custGeom>
              <a:avLst/>
              <a:gdLst>
                <a:gd name="connsiteX0" fmla="*/ 439852 w 1687987"/>
                <a:gd name="connsiteY0" fmla="*/ 111408 h 1576158"/>
                <a:gd name="connsiteX1" fmla="*/ 302692 w 1687987"/>
                <a:gd name="connsiteY1" fmla="*/ 182528 h 1576158"/>
                <a:gd name="connsiteX2" fmla="*/ 119812 w 1687987"/>
                <a:gd name="connsiteY2" fmla="*/ 446688 h 1576158"/>
                <a:gd name="connsiteX3" fmla="*/ 18212 w 1687987"/>
                <a:gd name="connsiteY3" fmla="*/ 842928 h 1576158"/>
                <a:gd name="connsiteX4" fmla="*/ 33452 w 1687987"/>
                <a:gd name="connsiteY4" fmla="*/ 1203608 h 1576158"/>
                <a:gd name="connsiteX5" fmla="*/ 343332 w 1687987"/>
                <a:gd name="connsiteY5" fmla="*/ 1452528 h 1576158"/>
                <a:gd name="connsiteX6" fmla="*/ 800532 w 1687987"/>
                <a:gd name="connsiteY6" fmla="*/ 1574448 h 1576158"/>
                <a:gd name="connsiteX7" fmla="*/ 1389812 w 1687987"/>
                <a:gd name="connsiteY7" fmla="*/ 1503328 h 1576158"/>
                <a:gd name="connsiteX8" fmla="*/ 1577772 w 1687987"/>
                <a:gd name="connsiteY8" fmla="*/ 1234088 h 1576158"/>
                <a:gd name="connsiteX9" fmla="*/ 1684452 w 1687987"/>
                <a:gd name="connsiteY9" fmla="*/ 588928 h 1576158"/>
                <a:gd name="connsiteX10" fmla="*/ 1450772 w 1687987"/>
                <a:gd name="connsiteY10" fmla="*/ 167288 h 1576158"/>
                <a:gd name="connsiteX11" fmla="*/ 1064692 w 1687987"/>
                <a:gd name="connsiteY11" fmla="*/ 4728 h 1576158"/>
                <a:gd name="connsiteX12" fmla="*/ 607492 w 1687987"/>
                <a:gd name="connsiteY12" fmla="*/ 50448 h 1576158"/>
                <a:gd name="connsiteX13" fmla="*/ 439852 w 1687987"/>
                <a:gd name="connsiteY13" fmla="*/ 111408 h 15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87987" h="1576158">
                  <a:moveTo>
                    <a:pt x="439852" y="111408"/>
                  </a:moveTo>
                  <a:cubicBezTo>
                    <a:pt x="389052" y="133421"/>
                    <a:pt x="356032" y="126648"/>
                    <a:pt x="302692" y="182528"/>
                  </a:cubicBezTo>
                  <a:cubicBezTo>
                    <a:pt x="249352" y="238408"/>
                    <a:pt x="167225" y="336621"/>
                    <a:pt x="119812" y="446688"/>
                  </a:cubicBezTo>
                  <a:cubicBezTo>
                    <a:pt x="72399" y="556755"/>
                    <a:pt x="32605" y="716775"/>
                    <a:pt x="18212" y="842928"/>
                  </a:cubicBezTo>
                  <a:cubicBezTo>
                    <a:pt x="3819" y="969081"/>
                    <a:pt x="-20735" y="1102008"/>
                    <a:pt x="33452" y="1203608"/>
                  </a:cubicBezTo>
                  <a:cubicBezTo>
                    <a:pt x="87639" y="1305208"/>
                    <a:pt x="215485" y="1390721"/>
                    <a:pt x="343332" y="1452528"/>
                  </a:cubicBezTo>
                  <a:cubicBezTo>
                    <a:pt x="471179" y="1514335"/>
                    <a:pt x="626119" y="1565981"/>
                    <a:pt x="800532" y="1574448"/>
                  </a:cubicBezTo>
                  <a:cubicBezTo>
                    <a:pt x="974945" y="1582915"/>
                    <a:pt x="1260272" y="1560055"/>
                    <a:pt x="1389812" y="1503328"/>
                  </a:cubicBezTo>
                  <a:cubicBezTo>
                    <a:pt x="1519352" y="1446601"/>
                    <a:pt x="1528665" y="1386488"/>
                    <a:pt x="1577772" y="1234088"/>
                  </a:cubicBezTo>
                  <a:cubicBezTo>
                    <a:pt x="1626879" y="1081688"/>
                    <a:pt x="1705619" y="766728"/>
                    <a:pt x="1684452" y="588928"/>
                  </a:cubicBezTo>
                  <a:cubicBezTo>
                    <a:pt x="1663285" y="411128"/>
                    <a:pt x="1554065" y="264655"/>
                    <a:pt x="1450772" y="167288"/>
                  </a:cubicBezTo>
                  <a:cubicBezTo>
                    <a:pt x="1347479" y="69921"/>
                    <a:pt x="1205239" y="24201"/>
                    <a:pt x="1064692" y="4728"/>
                  </a:cubicBezTo>
                  <a:cubicBezTo>
                    <a:pt x="924145" y="-14745"/>
                    <a:pt x="714172" y="30975"/>
                    <a:pt x="607492" y="50448"/>
                  </a:cubicBezTo>
                  <a:cubicBezTo>
                    <a:pt x="500812" y="69921"/>
                    <a:pt x="490652" y="89395"/>
                    <a:pt x="439852" y="111408"/>
                  </a:cubicBezTo>
                  <a:close/>
                </a:path>
              </a:pathLst>
            </a:custGeom>
            <a:solidFill>
              <a:srgbClr val="BAEB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C54551E-694B-DC0B-47CA-009E97487B41}"/>
              </a:ext>
            </a:extLst>
          </p:cNvPr>
          <p:cNvGrpSpPr/>
          <p:nvPr/>
        </p:nvGrpSpPr>
        <p:grpSpPr>
          <a:xfrm>
            <a:off x="3888956" y="2186275"/>
            <a:ext cx="4414088" cy="4097004"/>
            <a:chOff x="5221047" y="1871461"/>
            <a:chExt cx="1821026" cy="169021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26DCA4C-0E5D-3020-C1CE-66BD70C5E149}"/>
                </a:ext>
              </a:extLst>
            </p:cNvPr>
            <p:cNvSpPr/>
            <p:nvPr/>
          </p:nvSpPr>
          <p:spPr>
            <a:xfrm>
              <a:off x="5221047" y="1871461"/>
              <a:ext cx="1821026" cy="1690213"/>
            </a:xfrm>
            <a:custGeom>
              <a:avLst/>
              <a:gdLst>
                <a:gd name="connsiteX0" fmla="*/ 302525 w 1821026"/>
                <a:gd name="connsiteY0" fmla="*/ 236739 h 1690213"/>
                <a:gd name="connsiteX1" fmla="*/ 612405 w 1821026"/>
                <a:gd name="connsiteY1" fmla="*/ 84339 h 1690213"/>
                <a:gd name="connsiteX2" fmla="*/ 1023885 w 1821026"/>
                <a:gd name="connsiteY2" fmla="*/ 8139 h 1690213"/>
                <a:gd name="connsiteX3" fmla="*/ 1288045 w 1821026"/>
                <a:gd name="connsiteY3" fmla="*/ 23379 h 1690213"/>
                <a:gd name="connsiteX4" fmla="*/ 1582685 w 1821026"/>
                <a:gd name="connsiteY4" fmla="*/ 196099 h 1690213"/>
                <a:gd name="connsiteX5" fmla="*/ 1755405 w 1821026"/>
                <a:gd name="connsiteY5" fmla="*/ 439939 h 1690213"/>
                <a:gd name="connsiteX6" fmla="*/ 1816365 w 1821026"/>
                <a:gd name="connsiteY6" fmla="*/ 1008899 h 1690213"/>
                <a:gd name="connsiteX7" fmla="*/ 1643645 w 1821026"/>
                <a:gd name="connsiteY7" fmla="*/ 1496579 h 1690213"/>
                <a:gd name="connsiteX8" fmla="*/ 1359165 w 1821026"/>
                <a:gd name="connsiteY8" fmla="*/ 1654059 h 1690213"/>
                <a:gd name="connsiteX9" fmla="*/ 866405 w 1821026"/>
                <a:gd name="connsiteY9" fmla="*/ 1679459 h 1690213"/>
                <a:gd name="connsiteX10" fmla="*/ 256805 w 1821026"/>
                <a:gd name="connsiteY10" fmla="*/ 1511819 h 1690213"/>
                <a:gd name="connsiteX11" fmla="*/ 2805 w 1821026"/>
                <a:gd name="connsiteY11" fmla="*/ 1080019 h 1690213"/>
                <a:gd name="connsiteX12" fmla="*/ 129805 w 1821026"/>
                <a:gd name="connsiteY12" fmla="*/ 500899 h 1690213"/>
                <a:gd name="connsiteX13" fmla="*/ 302525 w 1821026"/>
                <a:gd name="connsiteY13" fmla="*/ 236739 h 169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21026" h="1690213">
                  <a:moveTo>
                    <a:pt x="302525" y="236739"/>
                  </a:moveTo>
                  <a:cubicBezTo>
                    <a:pt x="382958" y="167312"/>
                    <a:pt x="492178" y="122439"/>
                    <a:pt x="612405" y="84339"/>
                  </a:cubicBezTo>
                  <a:cubicBezTo>
                    <a:pt x="732632" y="46239"/>
                    <a:pt x="911278" y="18299"/>
                    <a:pt x="1023885" y="8139"/>
                  </a:cubicBezTo>
                  <a:cubicBezTo>
                    <a:pt x="1136492" y="-2021"/>
                    <a:pt x="1194912" y="-7948"/>
                    <a:pt x="1288045" y="23379"/>
                  </a:cubicBezTo>
                  <a:cubicBezTo>
                    <a:pt x="1381178" y="54706"/>
                    <a:pt x="1504792" y="126672"/>
                    <a:pt x="1582685" y="196099"/>
                  </a:cubicBezTo>
                  <a:cubicBezTo>
                    <a:pt x="1660578" y="265526"/>
                    <a:pt x="1716458" y="304472"/>
                    <a:pt x="1755405" y="439939"/>
                  </a:cubicBezTo>
                  <a:cubicBezTo>
                    <a:pt x="1794352" y="575406"/>
                    <a:pt x="1834992" y="832792"/>
                    <a:pt x="1816365" y="1008899"/>
                  </a:cubicBezTo>
                  <a:cubicBezTo>
                    <a:pt x="1797738" y="1185006"/>
                    <a:pt x="1719845" y="1389052"/>
                    <a:pt x="1643645" y="1496579"/>
                  </a:cubicBezTo>
                  <a:cubicBezTo>
                    <a:pt x="1567445" y="1604106"/>
                    <a:pt x="1488705" y="1623579"/>
                    <a:pt x="1359165" y="1654059"/>
                  </a:cubicBezTo>
                  <a:cubicBezTo>
                    <a:pt x="1229625" y="1684539"/>
                    <a:pt x="1050132" y="1703166"/>
                    <a:pt x="866405" y="1679459"/>
                  </a:cubicBezTo>
                  <a:cubicBezTo>
                    <a:pt x="682678" y="1655752"/>
                    <a:pt x="400738" y="1611726"/>
                    <a:pt x="256805" y="1511819"/>
                  </a:cubicBezTo>
                  <a:cubicBezTo>
                    <a:pt x="112872" y="1411912"/>
                    <a:pt x="23972" y="1248506"/>
                    <a:pt x="2805" y="1080019"/>
                  </a:cubicBezTo>
                  <a:cubicBezTo>
                    <a:pt x="-18362" y="911532"/>
                    <a:pt x="85778" y="636366"/>
                    <a:pt x="129805" y="500899"/>
                  </a:cubicBezTo>
                  <a:cubicBezTo>
                    <a:pt x="173832" y="365432"/>
                    <a:pt x="222092" y="306166"/>
                    <a:pt x="302525" y="236739"/>
                  </a:cubicBezTo>
                  <a:close/>
                </a:path>
              </a:pathLst>
            </a:custGeom>
            <a:solidFill>
              <a:srgbClr val="F3ECDC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0CF0E17-E7A7-E903-5EF5-D056342A803F}"/>
                </a:ext>
              </a:extLst>
            </p:cNvPr>
            <p:cNvSpPr/>
            <p:nvPr/>
          </p:nvSpPr>
          <p:spPr>
            <a:xfrm>
              <a:off x="5333766" y="1965196"/>
              <a:ext cx="1687987" cy="1576158"/>
            </a:xfrm>
            <a:custGeom>
              <a:avLst/>
              <a:gdLst>
                <a:gd name="connsiteX0" fmla="*/ 439852 w 1687987"/>
                <a:gd name="connsiteY0" fmla="*/ 111408 h 1576158"/>
                <a:gd name="connsiteX1" fmla="*/ 302692 w 1687987"/>
                <a:gd name="connsiteY1" fmla="*/ 182528 h 1576158"/>
                <a:gd name="connsiteX2" fmla="*/ 119812 w 1687987"/>
                <a:gd name="connsiteY2" fmla="*/ 446688 h 1576158"/>
                <a:gd name="connsiteX3" fmla="*/ 18212 w 1687987"/>
                <a:gd name="connsiteY3" fmla="*/ 842928 h 1576158"/>
                <a:gd name="connsiteX4" fmla="*/ 33452 w 1687987"/>
                <a:gd name="connsiteY4" fmla="*/ 1203608 h 1576158"/>
                <a:gd name="connsiteX5" fmla="*/ 343332 w 1687987"/>
                <a:gd name="connsiteY5" fmla="*/ 1452528 h 1576158"/>
                <a:gd name="connsiteX6" fmla="*/ 800532 w 1687987"/>
                <a:gd name="connsiteY6" fmla="*/ 1574448 h 1576158"/>
                <a:gd name="connsiteX7" fmla="*/ 1389812 w 1687987"/>
                <a:gd name="connsiteY7" fmla="*/ 1503328 h 1576158"/>
                <a:gd name="connsiteX8" fmla="*/ 1577772 w 1687987"/>
                <a:gd name="connsiteY8" fmla="*/ 1234088 h 1576158"/>
                <a:gd name="connsiteX9" fmla="*/ 1684452 w 1687987"/>
                <a:gd name="connsiteY9" fmla="*/ 588928 h 1576158"/>
                <a:gd name="connsiteX10" fmla="*/ 1450772 w 1687987"/>
                <a:gd name="connsiteY10" fmla="*/ 167288 h 1576158"/>
                <a:gd name="connsiteX11" fmla="*/ 1064692 w 1687987"/>
                <a:gd name="connsiteY11" fmla="*/ 4728 h 1576158"/>
                <a:gd name="connsiteX12" fmla="*/ 607492 w 1687987"/>
                <a:gd name="connsiteY12" fmla="*/ 50448 h 1576158"/>
                <a:gd name="connsiteX13" fmla="*/ 439852 w 1687987"/>
                <a:gd name="connsiteY13" fmla="*/ 111408 h 157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87987" h="1576158">
                  <a:moveTo>
                    <a:pt x="439852" y="111408"/>
                  </a:moveTo>
                  <a:cubicBezTo>
                    <a:pt x="389052" y="133421"/>
                    <a:pt x="356032" y="126648"/>
                    <a:pt x="302692" y="182528"/>
                  </a:cubicBezTo>
                  <a:cubicBezTo>
                    <a:pt x="249352" y="238408"/>
                    <a:pt x="167225" y="336621"/>
                    <a:pt x="119812" y="446688"/>
                  </a:cubicBezTo>
                  <a:cubicBezTo>
                    <a:pt x="72399" y="556755"/>
                    <a:pt x="32605" y="716775"/>
                    <a:pt x="18212" y="842928"/>
                  </a:cubicBezTo>
                  <a:cubicBezTo>
                    <a:pt x="3819" y="969081"/>
                    <a:pt x="-20735" y="1102008"/>
                    <a:pt x="33452" y="1203608"/>
                  </a:cubicBezTo>
                  <a:cubicBezTo>
                    <a:pt x="87639" y="1305208"/>
                    <a:pt x="215485" y="1390721"/>
                    <a:pt x="343332" y="1452528"/>
                  </a:cubicBezTo>
                  <a:cubicBezTo>
                    <a:pt x="471179" y="1514335"/>
                    <a:pt x="626119" y="1565981"/>
                    <a:pt x="800532" y="1574448"/>
                  </a:cubicBezTo>
                  <a:cubicBezTo>
                    <a:pt x="974945" y="1582915"/>
                    <a:pt x="1260272" y="1560055"/>
                    <a:pt x="1389812" y="1503328"/>
                  </a:cubicBezTo>
                  <a:cubicBezTo>
                    <a:pt x="1519352" y="1446601"/>
                    <a:pt x="1528665" y="1386488"/>
                    <a:pt x="1577772" y="1234088"/>
                  </a:cubicBezTo>
                  <a:cubicBezTo>
                    <a:pt x="1626879" y="1081688"/>
                    <a:pt x="1705619" y="766728"/>
                    <a:pt x="1684452" y="588928"/>
                  </a:cubicBezTo>
                  <a:cubicBezTo>
                    <a:pt x="1663285" y="411128"/>
                    <a:pt x="1554065" y="264655"/>
                    <a:pt x="1450772" y="167288"/>
                  </a:cubicBezTo>
                  <a:cubicBezTo>
                    <a:pt x="1347479" y="69921"/>
                    <a:pt x="1205239" y="24201"/>
                    <a:pt x="1064692" y="4728"/>
                  </a:cubicBezTo>
                  <a:cubicBezTo>
                    <a:pt x="924145" y="-14745"/>
                    <a:pt x="714172" y="30975"/>
                    <a:pt x="607492" y="50448"/>
                  </a:cubicBezTo>
                  <a:cubicBezTo>
                    <a:pt x="500812" y="69921"/>
                    <a:pt x="490652" y="89395"/>
                    <a:pt x="439852" y="111408"/>
                  </a:cubicBezTo>
                  <a:close/>
                </a:path>
              </a:pathLst>
            </a:custGeom>
            <a:solidFill>
              <a:srgbClr val="EF58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8181D05-4FA7-CDF6-4A35-FCC0A78204EF}"/>
              </a:ext>
            </a:extLst>
          </p:cNvPr>
          <p:cNvSpPr txBox="1"/>
          <p:nvPr/>
        </p:nvSpPr>
        <p:spPr>
          <a:xfrm>
            <a:off x="4150456" y="900496"/>
            <a:ext cx="3891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Your Point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2213189-E51B-F455-CFB3-F1E559ADF7B7}"/>
              </a:ext>
            </a:extLst>
          </p:cNvPr>
          <p:cNvSpPr/>
          <p:nvPr/>
        </p:nvSpPr>
        <p:spPr>
          <a:xfrm>
            <a:off x="4707467" y="1422398"/>
            <a:ext cx="2777067" cy="44057"/>
          </a:xfrm>
          <a:custGeom>
            <a:avLst/>
            <a:gdLst>
              <a:gd name="connsiteX0" fmla="*/ 0 w 2777067"/>
              <a:gd name="connsiteY0" fmla="*/ 21166 h 44057"/>
              <a:gd name="connsiteX1" fmla="*/ 381000 w 2777067"/>
              <a:gd name="connsiteY1" fmla="*/ 0 h 44057"/>
              <a:gd name="connsiteX2" fmla="*/ 740833 w 2777067"/>
              <a:gd name="connsiteY2" fmla="*/ 8466 h 44057"/>
              <a:gd name="connsiteX3" fmla="*/ 1646767 w 2777067"/>
              <a:gd name="connsiteY3" fmla="*/ 38100 h 44057"/>
              <a:gd name="connsiteX4" fmla="*/ 2345267 w 2777067"/>
              <a:gd name="connsiteY4" fmla="*/ 42333 h 44057"/>
              <a:gd name="connsiteX5" fmla="*/ 2777067 w 2777067"/>
              <a:gd name="connsiteY5" fmla="*/ 16933 h 44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7067" h="44057">
                <a:moveTo>
                  <a:pt x="0" y="21166"/>
                </a:moveTo>
                <a:cubicBezTo>
                  <a:pt x="128764" y="11641"/>
                  <a:pt x="257528" y="2117"/>
                  <a:pt x="381000" y="0"/>
                </a:cubicBezTo>
                <a:lnTo>
                  <a:pt x="740833" y="8466"/>
                </a:lnTo>
                <a:lnTo>
                  <a:pt x="1646767" y="38100"/>
                </a:lnTo>
                <a:cubicBezTo>
                  <a:pt x="1914173" y="43744"/>
                  <a:pt x="2156884" y="45861"/>
                  <a:pt x="2345267" y="42333"/>
                </a:cubicBezTo>
                <a:cubicBezTo>
                  <a:pt x="2533650" y="38805"/>
                  <a:pt x="2655358" y="27869"/>
                  <a:pt x="2777067" y="16933"/>
                </a:cubicBezTo>
              </a:path>
            </a:pathLst>
          </a:custGeom>
          <a:noFill/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卡通人物&#10;&#10;描述已自动生成">
            <a:extLst>
              <a:ext uri="{FF2B5EF4-FFF2-40B4-BE49-F238E27FC236}">
                <a16:creationId xmlns:a16="http://schemas.microsoft.com/office/drawing/2014/main" id="{DF977F83-2C65-C202-AB43-4E0669B15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025" y="1938735"/>
            <a:ext cx="3799950" cy="4592084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30CFAD67-3149-90E4-4D77-71ABE07E8659}"/>
              </a:ext>
            </a:extLst>
          </p:cNvPr>
          <p:cNvSpPr txBox="1"/>
          <p:nvPr/>
        </p:nvSpPr>
        <p:spPr>
          <a:xfrm>
            <a:off x="7973096" y="2865560"/>
            <a:ext cx="2306631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 algn="r">
              <a:lnSpc>
                <a:spcPct val="120000"/>
              </a:lnSpc>
            </a:pPr>
            <a:endParaRPr lang="en-US" altLang="zh-CN" sz="1200" b="1">
              <a:latin typeface="Bradley Hand ITC" panose="03070402050302030203" pitchFamily="66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12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  <a:p>
            <a:pPr algn="r">
              <a:lnSpc>
                <a:spcPct val="120000"/>
              </a:lnSpc>
            </a:pPr>
            <a:endParaRPr lang="en-US" altLang="zh-CN" sz="1200" b="1">
              <a:latin typeface="Bradley Hand ITC" panose="03070402050302030203" pitchFamily="66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1200" b="1">
                <a:latin typeface="Bradley Hand ITC" panose="03070402050302030203" pitchFamily="66" charset="0"/>
              </a:rPr>
              <a:t>Fusce est. Vivamus a tellus. 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BC7B8EB-EB2A-1A55-B4D3-3F6F8AA5D0B7}"/>
              </a:ext>
            </a:extLst>
          </p:cNvPr>
          <p:cNvSpPr txBox="1"/>
          <p:nvPr/>
        </p:nvSpPr>
        <p:spPr>
          <a:xfrm>
            <a:off x="2095500" y="2900159"/>
            <a:ext cx="184271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latin typeface="Bradley Hand ITC" panose="03070402050302030203" pitchFamily="66" charset="0"/>
              </a:rPr>
              <a:t>Fusce est. Vivamus a tellus. Pellentesque habitant morbi tristique senectus et netus et</a:t>
            </a:r>
          </a:p>
          <a:p>
            <a:pPr>
              <a:lnSpc>
                <a:spcPct val="120000"/>
              </a:lnSpc>
            </a:pPr>
            <a:endParaRPr lang="en-US" altLang="zh-CN" sz="1200" b="1">
              <a:latin typeface="Bradley Hand ITC" panose="03070402050302030203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 b="1">
                <a:latin typeface="Bradley Hand ITC" panose="03070402050302030203" pitchFamily="66" charset="0"/>
              </a:rPr>
              <a:t>malesuada fames ac turpis egestas. Proin pharetra nonummy pede.</a:t>
            </a:r>
          </a:p>
        </p:txBody>
      </p:sp>
      <p:pic>
        <p:nvPicPr>
          <p:cNvPr id="29" name="图片 28" descr="卡通人物&#10;&#10;描述已自动生成">
            <a:extLst>
              <a:ext uri="{FF2B5EF4-FFF2-40B4-BE49-F238E27FC236}">
                <a16:creationId xmlns:a16="http://schemas.microsoft.com/office/drawing/2014/main" id="{CC87E30F-467A-5BAC-66CF-D6D1C250B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258" y="901843"/>
            <a:ext cx="2293629" cy="1284432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9BCA91FC-21D2-4B02-9CDD-503ECB213802}"/>
              </a:ext>
            </a:extLst>
          </p:cNvPr>
          <p:cNvSpPr/>
          <p:nvPr/>
        </p:nvSpPr>
        <p:spPr>
          <a:xfrm rot="11615222">
            <a:off x="8366584" y="5565763"/>
            <a:ext cx="904291" cy="926694"/>
          </a:xfrm>
          <a:custGeom>
            <a:avLst/>
            <a:gdLst>
              <a:gd name="connsiteX0" fmla="*/ 2514131 w 4168483"/>
              <a:gd name="connsiteY0" fmla="*/ 3223 h 4271753"/>
              <a:gd name="connsiteX1" fmla="*/ 2482596 w 4168483"/>
              <a:gd name="connsiteY1" fmla="*/ 9614 h 4271753"/>
              <a:gd name="connsiteX2" fmla="*/ 2366030 w 4168483"/>
              <a:gd name="connsiteY2" fmla="*/ 36594 h 4271753"/>
              <a:gd name="connsiteX3" fmla="*/ 2345900 w 4168483"/>
              <a:gd name="connsiteY3" fmla="*/ 62197 h 4271753"/>
              <a:gd name="connsiteX4" fmla="*/ 2387040 w 4168483"/>
              <a:gd name="connsiteY4" fmla="*/ 221744 h 4271753"/>
              <a:gd name="connsiteX5" fmla="*/ 2460671 w 4168483"/>
              <a:gd name="connsiteY5" fmla="*/ 316386 h 4271753"/>
              <a:gd name="connsiteX6" fmla="*/ 2502271 w 4168483"/>
              <a:gd name="connsiteY6" fmla="*/ 347921 h 4271753"/>
              <a:gd name="connsiteX7" fmla="*/ 2733150 w 4168483"/>
              <a:gd name="connsiteY7" fmla="*/ 491508 h 4271753"/>
              <a:gd name="connsiteX8" fmla="*/ 3209536 w 4168483"/>
              <a:gd name="connsiteY8" fmla="*/ 784540 h 4271753"/>
              <a:gd name="connsiteX9" fmla="*/ 3130432 w 4168483"/>
              <a:gd name="connsiteY9" fmla="*/ 770840 h 4271753"/>
              <a:gd name="connsiteX10" fmla="*/ 2726300 w 4168483"/>
              <a:gd name="connsiteY10" fmla="*/ 710029 h 4271753"/>
              <a:gd name="connsiteX11" fmla="*/ 2250796 w 4168483"/>
              <a:gd name="connsiteY11" fmla="*/ 707733 h 4271753"/>
              <a:gd name="connsiteX12" fmla="*/ 1895111 w 4168483"/>
              <a:gd name="connsiteY12" fmla="*/ 759397 h 4271753"/>
              <a:gd name="connsiteX13" fmla="*/ 1203805 w 4168483"/>
              <a:gd name="connsiteY13" fmla="*/ 945043 h 4271753"/>
              <a:gd name="connsiteX14" fmla="*/ 459947 w 4168483"/>
              <a:gd name="connsiteY14" fmla="*/ 1552202 h 4271753"/>
              <a:gd name="connsiteX15" fmla="*/ 159106 w 4168483"/>
              <a:gd name="connsiteY15" fmla="*/ 2246692 h 4271753"/>
              <a:gd name="connsiteX16" fmla="*/ 15098 w 4168483"/>
              <a:gd name="connsiteY16" fmla="*/ 3156984 h 4271753"/>
              <a:gd name="connsiteX17" fmla="*/ 15098 w 4168483"/>
              <a:gd name="connsiteY17" fmla="*/ 3738532 h 4271753"/>
              <a:gd name="connsiteX18" fmla="*/ 69977 w 4168483"/>
              <a:gd name="connsiteY18" fmla="*/ 4011931 h 4271753"/>
              <a:gd name="connsiteX19" fmla="*/ 106066 w 4168483"/>
              <a:gd name="connsiteY19" fmla="*/ 4160995 h 4271753"/>
              <a:gd name="connsiteX20" fmla="*/ 153177 w 4168483"/>
              <a:gd name="connsiteY20" fmla="*/ 4262944 h 4271753"/>
              <a:gd name="connsiteX21" fmla="*/ 177402 w 4168483"/>
              <a:gd name="connsiteY21" fmla="*/ 4268416 h 4271753"/>
              <a:gd name="connsiteX22" fmla="*/ 212152 w 4168483"/>
              <a:gd name="connsiteY22" fmla="*/ 4201214 h 4271753"/>
              <a:gd name="connsiteX23" fmla="*/ 219461 w 4168483"/>
              <a:gd name="connsiteY23" fmla="*/ 4085519 h 4271753"/>
              <a:gd name="connsiteX24" fmla="*/ 207598 w 4168483"/>
              <a:gd name="connsiteY24" fmla="*/ 3931900 h 4271753"/>
              <a:gd name="connsiteX25" fmla="*/ 227690 w 4168483"/>
              <a:gd name="connsiteY25" fmla="*/ 3266694 h 4271753"/>
              <a:gd name="connsiteX26" fmla="*/ 396886 w 4168483"/>
              <a:gd name="connsiteY26" fmla="*/ 2551159 h 4271753"/>
              <a:gd name="connsiteX27" fmla="*/ 561449 w 4168483"/>
              <a:gd name="connsiteY27" fmla="*/ 2072481 h 4271753"/>
              <a:gd name="connsiteX28" fmla="*/ 855442 w 4168483"/>
              <a:gd name="connsiteY28" fmla="*/ 1671983 h 4271753"/>
              <a:gd name="connsiteX29" fmla="*/ 1362023 w 4168483"/>
              <a:gd name="connsiteY29" fmla="*/ 1322235 h 4271753"/>
              <a:gd name="connsiteX30" fmla="*/ 1960491 w 4168483"/>
              <a:gd name="connsiteY30" fmla="*/ 1154420 h 4271753"/>
              <a:gd name="connsiteX31" fmla="*/ 2486284 w 4168483"/>
              <a:gd name="connsiteY31" fmla="*/ 1100000 h 4271753"/>
              <a:gd name="connsiteX32" fmla="*/ 3336686 w 4168483"/>
              <a:gd name="connsiteY32" fmla="*/ 1188710 h 4271753"/>
              <a:gd name="connsiteX33" fmla="*/ 3573502 w 4168483"/>
              <a:gd name="connsiteY33" fmla="*/ 1243130 h 4271753"/>
              <a:gd name="connsiteX34" fmla="*/ 3429494 w 4168483"/>
              <a:gd name="connsiteY34" fmla="*/ 1291580 h 4271753"/>
              <a:gd name="connsiteX35" fmla="*/ 2859349 w 4168483"/>
              <a:gd name="connsiteY35" fmla="*/ 1506010 h 4271753"/>
              <a:gd name="connsiteX36" fmla="*/ 2545263 w 4168483"/>
              <a:gd name="connsiteY36" fmla="*/ 1835664 h 4271753"/>
              <a:gd name="connsiteX37" fmla="*/ 2515986 w 4168483"/>
              <a:gd name="connsiteY37" fmla="*/ 1929388 h 4271753"/>
              <a:gd name="connsiteX38" fmla="*/ 2641742 w 4168483"/>
              <a:gd name="connsiteY38" fmla="*/ 1954072 h 4271753"/>
              <a:gd name="connsiteX39" fmla="*/ 2906911 w 4168483"/>
              <a:gd name="connsiteY39" fmla="*/ 1924335 h 4271753"/>
              <a:gd name="connsiteX40" fmla="*/ 3205460 w 4168483"/>
              <a:gd name="connsiteY40" fmla="*/ 1829273 h 4271753"/>
              <a:gd name="connsiteX41" fmla="*/ 3466044 w 4168483"/>
              <a:gd name="connsiteY41" fmla="*/ 1716801 h 4271753"/>
              <a:gd name="connsiteX42" fmla="*/ 3947025 w 4168483"/>
              <a:gd name="connsiteY42" fmla="*/ 1485462 h 4271753"/>
              <a:gd name="connsiteX43" fmla="*/ 4085567 w 4168483"/>
              <a:gd name="connsiteY43" fmla="*/ 1379378 h 4271753"/>
              <a:gd name="connsiteX44" fmla="*/ 4139068 w 4168483"/>
              <a:gd name="connsiteY44" fmla="*/ 1270120 h 4271753"/>
              <a:gd name="connsiteX45" fmla="*/ 4145459 w 4168483"/>
              <a:gd name="connsiteY45" fmla="*/ 1251368 h 4271753"/>
              <a:gd name="connsiteX46" fmla="*/ 4166967 w 4168483"/>
              <a:gd name="connsiteY46" fmla="*/ 1116500 h 4271753"/>
              <a:gd name="connsiteX47" fmla="*/ 4077338 w 4168483"/>
              <a:gd name="connsiteY47" fmla="*/ 1031923 h 4271753"/>
              <a:gd name="connsiteX48" fmla="*/ 3800726 w 4168483"/>
              <a:gd name="connsiteY48" fmla="*/ 834413 h 4271753"/>
              <a:gd name="connsiteX49" fmla="*/ 3531461 w 4168483"/>
              <a:gd name="connsiteY49" fmla="*/ 608079 h 4271753"/>
              <a:gd name="connsiteX50" fmla="*/ 2771575 w 4168483"/>
              <a:gd name="connsiteY50" fmla="*/ 107886 h 4271753"/>
              <a:gd name="connsiteX51" fmla="*/ 2536601 w 4168483"/>
              <a:gd name="connsiteY51" fmla="*/ 0 h 4271753"/>
              <a:gd name="connsiteX52" fmla="*/ 2514174 w 4168483"/>
              <a:gd name="connsiteY52" fmla="*/ 3215 h 427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68483" h="4271753">
                <a:moveTo>
                  <a:pt x="2514131" y="3223"/>
                </a:moveTo>
                <a:cubicBezTo>
                  <a:pt x="2512333" y="5021"/>
                  <a:pt x="2498135" y="8236"/>
                  <a:pt x="2482596" y="9614"/>
                </a:cubicBezTo>
                <a:cubicBezTo>
                  <a:pt x="2452860" y="13249"/>
                  <a:pt x="2383861" y="28825"/>
                  <a:pt x="2366030" y="36594"/>
                </a:cubicBezTo>
                <a:cubicBezTo>
                  <a:pt x="2360060" y="39311"/>
                  <a:pt x="2351372" y="50295"/>
                  <a:pt x="2345900" y="62197"/>
                </a:cubicBezTo>
                <a:cubicBezTo>
                  <a:pt x="2329903" y="99204"/>
                  <a:pt x="2338590" y="133035"/>
                  <a:pt x="2387040" y="221744"/>
                </a:cubicBezTo>
                <a:cubicBezTo>
                  <a:pt x="2419072" y="280717"/>
                  <a:pt x="2431854" y="297174"/>
                  <a:pt x="2460671" y="316386"/>
                </a:cubicBezTo>
                <a:cubicBezTo>
                  <a:pt x="2472076" y="324614"/>
                  <a:pt x="2490828" y="338315"/>
                  <a:pt x="2502271" y="347921"/>
                </a:cubicBezTo>
                <a:cubicBezTo>
                  <a:pt x="2524659" y="366214"/>
                  <a:pt x="2592321" y="408732"/>
                  <a:pt x="2733150" y="491508"/>
                </a:cubicBezTo>
                <a:cubicBezTo>
                  <a:pt x="2964030" y="627747"/>
                  <a:pt x="3213210" y="781366"/>
                  <a:pt x="3209536" y="784540"/>
                </a:cubicBezTo>
                <a:cubicBezTo>
                  <a:pt x="3208159" y="785918"/>
                  <a:pt x="3172950" y="779527"/>
                  <a:pt x="3130432" y="770840"/>
                </a:cubicBezTo>
                <a:cubicBezTo>
                  <a:pt x="2989177" y="742023"/>
                  <a:pt x="2886768" y="726486"/>
                  <a:pt x="2726300" y="710029"/>
                </a:cubicBezTo>
                <a:cubicBezTo>
                  <a:pt x="2626144" y="699965"/>
                  <a:pt x="2339509" y="698586"/>
                  <a:pt x="2250796" y="707733"/>
                </a:cubicBezTo>
                <a:cubicBezTo>
                  <a:pt x="2167597" y="716420"/>
                  <a:pt x="1981531" y="743400"/>
                  <a:pt x="1895111" y="759397"/>
                </a:cubicBezTo>
                <a:cubicBezTo>
                  <a:pt x="1691173" y="796902"/>
                  <a:pt x="1356493" y="886956"/>
                  <a:pt x="1203805" y="945043"/>
                </a:cubicBezTo>
                <a:cubicBezTo>
                  <a:pt x="901161" y="1060238"/>
                  <a:pt x="681225" y="1239457"/>
                  <a:pt x="459947" y="1552202"/>
                </a:cubicBezTo>
                <a:cubicBezTo>
                  <a:pt x="320945" y="1748340"/>
                  <a:pt x="229067" y="1960929"/>
                  <a:pt x="159106" y="2246692"/>
                </a:cubicBezTo>
                <a:cubicBezTo>
                  <a:pt x="80461" y="2568998"/>
                  <a:pt x="41158" y="2817258"/>
                  <a:pt x="15098" y="3156984"/>
                </a:cubicBezTo>
                <a:cubicBezTo>
                  <a:pt x="-5033" y="3422153"/>
                  <a:pt x="-5033" y="3587637"/>
                  <a:pt x="15098" y="3738532"/>
                </a:cubicBezTo>
                <a:cubicBezTo>
                  <a:pt x="28339" y="3837268"/>
                  <a:pt x="38864" y="3891230"/>
                  <a:pt x="69977" y="4011931"/>
                </a:cubicBezTo>
                <a:cubicBezTo>
                  <a:pt x="85056" y="4069528"/>
                  <a:pt x="101053" y="4136727"/>
                  <a:pt x="106066" y="4160995"/>
                </a:cubicBezTo>
                <a:cubicBezTo>
                  <a:pt x="116131" y="4211741"/>
                  <a:pt x="132128" y="4246452"/>
                  <a:pt x="153177" y="4262944"/>
                </a:cubicBezTo>
                <a:cubicBezTo>
                  <a:pt x="166418" y="4273009"/>
                  <a:pt x="169173" y="4273889"/>
                  <a:pt x="177402" y="4268416"/>
                </a:cubicBezTo>
                <a:cubicBezTo>
                  <a:pt x="189763" y="4260188"/>
                  <a:pt x="200708" y="4239599"/>
                  <a:pt x="212152" y="4201214"/>
                </a:cubicBezTo>
                <a:cubicBezTo>
                  <a:pt x="221298" y="4171478"/>
                  <a:pt x="221757" y="4161872"/>
                  <a:pt x="219461" y="4085519"/>
                </a:cubicBezTo>
                <a:cubicBezTo>
                  <a:pt x="218083" y="4040284"/>
                  <a:pt x="212611" y="3970785"/>
                  <a:pt x="207598" y="3931900"/>
                </a:cubicBezTo>
                <a:cubicBezTo>
                  <a:pt x="178321" y="3706027"/>
                  <a:pt x="183334" y="3535077"/>
                  <a:pt x="227690" y="3266694"/>
                </a:cubicBezTo>
                <a:cubicBezTo>
                  <a:pt x="267950" y="3023450"/>
                  <a:pt x="305876" y="2862522"/>
                  <a:pt x="396886" y="2551159"/>
                </a:cubicBezTo>
                <a:cubicBezTo>
                  <a:pt x="491031" y="2228853"/>
                  <a:pt x="513453" y="2163486"/>
                  <a:pt x="561449" y="2072481"/>
                </a:cubicBezTo>
                <a:cubicBezTo>
                  <a:pt x="623179" y="1955454"/>
                  <a:pt x="728804" y="1811436"/>
                  <a:pt x="855442" y="1671983"/>
                </a:cubicBezTo>
                <a:cubicBezTo>
                  <a:pt x="995355" y="1517904"/>
                  <a:pt x="1165433" y="1400377"/>
                  <a:pt x="1362023" y="1322235"/>
                </a:cubicBezTo>
                <a:cubicBezTo>
                  <a:pt x="1489121" y="1271451"/>
                  <a:pt x="1771661" y="1192384"/>
                  <a:pt x="1960491" y="1154420"/>
                </a:cubicBezTo>
                <a:cubicBezTo>
                  <a:pt x="2165771" y="1113280"/>
                  <a:pt x="2291487" y="1100497"/>
                  <a:pt x="2486284" y="1100000"/>
                </a:cubicBezTo>
                <a:cubicBezTo>
                  <a:pt x="2758762" y="1099579"/>
                  <a:pt x="3018004" y="1126980"/>
                  <a:pt x="3336686" y="1188710"/>
                </a:cubicBezTo>
                <a:cubicBezTo>
                  <a:pt x="3428572" y="1206544"/>
                  <a:pt x="3568486" y="1238997"/>
                  <a:pt x="3573502" y="1243130"/>
                </a:cubicBezTo>
                <a:cubicBezTo>
                  <a:pt x="3575339" y="1244967"/>
                  <a:pt x="3510395" y="1266896"/>
                  <a:pt x="3429494" y="1291580"/>
                </a:cubicBezTo>
                <a:cubicBezTo>
                  <a:pt x="3063708" y="1402219"/>
                  <a:pt x="2950355" y="1445199"/>
                  <a:pt x="2859349" y="1506010"/>
                </a:cubicBezTo>
                <a:cubicBezTo>
                  <a:pt x="2734553" y="1589247"/>
                  <a:pt x="2598304" y="1732344"/>
                  <a:pt x="2545263" y="1835664"/>
                </a:cubicBezTo>
                <a:cubicBezTo>
                  <a:pt x="2515068" y="1894180"/>
                  <a:pt x="2509136" y="1912931"/>
                  <a:pt x="2515986" y="1929388"/>
                </a:cubicBezTo>
                <a:cubicBezTo>
                  <a:pt x="2524673" y="1950398"/>
                  <a:pt x="2545722" y="1954531"/>
                  <a:pt x="2641742" y="1954072"/>
                </a:cubicBezTo>
                <a:cubicBezTo>
                  <a:pt x="2731791" y="1953612"/>
                  <a:pt x="2798535" y="1945844"/>
                  <a:pt x="2906911" y="1924335"/>
                </a:cubicBezTo>
                <a:cubicBezTo>
                  <a:pt x="3035381" y="1899192"/>
                  <a:pt x="3091147" y="1880937"/>
                  <a:pt x="3205460" y="1829273"/>
                </a:cubicBezTo>
                <a:cubicBezTo>
                  <a:pt x="3233321" y="1816452"/>
                  <a:pt x="3350849" y="1765706"/>
                  <a:pt x="3466044" y="1716801"/>
                </a:cubicBezTo>
                <a:cubicBezTo>
                  <a:pt x="3691457" y="1620322"/>
                  <a:pt x="3863367" y="1537543"/>
                  <a:pt x="3947025" y="1485462"/>
                </a:cubicBezTo>
                <a:cubicBezTo>
                  <a:pt x="4010592" y="1445661"/>
                  <a:pt x="4070939" y="1399507"/>
                  <a:pt x="4085567" y="1379378"/>
                </a:cubicBezTo>
                <a:cubicBezTo>
                  <a:pt x="4100645" y="1359248"/>
                  <a:pt x="4139068" y="1280642"/>
                  <a:pt x="4139068" y="1270120"/>
                </a:cubicBezTo>
                <a:cubicBezTo>
                  <a:pt x="4139068" y="1265528"/>
                  <a:pt x="4141785" y="1256840"/>
                  <a:pt x="4145459" y="1251368"/>
                </a:cubicBezTo>
                <a:cubicBezTo>
                  <a:pt x="4160537" y="1228061"/>
                  <a:pt x="4172899" y="1148037"/>
                  <a:pt x="4166967" y="1116500"/>
                </a:cubicBezTo>
                <a:cubicBezTo>
                  <a:pt x="4161456" y="1089520"/>
                  <a:pt x="4146836" y="1075781"/>
                  <a:pt x="4077338" y="1031923"/>
                </a:cubicBezTo>
                <a:cubicBezTo>
                  <a:pt x="3955716" y="955995"/>
                  <a:pt x="3861997" y="889257"/>
                  <a:pt x="3800726" y="834413"/>
                </a:cubicBezTo>
                <a:cubicBezTo>
                  <a:pt x="3696514" y="741569"/>
                  <a:pt x="3665858" y="715965"/>
                  <a:pt x="3531461" y="608079"/>
                </a:cubicBezTo>
                <a:cubicBezTo>
                  <a:pt x="3352702" y="464992"/>
                  <a:pt x="2965451" y="209845"/>
                  <a:pt x="2771575" y="107886"/>
                </a:cubicBezTo>
                <a:cubicBezTo>
                  <a:pt x="2635797" y="36589"/>
                  <a:pt x="2556263" y="0"/>
                  <a:pt x="2536601" y="0"/>
                </a:cubicBezTo>
                <a:cubicBezTo>
                  <a:pt x="2526076" y="0"/>
                  <a:pt x="2516011" y="1378"/>
                  <a:pt x="2514174" y="3215"/>
                </a:cubicBezTo>
                <a:close/>
              </a:path>
            </a:pathLst>
          </a:custGeom>
          <a:solidFill>
            <a:schemeClr val="tx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215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581</Words>
  <Application>Microsoft Office PowerPoint</Application>
  <PresentationFormat>宽屏</PresentationFormat>
  <Paragraphs>84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Arial</vt:lpstr>
      <vt:lpstr>Bradley Hand ITC</vt:lpstr>
      <vt:lpstr>等线</vt:lpstr>
      <vt:lpstr>Dreaming Outloud Pro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PPT喜剧秀ppt模板</dc:title>
  <dc:creator>yvonne 忘吃药的晓公子</dc:creator>
  <cp:keywords>51PPT模板网</cp:keywords>
  <dc:description>www.51pptmoban.com</dc:description>
  <cp:lastModifiedBy>Power user</cp:lastModifiedBy>
  <cp:revision>5</cp:revision>
  <dcterms:created xsi:type="dcterms:W3CDTF">2023-01-18T23:46:43Z</dcterms:created>
  <dcterms:modified xsi:type="dcterms:W3CDTF">2023-01-29T12:09:30Z</dcterms:modified>
</cp:coreProperties>
</file>