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74" r:id="rId2"/>
    <p:sldId id="375" r:id="rId3"/>
    <p:sldId id="376" r:id="rId4"/>
    <p:sldId id="377" r:id="rId5"/>
    <p:sldId id="380" r:id="rId6"/>
    <p:sldId id="381" r:id="rId7"/>
    <p:sldId id="382" r:id="rId8"/>
    <p:sldId id="383" r:id="rId9"/>
    <p:sldId id="386" r:id="rId10"/>
    <p:sldId id="389" r:id="rId11"/>
    <p:sldId id="391" r:id="rId12"/>
    <p:sldId id="388" r:id="rId13"/>
    <p:sldId id="392" r:id="rId14"/>
    <p:sldId id="393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83" userDrawn="1">
          <p15:clr>
            <a:srgbClr val="A4A3A4"/>
          </p15:clr>
        </p15:guide>
        <p15:guide id="3" pos="7673" userDrawn="1">
          <p15:clr>
            <a:srgbClr val="A4A3A4"/>
          </p15:clr>
        </p15:guide>
        <p15:guide id="4" userDrawn="1">
          <p15:clr>
            <a:srgbClr val="A4A3A4"/>
          </p15:clr>
        </p15:guide>
        <p15:guide id="5" orient="horz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7" pos="211" userDrawn="1">
          <p15:clr>
            <a:srgbClr val="A4A3A4"/>
          </p15:clr>
        </p15:guide>
        <p15:guide id="8" pos="7469" userDrawn="1">
          <p15:clr>
            <a:srgbClr val="A4A3A4"/>
          </p15:clr>
        </p15:guide>
        <p15:guide id="9" orient="horz" pos="187" userDrawn="1">
          <p15:clr>
            <a:srgbClr val="A4A3A4"/>
          </p15:clr>
        </p15:guide>
        <p15:guide id="10" orient="horz" pos="4110" userDrawn="1">
          <p15:clr>
            <a:srgbClr val="A4A3A4"/>
          </p15:clr>
        </p15:guide>
        <p15:guide id="11" orient="horz" pos="935" userDrawn="1">
          <p15:clr>
            <a:srgbClr val="A4A3A4"/>
          </p15:clr>
        </p15:guide>
        <p15:guide id="12" orient="horz" pos="3271" userDrawn="1">
          <p15:clr>
            <a:srgbClr val="A4A3A4"/>
          </p15:clr>
        </p15:guide>
        <p15:guide id="13" pos="5269" userDrawn="1">
          <p15:clr>
            <a:srgbClr val="A4A3A4"/>
          </p15:clr>
        </p15:guide>
        <p15:guide id="14" pos="2411" userDrawn="1">
          <p15:clr>
            <a:srgbClr val="A4A3A4"/>
          </p15:clr>
        </p15:guide>
        <p15:guide id="15" orient="horz" pos="20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7" autoAdjust="0"/>
    <p:restoredTop sz="92466" autoAdjust="0"/>
  </p:normalViewPr>
  <p:slideViewPr>
    <p:cSldViewPr snapToGrid="0">
      <p:cViewPr>
        <p:scale>
          <a:sx n="50" d="100"/>
          <a:sy n="50" d="100"/>
        </p:scale>
        <p:origin x="2310" y="1110"/>
      </p:cViewPr>
      <p:guideLst>
        <p:guide pos="3840"/>
        <p:guide orient="horz" pos="2183"/>
        <p:guide pos="7673"/>
        <p:guide/>
        <p:guide orient="horz"/>
        <p:guide orient="horz" pos="4320"/>
        <p:guide pos="211"/>
        <p:guide pos="7469"/>
        <p:guide orient="horz" pos="187"/>
        <p:guide orient="horz" pos="4110"/>
        <p:guide orient="horz" pos="935"/>
        <p:guide orient="horz" pos="3271"/>
        <p:guide pos="5269"/>
        <p:guide pos="2411"/>
        <p:guide orient="horz" pos="20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405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基本生活保障标准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CC3300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2021基本生活保障标准</c:v>
                </c:pt>
                <c:pt idx="1">
                  <c:v>2022基本生活保障标准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1540</c:v>
                </c:pt>
                <c:pt idx="1">
                  <c:v>1694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A4-4679-A757-A15642CC42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overlap val="-100"/>
        <c:axId val="1912294847"/>
        <c:axId val="1912295263"/>
      </c:barChart>
      <c:catAx>
        <c:axId val="19122948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2295263"/>
        <c:crosses val="autoZero"/>
        <c:auto val="1"/>
        <c:lblAlgn val="ctr"/>
        <c:lblOffset val="100"/>
        <c:noMultiLvlLbl val="0"/>
      </c:catAx>
      <c:valAx>
        <c:axId val="1912295263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9122948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等线简" panose="02010600000101010101" pitchFamily="49" charset="-122"/>
        <a:ea typeface="汉仪中等线简" panose="0201060000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等线简" panose="02010600000101010101" pitchFamily="49" charset="-122"/>
        <a:ea typeface="汉仪中等线简" panose="0201060000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等线简" panose="02010600000101010101" pitchFamily="49" charset="-122"/>
        <a:ea typeface="汉仪中等线简" panose="0201060000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等线简" panose="02010600000101010101" pitchFamily="49" charset="-122"/>
        <a:ea typeface="汉仪中等线简" panose="0201060000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等线简" panose="02010600000101010101" pitchFamily="49" charset="-122"/>
        <a:ea typeface="汉仪中等线简" panose="0201060000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3186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63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31532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50" r:id="rId2"/>
    <p:sldLayoutId id="2147483660" r:id="rId3"/>
    <p:sldLayoutId id="2147483666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4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6" Type="http://schemas.microsoft.com/office/2007/relationships/hdphoto" Target="../media/hdphoto9.wdp"/><Relationship Id="rId5" Type="http://schemas.openxmlformats.org/officeDocument/2006/relationships/image" Target="../media/image43.png"/><Relationship Id="rId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microsoft.com/office/2007/relationships/hdphoto" Target="../media/hdphoto10.wdp"/><Relationship Id="rId7" Type="http://schemas.openxmlformats.org/officeDocument/2006/relationships/image" Target="../media/image48.jpeg"/><Relationship Id="rId12" Type="http://schemas.openxmlformats.org/officeDocument/2006/relationships/image" Target="../media/image52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microsoft.com/office/2007/relationships/hdphoto" Target="../media/hdphoto11.wdp"/><Relationship Id="rId11" Type="http://schemas.microsoft.com/office/2007/relationships/hdphoto" Target="../media/hdphoto12.wdp"/><Relationship Id="rId5" Type="http://schemas.openxmlformats.org/officeDocument/2006/relationships/image" Target="../media/image47.png"/><Relationship Id="rId10" Type="http://schemas.openxmlformats.org/officeDocument/2006/relationships/image" Target="../media/image51.png"/><Relationship Id="rId4" Type="http://schemas.openxmlformats.org/officeDocument/2006/relationships/image" Target="../media/image46.jpeg"/><Relationship Id="rId9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microsoft.com/office/2007/relationships/hdphoto" Target="../media/hdphoto5.wdp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tags" Target="../tags/tag7.xml"/><Relationship Id="rId7" Type="http://schemas.openxmlformats.org/officeDocument/2006/relationships/image" Target="../media/image23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10" Type="http://schemas.openxmlformats.org/officeDocument/2006/relationships/image" Target="../media/image26.jpeg"/><Relationship Id="rId4" Type="http://schemas.openxmlformats.org/officeDocument/2006/relationships/tags" Target="../tags/tag8.xml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tags" Target="../tags/tag13.xml"/><Relationship Id="rId7" Type="http://schemas.openxmlformats.org/officeDocument/2006/relationships/image" Target="../media/image28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31.jpeg"/><Relationship Id="rId4" Type="http://schemas.openxmlformats.org/officeDocument/2006/relationships/tags" Target="../tags/tag14.xml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12" Type="http://schemas.openxmlformats.org/officeDocument/2006/relationships/image" Target="../media/image40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11" Type="http://schemas.openxmlformats.org/officeDocument/2006/relationships/image" Target="../media/image39.jpeg"/><Relationship Id="rId5" Type="http://schemas.microsoft.com/office/2007/relationships/hdphoto" Target="../media/hdphoto6.wdp"/><Relationship Id="rId10" Type="http://schemas.openxmlformats.org/officeDocument/2006/relationships/image" Target="../media/image38.jpeg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>
                <a:lumMod val="100000"/>
              </a:schemeClr>
            </a:gs>
            <a:gs pos="100000">
              <a:srgbClr val="CC3300">
                <a:lumMod val="20000"/>
                <a:lumOff val="80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!!底图" descr="河边的城市&#10;&#10;描述已自动生成">
            <a:extLst>
              <a:ext uri="{FF2B5EF4-FFF2-40B4-BE49-F238E27FC236}">
                <a16:creationId xmlns:a16="http://schemas.microsoft.com/office/drawing/2014/main" id="{5A90CC96-44E4-994A-6B2C-FE2FE4980D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2739"/>
            <a:ext cx="12192000" cy="4910328"/>
          </a:xfrm>
          <a:prstGeom prst="rect">
            <a:avLst/>
          </a:prstGeom>
        </p:spPr>
      </p:pic>
      <p:sp>
        <p:nvSpPr>
          <p:cNvPr id="26" name="!!遮罩">
            <a:extLst>
              <a:ext uri="{FF2B5EF4-FFF2-40B4-BE49-F238E27FC236}">
                <a16:creationId xmlns:a16="http://schemas.microsoft.com/office/drawing/2014/main" id="{C2E3C3B0-F220-199B-597F-FA6222B3953C}"/>
              </a:ext>
            </a:extLst>
          </p:cNvPr>
          <p:cNvSpPr/>
          <p:nvPr/>
        </p:nvSpPr>
        <p:spPr>
          <a:xfrm>
            <a:off x="0" y="0"/>
            <a:ext cx="12191998" cy="6858000"/>
          </a:xfrm>
          <a:prstGeom prst="rect">
            <a:avLst/>
          </a:prstGeom>
          <a:gradFill>
            <a:gsLst>
              <a:gs pos="33000">
                <a:schemeClr val="bg1">
                  <a:lumMod val="100000"/>
                  <a:alpha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8" name="!!波浪色块">
            <a:extLst>
              <a:ext uri="{FF2B5EF4-FFF2-40B4-BE49-F238E27FC236}">
                <a16:creationId xmlns:a16="http://schemas.microsoft.com/office/drawing/2014/main" id="{5AE7466A-D47F-6F8E-97A5-516203C01067}"/>
              </a:ext>
            </a:extLst>
          </p:cNvPr>
          <p:cNvSpPr/>
          <p:nvPr/>
        </p:nvSpPr>
        <p:spPr>
          <a:xfrm>
            <a:off x="2" y="4438649"/>
            <a:ext cx="12230120" cy="2419349"/>
          </a:xfrm>
          <a:custGeom>
            <a:avLst/>
            <a:gdLst>
              <a:gd name="connsiteX0" fmla="*/ 0 w 12192000"/>
              <a:gd name="connsiteY0" fmla="*/ 0 h 2495550"/>
              <a:gd name="connsiteX1" fmla="*/ 12192000 w 12192000"/>
              <a:gd name="connsiteY1" fmla="*/ 0 h 2495550"/>
              <a:gd name="connsiteX2" fmla="*/ 12192000 w 12192000"/>
              <a:gd name="connsiteY2" fmla="*/ 2495550 h 2495550"/>
              <a:gd name="connsiteX3" fmla="*/ 0 w 12192000"/>
              <a:gd name="connsiteY3" fmla="*/ 2495550 h 2495550"/>
              <a:gd name="connsiteX4" fmla="*/ 0 w 12192000"/>
              <a:gd name="connsiteY4" fmla="*/ 0 h 2495550"/>
              <a:gd name="connsiteX0" fmla="*/ 0 w 12192000"/>
              <a:gd name="connsiteY0" fmla="*/ 0 h 2495550"/>
              <a:gd name="connsiteX1" fmla="*/ 3295650 w 12192000"/>
              <a:gd name="connsiteY1" fmla="*/ 0 h 2495550"/>
              <a:gd name="connsiteX2" fmla="*/ 12192000 w 12192000"/>
              <a:gd name="connsiteY2" fmla="*/ 0 h 2495550"/>
              <a:gd name="connsiteX3" fmla="*/ 12192000 w 12192000"/>
              <a:gd name="connsiteY3" fmla="*/ 2495550 h 2495550"/>
              <a:gd name="connsiteX4" fmla="*/ 0 w 12192000"/>
              <a:gd name="connsiteY4" fmla="*/ 2495550 h 2495550"/>
              <a:gd name="connsiteX5" fmla="*/ 0 w 12192000"/>
              <a:gd name="connsiteY5" fmla="*/ 0 h 2495550"/>
              <a:gd name="connsiteX0" fmla="*/ 0 w 12192000"/>
              <a:gd name="connsiteY0" fmla="*/ 19050 h 2514600"/>
              <a:gd name="connsiteX1" fmla="*/ 3295650 w 12192000"/>
              <a:gd name="connsiteY1" fmla="*/ 190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28971 h 2524521"/>
              <a:gd name="connsiteX1" fmla="*/ 4019550 w 12192000"/>
              <a:gd name="connsiteY1" fmla="*/ 1095771 h 2524521"/>
              <a:gd name="connsiteX2" fmla="*/ 9182100 w 12192000"/>
              <a:gd name="connsiteY2" fmla="*/ 9921 h 2524521"/>
              <a:gd name="connsiteX3" fmla="*/ 12192000 w 12192000"/>
              <a:gd name="connsiteY3" fmla="*/ 28971 h 2524521"/>
              <a:gd name="connsiteX4" fmla="*/ 12192000 w 12192000"/>
              <a:gd name="connsiteY4" fmla="*/ 2524521 h 2524521"/>
              <a:gd name="connsiteX5" fmla="*/ 0 w 12192000"/>
              <a:gd name="connsiteY5" fmla="*/ 2524521 h 2524521"/>
              <a:gd name="connsiteX6" fmla="*/ 0 w 12192000"/>
              <a:gd name="connsiteY6" fmla="*/ 28971 h 2524521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99060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14"/>
              <a:gd name="connsiteY0" fmla="*/ 19050 h 2514600"/>
              <a:gd name="connsiteX1" fmla="*/ 4019550 w 12192014"/>
              <a:gd name="connsiteY1" fmla="*/ 1085850 h 2514600"/>
              <a:gd name="connsiteX2" fmla="*/ 9182100 w 12192014"/>
              <a:gd name="connsiteY2" fmla="*/ 0 h 2514600"/>
              <a:gd name="connsiteX3" fmla="*/ 12192000 w 12192014"/>
              <a:gd name="connsiteY3" fmla="*/ 990600 h 2514600"/>
              <a:gd name="connsiteX4" fmla="*/ 12192000 w 12192014"/>
              <a:gd name="connsiteY4" fmla="*/ 2514600 h 2514600"/>
              <a:gd name="connsiteX5" fmla="*/ 0 w 12192014"/>
              <a:gd name="connsiteY5" fmla="*/ 2514600 h 2514600"/>
              <a:gd name="connsiteX6" fmla="*/ 0 w 12192014"/>
              <a:gd name="connsiteY6" fmla="*/ 19050 h 2514600"/>
              <a:gd name="connsiteX0" fmla="*/ 0 w 12230114"/>
              <a:gd name="connsiteY0" fmla="*/ 19050 h 2514600"/>
              <a:gd name="connsiteX1" fmla="*/ 4019550 w 12230114"/>
              <a:gd name="connsiteY1" fmla="*/ 1085850 h 2514600"/>
              <a:gd name="connsiteX2" fmla="*/ 9182100 w 12230114"/>
              <a:gd name="connsiteY2" fmla="*/ 0 h 2514600"/>
              <a:gd name="connsiteX3" fmla="*/ 12230100 w 12230114"/>
              <a:gd name="connsiteY3" fmla="*/ 1504950 h 2514600"/>
              <a:gd name="connsiteX4" fmla="*/ 12192000 w 12230114"/>
              <a:gd name="connsiteY4" fmla="*/ 2514600 h 2514600"/>
              <a:gd name="connsiteX5" fmla="*/ 0 w 12230114"/>
              <a:gd name="connsiteY5" fmla="*/ 2514600 h 2514600"/>
              <a:gd name="connsiteX6" fmla="*/ 0 w 12230114"/>
              <a:gd name="connsiteY6" fmla="*/ 19050 h 2514600"/>
              <a:gd name="connsiteX0" fmla="*/ 0 w 12230114"/>
              <a:gd name="connsiteY0" fmla="*/ 69061 h 2564611"/>
              <a:gd name="connsiteX1" fmla="*/ 4019550 w 12230114"/>
              <a:gd name="connsiteY1" fmla="*/ 1135861 h 2564611"/>
              <a:gd name="connsiteX2" fmla="*/ 9182100 w 12230114"/>
              <a:gd name="connsiteY2" fmla="*/ 50011 h 2564611"/>
              <a:gd name="connsiteX3" fmla="*/ 12230100 w 12230114"/>
              <a:gd name="connsiteY3" fmla="*/ 1554961 h 2564611"/>
              <a:gd name="connsiteX4" fmla="*/ 12192000 w 12230114"/>
              <a:gd name="connsiteY4" fmla="*/ 2564611 h 2564611"/>
              <a:gd name="connsiteX5" fmla="*/ 0 w 12230114"/>
              <a:gd name="connsiteY5" fmla="*/ 2564611 h 2564611"/>
              <a:gd name="connsiteX6" fmla="*/ 0 w 12230114"/>
              <a:gd name="connsiteY6" fmla="*/ 69061 h 2564611"/>
              <a:gd name="connsiteX0" fmla="*/ 0 w 12230116"/>
              <a:gd name="connsiteY0" fmla="*/ 19078 h 2514628"/>
              <a:gd name="connsiteX1" fmla="*/ 4019550 w 12230116"/>
              <a:gd name="connsiteY1" fmla="*/ 1085878 h 2514628"/>
              <a:gd name="connsiteX2" fmla="*/ 9182100 w 12230116"/>
              <a:gd name="connsiteY2" fmla="*/ 28 h 2514628"/>
              <a:gd name="connsiteX3" fmla="*/ 12230100 w 12230116"/>
              <a:gd name="connsiteY3" fmla="*/ 1504978 h 2514628"/>
              <a:gd name="connsiteX4" fmla="*/ 12192000 w 12230116"/>
              <a:gd name="connsiteY4" fmla="*/ 2514628 h 2514628"/>
              <a:gd name="connsiteX5" fmla="*/ 0 w 12230116"/>
              <a:gd name="connsiteY5" fmla="*/ 2514628 h 2514628"/>
              <a:gd name="connsiteX6" fmla="*/ 0 w 12230116"/>
              <a:gd name="connsiteY6" fmla="*/ 19078 h 2514628"/>
              <a:gd name="connsiteX0" fmla="*/ 0 w 12230117"/>
              <a:gd name="connsiteY0" fmla="*/ 133375 h 2628925"/>
              <a:gd name="connsiteX1" fmla="*/ 4019550 w 12230117"/>
              <a:gd name="connsiteY1" fmla="*/ 1200175 h 2628925"/>
              <a:gd name="connsiteX2" fmla="*/ 9296400 w 12230117"/>
              <a:gd name="connsiteY2" fmla="*/ 25 h 2628925"/>
              <a:gd name="connsiteX3" fmla="*/ 12230100 w 12230117"/>
              <a:gd name="connsiteY3" fmla="*/ 1619275 h 2628925"/>
              <a:gd name="connsiteX4" fmla="*/ 12192000 w 12230117"/>
              <a:gd name="connsiteY4" fmla="*/ 2628925 h 2628925"/>
              <a:gd name="connsiteX5" fmla="*/ 0 w 12230117"/>
              <a:gd name="connsiteY5" fmla="*/ 2628925 h 2628925"/>
              <a:gd name="connsiteX6" fmla="*/ 0 w 12230117"/>
              <a:gd name="connsiteY6" fmla="*/ 133375 h 2628925"/>
              <a:gd name="connsiteX0" fmla="*/ 0 w 12230118"/>
              <a:gd name="connsiteY0" fmla="*/ 133375 h 2628925"/>
              <a:gd name="connsiteX1" fmla="*/ 4019550 w 12230118"/>
              <a:gd name="connsiteY1" fmla="*/ 1200175 h 2628925"/>
              <a:gd name="connsiteX2" fmla="*/ 9296400 w 12230118"/>
              <a:gd name="connsiteY2" fmla="*/ 25 h 2628925"/>
              <a:gd name="connsiteX3" fmla="*/ 12230100 w 12230118"/>
              <a:gd name="connsiteY3" fmla="*/ 1619275 h 2628925"/>
              <a:gd name="connsiteX4" fmla="*/ 12192000 w 12230118"/>
              <a:gd name="connsiteY4" fmla="*/ 2628925 h 2628925"/>
              <a:gd name="connsiteX5" fmla="*/ 0 w 12230118"/>
              <a:gd name="connsiteY5" fmla="*/ 2628925 h 2628925"/>
              <a:gd name="connsiteX6" fmla="*/ 0 w 12230118"/>
              <a:gd name="connsiteY6" fmla="*/ 133375 h 2628925"/>
              <a:gd name="connsiteX0" fmla="*/ 0 w 12230119"/>
              <a:gd name="connsiteY0" fmla="*/ 136176 h 2631726"/>
              <a:gd name="connsiteX1" fmla="*/ 3771900 w 12230119"/>
              <a:gd name="connsiteY1" fmla="*/ 1202976 h 2631726"/>
              <a:gd name="connsiteX2" fmla="*/ 9296400 w 12230119"/>
              <a:gd name="connsiteY2" fmla="*/ 2826 h 2631726"/>
              <a:gd name="connsiteX3" fmla="*/ 12230100 w 12230119"/>
              <a:gd name="connsiteY3" fmla="*/ 1622076 h 2631726"/>
              <a:gd name="connsiteX4" fmla="*/ 12192000 w 12230119"/>
              <a:gd name="connsiteY4" fmla="*/ 2631726 h 2631726"/>
              <a:gd name="connsiteX5" fmla="*/ 0 w 12230119"/>
              <a:gd name="connsiteY5" fmla="*/ 2631726 h 2631726"/>
              <a:gd name="connsiteX6" fmla="*/ 0 w 12230119"/>
              <a:gd name="connsiteY6" fmla="*/ 136176 h 2631726"/>
              <a:gd name="connsiteX0" fmla="*/ 0 w 12230119"/>
              <a:gd name="connsiteY0" fmla="*/ 136136 h 2631686"/>
              <a:gd name="connsiteX1" fmla="*/ 3771900 w 12230119"/>
              <a:gd name="connsiteY1" fmla="*/ 1202936 h 2631686"/>
              <a:gd name="connsiteX2" fmla="*/ 9296400 w 12230119"/>
              <a:gd name="connsiteY2" fmla="*/ 2786 h 2631686"/>
              <a:gd name="connsiteX3" fmla="*/ 12230100 w 12230119"/>
              <a:gd name="connsiteY3" fmla="*/ 1622036 h 2631686"/>
              <a:gd name="connsiteX4" fmla="*/ 12192000 w 12230119"/>
              <a:gd name="connsiteY4" fmla="*/ 2631686 h 2631686"/>
              <a:gd name="connsiteX5" fmla="*/ 0 w 12230119"/>
              <a:gd name="connsiteY5" fmla="*/ 2631686 h 2631686"/>
              <a:gd name="connsiteX6" fmla="*/ 0 w 12230119"/>
              <a:gd name="connsiteY6" fmla="*/ 136136 h 2631686"/>
              <a:gd name="connsiteX0" fmla="*/ 0 w 12230120"/>
              <a:gd name="connsiteY0" fmla="*/ 133450 h 2629000"/>
              <a:gd name="connsiteX1" fmla="*/ 3771900 w 12230120"/>
              <a:gd name="connsiteY1" fmla="*/ 1200250 h 2629000"/>
              <a:gd name="connsiteX2" fmla="*/ 9296400 w 12230120"/>
              <a:gd name="connsiteY2" fmla="*/ 100 h 2629000"/>
              <a:gd name="connsiteX3" fmla="*/ 12230100 w 12230120"/>
              <a:gd name="connsiteY3" fmla="*/ 1619350 h 2629000"/>
              <a:gd name="connsiteX4" fmla="*/ 12192000 w 12230120"/>
              <a:gd name="connsiteY4" fmla="*/ 2629000 h 2629000"/>
              <a:gd name="connsiteX5" fmla="*/ 0 w 12230120"/>
              <a:gd name="connsiteY5" fmla="*/ 2629000 h 2629000"/>
              <a:gd name="connsiteX6" fmla="*/ 0 w 12230120"/>
              <a:gd name="connsiteY6" fmla="*/ 133450 h 2629000"/>
              <a:gd name="connsiteX0" fmla="*/ 0 w 12230120"/>
              <a:gd name="connsiteY0" fmla="*/ 133450 h 2629000"/>
              <a:gd name="connsiteX1" fmla="*/ 3771900 w 12230120"/>
              <a:gd name="connsiteY1" fmla="*/ 1200250 h 2629000"/>
              <a:gd name="connsiteX2" fmla="*/ 9296400 w 12230120"/>
              <a:gd name="connsiteY2" fmla="*/ 100 h 2629000"/>
              <a:gd name="connsiteX3" fmla="*/ 12230100 w 12230120"/>
              <a:gd name="connsiteY3" fmla="*/ 1619350 h 2629000"/>
              <a:gd name="connsiteX4" fmla="*/ 12192000 w 12230120"/>
              <a:gd name="connsiteY4" fmla="*/ 2629000 h 2629000"/>
              <a:gd name="connsiteX5" fmla="*/ 0 w 12230120"/>
              <a:gd name="connsiteY5" fmla="*/ 2629000 h 2629000"/>
              <a:gd name="connsiteX6" fmla="*/ 0 w 12230120"/>
              <a:gd name="connsiteY6" fmla="*/ 133450 h 26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120" h="2629000">
                <a:moveTo>
                  <a:pt x="0" y="133450"/>
                </a:moveTo>
                <a:cubicBezTo>
                  <a:pt x="612775" y="695425"/>
                  <a:pt x="1879600" y="1203425"/>
                  <a:pt x="3771900" y="1200250"/>
                </a:cubicBezTo>
                <a:cubicBezTo>
                  <a:pt x="5664200" y="1197075"/>
                  <a:pt x="7810500" y="-12600"/>
                  <a:pt x="9296400" y="100"/>
                </a:cubicBezTo>
                <a:cubicBezTo>
                  <a:pt x="10782300" y="12800"/>
                  <a:pt x="12236450" y="870050"/>
                  <a:pt x="12230100" y="1619350"/>
                </a:cubicBezTo>
                <a:lnTo>
                  <a:pt x="12192000" y="2629000"/>
                </a:lnTo>
                <a:lnTo>
                  <a:pt x="0" y="2629000"/>
                </a:lnTo>
                <a:lnTo>
                  <a:pt x="0" y="13345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29" name="!!装饰元素1" descr="形状, 箭头&#10;&#10;描述已自动生成">
            <a:extLst>
              <a:ext uri="{FF2B5EF4-FFF2-40B4-BE49-F238E27FC236}">
                <a16:creationId xmlns:a16="http://schemas.microsoft.com/office/drawing/2014/main" id="{867C9CA3-D897-9377-190D-C088D42B91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02"/>
          <a:stretch/>
        </p:blipFill>
        <p:spPr>
          <a:xfrm>
            <a:off x="402471" y="0"/>
            <a:ext cx="6858000" cy="6007438"/>
          </a:xfrm>
          <a:prstGeom prst="rect">
            <a:avLst/>
          </a:prstGeom>
        </p:spPr>
      </p:pic>
      <p:sp>
        <p:nvSpPr>
          <p:cNvPr id="5" name="文本框">
            <a:extLst>
              <a:ext uri="{FF2B5EF4-FFF2-40B4-BE49-F238E27FC236}">
                <a16:creationId xmlns:a16="http://schemas.microsoft.com/office/drawing/2014/main" id="{621DAB5A-99FF-4DD3-9070-8D7F5B47426E}"/>
              </a:ext>
            </a:extLst>
          </p:cNvPr>
          <p:cNvSpPr/>
          <p:nvPr/>
        </p:nvSpPr>
        <p:spPr>
          <a:xfrm>
            <a:off x="1831928" y="4109075"/>
            <a:ext cx="3694288" cy="519351"/>
          </a:xfrm>
          <a:prstGeom prst="roundRect">
            <a:avLst>
              <a:gd name="adj" fmla="val 50000"/>
            </a:avLst>
          </a:prstGeom>
          <a:solidFill>
            <a:srgbClr val="CC3300"/>
          </a:solidFill>
          <a:ln w="25400" cap="flat" cmpd="sng" algn="ctr">
            <a:noFill/>
            <a:prstDash val="solid"/>
          </a:ln>
          <a:effectLst/>
        </p:spPr>
        <p:txBody>
          <a:bodyPr wrap="none" lIns="180000" rIns="180000" rtlCol="0" anchor="ctr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汇报人：</a:t>
            </a:r>
            <a:r>
              <a:rPr lang="en-US" altLang="zh-CN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</a:t>
            </a:r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市人民政府市长 </a:t>
            </a:r>
            <a:r>
              <a:rPr lang="en-US" altLang="zh-CN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 XXX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3F778E2-B75C-49A5-8E12-A607604C3C8C}"/>
              </a:ext>
            </a:extLst>
          </p:cNvPr>
          <p:cNvGrpSpPr/>
          <p:nvPr/>
        </p:nvGrpSpPr>
        <p:grpSpPr>
          <a:xfrm>
            <a:off x="1395548" y="1533546"/>
            <a:ext cx="4871847" cy="1323439"/>
            <a:chOff x="1395548" y="1533546"/>
            <a:chExt cx="4871847" cy="1323439"/>
          </a:xfrm>
        </p:grpSpPr>
        <p:sp>
          <p:nvSpPr>
            <p:cNvPr id="4" name="文本框 3" descr="7b0a2020202022776f7264617274223a20227b5c2269645c223a32353030323634302c5c227469645c223a31333439347d220a7d0a">
              <a:extLst>
                <a:ext uri="{FF2B5EF4-FFF2-40B4-BE49-F238E27FC236}">
                  <a16:creationId xmlns:a16="http://schemas.microsoft.com/office/drawing/2014/main" id="{2487A2A0-EE07-467C-B4E4-536C953D0D4A}"/>
                </a:ext>
              </a:extLst>
            </p:cNvPr>
            <p:cNvSpPr txBox="1"/>
            <p:nvPr/>
          </p:nvSpPr>
          <p:spPr>
            <a:xfrm>
              <a:off x="1395548" y="1533546"/>
              <a:ext cx="4871847" cy="1323439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none">
              <a:spAutoFit/>
            </a:bodyPr>
            <a:lstStyle/>
            <a:p>
              <a:pPr indent="0" algn="ctr" fontAlgn="auto"/>
              <a:r>
                <a:rPr lang="zh-CN" altLang="en-US"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冠 </a:t>
              </a:r>
              <a:r>
                <a:rPr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爱</a:t>
              </a:r>
              <a:r>
                <a:rPr lang="en-US"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 </a:t>
              </a:r>
              <a:r>
                <a:rPr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未</a:t>
              </a:r>
              <a:r>
                <a:rPr lang="en-US"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 </a:t>
              </a:r>
              <a:r>
                <a:rPr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来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EFB00402-C192-0DD2-D37A-954FEC6675B1}"/>
                </a:ext>
              </a:extLst>
            </p:cNvPr>
            <p:cNvGrpSpPr/>
            <p:nvPr/>
          </p:nvGrpSpPr>
          <p:grpSpPr>
            <a:xfrm>
              <a:off x="2487576" y="2136280"/>
              <a:ext cx="2705957" cy="117970"/>
              <a:chOff x="2487576" y="2136280"/>
              <a:chExt cx="2705957" cy="117970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7647EB55-089B-EF0A-22C0-3DBF89D177D7}"/>
                  </a:ext>
                </a:extLst>
              </p:cNvPr>
              <p:cNvSpPr/>
              <p:nvPr/>
            </p:nvSpPr>
            <p:spPr>
              <a:xfrm>
                <a:off x="2487576" y="2136280"/>
                <a:ext cx="206448" cy="117970"/>
              </a:xfrm>
              <a:prstGeom prst="roundRect">
                <a:avLst>
                  <a:gd name="adj" fmla="val 50000"/>
                </a:avLst>
              </a:prstGeom>
              <a:solidFill>
                <a:srgbClr val="CC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71B5CB7B-6FF8-2C09-53DF-42847D0307C6}"/>
                  </a:ext>
                </a:extLst>
              </p:cNvPr>
              <p:cNvSpPr/>
              <p:nvPr/>
            </p:nvSpPr>
            <p:spPr>
              <a:xfrm>
                <a:off x="3737331" y="2136280"/>
                <a:ext cx="206448" cy="117970"/>
              </a:xfrm>
              <a:prstGeom prst="roundRect">
                <a:avLst>
                  <a:gd name="adj" fmla="val 50000"/>
                </a:avLst>
              </a:prstGeom>
              <a:solidFill>
                <a:srgbClr val="CC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90E2FD61-C080-2FCF-D774-4091E4A84D4E}"/>
                  </a:ext>
                </a:extLst>
              </p:cNvPr>
              <p:cNvSpPr/>
              <p:nvPr/>
            </p:nvSpPr>
            <p:spPr>
              <a:xfrm>
                <a:off x="4987085" y="2136280"/>
                <a:ext cx="206448" cy="117970"/>
              </a:xfrm>
              <a:prstGeom prst="roundRect">
                <a:avLst>
                  <a:gd name="adj" fmla="val 50000"/>
                </a:avLst>
              </a:prstGeom>
              <a:solidFill>
                <a:srgbClr val="CC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2514382-7305-469C-9CB6-2881E5E89332}"/>
              </a:ext>
            </a:extLst>
          </p:cNvPr>
          <p:cNvGrpSpPr/>
          <p:nvPr/>
        </p:nvGrpSpPr>
        <p:grpSpPr>
          <a:xfrm>
            <a:off x="1395548" y="2692547"/>
            <a:ext cx="4871847" cy="1323439"/>
            <a:chOff x="1395548" y="2692547"/>
            <a:chExt cx="4871847" cy="1323439"/>
          </a:xfrm>
        </p:grpSpPr>
        <p:sp>
          <p:nvSpPr>
            <p:cNvPr id="9" name="文本框 8" descr="7b0a2020202022776f7264617274223a20227b5c2269645c223a32353030323634302c5c227469645c223a31333439347d220a7d0a">
              <a:extLst>
                <a:ext uri="{FF2B5EF4-FFF2-40B4-BE49-F238E27FC236}">
                  <a16:creationId xmlns:a16="http://schemas.microsoft.com/office/drawing/2014/main" id="{EEE3648C-91CF-4FCD-A1C7-C3BF5D60928B}"/>
                </a:ext>
              </a:extLst>
            </p:cNvPr>
            <p:cNvSpPr txBox="1"/>
            <p:nvPr/>
          </p:nvSpPr>
          <p:spPr>
            <a:xfrm>
              <a:off x="1395548" y="2692547"/>
              <a:ext cx="4871847" cy="1323439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none">
              <a:spAutoFit/>
            </a:bodyPr>
            <a:lstStyle/>
            <a:p>
              <a:pPr indent="0" algn="ctr" fontAlgn="auto"/>
              <a:r>
                <a:rPr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呵</a:t>
              </a:r>
              <a:r>
                <a:rPr lang="en-US"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 </a:t>
              </a:r>
              <a:r>
                <a:rPr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护</a:t>
              </a:r>
              <a:r>
                <a:rPr lang="en-US"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 </a:t>
              </a:r>
              <a:r>
                <a:rPr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成</a:t>
              </a:r>
              <a:r>
                <a:rPr lang="en-US"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 </a:t>
              </a:r>
              <a:r>
                <a:rPr sz="80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长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0045667-2ADA-63FA-7B9B-B3FC7752A054}"/>
                </a:ext>
              </a:extLst>
            </p:cNvPr>
            <p:cNvGrpSpPr/>
            <p:nvPr/>
          </p:nvGrpSpPr>
          <p:grpSpPr>
            <a:xfrm>
              <a:off x="2487576" y="3299344"/>
              <a:ext cx="2705957" cy="117970"/>
              <a:chOff x="2487576" y="3299344"/>
              <a:chExt cx="2705957" cy="117970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4A48BB27-40E1-8103-CDD9-9B475495398C}"/>
                  </a:ext>
                </a:extLst>
              </p:cNvPr>
              <p:cNvSpPr/>
              <p:nvPr/>
            </p:nvSpPr>
            <p:spPr>
              <a:xfrm>
                <a:off x="2487576" y="3299344"/>
                <a:ext cx="206448" cy="117970"/>
              </a:xfrm>
              <a:prstGeom prst="roundRect">
                <a:avLst>
                  <a:gd name="adj" fmla="val 50000"/>
                </a:avLst>
              </a:prstGeom>
              <a:solidFill>
                <a:srgbClr val="CC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9139F1B4-2C83-E245-6D82-A337C46EEF2E}"/>
                  </a:ext>
                </a:extLst>
              </p:cNvPr>
              <p:cNvSpPr/>
              <p:nvPr/>
            </p:nvSpPr>
            <p:spPr>
              <a:xfrm>
                <a:off x="3737331" y="3299344"/>
                <a:ext cx="206448" cy="117970"/>
              </a:xfrm>
              <a:prstGeom prst="roundRect">
                <a:avLst>
                  <a:gd name="adj" fmla="val 50000"/>
                </a:avLst>
              </a:prstGeom>
              <a:solidFill>
                <a:srgbClr val="CC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1C5CBCAB-13C2-F48A-1F99-B0AEB23392E6}"/>
                  </a:ext>
                </a:extLst>
              </p:cNvPr>
              <p:cNvSpPr/>
              <p:nvPr/>
            </p:nvSpPr>
            <p:spPr>
              <a:xfrm>
                <a:off x="4987085" y="3299344"/>
                <a:ext cx="206448" cy="117970"/>
              </a:xfrm>
              <a:prstGeom prst="roundRect">
                <a:avLst>
                  <a:gd name="adj" fmla="val 50000"/>
                </a:avLst>
              </a:prstGeom>
              <a:solidFill>
                <a:srgbClr val="CC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pic>
        <p:nvPicPr>
          <p:cNvPr id="31" name="!!奔跑的少年" descr="图片包含 人, 男人, 站, 播放&#10;&#10;描述已自动生成">
            <a:extLst>
              <a:ext uri="{FF2B5EF4-FFF2-40B4-BE49-F238E27FC236}">
                <a16:creationId xmlns:a16="http://schemas.microsoft.com/office/drawing/2014/main" id="{9E55797E-C537-4AE3-DBB9-D14DC6697DF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9154"/>
          <a:stretch/>
        </p:blipFill>
        <p:spPr>
          <a:xfrm>
            <a:off x="5098743" y="2136280"/>
            <a:ext cx="7275073" cy="4424707"/>
          </a:xfrm>
          <a:prstGeom prst="rect">
            <a:avLst/>
          </a:prstGeom>
          <a:effectLst>
            <a:outerShdw blurRad="76200" dir="2700000" sy="-23000" kx="-8004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27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a14="http://schemas.microsoft.com/office/drawing/2010/main" xmlns:a16="http://schemas.microsoft.com/office/drawing/2014/main"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FF3D2A75-79D6-4084-B4FA-672BD681DFBB}"/>
              </a:ext>
            </a:extLst>
          </p:cNvPr>
          <p:cNvSpPr/>
          <p:nvPr/>
        </p:nvSpPr>
        <p:spPr>
          <a:xfrm>
            <a:off x="0" y="3367314"/>
            <a:ext cx="12185975" cy="3517032"/>
          </a:xfrm>
          <a:prstGeom prst="rect">
            <a:avLst/>
          </a:pr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1E75137-7B2B-A427-F306-33E87F8C8878}"/>
              </a:ext>
            </a:extLst>
          </p:cNvPr>
          <p:cNvSpPr/>
          <p:nvPr/>
        </p:nvSpPr>
        <p:spPr>
          <a:xfrm>
            <a:off x="334963" y="1489570"/>
            <a:ext cx="11539399" cy="5394772"/>
          </a:xfrm>
          <a:prstGeom prst="roundRect">
            <a:avLst>
              <a:gd name="adj" fmla="val 2421"/>
            </a:avLst>
          </a:prstGeom>
          <a:noFill/>
          <a:ln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14" name="图片 13" descr="图片包含 桌子, 前, 电脑, 大&#10;&#10;描述已自动生成">
            <a:extLst>
              <a:ext uri="{FF2B5EF4-FFF2-40B4-BE49-F238E27FC236}">
                <a16:creationId xmlns:a16="http://schemas.microsoft.com/office/drawing/2014/main" id="{4F48E18B-D72F-32F2-F66C-45B2E248A1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00" y="1762338"/>
            <a:ext cx="11557000" cy="179070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34851133-A389-4B55-A95F-FB7A80D7AFE8}"/>
              </a:ext>
            </a:extLst>
          </p:cNvPr>
          <p:cNvSpPr/>
          <p:nvPr/>
        </p:nvSpPr>
        <p:spPr>
          <a:xfrm>
            <a:off x="8343031" y="3556503"/>
            <a:ext cx="3416320" cy="2962226"/>
          </a:xfrm>
          <a:prstGeom prst="roundRect">
            <a:avLst>
              <a:gd name="adj" fmla="val 387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CC1822-F87E-49A7-9B99-3903DB90B6F1}"/>
              </a:ext>
            </a:extLst>
          </p:cNvPr>
          <p:cNvSpPr txBox="1"/>
          <p:nvPr/>
        </p:nvSpPr>
        <p:spPr>
          <a:xfrm>
            <a:off x="3131808" y="191901"/>
            <a:ext cx="5944256" cy="461665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加强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6”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大保护，形成全方位未保体系</a:t>
            </a:r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46661F0-0462-4E55-A1D5-9E4B65C7B0BD}"/>
              </a:ext>
            </a:extLst>
          </p:cNvPr>
          <p:cNvCxnSpPr>
            <a:cxnSpLocks/>
          </p:cNvCxnSpPr>
          <p:nvPr/>
        </p:nvCxnSpPr>
        <p:spPr>
          <a:xfrm>
            <a:off x="1224312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9B4A7E0-FCAB-4EA8-9510-77C745A6AC32}"/>
              </a:ext>
            </a:extLst>
          </p:cNvPr>
          <p:cNvCxnSpPr>
            <a:cxnSpLocks/>
          </p:cNvCxnSpPr>
          <p:nvPr/>
        </p:nvCxnSpPr>
        <p:spPr>
          <a:xfrm>
            <a:off x="9093993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5FD90C60-B74B-4987-8EAE-E515C681AEBD}"/>
              </a:ext>
            </a:extLst>
          </p:cNvPr>
          <p:cNvSpPr txBox="1"/>
          <p:nvPr/>
        </p:nvSpPr>
        <p:spPr>
          <a:xfrm>
            <a:off x="872671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ym typeface="思源黑体 CN Medium" panose="020B0600000000000000" pitchFamily="34" charset="-122"/>
              </a:rPr>
              <a:t>家庭保护</a:t>
            </a:r>
          </a:p>
        </p:txBody>
      </p:sp>
      <p:sp>
        <p:nvSpPr>
          <p:cNvPr id="9" name="iconfont-10774-5766810">
            <a:extLst>
              <a:ext uri="{FF2B5EF4-FFF2-40B4-BE49-F238E27FC236}">
                <a16:creationId xmlns:a16="http://schemas.microsoft.com/office/drawing/2014/main" id="{74AA557C-B12B-407F-BFBD-F51EA3D90804}"/>
              </a:ext>
            </a:extLst>
          </p:cNvPr>
          <p:cNvSpPr/>
          <p:nvPr/>
        </p:nvSpPr>
        <p:spPr>
          <a:xfrm>
            <a:off x="575173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48C296D-17F4-4B67-B7CD-2F849AEFE98C}"/>
              </a:ext>
            </a:extLst>
          </p:cNvPr>
          <p:cNvCxnSpPr>
            <a:cxnSpLocks/>
          </p:cNvCxnSpPr>
          <p:nvPr/>
        </p:nvCxnSpPr>
        <p:spPr>
          <a:xfrm>
            <a:off x="872671" y="1120512"/>
            <a:ext cx="1175204" cy="0"/>
          </a:xfrm>
          <a:prstGeom prst="line">
            <a:avLst/>
          </a:prstGeom>
          <a:ln w="19050">
            <a:solidFill>
              <a:srgbClr val="CC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80D38FF2-69F4-4253-8260-372919E00987}"/>
              </a:ext>
            </a:extLst>
          </p:cNvPr>
          <p:cNvSpPr txBox="1"/>
          <p:nvPr/>
        </p:nvSpPr>
        <p:spPr>
          <a:xfrm>
            <a:off x="2779384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学校保护</a:t>
            </a:r>
          </a:p>
        </p:txBody>
      </p:sp>
      <p:sp>
        <p:nvSpPr>
          <p:cNvPr id="16" name="iconfont-10774-5766810">
            <a:extLst>
              <a:ext uri="{FF2B5EF4-FFF2-40B4-BE49-F238E27FC236}">
                <a16:creationId xmlns:a16="http://schemas.microsoft.com/office/drawing/2014/main" id="{24540151-C7A8-4159-8FE1-541817BC506C}"/>
              </a:ext>
            </a:extLst>
          </p:cNvPr>
          <p:cNvSpPr/>
          <p:nvPr/>
        </p:nvSpPr>
        <p:spPr>
          <a:xfrm>
            <a:off x="2481886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DFF40B5-C1EF-4F51-8FAC-C70F2816A364}"/>
              </a:ext>
            </a:extLst>
          </p:cNvPr>
          <p:cNvSpPr txBox="1"/>
          <p:nvPr/>
        </p:nvSpPr>
        <p:spPr>
          <a:xfrm>
            <a:off x="4686097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社会保护</a:t>
            </a:r>
          </a:p>
        </p:txBody>
      </p:sp>
      <p:sp>
        <p:nvSpPr>
          <p:cNvPr id="19" name="iconfont-10774-5766810">
            <a:extLst>
              <a:ext uri="{FF2B5EF4-FFF2-40B4-BE49-F238E27FC236}">
                <a16:creationId xmlns:a16="http://schemas.microsoft.com/office/drawing/2014/main" id="{B60C08CA-2D55-4CC3-BB28-4312927C5055}"/>
              </a:ext>
            </a:extLst>
          </p:cNvPr>
          <p:cNvSpPr/>
          <p:nvPr/>
        </p:nvSpPr>
        <p:spPr>
          <a:xfrm>
            <a:off x="4388599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C8B0979-10EA-4A83-B305-DD87DD0E17A6}"/>
              </a:ext>
            </a:extLst>
          </p:cNvPr>
          <p:cNvSpPr txBox="1"/>
          <p:nvPr/>
        </p:nvSpPr>
        <p:spPr>
          <a:xfrm>
            <a:off x="6592810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网络保护</a:t>
            </a:r>
          </a:p>
        </p:txBody>
      </p:sp>
      <p:sp>
        <p:nvSpPr>
          <p:cNvPr id="22" name="iconfont-10774-5766810">
            <a:extLst>
              <a:ext uri="{FF2B5EF4-FFF2-40B4-BE49-F238E27FC236}">
                <a16:creationId xmlns:a16="http://schemas.microsoft.com/office/drawing/2014/main" id="{9C7370C6-C87D-45E1-BB2C-55561419EEE8}"/>
              </a:ext>
            </a:extLst>
          </p:cNvPr>
          <p:cNvSpPr/>
          <p:nvPr/>
        </p:nvSpPr>
        <p:spPr>
          <a:xfrm>
            <a:off x="6295312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95CD44C-368E-434A-AB26-FF38ADE88CD5}"/>
              </a:ext>
            </a:extLst>
          </p:cNvPr>
          <p:cNvSpPr txBox="1"/>
          <p:nvPr/>
        </p:nvSpPr>
        <p:spPr>
          <a:xfrm>
            <a:off x="8499523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政府保护</a:t>
            </a:r>
          </a:p>
        </p:txBody>
      </p:sp>
      <p:sp>
        <p:nvSpPr>
          <p:cNvPr id="25" name="iconfont-10774-5766810">
            <a:extLst>
              <a:ext uri="{FF2B5EF4-FFF2-40B4-BE49-F238E27FC236}">
                <a16:creationId xmlns:a16="http://schemas.microsoft.com/office/drawing/2014/main" id="{CE48107D-BC2E-4A58-BCA9-236EE61D79F4}"/>
              </a:ext>
            </a:extLst>
          </p:cNvPr>
          <p:cNvSpPr/>
          <p:nvPr/>
        </p:nvSpPr>
        <p:spPr>
          <a:xfrm>
            <a:off x="8202025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523654-E20B-446C-A654-6738E310EDF8}"/>
              </a:ext>
            </a:extLst>
          </p:cNvPr>
          <p:cNvSpPr txBox="1"/>
          <p:nvPr/>
        </p:nvSpPr>
        <p:spPr>
          <a:xfrm>
            <a:off x="10406238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司法保护</a:t>
            </a:r>
          </a:p>
        </p:txBody>
      </p:sp>
      <p:sp>
        <p:nvSpPr>
          <p:cNvPr id="28" name="iconfont-10774-5766810">
            <a:extLst>
              <a:ext uri="{FF2B5EF4-FFF2-40B4-BE49-F238E27FC236}">
                <a16:creationId xmlns:a16="http://schemas.microsoft.com/office/drawing/2014/main" id="{A6ED8952-FAE2-4C52-A177-348450AFE3BC}"/>
              </a:ext>
            </a:extLst>
          </p:cNvPr>
          <p:cNvSpPr/>
          <p:nvPr/>
        </p:nvSpPr>
        <p:spPr>
          <a:xfrm>
            <a:off x="10108740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D810973-757D-4FB4-88F5-E1265887E9E6}"/>
              </a:ext>
            </a:extLst>
          </p:cNvPr>
          <p:cNvSpPr/>
          <p:nvPr/>
        </p:nvSpPr>
        <p:spPr>
          <a:xfrm>
            <a:off x="4070921" y="1243571"/>
            <a:ext cx="4060728" cy="461665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txBody>
          <a:bodyPr vert="horz" wrap="none" anchor="b">
            <a:spAutoFit/>
          </a:bodyPr>
          <a:lstStyle/>
          <a:p>
            <a:pPr algn="ctr"/>
            <a:r>
              <a:rPr lang="en-US" altLang="zh-CN" sz="2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 </a:t>
            </a:r>
            <a:r>
              <a:rPr lang="zh-CN" altLang="en-US" sz="2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“家庭教育下基层”模式 </a:t>
            </a:r>
            <a:r>
              <a:rPr lang="en-US" altLang="zh-CN" sz="2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  <a:endParaRPr lang="zh-CN" altLang="en-US" sz="2400" dirty="0">
              <a:solidFill>
                <a:srgbClr val="CC330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1D1BB3D8-F5AD-4CDF-9D45-52E87D6FC571}"/>
              </a:ext>
            </a:extLst>
          </p:cNvPr>
          <p:cNvSpPr/>
          <p:nvPr/>
        </p:nvSpPr>
        <p:spPr>
          <a:xfrm>
            <a:off x="8507263" y="3785582"/>
            <a:ext cx="3102131" cy="2541914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跟踪辅导个案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60+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件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开展各类活动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20+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期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举办家庭教育讲座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30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场次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受益人数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17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万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+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举办婚姻课堂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次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开展婚姻辅导培训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次</a:t>
            </a:r>
          </a:p>
        </p:txBody>
      </p:sp>
      <p:pic>
        <p:nvPicPr>
          <p:cNvPr id="53" name="图片 52" descr="微信图片_20200121173230_看图王">
            <a:extLst>
              <a:ext uri="{FF2B5EF4-FFF2-40B4-BE49-F238E27FC236}">
                <a16:creationId xmlns:a16="http://schemas.microsoft.com/office/drawing/2014/main" id="{50192C3F-16F4-4371-A78B-F559DEDC51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183" y="3533684"/>
            <a:ext cx="4388604" cy="2990942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 descr="县关工委积极推进社区家庭教育指导服务站建设">
            <a:extLst>
              <a:ext uri="{FF2B5EF4-FFF2-40B4-BE49-F238E27FC236}">
                <a16:creationId xmlns:a16="http://schemas.microsoft.com/office/drawing/2014/main" id="{ABE916A9-E1F4-4F95-983D-26A513B1F64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200" y="3533684"/>
            <a:ext cx="2971975" cy="1398167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 descr="微信图片_202209161559512">
            <a:extLst>
              <a:ext uri="{FF2B5EF4-FFF2-40B4-BE49-F238E27FC236}">
                <a16:creationId xmlns:a16="http://schemas.microsoft.com/office/drawing/2014/main" id="{56FB48C8-BE0A-4183-9013-7A260ACCA0F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5200" y="5127096"/>
            <a:ext cx="2971975" cy="1397529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329F0A47-60D0-4C65-B58D-F2E8B0ABFE6A}"/>
              </a:ext>
            </a:extLst>
          </p:cNvPr>
          <p:cNvGrpSpPr/>
          <p:nvPr/>
        </p:nvGrpSpPr>
        <p:grpSpPr>
          <a:xfrm>
            <a:off x="619734" y="1890660"/>
            <a:ext cx="2324224" cy="1058918"/>
            <a:chOff x="619734" y="1890660"/>
            <a:chExt cx="2324224" cy="1058918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B15EE889-DDE6-4E8B-BA59-4629512CE6E1}"/>
                </a:ext>
              </a:extLst>
            </p:cNvPr>
            <p:cNvSpPr/>
            <p:nvPr/>
          </p:nvSpPr>
          <p:spPr>
            <a:xfrm>
              <a:off x="860402" y="2205786"/>
              <a:ext cx="1379948" cy="743792"/>
            </a:xfrm>
            <a:custGeom>
              <a:avLst/>
              <a:gdLst>
                <a:gd name="connsiteX0" fmla="*/ 0 w 1379948"/>
                <a:gd name="connsiteY0" fmla="*/ 46786 h 790578"/>
                <a:gd name="connsiteX1" fmla="*/ 46786 w 1379948"/>
                <a:gd name="connsiteY1" fmla="*/ 0 h 790578"/>
                <a:gd name="connsiteX2" fmla="*/ 1333162 w 1379948"/>
                <a:gd name="connsiteY2" fmla="*/ 0 h 790578"/>
                <a:gd name="connsiteX3" fmla="*/ 1379948 w 1379948"/>
                <a:gd name="connsiteY3" fmla="*/ 46786 h 790578"/>
                <a:gd name="connsiteX4" fmla="*/ 1379948 w 1379948"/>
                <a:gd name="connsiteY4" fmla="*/ 743792 h 790578"/>
                <a:gd name="connsiteX5" fmla="*/ 1333162 w 1379948"/>
                <a:gd name="connsiteY5" fmla="*/ 790578 h 790578"/>
                <a:gd name="connsiteX6" fmla="*/ 46786 w 1379948"/>
                <a:gd name="connsiteY6" fmla="*/ 790578 h 790578"/>
                <a:gd name="connsiteX7" fmla="*/ 0 w 1379948"/>
                <a:gd name="connsiteY7" fmla="*/ 743792 h 790578"/>
                <a:gd name="connsiteX8" fmla="*/ 0 w 1379948"/>
                <a:gd name="connsiteY8" fmla="*/ 46786 h 790578"/>
                <a:gd name="connsiteX0" fmla="*/ 46786 w 1379948"/>
                <a:gd name="connsiteY0" fmla="*/ 0 h 790578"/>
                <a:gd name="connsiteX1" fmla="*/ 1333162 w 1379948"/>
                <a:gd name="connsiteY1" fmla="*/ 0 h 790578"/>
                <a:gd name="connsiteX2" fmla="*/ 1379948 w 1379948"/>
                <a:gd name="connsiteY2" fmla="*/ 46786 h 790578"/>
                <a:gd name="connsiteX3" fmla="*/ 1379948 w 1379948"/>
                <a:gd name="connsiteY3" fmla="*/ 743792 h 790578"/>
                <a:gd name="connsiteX4" fmla="*/ 1333162 w 1379948"/>
                <a:gd name="connsiteY4" fmla="*/ 790578 h 790578"/>
                <a:gd name="connsiteX5" fmla="*/ 46786 w 1379948"/>
                <a:gd name="connsiteY5" fmla="*/ 790578 h 790578"/>
                <a:gd name="connsiteX6" fmla="*/ 0 w 1379948"/>
                <a:gd name="connsiteY6" fmla="*/ 743792 h 790578"/>
                <a:gd name="connsiteX7" fmla="*/ 0 w 1379948"/>
                <a:gd name="connsiteY7" fmla="*/ 46786 h 790578"/>
                <a:gd name="connsiteX8" fmla="*/ 138226 w 1379948"/>
                <a:gd name="connsiteY8" fmla="*/ 91440 h 790578"/>
                <a:gd name="connsiteX0" fmla="*/ 1333162 w 1379948"/>
                <a:gd name="connsiteY0" fmla="*/ 0 h 790578"/>
                <a:gd name="connsiteX1" fmla="*/ 1379948 w 1379948"/>
                <a:gd name="connsiteY1" fmla="*/ 46786 h 790578"/>
                <a:gd name="connsiteX2" fmla="*/ 1379948 w 1379948"/>
                <a:gd name="connsiteY2" fmla="*/ 743792 h 790578"/>
                <a:gd name="connsiteX3" fmla="*/ 1333162 w 1379948"/>
                <a:gd name="connsiteY3" fmla="*/ 790578 h 790578"/>
                <a:gd name="connsiteX4" fmla="*/ 46786 w 1379948"/>
                <a:gd name="connsiteY4" fmla="*/ 790578 h 790578"/>
                <a:gd name="connsiteX5" fmla="*/ 0 w 1379948"/>
                <a:gd name="connsiteY5" fmla="*/ 743792 h 790578"/>
                <a:gd name="connsiteX6" fmla="*/ 0 w 1379948"/>
                <a:gd name="connsiteY6" fmla="*/ 46786 h 790578"/>
                <a:gd name="connsiteX7" fmla="*/ 138226 w 1379948"/>
                <a:gd name="connsiteY7" fmla="*/ 91440 h 790578"/>
                <a:gd name="connsiteX0" fmla="*/ 1333162 w 1379948"/>
                <a:gd name="connsiteY0" fmla="*/ 0 h 790578"/>
                <a:gd name="connsiteX1" fmla="*/ 1379948 w 1379948"/>
                <a:gd name="connsiteY1" fmla="*/ 46786 h 790578"/>
                <a:gd name="connsiteX2" fmla="*/ 1379948 w 1379948"/>
                <a:gd name="connsiteY2" fmla="*/ 743792 h 790578"/>
                <a:gd name="connsiteX3" fmla="*/ 1333162 w 1379948"/>
                <a:gd name="connsiteY3" fmla="*/ 790578 h 790578"/>
                <a:gd name="connsiteX4" fmla="*/ 46786 w 1379948"/>
                <a:gd name="connsiteY4" fmla="*/ 790578 h 790578"/>
                <a:gd name="connsiteX5" fmla="*/ 0 w 1379948"/>
                <a:gd name="connsiteY5" fmla="*/ 743792 h 790578"/>
                <a:gd name="connsiteX6" fmla="*/ 0 w 1379948"/>
                <a:gd name="connsiteY6" fmla="*/ 46786 h 790578"/>
                <a:gd name="connsiteX0" fmla="*/ 1379948 w 1379948"/>
                <a:gd name="connsiteY0" fmla="*/ 0 h 743792"/>
                <a:gd name="connsiteX1" fmla="*/ 1379948 w 1379948"/>
                <a:gd name="connsiteY1" fmla="*/ 697006 h 743792"/>
                <a:gd name="connsiteX2" fmla="*/ 1333162 w 1379948"/>
                <a:gd name="connsiteY2" fmla="*/ 743792 h 743792"/>
                <a:gd name="connsiteX3" fmla="*/ 46786 w 1379948"/>
                <a:gd name="connsiteY3" fmla="*/ 743792 h 743792"/>
                <a:gd name="connsiteX4" fmla="*/ 0 w 1379948"/>
                <a:gd name="connsiteY4" fmla="*/ 697006 h 743792"/>
                <a:gd name="connsiteX5" fmla="*/ 0 w 1379948"/>
                <a:gd name="connsiteY5" fmla="*/ 0 h 74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9948" h="743792">
                  <a:moveTo>
                    <a:pt x="1379948" y="0"/>
                  </a:moveTo>
                  <a:lnTo>
                    <a:pt x="1379948" y="697006"/>
                  </a:lnTo>
                  <a:cubicBezTo>
                    <a:pt x="1379948" y="722845"/>
                    <a:pt x="1359001" y="743792"/>
                    <a:pt x="1333162" y="743792"/>
                  </a:cubicBezTo>
                  <a:lnTo>
                    <a:pt x="46786" y="743792"/>
                  </a:lnTo>
                  <a:cubicBezTo>
                    <a:pt x="20947" y="743792"/>
                    <a:pt x="0" y="722845"/>
                    <a:pt x="0" y="697006"/>
                  </a:cubicBez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CC3300"/>
              </a:solidFill>
            </a:ln>
            <a:effectLst/>
          </p:spPr>
          <p:txBody>
            <a:bodyPr vert="horz" wrap="none" lIns="36000" tIns="36000" rIns="36000" bIns="36000" anchor="ctr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家长学校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33531C3F-8F5C-46FF-A76B-7B0DEF68AD96}"/>
                </a:ext>
              </a:extLst>
            </p:cNvPr>
            <p:cNvSpPr/>
            <p:nvPr/>
          </p:nvSpPr>
          <p:spPr>
            <a:xfrm>
              <a:off x="2308848" y="2286339"/>
              <a:ext cx="635110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x2</a:t>
              </a:r>
              <a:endParaRPr lang="zh-CN" altLang="en-US" sz="32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7" name="等腰三角形 10">
              <a:extLst>
                <a:ext uri="{FF2B5EF4-FFF2-40B4-BE49-F238E27FC236}">
                  <a16:creationId xmlns:a16="http://schemas.microsoft.com/office/drawing/2014/main" id="{ED35F914-BE13-4DFC-9287-2176C9A66C20}"/>
                </a:ext>
              </a:extLst>
            </p:cNvPr>
            <p:cNvSpPr/>
            <p:nvPr/>
          </p:nvSpPr>
          <p:spPr>
            <a:xfrm>
              <a:off x="619734" y="1890660"/>
              <a:ext cx="1902374" cy="348641"/>
            </a:xfrm>
            <a:custGeom>
              <a:avLst/>
              <a:gdLst/>
              <a:ahLst/>
              <a:cxnLst/>
              <a:rect l="0" t="0" r="0" b="0"/>
              <a:pathLst>
                <a:path w="1902374" h="348641">
                  <a:moveTo>
                    <a:pt x="0" y="348640"/>
                  </a:moveTo>
                  <a:lnTo>
                    <a:pt x="951187" y="0"/>
                  </a:lnTo>
                  <a:lnTo>
                    <a:pt x="1902373" y="348640"/>
                  </a:lnTo>
                </a:path>
              </a:pathLst>
            </a:custGeom>
            <a:gradFill>
              <a:gsLst>
                <a:gs pos="100000">
                  <a:srgbClr val="CC3300">
                    <a:alpha val="0"/>
                  </a:srgbClr>
                </a:gs>
                <a:gs pos="0">
                  <a:srgbClr val="CC3300">
                    <a:lumMod val="100000"/>
                    <a:alpha val="33000"/>
                  </a:srgbClr>
                </a:gs>
              </a:gsLst>
              <a:lin ang="5400000" scaled="1"/>
            </a:gradFill>
            <a:ln w="19050">
              <a:solidFill>
                <a:srgbClr val="CC3300"/>
              </a:solidFill>
            </a:ln>
            <a:effectLst/>
          </p:spPr>
          <p:txBody>
  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6" name="等腰三角形 10">
              <a:extLst>
                <a:ext uri="{FF2B5EF4-FFF2-40B4-BE49-F238E27FC236}">
                  <a16:creationId xmlns:a16="http://schemas.microsoft.com/office/drawing/2014/main" id="{B99DDD11-7462-47F1-9738-89FD69CFB3D0}"/>
                </a:ext>
              </a:extLst>
            </p:cNvPr>
            <p:cNvSpPr/>
            <p:nvPr/>
          </p:nvSpPr>
          <p:spPr>
            <a:xfrm>
              <a:off x="809625" y="1963562"/>
              <a:ext cx="1522592" cy="279038"/>
            </a:xfrm>
            <a:custGeom>
              <a:avLst/>
              <a:gdLst/>
              <a:ahLst/>
              <a:cxnLst/>
              <a:rect l="0" t="0" r="0" b="0"/>
              <a:pathLst>
                <a:path w="1902374" h="348641">
                  <a:moveTo>
                    <a:pt x="0" y="348640"/>
                  </a:moveTo>
                  <a:lnTo>
                    <a:pt x="951187" y="0"/>
                  </a:lnTo>
                  <a:lnTo>
                    <a:pt x="1902373" y="348640"/>
                  </a:lnTo>
                </a:path>
              </a:pathLst>
            </a:custGeom>
            <a:noFill/>
            <a:ln w="19050">
              <a:solidFill>
                <a:srgbClr val="CC3300"/>
              </a:solidFill>
            </a:ln>
            <a:effectLst/>
          </p:spPr>
          <p:txBody>
  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F687294-515A-45CF-8A3C-07B127AD2E90}"/>
              </a:ext>
            </a:extLst>
          </p:cNvPr>
          <p:cNvGrpSpPr/>
          <p:nvPr/>
        </p:nvGrpSpPr>
        <p:grpSpPr>
          <a:xfrm>
            <a:off x="3331436" y="1890660"/>
            <a:ext cx="2344769" cy="1058918"/>
            <a:chOff x="3331436" y="1890660"/>
            <a:chExt cx="2344769" cy="1058918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10F3F5BE-4791-4877-ADA0-04D77E3718F8}"/>
                </a:ext>
              </a:extLst>
            </p:cNvPr>
            <p:cNvSpPr/>
            <p:nvPr/>
          </p:nvSpPr>
          <p:spPr>
            <a:xfrm>
              <a:off x="3592649" y="2205786"/>
              <a:ext cx="1379948" cy="743792"/>
            </a:xfrm>
            <a:custGeom>
              <a:avLst/>
              <a:gdLst>
                <a:gd name="connsiteX0" fmla="*/ 0 w 1379948"/>
                <a:gd name="connsiteY0" fmla="*/ 46786 h 790578"/>
                <a:gd name="connsiteX1" fmla="*/ 46786 w 1379948"/>
                <a:gd name="connsiteY1" fmla="*/ 0 h 790578"/>
                <a:gd name="connsiteX2" fmla="*/ 1333162 w 1379948"/>
                <a:gd name="connsiteY2" fmla="*/ 0 h 790578"/>
                <a:gd name="connsiteX3" fmla="*/ 1379948 w 1379948"/>
                <a:gd name="connsiteY3" fmla="*/ 46786 h 790578"/>
                <a:gd name="connsiteX4" fmla="*/ 1379948 w 1379948"/>
                <a:gd name="connsiteY4" fmla="*/ 743792 h 790578"/>
                <a:gd name="connsiteX5" fmla="*/ 1333162 w 1379948"/>
                <a:gd name="connsiteY5" fmla="*/ 790578 h 790578"/>
                <a:gd name="connsiteX6" fmla="*/ 46786 w 1379948"/>
                <a:gd name="connsiteY6" fmla="*/ 790578 h 790578"/>
                <a:gd name="connsiteX7" fmla="*/ 0 w 1379948"/>
                <a:gd name="connsiteY7" fmla="*/ 743792 h 790578"/>
                <a:gd name="connsiteX8" fmla="*/ 0 w 1379948"/>
                <a:gd name="connsiteY8" fmla="*/ 46786 h 790578"/>
                <a:gd name="connsiteX0" fmla="*/ 46786 w 1379948"/>
                <a:gd name="connsiteY0" fmla="*/ 0 h 790578"/>
                <a:gd name="connsiteX1" fmla="*/ 1333162 w 1379948"/>
                <a:gd name="connsiteY1" fmla="*/ 0 h 790578"/>
                <a:gd name="connsiteX2" fmla="*/ 1379948 w 1379948"/>
                <a:gd name="connsiteY2" fmla="*/ 46786 h 790578"/>
                <a:gd name="connsiteX3" fmla="*/ 1379948 w 1379948"/>
                <a:gd name="connsiteY3" fmla="*/ 743792 h 790578"/>
                <a:gd name="connsiteX4" fmla="*/ 1333162 w 1379948"/>
                <a:gd name="connsiteY4" fmla="*/ 790578 h 790578"/>
                <a:gd name="connsiteX5" fmla="*/ 46786 w 1379948"/>
                <a:gd name="connsiteY5" fmla="*/ 790578 h 790578"/>
                <a:gd name="connsiteX6" fmla="*/ 0 w 1379948"/>
                <a:gd name="connsiteY6" fmla="*/ 743792 h 790578"/>
                <a:gd name="connsiteX7" fmla="*/ 0 w 1379948"/>
                <a:gd name="connsiteY7" fmla="*/ 46786 h 790578"/>
                <a:gd name="connsiteX8" fmla="*/ 138226 w 1379948"/>
                <a:gd name="connsiteY8" fmla="*/ 91440 h 790578"/>
                <a:gd name="connsiteX0" fmla="*/ 46786 w 1379948"/>
                <a:gd name="connsiteY0" fmla="*/ 0 h 790578"/>
                <a:gd name="connsiteX1" fmla="*/ 1333162 w 1379948"/>
                <a:gd name="connsiteY1" fmla="*/ 0 h 790578"/>
                <a:gd name="connsiteX2" fmla="*/ 1379948 w 1379948"/>
                <a:gd name="connsiteY2" fmla="*/ 46786 h 790578"/>
                <a:gd name="connsiteX3" fmla="*/ 1379948 w 1379948"/>
                <a:gd name="connsiteY3" fmla="*/ 743792 h 790578"/>
                <a:gd name="connsiteX4" fmla="*/ 1333162 w 1379948"/>
                <a:gd name="connsiteY4" fmla="*/ 790578 h 790578"/>
                <a:gd name="connsiteX5" fmla="*/ 46786 w 1379948"/>
                <a:gd name="connsiteY5" fmla="*/ 790578 h 790578"/>
                <a:gd name="connsiteX6" fmla="*/ 0 w 1379948"/>
                <a:gd name="connsiteY6" fmla="*/ 743792 h 790578"/>
                <a:gd name="connsiteX7" fmla="*/ 0 w 1379948"/>
                <a:gd name="connsiteY7" fmla="*/ 46786 h 790578"/>
                <a:gd name="connsiteX0" fmla="*/ 1333162 w 1379948"/>
                <a:gd name="connsiteY0" fmla="*/ 0 h 790578"/>
                <a:gd name="connsiteX1" fmla="*/ 1379948 w 1379948"/>
                <a:gd name="connsiteY1" fmla="*/ 46786 h 790578"/>
                <a:gd name="connsiteX2" fmla="*/ 1379948 w 1379948"/>
                <a:gd name="connsiteY2" fmla="*/ 743792 h 790578"/>
                <a:gd name="connsiteX3" fmla="*/ 1333162 w 1379948"/>
                <a:gd name="connsiteY3" fmla="*/ 790578 h 790578"/>
                <a:gd name="connsiteX4" fmla="*/ 46786 w 1379948"/>
                <a:gd name="connsiteY4" fmla="*/ 790578 h 790578"/>
                <a:gd name="connsiteX5" fmla="*/ 0 w 1379948"/>
                <a:gd name="connsiteY5" fmla="*/ 743792 h 790578"/>
                <a:gd name="connsiteX6" fmla="*/ 0 w 1379948"/>
                <a:gd name="connsiteY6" fmla="*/ 46786 h 790578"/>
                <a:gd name="connsiteX0" fmla="*/ 1379948 w 1379948"/>
                <a:gd name="connsiteY0" fmla="*/ 0 h 743792"/>
                <a:gd name="connsiteX1" fmla="*/ 1379948 w 1379948"/>
                <a:gd name="connsiteY1" fmla="*/ 697006 h 743792"/>
                <a:gd name="connsiteX2" fmla="*/ 1333162 w 1379948"/>
                <a:gd name="connsiteY2" fmla="*/ 743792 h 743792"/>
                <a:gd name="connsiteX3" fmla="*/ 46786 w 1379948"/>
                <a:gd name="connsiteY3" fmla="*/ 743792 h 743792"/>
                <a:gd name="connsiteX4" fmla="*/ 0 w 1379948"/>
                <a:gd name="connsiteY4" fmla="*/ 697006 h 743792"/>
                <a:gd name="connsiteX5" fmla="*/ 0 w 1379948"/>
                <a:gd name="connsiteY5" fmla="*/ 0 h 74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9948" h="743792">
                  <a:moveTo>
                    <a:pt x="1379948" y="0"/>
                  </a:moveTo>
                  <a:lnTo>
                    <a:pt x="1379948" y="697006"/>
                  </a:lnTo>
                  <a:cubicBezTo>
                    <a:pt x="1379948" y="722845"/>
                    <a:pt x="1359001" y="743792"/>
                    <a:pt x="1333162" y="743792"/>
                  </a:cubicBezTo>
                  <a:lnTo>
                    <a:pt x="46786" y="743792"/>
                  </a:lnTo>
                  <a:cubicBezTo>
                    <a:pt x="20947" y="743792"/>
                    <a:pt x="0" y="722845"/>
                    <a:pt x="0" y="697006"/>
                  </a:cubicBez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CC3300"/>
              </a:solidFill>
            </a:ln>
            <a:effectLst/>
          </p:spPr>
          <p:txBody>
            <a:bodyPr vert="horz" wrap="none" lIns="36000" tIns="36000" rIns="36000" bIns="36000" anchor="ctr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母亲课堂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632AD0C-4C54-45F5-9172-3FEC91FE3D6D}"/>
                </a:ext>
              </a:extLst>
            </p:cNvPr>
            <p:cNvSpPr/>
            <p:nvPr/>
          </p:nvSpPr>
          <p:spPr>
            <a:xfrm>
              <a:off x="5041095" y="2286339"/>
              <a:ext cx="635110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x2</a:t>
              </a:r>
              <a:endParaRPr lang="zh-CN" altLang="en-US" sz="32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2" name="等腰三角形 10">
              <a:extLst>
                <a:ext uri="{FF2B5EF4-FFF2-40B4-BE49-F238E27FC236}">
                  <a16:creationId xmlns:a16="http://schemas.microsoft.com/office/drawing/2014/main" id="{99708F4C-9086-4B52-A0EF-921753F3CDE9}"/>
                </a:ext>
              </a:extLst>
            </p:cNvPr>
            <p:cNvSpPr/>
            <p:nvPr/>
          </p:nvSpPr>
          <p:spPr>
            <a:xfrm>
              <a:off x="3331436" y="1890660"/>
              <a:ext cx="1902374" cy="348641"/>
            </a:xfrm>
            <a:custGeom>
              <a:avLst/>
              <a:gdLst/>
              <a:ahLst/>
              <a:cxnLst/>
              <a:rect l="0" t="0" r="0" b="0"/>
              <a:pathLst>
                <a:path w="1902374" h="348641">
                  <a:moveTo>
                    <a:pt x="0" y="348640"/>
                  </a:moveTo>
                  <a:lnTo>
                    <a:pt x="951187" y="0"/>
                  </a:lnTo>
                  <a:lnTo>
                    <a:pt x="1902373" y="348640"/>
                  </a:lnTo>
                </a:path>
              </a:pathLst>
            </a:custGeom>
            <a:gradFill>
              <a:gsLst>
                <a:gs pos="100000">
                  <a:srgbClr val="CC3300">
                    <a:alpha val="0"/>
                  </a:srgbClr>
                </a:gs>
                <a:gs pos="0">
                  <a:srgbClr val="CC3300">
                    <a:lumMod val="100000"/>
                    <a:alpha val="33000"/>
                  </a:srgbClr>
                </a:gs>
              </a:gsLst>
              <a:lin ang="5400000" scaled="1"/>
            </a:gradFill>
            <a:ln w="19050">
              <a:solidFill>
                <a:srgbClr val="CC3300"/>
              </a:solidFill>
            </a:ln>
            <a:effectLst/>
          </p:spPr>
          <p:txBody>
  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7" name="等腰三角形 10">
              <a:extLst>
                <a:ext uri="{FF2B5EF4-FFF2-40B4-BE49-F238E27FC236}">
                  <a16:creationId xmlns:a16="http://schemas.microsoft.com/office/drawing/2014/main" id="{12A5F1FD-4EE1-43F0-98A4-3913492B627B}"/>
                </a:ext>
              </a:extLst>
            </p:cNvPr>
            <p:cNvSpPr/>
            <p:nvPr/>
          </p:nvSpPr>
          <p:spPr>
            <a:xfrm>
              <a:off x="3521327" y="1963562"/>
              <a:ext cx="1522592" cy="279038"/>
            </a:xfrm>
            <a:custGeom>
              <a:avLst/>
              <a:gdLst/>
              <a:ahLst/>
              <a:cxnLst/>
              <a:rect l="0" t="0" r="0" b="0"/>
              <a:pathLst>
                <a:path w="1902374" h="348641">
                  <a:moveTo>
                    <a:pt x="0" y="348640"/>
                  </a:moveTo>
                  <a:lnTo>
                    <a:pt x="951187" y="0"/>
                  </a:lnTo>
                  <a:lnTo>
                    <a:pt x="1902373" y="348640"/>
                  </a:lnTo>
                </a:path>
              </a:pathLst>
            </a:custGeom>
            <a:noFill/>
            <a:ln w="19050">
              <a:solidFill>
                <a:srgbClr val="CC3300"/>
              </a:solidFill>
            </a:ln>
            <a:effectLst/>
          </p:spPr>
          <p:txBody>
  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6E7136C-7082-4F02-8774-8E96930D6E3D}"/>
              </a:ext>
            </a:extLst>
          </p:cNvPr>
          <p:cNvGrpSpPr/>
          <p:nvPr/>
        </p:nvGrpSpPr>
        <p:grpSpPr>
          <a:xfrm>
            <a:off x="6056834" y="1890660"/>
            <a:ext cx="2347243" cy="1058918"/>
            <a:chOff x="6056834" y="1890660"/>
            <a:chExt cx="2347243" cy="1058918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3A4D7A2B-71CC-4328-A1E2-5CCF79CEE2F2}"/>
                </a:ext>
              </a:extLst>
            </p:cNvPr>
            <p:cNvSpPr/>
            <p:nvPr/>
          </p:nvSpPr>
          <p:spPr>
            <a:xfrm>
              <a:off x="6325583" y="2192718"/>
              <a:ext cx="1379946" cy="756860"/>
            </a:xfrm>
            <a:custGeom>
              <a:avLst/>
              <a:gdLst>
                <a:gd name="connsiteX0" fmla="*/ 0 w 1379946"/>
                <a:gd name="connsiteY0" fmla="*/ 33718 h 790578"/>
                <a:gd name="connsiteX1" fmla="*/ 33718 w 1379946"/>
                <a:gd name="connsiteY1" fmla="*/ 0 h 790578"/>
                <a:gd name="connsiteX2" fmla="*/ 1346228 w 1379946"/>
                <a:gd name="connsiteY2" fmla="*/ 0 h 790578"/>
                <a:gd name="connsiteX3" fmla="*/ 1379946 w 1379946"/>
                <a:gd name="connsiteY3" fmla="*/ 33718 h 790578"/>
                <a:gd name="connsiteX4" fmla="*/ 1379946 w 1379946"/>
                <a:gd name="connsiteY4" fmla="*/ 756860 h 790578"/>
                <a:gd name="connsiteX5" fmla="*/ 1346228 w 1379946"/>
                <a:gd name="connsiteY5" fmla="*/ 790578 h 790578"/>
                <a:gd name="connsiteX6" fmla="*/ 33718 w 1379946"/>
                <a:gd name="connsiteY6" fmla="*/ 790578 h 790578"/>
                <a:gd name="connsiteX7" fmla="*/ 0 w 1379946"/>
                <a:gd name="connsiteY7" fmla="*/ 756860 h 790578"/>
                <a:gd name="connsiteX8" fmla="*/ 0 w 1379946"/>
                <a:gd name="connsiteY8" fmla="*/ 33718 h 790578"/>
                <a:gd name="connsiteX0" fmla="*/ 33718 w 1379946"/>
                <a:gd name="connsiteY0" fmla="*/ 0 h 790578"/>
                <a:gd name="connsiteX1" fmla="*/ 1346228 w 1379946"/>
                <a:gd name="connsiteY1" fmla="*/ 0 h 790578"/>
                <a:gd name="connsiteX2" fmla="*/ 1379946 w 1379946"/>
                <a:gd name="connsiteY2" fmla="*/ 33718 h 790578"/>
                <a:gd name="connsiteX3" fmla="*/ 1379946 w 1379946"/>
                <a:gd name="connsiteY3" fmla="*/ 756860 h 790578"/>
                <a:gd name="connsiteX4" fmla="*/ 1346228 w 1379946"/>
                <a:gd name="connsiteY4" fmla="*/ 790578 h 790578"/>
                <a:gd name="connsiteX5" fmla="*/ 33718 w 1379946"/>
                <a:gd name="connsiteY5" fmla="*/ 790578 h 790578"/>
                <a:gd name="connsiteX6" fmla="*/ 0 w 1379946"/>
                <a:gd name="connsiteY6" fmla="*/ 756860 h 790578"/>
                <a:gd name="connsiteX7" fmla="*/ 0 w 1379946"/>
                <a:gd name="connsiteY7" fmla="*/ 33718 h 790578"/>
                <a:gd name="connsiteX8" fmla="*/ 125158 w 1379946"/>
                <a:gd name="connsiteY8" fmla="*/ 91440 h 790578"/>
                <a:gd name="connsiteX0" fmla="*/ 33718 w 1379946"/>
                <a:gd name="connsiteY0" fmla="*/ 0 h 790578"/>
                <a:gd name="connsiteX1" fmla="*/ 1346228 w 1379946"/>
                <a:gd name="connsiteY1" fmla="*/ 0 h 790578"/>
                <a:gd name="connsiteX2" fmla="*/ 1379946 w 1379946"/>
                <a:gd name="connsiteY2" fmla="*/ 33718 h 790578"/>
                <a:gd name="connsiteX3" fmla="*/ 1379946 w 1379946"/>
                <a:gd name="connsiteY3" fmla="*/ 756860 h 790578"/>
                <a:gd name="connsiteX4" fmla="*/ 1346228 w 1379946"/>
                <a:gd name="connsiteY4" fmla="*/ 790578 h 790578"/>
                <a:gd name="connsiteX5" fmla="*/ 33718 w 1379946"/>
                <a:gd name="connsiteY5" fmla="*/ 790578 h 790578"/>
                <a:gd name="connsiteX6" fmla="*/ 0 w 1379946"/>
                <a:gd name="connsiteY6" fmla="*/ 756860 h 790578"/>
                <a:gd name="connsiteX7" fmla="*/ 0 w 1379946"/>
                <a:gd name="connsiteY7" fmla="*/ 33718 h 790578"/>
                <a:gd name="connsiteX0" fmla="*/ 1346228 w 1379946"/>
                <a:gd name="connsiteY0" fmla="*/ 0 h 790578"/>
                <a:gd name="connsiteX1" fmla="*/ 1379946 w 1379946"/>
                <a:gd name="connsiteY1" fmla="*/ 33718 h 790578"/>
                <a:gd name="connsiteX2" fmla="*/ 1379946 w 1379946"/>
                <a:gd name="connsiteY2" fmla="*/ 756860 h 790578"/>
                <a:gd name="connsiteX3" fmla="*/ 1346228 w 1379946"/>
                <a:gd name="connsiteY3" fmla="*/ 790578 h 790578"/>
                <a:gd name="connsiteX4" fmla="*/ 33718 w 1379946"/>
                <a:gd name="connsiteY4" fmla="*/ 790578 h 790578"/>
                <a:gd name="connsiteX5" fmla="*/ 0 w 1379946"/>
                <a:gd name="connsiteY5" fmla="*/ 756860 h 790578"/>
                <a:gd name="connsiteX6" fmla="*/ 0 w 1379946"/>
                <a:gd name="connsiteY6" fmla="*/ 33718 h 790578"/>
                <a:gd name="connsiteX0" fmla="*/ 1379946 w 1379946"/>
                <a:gd name="connsiteY0" fmla="*/ 0 h 756860"/>
                <a:gd name="connsiteX1" fmla="*/ 1379946 w 1379946"/>
                <a:gd name="connsiteY1" fmla="*/ 723142 h 756860"/>
                <a:gd name="connsiteX2" fmla="*/ 1346228 w 1379946"/>
                <a:gd name="connsiteY2" fmla="*/ 756860 h 756860"/>
                <a:gd name="connsiteX3" fmla="*/ 33718 w 1379946"/>
                <a:gd name="connsiteY3" fmla="*/ 756860 h 756860"/>
                <a:gd name="connsiteX4" fmla="*/ 0 w 1379946"/>
                <a:gd name="connsiteY4" fmla="*/ 723142 h 756860"/>
                <a:gd name="connsiteX5" fmla="*/ 0 w 1379946"/>
                <a:gd name="connsiteY5" fmla="*/ 0 h 75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9946" h="756860">
                  <a:moveTo>
                    <a:pt x="1379946" y="0"/>
                  </a:moveTo>
                  <a:lnTo>
                    <a:pt x="1379946" y="723142"/>
                  </a:lnTo>
                  <a:cubicBezTo>
                    <a:pt x="1379946" y="741764"/>
                    <a:pt x="1364850" y="756860"/>
                    <a:pt x="1346228" y="756860"/>
                  </a:cubicBezTo>
                  <a:lnTo>
                    <a:pt x="33718" y="756860"/>
                  </a:lnTo>
                  <a:cubicBezTo>
                    <a:pt x="15096" y="756860"/>
                    <a:pt x="0" y="741764"/>
                    <a:pt x="0" y="723142"/>
                  </a:cubicBez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CC3300"/>
              </a:solidFill>
            </a:ln>
            <a:effectLst/>
          </p:spPr>
          <p:txBody>
            <a:bodyPr vert="horz" wrap="square" lIns="36000" tIns="0" rIns="36000" bIns="0" anchor="ctr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亲子教育</a:t>
              </a:r>
              <a:endParaRPr lang="en-US" altLang="zh-CN" sz="20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示范基地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ADC2AFA-9232-41A5-9394-B9A35C7D73CB}"/>
                </a:ext>
              </a:extLst>
            </p:cNvPr>
            <p:cNvSpPr/>
            <p:nvPr/>
          </p:nvSpPr>
          <p:spPr>
            <a:xfrm>
              <a:off x="7768967" y="2264948"/>
              <a:ext cx="635110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x5</a:t>
              </a:r>
              <a:endParaRPr lang="zh-CN" altLang="en-US" sz="32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9" name="等腰三角形 10">
              <a:extLst>
                <a:ext uri="{FF2B5EF4-FFF2-40B4-BE49-F238E27FC236}">
                  <a16:creationId xmlns:a16="http://schemas.microsoft.com/office/drawing/2014/main" id="{B911A387-DF84-4C75-B603-4FBF2E97710A}"/>
                </a:ext>
              </a:extLst>
            </p:cNvPr>
            <p:cNvSpPr/>
            <p:nvPr/>
          </p:nvSpPr>
          <p:spPr>
            <a:xfrm>
              <a:off x="6056834" y="1890660"/>
              <a:ext cx="1902374" cy="348641"/>
            </a:xfrm>
            <a:custGeom>
              <a:avLst/>
              <a:gdLst/>
              <a:ahLst/>
              <a:cxnLst/>
              <a:rect l="0" t="0" r="0" b="0"/>
              <a:pathLst>
                <a:path w="1902374" h="348641">
                  <a:moveTo>
                    <a:pt x="0" y="348640"/>
                  </a:moveTo>
                  <a:lnTo>
                    <a:pt x="951187" y="0"/>
                  </a:lnTo>
                  <a:lnTo>
                    <a:pt x="1902373" y="348640"/>
                  </a:lnTo>
                </a:path>
              </a:pathLst>
            </a:custGeom>
            <a:gradFill>
              <a:gsLst>
                <a:gs pos="100000">
                  <a:srgbClr val="CC3300">
                    <a:alpha val="0"/>
                  </a:srgbClr>
                </a:gs>
                <a:gs pos="0">
                  <a:srgbClr val="CC3300">
                    <a:lumMod val="100000"/>
                    <a:alpha val="33000"/>
                  </a:srgbClr>
                </a:gs>
              </a:gsLst>
              <a:lin ang="5400000" scaled="1"/>
            </a:gradFill>
            <a:ln w="19050">
              <a:solidFill>
                <a:srgbClr val="CC3300"/>
              </a:solidFill>
            </a:ln>
            <a:effectLst/>
          </p:spPr>
          <p:txBody>
  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8" name="等腰三角形 10">
              <a:extLst>
                <a:ext uri="{FF2B5EF4-FFF2-40B4-BE49-F238E27FC236}">
                  <a16:creationId xmlns:a16="http://schemas.microsoft.com/office/drawing/2014/main" id="{563038E0-15B2-42EF-BA5B-95A7CED7BE67}"/>
                </a:ext>
              </a:extLst>
            </p:cNvPr>
            <p:cNvSpPr/>
            <p:nvPr/>
          </p:nvSpPr>
          <p:spPr>
            <a:xfrm>
              <a:off x="6246725" y="1963562"/>
              <a:ext cx="1522592" cy="279038"/>
            </a:xfrm>
            <a:custGeom>
              <a:avLst/>
              <a:gdLst/>
              <a:ahLst/>
              <a:cxnLst/>
              <a:rect l="0" t="0" r="0" b="0"/>
              <a:pathLst>
                <a:path w="1902374" h="348641">
                  <a:moveTo>
                    <a:pt x="0" y="348640"/>
                  </a:moveTo>
                  <a:lnTo>
                    <a:pt x="951187" y="0"/>
                  </a:lnTo>
                  <a:lnTo>
                    <a:pt x="1902373" y="348640"/>
                  </a:lnTo>
                </a:path>
              </a:pathLst>
            </a:custGeom>
            <a:noFill/>
            <a:ln w="19050">
              <a:solidFill>
                <a:srgbClr val="CC3300"/>
              </a:solidFill>
            </a:ln>
            <a:effectLst/>
          </p:spPr>
          <p:txBody>
  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AFB63C-D196-4590-B388-3F8F18825007}"/>
              </a:ext>
            </a:extLst>
          </p:cNvPr>
          <p:cNvGrpSpPr/>
          <p:nvPr/>
        </p:nvGrpSpPr>
        <p:grpSpPr>
          <a:xfrm>
            <a:off x="8758925" y="1890660"/>
            <a:ext cx="2583356" cy="1058918"/>
            <a:chOff x="8758925" y="1890660"/>
            <a:chExt cx="2583356" cy="1058918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EFE6A80F-C8DD-40B1-BC3D-CD24553A8702}"/>
                </a:ext>
              </a:extLst>
            </p:cNvPr>
            <p:cNvSpPr/>
            <p:nvPr/>
          </p:nvSpPr>
          <p:spPr>
            <a:xfrm>
              <a:off x="9020776" y="2212324"/>
              <a:ext cx="1379947" cy="737254"/>
            </a:xfrm>
            <a:custGeom>
              <a:avLst/>
              <a:gdLst>
                <a:gd name="connsiteX0" fmla="*/ 0 w 1379947"/>
                <a:gd name="connsiteY0" fmla="*/ 53324 h 790578"/>
                <a:gd name="connsiteX1" fmla="*/ 53324 w 1379947"/>
                <a:gd name="connsiteY1" fmla="*/ 0 h 790578"/>
                <a:gd name="connsiteX2" fmla="*/ 1326623 w 1379947"/>
                <a:gd name="connsiteY2" fmla="*/ 0 h 790578"/>
                <a:gd name="connsiteX3" fmla="*/ 1379947 w 1379947"/>
                <a:gd name="connsiteY3" fmla="*/ 53324 h 790578"/>
                <a:gd name="connsiteX4" fmla="*/ 1379947 w 1379947"/>
                <a:gd name="connsiteY4" fmla="*/ 737254 h 790578"/>
                <a:gd name="connsiteX5" fmla="*/ 1326623 w 1379947"/>
                <a:gd name="connsiteY5" fmla="*/ 790578 h 790578"/>
                <a:gd name="connsiteX6" fmla="*/ 53324 w 1379947"/>
                <a:gd name="connsiteY6" fmla="*/ 790578 h 790578"/>
                <a:gd name="connsiteX7" fmla="*/ 0 w 1379947"/>
                <a:gd name="connsiteY7" fmla="*/ 737254 h 790578"/>
                <a:gd name="connsiteX8" fmla="*/ 0 w 1379947"/>
                <a:gd name="connsiteY8" fmla="*/ 53324 h 790578"/>
                <a:gd name="connsiteX0" fmla="*/ 53324 w 1379947"/>
                <a:gd name="connsiteY0" fmla="*/ 0 h 790578"/>
                <a:gd name="connsiteX1" fmla="*/ 1326623 w 1379947"/>
                <a:gd name="connsiteY1" fmla="*/ 0 h 790578"/>
                <a:gd name="connsiteX2" fmla="*/ 1379947 w 1379947"/>
                <a:gd name="connsiteY2" fmla="*/ 53324 h 790578"/>
                <a:gd name="connsiteX3" fmla="*/ 1379947 w 1379947"/>
                <a:gd name="connsiteY3" fmla="*/ 737254 h 790578"/>
                <a:gd name="connsiteX4" fmla="*/ 1326623 w 1379947"/>
                <a:gd name="connsiteY4" fmla="*/ 790578 h 790578"/>
                <a:gd name="connsiteX5" fmla="*/ 53324 w 1379947"/>
                <a:gd name="connsiteY5" fmla="*/ 790578 h 790578"/>
                <a:gd name="connsiteX6" fmla="*/ 0 w 1379947"/>
                <a:gd name="connsiteY6" fmla="*/ 737254 h 790578"/>
                <a:gd name="connsiteX7" fmla="*/ 0 w 1379947"/>
                <a:gd name="connsiteY7" fmla="*/ 53324 h 790578"/>
                <a:gd name="connsiteX8" fmla="*/ 144764 w 1379947"/>
                <a:gd name="connsiteY8" fmla="*/ 91440 h 790578"/>
                <a:gd name="connsiteX0" fmla="*/ 53324 w 1379947"/>
                <a:gd name="connsiteY0" fmla="*/ 0 h 790578"/>
                <a:gd name="connsiteX1" fmla="*/ 1326623 w 1379947"/>
                <a:gd name="connsiteY1" fmla="*/ 0 h 790578"/>
                <a:gd name="connsiteX2" fmla="*/ 1379947 w 1379947"/>
                <a:gd name="connsiteY2" fmla="*/ 53324 h 790578"/>
                <a:gd name="connsiteX3" fmla="*/ 1379947 w 1379947"/>
                <a:gd name="connsiteY3" fmla="*/ 737254 h 790578"/>
                <a:gd name="connsiteX4" fmla="*/ 1326623 w 1379947"/>
                <a:gd name="connsiteY4" fmla="*/ 790578 h 790578"/>
                <a:gd name="connsiteX5" fmla="*/ 53324 w 1379947"/>
                <a:gd name="connsiteY5" fmla="*/ 790578 h 790578"/>
                <a:gd name="connsiteX6" fmla="*/ 0 w 1379947"/>
                <a:gd name="connsiteY6" fmla="*/ 737254 h 790578"/>
                <a:gd name="connsiteX7" fmla="*/ 0 w 1379947"/>
                <a:gd name="connsiteY7" fmla="*/ 53324 h 790578"/>
                <a:gd name="connsiteX0" fmla="*/ 1326623 w 1379947"/>
                <a:gd name="connsiteY0" fmla="*/ 0 h 790578"/>
                <a:gd name="connsiteX1" fmla="*/ 1379947 w 1379947"/>
                <a:gd name="connsiteY1" fmla="*/ 53324 h 790578"/>
                <a:gd name="connsiteX2" fmla="*/ 1379947 w 1379947"/>
                <a:gd name="connsiteY2" fmla="*/ 737254 h 790578"/>
                <a:gd name="connsiteX3" fmla="*/ 1326623 w 1379947"/>
                <a:gd name="connsiteY3" fmla="*/ 790578 h 790578"/>
                <a:gd name="connsiteX4" fmla="*/ 53324 w 1379947"/>
                <a:gd name="connsiteY4" fmla="*/ 790578 h 790578"/>
                <a:gd name="connsiteX5" fmla="*/ 0 w 1379947"/>
                <a:gd name="connsiteY5" fmla="*/ 737254 h 790578"/>
                <a:gd name="connsiteX6" fmla="*/ 0 w 1379947"/>
                <a:gd name="connsiteY6" fmla="*/ 53324 h 790578"/>
                <a:gd name="connsiteX0" fmla="*/ 1379947 w 1379947"/>
                <a:gd name="connsiteY0" fmla="*/ 0 h 737254"/>
                <a:gd name="connsiteX1" fmla="*/ 1379947 w 1379947"/>
                <a:gd name="connsiteY1" fmla="*/ 683930 h 737254"/>
                <a:gd name="connsiteX2" fmla="*/ 1326623 w 1379947"/>
                <a:gd name="connsiteY2" fmla="*/ 737254 h 737254"/>
                <a:gd name="connsiteX3" fmla="*/ 53324 w 1379947"/>
                <a:gd name="connsiteY3" fmla="*/ 737254 h 737254"/>
                <a:gd name="connsiteX4" fmla="*/ 0 w 1379947"/>
                <a:gd name="connsiteY4" fmla="*/ 683930 h 737254"/>
                <a:gd name="connsiteX5" fmla="*/ 0 w 1379947"/>
                <a:gd name="connsiteY5" fmla="*/ 0 h 7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9947" h="737254">
                  <a:moveTo>
                    <a:pt x="1379947" y="0"/>
                  </a:moveTo>
                  <a:lnTo>
                    <a:pt x="1379947" y="683930"/>
                  </a:lnTo>
                  <a:cubicBezTo>
                    <a:pt x="1379947" y="713380"/>
                    <a:pt x="1356073" y="737254"/>
                    <a:pt x="1326623" y="737254"/>
                  </a:cubicBezTo>
                  <a:lnTo>
                    <a:pt x="53324" y="737254"/>
                  </a:lnTo>
                  <a:cubicBezTo>
                    <a:pt x="23874" y="737254"/>
                    <a:pt x="0" y="713380"/>
                    <a:pt x="0" y="683930"/>
                  </a:cubicBez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CC3300"/>
              </a:solidFill>
            </a:ln>
            <a:effectLst/>
          </p:spPr>
          <p:txBody>
            <a:bodyPr vert="horz" wrap="square" lIns="36000" tIns="0" rIns="36000" bIns="0" anchor="ctr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家庭教育</a:t>
              </a:r>
              <a:endParaRPr lang="en-US" altLang="zh-CN" sz="20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驿站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6A0CB52-89D4-4470-8EB6-05D8436FAD7E}"/>
                </a:ext>
              </a:extLst>
            </p:cNvPr>
            <p:cNvSpPr/>
            <p:nvPr/>
          </p:nvSpPr>
          <p:spPr>
            <a:xfrm>
              <a:off x="10473132" y="2264948"/>
              <a:ext cx="869149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x15</a:t>
              </a:r>
              <a:endParaRPr lang="zh-CN" altLang="en-US" sz="32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2" name="等腰三角形 10">
              <a:extLst>
                <a:ext uri="{FF2B5EF4-FFF2-40B4-BE49-F238E27FC236}">
                  <a16:creationId xmlns:a16="http://schemas.microsoft.com/office/drawing/2014/main" id="{CD4F12D1-1B97-404D-91DF-4B88A8B244AE}"/>
                </a:ext>
              </a:extLst>
            </p:cNvPr>
            <p:cNvSpPr/>
            <p:nvPr/>
          </p:nvSpPr>
          <p:spPr>
            <a:xfrm>
              <a:off x="8758925" y="1890660"/>
              <a:ext cx="1902374" cy="348641"/>
            </a:xfrm>
            <a:custGeom>
              <a:avLst/>
              <a:gdLst/>
              <a:ahLst/>
              <a:cxnLst/>
              <a:rect l="0" t="0" r="0" b="0"/>
              <a:pathLst>
                <a:path w="1902374" h="348641">
                  <a:moveTo>
                    <a:pt x="0" y="348640"/>
                  </a:moveTo>
                  <a:lnTo>
                    <a:pt x="951187" y="0"/>
                  </a:lnTo>
                  <a:lnTo>
                    <a:pt x="1902373" y="348640"/>
                  </a:lnTo>
                </a:path>
              </a:pathLst>
            </a:custGeom>
            <a:gradFill>
              <a:gsLst>
                <a:gs pos="100000">
                  <a:srgbClr val="CC3300">
                    <a:alpha val="0"/>
                  </a:srgbClr>
                </a:gs>
                <a:gs pos="0">
                  <a:srgbClr val="CC3300">
                    <a:lumMod val="100000"/>
                    <a:alpha val="33000"/>
                  </a:srgbClr>
                </a:gs>
              </a:gsLst>
              <a:lin ang="5400000" scaled="1"/>
            </a:gradFill>
            <a:ln w="19050">
              <a:solidFill>
                <a:srgbClr val="CC3300"/>
              </a:solidFill>
            </a:ln>
            <a:effectLst/>
          </p:spPr>
          <p:txBody>
  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9" name="等腰三角形 10">
              <a:extLst>
                <a:ext uri="{FF2B5EF4-FFF2-40B4-BE49-F238E27FC236}">
                  <a16:creationId xmlns:a16="http://schemas.microsoft.com/office/drawing/2014/main" id="{4626CCD6-5C71-418A-8B20-DFE879AFC2CB}"/>
                </a:ext>
              </a:extLst>
            </p:cNvPr>
            <p:cNvSpPr/>
            <p:nvPr/>
          </p:nvSpPr>
          <p:spPr>
            <a:xfrm>
              <a:off x="8948816" y="1963562"/>
              <a:ext cx="1522592" cy="279038"/>
            </a:xfrm>
            <a:custGeom>
              <a:avLst/>
              <a:gdLst/>
              <a:ahLst/>
              <a:cxnLst/>
              <a:rect l="0" t="0" r="0" b="0"/>
              <a:pathLst>
                <a:path w="1902374" h="348641">
                  <a:moveTo>
                    <a:pt x="0" y="348640"/>
                  </a:moveTo>
                  <a:lnTo>
                    <a:pt x="951187" y="0"/>
                  </a:lnTo>
                  <a:lnTo>
                    <a:pt x="1902373" y="348640"/>
                  </a:lnTo>
                </a:path>
              </a:pathLst>
            </a:custGeom>
            <a:noFill/>
            <a:ln w="19050">
              <a:solidFill>
                <a:srgbClr val="CC3300"/>
              </a:solidFill>
            </a:ln>
            <a:effectLst/>
          </p:spPr>
          <p:txBody>
            <a:bodyPr rot="0" spcFirstLastPara="0" vertOverflow="overflow" horzOverflow="overflow" vert="horz" wrap="non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28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2" grpId="0" animBg="1"/>
      <p:bldP spid="50" grpId="0" animBg="1"/>
      <p:bldP spid="38" grpId="0" animBg="1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桌子, 前, 电脑, 大&#10;&#10;描述已自动生成">
            <a:extLst>
              <a:ext uri="{FF2B5EF4-FFF2-40B4-BE49-F238E27FC236}">
                <a16:creationId xmlns:a16="http://schemas.microsoft.com/office/drawing/2014/main" id="{61BDCEA4-7CC9-4572-8745-A4750189ED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14" y="5020635"/>
            <a:ext cx="12221028" cy="189358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19FF92-C891-4ACF-B73B-B24136DB96A9}"/>
              </a:ext>
            </a:extLst>
          </p:cNvPr>
          <p:cNvSpPr txBox="1"/>
          <p:nvPr/>
        </p:nvSpPr>
        <p:spPr>
          <a:xfrm>
            <a:off x="3131808" y="191901"/>
            <a:ext cx="5944256" cy="461665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加强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6”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大保护，形成全方位未保体系</a:t>
            </a:r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75AF1F5-4731-4E37-94DA-6BB7AB380B32}"/>
              </a:ext>
            </a:extLst>
          </p:cNvPr>
          <p:cNvCxnSpPr>
            <a:cxnSpLocks/>
          </p:cNvCxnSpPr>
          <p:nvPr/>
        </p:nvCxnSpPr>
        <p:spPr>
          <a:xfrm>
            <a:off x="1224312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7165917-85D6-4D85-9968-19D87D748C4E}"/>
              </a:ext>
            </a:extLst>
          </p:cNvPr>
          <p:cNvCxnSpPr>
            <a:cxnSpLocks/>
          </p:cNvCxnSpPr>
          <p:nvPr/>
        </p:nvCxnSpPr>
        <p:spPr>
          <a:xfrm>
            <a:off x="9093993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6F48DD78-2002-41F5-9F44-808916606D36}"/>
              </a:ext>
            </a:extLst>
          </p:cNvPr>
          <p:cNvSpPr txBox="1"/>
          <p:nvPr/>
        </p:nvSpPr>
        <p:spPr>
          <a:xfrm>
            <a:off x="872671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000">
                <a:solidFill>
                  <a:schemeClr val="bg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>
                <a:sym typeface="思源黑体 CN Medium" panose="020B0600000000000000" pitchFamily="34" charset="-122"/>
              </a:rPr>
              <a:t>家庭保护</a:t>
            </a:r>
          </a:p>
        </p:txBody>
      </p:sp>
      <p:sp>
        <p:nvSpPr>
          <p:cNvPr id="6" name="iconfont-10774-5766810">
            <a:extLst>
              <a:ext uri="{FF2B5EF4-FFF2-40B4-BE49-F238E27FC236}">
                <a16:creationId xmlns:a16="http://schemas.microsoft.com/office/drawing/2014/main" id="{BF1CCB76-D852-474C-A75F-ECF4450C4C69}"/>
              </a:ext>
            </a:extLst>
          </p:cNvPr>
          <p:cNvSpPr/>
          <p:nvPr/>
        </p:nvSpPr>
        <p:spPr>
          <a:xfrm>
            <a:off x="575173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9041754-0E81-4C1F-AAC2-51079D1A81B3}"/>
              </a:ext>
            </a:extLst>
          </p:cNvPr>
          <p:cNvCxnSpPr>
            <a:cxnSpLocks/>
          </p:cNvCxnSpPr>
          <p:nvPr/>
        </p:nvCxnSpPr>
        <p:spPr>
          <a:xfrm>
            <a:off x="2777671" y="1120512"/>
            <a:ext cx="1175204" cy="0"/>
          </a:xfrm>
          <a:prstGeom prst="line">
            <a:avLst/>
          </a:prstGeom>
          <a:ln w="19050">
            <a:solidFill>
              <a:srgbClr val="CC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07D18FF0-E491-4527-B553-BEAB1C1E6998}"/>
              </a:ext>
            </a:extLst>
          </p:cNvPr>
          <p:cNvSpPr txBox="1"/>
          <p:nvPr/>
        </p:nvSpPr>
        <p:spPr>
          <a:xfrm>
            <a:off x="2779384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>
                <a:sym typeface="思源黑体 CN Medium" panose="020B0600000000000000" pitchFamily="34" charset="-122"/>
              </a:rPr>
              <a:t>学校保护</a:t>
            </a:r>
          </a:p>
        </p:txBody>
      </p:sp>
      <p:sp>
        <p:nvSpPr>
          <p:cNvPr id="9" name="iconfont-10774-5766810">
            <a:extLst>
              <a:ext uri="{FF2B5EF4-FFF2-40B4-BE49-F238E27FC236}">
                <a16:creationId xmlns:a16="http://schemas.microsoft.com/office/drawing/2014/main" id="{20E6215D-3A63-4FDE-A923-3342F2F9C10B}"/>
              </a:ext>
            </a:extLst>
          </p:cNvPr>
          <p:cNvSpPr/>
          <p:nvPr/>
        </p:nvSpPr>
        <p:spPr>
          <a:xfrm>
            <a:off x="2481886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E0F600-757A-439E-8358-D02371A90797}"/>
              </a:ext>
            </a:extLst>
          </p:cNvPr>
          <p:cNvSpPr txBox="1"/>
          <p:nvPr/>
        </p:nvSpPr>
        <p:spPr>
          <a:xfrm>
            <a:off x="4686097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社会保护</a:t>
            </a:r>
          </a:p>
        </p:txBody>
      </p:sp>
      <p:sp>
        <p:nvSpPr>
          <p:cNvPr id="11" name="iconfont-10774-5766810">
            <a:extLst>
              <a:ext uri="{FF2B5EF4-FFF2-40B4-BE49-F238E27FC236}">
                <a16:creationId xmlns:a16="http://schemas.microsoft.com/office/drawing/2014/main" id="{C7AA9DCA-3E0C-49DC-9721-64E415219A48}"/>
              </a:ext>
            </a:extLst>
          </p:cNvPr>
          <p:cNvSpPr/>
          <p:nvPr/>
        </p:nvSpPr>
        <p:spPr>
          <a:xfrm>
            <a:off x="4388599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E2AC5D-2F65-4135-9649-9D347036FFF3}"/>
              </a:ext>
            </a:extLst>
          </p:cNvPr>
          <p:cNvSpPr txBox="1"/>
          <p:nvPr/>
        </p:nvSpPr>
        <p:spPr>
          <a:xfrm>
            <a:off x="6592810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网络保护</a:t>
            </a:r>
          </a:p>
        </p:txBody>
      </p:sp>
      <p:sp>
        <p:nvSpPr>
          <p:cNvPr id="13" name="iconfont-10774-5766810">
            <a:extLst>
              <a:ext uri="{FF2B5EF4-FFF2-40B4-BE49-F238E27FC236}">
                <a16:creationId xmlns:a16="http://schemas.microsoft.com/office/drawing/2014/main" id="{373C6B36-F93E-43DA-B2DC-246F0B0BE2CE}"/>
              </a:ext>
            </a:extLst>
          </p:cNvPr>
          <p:cNvSpPr/>
          <p:nvPr/>
        </p:nvSpPr>
        <p:spPr>
          <a:xfrm>
            <a:off x="6295312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EE15C24-412B-46AA-96AF-363FCA345142}"/>
              </a:ext>
            </a:extLst>
          </p:cNvPr>
          <p:cNvSpPr txBox="1"/>
          <p:nvPr/>
        </p:nvSpPr>
        <p:spPr>
          <a:xfrm>
            <a:off x="8499523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政府保护</a:t>
            </a:r>
          </a:p>
        </p:txBody>
      </p:sp>
      <p:sp>
        <p:nvSpPr>
          <p:cNvPr id="15" name="iconfont-10774-5766810">
            <a:extLst>
              <a:ext uri="{FF2B5EF4-FFF2-40B4-BE49-F238E27FC236}">
                <a16:creationId xmlns:a16="http://schemas.microsoft.com/office/drawing/2014/main" id="{90845E29-FA7F-44C7-881E-405B1B3D8E25}"/>
              </a:ext>
            </a:extLst>
          </p:cNvPr>
          <p:cNvSpPr/>
          <p:nvPr/>
        </p:nvSpPr>
        <p:spPr>
          <a:xfrm>
            <a:off x="8202025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212872E-13B0-46E8-A62C-66A226281D4A}"/>
              </a:ext>
            </a:extLst>
          </p:cNvPr>
          <p:cNvSpPr txBox="1"/>
          <p:nvPr/>
        </p:nvSpPr>
        <p:spPr>
          <a:xfrm>
            <a:off x="10406238" y="720402"/>
            <a:ext cx="121058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司法保护</a:t>
            </a:r>
          </a:p>
        </p:txBody>
      </p:sp>
      <p:sp>
        <p:nvSpPr>
          <p:cNvPr id="17" name="iconfont-10774-5766810">
            <a:extLst>
              <a:ext uri="{FF2B5EF4-FFF2-40B4-BE49-F238E27FC236}">
                <a16:creationId xmlns:a16="http://schemas.microsoft.com/office/drawing/2014/main" id="{CF5173A0-0D6B-4FD1-89BF-282769D31A4A}"/>
              </a:ext>
            </a:extLst>
          </p:cNvPr>
          <p:cNvSpPr/>
          <p:nvPr/>
        </p:nvSpPr>
        <p:spPr>
          <a:xfrm>
            <a:off x="10108740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15B5730-08BE-4FC6-84D3-B1DB27DBF639}"/>
              </a:ext>
            </a:extLst>
          </p:cNvPr>
          <p:cNvGrpSpPr/>
          <p:nvPr/>
        </p:nvGrpSpPr>
        <p:grpSpPr>
          <a:xfrm>
            <a:off x="389345" y="3856064"/>
            <a:ext cx="1261197" cy="2109307"/>
            <a:chOff x="389345" y="3856064"/>
            <a:chExt cx="1261197" cy="2109307"/>
          </a:xfrm>
        </p:grpSpPr>
        <p:sp>
          <p:nvSpPr>
            <p:cNvPr id="21" name="矩形: 折角 20">
              <a:extLst>
                <a:ext uri="{FF2B5EF4-FFF2-40B4-BE49-F238E27FC236}">
                  <a16:creationId xmlns:a16="http://schemas.microsoft.com/office/drawing/2014/main" id="{E83ADCB6-97B6-42BE-BA5E-893C77555643}"/>
                </a:ext>
              </a:extLst>
            </p:cNvPr>
            <p:cNvSpPr/>
            <p:nvPr/>
          </p:nvSpPr>
          <p:spPr>
            <a:xfrm>
              <a:off x="389345" y="3856064"/>
              <a:ext cx="1261197" cy="514231"/>
            </a:xfrm>
            <a:prstGeom prst="foldedCorner">
              <a:avLst/>
            </a:prstGeom>
            <a:noFill/>
            <a:ln w="9525">
              <a:gradFill>
                <a:gsLst>
                  <a:gs pos="0">
                    <a:srgbClr val="CC3300">
                      <a:alpha val="0"/>
                    </a:srgbClr>
                  </a:gs>
                  <a:gs pos="100000">
                    <a:srgbClr val="CC3300"/>
                  </a:gs>
                </a:gsLst>
                <a:lin ang="5400000" scaled="1"/>
              </a:gradFill>
            </a:ln>
            <a:effectLst/>
          </p:spPr>
          <p:txBody>
            <a:bodyPr vert="horz" wrap="none" lIns="180000" tIns="0" rIns="180000" bIns="0" anchor="b">
              <a:spAutoFit/>
            </a:bodyPr>
            <a:lstStyle/>
            <a:p>
              <a:pPr algn="ctr"/>
              <a:r>
                <a:rPr lang="zh-CN" altLang="zh-CN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建立</a:t>
              </a:r>
              <a:r>
                <a:rPr lang="zh-CN" altLang="en-US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各类</a:t>
              </a:r>
              <a:endPara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zh-CN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专家资源库</a:t>
              </a:r>
              <a:endPara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88CE9357-352B-46B9-83AE-0F28D0763FA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2323" y="4460194"/>
              <a:ext cx="0" cy="1505177"/>
            </a:xfrm>
            <a:prstGeom prst="line">
              <a:avLst/>
            </a:prstGeom>
            <a:ln w="19050">
              <a:solidFill>
                <a:srgbClr val="CC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10BCE17-95FC-4DE4-AE9E-8ED42D0C209B}"/>
              </a:ext>
            </a:extLst>
          </p:cNvPr>
          <p:cNvGrpSpPr/>
          <p:nvPr/>
        </p:nvGrpSpPr>
        <p:grpSpPr>
          <a:xfrm>
            <a:off x="1045829" y="2215178"/>
            <a:ext cx="1620270" cy="3372822"/>
            <a:chOff x="1045829" y="2215178"/>
            <a:chExt cx="1620270" cy="3372822"/>
          </a:xfrm>
        </p:grpSpPr>
        <p:sp>
          <p:nvSpPr>
            <p:cNvPr id="22" name="矩形: 折角 21">
              <a:extLst>
                <a:ext uri="{FF2B5EF4-FFF2-40B4-BE49-F238E27FC236}">
                  <a16:creationId xmlns:a16="http://schemas.microsoft.com/office/drawing/2014/main" id="{0C6FEE6F-9C63-4F45-9173-36CAB65DAC33}"/>
                </a:ext>
              </a:extLst>
            </p:cNvPr>
            <p:cNvSpPr/>
            <p:nvPr/>
          </p:nvSpPr>
          <p:spPr>
            <a:xfrm>
              <a:off x="1045829" y="2215178"/>
              <a:ext cx="1620270" cy="514231"/>
            </a:xfrm>
            <a:prstGeom prst="foldedCorner">
              <a:avLst/>
            </a:prstGeom>
            <a:noFill/>
            <a:ln w="9525">
              <a:gradFill>
                <a:gsLst>
                  <a:gs pos="0">
                    <a:srgbClr val="CC3300">
                      <a:alpha val="0"/>
                    </a:srgbClr>
                  </a:gs>
                  <a:gs pos="100000">
                    <a:srgbClr val="CC3300"/>
                  </a:gs>
                </a:gsLst>
                <a:lin ang="5400000" scaled="1"/>
              </a:gradFill>
            </a:ln>
            <a:effectLst/>
          </p:spPr>
          <p:txBody>
            <a:bodyPr vert="horz" wrap="none" lIns="180000" tIns="0" rIns="180000" bIns="0" anchor="b">
              <a:spAutoFit/>
            </a:bodyPr>
            <a:lstStyle/>
            <a:p>
              <a:pPr algn="ctr"/>
              <a:r>
                <a:rPr lang="zh-CN" altLang="zh-CN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规范</a:t>
              </a:r>
              <a:r>
                <a:rPr lang="zh-CN" altLang="en-US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特殊</a:t>
              </a:r>
              <a:r>
                <a:rPr lang="zh-CN" altLang="zh-CN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未成年</a:t>
              </a:r>
              <a:endPara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zh-CN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学生信息档案</a:t>
              </a:r>
              <a:endPara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09D5B2FD-D918-4FBE-933D-77352E31FE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55964" y="2835447"/>
              <a:ext cx="0" cy="2752553"/>
            </a:xfrm>
            <a:prstGeom prst="line">
              <a:avLst/>
            </a:prstGeom>
            <a:ln w="19050">
              <a:solidFill>
                <a:srgbClr val="CC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F1B1760-AA03-42EF-BAD6-854668924EC1}"/>
              </a:ext>
            </a:extLst>
          </p:cNvPr>
          <p:cNvGrpSpPr/>
          <p:nvPr/>
        </p:nvGrpSpPr>
        <p:grpSpPr>
          <a:xfrm>
            <a:off x="2061386" y="3228463"/>
            <a:ext cx="1799806" cy="2577251"/>
            <a:chOff x="2061386" y="3228463"/>
            <a:chExt cx="1799806" cy="2577251"/>
          </a:xfrm>
        </p:grpSpPr>
        <p:sp>
          <p:nvSpPr>
            <p:cNvPr id="23" name="矩形: 折角 22">
              <a:extLst>
                <a:ext uri="{FF2B5EF4-FFF2-40B4-BE49-F238E27FC236}">
                  <a16:creationId xmlns:a16="http://schemas.microsoft.com/office/drawing/2014/main" id="{FDD5600F-1C77-4BB9-A891-1C543A169DF6}"/>
                </a:ext>
              </a:extLst>
            </p:cNvPr>
            <p:cNvSpPr/>
            <p:nvPr/>
          </p:nvSpPr>
          <p:spPr>
            <a:xfrm>
              <a:off x="2061386" y="3228463"/>
              <a:ext cx="1799806" cy="514231"/>
            </a:xfrm>
            <a:prstGeom prst="foldedCorner">
              <a:avLst/>
            </a:prstGeom>
            <a:noFill/>
            <a:ln w="9525">
              <a:gradFill>
                <a:gsLst>
                  <a:gs pos="0">
                    <a:srgbClr val="CC3300">
                      <a:alpha val="0"/>
                    </a:srgbClr>
                  </a:gs>
                  <a:gs pos="100000">
                    <a:srgbClr val="CC3300"/>
                  </a:gs>
                </a:gsLst>
                <a:lin ang="5400000" scaled="1"/>
              </a:gradFill>
            </a:ln>
            <a:effectLst/>
          </p:spPr>
          <p:txBody>
            <a:bodyPr vert="horz" wrap="none" lIns="180000" tIns="0" rIns="180000" bIns="0" anchor="b">
              <a:spAutoFit/>
            </a:bodyPr>
            <a:lstStyle/>
            <a:p>
              <a:pPr algn="ctr"/>
              <a:r>
                <a:rPr lang="zh-CN" altLang="zh-CN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健全安全管理机制</a:t>
              </a:r>
              <a:endPara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完</a:t>
              </a:r>
              <a:r>
                <a:rPr lang="zh-CN" altLang="zh-CN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善未保工作制度</a:t>
              </a:r>
              <a:endPara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D38CA65-8550-4961-B4C1-847786D3A0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58443" y="3856994"/>
              <a:ext cx="0" cy="1948720"/>
            </a:xfrm>
            <a:prstGeom prst="line">
              <a:avLst/>
            </a:prstGeom>
            <a:ln w="19050">
              <a:solidFill>
                <a:srgbClr val="CC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9D49BB9-0E6E-47F3-BDEB-03A3DA8D709C}"/>
              </a:ext>
            </a:extLst>
          </p:cNvPr>
          <p:cNvGrpSpPr/>
          <p:nvPr/>
        </p:nvGrpSpPr>
        <p:grpSpPr>
          <a:xfrm>
            <a:off x="3256479" y="2543359"/>
            <a:ext cx="1799806" cy="3828412"/>
            <a:chOff x="3256479" y="2543359"/>
            <a:chExt cx="1799806" cy="3828412"/>
          </a:xfrm>
        </p:grpSpPr>
        <p:sp>
          <p:nvSpPr>
            <p:cNvPr id="24" name="矩形: 折角 23">
              <a:extLst>
                <a:ext uri="{FF2B5EF4-FFF2-40B4-BE49-F238E27FC236}">
                  <a16:creationId xmlns:a16="http://schemas.microsoft.com/office/drawing/2014/main" id="{3DE91F8E-8F77-416D-B3D8-D67883AAF22D}"/>
                </a:ext>
              </a:extLst>
            </p:cNvPr>
            <p:cNvSpPr/>
            <p:nvPr/>
          </p:nvSpPr>
          <p:spPr>
            <a:xfrm>
              <a:off x="3256479" y="2543359"/>
              <a:ext cx="1799806" cy="514231"/>
            </a:xfrm>
            <a:prstGeom prst="foldedCorner">
              <a:avLst/>
            </a:prstGeom>
            <a:noFill/>
            <a:ln w="9525">
              <a:gradFill>
                <a:gsLst>
                  <a:gs pos="0">
                    <a:srgbClr val="CC3300">
                      <a:alpha val="0"/>
                    </a:srgbClr>
                  </a:gs>
                  <a:gs pos="100000">
                    <a:srgbClr val="CC3300"/>
                  </a:gs>
                </a:gsLst>
                <a:lin ang="5400000" scaled="1"/>
              </a:gradFill>
            </a:ln>
            <a:effectLst/>
          </p:spPr>
          <p:txBody>
            <a:bodyPr vert="horz" wrap="none" lIns="180000" tIns="0" rIns="180000" bIns="0" anchor="b">
              <a:spAutoFit/>
            </a:bodyPr>
            <a:lstStyle/>
            <a:p>
              <a:pPr algn="ctr"/>
              <a:r>
                <a:rPr lang="zh-CN" altLang="zh-CN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制定校园突发事件</a:t>
              </a:r>
              <a:endPara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zh-CN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和意外伤害预案</a:t>
              </a:r>
              <a:endPara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F0B52A2B-3D07-4567-A294-DA2F679C7A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48762" y="3199380"/>
              <a:ext cx="0" cy="3172391"/>
            </a:xfrm>
            <a:prstGeom prst="line">
              <a:avLst/>
            </a:prstGeom>
            <a:ln w="19050">
              <a:solidFill>
                <a:srgbClr val="CC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158E600-3299-470F-BA17-AE97A2CAFF11}"/>
              </a:ext>
            </a:extLst>
          </p:cNvPr>
          <p:cNvGrpSpPr/>
          <p:nvPr/>
        </p:nvGrpSpPr>
        <p:grpSpPr>
          <a:xfrm>
            <a:off x="4451572" y="3503585"/>
            <a:ext cx="1620270" cy="2244072"/>
            <a:chOff x="4451572" y="3503585"/>
            <a:chExt cx="1620270" cy="2244072"/>
          </a:xfrm>
        </p:grpSpPr>
        <p:sp>
          <p:nvSpPr>
            <p:cNvPr id="25" name="矩形: 折角 24">
              <a:extLst>
                <a:ext uri="{FF2B5EF4-FFF2-40B4-BE49-F238E27FC236}">
                  <a16:creationId xmlns:a16="http://schemas.microsoft.com/office/drawing/2014/main" id="{F22DB3D9-F876-484C-9E63-A336299071E2}"/>
                </a:ext>
              </a:extLst>
            </p:cNvPr>
            <p:cNvSpPr/>
            <p:nvPr/>
          </p:nvSpPr>
          <p:spPr>
            <a:xfrm>
              <a:off x="4451572" y="3503585"/>
              <a:ext cx="1620270" cy="514231"/>
            </a:xfrm>
            <a:prstGeom prst="foldedCorner">
              <a:avLst/>
            </a:prstGeom>
            <a:noFill/>
            <a:ln w="9525">
              <a:gradFill>
                <a:gsLst>
                  <a:gs pos="0">
                    <a:srgbClr val="CC3300">
                      <a:alpha val="0"/>
                    </a:srgbClr>
                  </a:gs>
                  <a:gs pos="100000">
                    <a:srgbClr val="CC3300"/>
                  </a:gs>
                </a:gsLst>
                <a:lin ang="5400000" scaled="1"/>
              </a:gradFill>
            </a:ln>
            <a:effectLst/>
          </p:spPr>
          <p:txBody>
            <a:bodyPr vert="horz" wrap="none" lIns="180000" tIns="0" rIns="180000" bIns="0" anchor="b">
              <a:spAutoFit/>
            </a:bodyPr>
            <a:lstStyle/>
            <a:p>
              <a:pPr algn="ctr"/>
              <a:r>
                <a:rPr lang="zh-CN" altLang="zh-CN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配备专职保安员</a:t>
              </a:r>
              <a:endPara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zh-CN" sz="14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及“护学岗”</a:t>
              </a:r>
              <a:endPara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B6566EDC-F245-420D-972C-E2493CF510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59730" y="4158400"/>
              <a:ext cx="0" cy="1589257"/>
            </a:xfrm>
            <a:prstGeom prst="line">
              <a:avLst/>
            </a:prstGeom>
            <a:ln w="19050">
              <a:solidFill>
                <a:srgbClr val="CC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图片 41" descr="走进校园，开展未成年人保护专题讲座">
            <a:extLst>
              <a:ext uri="{FF2B5EF4-FFF2-40B4-BE49-F238E27FC236}">
                <a16:creationId xmlns:a16="http://schemas.microsoft.com/office/drawing/2014/main" id="{E7D446F6-5E6B-4BBD-B5B3-08D60E73A8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4652" y="1709964"/>
            <a:ext cx="3442472" cy="2354331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0691DC9A-FE54-4AAA-938C-C9BDB829E3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79814" y="2725018"/>
            <a:ext cx="1210837" cy="762877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 descr="1663385967(1)">
            <a:extLst>
              <a:ext uri="{FF2B5EF4-FFF2-40B4-BE49-F238E27FC236}">
                <a16:creationId xmlns:a16="http://schemas.microsoft.com/office/drawing/2014/main" id="{FD05426B-9EC5-4C24-AF49-2049E3C504D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505" y="2805481"/>
            <a:ext cx="1728943" cy="2330075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6" name="图片 45" descr="蓝天救援队走进校园开展防溺水讲座 (2)">
            <a:extLst>
              <a:ext uri="{FF2B5EF4-FFF2-40B4-BE49-F238E27FC236}">
                <a16:creationId xmlns:a16="http://schemas.microsoft.com/office/drawing/2014/main" id="{373C77F7-C8E7-4AFC-B9F7-4764E28ECE8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62643" y="3590101"/>
            <a:ext cx="1860333" cy="1127433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329F75A5-01D4-45C1-883B-82BD4B6D1F0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0331" y="1325802"/>
            <a:ext cx="1931814" cy="1317083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 descr="卡通人物&#10;&#10;描述已自动生成">
            <a:extLst>
              <a:ext uri="{FF2B5EF4-FFF2-40B4-BE49-F238E27FC236}">
                <a16:creationId xmlns:a16="http://schemas.microsoft.com/office/drawing/2014/main" id="{D2368322-C87E-7B04-58F4-6F2AAE507F5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01068" y="5402591"/>
            <a:ext cx="6401914" cy="1500973"/>
          </a:xfrm>
          <a:prstGeom prst="rect">
            <a:avLst/>
          </a:prstGeom>
        </p:spPr>
      </p:pic>
      <p:pic>
        <p:nvPicPr>
          <p:cNvPr id="19" name="图片 18" descr="人站在厨房里&#10;&#10;描述已自动生成">
            <a:extLst>
              <a:ext uri="{FF2B5EF4-FFF2-40B4-BE49-F238E27FC236}">
                <a16:creationId xmlns:a16="http://schemas.microsoft.com/office/drawing/2014/main" id="{DDAC1F68-322D-46F4-A0F9-28B2596A868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237" y="3834833"/>
            <a:ext cx="1165691" cy="1554255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508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!!底图" descr="河边的城市&#10;&#10;描述已自动生成">
            <a:extLst>
              <a:ext uri="{FF2B5EF4-FFF2-40B4-BE49-F238E27FC236}">
                <a16:creationId xmlns:a16="http://schemas.microsoft.com/office/drawing/2014/main" id="{5A90CC96-44E4-994A-6B2C-FE2FE4980D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63981"/>
            <a:ext cx="12192000" cy="4910328"/>
          </a:xfrm>
          <a:prstGeom prst="rect">
            <a:avLst/>
          </a:prstGeom>
        </p:spPr>
      </p:pic>
      <p:sp>
        <p:nvSpPr>
          <p:cNvPr id="8" name="!!波浪色块">
            <a:extLst>
              <a:ext uri="{FF2B5EF4-FFF2-40B4-BE49-F238E27FC236}">
                <a16:creationId xmlns:a16="http://schemas.microsoft.com/office/drawing/2014/main" id="{5AE7466A-D47F-6F8E-97A5-516203C01067}"/>
              </a:ext>
            </a:extLst>
          </p:cNvPr>
          <p:cNvSpPr/>
          <p:nvPr/>
        </p:nvSpPr>
        <p:spPr>
          <a:xfrm>
            <a:off x="2" y="4438651"/>
            <a:ext cx="12230120" cy="2419349"/>
          </a:xfrm>
          <a:custGeom>
            <a:avLst/>
            <a:gdLst>
              <a:gd name="connsiteX0" fmla="*/ 0 w 12192000"/>
              <a:gd name="connsiteY0" fmla="*/ 0 h 2495550"/>
              <a:gd name="connsiteX1" fmla="*/ 12192000 w 12192000"/>
              <a:gd name="connsiteY1" fmla="*/ 0 h 2495550"/>
              <a:gd name="connsiteX2" fmla="*/ 12192000 w 12192000"/>
              <a:gd name="connsiteY2" fmla="*/ 2495550 h 2495550"/>
              <a:gd name="connsiteX3" fmla="*/ 0 w 12192000"/>
              <a:gd name="connsiteY3" fmla="*/ 2495550 h 2495550"/>
              <a:gd name="connsiteX4" fmla="*/ 0 w 12192000"/>
              <a:gd name="connsiteY4" fmla="*/ 0 h 2495550"/>
              <a:gd name="connsiteX0" fmla="*/ 0 w 12192000"/>
              <a:gd name="connsiteY0" fmla="*/ 0 h 2495550"/>
              <a:gd name="connsiteX1" fmla="*/ 3295650 w 12192000"/>
              <a:gd name="connsiteY1" fmla="*/ 0 h 2495550"/>
              <a:gd name="connsiteX2" fmla="*/ 12192000 w 12192000"/>
              <a:gd name="connsiteY2" fmla="*/ 0 h 2495550"/>
              <a:gd name="connsiteX3" fmla="*/ 12192000 w 12192000"/>
              <a:gd name="connsiteY3" fmla="*/ 2495550 h 2495550"/>
              <a:gd name="connsiteX4" fmla="*/ 0 w 12192000"/>
              <a:gd name="connsiteY4" fmla="*/ 2495550 h 2495550"/>
              <a:gd name="connsiteX5" fmla="*/ 0 w 12192000"/>
              <a:gd name="connsiteY5" fmla="*/ 0 h 2495550"/>
              <a:gd name="connsiteX0" fmla="*/ 0 w 12192000"/>
              <a:gd name="connsiteY0" fmla="*/ 19050 h 2514600"/>
              <a:gd name="connsiteX1" fmla="*/ 3295650 w 12192000"/>
              <a:gd name="connsiteY1" fmla="*/ 190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28971 h 2524521"/>
              <a:gd name="connsiteX1" fmla="*/ 4019550 w 12192000"/>
              <a:gd name="connsiteY1" fmla="*/ 1095771 h 2524521"/>
              <a:gd name="connsiteX2" fmla="*/ 9182100 w 12192000"/>
              <a:gd name="connsiteY2" fmla="*/ 9921 h 2524521"/>
              <a:gd name="connsiteX3" fmla="*/ 12192000 w 12192000"/>
              <a:gd name="connsiteY3" fmla="*/ 28971 h 2524521"/>
              <a:gd name="connsiteX4" fmla="*/ 12192000 w 12192000"/>
              <a:gd name="connsiteY4" fmla="*/ 2524521 h 2524521"/>
              <a:gd name="connsiteX5" fmla="*/ 0 w 12192000"/>
              <a:gd name="connsiteY5" fmla="*/ 2524521 h 2524521"/>
              <a:gd name="connsiteX6" fmla="*/ 0 w 12192000"/>
              <a:gd name="connsiteY6" fmla="*/ 28971 h 2524521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99060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14"/>
              <a:gd name="connsiteY0" fmla="*/ 19050 h 2514600"/>
              <a:gd name="connsiteX1" fmla="*/ 4019550 w 12192014"/>
              <a:gd name="connsiteY1" fmla="*/ 1085850 h 2514600"/>
              <a:gd name="connsiteX2" fmla="*/ 9182100 w 12192014"/>
              <a:gd name="connsiteY2" fmla="*/ 0 h 2514600"/>
              <a:gd name="connsiteX3" fmla="*/ 12192000 w 12192014"/>
              <a:gd name="connsiteY3" fmla="*/ 990600 h 2514600"/>
              <a:gd name="connsiteX4" fmla="*/ 12192000 w 12192014"/>
              <a:gd name="connsiteY4" fmla="*/ 2514600 h 2514600"/>
              <a:gd name="connsiteX5" fmla="*/ 0 w 12192014"/>
              <a:gd name="connsiteY5" fmla="*/ 2514600 h 2514600"/>
              <a:gd name="connsiteX6" fmla="*/ 0 w 12192014"/>
              <a:gd name="connsiteY6" fmla="*/ 19050 h 2514600"/>
              <a:gd name="connsiteX0" fmla="*/ 0 w 12230114"/>
              <a:gd name="connsiteY0" fmla="*/ 19050 h 2514600"/>
              <a:gd name="connsiteX1" fmla="*/ 4019550 w 12230114"/>
              <a:gd name="connsiteY1" fmla="*/ 1085850 h 2514600"/>
              <a:gd name="connsiteX2" fmla="*/ 9182100 w 12230114"/>
              <a:gd name="connsiteY2" fmla="*/ 0 h 2514600"/>
              <a:gd name="connsiteX3" fmla="*/ 12230100 w 12230114"/>
              <a:gd name="connsiteY3" fmla="*/ 1504950 h 2514600"/>
              <a:gd name="connsiteX4" fmla="*/ 12192000 w 12230114"/>
              <a:gd name="connsiteY4" fmla="*/ 2514600 h 2514600"/>
              <a:gd name="connsiteX5" fmla="*/ 0 w 12230114"/>
              <a:gd name="connsiteY5" fmla="*/ 2514600 h 2514600"/>
              <a:gd name="connsiteX6" fmla="*/ 0 w 12230114"/>
              <a:gd name="connsiteY6" fmla="*/ 19050 h 2514600"/>
              <a:gd name="connsiteX0" fmla="*/ 0 w 12230114"/>
              <a:gd name="connsiteY0" fmla="*/ 69061 h 2564611"/>
              <a:gd name="connsiteX1" fmla="*/ 4019550 w 12230114"/>
              <a:gd name="connsiteY1" fmla="*/ 1135861 h 2564611"/>
              <a:gd name="connsiteX2" fmla="*/ 9182100 w 12230114"/>
              <a:gd name="connsiteY2" fmla="*/ 50011 h 2564611"/>
              <a:gd name="connsiteX3" fmla="*/ 12230100 w 12230114"/>
              <a:gd name="connsiteY3" fmla="*/ 1554961 h 2564611"/>
              <a:gd name="connsiteX4" fmla="*/ 12192000 w 12230114"/>
              <a:gd name="connsiteY4" fmla="*/ 2564611 h 2564611"/>
              <a:gd name="connsiteX5" fmla="*/ 0 w 12230114"/>
              <a:gd name="connsiteY5" fmla="*/ 2564611 h 2564611"/>
              <a:gd name="connsiteX6" fmla="*/ 0 w 12230114"/>
              <a:gd name="connsiteY6" fmla="*/ 69061 h 2564611"/>
              <a:gd name="connsiteX0" fmla="*/ 0 w 12230116"/>
              <a:gd name="connsiteY0" fmla="*/ 19078 h 2514628"/>
              <a:gd name="connsiteX1" fmla="*/ 4019550 w 12230116"/>
              <a:gd name="connsiteY1" fmla="*/ 1085878 h 2514628"/>
              <a:gd name="connsiteX2" fmla="*/ 9182100 w 12230116"/>
              <a:gd name="connsiteY2" fmla="*/ 28 h 2514628"/>
              <a:gd name="connsiteX3" fmla="*/ 12230100 w 12230116"/>
              <a:gd name="connsiteY3" fmla="*/ 1504978 h 2514628"/>
              <a:gd name="connsiteX4" fmla="*/ 12192000 w 12230116"/>
              <a:gd name="connsiteY4" fmla="*/ 2514628 h 2514628"/>
              <a:gd name="connsiteX5" fmla="*/ 0 w 12230116"/>
              <a:gd name="connsiteY5" fmla="*/ 2514628 h 2514628"/>
              <a:gd name="connsiteX6" fmla="*/ 0 w 12230116"/>
              <a:gd name="connsiteY6" fmla="*/ 19078 h 2514628"/>
              <a:gd name="connsiteX0" fmla="*/ 0 w 12230117"/>
              <a:gd name="connsiteY0" fmla="*/ 133375 h 2628925"/>
              <a:gd name="connsiteX1" fmla="*/ 4019550 w 12230117"/>
              <a:gd name="connsiteY1" fmla="*/ 1200175 h 2628925"/>
              <a:gd name="connsiteX2" fmla="*/ 9296400 w 12230117"/>
              <a:gd name="connsiteY2" fmla="*/ 25 h 2628925"/>
              <a:gd name="connsiteX3" fmla="*/ 12230100 w 12230117"/>
              <a:gd name="connsiteY3" fmla="*/ 1619275 h 2628925"/>
              <a:gd name="connsiteX4" fmla="*/ 12192000 w 12230117"/>
              <a:gd name="connsiteY4" fmla="*/ 2628925 h 2628925"/>
              <a:gd name="connsiteX5" fmla="*/ 0 w 12230117"/>
              <a:gd name="connsiteY5" fmla="*/ 2628925 h 2628925"/>
              <a:gd name="connsiteX6" fmla="*/ 0 w 12230117"/>
              <a:gd name="connsiteY6" fmla="*/ 133375 h 2628925"/>
              <a:gd name="connsiteX0" fmla="*/ 0 w 12230118"/>
              <a:gd name="connsiteY0" fmla="*/ 133375 h 2628925"/>
              <a:gd name="connsiteX1" fmla="*/ 4019550 w 12230118"/>
              <a:gd name="connsiteY1" fmla="*/ 1200175 h 2628925"/>
              <a:gd name="connsiteX2" fmla="*/ 9296400 w 12230118"/>
              <a:gd name="connsiteY2" fmla="*/ 25 h 2628925"/>
              <a:gd name="connsiteX3" fmla="*/ 12230100 w 12230118"/>
              <a:gd name="connsiteY3" fmla="*/ 1619275 h 2628925"/>
              <a:gd name="connsiteX4" fmla="*/ 12192000 w 12230118"/>
              <a:gd name="connsiteY4" fmla="*/ 2628925 h 2628925"/>
              <a:gd name="connsiteX5" fmla="*/ 0 w 12230118"/>
              <a:gd name="connsiteY5" fmla="*/ 2628925 h 2628925"/>
              <a:gd name="connsiteX6" fmla="*/ 0 w 12230118"/>
              <a:gd name="connsiteY6" fmla="*/ 133375 h 2628925"/>
              <a:gd name="connsiteX0" fmla="*/ 0 w 12230119"/>
              <a:gd name="connsiteY0" fmla="*/ 136176 h 2631726"/>
              <a:gd name="connsiteX1" fmla="*/ 3771900 w 12230119"/>
              <a:gd name="connsiteY1" fmla="*/ 1202976 h 2631726"/>
              <a:gd name="connsiteX2" fmla="*/ 9296400 w 12230119"/>
              <a:gd name="connsiteY2" fmla="*/ 2826 h 2631726"/>
              <a:gd name="connsiteX3" fmla="*/ 12230100 w 12230119"/>
              <a:gd name="connsiteY3" fmla="*/ 1622076 h 2631726"/>
              <a:gd name="connsiteX4" fmla="*/ 12192000 w 12230119"/>
              <a:gd name="connsiteY4" fmla="*/ 2631726 h 2631726"/>
              <a:gd name="connsiteX5" fmla="*/ 0 w 12230119"/>
              <a:gd name="connsiteY5" fmla="*/ 2631726 h 2631726"/>
              <a:gd name="connsiteX6" fmla="*/ 0 w 12230119"/>
              <a:gd name="connsiteY6" fmla="*/ 136176 h 2631726"/>
              <a:gd name="connsiteX0" fmla="*/ 0 w 12230119"/>
              <a:gd name="connsiteY0" fmla="*/ 136136 h 2631686"/>
              <a:gd name="connsiteX1" fmla="*/ 3771900 w 12230119"/>
              <a:gd name="connsiteY1" fmla="*/ 1202936 h 2631686"/>
              <a:gd name="connsiteX2" fmla="*/ 9296400 w 12230119"/>
              <a:gd name="connsiteY2" fmla="*/ 2786 h 2631686"/>
              <a:gd name="connsiteX3" fmla="*/ 12230100 w 12230119"/>
              <a:gd name="connsiteY3" fmla="*/ 1622036 h 2631686"/>
              <a:gd name="connsiteX4" fmla="*/ 12192000 w 12230119"/>
              <a:gd name="connsiteY4" fmla="*/ 2631686 h 2631686"/>
              <a:gd name="connsiteX5" fmla="*/ 0 w 12230119"/>
              <a:gd name="connsiteY5" fmla="*/ 2631686 h 2631686"/>
              <a:gd name="connsiteX6" fmla="*/ 0 w 12230119"/>
              <a:gd name="connsiteY6" fmla="*/ 136136 h 2631686"/>
              <a:gd name="connsiteX0" fmla="*/ 0 w 12230120"/>
              <a:gd name="connsiteY0" fmla="*/ 133450 h 2629000"/>
              <a:gd name="connsiteX1" fmla="*/ 3771900 w 12230120"/>
              <a:gd name="connsiteY1" fmla="*/ 1200250 h 2629000"/>
              <a:gd name="connsiteX2" fmla="*/ 9296400 w 12230120"/>
              <a:gd name="connsiteY2" fmla="*/ 100 h 2629000"/>
              <a:gd name="connsiteX3" fmla="*/ 12230100 w 12230120"/>
              <a:gd name="connsiteY3" fmla="*/ 1619350 h 2629000"/>
              <a:gd name="connsiteX4" fmla="*/ 12192000 w 12230120"/>
              <a:gd name="connsiteY4" fmla="*/ 2629000 h 2629000"/>
              <a:gd name="connsiteX5" fmla="*/ 0 w 12230120"/>
              <a:gd name="connsiteY5" fmla="*/ 2629000 h 2629000"/>
              <a:gd name="connsiteX6" fmla="*/ 0 w 12230120"/>
              <a:gd name="connsiteY6" fmla="*/ 133450 h 2629000"/>
              <a:gd name="connsiteX0" fmla="*/ 0 w 12230120"/>
              <a:gd name="connsiteY0" fmla="*/ 133450 h 2629000"/>
              <a:gd name="connsiteX1" fmla="*/ 3771900 w 12230120"/>
              <a:gd name="connsiteY1" fmla="*/ 1200250 h 2629000"/>
              <a:gd name="connsiteX2" fmla="*/ 9296400 w 12230120"/>
              <a:gd name="connsiteY2" fmla="*/ 100 h 2629000"/>
              <a:gd name="connsiteX3" fmla="*/ 12230100 w 12230120"/>
              <a:gd name="connsiteY3" fmla="*/ 1619350 h 2629000"/>
              <a:gd name="connsiteX4" fmla="*/ 12192000 w 12230120"/>
              <a:gd name="connsiteY4" fmla="*/ 2629000 h 2629000"/>
              <a:gd name="connsiteX5" fmla="*/ 0 w 12230120"/>
              <a:gd name="connsiteY5" fmla="*/ 2629000 h 2629000"/>
              <a:gd name="connsiteX6" fmla="*/ 0 w 12230120"/>
              <a:gd name="connsiteY6" fmla="*/ 133450 h 26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120" h="2629000">
                <a:moveTo>
                  <a:pt x="0" y="133450"/>
                </a:moveTo>
                <a:cubicBezTo>
                  <a:pt x="612775" y="695425"/>
                  <a:pt x="1879600" y="1203425"/>
                  <a:pt x="3771900" y="1200250"/>
                </a:cubicBezTo>
                <a:cubicBezTo>
                  <a:pt x="5664200" y="1197075"/>
                  <a:pt x="7810500" y="-12600"/>
                  <a:pt x="9296400" y="100"/>
                </a:cubicBezTo>
                <a:cubicBezTo>
                  <a:pt x="10782300" y="12800"/>
                  <a:pt x="12236450" y="870050"/>
                  <a:pt x="12230100" y="1619350"/>
                </a:cubicBezTo>
                <a:lnTo>
                  <a:pt x="12192000" y="2629000"/>
                </a:lnTo>
                <a:lnTo>
                  <a:pt x="0" y="2629000"/>
                </a:lnTo>
                <a:lnTo>
                  <a:pt x="0" y="13345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29" name="!!装饰元素1" descr="形状, 箭头&#10;&#10;描述已自动生成">
            <a:extLst>
              <a:ext uri="{FF2B5EF4-FFF2-40B4-BE49-F238E27FC236}">
                <a16:creationId xmlns:a16="http://schemas.microsoft.com/office/drawing/2014/main" id="{867C9CA3-D897-9377-190D-C088D42B916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02"/>
          <a:stretch/>
        </p:blipFill>
        <p:spPr>
          <a:xfrm>
            <a:off x="2678076" y="-176568"/>
            <a:ext cx="6858000" cy="6007438"/>
          </a:xfrm>
          <a:prstGeom prst="rect">
            <a:avLst/>
          </a:prstGeom>
        </p:spPr>
      </p:pic>
      <p:sp>
        <p:nvSpPr>
          <p:cNvPr id="5" name="文本框">
            <a:extLst>
              <a:ext uri="{FF2B5EF4-FFF2-40B4-BE49-F238E27FC236}">
                <a16:creationId xmlns:a16="http://schemas.microsoft.com/office/drawing/2014/main" id="{621DAB5A-99FF-4DD3-9070-8D7F5B47426E}"/>
              </a:ext>
            </a:extLst>
          </p:cNvPr>
          <p:cNvSpPr/>
          <p:nvPr/>
        </p:nvSpPr>
        <p:spPr>
          <a:xfrm>
            <a:off x="4808971" y="3045913"/>
            <a:ext cx="2574057" cy="533340"/>
          </a:xfrm>
          <a:prstGeom prst="roundRect">
            <a:avLst>
              <a:gd name="adj" fmla="val 3887"/>
            </a:avLst>
          </a:prstGeom>
          <a:noFill/>
          <a:ln w="12700" cap="flat" cmpd="sng" algn="ctr">
            <a:gradFill>
              <a:gsLst>
                <a:gs pos="0">
                  <a:srgbClr val="CC3300"/>
                </a:gs>
                <a:gs pos="5000">
                  <a:srgbClr val="CC3300">
                    <a:alpha val="0"/>
                  </a:srgbClr>
                </a:gs>
                <a:gs pos="95000">
                  <a:srgbClr val="CC3300">
                    <a:alpha val="0"/>
                  </a:srgbClr>
                </a:gs>
                <a:gs pos="100000">
                  <a:srgbClr val="CC3300"/>
                </a:gs>
              </a:gsLst>
              <a:lin ang="0" scaled="0"/>
            </a:gradFill>
            <a:prstDash val="solid"/>
          </a:ln>
          <a:effectLst/>
        </p:spPr>
        <p:txBody>
          <a:bodyPr wrap="none" lIns="180000" rIns="180000" rtlCol="0" anchor="ctr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中共</a:t>
            </a:r>
            <a:r>
              <a: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</a:t>
            </a:r>
            <a:r>
              <a: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市市委     </a:t>
            </a:r>
            <a:r>
              <a: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</a:t>
            </a:r>
            <a:r>
              <a: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市人民政府</a:t>
            </a:r>
          </a:p>
          <a:p>
            <a:pPr lvl="0" algn="ctr">
              <a:defRPr/>
            </a:pPr>
            <a:r>
              <a: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二〇</a:t>
            </a:r>
            <a:r>
              <a: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XX</a:t>
            </a:r>
            <a:r>
              <a: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年    </a:t>
            </a:r>
            <a:r>
              <a: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</a:t>
            </a:r>
            <a:r>
              <a: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月</a:t>
            </a:r>
          </a:p>
        </p:txBody>
      </p:sp>
      <p:sp>
        <p:nvSpPr>
          <p:cNvPr id="9" name="文本框 8" descr="7b0a2020202022776f7264617274223a20227b5c2269645c223a32353030323634302c5c227469645c223a31333439347d220a7d0a">
            <a:extLst>
              <a:ext uri="{FF2B5EF4-FFF2-40B4-BE49-F238E27FC236}">
                <a16:creationId xmlns:a16="http://schemas.microsoft.com/office/drawing/2014/main" id="{EEE3648C-91CF-4FCD-A1C7-C3BF5D60928B}"/>
              </a:ext>
            </a:extLst>
          </p:cNvPr>
          <p:cNvSpPr txBox="1"/>
          <p:nvPr/>
        </p:nvSpPr>
        <p:spPr>
          <a:xfrm>
            <a:off x="3028823" y="1651429"/>
            <a:ext cx="6147837" cy="144655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pPr indent="0" algn="ctr" fontAlgn="auto"/>
            <a:r>
              <a:rPr lang="zh-CN" altLang="en-US" sz="8800" dirty="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谢谢您的观看</a:t>
            </a:r>
          </a:p>
        </p:txBody>
      </p:sp>
      <p:pic>
        <p:nvPicPr>
          <p:cNvPr id="31" name="图片 30" descr="图片包含 人, 男人, 站, 播放&#10;&#10;描述已自动生成">
            <a:extLst>
              <a:ext uri="{FF2B5EF4-FFF2-40B4-BE49-F238E27FC236}">
                <a16:creationId xmlns:a16="http://schemas.microsoft.com/office/drawing/2014/main" id="{9E55797E-C537-4AE3-DBB9-D14DC6697D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18501" y="4122058"/>
            <a:ext cx="4377552" cy="2662430"/>
          </a:xfrm>
          <a:prstGeom prst="rect">
            <a:avLst/>
          </a:prstGeom>
          <a:effectLst>
            <a:outerShdw blurRad="76200" dir="2700000" sy="-23000" kx="-8004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1970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B" panose="00020600040101010101" pitchFamily="18" charset="-122"/>
              <a:sym typeface="思源黑体 CN Medium" panose="020B0600000000000000" pitchFamily="34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61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空山风月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358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微软资源中心认证模板设计师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3593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政务、教学类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十年设计经验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conan4516</a:t>
            </a:r>
            <a:endParaRPr lang="zh-CN" altLang="en-US" sz="1400" spc="100" dirty="0">
              <a:solidFill>
                <a:srgbClr val="00FFF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498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C3A8C27-3980-D685-FBF7-CBA09C9BD069}"/>
              </a:ext>
            </a:extLst>
          </p:cNvPr>
          <p:cNvSpPr/>
          <p:nvPr/>
        </p:nvSpPr>
        <p:spPr>
          <a:xfrm>
            <a:off x="497006" y="30712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空山风月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E5A6DBC-D834-7001-F8F5-62B6E99F431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1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>
                <a:lumMod val="100000"/>
              </a:schemeClr>
            </a:gs>
            <a:gs pos="100000">
              <a:srgbClr val="CC3300">
                <a:lumMod val="20000"/>
                <a:lumOff val="80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!!底图" descr="河边的城市&#10;&#10;描述已自动生成">
            <a:extLst>
              <a:ext uri="{FF2B5EF4-FFF2-40B4-BE49-F238E27FC236}">
                <a16:creationId xmlns:a16="http://schemas.microsoft.com/office/drawing/2014/main" id="{5A90CC96-44E4-994A-6B2C-FE2FE4980D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76" r="10336"/>
          <a:stretch/>
        </p:blipFill>
        <p:spPr>
          <a:xfrm>
            <a:off x="0" y="672738"/>
            <a:ext cx="12192000" cy="6185261"/>
          </a:xfrm>
          <a:prstGeom prst="rect">
            <a:avLst/>
          </a:prstGeom>
        </p:spPr>
      </p:pic>
      <p:sp>
        <p:nvSpPr>
          <p:cNvPr id="26" name="!!遮罩">
            <a:extLst>
              <a:ext uri="{FF2B5EF4-FFF2-40B4-BE49-F238E27FC236}">
                <a16:creationId xmlns:a16="http://schemas.microsoft.com/office/drawing/2014/main" id="{C2E3C3B0-F220-199B-597F-FA6222B3953C}"/>
              </a:ext>
            </a:extLst>
          </p:cNvPr>
          <p:cNvSpPr/>
          <p:nvPr/>
        </p:nvSpPr>
        <p:spPr>
          <a:xfrm>
            <a:off x="0" y="0"/>
            <a:ext cx="12191998" cy="6858000"/>
          </a:xfrm>
          <a:prstGeom prst="rect">
            <a:avLst/>
          </a:prstGeom>
          <a:gradFill>
            <a:gsLst>
              <a:gs pos="0">
                <a:schemeClr val="bg1">
                  <a:lumMod val="100000"/>
                  <a:alpha val="85000"/>
                </a:schemeClr>
              </a:gs>
              <a:gs pos="99000">
                <a:schemeClr val="bg1">
                  <a:alpha val="8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DD75ED2-810D-459D-ADA3-2870F712B210}"/>
              </a:ext>
            </a:extLst>
          </p:cNvPr>
          <p:cNvGrpSpPr/>
          <p:nvPr/>
        </p:nvGrpSpPr>
        <p:grpSpPr>
          <a:xfrm>
            <a:off x="334963" y="1220668"/>
            <a:ext cx="11522075" cy="5637332"/>
            <a:chOff x="334963" y="1220668"/>
            <a:chExt cx="11522075" cy="5637332"/>
          </a:xfrm>
        </p:grpSpPr>
        <p:sp>
          <p:nvSpPr>
            <p:cNvPr id="5" name="文本框">
              <a:extLst>
                <a:ext uri="{FF2B5EF4-FFF2-40B4-BE49-F238E27FC236}">
                  <a16:creationId xmlns:a16="http://schemas.microsoft.com/office/drawing/2014/main" id="{621DAB5A-99FF-4DD3-9070-8D7F5B47426E}"/>
                </a:ext>
              </a:extLst>
            </p:cNvPr>
            <p:cNvSpPr/>
            <p:nvPr/>
          </p:nvSpPr>
          <p:spPr>
            <a:xfrm>
              <a:off x="334963" y="1220668"/>
              <a:ext cx="11522075" cy="5637331"/>
            </a:xfrm>
            <a:prstGeom prst="roundRect">
              <a:avLst>
                <a:gd name="adj" fmla="val 3558"/>
              </a:avLst>
            </a:prstGeom>
            <a:gradFill>
              <a:gsLst>
                <a:gs pos="75000">
                  <a:srgbClr val="C00000"/>
                </a:gs>
                <a:gs pos="0">
                  <a:srgbClr val="CC3300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wrap="square" lIns="216000" tIns="144000" rIns="216000" bIns="108000" rtlCol="0" anchor="t">
              <a:no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        </a:t>
              </a:r>
              <a:r>
                <a:rPr lang="zh-CN" altLang="en-US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近年来，</a:t>
              </a:r>
              <a:r>
                <a:rPr lang="en-US" altLang="zh-CN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X</a:t>
              </a:r>
              <a:r>
                <a:rPr lang="zh-CN" altLang="en-US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市市委市政府高度重视未成年人保护工作，以创建全国未成年人保护示范市为契机，按照国家、省有关部署要求，不断完善未保工作体制机制和关爱保护政策保障体系，夯实保护阵地，织密保护网络，探索形成“</a:t>
              </a:r>
              <a:r>
                <a:rPr lang="en-US" altLang="zh-CN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1426”</a:t>
              </a:r>
              <a:r>
                <a:rPr lang="zh-CN" altLang="en-US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工作模式，用心用情呵护全县</a:t>
              </a:r>
              <a:r>
                <a:rPr lang="en-US" altLang="zh-CN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22.8</a:t>
              </a:r>
              <a:r>
                <a:rPr lang="zh-CN" altLang="en-US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万名未成年人健康成长。</a:t>
              </a:r>
            </a:p>
          </p:txBody>
        </p:sp>
        <p:sp>
          <p:nvSpPr>
            <p:cNvPr id="51" name="文本框-">
              <a:extLst>
                <a:ext uri="{FF2B5EF4-FFF2-40B4-BE49-F238E27FC236}">
                  <a16:creationId xmlns:a16="http://schemas.microsoft.com/office/drawing/2014/main" id="{D068C886-6850-D866-342A-139849F5E3FE}"/>
                </a:ext>
              </a:extLst>
            </p:cNvPr>
            <p:cNvSpPr/>
            <p:nvPr/>
          </p:nvSpPr>
          <p:spPr>
            <a:xfrm>
              <a:off x="449943" y="1318423"/>
              <a:ext cx="11263086" cy="5539577"/>
            </a:xfrm>
            <a:prstGeom prst="roundRect">
              <a:avLst>
                <a:gd name="adj" fmla="val 1911"/>
              </a:avLst>
            </a:prstGeom>
            <a:noFill/>
            <a:ln w="12700" cap="flat" cmpd="sng" algn="ctr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99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wrap="square" lIns="216000" tIns="108000" rIns="216000" bIns="108000" rtlCol="0" anchor="t">
              <a:no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endPara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8" name="!!波浪色块">
            <a:extLst>
              <a:ext uri="{FF2B5EF4-FFF2-40B4-BE49-F238E27FC236}">
                <a16:creationId xmlns:a16="http://schemas.microsoft.com/office/drawing/2014/main" id="{5AE7466A-D47F-6F8E-97A5-516203C01067}"/>
              </a:ext>
            </a:extLst>
          </p:cNvPr>
          <p:cNvSpPr/>
          <p:nvPr/>
        </p:nvSpPr>
        <p:spPr>
          <a:xfrm>
            <a:off x="2" y="5759650"/>
            <a:ext cx="12230120" cy="2044291"/>
          </a:xfrm>
          <a:custGeom>
            <a:avLst/>
            <a:gdLst>
              <a:gd name="connsiteX0" fmla="*/ 0 w 12192000"/>
              <a:gd name="connsiteY0" fmla="*/ 0 h 2495550"/>
              <a:gd name="connsiteX1" fmla="*/ 12192000 w 12192000"/>
              <a:gd name="connsiteY1" fmla="*/ 0 h 2495550"/>
              <a:gd name="connsiteX2" fmla="*/ 12192000 w 12192000"/>
              <a:gd name="connsiteY2" fmla="*/ 2495550 h 2495550"/>
              <a:gd name="connsiteX3" fmla="*/ 0 w 12192000"/>
              <a:gd name="connsiteY3" fmla="*/ 2495550 h 2495550"/>
              <a:gd name="connsiteX4" fmla="*/ 0 w 12192000"/>
              <a:gd name="connsiteY4" fmla="*/ 0 h 2495550"/>
              <a:gd name="connsiteX0" fmla="*/ 0 w 12192000"/>
              <a:gd name="connsiteY0" fmla="*/ 0 h 2495550"/>
              <a:gd name="connsiteX1" fmla="*/ 3295650 w 12192000"/>
              <a:gd name="connsiteY1" fmla="*/ 0 h 2495550"/>
              <a:gd name="connsiteX2" fmla="*/ 12192000 w 12192000"/>
              <a:gd name="connsiteY2" fmla="*/ 0 h 2495550"/>
              <a:gd name="connsiteX3" fmla="*/ 12192000 w 12192000"/>
              <a:gd name="connsiteY3" fmla="*/ 2495550 h 2495550"/>
              <a:gd name="connsiteX4" fmla="*/ 0 w 12192000"/>
              <a:gd name="connsiteY4" fmla="*/ 2495550 h 2495550"/>
              <a:gd name="connsiteX5" fmla="*/ 0 w 12192000"/>
              <a:gd name="connsiteY5" fmla="*/ 0 h 2495550"/>
              <a:gd name="connsiteX0" fmla="*/ 0 w 12192000"/>
              <a:gd name="connsiteY0" fmla="*/ 19050 h 2514600"/>
              <a:gd name="connsiteX1" fmla="*/ 3295650 w 12192000"/>
              <a:gd name="connsiteY1" fmla="*/ 190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28971 h 2524521"/>
              <a:gd name="connsiteX1" fmla="*/ 4019550 w 12192000"/>
              <a:gd name="connsiteY1" fmla="*/ 1095771 h 2524521"/>
              <a:gd name="connsiteX2" fmla="*/ 9182100 w 12192000"/>
              <a:gd name="connsiteY2" fmla="*/ 9921 h 2524521"/>
              <a:gd name="connsiteX3" fmla="*/ 12192000 w 12192000"/>
              <a:gd name="connsiteY3" fmla="*/ 28971 h 2524521"/>
              <a:gd name="connsiteX4" fmla="*/ 12192000 w 12192000"/>
              <a:gd name="connsiteY4" fmla="*/ 2524521 h 2524521"/>
              <a:gd name="connsiteX5" fmla="*/ 0 w 12192000"/>
              <a:gd name="connsiteY5" fmla="*/ 2524521 h 2524521"/>
              <a:gd name="connsiteX6" fmla="*/ 0 w 12192000"/>
              <a:gd name="connsiteY6" fmla="*/ 28971 h 2524521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99060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14"/>
              <a:gd name="connsiteY0" fmla="*/ 19050 h 2514600"/>
              <a:gd name="connsiteX1" fmla="*/ 4019550 w 12192014"/>
              <a:gd name="connsiteY1" fmla="*/ 1085850 h 2514600"/>
              <a:gd name="connsiteX2" fmla="*/ 9182100 w 12192014"/>
              <a:gd name="connsiteY2" fmla="*/ 0 h 2514600"/>
              <a:gd name="connsiteX3" fmla="*/ 12192000 w 12192014"/>
              <a:gd name="connsiteY3" fmla="*/ 990600 h 2514600"/>
              <a:gd name="connsiteX4" fmla="*/ 12192000 w 12192014"/>
              <a:gd name="connsiteY4" fmla="*/ 2514600 h 2514600"/>
              <a:gd name="connsiteX5" fmla="*/ 0 w 12192014"/>
              <a:gd name="connsiteY5" fmla="*/ 2514600 h 2514600"/>
              <a:gd name="connsiteX6" fmla="*/ 0 w 12192014"/>
              <a:gd name="connsiteY6" fmla="*/ 19050 h 2514600"/>
              <a:gd name="connsiteX0" fmla="*/ 0 w 12230114"/>
              <a:gd name="connsiteY0" fmla="*/ 19050 h 2514600"/>
              <a:gd name="connsiteX1" fmla="*/ 4019550 w 12230114"/>
              <a:gd name="connsiteY1" fmla="*/ 1085850 h 2514600"/>
              <a:gd name="connsiteX2" fmla="*/ 9182100 w 12230114"/>
              <a:gd name="connsiteY2" fmla="*/ 0 h 2514600"/>
              <a:gd name="connsiteX3" fmla="*/ 12230100 w 12230114"/>
              <a:gd name="connsiteY3" fmla="*/ 1504950 h 2514600"/>
              <a:gd name="connsiteX4" fmla="*/ 12192000 w 12230114"/>
              <a:gd name="connsiteY4" fmla="*/ 2514600 h 2514600"/>
              <a:gd name="connsiteX5" fmla="*/ 0 w 12230114"/>
              <a:gd name="connsiteY5" fmla="*/ 2514600 h 2514600"/>
              <a:gd name="connsiteX6" fmla="*/ 0 w 12230114"/>
              <a:gd name="connsiteY6" fmla="*/ 19050 h 2514600"/>
              <a:gd name="connsiteX0" fmla="*/ 0 w 12230114"/>
              <a:gd name="connsiteY0" fmla="*/ 69061 h 2564611"/>
              <a:gd name="connsiteX1" fmla="*/ 4019550 w 12230114"/>
              <a:gd name="connsiteY1" fmla="*/ 1135861 h 2564611"/>
              <a:gd name="connsiteX2" fmla="*/ 9182100 w 12230114"/>
              <a:gd name="connsiteY2" fmla="*/ 50011 h 2564611"/>
              <a:gd name="connsiteX3" fmla="*/ 12230100 w 12230114"/>
              <a:gd name="connsiteY3" fmla="*/ 1554961 h 2564611"/>
              <a:gd name="connsiteX4" fmla="*/ 12192000 w 12230114"/>
              <a:gd name="connsiteY4" fmla="*/ 2564611 h 2564611"/>
              <a:gd name="connsiteX5" fmla="*/ 0 w 12230114"/>
              <a:gd name="connsiteY5" fmla="*/ 2564611 h 2564611"/>
              <a:gd name="connsiteX6" fmla="*/ 0 w 12230114"/>
              <a:gd name="connsiteY6" fmla="*/ 69061 h 2564611"/>
              <a:gd name="connsiteX0" fmla="*/ 0 w 12230116"/>
              <a:gd name="connsiteY0" fmla="*/ 19078 h 2514628"/>
              <a:gd name="connsiteX1" fmla="*/ 4019550 w 12230116"/>
              <a:gd name="connsiteY1" fmla="*/ 1085878 h 2514628"/>
              <a:gd name="connsiteX2" fmla="*/ 9182100 w 12230116"/>
              <a:gd name="connsiteY2" fmla="*/ 28 h 2514628"/>
              <a:gd name="connsiteX3" fmla="*/ 12230100 w 12230116"/>
              <a:gd name="connsiteY3" fmla="*/ 1504978 h 2514628"/>
              <a:gd name="connsiteX4" fmla="*/ 12192000 w 12230116"/>
              <a:gd name="connsiteY4" fmla="*/ 2514628 h 2514628"/>
              <a:gd name="connsiteX5" fmla="*/ 0 w 12230116"/>
              <a:gd name="connsiteY5" fmla="*/ 2514628 h 2514628"/>
              <a:gd name="connsiteX6" fmla="*/ 0 w 12230116"/>
              <a:gd name="connsiteY6" fmla="*/ 19078 h 2514628"/>
              <a:gd name="connsiteX0" fmla="*/ 0 w 12230117"/>
              <a:gd name="connsiteY0" fmla="*/ 133375 h 2628925"/>
              <a:gd name="connsiteX1" fmla="*/ 4019550 w 12230117"/>
              <a:gd name="connsiteY1" fmla="*/ 1200175 h 2628925"/>
              <a:gd name="connsiteX2" fmla="*/ 9296400 w 12230117"/>
              <a:gd name="connsiteY2" fmla="*/ 25 h 2628925"/>
              <a:gd name="connsiteX3" fmla="*/ 12230100 w 12230117"/>
              <a:gd name="connsiteY3" fmla="*/ 1619275 h 2628925"/>
              <a:gd name="connsiteX4" fmla="*/ 12192000 w 12230117"/>
              <a:gd name="connsiteY4" fmla="*/ 2628925 h 2628925"/>
              <a:gd name="connsiteX5" fmla="*/ 0 w 12230117"/>
              <a:gd name="connsiteY5" fmla="*/ 2628925 h 2628925"/>
              <a:gd name="connsiteX6" fmla="*/ 0 w 12230117"/>
              <a:gd name="connsiteY6" fmla="*/ 133375 h 2628925"/>
              <a:gd name="connsiteX0" fmla="*/ 0 w 12230118"/>
              <a:gd name="connsiteY0" fmla="*/ 133375 h 2628925"/>
              <a:gd name="connsiteX1" fmla="*/ 4019550 w 12230118"/>
              <a:gd name="connsiteY1" fmla="*/ 1200175 h 2628925"/>
              <a:gd name="connsiteX2" fmla="*/ 9296400 w 12230118"/>
              <a:gd name="connsiteY2" fmla="*/ 25 h 2628925"/>
              <a:gd name="connsiteX3" fmla="*/ 12230100 w 12230118"/>
              <a:gd name="connsiteY3" fmla="*/ 1619275 h 2628925"/>
              <a:gd name="connsiteX4" fmla="*/ 12192000 w 12230118"/>
              <a:gd name="connsiteY4" fmla="*/ 2628925 h 2628925"/>
              <a:gd name="connsiteX5" fmla="*/ 0 w 12230118"/>
              <a:gd name="connsiteY5" fmla="*/ 2628925 h 2628925"/>
              <a:gd name="connsiteX6" fmla="*/ 0 w 12230118"/>
              <a:gd name="connsiteY6" fmla="*/ 133375 h 2628925"/>
              <a:gd name="connsiteX0" fmla="*/ 0 w 12230119"/>
              <a:gd name="connsiteY0" fmla="*/ 136176 h 2631726"/>
              <a:gd name="connsiteX1" fmla="*/ 3771900 w 12230119"/>
              <a:gd name="connsiteY1" fmla="*/ 1202976 h 2631726"/>
              <a:gd name="connsiteX2" fmla="*/ 9296400 w 12230119"/>
              <a:gd name="connsiteY2" fmla="*/ 2826 h 2631726"/>
              <a:gd name="connsiteX3" fmla="*/ 12230100 w 12230119"/>
              <a:gd name="connsiteY3" fmla="*/ 1622076 h 2631726"/>
              <a:gd name="connsiteX4" fmla="*/ 12192000 w 12230119"/>
              <a:gd name="connsiteY4" fmla="*/ 2631726 h 2631726"/>
              <a:gd name="connsiteX5" fmla="*/ 0 w 12230119"/>
              <a:gd name="connsiteY5" fmla="*/ 2631726 h 2631726"/>
              <a:gd name="connsiteX6" fmla="*/ 0 w 12230119"/>
              <a:gd name="connsiteY6" fmla="*/ 136176 h 2631726"/>
              <a:gd name="connsiteX0" fmla="*/ 0 w 12230119"/>
              <a:gd name="connsiteY0" fmla="*/ 136136 h 2631686"/>
              <a:gd name="connsiteX1" fmla="*/ 3771900 w 12230119"/>
              <a:gd name="connsiteY1" fmla="*/ 1202936 h 2631686"/>
              <a:gd name="connsiteX2" fmla="*/ 9296400 w 12230119"/>
              <a:gd name="connsiteY2" fmla="*/ 2786 h 2631686"/>
              <a:gd name="connsiteX3" fmla="*/ 12230100 w 12230119"/>
              <a:gd name="connsiteY3" fmla="*/ 1622036 h 2631686"/>
              <a:gd name="connsiteX4" fmla="*/ 12192000 w 12230119"/>
              <a:gd name="connsiteY4" fmla="*/ 2631686 h 2631686"/>
              <a:gd name="connsiteX5" fmla="*/ 0 w 12230119"/>
              <a:gd name="connsiteY5" fmla="*/ 2631686 h 2631686"/>
              <a:gd name="connsiteX6" fmla="*/ 0 w 12230119"/>
              <a:gd name="connsiteY6" fmla="*/ 136136 h 2631686"/>
              <a:gd name="connsiteX0" fmla="*/ 0 w 12230120"/>
              <a:gd name="connsiteY0" fmla="*/ 133450 h 2629000"/>
              <a:gd name="connsiteX1" fmla="*/ 3771900 w 12230120"/>
              <a:gd name="connsiteY1" fmla="*/ 1200250 h 2629000"/>
              <a:gd name="connsiteX2" fmla="*/ 9296400 w 12230120"/>
              <a:gd name="connsiteY2" fmla="*/ 100 h 2629000"/>
              <a:gd name="connsiteX3" fmla="*/ 12230100 w 12230120"/>
              <a:gd name="connsiteY3" fmla="*/ 1619350 h 2629000"/>
              <a:gd name="connsiteX4" fmla="*/ 12192000 w 12230120"/>
              <a:gd name="connsiteY4" fmla="*/ 2629000 h 2629000"/>
              <a:gd name="connsiteX5" fmla="*/ 0 w 12230120"/>
              <a:gd name="connsiteY5" fmla="*/ 2629000 h 2629000"/>
              <a:gd name="connsiteX6" fmla="*/ 0 w 12230120"/>
              <a:gd name="connsiteY6" fmla="*/ 133450 h 2629000"/>
              <a:gd name="connsiteX0" fmla="*/ 0 w 12230120"/>
              <a:gd name="connsiteY0" fmla="*/ 133450 h 2629000"/>
              <a:gd name="connsiteX1" fmla="*/ 3771900 w 12230120"/>
              <a:gd name="connsiteY1" fmla="*/ 1200250 h 2629000"/>
              <a:gd name="connsiteX2" fmla="*/ 9296400 w 12230120"/>
              <a:gd name="connsiteY2" fmla="*/ 100 h 2629000"/>
              <a:gd name="connsiteX3" fmla="*/ 12230100 w 12230120"/>
              <a:gd name="connsiteY3" fmla="*/ 1619350 h 2629000"/>
              <a:gd name="connsiteX4" fmla="*/ 12192000 w 12230120"/>
              <a:gd name="connsiteY4" fmla="*/ 2629000 h 2629000"/>
              <a:gd name="connsiteX5" fmla="*/ 0 w 12230120"/>
              <a:gd name="connsiteY5" fmla="*/ 2629000 h 2629000"/>
              <a:gd name="connsiteX6" fmla="*/ 0 w 12230120"/>
              <a:gd name="connsiteY6" fmla="*/ 133450 h 26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120" h="2629000">
                <a:moveTo>
                  <a:pt x="0" y="133450"/>
                </a:moveTo>
                <a:cubicBezTo>
                  <a:pt x="612775" y="695425"/>
                  <a:pt x="1879600" y="1203425"/>
                  <a:pt x="3771900" y="1200250"/>
                </a:cubicBezTo>
                <a:cubicBezTo>
                  <a:pt x="5664200" y="1197075"/>
                  <a:pt x="7810500" y="-12600"/>
                  <a:pt x="9296400" y="100"/>
                </a:cubicBezTo>
                <a:cubicBezTo>
                  <a:pt x="10782300" y="12800"/>
                  <a:pt x="12236450" y="870050"/>
                  <a:pt x="12230100" y="1619350"/>
                </a:cubicBezTo>
                <a:lnTo>
                  <a:pt x="12192000" y="2629000"/>
                </a:lnTo>
                <a:lnTo>
                  <a:pt x="0" y="2629000"/>
                </a:lnTo>
                <a:lnTo>
                  <a:pt x="0" y="13345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29" name="!!装饰元素1" descr="形状, 箭头&#10;&#10;描述已自动生成">
            <a:extLst>
              <a:ext uri="{FF2B5EF4-FFF2-40B4-BE49-F238E27FC236}">
                <a16:creationId xmlns:a16="http://schemas.microsoft.com/office/drawing/2014/main" id="{867C9CA3-D897-9377-190D-C088D42B916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02"/>
          <a:stretch/>
        </p:blipFill>
        <p:spPr>
          <a:xfrm>
            <a:off x="8820151" y="5773123"/>
            <a:ext cx="1296738" cy="1135912"/>
          </a:xfrm>
          <a:prstGeom prst="rect">
            <a:avLst/>
          </a:prstGeom>
        </p:spPr>
      </p:pic>
      <p:grpSp>
        <p:nvGrpSpPr>
          <p:cNvPr id="2" name="!!组合 1">
            <a:extLst>
              <a:ext uri="{FF2B5EF4-FFF2-40B4-BE49-F238E27FC236}">
                <a16:creationId xmlns:a16="http://schemas.microsoft.com/office/drawing/2014/main" id="{5E00F5DC-BF6A-74FF-8E60-12E4A3294547}"/>
              </a:ext>
            </a:extLst>
          </p:cNvPr>
          <p:cNvGrpSpPr/>
          <p:nvPr/>
        </p:nvGrpSpPr>
        <p:grpSpPr>
          <a:xfrm>
            <a:off x="5369294" y="406039"/>
            <a:ext cx="1483098" cy="830997"/>
            <a:chOff x="1998220" y="405749"/>
            <a:chExt cx="1483098" cy="830997"/>
          </a:xfrm>
        </p:grpSpPr>
        <p:sp>
          <p:nvSpPr>
            <p:cNvPr id="9" name="文本框 8" descr="7b0a2020202022776f7264617274223a20227b5c2269645c223a32353030323634302c5c227469645c223a31333439347d220a7d0a">
              <a:extLst>
                <a:ext uri="{FF2B5EF4-FFF2-40B4-BE49-F238E27FC236}">
                  <a16:creationId xmlns:a16="http://schemas.microsoft.com/office/drawing/2014/main" id="{EEE3648C-91CF-4FCD-A1C7-C3BF5D60928B}"/>
                </a:ext>
              </a:extLst>
            </p:cNvPr>
            <p:cNvSpPr txBox="1"/>
            <p:nvPr/>
          </p:nvSpPr>
          <p:spPr>
            <a:xfrm>
              <a:off x="1998220" y="405749"/>
              <a:ext cx="1483098" cy="830997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none">
              <a:spAutoFit/>
            </a:bodyPr>
            <a:lstStyle/>
            <a:p>
              <a:pPr indent="0" algn="ctr" fontAlgn="auto"/>
              <a:r>
                <a:rPr lang="zh-CN" altLang="en-US" sz="48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前 言</a:t>
              </a:r>
              <a:endParaRPr sz="4800" dirty="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9139F1B4-2C83-E245-6D82-A337C46EEF2E}"/>
                </a:ext>
              </a:extLst>
            </p:cNvPr>
            <p:cNvSpPr/>
            <p:nvPr/>
          </p:nvSpPr>
          <p:spPr>
            <a:xfrm>
              <a:off x="2687184" y="786007"/>
              <a:ext cx="123340" cy="70480"/>
            </a:xfrm>
            <a:prstGeom prst="roundRect">
              <a:avLst>
                <a:gd name="adj" fmla="val 50000"/>
              </a:avLst>
            </a:pr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35" name="three-chevron-arrows-pointing-right_28370">
            <a:extLst>
              <a:ext uri="{FF2B5EF4-FFF2-40B4-BE49-F238E27FC236}">
                <a16:creationId xmlns:a16="http://schemas.microsoft.com/office/drawing/2014/main" id="{1E32335B-C67F-AE27-B9A9-7C7251D79D39}"/>
              </a:ext>
            </a:extLst>
          </p:cNvPr>
          <p:cNvSpPr/>
          <p:nvPr/>
        </p:nvSpPr>
        <p:spPr>
          <a:xfrm>
            <a:off x="4698500" y="673853"/>
            <a:ext cx="308442" cy="295368"/>
          </a:xfrm>
          <a:custGeom>
            <a:avLst/>
            <a:gdLst>
              <a:gd name="connsiteX0" fmla="*/ 246340 w 607639"/>
              <a:gd name="connsiteY0" fmla="*/ 141131 h 581883"/>
              <a:gd name="connsiteX1" fmla="*/ 460439 w 607639"/>
              <a:gd name="connsiteY1" fmla="*/ 291002 h 581883"/>
              <a:gd name="connsiteX2" fmla="*/ 246340 w 607639"/>
              <a:gd name="connsiteY2" fmla="*/ 440823 h 581883"/>
              <a:gd name="connsiteX3" fmla="*/ 246340 w 607639"/>
              <a:gd name="connsiteY3" fmla="*/ 346511 h 581883"/>
              <a:gd name="connsiteX4" fmla="*/ 0 w 607639"/>
              <a:gd name="connsiteY4" fmla="*/ 346511 h 581883"/>
              <a:gd name="connsiteX5" fmla="*/ 0 w 607639"/>
              <a:gd name="connsiteY5" fmla="*/ 235443 h 581883"/>
              <a:gd name="connsiteX6" fmla="*/ 246340 w 607639"/>
              <a:gd name="connsiteY6" fmla="*/ 235443 h 581883"/>
              <a:gd name="connsiteX7" fmla="*/ 496428 w 607639"/>
              <a:gd name="connsiteY7" fmla="*/ 0 h 581883"/>
              <a:gd name="connsiteX8" fmla="*/ 607639 w 607639"/>
              <a:gd name="connsiteY8" fmla="*/ 0 h 581883"/>
              <a:gd name="connsiteX9" fmla="*/ 607639 w 607639"/>
              <a:gd name="connsiteY9" fmla="*/ 581883 h 581883"/>
              <a:gd name="connsiteX10" fmla="*/ 496428 w 607639"/>
              <a:gd name="connsiteY10" fmla="*/ 581883 h 581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7639" h="581883">
                <a:moveTo>
                  <a:pt x="246340" y="141131"/>
                </a:moveTo>
                <a:lnTo>
                  <a:pt x="460439" y="291002"/>
                </a:lnTo>
                <a:lnTo>
                  <a:pt x="246340" y="440823"/>
                </a:lnTo>
                <a:lnTo>
                  <a:pt x="246340" y="346511"/>
                </a:lnTo>
                <a:lnTo>
                  <a:pt x="0" y="346511"/>
                </a:lnTo>
                <a:lnTo>
                  <a:pt x="0" y="235443"/>
                </a:lnTo>
                <a:lnTo>
                  <a:pt x="246340" y="235443"/>
                </a:lnTo>
                <a:close/>
                <a:moveTo>
                  <a:pt x="496428" y="0"/>
                </a:moveTo>
                <a:lnTo>
                  <a:pt x="607639" y="0"/>
                </a:lnTo>
                <a:lnTo>
                  <a:pt x="607639" y="581883"/>
                </a:lnTo>
                <a:lnTo>
                  <a:pt x="496428" y="581883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4" name="three-chevron-arrows-pointing-right_28370">
            <a:extLst>
              <a:ext uri="{FF2B5EF4-FFF2-40B4-BE49-F238E27FC236}">
                <a16:creationId xmlns:a16="http://schemas.microsoft.com/office/drawing/2014/main" id="{744837B0-6FF0-53D0-48A0-960149A19C66}"/>
              </a:ext>
            </a:extLst>
          </p:cNvPr>
          <p:cNvSpPr/>
          <p:nvPr/>
        </p:nvSpPr>
        <p:spPr>
          <a:xfrm flipH="1">
            <a:off x="7210595" y="673853"/>
            <a:ext cx="308442" cy="295368"/>
          </a:xfrm>
          <a:custGeom>
            <a:avLst/>
            <a:gdLst>
              <a:gd name="connsiteX0" fmla="*/ 246340 w 607639"/>
              <a:gd name="connsiteY0" fmla="*/ 141131 h 581883"/>
              <a:gd name="connsiteX1" fmla="*/ 460439 w 607639"/>
              <a:gd name="connsiteY1" fmla="*/ 291002 h 581883"/>
              <a:gd name="connsiteX2" fmla="*/ 246340 w 607639"/>
              <a:gd name="connsiteY2" fmla="*/ 440823 h 581883"/>
              <a:gd name="connsiteX3" fmla="*/ 246340 w 607639"/>
              <a:gd name="connsiteY3" fmla="*/ 346511 h 581883"/>
              <a:gd name="connsiteX4" fmla="*/ 0 w 607639"/>
              <a:gd name="connsiteY4" fmla="*/ 346511 h 581883"/>
              <a:gd name="connsiteX5" fmla="*/ 0 w 607639"/>
              <a:gd name="connsiteY5" fmla="*/ 235443 h 581883"/>
              <a:gd name="connsiteX6" fmla="*/ 246340 w 607639"/>
              <a:gd name="connsiteY6" fmla="*/ 235443 h 581883"/>
              <a:gd name="connsiteX7" fmla="*/ 496428 w 607639"/>
              <a:gd name="connsiteY7" fmla="*/ 0 h 581883"/>
              <a:gd name="connsiteX8" fmla="*/ 607639 w 607639"/>
              <a:gd name="connsiteY8" fmla="*/ 0 h 581883"/>
              <a:gd name="connsiteX9" fmla="*/ 607639 w 607639"/>
              <a:gd name="connsiteY9" fmla="*/ 581883 h 581883"/>
              <a:gd name="connsiteX10" fmla="*/ 496428 w 607639"/>
              <a:gd name="connsiteY10" fmla="*/ 581883 h 581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7639" h="581883">
                <a:moveTo>
                  <a:pt x="246340" y="141131"/>
                </a:moveTo>
                <a:lnTo>
                  <a:pt x="460439" y="291002"/>
                </a:lnTo>
                <a:lnTo>
                  <a:pt x="246340" y="440823"/>
                </a:lnTo>
                <a:lnTo>
                  <a:pt x="246340" y="346511"/>
                </a:lnTo>
                <a:lnTo>
                  <a:pt x="0" y="346511"/>
                </a:lnTo>
                <a:lnTo>
                  <a:pt x="0" y="235443"/>
                </a:lnTo>
                <a:lnTo>
                  <a:pt x="246340" y="235443"/>
                </a:lnTo>
                <a:close/>
                <a:moveTo>
                  <a:pt x="496428" y="0"/>
                </a:moveTo>
                <a:lnTo>
                  <a:pt x="607639" y="0"/>
                </a:lnTo>
                <a:lnTo>
                  <a:pt x="607639" y="581883"/>
                </a:lnTo>
                <a:lnTo>
                  <a:pt x="496428" y="581883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56" name="图片 55" descr="黑色的猫&#10;&#10;中度可信度描述已自动生成">
            <a:extLst>
              <a:ext uri="{FF2B5EF4-FFF2-40B4-BE49-F238E27FC236}">
                <a16:creationId xmlns:a16="http://schemas.microsoft.com/office/drawing/2014/main" id="{20514312-8DD2-446A-82E5-755B9AFE15E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181" y="426465"/>
            <a:ext cx="2956566" cy="402337"/>
          </a:xfrm>
          <a:prstGeom prst="rect">
            <a:avLst/>
          </a:prstGeom>
        </p:spPr>
      </p:pic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37AA6C39-1434-062C-EEB3-68DD5C7B7FB7}"/>
              </a:ext>
            </a:extLst>
          </p:cNvPr>
          <p:cNvSpPr/>
          <p:nvPr/>
        </p:nvSpPr>
        <p:spPr>
          <a:xfrm>
            <a:off x="3252166" y="4053576"/>
            <a:ext cx="197484" cy="70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FE0CD07F-1F7C-BB05-D1A5-40E57381B8AE}"/>
              </a:ext>
            </a:extLst>
          </p:cNvPr>
          <p:cNvSpPr/>
          <p:nvPr/>
        </p:nvSpPr>
        <p:spPr>
          <a:xfrm>
            <a:off x="6002338" y="4053576"/>
            <a:ext cx="197484" cy="70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8BD7B938-7117-3FD6-610B-72EF2120D8FE}"/>
              </a:ext>
            </a:extLst>
          </p:cNvPr>
          <p:cNvSpPr/>
          <p:nvPr/>
        </p:nvSpPr>
        <p:spPr>
          <a:xfrm>
            <a:off x="8752510" y="4053576"/>
            <a:ext cx="197484" cy="70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AD70479-2AE8-44B9-92BA-C58691738C01}"/>
              </a:ext>
            </a:extLst>
          </p:cNvPr>
          <p:cNvGrpSpPr/>
          <p:nvPr/>
        </p:nvGrpSpPr>
        <p:grpSpPr>
          <a:xfrm>
            <a:off x="552124" y="3854551"/>
            <a:ext cx="2656184" cy="2317085"/>
            <a:chOff x="552124" y="3854551"/>
            <a:chExt cx="2656184" cy="2317085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83BD93DF-27C8-C6FB-6918-93248A4BE3CB}"/>
                </a:ext>
              </a:extLst>
            </p:cNvPr>
            <p:cNvSpPr/>
            <p:nvPr/>
          </p:nvSpPr>
          <p:spPr>
            <a:xfrm>
              <a:off x="740853" y="4027299"/>
              <a:ext cx="2456674" cy="609568"/>
            </a:xfrm>
            <a:prstGeom prst="roundRect">
              <a:avLst>
                <a:gd name="adj" fmla="val 3488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FD6F87B-D882-FDCE-A8F3-B49D44AE8247}"/>
                </a:ext>
              </a:extLst>
            </p:cNvPr>
            <p:cNvSpPr txBox="1"/>
            <p:nvPr/>
          </p:nvSpPr>
          <p:spPr>
            <a:xfrm>
              <a:off x="552124" y="3854551"/>
              <a:ext cx="2601994" cy="646331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>
              <a:spAutoFit/>
            </a:bodyPr>
            <a:lstStyle>
              <a:defPPr>
                <a:defRPr lang="zh-CN"/>
              </a:defPPr>
              <a:lvl1pPr indent="0" algn="ctr" fontAlgn="auto">
                <a:defRPr sz="480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zh-CN" altLang="en-US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“</a:t>
              </a:r>
              <a:r>
                <a:rPr lang="en-US" altLang="zh-CN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r>
                <a:rPr lang="zh-CN" altLang="en-US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”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个品牌</a:t>
              </a: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CDEDFA93-5873-41D2-315A-1669097B5F91}"/>
                </a:ext>
              </a:extLst>
            </p:cNvPr>
            <p:cNvSpPr/>
            <p:nvPr/>
          </p:nvSpPr>
          <p:spPr>
            <a:xfrm>
              <a:off x="730072" y="4510267"/>
              <a:ext cx="2478236" cy="1661369"/>
            </a:xfrm>
            <a:prstGeom prst="roundRect">
              <a:avLst>
                <a:gd name="adj" fmla="val 3488"/>
              </a:avLst>
            </a:prstGeom>
            <a:solidFill>
              <a:schemeClr val="bg1"/>
            </a:solidFill>
            <a:ln w="19050">
              <a:gradFill>
                <a:gsLst>
                  <a:gs pos="0">
                    <a:srgbClr val="CC3300"/>
                  </a:gs>
                  <a:gs pos="100000">
                    <a:srgbClr val="C00000"/>
                  </a:gs>
                </a:gsLst>
                <a:lin ang="3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2A56993-5647-2A19-2863-18F503A42E6D}"/>
                </a:ext>
              </a:extLst>
            </p:cNvPr>
            <p:cNvSpPr txBox="1"/>
            <p:nvPr/>
          </p:nvSpPr>
          <p:spPr>
            <a:xfrm>
              <a:off x="955243" y="4875412"/>
              <a:ext cx="202608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冠爱未来</a:t>
              </a:r>
              <a:r>
                <a:rPr lang="en-US" altLang="zh-CN" sz="28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·</a:t>
              </a:r>
            </a:p>
            <a:p>
              <a:pPr algn="r"/>
              <a:r>
                <a:rPr lang="en-US" altLang="zh-CN" sz="28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·</a:t>
              </a:r>
              <a:r>
                <a:rPr lang="zh-CN" altLang="en-US" sz="28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呵护成长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799B83E-32A8-4281-BEB7-5D8CFB5FCC97}"/>
              </a:ext>
            </a:extLst>
          </p:cNvPr>
          <p:cNvGrpSpPr/>
          <p:nvPr/>
        </p:nvGrpSpPr>
        <p:grpSpPr>
          <a:xfrm>
            <a:off x="3272412" y="3854551"/>
            <a:ext cx="2684907" cy="2317085"/>
            <a:chOff x="3272412" y="3854551"/>
            <a:chExt cx="2684907" cy="2317085"/>
          </a:xfrm>
        </p:grpSpPr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5791AC3F-66D7-CFE0-FCC9-43D9FA44F546}"/>
                </a:ext>
              </a:extLst>
            </p:cNvPr>
            <p:cNvSpPr/>
            <p:nvPr/>
          </p:nvSpPr>
          <p:spPr>
            <a:xfrm>
              <a:off x="3489864" y="4027299"/>
              <a:ext cx="2456674" cy="609568"/>
            </a:xfrm>
            <a:prstGeom prst="roundRect">
              <a:avLst>
                <a:gd name="adj" fmla="val 3488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C17E91F-423A-F280-4E7A-AA966CA14C9F}"/>
                </a:ext>
              </a:extLst>
            </p:cNvPr>
            <p:cNvSpPr txBox="1"/>
            <p:nvPr/>
          </p:nvSpPr>
          <p:spPr>
            <a:xfrm>
              <a:off x="3272412" y="3854551"/>
              <a:ext cx="2601995" cy="646331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>
              <a:spAutoFit/>
            </a:bodyPr>
            <a:lstStyle>
              <a:defPPr>
                <a:defRPr lang="zh-CN"/>
              </a:defPPr>
              <a:lvl1pPr indent="0" algn="ctr" fontAlgn="auto">
                <a:defRPr sz="360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zh-CN" altLang="en-US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“</a:t>
              </a:r>
              <a:r>
                <a:rPr lang="en-US" altLang="zh-CN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4</a:t>
              </a:r>
              <a:r>
                <a:rPr lang="zh-CN" altLang="en-US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”</a:t>
              </a:r>
              <a:r>
                <a:rPr lang="zh-CN" altLang="en-US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项机制</a:t>
              </a:r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3C3E0039-53F8-A2E0-DD4A-351FDF8F280B}"/>
                </a:ext>
              </a:extLst>
            </p:cNvPr>
            <p:cNvSpPr/>
            <p:nvPr/>
          </p:nvSpPr>
          <p:spPr>
            <a:xfrm>
              <a:off x="3479083" y="4510267"/>
              <a:ext cx="2478236" cy="1661369"/>
            </a:xfrm>
            <a:prstGeom prst="roundRect">
              <a:avLst>
                <a:gd name="adj" fmla="val 3488"/>
              </a:avLst>
            </a:prstGeom>
            <a:solidFill>
              <a:schemeClr val="bg1"/>
            </a:solidFill>
            <a:ln w="19050">
              <a:gradFill>
                <a:gsLst>
                  <a:gs pos="0">
                    <a:srgbClr val="CC3300"/>
                  </a:gs>
                  <a:gs pos="100000">
                    <a:srgbClr val="C00000"/>
                  </a:gs>
                </a:gsLst>
                <a:lin ang="3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BD29748-CFEB-45D4-842C-E10E4698FCA6}"/>
                </a:ext>
              </a:extLst>
            </p:cNvPr>
            <p:cNvSpPr txBox="1"/>
            <p:nvPr/>
          </p:nvSpPr>
          <p:spPr>
            <a:xfrm>
              <a:off x="3556808" y="4679231"/>
              <a:ext cx="2326278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上下联动机制</a:t>
              </a:r>
              <a:endParaRPr lang="en-US" altLang="zh-CN" sz="20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多部门协作机制</a:t>
              </a:r>
              <a:endParaRPr lang="en-US" altLang="zh-CN" sz="20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政府保障机制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宣传引导机制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C446AAC-2794-4808-B822-CCD03C6D97C2}"/>
              </a:ext>
            </a:extLst>
          </p:cNvPr>
          <p:cNvGrpSpPr/>
          <p:nvPr/>
        </p:nvGrpSpPr>
        <p:grpSpPr>
          <a:xfrm>
            <a:off x="5992701" y="3854551"/>
            <a:ext cx="2713629" cy="2317085"/>
            <a:chOff x="5992701" y="3854551"/>
            <a:chExt cx="2713629" cy="2317085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9A056EC0-3CF1-2FF8-BB7D-7DDFE6BCC737}"/>
                </a:ext>
              </a:extLst>
            </p:cNvPr>
            <p:cNvSpPr/>
            <p:nvPr/>
          </p:nvSpPr>
          <p:spPr>
            <a:xfrm>
              <a:off x="6238875" y="4027299"/>
              <a:ext cx="2456674" cy="609568"/>
            </a:xfrm>
            <a:prstGeom prst="roundRect">
              <a:avLst>
                <a:gd name="adj" fmla="val 3488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1AB747A-753A-ACC5-7C82-2B66BA380CA8}"/>
                </a:ext>
              </a:extLst>
            </p:cNvPr>
            <p:cNvSpPr txBox="1"/>
            <p:nvPr/>
          </p:nvSpPr>
          <p:spPr>
            <a:xfrm>
              <a:off x="5992701" y="3854551"/>
              <a:ext cx="2601995" cy="646331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>
              <a:spAutoFit/>
            </a:bodyPr>
            <a:lstStyle>
              <a:defPPr>
                <a:defRPr lang="zh-CN"/>
              </a:defPPr>
              <a:lvl1pPr indent="0" algn="ctr" fontAlgn="auto">
                <a:defRPr sz="360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zh-CN" altLang="en-US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“</a:t>
              </a:r>
              <a:r>
                <a:rPr lang="en-US" altLang="zh-CN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2</a:t>
              </a:r>
              <a:r>
                <a:rPr lang="zh-CN" altLang="en-US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”</a:t>
              </a:r>
              <a:r>
                <a:rPr lang="zh-CN" altLang="en-US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项基础</a:t>
              </a:r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9DD6AED5-7336-F7FE-69B1-FF2D5D7CDABD}"/>
                </a:ext>
              </a:extLst>
            </p:cNvPr>
            <p:cNvSpPr/>
            <p:nvPr/>
          </p:nvSpPr>
          <p:spPr>
            <a:xfrm>
              <a:off x="6228094" y="4510267"/>
              <a:ext cx="2478236" cy="1661369"/>
            </a:xfrm>
            <a:prstGeom prst="roundRect">
              <a:avLst>
                <a:gd name="adj" fmla="val 3488"/>
              </a:avLst>
            </a:prstGeom>
            <a:solidFill>
              <a:schemeClr val="bg1"/>
            </a:solidFill>
            <a:ln w="19050">
              <a:gradFill>
                <a:gsLst>
                  <a:gs pos="0">
                    <a:srgbClr val="CC3300"/>
                  </a:gs>
                  <a:gs pos="100000">
                    <a:srgbClr val="C00000"/>
                  </a:gs>
                </a:gsLst>
                <a:lin ang="3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CACCE45-A85D-CA48-7FDA-1BBE88E4DFBE}"/>
                </a:ext>
              </a:extLst>
            </p:cNvPr>
            <p:cNvSpPr txBox="1"/>
            <p:nvPr/>
          </p:nvSpPr>
          <p:spPr>
            <a:xfrm>
              <a:off x="6378864" y="4679231"/>
              <a:ext cx="2180190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发挥未保阵地功能作用</a:t>
              </a:r>
              <a:endParaRPr lang="en-US" altLang="zh-CN" sz="20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提升未保队伍服务质量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3A07958-8F3A-4CF0-B84D-25DBD476F47B}"/>
              </a:ext>
            </a:extLst>
          </p:cNvPr>
          <p:cNvGrpSpPr/>
          <p:nvPr/>
        </p:nvGrpSpPr>
        <p:grpSpPr>
          <a:xfrm>
            <a:off x="8712991" y="3854551"/>
            <a:ext cx="2742349" cy="2317085"/>
            <a:chOff x="8712991" y="3854551"/>
            <a:chExt cx="2742349" cy="2317085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633822A4-A6CD-9C9B-A6AB-09B025D1E4FA}"/>
                </a:ext>
              </a:extLst>
            </p:cNvPr>
            <p:cNvSpPr/>
            <p:nvPr/>
          </p:nvSpPr>
          <p:spPr>
            <a:xfrm>
              <a:off x="8987885" y="4027299"/>
              <a:ext cx="2456674" cy="609568"/>
            </a:xfrm>
            <a:prstGeom prst="roundRect">
              <a:avLst>
                <a:gd name="adj" fmla="val 3488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09E1998-30DA-7451-D6ED-F40427024A86}"/>
                </a:ext>
              </a:extLst>
            </p:cNvPr>
            <p:cNvSpPr txBox="1"/>
            <p:nvPr/>
          </p:nvSpPr>
          <p:spPr>
            <a:xfrm>
              <a:off x="8712991" y="3854551"/>
              <a:ext cx="2601995" cy="646331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>
              <a:spAutoFit/>
            </a:bodyPr>
            <a:lstStyle>
              <a:defPPr>
                <a:defRPr lang="zh-CN"/>
              </a:defPPr>
              <a:lvl1pPr indent="0" algn="ctr" fontAlgn="auto">
                <a:defRPr sz="360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zh-CN" altLang="en-US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“</a:t>
              </a:r>
              <a:r>
                <a:rPr lang="en-US" altLang="zh-CN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6</a:t>
              </a:r>
              <a:r>
                <a:rPr lang="zh-CN" altLang="en-US" sz="36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”</a:t>
              </a:r>
              <a:r>
                <a:rPr lang="zh-CN" altLang="en-US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大保护</a:t>
              </a:r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EA8F75F7-2676-9455-FEE4-DF3798E52582}"/>
                </a:ext>
              </a:extLst>
            </p:cNvPr>
            <p:cNvSpPr/>
            <p:nvPr/>
          </p:nvSpPr>
          <p:spPr>
            <a:xfrm>
              <a:off x="8977104" y="4510267"/>
              <a:ext cx="2478236" cy="1661369"/>
            </a:xfrm>
            <a:prstGeom prst="roundRect">
              <a:avLst>
                <a:gd name="adj" fmla="val 3488"/>
              </a:avLst>
            </a:prstGeom>
            <a:solidFill>
              <a:schemeClr val="bg1"/>
            </a:solidFill>
            <a:ln w="19050">
              <a:gradFill>
                <a:gsLst>
                  <a:gs pos="0">
                    <a:srgbClr val="CC3300"/>
                  </a:gs>
                  <a:gs pos="100000">
                    <a:srgbClr val="C00000"/>
                  </a:gs>
                </a:gsLst>
                <a:lin ang="3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6D50954-44FC-C908-6349-9DEC9966D46E}"/>
                </a:ext>
              </a:extLst>
            </p:cNvPr>
            <p:cNvSpPr txBox="1"/>
            <p:nvPr/>
          </p:nvSpPr>
          <p:spPr>
            <a:xfrm>
              <a:off x="9127874" y="4546473"/>
              <a:ext cx="2199436" cy="1471365"/>
            </a:xfrm>
            <a:prstGeom prst="rect">
              <a:avLst/>
            </a:prstGeom>
            <a:noFill/>
          </p:spPr>
          <p:txBody>
            <a:bodyPr wrap="square" numCol="2" anchor="ctr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家庭</a:t>
              </a:r>
              <a:endParaRPr lang="en-US" altLang="zh-CN" sz="20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学校</a:t>
              </a:r>
              <a:endParaRPr lang="en-US" altLang="zh-CN" sz="20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社会</a:t>
              </a:r>
              <a:endParaRPr lang="en-US" altLang="zh-CN" sz="20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网络</a:t>
              </a:r>
              <a:endParaRPr lang="en-US" altLang="zh-CN" sz="20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政府</a:t>
              </a:r>
              <a:endParaRPr lang="en-US" altLang="zh-CN" sz="20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司法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07578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>
                <a:lumMod val="100000"/>
              </a:schemeClr>
            </a:gs>
            <a:gs pos="100000">
              <a:srgbClr val="CC3300">
                <a:lumMod val="20000"/>
                <a:lumOff val="80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底图" descr="河边的城市&#10;&#10;描述已自动生成">
            <a:extLst>
              <a:ext uri="{FF2B5EF4-FFF2-40B4-BE49-F238E27FC236}">
                <a16:creationId xmlns:a16="http://schemas.microsoft.com/office/drawing/2014/main" id="{E8D19C18-5B7D-B75B-347C-443451F63E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76" r="10336"/>
          <a:stretch/>
        </p:blipFill>
        <p:spPr>
          <a:xfrm>
            <a:off x="0" y="672738"/>
            <a:ext cx="12192000" cy="6185261"/>
          </a:xfrm>
          <a:prstGeom prst="rect">
            <a:avLst/>
          </a:prstGeom>
        </p:spPr>
      </p:pic>
      <p:sp>
        <p:nvSpPr>
          <p:cNvPr id="6" name="!!遮罩">
            <a:extLst>
              <a:ext uri="{FF2B5EF4-FFF2-40B4-BE49-F238E27FC236}">
                <a16:creationId xmlns:a16="http://schemas.microsoft.com/office/drawing/2014/main" id="{BA5349AD-9C85-213E-98CE-A714F7664109}"/>
              </a:ext>
            </a:extLst>
          </p:cNvPr>
          <p:cNvSpPr/>
          <p:nvPr/>
        </p:nvSpPr>
        <p:spPr>
          <a:xfrm>
            <a:off x="0" y="0"/>
            <a:ext cx="12191998" cy="6858000"/>
          </a:xfrm>
          <a:prstGeom prst="rect">
            <a:avLst/>
          </a:prstGeom>
          <a:gradFill>
            <a:gsLst>
              <a:gs pos="0">
                <a:schemeClr val="bg1">
                  <a:lumMod val="100000"/>
                  <a:alpha val="85000"/>
                </a:schemeClr>
              </a:gs>
              <a:gs pos="99000">
                <a:schemeClr val="bg1">
                  <a:alpha val="8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" name="!!波浪色块">
            <a:extLst>
              <a:ext uri="{FF2B5EF4-FFF2-40B4-BE49-F238E27FC236}">
                <a16:creationId xmlns:a16="http://schemas.microsoft.com/office/drawing/2014/main" id="{C8188B9F-65B3-BA82-1513-BF86CA079744}"/>
              </a:ext>
            </a:extLst>
          </p:cNvPr>
          <p:cNvSpPr/>
          <p:nvPr/>
        </p:nvSpPr>
        <p:spPr>
          <a:xfrm>
            <a:off x="2" y="5365509"/>
            <a:ext cx="12230120" cy="2044291"/>
          </a:xfrm>
          <a:custGeom>
            <a:avLst/>
            <a:gdLst>
              <a:gd name="connsiteX0" fmla="*/ 0 w 12192000"/>
              <a:gd name="connsiteY0" fmla="*/ 0 h 2495550"/>
              <a:gd name="connsiteX1" fmla="*/ 12192000 w 12192000"/>
              <a:gd name="connsiteY1" fmla="*/ 0 h 2495550"/>
              <a:gd name="connsiteX2" fmla="*/ 12192000 w 12192000"/>
              <a:gd name="connsiteY2" fmla="*/ 2495550 h 2495550"/>
              <a:gd name="connsiteX3" fmla="*/ 0 w 12192000"/>
              <a:gd name="connsiteY3" fmla="*/ 2495550 h 2495550"/>
              <a:gd name="connsiteX4" fmla="*/ 0 w 12192000"/>
              <a:gd name="connsiteY4" fmla="*/ 0 h 2495550"/>
              <a:gd name="connsiteX0" fmla="*/ 0 w 12192000"/>
              <a:gd name="connsiteY0" fmla="*/ 0 h 2495550"/>
              <a:gd name="connsiteX1" fmla="*/ 3295650 w 12192000"/>
              <a:gd name="connsiteY1" fmla="*/ 0 h 2495550"/>
              <a:gd name="connsiteX2" fmla="*/ 12192000 w 12192000"/>
              <a:gd name="connsiteY2" fmla="*/ 0 h 2495550"/>
              <a:gd name="connsiteX3" fmla="*/ 12192000 w 12192000"/>
              <a:gd name="connsiteY3" fmla="*/ 2495550 h 2495550"/>
              <a:gd name="connsiteX4" fmla="*/ 0 w 12192000"/>
              <a:gd name="connsiteY4" fmla="*/ 2495550 h 2495550"/>
              <a:gd name="connsiteX5" fmla="*/ 0 w 12192000"/>
              <a:gd name="connsiteY5" fmla="*/ 0 h 2495550"/>
              <a:gd name="connsiteX0" fmla="*/ 0 w 12192000"/>
              <a:gd name="connsiteY0" fmla="*/ 19050 h 2514600"/>
              <a:gd name="connsiteX1" fmla="*/ 3295650 w 12192000"/>
              <a:gd name="connsiteY1" fmla="*/ 190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28971 h 2524521"/>
              <a:gd name="connsiteX1" fmla="*/ 4019550 w 12192000"/>
              <a:gd name="connsiteY1" fmla="*/ 1095771 h 2524521"/>
              <a:gd name="connsiteX2" fmla="*/ 9182100 w 12192000"/>
              <a:gd name="connsiteY2" fmla="*/ 9921 h 2524521"/>
              <a:gd name="connsiteX3" fmla="*/ 12192000 w 12192000"/>
              <a:gd name="connsiteY3" fmla="*/ 28971 h 2524521"/>
              <a:gd name="connsiteX4" fmla="*/ 12192000 w 12192000"/>
              <a:gd name="connsiteY4" fmla="*/ 2524521 h 2524521"/>
              <a:gd name="connsiteX5" fmla="*/ 0 w 12192000"/>
              <a:gd name="connsiteY5" fmla="*/ 2524521 h 2524521"/>
              <a:gd name="connsiteX6" fmla="*/ 0 w 12192000"/>
              <a:gd name="connsiteY6" fmla="*/ 28971 h 2524521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99060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14"/>
              <a:gd name="connsiteY0" fmla="*/ 19050 h 2514600"/>
              <a:gd name="connsiteX1" fmla="*/ 4019550 w 12192014"/>
              <a:gd name="connsiteY1" fmla="*/ 1085850 h 2514600"/>
              <a:gd name="connsiteX2" fmla="*/ 9182100 w 12192014"/>
              <a:gd name="connsiteY2" fmla="*/ 0 h 2514600"/>
              <a:gd name="connsiteX3" fmla="*/ 12192000 w 12192014"/>
              <a:gd name="connsiteY3" fmla="*/ 990600 h 2514600"/>
              <a:gd name="connsiteX4" fmla="*/ 12192000 w 12192014"/>
              <a:gd name="connsiteY4" fmla="*/ 2514600 h 2514600"/>
              <a:gd name="connsiteX5" fmla="*/ 0 w 12192014"/>
              <a:gd name="connsiteY5" fmla="*/ 2514600 h 2514600"/>
              <a:gd name="connsiteX6" fmla="*/ 0 w 12192014"/>
              <a:gd name="connsiteY6" fmla="*/ 19050 h 2514600"/>
              <a:gd name="connsiteX0" fmla="*/ 0 w 12230114"/>
              <a:gd name="connsiteY0" fmla="*/ 19050 h 2514600"/>
              <a:gd name="connsiteX1" fmla="*/ 4019550 w 12230114"/>
              <a:gd name="connsiteY1" fmla="*/ 1085850 h 2514600"/>
              <a:gd name="connsiteX2" fmla="*/ 9182100 w 12230114"/>
              <a:gd name="connsiteY2" fmla="*/ 0 h 2514600"/>
              <a:gd name="connsiteX3" fmla="*/ 12230100 w 12230114"/>
              <a:gd name="connsiteY3" fmla="*/ 1504950 h 2514600"/>
              <a:gd name="connsiteX4" fmla="*/ 12192000 w 12230114"/>
              <a:gd name="connsiteY4" fmla="*/ 2514600 h 2514600"/>
              <a:gd name="connsiteX5" fmla="*/ 0 w 12230114"/>
              <a:gd name="connsiteY5" fmla="*/ 2514600 h 2514600"/>
              <a:gd name="connsiteX6" fmla="*/ 0 w 12230114"/>
              <a:gd name="connsiteY6" fmla="*/ 19050 h 2514600"/>
              <a:gd name="connsiteX0" fmla="*/ 0 w 12230114"/>
              <a:gd name="connsiteY0" fmla="*/ 69061 h 2564611"/>
              <a:gd name="connsiteX1" fmla="*/ 4019550 w 12230114"/>
              <a:gd name="connsiteY1" fmla="*/ 1135861 h 2564611"/>
              <a:gd name="connsiteX2" fmla="*/ 9182100 w 12230114"/>
              <a:gd name="connsiteY2" fmla="*/ 50011 h 2564611"/>
              <a:gd name="connsiteX3" fmla="*/ 12230100 w 12230114"/>
              <a:gd name="connsiteY3" fmla="*/ 1554961 h 2564611"/>
              <a:gd name="connsiteX4" fmla="*/ 12192000 w 12230114"/>
              <a:gd name="connsiteY4" fmla="*/ 2564611 h 2564611"/>
              <a:gd name="connsiteX5" fmla="*/ 0 w 12230114"/>
              <a:gd name="connsiteY5" fmla="*/ 2564611 h 2564611"/>
              <a:gd name="connsiteX6" fmla="*/ 0 w 12230114"/>
              <a:gd name="connsiteY6" fmla="*/ 69061 h 2564611"/>
              <a:gd name="connsiteX0" fmla="*/ 0 w 12230116"/>
              <a:gd name="connsiteY0" fmla="*/ 19078 h 2514628"/>
              <a:gd name="connsiteX1" fmla="*/ 4019550 w 12230116"/>
              <a:gd name="connsiteY1" fmla="*/ 1085878 h 2514628"/>
              <a:gd name="connsiteX2" fmla="*/ 9182100 w 12230116"/>
              <a:gd name="connsiteY2" fmla="*/ 28 h 2514628"/>
              <a:gd name="connsiteX3" fmla="*/ 12230100 w 12230116"/>
              <a:gd name="connsiteY3" fmla="*/ 1504978 h 2514628"/>
              <a:gd name="connsiteX4" fmla="*/ 12192000 w 12230116"/>
              <a:gd name="connsiteY4" fmla="*/ 2514628 h 2514628"/>
              <a:gd name="connsiteX5" fmla="*/ 0 w 12230116"/>
              <a:gd name="connsiteY5" fmla="*/ 2514628 h 2514628"/>
              <a:gd name="connsiteX6" fmla="*/ 0 w 12230116"/>
              <a:gd name="connsiteY6" fmla="*/ 19078 h 2514628"/>
              <a:gd name="connsiteX0" fmla="*/ 0 w 12230117"/>
              <a:gd name="connsiteY0" fmla="*/ 133375 h 2628925"/>
              <a:gd name="connsiteX1" fmla="*/ 4019550 w 12230117"/>
              <a:gd name="connsiteY1" fmla="*/ 1200175 h 2628925"/>
              <a:gd name="connsiteX2" fmla="*/ 9296400 w 12230117"/>
              <a:gd name="connsiteY2" fmla="*/ 25 h 2628925"/>
              <a:gd name="connsiteX3" fmla="*/ 12230100 w 12230117"/>
              <a:gd name="connsiteY3" fmla="*/ 1619275 h 2628925"/>
              <a:gd name="connsiteX4" fmla="*/ 12192000 w 12230117"/>
              <a:gd name="connsiteY4" fmla="*/ 2628925 h 2628925"/>
              <a:gd name="connsiteX5" fmla="*/ 0 w 12230117"/>
              <a:gd name="connsiteY5" fmla="*/ 2628925 h 2628925"/>
              <a:gd name="connsiteX6" fmla="*/ 0 w 12230117"/>
              <a:gd name="connsiteY6" fmla="*/ 133375 h 2628925"/>
              <a:gd name="connsiteX0" fmla="*/ 0 w 12230118"/>
              <a:gd name="connsiteY0" fmla="*/ 133375 h 2628925"/>
              <a:gd name="connsiteX1" fmla="*/ 4019550 w 12230118"/>
              <a:gd name="connsiteY1" fmla="*/ 1200175 h 2628925"/>
              <a:gd name="connsiteX2" fmla="*/ 9296400 w 12230118"/>
              <a:gd name="connsiteY2" fmla="*/ 25 h 2628925"/>
              <a:gd name="connsiteX3" fmla="*/ 12230100 w 12230118"/>
              <a:gd name="connsiteY3" fmla="*/ 1619275 h 2628925"/>
              <a:gd name="connsiteX4" fmla="*/ 12192000 w 12230118"/>
              <a:gd name="connsiteY4" fmla="*/ 2628925 h 2628925"/>
              <a:gd name="connsiteX5" fmla="*/ 0 w 12230118"/>
              <a:gd name="connsiteY5" fmla="*/ 2628925 h 2628925"/>
              <a:gd name="connsiteX6" fmla="*/ 0 w 12230118"/>
              <a:gd name="connsiteY6" fmla="*/ 133375 h 2628925"/>
              <a:gd name="connsiteX0" fmla="*/ 0 w 12230119"/>
              <a:gd name="connsiteY0" fmla="*/ 136176 h 2631726"/>
              <a:gd name="connsiteX1" fmla="*/ 3771900 w 12230119"/>
              <a:gd name="connsiteY1" fmla="*/ 1202976 h 2631726"/>
              <a:gd name="connsiteX2" fmla="*/ 9296400 w 12230119"/>
              <a:gd name="connsiteY2" fmla="*/ 2826 h 2631726"/>
              <a:gd name="connsiteX3" fmla="*/ 12230100 w 12230119"/>
              <a:gd name="connsiteY3" fmla="*/ 1622076 h 2631726"/>
              <a:gd name="connsiteX4" fmla="*/ 12192000 w 12230119"/>
              <a:gd name="connsiteY4" fmla="*/ 2631726 h 2631726"/>
              <a:gd name="connsiteX5" fmla="*/ 0 w 12230119"/>
              <a:gd name="connsiteY5" fmla="*/ 2631726 h 2631726"/>
              <a:gd name="connsiteX6" fmla="*/ 0 w 12230119"/>
              <a:gd name="connsiteY6" fmla="*/ 136176 h 2631726"/>
              <a:gd name="connsiteX0" fmla="*/ 0 w 12230119"/>
              <a:gd name="connsiteY0" fmla="*/ 136136 h 2631686"/>
              <a:gd name="connsiteX1" fmla="*/ 3771900 w 12230119"/>
              <a:gd name="connsiteY1" fmla="*/ 1202936 h 2631686"/>
              <a:gd name="connsiteX2" fmla="*/ 9296400 w 12230119"/>
              <a:gd name="connsiteY2" fmla="*/ 2786 h 2631686"/>
              <a:gd name="connsiteX3" fmla="*/ 12230100 w 12230119"/>
              <a:gd name="connsiteY3" fmla="*/ 1622036 h 2631686"/>
              <a:gd name="connsiteX4" fmla="*/ 12192000 w 12230119"/>
              <a:gd name="connsiteY4" fmla="*/ 2631686 h 2631686"/>
              <a:gd name="connsiteX5" fmla="*/ 0 w 12230119"/>
              <a:gd name="connsiteY5" fmla="*/ 2631686 h 2631686"/>
              <a:gd name="connsiteX6" fmla="*/ 0 w 12230119"/>
              <a:gd name="connsiteY6" fmla="*/ 136136 h 2631686"/>
              <a:gd name="connsiteX0" fmla="*/ 0 w 12230120"/>
              <a:gd name="connsiteY0" fmla="*/ 133450 h 2629000"/>
              <a:gd name="connsiteX1" fmla="*/ 3771900 w 12230120"/>
              <a:gd name="connsiteY1" fmla="*/ 1200250 h 2629000"/>
              <a:gd name="connsiteX2" fmla="*/ 9296400 w 12230120"/>
              <a:gd name="connsiteY2" fmla="*/ 100 h 2629000"/>
              <a:gd name="connsiteX3" fmla="*/ 12230100 w 12230120"/>
              <a:gd name="connsiteY3" fmla="*/ 1619350 h 2629000"/>
              <a:gd name="connsiteX4" fmla="*/ 12192000 w 12230120"/>
              <a:gd name="connsiteY4" fmla="*/ 2629000 h 2629000"/>
              <a:gd name="connsiteX5" fmla="*/ 0 w 12230120"/>
              <a:gd name="connsiteY5" fmla="*/ 2629000 h 2629000"/>
              <a:gd name="connsiteX6" fmla="*/ 0 w 12230120"/>
              <a:gd name="connsiteY6" fmla="*/ 133450 h 2629000"/>
              <a:gd name="connsiteX0" fmla="*/ 0 w 12230120"/>
              <a:gd name="connsiteY0" fmla="*/ 133450 h 2629000"/>
              <a:gd name="connsiteX1" fmla="*/ 3771900 w 12230120"/>
              <a:gd name="connsiteY1" fmla="*/ 1200250 h 2629000"/>
              <a:gd name="connsiteX2" fmla="*/ 9296400 w 12230120"/>
              <a:gd name="connsiteY2" fmla="*/ 100 h 2629000"/>
              <a:gd name="connsiteX3" fmla="*/ 12230100 w 12230120"/>
              <a:gd name="connsiteY3" fmla="*/ 1619350 h 2629000"/>
              <a:gd name="connsiteX4" fmla="*/ 12192000 w 12230120"/>
              <a:gd name="connsiteY4" fmla="*/ 2629000 h 2629000"/>
              <a:gd name="connsiteX5" fmla="*/ 0 w 12230120"/>
              <a:gd name="connsiteY5" fmla="*/ 2629000 h 2629000"/>
              <a:gd name="connsiteX6" fmla="*/ 0 w 12230120"/>
              <a:gd name="connsiteY6" fmla="*/ 133450 h 26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120" h="2629000">
                <a:moveTo>
                  <a:pt x="0" y="133450"/>
                </a:moveTo>
                <a:cubicBezTo>
                  <a:pt x="612775" y="695425"/>
                  <a:pt x="1879600" y="1203425"/>
                  <a:pt x="3771900" y="1200250"/>
                </a:cubicBezTo>
                <a:cubicBezTo>
                  <a:pt x="5664200" y="1197075"/>
                  <a:pt x="7810500" y="-12600"/>
                  <a:pt x="9296400" y="100"/>
                </a:cubicBezTo>
                <a:cubicBezTo>
                  <a:pt x="10782300" y="12800"/>
                  <a:pt x="12236450" y="870050"/>
                  <a:pt x="12230100" y="1619350"/>
                </a:cubicBezTo>
                <a:lnTo>
                  <a:pt x="12192000" y="2629000"/>
                </a:lnTo>
                <a:lnTo>
                  <a:pt x="0" y="2629000"/>
                </a:lnTo>
                <a:lnTo>
                  <a:pt x="0" y="13345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73" name="!!装饰元素1" descr="形状, 箭头&#10;&#10;描述已自动生成">
            <a:extLst>
              <a:ext uri="{FF2B5EF4-FFF2-40B4-BE49-F238E27FC236}">
                <a16:creationId xmlns:a16="http://schemas.microsoft.com/office/drawing/2014/main" id="{40BAE3D4-0117-7BAE-3C8F-02B3448081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02"/>
          <a:stretch/>
        </p:blipFill>
        <p:spPr>
          <a:xfrm>
            <a:off x="8477842" y="5398282"/>
            <a:ext cx="1981355" cy="1735618"/>
          </a:xfrm>
          <a:prstGeom prst="rect">
            <a:avLst/>
          </a:prstGeom>
        </p:spPr>
      </p:pic>
      <p:grpSp>
        <p:nvGrpSpPr>
          <p:cNvPr id="2" name="!!组合 1">
            <a:extLst>
              <a:ext uri="{FF2B5EF4-FFF2-40B4-BE49-F238E27FC236}">
                <a16:creationId xmlns:a16="http://schemas.microsoft.com/office/drawing/2014/main" id="{5E00F5DC-BF6A-74FF-8E60-12E4A3294547}"/>
              </a:ext>
            </a:extLst>
          </p:cNvPr>
          <p:cNvGrpSpPr/>
          <p:nvPr/>
        </p:nvGrpSpPr>
        <p:grpSpPr>
          <a:xfrm>
            <a:off x="5355194" y="406039"/>
            <a:ext cx="1483098" cy="830997"/>
            <a:chOff x="1998220" y="405749"/>
            <a:chExt cx="1483098" cy="830997"/>
          </a:xfrm>
        </p:grpSpPr>
        <p:sp>
          <p:nvSpPr>
            <p:cNvPr id="9" name="文本框 8" descr="7b0a2020202022776f7264617274223a20227b5c2269645c223a32353030323634302c5c227469645c223a31333439347d220a7d0a">
              <a:extLst>
                <a:ext uri="{FF2B5EF4-FFF2-40B4-BE49-F238E27FC236}">
                  <a16:creationId xmlns:a16="http://schemas.microsoft.com/office/drawing/2014/main" id="{EEE3648C-91CF-4FCD-A1C7-C3BF5D60928B}"/>
                </a:ext>
              </a:extLst>
            </p:cNvPr>
            <p:cNvSpPr txBox="1"/>
            <p:nvPr/>
          </p:nvSpPr>
          <p:spPr>
            <a:xfrm>
              <a:off x="1998220" y="405749"/>
              <a:ext cx="1483098" cy="830997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none">
              <a:spAutoFit/>
            </a:bodyPr>
            <a:lstStyle/>
            <a:p>
              <a:pPr indent="0" algn="ctr" fontAlgn="auto"/>
              <a:r>
                <a:rPr lang="zh-CN" altLang="en-US" sz="4800" dirty="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目 录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9139F1B4-2C83-E245-6D82-A337C46EEF2E}"/>
                </a:ext>
              </a:extLst>
            </p:cNvPr>
            <p:cNvSpPr/>
            <p:nvPr/>
          </p:nvSpPr>
          <p:spPr>
            <a:xfrm>
              <a:off x="2687184" y="786007"/>
              <a:ext cx="123340" cy="70480"/>
            </a:xfrm>
            <a:prstGeom prst="roundRect">
              <a:avLst>
                <a:gd name="adj" fmla="val 50000"/>
              </a:avLst>
            </a:pr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35" name="three-chevron-arrows-pointing-right_28370">
            <a:extLst>
              <a:ext uri="{FF2B5EF4-FFF2-40B4-BE49-F238E27FC236}">
                <a16:creationId xmlns:a16="http://schemas.microsoft.com/office/drawing/2014/main" id="{1E32335B-C67F-AE27-B9A9-7C7251D79D39}"/>
              </a:ext>
            </a:extLst>
          </p:cNvPr>
          <p:cNvSpPr/>
          <p:nvPr/>
        </p:nvSpPr>
        <p:spPr>
          <a:xfrm>
            <a:off x="4684400" y="673853"/>
            <a:ext cx="308442" cy="295368"/>
          </a:xfrm>
          <a:custGeom>
            <a:avLst/>
            <a:gdLst>
              <a:gd name="connsiteX0" fmla="*/ 246340 w 607639"/>
              <a:gd name="connsiteY0" fmla="*/ 141131 h 581883"/>
              <a:gd name="connsiteX1" fmla="*/ 460439 w 607639"/>
              <a:gd name="connsiteY1" fmla="*/ 291002 h 581883"/>
              <a:gd name="connsiteX2" fmla="*/ 246340 w 607639"/>
              <a:gd name="connsiteY2" fmla="*/ 440823 h 581883"/>
              <a:gd name="connsiteX3" fmla="*/ 246340 w 607639"/>
              <a:gd name="connsiteY3" fmla="*/ 346511 h 581883"/>
              <a:gd name="connsiteX4" fmla="*/ 0 w 607639"/>
              <a:gd name="connsiteY4" fmla="*/ 346511 h 581883"/>
              <a:gd name="connsiteX5" fmla="*/ 0 w 607639"/>
              <a:gd name="connsiteY5" fmla="*/ 235443 h 581883"/>
              <a:gd name="connsiteX6" fmla="*/ 246340 w 607639"/>
              <a:gd name="connsiteY6" fmla="*/ 235443 h 581883"/>
              <a:gd name="connsiteX7" fmla="*/ 496428 w 607639"/>
              <a:gd name="connsiteY7" fmla="*/ 0 h 581883"/>
              <a:gd name="connsiteX8" fmla="*/ 607639 w 607639"/>
              <a:gd name="connsiteY8" fmla="*/ 0 h 581883"/>
              <a:gd name="connsiteX9" fmla="*/ 607639 w 607639"/>
              <a:gd name="connsiteY9" fmla="*/ 581883 h 581883"/>
              <a:gd name="connsiteX10" fmla="*/ 496428 w 607639"/>
              <a:gd name="connsiteY10" fmla="*/ 581883 h 581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7639" h="581883">
                <a:moveTo>
                  <a:pt x="246340" y="141131"/>
                </a:moveTo>
                <a:lnTo>
                  <a:pt x="460439" y="291002"/>
                </a:lnTo>
                <a:lnTo>
                  <a:pt x="246340" y="440823"/>
                </a:lnTo>
                <a:lnTo>
                  <a:pt x="246340" y="346511"/>
                </a:lnTo>
                <a:lnTo>
                  <a:pt x="0" y="346511"/>
                </a:lnTo>
                <a:lnTo>
                  <a:pt x="0" y="235443"/>
                </a:lnTo>
                <a:lnTo>
                  <a:pt x="246340" y="235443"/>
                </a:lnTo>
                <a:close/>
                <a:moveTo>
                  <a:pt x="496428" y="0"/>
                </a:moveTo>
                <a:lnTo>
                  <a:pt x="607639" y="0"/>
                </a:lnTo>
                <a:lnTo>
                  <a:pt x="607639" y="581883"/>
                </a:lnTo>
                <a:lnTo>
                  <a:pt x="496428" y="581883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4" name="three-chevron-arrows-pointing-right_28370">
            <a:extLst>
              <a:ext uri="{FF2B5EF4-FFF2-40B4-BE49-F238E27FC236}">
                <a16:creationId xmlns:a16="http://schemas.microsoft.com/office/drawing/2014/main" id="{744837B0-6FF0-53D0-48A0-960149A19C66}"/>
              </a:ext>
            </a:extLst>
          </p:cNvPr>
          <p:cNvSpPr/>
          <p:nvPr/>
        </p:nvSpPr>
        <p:spPr>
          <a:xfrm flipH="1">
            <a:off x="7196495" y="673853"/>
            <a:ext cx="308442" cy="295368"/>
          </a:xfrm>
          <a:custGeom>
            <a:avLst/>
            <a:gdLst>
              <a:gd name="connsiteX0" fmla="*/ 246340 w 607639"/>
              <a:gd name="connsiteY0" fmla="*/ 141131 h 581883"/>
              <a:gd name="connsiteX1" fmla="*/ 460439 w 607639"/>
              <a:gd name="connsiteY1" fmla="*/ 291002 h 581883"/>
              <a:gd name="connsiteX2" fmla="*/ 246340 w 607639"/>
              <a:gd name="connsiteY2" fmla="*/ 440823 h 581883"/>
              <a:gd name="connsiteX3" fmla="*/ 246340 w 607639"/>
              <a:gd name="connsiteY3" fmla="*/ 346511 h 581883"/>
              <a:gd name="connsiteX4" fmla="*/ 0 w 607639"/>
              <a:gd name="connsiteY4" fmla="*/ 346511 h 581883"/>
              <a:gd name="connsiteX5" fmla="*/ 0 w 607639"/>
              <a:gd name="connsiteY5" fmla="*/ 235443 h 581883"/>
              <a:gd name="connsiteX6" fmla="*/ 246340 w 607639"/>
              <a:gd name="connsiteY6" fmla="*/ 235443 h 581883"/>
              <a:gd name="connsiteX7" fmla="*/ 496428 w 607639"/>
              <a:gd name="connsiteY7" fmla="*/ 0 h 581883"/>
              <a:gd name="connsiteX8" fmla="*/ 607639 w 607639"/>
              <a:gd name="connsiteY8" fmla="*/ 0 h 581883"/>
              <a:gd name="connsiteX9" fmla="*/ 607639 w 607639"/>
              <a:gd name="connsiteY9" fmla="*/ 581883 h 581883"/>
              <a:gd name="connsiteX10" fmla="*/ 496428 w 607639"/>
              <a:gd name="connsiteY10" fmla="*/ 581883 h 581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7639" h="581883">
                <a:moveTo>
                  <a:pt x="246340" y="141131"/>
                </a:moveTo>
                <a:lnTo>
                  <a:pt x="460439" y="291002"/>
                </a:lnTo>
                <a:lnTo>
                  <a:pt x="246340" y="440823"/>
                </a:lnTo>
                <a:lnTo>
                  <a:pt x="246340" y="346511"/>
                </a:lnTo>
                <a:lnTo>
                  <a:pt x="0" y="346511"/>
                </a:lnTo>
                <a:lnTo>
                  <a:pt x="0" y="235443"/>
                </a:lnTo>
                <a:lnTo>
                  <a:pt x="246340" y="235443"/>
                </a:lnTo>
                <a:close/>
                <a:moveTo>
                  <a:pt x="496428" y="0"/>
                </a:moveTo>
                <a:lnTo>
                  <a:pt x="607639" y="0"/>
                </a:lnTo>
                <a:lnTo>
                  <a:pt x="607639" y="581883"/>
                </a:lnTo>
                <a:lnTo>
                  <a:pt x="496428" y="581883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56" name="图片 55" descr="黑色的猫&#10;&#10;中度可信度描述已自动生成">
            <a:extLst>
              <a:ext uri="{FF2B5EF4-FFF2-40B4-BE49-F238E27FC236}">
                <a16:creationId xmlns:a16="http://schemas.microsoft.com/office/drawing/2014/main" id="{20514312-8DD2-446A-82E5-755B9AFE15E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181" y="426465"/>
            <a:ext cx="2956566" cy="40233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4394F36-DA31-8ED3-4C3B-1A110DA35982}"/>
              </a:ext>
            </a:extLst>
          </p:cNvPr>
          <p:cNvSpPr txBox="1"/>
          <p:nvPr/>
        </p:nvSpPr>
        <p:spPr>
          <a:xfrm>
            <a:off x="2717509" y="1964506"/>
            <a:ext cx="6756979" cy="646331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sz="28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健全</a:t>
            </a: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en-US" altLang="zh-CN" sz="36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4”</a:t>
            </a:r>
            <a:r>
              <a:rPr lang="zh-CN" altLang="en-US" sz="28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项机制，打造未保工作新格局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41863E69-FA0F-3586-9515-65D05B02C87F}"/>
              </a:ext>
            </a:extLst>
          </p:cNvPr>
          <p:cNvSpPr txBox="1"/>
          <p:nvPr/>
        </p:nvSpPr>
        <p:spPr>
          <a:xfrm>
            <a:off x="5798481" y="1518059"/>
            <a:ext cx="595035" cy="584775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9E40946-826B-8C53-AA28-F962D24168B6}"/>
              </a:ext>
            </a:extLst>
          </p:cNvPr>
          <p:cNvSpPr txBox="1"/>
          <p:nvPr/>
        </p:nvSpPr>
        <p:spPr>
          <a:xfrm>
            <a:off x="2897045" y="3285307"/>
            <a:ext cx="6397905" cy="646331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sz="28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夯实</a:t>
            </a: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en-US" altLang="zh-CN" sz="36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2”</a:t>
            </a:r>
            <a:r>
              <a:rPr lang="zh-CN" altLang="en-US" sz="28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项基础，织密服务保护网络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DA1C900-FD27-C8AD-6FA0-A7994261F7D5}"/>
              </a:ext>
            </a:extLst>
          </p:cNvPr>
          <p:cNvSpPr txBox="1"/>
          <p:nvPr/>
        </p:nvSpPr>
        <p:spPr>
          <a:xfrm>
            <a:off x="5798480" y="2838860"/>
            <a:ext cx="595035" cy="584775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贰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0A80400-1203-3CB0-5250-93C4C455C961}"/>
              </a:ext>
            </a:extLst>
          </p:cNvPr>
          <p:cNvSpPr txBox="1"/>
          <p:nvPr/>
        </p:nvSpPr>
        <p:spPr>
          <a:xfrm>
            <a:off x="2717509" y="4606107"/>
            <a:ext cx="6756979" cy="646331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sz="28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加强</a:t>
            </a: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en-US" altLang="zh-CN" sz="36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6”</a:t>
            </a:r>
            <a:r>
              <a:rPr lang="zh-CN" altLang="en-US" sz="28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大保护，形成全方位未保体系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25994ED-E797-9DFE-2045-66156781290B}"/>
              </a:ext>
            </a:extLst>
          </p:cNvPr>
          <p:cNvSpPr txBox="1"/>
          <p:nvPr/>
        </p:nvSpPr>
        <p:spPr>
          <a:xfrm>
            <a:off x="5798481" y="4159660"/>
            <a:ext cx="595035" cy="584775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叁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30C152D-AE78-444C-835B-4A84DF9DE347}"/>
              </a:ext>
            </a:extLst>
          </p:cNvPr>
          <p:cNvGrpSpPr/>
          <p:nvPr/>
        </p:nvGrpSpPr>
        <p:grpSpPr>
          <a:xfrm>
            <a:off x="3827463" y="1641957"/>
            <a:ext cx="4554537" cy="298982"/>
            <a:chOff x="3827463" y="1641957"/>
            <a:chExt cx="4554537" cy="298982"/>
          </a:xfrm>
        </p:grpSpPr>
        <p:sp>
          <p:nvSpPr>
            <p:cNvPr id="12" name="iconfont-10774-5766810">
              <a:extLst>
                <a:ext uri="{FF2B5EF4-FFF2-40B4-BE49-F238E27FC236}">
                  <a16:creationId xmlns:a16="http://schemas.microsoft.com/office/drawing/2014/main" id="{21FB798B-8AF8-2A45-C47F-FCD04310C342}"/>
                </a:ext>
              </a:extLst>
            </p:cNvPr>
            <p:cNvSpPr/>
            <p:nvPr/>
          </p:nvSpPr>
          <p:spPr>
            <a:xfrm>
              <a:off x="5053809" y="1641957"/>
              <a:ext cx="298982" cy="298982"/>
            </a:xfrm>
            <a:custGeom>
              <a:avLst/>
              <a:gdLst>
                <a:gd name="T0" fmla="*/ 0 w 12800"/>
                <a:gd name="T1" fmla="*/ 6400 h 12800"/>
                <a:gd name="T2" fmla="*/ 6400 w 12800"/>
                <a:gd name="T3" fmla="*/ 12800 h 12800"/>
                <a:gd name="T4" fmla="*/ 12800 w 12800"/>
                <a:gd name="T5" fmla="*/ 6400 h 12800"/>
                <a:gd name="T6" fmla="*/ 6400 w 12800"/>
                <a:gd name="T7" fmla="*/ 0 h 12800"/>
                <a:gd name="T8" fmla="*/ 0 w 12800"/>
                <a:gd name="T9" fmla="*/ 6400 h 12800"/>
                <a:gd name="T10" fmla="*/ 5067 w 12800"/>
                <a:gd name="T11" fmla="*/ 2587 h 12800"/>
                <a:gd name="T12" fmla="*/ 8507 w 12800"/>
                <a:gd name="T13" fmla="*/ 6027 h 12800"/>
                <a:gd name="T14" fmla="*/ 8640 w 12800"/>
                <a:gd name="T15" fmla="*/ 6400 h 12800"/>
                <a:gd name="T16" fmla="*/ 8507 w 12800"/>
                <a:gd name="T17" fmla="*/ 6773 h 12800"/>
                <a:gd name="T18" fmla="*/ 5067 w 12800"/>
                <a:gd name="T19" fmla="*/ 10213 h 12800"/>
                <a:gd name="T20" fmla="*/ 4373 w 12800"/>
                <a:gd name="T21" fmla="*/ 10213 h 12800"/>
                <a:gd name="T22" fmla="*/ 4320 w 12800"/>
                <a:gd name="T23" fmla="*/ 10160 h 12800"/>
                <a:gd name="T24" fmla="*/ 4320 w 12800"/>
                <a:gd name="T25" fmla="*/ 9467 h 12800"/>
                <a:gd name="T26" fmla="*/ 7360 w 12800"/>
                <a:gd name="T27" fmla="*/ 6400 h 12800"/>
                <a:gd name="T28" fmla="*/ 4293 w 12800"/>
                <a:gd name="T29" fmla="*/ 3333 h 12800"/>
                <a:gd name="T30" fmla="*/ 4293 w 12800"/>
                <a:gd name="T31" fmla="*/ 2640 h 12800"/>
                <a:gd name="T32" fmla="*/ 4347 w 12800"/>
                <a:gd name="T33" fmla="*/ 2587 h 12800"/>
                <a:gd name="T34" fmla="*/ 5067 w 12800"/>
                <a:gd name="T35" fmla="*/ 25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00" h="12800">
                  <a:moveTo>
                    <a:pt x="0" y="6400"/>
                  </a:move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ubicBezTo>
                    <a:pt x="2853" y="0"/>
                    <a:pt x="0" y="2853"/>
                    <a:pt x="0" y="6400"/>
                  </a:cubicBezTo>
                  <a:close/>
                  <a:moveTo>
                    <a:pt x="5067" y="2587"/>
                  </a:moveTo>
                  <a:lnTo>
                    <a:pt x="8507" y="6027"/>
                  </a:lnTo>
                  <a:cubicBezTo>
                    <a:pt x="8613" y="6133"/>
                    <a:pt x="8667" y="6267"/>
                    <a:pt x="8640" y="6400"/>
                  </a:cubicBezTo>
                  <a:cubicBezTo>
                    <a:pt x="8640" y="6533"/>
                    <a:pt x="8587" y="6667"/>
                    <a:pt x="8507" y="6773"/>
                  </a:cubicBezTo>
                  <a:lnTo>
                    <a:pt x="5067" y="10213"/>
                  </a:lnTo>
                  <a:cubicBezTo>
                    <a:pt x="4880" y="10400"/>
                    <a:pt x="4560" y="10400"/>
                    <a:pt x="4373" y="10213"/>
                  </a:cubicBezTo>
                  <a:lnTo>
                    <a:pt x="4320" y="10160"/>
                  </a:lnTo>
                  <a:cubicBezTo>
                    <a:pt x="4133" y="9973"/>
                    <a:pt x="4133" y="9653"/>
                    <a:pt x="4320" y="9467"/>
                  </a:cubicBezTo>
                  <a:lnTo>
                    <a:pt x="7360" y="6400"/>
                  </a:lnTo>
                  <a:lnTo>
                    <a:pt x="4293" y="3333"/>
                  </a:lnTo>
                  <a:cubicBezTo>
                    <a:pt x="4107" y="3147"/>
                    <a:pt x="4107" y="2827"/>
                    <a:pt x="4293" y="2640"/>
                  </a:cubicBezTo>
                  <a:lnTo>
                    <a:pt x="4347" y="2587"/>
                  </a:lnTo>
                  <a:cubicBezTo>
                    <a:pt x="4533" y="2400"/>
                    <a:pt x="4853" y="2400"/>
                    <a:pt x="5067" y="2587"/>
                  </a:cubicBez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1" name="iconfont-10774-5766810">
              <a:extLst>
                <a:ext uri="{FF2B5EF4-FFF2-40B4-BE49-F238E27FC236}">
                  <a16:creationId xmlns:a16="http://schemas.microsoft.com/office/drawing/2014/main" id="{4EF3A7AC-B77D-125A-230E-5375650C50BE}"/>
                </a:ext>
              </a:extLst>
            </p:cNvPr>
            <p:cNvSpPr/>
            <p:nvPr/>
          </p:nvSpPr>
          <p:spPr>
            <a:xfrm rot="10800000">
              <a:off x="6853580" y="1641957"/>
              <a:ext cx="298982" cy="298982"/>
            </a:xfrm>
            <a:custGeom>
              <a:avLst/>
              <a:gdLst>
                <a:gd name="T0" fmla="*/ 0 w 12800"/>
                <a:gd name="T1" fmla="*/ 6400 h 12800"/>
                <a:gd name="T2" fmla="*/ 6400 w 12800"/>
                <a:gd name="T3" fmla="*/ 12800 h 12800"/>
                <a:gd name="T4" fmla="*/ 12800 w 12800"/>
                <a:gd name="T5" fmla="*/ 6400 h 12800"/>
                <a:gd name="T6" fmla="*/ 6400 w 12800"/>
                <a:gd name="T7" fmla="*/ 0 h 12800"/>
                <a:gd name="T8" fmla="*/ 0 w 12800"/>
                <a:gd name="T9" fmla="*/ 6400 h 12800"/>
                <a:gd name="T10" fmla="*/ 5067 w 12800"/>
                <a:gd name="T11" fmla="*/ 2587 h 12800"/>
                <a:gd name="T12" fmla="*/ 8507 w 12800"/>
                <a:gd name="T13" fmla="*/ 6027 h 12800"/>
                <a:gd name="T14" fmla="*/ 8640 w 12800"/>
                <a:gd name="T15" fmla="*/ 6400 h 12800"/>
                <a:gd name="T16" fmla="*/ 8507 w 12800"/>
                <a:gd name="T17" fmla="*/ 6773 h 12800"/>
                <a:gd name="T18" fmla="*/ 5067 w 12800"/>
                <a:gd name="T19" fmla="*/ 10213 h 12800"/>
                <a:gd name="T20" fmla="*/ 4373 w 12800"/>
                <a:gd name="T21" fmla="*/ 10213 h 12800"/>
                <a:gd name="T22" fmla="*/ 4320 w 12800"/>
                <a:gd name="T23" fmla="*/ 10160 h 12800"/>
                <a:gd name="T24" fmla="*/ 4320 w 12800"/>
                <a:gd name="T25" fmla="*/ 9467 h 12800"/>
                <a:gd name="T26" fmla="*/ 7360 w 12800"/>
                <a:gd name="T27" fmla="*/ 6400 h 12800"/>
                <a:gd name="T28" fmla="*/ 4293 w 12800"/>
                <a:gd name="T29" fmla="*/ 3333 h 12800"/>
                <a:gd name="T30" fmla="*/ 4293 w 12800"/>
                <a:gd name="T31" fmla="*/ 2640 h 12800"/>
                <a:gd name="T32" fmla="*/ 4347 w 12800"/>
                <a:gd name="T33" fmla="*/ 2587 h 12800"/>
                <a:gd name="T34" fmla="*/ 5067 w 12800"/>
                <a:gd name="T35" fmla="*/ 25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00" h="12800">
                  <a:moveTo>
                    <a:pt x="0" y="6400"/>
                  </a:move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ubicBezTo>
                    <a:pt x="2853" y="0"/>
                    <a:pt x="0" y="2853"/>
                    <a:pt x="0" y="6400"/>
                  </a:cubicBezTo>
                  <a:close/>
                  <a:moveTo>
                    <a:pt x="5067" y="2587"/>
                  </a:moveTo>
                  <a:lnTo>
                    <a:pt x="8507" y="6027"/>
                  </a:lnTo>
                  <a:cubicBezTo>
                    <a:pt x="8613" y="6133"/>
                    <a:pt x="8667" y="6267"/>
                    <a:pt x="8640" y="6400"/>
                  </a:cubicBezTo>
                  <a:cubicBezTo>
                    <a:pt x="8640" y="6533"/>
                    <a:pt x="8587" y="6667"/>
                    <a:pt x="8507" y="6773"/>
                  </a:cubicBezTo>
                  <a:lnTo>
                    <a:pt x="5067" y="10213"/>
                  </a:lnTo>
                  <a:cubicBezTo>
                    <a:pt x="4880" y="10400"/>
                    <a:pt x="4560" y="10400"/>
                    <a:pt x="4373" y="10213"/>
                  </a:cubicBezTo>
                  <a:lnTo>
                    <a:pt x="4320" y="10160"/>
                  </a:lnTo>
                  <a:cubicBezTo>
                    <a:pt x="4133" y="9973"/>
                    <a:pt x="4133" y="9653"/>
                    <a:pt x="4320" y="9467"/>
                  </a:cubicBezTo>
                  <a:lnTo>
                    <a:pt x="7360" y="6400"/>
                  </a:lnTo>
                  <a:lnTo>
                    <a:pt x="4293" y="3333"/>
                  </a:lnTo>
                  <a:cubicBezTo>
                    <a:pt x="4107" y="3147"/>
                    <a:pt x="4107" y="2827"/>
                    <a:pt x="4293" y="2640"/>
                  </a:cubicBezTo>
                  <a:lnTo>
                    <a:pt x="4347" y="2587"/>
                  </a:lnTo>
                  <a:cubicBezTo>
                    <a:pt x="4533" y="2400"/>
                    <a:pt x="4853" y="2400"/>
                    <a:pt x="5067" y="2587"/>
                  </a:cubicBez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DE8F4F7C-8ACE-FDC5-3F81-664CFE50CE13}"/>
                </a:ext>
              </a:extLst>
            </p:cNvPr>
            <p:cNvCxnSpPr>
              <a:cxnSpLocks/>
            </p:cNvCxnSpPr>
            <p:nvPr/>
          </p:nvCxnSpPr>
          <p:spPr>
            <a:xfrm>
              <a:off x="3827463" y="1806763"/>
              <a:ext cx="865452" cy="0"/>
            </a:xfrm>
            <a:prstGeom prst="line">
              <a:avLst/>
            </a:prstGeom>
            <a:ln w="25400" cap="rnd">
              <a:solidFill>
                <a:srgbClr val="CC33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9DB2D527-2523-9FE1-0E34-2E58AE908372}"/>
                </a:ext>
              </a:extLst>
            </p:cNvPr>
            <p:cNvCxnSpPr>
              <a:cxnSpLocks/>
            </p:cNvCxnSpPr>
            <p:nvPr/>
          </p:nvCxnSpPr>
          <p:spPr>
            <a:xfrm>
              <a:off x="7503886" y="1806763"/>
              <a:ext cx="878114" cy="0"/>
            </a:xfrm>
            <a:prstGeom prst="line">
              <a:avLst/>
            </a:prstGeom>
            <a:ln w="25400" cap="rnd">
              <a:solidFill>
                <a:srgbClr val="CC33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66B2437-42C2-4BA1-99D7-1E15922331D1}"/>
              </a:ext>
            </a:extLst>
          </p:cNvPr>
          <p:cNvGrpSpPr/>
          <p:nvPr/>
        </p:nvGrpSpPr>
        <p:grpSpPr>
          <a:xfrm>
            <a:off x="3822700" y="2962758"/>
            <a:ext cx="4559300" cy="298982"/>
            <a:chOff x="3822700" y="2962758"/>
            <a:chExt cx="4559300" cy="298982"/>
          </a:xfrm>
        </p:grpSpPr>
        <p:sp>
          <p:nvSpPr>
            <p:cNvPr id="39" name="iconfont-10774-5766810">
              <a:extLst>
                <a:ext uri="{FF2B5EF4-FFF2-40B4-BE49-F238E27FC236}">
                  <a16:creationId xmlns:a16="http://schemas.microsoft.com/office/drawing/2014/main" id="{8ED971BD-F187-29CD-3023-EED9D20DDE38}"/>
                </a:ext>
              </a:extLst>
            </p:cNvPr>
            <p:cNvSpPr/>
            <p:nvPr/>
          </p:nvSpPr>
          <p:spPr>
            <a:xfrm>
              <a:off x="5053809" y="2962758"/>
              <a:ext cx="298982" cy="298982"/>
            </a:xfrm>
            <a:custGeom>
              <a:avLst/>
              <a:gdLst>
                <a:gd name="T0" fmla="*/ 0 w 12800"/>
                <a:gd name="T1" fmla="*/ 6400 h 12800"/>
                <a:gd name="T2" fmla="*/ 6400 w 12800"/>
                <a:gd name="T3" fmla="*/ 12800 h 12800"/>
                <a:gd name="T4" fmla="*/ 12800 w 12800"/>
                <a:gd name="T5" fmla="*/ 6400 h 12800"/>
                <a:gd name="T6" fmla="*/ 6400 w 12800"/>
                <a:gd name="T7" fmla="*/ 0 h 12800"/>
                <a:gd name="T8" fmla="*/ 0 w 12800"/>
                <a:gd name="T9" fmla="*/ 6400 h 12800"/>
                <a:gd name="T10" fmla="*/ 5067 w 12800"/>
                <a:gd name="T11" fmla="*/ 2587 h 12800"/>
                <a:gd name="T12" fmla="*/ 8507 w 12800"/>
                <a:gd name="T13" fmla="*/ 6027 h 12800"/>
                <a:gd name="T14" fmla="*/ 8640 w 12800"/>
                <a:gd name="T15" fmla="*/ 6400 h 12800"/>
                <a:gd name="T16" fmla="*/ 8507 w 12800"/>
                <a:gd name="T17" fmla="*/ 6773 h 12800"/>
                <a:gd name="T18" fmla="*/ 5067 w 12800"/>
                <a:gd name="T19" fmla="*/ 10213 h 12800"/>
                <a:gd name="T20" fmla="*/ 4373 w 12800"/>
                <a:gd name="T21" fmla="*/ 10213 h 12800"/>
                <a:gd name="T22" fmla="*/ 4320 w 12800"/>
                <a:gd name="T23" fmla="*/ 10160 h 12800"/>
                <a:gd name="T24" fmla="*/ 4320 w 12800"/>
                <a:gd name="T25" fmla="*/ 9467 h 12800"/>
                <a:gd name="T26" fmla="*/ 7360 w 12800"/>
                <a:gd name="T27" fmla="*/ 6400 h 12800"/>
                <a:gd name="T28" fmla="*/ 4293 w 12800"/>
                <a:gd name="T29" fmla="*/ 3333 h 12800"/>
                <a:gd name="T30" fmla="*/ 4293 w 12800"/>
                <a:gd name="T31" fmla="*/ 2640 h 12800"/>
                <a:gd name="T32" fmla="*/ 4347 w 12800"/>
                <a:gd name="T33" fmla="*/ 2587 h 12800"/>
                <a:gd name="T34" fmla="*/ 5067 w 12800"/>
                <a:gd name="T35" fmla="*/ 25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00" h="12800">
                  <a:moveTo>
                    <a:pt x="0" y="6400"/>
                  </a:move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ubicBezTo>
                    <a:pt x="2853" y="0"/>
                    <a:pt x="0" y="2853"/>
                    <a:pt x="0" y="6400"/>
                  </a:cubicBezTo>
                  <a:close/>
                  <a:moveTo>
                    <a:pt x="5067" y="2587"/>
                  </a:moveTo>
                  <a:lnTo>
                    <a:pt x="8507" y="6027"/>
                  </a:lnTo>
                  <a:cubicBezTo>
                    <a:pt x="8613" y="6133"/>
                    <a:pt x="8667" y="6267"/>
                    <a:pt x="8640" y="6400"/>
                  </a:cubicBezTo>
                  <a:cubicBezTo>
                    <a:pt x="8640" y="6533"/>
                    <a:pt x="8587" y="6667"/>
                    <a:pt x="8507" y="6773"/>
                  </a:cubicBezTo>
                  <a:lnTo>
                    <a:pt x="5067" y="10213"/>
                  </a:lnTo>
                  <a:cubicBezTo>
                    <a:pt x="4880" y="10400"/>
                    <a:pt x="4560" y="10400"/>
                    <a:pt x="4373" y="10213"/>
                  </a:cubicBezTo>
                  <a:lnTo>
                    <a:pt x="4320" y="10160"/>
                  </a:lnTo>
                  <a:cubicBezTo>
                    <a:pt x="4133" y="9973"/>
                    <a:pt x="4133" y="9653"/>
                    <a:pt x="4320" y="9467"/>
                  </a:cubicBezTo>
                  <a:lnTo>
                    <a:pt x="7360" y="6400"/>
                  </a:lnTo>
                  <a:lnTo>
                    <a:pt x="4293" y="3333"/>
                  </a:lnTo>
                  <a:cubicBezTo>
                    <a:pt x="4107" y="3147"/>
                    <a:pt x="4107" y="2827"/>
                    <a:pt x="4293" y="2640"/>
                  </a:cubicBezTo>
                  <a:lnTo>
                    <a:pt x="4347" y="2587"/>
                  </a:lnTo>
                  <a:cubicBezTo>
                    <a:pt x="4533" y="2400"/>
                    <a:pt x="4853" y="2400"/>
                    <a:pt x="5067" y="2587"/>
                  </a:cubicBez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2" name="iconfont-10774-5766810">
              <a:extLst>
                <a:ext uri="{FF2B5EF4-FFF2-40B4-BE49-F238E27FC236}">
                  <a16:creationId xmlns:a16="http://schemas.microsoft.com/office/drawing/2014/main" id="{12057132-5AD8-BE47-0008-CC5D0EC38B55}"/>
                </a:ext>
              </a:extLst>
            </p:cNvPr>
            <p:cNvSpPr/>
            <p:nvPr/>
          </p:nvSpPr>
          <p:spPr>
            <a:xfrm rot="10800000">
              <a:off x="6853580" y="2962758"/>
              <a:ext cx="298982" cy="298982"/>
            </a:xfrm>
            <a:custGeom>
              <a:avLst/>
              <a:gdLst>
                <a:gd name="T0" fmla="*/ 0 w 12800"/>
                <a:gd name="T1" fmla="*/ 6400 h 12800"/>
                <a:gd name="T2" fmla="*/ 6400 w 12800"/>
                <a:gd name="T3" fmla="*/ 12800 h 12800"/>
                <a:gd name="T4" fmla="*/ 12800 w 12800"/>
                <a:gd name="T5" fmla="*/ 6400 h 12800"/>
                <a:gd name="T6" fmla="*/ 6400 w 12800"/>
                <a:gd name="T7" fmla="*/ 0 h 12800"/>
                <a:gd name="T8" fmla="*/ 0 w 12800"/>
                <a:gd name="T9" fmla="*/ 6400 h 12800"/>
                <a:gd name="T10" fmla="*/ 5067 w 12800"/>
                <a:gd name="T11" fmla="*/ 2587 h 12800"/>
                <a:gd name="T12" fmla="*/ 8507 w 12800"/>
                <a:gd name="T13" fmla="*/ 6027 h 12800"/>
                <a:gd name="T14" fmla="*/ 8640 w 12800"/>
                <a:gd name="T15" fmla="*/ 6400 h 12800"/>
                <a:gd name="T16" fmla="*/ 8507 w 12800"/>
                <a:gd name="T17" fmla="*/ 6773 h 12800"/>
                <a:gd name="T18" fmla="*/ 5067 w 12800"/>
                <a:gd name="T19" fmla="*/ 10213 h 12800"/>
                <a:gd name="T20" fmla="*/ 4373 w 12800"/>
                <a:gd name="T21" fmla="*/ 10213 h 12800"/>
                <a:gd name="T22" fmla="*/ 4320 w 12800"/>
                <a:gd name="T23" fmla="*/ 10160 h 12800"/>
                <a:gd name="T24" fmla="*/ 4320 w 12800"/>
                <a:gd name="T25" fmla="*/ 9467 h 12800"/>
                <a:gd name="T26" fmla="*/ 7360 w 12800"/>
                <a:gd name="T27" fmla="*/ 6400 h 12800"/>
                <a:gd name="T28" fmla="*/ 4293 w 12800"/>
                <a:gd name="T29" fmla="*/ 3333 h 12800"/>
                <a:gd name="T30" fmla="*/ 4293 w 12800"/>
                <a:gd name="T31" fmla="*/ 2640 h 12800"/>
                <a:gd name="T32" fmla="*/ 4347 w 12800"/>
                <a:gd name="T33" fmla="*/ 2587 h 12800"/>
                <a:gd name="T34" fmla="*/ 5067 w 12800"/>
                <a:gd name="T35" fmla="*/ 25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00" h="12800">
                  <a:moveTo>
                    <a:pt x="0" y="6400"/>
                  </a:move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ubicBezTo>
                    <a:pt x="2853" y="0"/>
                    <a:pt x="0" y="2853"/>
                    <a:pt x="0" y="6400"/>
                  </a:cubicBezTo>
                  <a:close/>
                  <a:moveTo>
                    <a:pt x="5067" y="2587"/>
                  </a:moveTo>
                  <a:lnTo>
                    <a:pt x="8507" y="6027"/>
                  </a:lnTo>
                  <a:cubicBezTo>
                    <a:pt x="8613" y="6133"/>
                    <a:pt x="8667" y="6267"/>
                    <a:pt x="8640" y="6400"/>
                  </a:cubicBezTo>
                  <a:cubicBezTo>
                    <a:pt x="8640" y="6533"/>
                    <a:pt x="8587" y="6667"/>
                    <a:pt x="8507" y="6773"/>
                  </a:cubicBezTo>
                  <a:lnTo>
                    <a:pt x="5067" y="10213"/>
                  </a:lnTo>
                  <a:cubicBezTo>
                    <a:pt x="4880" y="10400"/>
                    <a:pt x="4560" y="10400"/>
                    <a:pt x="4373" y="10213"/>
                  </a:cubicBezTo>
                  <a:lnTo>
                    <a:pt x="4320" y="10160"/>
                  </a:lnTo>
                  <a:cubicBezTo>
                    <a:pt x="4133" y="9973"/>
                    <a:pt x="4133" y="9653"/>
                    <a:pt x="4320" y="9467"/>
                  </a:cubicBezTo>
                  <a:lnTo>
                    <a:pt x="7360" y="6400"/>
                  </a:lnTo>
                  <a:lnTo>
                    <a:pt x="4293" y="3333"/>
                  </a:lnTo>
                  <a:cubicBezTo>
                    <a:pt x="4107" y="3147"/>
                    <a:pt x="4107" y="2827"/>
                    <a:pt x="4293" y="2640"/>
                  </a:cubicBezTo>
                  <a:lnTo>
                    <a:pt x="4347" y="2587"/>
                  </a:lnTo>
                  <a:cubicBezTo>
                    <a:pt x="4533" y="2400"/>
                    <a:pt x="4853" y="2400"/>
                    <a:pt x="5067" y="2587"/>
                  </a:cubicBez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7B74DF63-F08D-DD7F-CB38-A43BBFD68E46}"/>
                </a:ext>
              </a:extLst>
            </p:cNvPr>
            <p:cNvCxnSpPr>
              <a:cxnSpLocks/>
            </p:cNvCxnSpPr>
            <p:nvPr/>
          </p:nvCxnSpPr>
          <p:spPr>
            <a:xfrm>
              <a:off x="3822700" y="3113049"/>
              <a:ext cx="870215" cy="0"/>
            </a:xfrm>
            <a:prstGeom prst="line">
              <a:avLst/>
            </a:prstGeom>
            <a:ln w="25400" cap="rnd">
              <a:solidFill>
                <a:srgbClr val="CC33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61DFFA7D-7FDC-0ED7-5C64-ACB5074A2B05}"/>
                </a:ext>
              </a:extLst>
            </p:cNvPr>
            <p:cNvCxnSpPr>
              <a:cxnSpLocks/>
            </p:cNvCxnSpPr>
            <p:nvPr/>
          </p:nvCxnSpPr>
          <p:spPr>
            <a:xfrm>
              <a:off x="7503886" y="3113049"/>
              <a:ext cx="878114" cy="0"/>
            </a:xfrm>
            <a:prstGeom prst="line">
              <a:avLst/>
            </a:prstGeom>
            <a:ln w="25400" cap="rnd">
              <a:solidFill>
                <a:srgbClr val="CC33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6E22737-B82B-4611-B713-2DC2DA62ABEC}"/>
              </a:ext>
            </a:extLst>
          </p:cNvPr>
          <p:cNvGrpSpPr/>
          <p:nvPr/>
        </p:nvGrpSpPr>
        <p:grpSpPr>
          <a:xfrm>
            <a:off x="3835400" y="4283558"/>
            <a:ext cx="4546600" cy="298982"/>
            <a:chOff x="3835400" y="4283558"/>
            <a:chExt cx="4546600" cy="298982"/>
          </a:xfrm>
        </p:grpSpPr>
        <p:sp>
          <p:nvSpPr>
            <p:cNvPr id="55" name="iconfont-10774-5766810">
              <a:extLst>
                <a:ext uri="{FF2B5EF4-FFF2-40B4-BE49-F238E27FC236}">
                  <a16:creationId xmlns:a16="http://schemas.microsoft.com/office/drawing/2014/main" id="{77EA5E76-A7F4-9ECC-27B2-AF8B3BA17CF6}"/>
                </a:ext>
              </a:extLst>
            </p:cNvPr>
            <p:cNvSpPr/>
            <p:nvPr/>
          </p:nvSpPr>
          <p:spPr>
            <a:xfrm>
              <a:off x="5053809" y="4283558"/>
              <a:ext cx="298982" cy="298982"/>
            </a:xfrm>
            <a:custGeom>
              <a:avLst/>
              <a:gdLst>
                <a:gd name="T0" fmla="*/ 0 w 12800"/>
                <a:gd name="T1" fmla="*/ 6400 h 12800"/>
                <a:gd name="T2" fmla="*/ 6400 w 12800"/>
                <a:gd name="T3" fmla="*/ 12800 h 12800"/>
                <a:gd name="T4" fmla="*/ 12800 w 12800"/>
                <a:gd name="T5" fmla="*/ 6400 h 12800"/>
                <a:gd name="T6" fmla="*/ 6400 w 12800"/>
                <a:gd name="T7" fmla="*/ 0 h 12800"/>
                <a:gd name="T8" fmla="*/ 0 w 12800"/>
                <a:gd name="T9" fmla="*/ 6400 h 12800"/>
                <a:gd name="T10" fmla="*/ 5067 w 12800"/>
                <a:gd name="T11" fmla="*/ 2587 h 12800"/>
                <a:gd name="T12" fmla="*/ 8507 w 12800"/>
                <a:gd name="T13" fmla="*/ 6027 h 12800"/>
                <a:gd name="T14" fmla="*/ 8640 w 12800"/>
                <a:gd name="T15" fmla="*/ 6400 h 12800"/>
                <a:gd name="T16" fmla="*/ 8507 w 12800"/>
                <a:gd name="T17" fmla="*/ 6773 h 12800"/>
                <a:gd name="T18" fmla="*/ 5067 w 12800"/>
                <a:gd name="T19" fmla="*/ 10213 h 12800"/>
                <a:gd name="T20" fmla="*/ 4373 w 12800"/>
                <a:gd name="T21" fmla="*/ 10213 h 12800"/>
                <a:gd name="T22" fmla="*/ 4320 w 12800"/>
                <a:gd name="T23" fmla="*/ 10160 h 12800"/>
                <a:gd name="T24" fmla="*/ 4320 w 12800"/>
                <a:gd name="T25" fmla="*/ 9467 h 12800"/>
                <a:gd name="T26" fmla="*/ 7360 w 12800"/>
                <a:gd name="T27" fmla="*/ 6400 h 12800"/>
                <a:gd name="T28" fmla="*/ 4293 w 12800"/>
                <a:gd name="T29" fmla="*/ 3333 h 12800"/>
                <a:gd name="T30" fmla="*/ 4293 w 12800"/>
                <a:gd name="T31" fmla="*/ 2640 h 12800"/>
                <a:gd name="T32" fmla="*/ 4347 w 12800"/>
                <a:gd name="T33" fmla="*/ 2587 h 12800"/>
                <a:gd name="T34" fmla="*/ 5067 w 12800"/>
                <a:gd name="T35" fmla="*/ 25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00" h="12800">
                  <a:moveTo>
                    <a:pt x="0" y="6400"/>
                  </a:move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ubicBezTo>
                    <a:pt x="2853" y="0"/>
                    <a:pt x="0" y="2853"/>
                    <a:pt x="0" y="6400"/>
                  </a:cubicBezTo>
                  <a:close/>
                  <a:moveTo>
                    <a:pt x="5067" y="2587"/>
                  </a:moveTo>
                  <a:lnTo>
                    <a:pt x="8507" y="6027"/>
                  </a:lnTo>
                  <a:cubicBezTo>
                    <a:pt x="8613" y="6133"/>
                    <a:pt x="8667" y="6267"/>
                    <a:pt x="8640" y="6400"/>
                  </a:cubicBezTo>
                  <a:cubicBezTo>
                    <a:pt x="8640" y="6533"/>
                    <a:pt x="8587" y="6667"/>
                    <a:pt x="8507" y="6773"/>
                  </a:cubicBezTo>
                  <a:lnTo>
                    <a:pt x="5067" y="10213"/>
                  </a:lnTo>
                  <a:cubicBezTo>
                    <a:pt x="4880" y="10400"/>
                    <a:pt x="4560" y="10400"/>
                    <a:pt x="4373" y="10213"/>
                  </a:cubicBezTo>
                  <a:lnTo>
                    <a:pt x="4320" y="10160"/>
                  </a:lnTo>
                  <a:cubicBezTo>
                    <a:pt x="4133" y="9973"/>
                    <a:pt x="4133" y="9653"/>
                    <a:pt x="4320" y="9467"/>
                  </a:cubicBezTo>
                  <a:lnTo>
                    <a:pt x="7360" y="6400"/>
                  </a:lnTo>
                  <a:lnTo>
                    <a:pt x="4293" y="3333"/>
                  </a:lnTo>
                  <a:cubicBezTo>
                    <a:pt x="4107" y="3147"/>
                    <a:pt x="4107" y="2827"/>
                    <a:pt x="4293" y="2640"/>
                  </a:cubicBezTo>
                  <a:lnTo>
                    <a:pt x="4347" y="2587"/>
                  </a:lnTo>
                  <a:cubicBezTo>
                    <a:pt x="4533" y="2400"/>
                    <a:pt x="4853" y="2400"/>
                    <a:pt x="5067" y="2587"/>
                  </a:cubicBez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7" name="iconfont-10774-5766810">
              <a:extLst>
                <a:ext uri="{FF2B5EF4-FFF2-40B4-BE49-F238E27FC236}">
                  <a16:creationId xmlns:a16="http://schemas.microsoft.com/office/drawing/2014/main" id="{219110B5-40D4-D63A-1DB1-EC61F8C0FC86}"/>
                </a:ext>
              </a:extLst>
            </p:cNvPr>
            <p:cNvSpPr/>
            <p:nvPr/>
          </p:nvSpPr>
          <p:spPr>
            <a:xfrm rot="10800000">
              <a:off x="6840880" y="4283558"/>
              <a:ext cx="298982" cy="298982"/>
            </a:xfrm>
            <a:custGeom>
              <a:avLst/>
              <a:gdLst>
                <a:gd name="T0" fmla="*/ 0 w 12800"/>
                <a:gd name="T1" fmla="*/ 6400 h 12800"/>
                <a:gd name="T2" fmla="*/ 6400 w 12800"/>
                <a:gd name="T3" fmla="*/ 12800 h 12800"/>
                <a:gd name="T4" fmla="*/ 12800 w 12800"/>
                <a:gd name="T5" fmla="*/ 6400 h 12800"/>
                <a:gd name="T6" fmla="*/ 6400 w 12800"/>
                <a:gd name="T7" fmla="*/ 0 h 12800"/>
                <a:gd name="T8" fmla="*/ 0 w 12800"/>
                <a:gd name="T9" fmla="*/ 6400 h 12800"/>
                <a:gd name="T10" fmla="*/ 5067 w 12800"/>
                <a:gd name="T11" fmla="*/ 2587 h 12800"/>
                <a:gd name="T12" fmla="*/ 8507 w 12800"/>
                <a:gd name="T13" fmla="*/ 6027 h 12800"/>
                <a:gd name="T14" fmla="*/ 8640 w 12800"/>
                <a:gd name="T15" fmla="*/ 6400 h 12800"/>
                <a:gd name="T16" fmla="*/ 8507 w 12800"/>
                <a:gd name="T17" fmla="*/ 6773 h 12800"/>
                <a:gd name="T18" fmla="*/ 5067 w 12800"/>
                <a:gd name="T19" fmla="*/ 10213 h 12800"/>
                <a:gd name="T20" fmla="*/ 4373 w 12800"/>
                <a:gd name="T21" fmla="*/ 10213 h 12800"/>
                <a:gd name="T22" fmla="*/ 4320 w 12800"/>
                <a:gd name="T23" fmla="*/ 10160 h 12800"/>
                <a:gd name="T24" fmla="*/ 4320 w 12800"/>
                <a:gd name="T25" fmla="*/ 9467 h 12800"/>
                <a:gd name="T26" fmla="*/ 7360 w 12800"/>
                <a:gd name="T27" fmla="*/ 6400 h 12800"/>
                <a:gd name="T28" fmla="*/ 4293 w 12800"/>
                <a:gd name="T29" fmla="*/ 3333 h 12800"/>
                <a:gd name="T30" fmla="*/ 4293 w 12800"/>
                <a:gd name="T31" fmla="*/ 2640 h 12800"/>
                <a:gd name="T32" fmla="*/ 4347 w 12800"/>
                <a:gd name="T33" fmla="*/ 2587 h 12800"/>
                <a:gd name="T34" fmla="*/ 5067 w 12800"/>
                <a:gd name="T35" fmla="*/ 258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00" h="12800">
                  <a:moveTo>
                    <a:pt x="0" y="6400"/>
                  </a:move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ubicBezTo>
                    <a:pt x="2853" y="0"/>
                    <a:pt x="0" y="2853"/>
                    <a:pt x="0" y="6400"/>
                  </a:cubicBezTo>
                  <a:close/>
                  <a:moveTo>
                    <a:pt x="5067" y="2587"/>
                  </a:moveTo>
                  <a:lnTo>
                    <a:pt x="8507" y="6027"/>
                  </a:lnTo>
                  <a:cubicBezTo>
                    <a:pt x="8613" y="6133"/>
                    <a:pt x="8667" y="6267"/>
                    <a:pt x="8640" y="6400"/>
                  </a:cubicBezTo>
                  <a:cubicBezTo>
                    <a:pt x="8640" y="6533"/>
                    <a:pt x="8587" y="6667"/>
                    <a:pt x="8507" y="6773"/>
                  </a:cubicBezTo>
                  <a:lnTo>
                    <a:pt x="5067" y="10213"/>
                  </a:lnTo>
                  <a:cubicBezTo>
                    <a:pt x="4880" y="10400"/>
                    <a:pt x="4560" y="10400"/>
                    <a:pt x="4373" y="10213"/>
                  </a:cubicBezTo>
                  <a:lnTo>
                    <a:pt x="4320" y="10160"/>
                  </a:lnTo>
                  <a:cubicBezTo>
                    <a:pt x="4133" y="9973"/>
                    <a:pt x="4133" y="9653"/>
                    <a:pt x="4320" y="9467"/>
                  </a:cubicBezTo>
                  <a:lnTo>
                    <a:pt x="7360" y="6400"/>
                  </a:lnTo>
                  <a:lnTo>
                    <a:pt x="4293" y="3333"/>
                  </a:lnTo>
                  <a:cubicBezTo>
                    <a:pt x="4107" y="3147"/>
                    <a:pt x="4107" y="2827"/>
                    <a:pt x="4293" y="2640"/>
                  </a:cubicBezTo>
                  <a:lnTo>
                    <a:pt x="4347" y="2587"/>
                  </a:lnTo>
                  <a:cubicBezTo>
                    <a:pt x="4533" y="2400"/>
                    <a:pt x="4853" y="2400"/>
                    <a:pt x="5067" y="2587"/>
                  </a:cubicBez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56568396-DD7A-7B02-DB05-FBAD4B1353C6}"/>
                </a:ext>
              </a:extLst>
            </p:cNvPr>
            <p:cNvCxnSpPr>
              <a:cxnSpLocks/>
            </p:cNvCxnSpPr>
            <p:nvPr/>
          </p:nvCxnSpPr>
          <p:spPr>
            <a:xfrm>
              <a:off x="3835400" y="4433049"/>
              <a:ext cx="857515" cy="0"/>
            </a:xfrm>
            <a:prstGeom prst="line">
              <a:avLst/>
            </a:prstGeom>
            <a:ln w="25400" cap="rnd">
              <a:solidFill>
                <a:srgbClr val="CC33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82702812-3E24-C0B2-399C-D7CF3DEA6747}"/>
                </a:ext>
              </a:extLst>
            </p:cNvPr>
            <p:cNvCxnSpPr>
              <a:cxnSpLocks/>
            </p:cNvCxnSpPr>
            <p:nvPr/>
          </p:nvCxnSpPr>
          <p:spPr>
            <a:xfrm>
              <a:off x="7503886" y="4433049"/>
              <a:ext cx="878114" cy="0"/>
            </a:xfrm>
            <a:prstGeom prst="line">
              <a:avLst/>
            </a:prstGeom>
            <a:ln w="25400" cap="rnd">
              <a:solidFill>
                <a:srgbClr val="CC33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 descr="人的手&#10;&#10;描述已自动生成">
            <a:extLst>
              <a:ext uri="{FF2B5EF4-FFF2-40B4-BE49-F238E27FC236}">
                <a16:creationId xmlns:a16="http://schemas.microsoft.com/office/drawing/2014/main" id="{F9784C1B-46A2-4A00-B347-5613F6749F5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09772"/>
            <a:ext cx="2293391" cy="3799701"/>
          </a:xfrm>
          <a:prstGeom prst="rect">
            <a:avLst/>
          </a:prstGeom>
        </p:spPr>
      </p:pic>
      <p:pic>
        <p:nvPicPr>
          <p:cNvPr id="40" name="图片 39" descr="人的手&#10;&#10;描述已自动生成">
            <a:extLst>
              <a:ext uri="{FF2B5EF4-FFF2-40B4-BE49-F238E27FC236}">
                <a16:creationId xmlns:a16="http://schemas.microsoft.com/office/drawing/2014/main" id="{0288E019-C128-48B0-8078-44E9384AFF5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898608" y="1909772"/>
            <a:ext cx="2293391" cy="3799701"/>
          </a:xfrm>
          <a:prstGeom prst="rect">
            <a:avLst/>
          </a:prstGeom>
        </p:spPr>
      </p:pic>
      <p:pic>
        <p:nvPicPr>
          <p:cNvPr id="5" name="!!奔跑的少年" descr="图片包含 人, 男人, 站, 播放&#10;&#10;描述已自动生成">
            <a:extLst>
              <a:ext uri="{FF2B5EF4-FFF2-40B4-BE49-F238E27FC236}">
                <a16:creationId xmlns:a16="http://schemas.microsoft.com/office/drawing/2014/main" id="{14FC5C52-A4E8-0797-EF1D-8C32B58A753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1397" y="5549867"/>
            <a:ext cx="2045250" cy="1243923"/>
          </a:xfrm>
          <a:prstGeom prst="rect">
            <a:avLst/>
          </a:prstGeom>
          <a:effectLst>
            <a:outerShdw blurRad="76200" dir="2700000" sy="-23000" kx="-800400" algn="bl" rotWithShape="0">
              <a:prstClr val="black">
                <a:alpha val="2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7314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8" grpId="0"/>
      <p:bldP spid="38" grpId="0"/>
      <p:bldP spid="59" grpId="0"/>
      <p:bldP spid="53" grpId="0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>
                <a:lumMod val="100000"/>
              </a:schemeClr>
            </a:gs>
            <a:gs pos="100000">
              <a:srgbClr val="CC3300">
                <a:lumMod val="20000"/>
                <a:lumOff val="80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河边的城市&#10;&#10;描述已自动生成">
            <a:extLst>
              <a:ext uri="{FF2B5EF4-FFF2-40B4-BE49-F238E27FC236}">
                <a16:creationId xmlns:a16="http://schemas.microsoft.com/office/drawing/2014/main" id="{E8D19C18-5B7D-B75B-347C-443451F63E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76" r="10336" b="40449"/>
          <a:stretch/>
        </p:blipFill>
        <p:spPr>
          <a:xfrm>
            <a:off x="0" y="3174638"/>
            <a:ext cx="12192000" cy="3683362"/>
          </a:xfrm>
          <a:custGeom>
            <a:avLst/>
            <a:gdLst>
              <a:gd name="connsiteX0" fmla="*/ 0 w 12192000"/>
              <a:gd name="connsiteY0" fmla="*/ 0 h 3683362"/>
              <a:gd name="connsiteX1" fmla="*/ 12192000 w 12192000"/>
              <a:gd name="connsiteY1" fmla="*/ 0 h 3683362"/>
              <a:gd name="connsiteX2" fmla="*/ 12192000 w 12192000"/>
              <a:gd name="connsiteY2" fmla="*/ 3683362 h 3683362"/>
              <a:gd name="connsiteX3" fmla="*/ 0 w 12192000"/>
              <a:gd name="connsiteY3" fmla="*/ 3683362 h 368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83362">
                <a:moveTo>
                  <a:pt x="0" y="0"/>
                </a:moveTo>
                <a:lnTo>
                  <a:pt x="12192000" y="0"/>
                </a:lnTo>
                <a:lnTo>
                  <a:pt x="12192000" y="3683362"/>
                </a:lnTo>
                <a:lnTo>
                  <a:pt x="0" y="3683362"/>
                </a:lnTo>
                <a:close/>
              </a:path>
            </a:pathLst>
          </a:custGeom>
        </p:spPr>
      </p:pic>
      <p:sp>
        <p:nvSpPr>
          <p:cNvPr id="4" name="!!波浪色块">
            <a:extLst>
              <a:ext uri="{FF2B5EF4-FFF2-40B4-BE49-F238E27FC236}">
                <a16:creationId xmlns:a16="http://schemas.microsoft.com/office/drawing/2014/main" id="{C8188B9F-65B3-BA82-1513-BF86CA079744}"/>
              </a:ext>
            </a:extLst>
          </p:cNvPr>
          <p:cNvSpPr/>
          <p:nvPr/>
        </p:nvSpPr>
        <p:spPr>
          <a:xfrm>
            <a:off x="2" y="4813709"/>
            <a:ext cx="12230120" cy="2044291"/>
          </a:xfrm>
          <a:custGeom>
            <a:avLst/>
            <a:gdLst>
              <a:gd name="connsiteX0" fmla="*/ 0 w 12192000"/>
              <a:gd name="connsiteY0" fmla="*/ 0 h 2495550"/>
              <a:gd name="connsiteX1" fmla="*/ 12192000 w 12192000"/>
              <a:gd name="connsiteY1" fmla="*/ 0 h 2495550"/>
              <a:gd name="connsiteX2" fmla="*/ 12192000 w 12192000"/>
              <a:gd name="connsiteY2" fmla="*/ 2495550 h 2495550"/>
              <a:gd name="connsiteX3" fmla="*/ 0 w 12192000"/>
              <a:gd name="connsiteY3" fmla="*/ 2495550 h 2495550"/>
              <a:gd name="connsiteX4" fmla="*/ 0 w 12192000"/>
              <a:gd name="connsiteY4" fmla="*/ 0 h 2495550"/>
              <a:gd name="connsiteX0" fmla="*/ 0 w 12192000"/>
              <a:gd name="connsiteY0" fmla="*/ 0 h 2495550"/>
              <a:gd name="connsiteX1" fmla="*/ 3295650 w 12192000"/>
              <a:gd name="connsiteY1" fmla="*/ 0 h 2495550"/>
              <a:gd name="connsiteX2" fmla="*/ 12192000 w 12192000"/>
              <a:gd name="connsiteY2" fmla="*/ 0 h 2495550"/>
              <a:gd name="connsiteX3" fmla="*/ 12192000 w 12192000"/>
              <a:gd name="connsiteY3" fmla="*/ 2495550 h 2495550"/>
              <a:gd name="connsiteX4" fmla="*/ 0 w 12192000"/>
              <a:gd name="connsiteY4" fmla="*/ 2495550 h 2495550"/>
              <a:gd name="connsiteX5" fmla="*/ 0 w 12192000"/>
              <a:gd name="connsiteY5" fmla="*/ 0 h 2495550"/>
              <a:gd name="connsiteX0" fmla="*/ 0 w 12192000"/>
              <a:gd name="connsiteY0" fmla="*/ 19050 h 2514600"/>
              <a:gd name="connsiteX1" fmla="*/ 3295650 w 12192000"/>
              <a:gd name="connsiteY1" fmla="*/ 190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28971 h 2524521"/>
              <a:gd name="connsiteX1" fmla="*/ 4019550 w 12192000"/>
              <a:gd name="connsiteY1" fmla="*/ 1095771 h 2524521"/>
              <a:gd name="connsiteX2" fmla="*/ 9182100 w 12192000"/>
              <a:gd name="connsiteY2" fmla="*/ 9921 h 2524521"/>
              <a:gd name="connsiteX3" fmla="*/ 12192000 w 12192000"/>
              <a:gd name="connsiteY3" fmla="*/ 28971 h 2524521"/>
              <a:gd name="connsiteX4" fmla="*/ 12192000 w 12192000"/>
              <a:gd name="connsiteY4" fmla="*/ 2524521 h 2524521"/>
              <a:gd name="connsiteX5" fmla="*/ 0 w 12192000"/>
              <a:gd name="connsiteY5" fmla="*/ 2524521 h 2524521"/>
              <a:gd name="connsiteX6" fmla="*/ 0 w 12192000"/>
              <a:gd name="connsiteY6" fmla="*/ 28971 h 2524521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1905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00"/>
              <a:gd name="connsiteY0" fmla="*/ 19050 h 2514600"/>
              <a:gd name="connsiteX1" fmla="*/ 4019550 w 12192000"/>
              <a:gd name="connsiteY1" fmla="*/ 1085850 h 2514600"/>
              <a:gd name="connsiteX2" fmla="*/ 9182100 w 12192000"/>
              <a:gd name="connsiteY2" fmla="*/ 0 h 2514600"/>
              <a:gd name="connsiteX3" fmla="*/ 12192000 w 12192000"/>
              <a:gd name="connsiteY3" fmla="*/ 990600 h 2514600"/>
              <a:gd name="connsiteX4" fmla="*/ 12192000 w 12192000"/>
              <a:gd name="connsiteY4" fmla="*/ 2514600 h 2514600"/>
              <a:gd name="connsiteX5" fmla="*/ 0 w 12192000"/>
              <a:gd name="connsiteY5" fmla="*/ 2514600 h 2514600"/>
              <a:gd name="connsiteX6" fmla="*/ 0 w 12192000"/>
              <a:gd name="connsiteY6" fmla="*/ 19050 h 2514600"/>
              <a:gd name="connsiteX0" fmla="*/ 0 w 12192014"/>
              <a:gd name="connsiteY0" fmla="*/ 19050 h 2514600"/>
              <a:gd name="connsiteX1" fmla="*/ 4019550 w 12192014"/>
              <a:gd name="connsiteY1" fmla="*/ 1085850 h 2514600"/>
              <a:gd name="connsiteX2" fmla="*/ 9182100 w 12192014"/>
              <a:gd name="connsiteY2" fmla="*/ 0 h 2514600"/>
              <a:gd name="connsiteX3" fmla="*/ 12192000 w 12192014"/>
              <a:gd name="connsiteY3" fmla="*/ 990600 h 2514600"/>
              <a:gd name="connsiteX4" fmla="*/ 12192000 w 12192014"/>
              <a:gd name="connsiteY4" fmla="*/ 2514600 h 2514600"/>
              <a:gd name="connsiteX5" fmla="*/ 0 w 12192014"/>
              <a:gd name="connsiteY5" fmla="*/ 2514600 h 2514600"/>
              <a:gd name="connsiteX6" fmla="*/ 0 w 12192014"/>
              <a:gd name="connsiteY6" fmla="*/ 19050 h 2514600"/>
              <a:gd name="connsiteX0" fmla="*/ 0 w 12230114"/>
              <a:gd name="connsiteY0" fmla="*/ 19050 h 2514600"/>
              <a:gd name="connsiteX1" fmla="*/ 4019550 w 12230114"/>
              <a:gd name="connsiteY1" fmla="*/ 1085850 h 2514600"/>
              <a:gd name="connsiteX2" fmla="*/ 9182100 w 12230114"/>
              <a:gd name="connsiteY2" fmla="*/ 0 h 2514600"/>
              <a:gd name="connsiteX3" fmla="*/ 12230100 w 12230114"/>
              <a:gd name="connsiteY3" fmla="*/ 1504950 h 2514600"/>
              <a:gd name="connsiteX4" fmla="*/ 12192000 w 12230114"/>
              <a:gd name="connsiteY4" fmla="*/ 2514600 h 2514600"/>
              <a:gd name="connsiteX5" fmla="*/ 0 w 12230114"/>
              <a:gd name="connsiteY5" fmla="*/ 2514600 h 2514600"/>
              <a:gd name="connsiteX6" fmla="*/ 0 w 12230114"/>
              <a:gd name="connsiteY6" fmla="*/ 19050 h 2514600"/>
              <a:gd name="connsiteX0" fmla="*/ 0 w 12230114"/>
              <a:gd name="connsiteY0" fmla="*/ 69061 h 2564611"/>
              <a:gd name="connsiteX1" fmla="*/ 4019550 w 12230114"/>
              <a:gd name="connsiteY1" fmla="*/ 1135861 h 2564611"/>
              <a:gd name="connsiteX2" fmla="*/ 9182100 w 12230114"/>
              <a:gd name="connsiteY2" fmla="*/ 50011 h 2564611"/>
              <a:gd name="connsiteX3" fmla="*/ 12230100 w 12230114"/>
              <a:gd name="connsiteY3" fmla="*/ 1554961 h 2564611"/>
              <a:gd name="connsiteX4" fmla="*/ 12192000 w 12230114"/>
              <a:gd name="connsiteY4" fmla="*/ 2564611 h 2564611"/>
              <a:gd name="connsiteX5" fmla="*/ 0 w 12230114"/>
              <a:gd name="connsiteY5" fmla="*/ 2564611 h 2564611"/>
              <a:gd name="connsiteX6" fmla="*/ 0 w 12230114"/>
              <a:gd name="connsiteY6" fmla="*/ 69061 h 2564611"/>
              <a:gd name="connsiteX0" fmla="*/ 0 w 12230116"/>
              <a:gd name="connsiteY0" fmla="*/ 19078 h 2514628"/>
              <a:gd name="connsiteX1" fmla="*/ 4019550 w 12230116"/>
              <a:gd name="connsiteY1" fmla="*/ 1085878 h 2514628"/>
              <a:gd name="connsiteX2" fmla="*/ 9182100 w 12230116"/>
              <a:gd name="connsiteY2" fmla="*/ 28 h 2514628"/>
              <a:gd name="connsiteX3" fmla="*/ 12230100 w 12230116"/>
              <a:gd name="connsiteY3" fmla="*/ 1504978 h 2514628"/>
              <a:gd name="connsiteX4" fmla="*/ 12192000 w 12230116"/>
              <a:gd name="connsiteY4" fmla="*/ 2514628 h 2514628"/>
              <a:gd name="connsiteX5" fmla="*/ 0 w 12230116"/>
              <a:gd name="connsiteY5" fmla="*/ 2514628 h 2514628"/>
              <a:gd name="connsiteX6" fmla="*/ 0 w 12230116"/>
              <a:gd name="connsiteY6" fmla="*/ 19078 h 2514628"/>
              <a:gd name="connsiteX0" fmla="*/ 0 w 12230117"/>
              <a:gd name="connsiteY0" fmla="*/ 133375 h 2628925"/>
              <a:gd name="connsiteX1" fmla="*/ 4019550 w 12230117"/>
              <a:gd name="connsiteY1" fmla="*/ 1200175 h 2628925"/>
              <a:gd name="connsiteX2" fmla="*/ 9296400 w 12230117"/>
              <a:gd name="connsiteY2" fmla="*/ 25 h 2628925"/>
              <a:gd name="connsiteX3" fmla="*/ 12230100 w 12230117"/>
              <a:gd name="connsiteY3" fmla="*/ 1619275 h 2628925"/>
              <a:gd name="connsiteX4" fmla="*/ 12192000 w 12230117"/>
              <a:gd name="connsiteY4" fmla="*/ 2628925 h 2628925"/>
              <a:gd name="connsiteX5" fmla="*/ 0 w 12230117"/>
              <a:gd name="connsiteY5" fmla="*/ 2628925 h 2628925"/>
              <a:gd name="connsiteX6" fmla="*/ 0 w 12230117"/>
              <a:gd name="connsiteY6" fmla="*/ 133375 h 2628925"/>
              <a:gd name="connsiteX0" fmla="*/ 0 w 12230118"/>
              <a:gd name="connsiteY0" fmla="*/ 133375 h 2628925"/>
              <a:gd name="connsiteX1" fmla="*/ 4019550 w 12230118"/>
              <a:gd name="connsiteY1" fmla="*/ 1200175 h 2628925"/>
              <a:gd name="connsiteX2" fmla="*/ 9296400 w 12230118"/>
              <a:gd name="connsiteY2" fmla="*/ 25 h 2628925"/>
              <a:gd name="connsiteX3" fmla="*/ 12230100 w 12230118"/>
              <a:gd name="connsiteY3" fmla="*/ 1619275 h 2628925"/>
              <a:gd name="connsiteX4" fmla="*/ 12192000 w 12230118"/>
              <a:gd name="connsiteY4" fmla="*/ 2628925 h 2628925"/>
              <a:gd name="connsiteX5" fmla="*/ 0 w 12230118"/>
              <a:gd name="connsiteY5" fmla="*/ 2628925 h 2628925"/>
              <a:gd name="connsiteX6" fmla="*/ 0 w 12230118"/>
              <a:gd name="connsiteY6" fmla="*/ 133375 h 2628925"/>
              <a:gd name="connsiteX0" fmla="*/ 0 w 12230119"/>
              <a:gd name="connsiteY0" fmla="*/ 136176 h 2631726"/>
              <a:gd name="connsiteX1" fmla="*/ 3771900 w 12230119"/>
              <a:gd name="connsiteY1" fmla="*/ 1202976 h 2631726"/>
              <a:gd name="connsiteX2" fmla="*/ 9296400 w 12230119"/>
              <a:gd name="connsiteY2" fmla="*/ 2826 h 2631726"/>
              <a:gd name="connsiteX3" fmla="*/ 12230100 w 12230119"/>
              <a:gd name="connsiteY3" fmla="*/ 1622076 h 2631726"/>
              <a:gd name="connsiteX4" fmla="*/ 12192000 w 12230119"/>
              <a:gd name="connsiteY4" fmla="*/ 2631726 h 2631726"/>
              <a:gd name="connsiteX5" fmla="*/ 0 w 12230119"/>
              <a:gd name="connsiteY5" fmla="*/ 2631726 h 2631726"/>
              <a:gd name="connsiteX6" fmla="*/ 0 w 12230119"/>
              <a:gd name="connsiteY6" fmla="*/ 136176 h 2631726"/>
              <a:gd name="connsiteX0" fmla="*/ 0 w 12230119"/>
              <a:gd name="connsiteY0" fmla="*/ 136136 h 2631686"/>
              <a:gd name="connsiteX1" fmla="*/ 3771900 w 12230119"/>
              <a:gd name="connsiteY1" fmla="*/ 1202936 h 2631686"/>
              <a:gd name="connsiteX2" fmla="*/ 9296400 w 12230119"/>
              <a:gd name="connsiteY2" fmla="*/ 2786 h 2631686"/>
              <a:gd name="connsiteX3" fmla="*/ 12230100 w 12230119"/>
              <a:gd name="connsiteY3" fmla="*/ 1622036 h 2631686"/>
              <a:gd name="connsiteX4" fmla="*/ 12192000 w 12230119"/>
              <a:gd name="connsiteY4" fmla="*/ 2631686 h 2631686"/>
              <a:gd name="connsiteX5" fmla="*/ 0 w 12230119"/>
              <a:gd name="connsiteY5" fmla="*/ 2631686 h 2631686"/>
              <a:gd name="connsiteX6" fmla="*/ 0 w 12230119"/>
              <a:gd name="connsiteY6" fmla="*/ 136136 h 2631686"/>
              <a:gd name="connsiteX0" fmla="*/ 0 w 12230120"/>
              <a:gd name="connsiteY0" fmla="*/ 133450 h 2629000"/>
              <a:gd name="connsiteX1" fmla="*/ 3771900 w 12230120"/>
              <a:gd name="connsiteY1" fmla="*/ 1200250 h 2629000"/>
              <a:gd name="connsiteX2" fmla="*/ 9296400 w 12230120"/>
              <a:gd name="connsiteY2" fmla="*/ 100 h 2629000"/>
              <a:gd name="connsiteX3" fmla="*/ 12230100 w 12230120"/>
              <a:gd name="connsiteY3" fmla="*/ 1619350 h 2629000"/>
              <a:gd name="connsiteX4" fmla="*/ 12192000 w 12230120"/>
              <a:gd name="connsiteY4" fmla="*/ 2629000 h 2629000"/>
              <a:gd name="connsiteX5" fmla="*/ 0 w 12230120"/>
              <a:gd name="connsiteY5" fmla="*/ 2629000 h 2629000"/>
              <a:gd name="connsiteX6" fmla="*/ 0 w 12230120"/>
              <a:gd name="connsiteY6" fmla="*/ 133450 h 2629000"/>
              <a:gd name="connsiteX0" fmla="*/ 0 w 12230120"/>
              <a:gd name="connsiteY0" fmla="*/ 133450 h 2629000"/>
              <a:gd name="connsiteX1" fmla="*/ 3771900 w 12230120"/>
              <a:gd name="connsiteY1" fmla="*/ 1200250 h 2629000"/>
              <a:gd name="connsiteX2" fmla="*/ 9296400 w 12230120"/>
              <a:gd name="connsiteY2" fmla="*/ 100 h 2629000"/>
              <a:gd name="connsiteX3" fmla="*/ 12230100 w 12230120"/>
              <a:gd name="connsiteY3" fmla="*/ 1619350 h 2629000"/>
              <a:gd name="connsiteX4" fmla="*/ 12192000 w 12230120"/>
              <a:gd name="connsiteY4" fmla="*/ 2629000 h 2629000"/>
              <a:gd name="connsiteX5" fmla="*/ 0 w 12230120"/>
              <a:gd name="connsiteY5" fmla="*/ 2629000 h 2629000"/>
              <a:gd name="connsiteX6" fmla="*/ 0 w 12230120"/>
              <a:gd name="connsiteY6" fmla="*/ 133450 h 26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120" h="2629000">
                <a:moveTo>
                  <a:pt x="0" y="133450"/>
                </a:moveTo>
                <a:cubicBezTo>
                  <a:pt x="612775" y="695425"/>
                  <a:pt x="1879600" y="1203425"/>
                  <a:pt x="3771900" y="1200250"/>
                </a:cubicBezTo>
                <a:cubicBezTo>
                  <a:pt x="5664200" y="1197075"/>
                  <a:pt x="7810500" y="-12600"/>
                  <a:pt x="9296400" y="100"/>
                </a:cubicBezTo>
                <a:cubicBezTo>
                  <a:pt x="10782300" y="12800"/>
                  <a:pt x="12236450" y="870050"/>
                  <a:pt x="12230100" y="1619350"/>
                </a:cubicBezTo>
                <a:lnTo>
                  <a:pt x="12192000" y="2629000"/>
                </a:lnTo>
                <a:lnTo>
                  <a:pt x="0" y="2629000"/>
                </a:lnTo>
                <a:lnTo>
                  <a:pt x="0" y="13345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73" name="!!装饰元素1" descr="形状, 箭头&#10;&#10;描述已自动生成">
            <a:extLst>
              <a:ext uri="{FF2B5EF4-FFF2-40B4-BE49-F238E27FC236}">
                <a16:creationId xmlns:a16="http://schemas.microsoft.com/office/drawing/2014/main" id="{40BAE3D4-0117-7BAE-3C8F-02B3448081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02"/>
          <a:stretch/>
        </p:blipFill>
        <p:spPr>
          <a:xfrm>
            <a:off x="7822796" y="4776179"/>
            <a:ext cx="2797152" cy="2450238"/>
          </a:xfrm>
          <a:prstGeom prst="rect">
            <a:avLst/>
          </a:prstGeom>
        </p:spPr>
      </p:pic>
      <p:pic>
        <p:nvPicPr>
          <p:cNvPr id="56" name="图片 55" descr="黑色的猫&#10;&#10;中度可信度描述已自动生成">
            <a:extLst>
              <a:ext uri="{FF2B5EF4-FFF2-40B4-BE49-F238E27FC236}">
                <a16:creationId xmlns:a16="http://schemas.microsoft.com/office/drawing/2014/main" id="{20514312-8DD2-446A-82E5-755B9AFE15E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181" y="426465"/>
            <a:ext cx="2956566" cy="402337"/>
          </a:xfrm>
          <a:prstGeom prst="rect">
            <a:avLst/>
          </a:prstGeom>
        </p:spPr>
      </p:pic>
      <p:sp>
        <p:nvSpPr>
          <p:cNvPr id="26" name="平行四边形">
            <a:extLst>
              <a:ext uri="{FF2B5EF4-FFF2-40B4-BE49-F238E27FC236}">
                <a16:creationId xmlns:a16="http://schemas.microsoft.com/office/drawing/2014/main" id="{73AE6187-2603-07AB-A0A0-91E155558DF9}"/>
              </a:ext>
            </a:extLst>
          </p:cNvPr>
          <p:cNvSpPr/>
          <p:nvPr/>
        </p:nvSpPr>
        <p:spPr>
          <a:xfrm>
            <a:off x="1721481" y="1516104"/>
            <a:ext cx="8787161" cy="2624993"/>
          </a:xfrm>
          <a:prstGeom prst="roundRect">
            <a:avLst>
              <a:gd name="adj" fmla="val 6991"/>
            </a:avLst>
          </a:prstGeom>
          <a:gradFill>
            <a:gsLst>
              <a:gs pos="50000">
                <a:schemeClr val="bg1">
                  <a:lumMod val="10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4394F36-DA31-8ED3-4C3B-1A110DA35982}"/>
              </a:ext>
            </a:extLst>
          </p:cNvPr>
          <p:cNvSpPr txBox="1"/>
          <p:nvPr/>
        </p:nvSpPr>
        <p:spPr>
          <a:xfrm>
            <a:off x="3464509" y="1821630"/>
            <a:ext cx="5262979" cy="1692771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sz="4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健全</a:t>
            </a:r>
            <a:r>
              <a:rPr lang="zh-CN" altLang="en-US" sz="60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en-US" altLang="zh-CN" sz="60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4”</a:t>
            </a:r>
            <a:r>
              <a:rPr lang="zh-CN" altLang="en-US" sz="4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项机制</a:t>
            </a:r>
            <a:endParaRPr lang="en-US" altLang="zh-CN" sz="44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r>
              <a:rPr lang="zh-CN" altLang="en-US" sz="4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打造未保工作新格局</a:t>
            </a:r>
          </a:p>
        </p:txBody>
      </p:sp>
      <p:sp>
        <p:nvSpPr>
          <p:cNvPr id="12" name="iconfont-10774-5766810">
            <a:extLst>
              <a:ext uri="{FF2B5EF4-FFF2-40B4-BE49-F238E27FC236}">
                <a16:creationId xmlns:a16="http://schemas.microsoft.com/office/drawing/2014/main" id="{21FB798B-8AF8-2A45-C47F-FCD04310C342}"/>
              </a:ext>
            </a:extLst>
          </p:cNvPr>
          <p:cNvSpPr/>
          <p:nvPr/>
        </p:nvSpPr>
        <p:spPr>
          <a:xfrm>
            <a:off x="2255857" y="2396893"/>
            <a:ext cx="542244" cy="542244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1" name="iconfont-10774-5766810">
            <a:extLst>
              <a:ext uri="{FF2B5EF4-FFF2-40B4-BE49-F238E27FC236}">
                <a16:creationId xmlns:a16="http://schemas.microsoft.com/office/drawing/2014/main" id="{4EF3A7AC-B77D-125A-230E-5375650C50BE}"/>
              </a:ext>
            </a:extLst>
          </p:cNvPr>
          <p:cNvSpPr/>
          <p:nvPr/>
        </p:nvSpPr>
        <p:spPr>
          <a:xfrm rot="10800000">
            <a:off x="9393896" y="2396893"/>
            <a:ext cx="542244" cy="542244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3F8F5B6-C3B1-400B-ABC9-4C3D63E05905}"/>
              </a:ext>
            </a:extLst>
          </p:cNvPr>
          <p:cNvGrpSpPr/>
          <p:nvPr/>
        </p:nvGrpSpPr>
        <p:grpSpPr>
          <a:xfrm>
            <a:off x="4298950" y="892560"/>
            <a:ext cx="3602673" cy="584775"/>
            <a:chOff x="4298950" y="892560"/>
            <a:chExt cx="3602673" cy="58477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1863E69-FA0F-3586-9515-65D05B02C87F}"/>
                </a:ext>
              </a:extLst>
            </p:cNvPr>
            <p:cNvSpPr txBox="1"/>
            <p:nvPr/>
          </p:nvSpPr>
          <p:spPr>
            <a:xfrm>
              <a:off x="5567127" y="892560"/>
              <a:ext cx="1066318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ctr" fontAlgn="auto">
                <a:defRPr sz="4800">
                  <a:solidFill>
                    <a:srgbClr val="CC3300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en-US" altLang="zh-CN" sz="32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·</a:t>
              </a:r>
              <a:r>
                <a:rPr lang="zh-CN" altLang="en-US" sz="32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壹</a:t>
              </a:r>
              <a:r>
                <a:rPr lang="en-US" altLang="zh-CN" sz="32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·</a:t>
              </a:r>
              <a:endParaRPr lang="zh-CN" altLang="en-US" sz="32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DE8F4F7C-8ACE-FDC5-3F81-664CFE50CE13}"/>
                </a:ext>
              </a:extLst>
            </p:cNvPr>
            <p:cNvCxnSpPr>
              <a:cxnSpLocks/>
            </p:cNvCxnSpPr>
            <p:nvPr/>
          </p:nvCxnSpPr>
          <p:spPr>
            <a:xfrm>
              <a:off x="4298950" y="1184947"/>
              <a:ext cx="1320787" cy="0"/>
            </a:xfrm>
            <a:prstGeom prst="line">
              <a:avLst/>
            </a:prstGeom>
            <a:ln w="25400" cap="rnd">
              <a:solidFill>
                <a:srgbClr val="CC33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9D1F288-DA83-3974-0D9E-205BD09F5398}"/>
                </a:ext>
              </a:extLst>
            </p:cNvPr>
            <p:cNvCxnSpPr>
              <a:cxnSpLocks/>
            </p:cNvCxnSpPr>
            <p:nvPr/>
          </p:nvCxnSpPr>
          <p:spPr>
            <a:xfrm>
              <a:off x="6580836" y="1184947"/>
              <a:ext cx="1320787" cy="0"/>
            </a:xfrm>
            <a:prstGeom prst="line">
              <a:avLst/>
            </a:prstGeom>
            <a:ln w="25400" cap="rnd">
              <a:solidFill>
                <a:srgbClr val="CC33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 descr="卡通人物&#10;&#10;描述已自动生成">
            <a:extLst>
              <a:ext uri="{FF2B5EF4-FFF2-40B4-BE49-F238E27FC236}">
                <a16:creationId xmlns:a16="http://schemas.microsoft.com/office/drawing/2014/main" id="{8DAEDBC1-0B8E-FD38-A1F0-CC0B5EF6F32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8913" y="5780411"/>
            <a:ext cx="3682510" cy="8633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37840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:p14="http://schemas.microsoft.com/office/powerpoint/2010/main" xmlns:a14="http://schemas.microsoft.com/office/drawing/2010/main" xmlns:a16="http://schemas.microsoft.com/office/drawing/2014/main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4111A488-3BEB-691D-3115-EC7864EFC941}"/>
              </a:ext>
            </a:extLst>
          </p:cNvPr>
          <p:cNvSpPr/>
          <p:nvPr/>
        </p:nvSpPr>
        <p:spPr>
          <a:xfrm>
            <a:off x="0" y="4121257"/>
            <a:ext cx="12192000" cy="2763089"/>
          </a:xfrm>
          <a:prstGeom prst="rect">
            <a:avLst/>
          </a:pr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0A9E37-1921-E6B6-E93C-F74DCB04508D}"/>
              </a:ext>
            </a:extLst>
          </p:cNvPr>
          <p:cNvSpPr txBox="1"/>
          <p:nvPr/>
        </p:nvSpPr>
        <p:spPr>
          <a:xfrm>
            <a:off x="3131808" y="191901"/>
            <a:ext cx="5944256" cy="461665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健全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4”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项机制，打造未保工作新格局</a:t>
            </a:r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D1E35B6-C623-87C9-9E61-2BDB5AAA0A48}"/>
              </a:ext>
            </a:extLst>
          </p:cNvPr>
          <p:cNvCxnSpPr>
            <a:cxnSpLocks/>
          </p:cNvCxnSpPr>
          <p:nvPr/>
        </p:nvCxnSpPr>
        <p:spPr>
          <a:xfrm>
            <a:off x="1224312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985E517-31E7-4841-3971-57CF291AA12D}"/>
              </a:ext>
            </a:extLst>
          </p:cNvPr>
          <p:cNvCxnSpPr>
            <a:cxnSpLocks/>
          </p:cNvCxnSpPr>
          <p:nvPr/>
        </p:nvCxnSpPr>
        <p:spPr>
          <a:xfrm>
            <a:off x="9093993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9220A7C-DF5A-FFBA-37B5-FDCBD8A357F7}"/>
              </a:ext>
            </a:extLst>
          </p:cNvPr>
          <p:cNvSpPr txBox="1"/>
          <p:nvPr/>
        </p:nvSpPr>
        <p:spPr>
          <a:xfrm>
            <a:off x="814625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ym typeface="思源黑体 CN Medium" panose="020B0600000000000000" pitchFamily="34" charset="-122"/>
              </a:rPr>
              <a:t>上下联动机制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034C4C-7BBC-F196-B546-CBC393F34BE6}"/>
              </a:ext>
            </a:extLst>
          </p:cNvPr>
          <p:cNvSpPr txBox="1"/>
          <p:nvPr/>
        </p:nvSpPr>
        <p:spPr>
          <a:xfrm>
            <a:off x="3632785" y="720402"/>
            <a:ext cx="1980030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多部门协作机制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152B153-2E0A-FFAB-1FEA-F057727F3B4C}"/>
              </a:ext>
            </a:extLst>
          </p:cNvPr>
          <p:cNvSpPr txBox="1"/>
          <p:nvPr/>
        </p:nvSpPr>
        <p:spPr>
          <a:xfrm>
            <a:off x="6707425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政府保障机制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CF53439-FC5E-D90E-CB00-F9EC442FD2D1}"/>
              </a:ext>
            </a:extLst>
          </p:cNvPr>
          <p:cNvSpPr txBox="1"/>
          <p:nvPr/>
        </p:nvSpPr>
        <p:spPr>
          <a:xfrm>
            <a:off x="9653826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宣传引导机制</a:t>
            </a:r>
          </a:p>
        </p:txBody>
      </p:sp>
      <p:sp>
        <p:nvSpPr>
          <p:cNvPr id="17" name="iconfont-10774-5766810">
            <a:extLst>
              <a:ext uri="{FF2B5EF4-FFF2-40B4-BE49-F238E27FC236}">
                <a16:creationId xmlns:a16="http://schemas.microsoft.com/office/drawing/2014/main" id="{3197C676-8884-3FB0-D3AA-E68ED0AFC056}"/>
              </a:ext>
            </a:extLst>
          </p:cNvPr>
          <p:cNvSpPr/>
          <p:nvPr/>
        </p:nvSpPr>
        <p:spPr>
          <a:xfrm>
            <a:off x="575173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8" name="iconfont-10774-5766810">
            <a:extLst>
              <a:ext uri="{FF2B5EF4-FFF2-40B4-BE49-F238E27FC236}">
                <a16:creationId xmlns:a16="http://schemas.microsoft.com/office/drawing/2014/main" id="{EA22E799-F750-0424-DB62-A0703003F5A3}"/>
              </a:ext>
            </a:extLst>
          </p:cNvPr>
          <p:cNvSpPr/>
          <p:nvPr/>
        </p:nvSpPr>
        <p:spPr>
          <a:xfrm>
            <a:off x="3393332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iconfont-10774-5766810">
            <a:extLst>
              <a:ext uri="{FF2B5EF4-FFF2-40B4-BE49-F238E27FC236}">
                <a16:creationId xmlns:a16="http://schemas.microsoft.com/office/drawing/2014/main" id="{E7BCEA72-DF84-EEE4-44EE-60796CE8AA1E}"/>
              </a:ext>
            </a:extLst>
          </p:cNvPr>
          <p:cNvSpPr/>
          <p:nvPr/>
        </p:nvSpPr>
        <p:spPr>
          <a:xfrm>
            <a:off x="6467973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0" name="iconfont-10774-5766810">
            <a:extLst>
              <a:ext uri="{FF2B5EF4-FFF2-40B4-BE49-F238E27FC236}">
                <a16:creationId xmlns:a16="http://schemas.microsoft.com/office/drawing/2014/main" id="{6B6BFB24-0D0E-87BA-2828-27710095BC47}"/>
              </a:ext>
            </a:extLst>
          </p:cNvPr>
          <p:cNvSpPr/>
          <p:nvPr/>
        </p:nvSpPr>
        <p:spPr>
          <a:xfrm>
            <a:off x="9414374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6C638ECE-DA5A-4F8C-1C47-206D80B04C1E}"/>
              </a:ext>
            </a:extLst>
          </p:cNvPr>
          <p:cNvCxnSpPr>
            <a:cxnSpLocks/>
          </p:cNvCxnSpPr>
          <p:nvPr/>
        </p:nvCxnSpPr>
        <p:spPr>
          <a:xfrm>
            <a:off x="872671" y="1120512"/>
            <a:ext cx="1629229" cy="0"/>
          </a:xfrm>
          <a:prstGeom prst="line">
            <a:avLst/>
          </a:prstGeom>
          <a:ln w="19050">
            <a:solidFill>
              <a:srgbClr val="CC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996A996D-4631-483B-90E3-99C10745C7A2}"/>
              </a:ext>
            </a:extLst>
          </p:cNvPr>
          <p:cNvGrpSpPr/>
          <p:nvPr/>
        </p:nvGrpSpPr>
        <p:grpSpPr>
          <a:xfrm>
            <a:off x="3470446" y="1846616"/>
            <a:ext cx="2623340" cy="2134634"/>
            <a:chOff x="3470446" y="1846616"/>
            <a:chExt cx="2623340" cy="2134634"/>
          </a:xfrm>
        </p:grpSpPr>
        <p:pic>
          <p:nvPicPr>
            <p:cNvPr id="28" name="图片 27" descr="东古城">
              <a:extLst>
                <a:ext uri="{FF2B5EF4-FFF2-40B4-BE49-F238E27FC236}">
                  <a16:creationId xmlns:a16="http://schemas.microsoft.com/office/drawing/2014/main" id="{0BBC8324-785B-16D8-6E78-4D0D474F45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34894" y="1846616"/>
              <a:ext cx="1658892" cy="2134634"/>
            </a:xfrm>
            <a:prstGeom prst="rect">
              <a:avLst/>
            </a:prstGeom>
            <a:ln w="635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4" name="图片 33" descr="崇文">
              <a:extLst>
                <a:ext uri="{FF2B5EF4-FFF2-40B4-BE49-F238E27FC236}">
                  <a16:creationId xmlns:a16="http://schemas.microsoft.com/office/drawing/2014/main" id="{F5425F34-AA81-68E0-FCB2-C466B922A7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97114" y="1846616"/>
              <a:ext cx="1658892" cy="2134634"/>
            </a:xfrm>
            <a:prstGeom prst="rect">
              <a:avLst/>
            </a:prstGeom>
            <a:ln w="635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3" name="图片 32" descr="甘官屯">
              <a:extLst>
                <a:ext uri="{FF2B5EF4-FFF2-40B4-BE49-F238E27FC236}">
                  <a16:creationId xmlns:a16="http://schemas.microsoft.com/office/drawing/2014/main" id="{82589F23-328D-E821-3D69-84B730A202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116" b="1114"/>
            <a:stretch/>
          </p:blipFill>
          <p:spPr>
            <a:xfrm>
              <a:off x="4159336" y="1846616"/>
              <a:ext cx="1658892" cy="2134634"/>
            </a:xfrm>
            <a:prstGeom prst="rect">
              <a:avLst/>
            </a:prstGeom>
            <a:ln w="635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 descr="烟庄">
              <a:extLst>
                <a:ext uri="{FF2B5EF4-FFF2-40B4-BE49-F238E27FC236}">
                  <a16:creationId xmlns:a16="http://schemas.microsoft.com/office/drawing/2014/main" id="{1E0E531C-051B-6BFB-0905-55B4AEFFA1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21558" y="1846616"/>
              <a:ext cx="1658892" cy="2134634"/>
            </a:xfrm>
            <a:prstGeom prst="rect">
              <a:avLst/>
            </a:prstGeom>
            <a:ln w="635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 descr="清水">
              <a:extLst>
                <a:ext uri="{FF2B5EF4-FFF2-40B4-BE49-F238E27FC236}">
                  <a16:creationId xmlns:a16="http://schemas.microsoft.com/office/drawing/2014/main" id="{4935C236-DDD2-AC04-1186-DF7BCE0E5F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890" b="4881"/>
            <a:stretch/>
          </p:blipFill>
          <p:spPr>
            <a:xfrm>
              <a:off x="3883780" y="1846616"/>
              <a:ext cx="1658892" cy="2134634"/>
            </a:xfrm>
            <a:prstGeom prst="rect">
              <a:avLst/>
            </a:prstGeom>
            <a:ln w="635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 descr="柳林">
              <a:extLst>
                <a:ext uri="{FF2B5EF4-FFF2-40B4-BE49-F238E27FC236}">
                  <a16:creationId xmlns:a16="http://schemas.microsoft.com/office/drawing/2014/main" id="{3581D33D-C960-8151-11A0-482F736A84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6974" b="6961"/>
            <a:stretch/>
          </p:blipFill>
          <p:spPr>
            <a:xfrm>
              <a:off x="3746002" y="1846616"/>
              <a:ext cx="1658892" cy="2134634"/>
            </a:xfrm>
            <a:prstGeom prst="rect">
              <a:avLst/>
            </a:prstGeom>
            <a:ln w="635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 descr="范寨">
              <a:extLst>
                <a:ext uri="{FF2B5EF4-FFF2-40B4-BE49-F238E27FC236}">
                  <a16:creationId xmlns:a16="http://schemas.microsoft.com/office/drawing/2014/main" id="{EEFECEE8-EE56-4E83-5EB0-B0695A764B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6554" b="6542"/>
            <a:stretch/>
          </p:blipFill>
          <p:spPr>
            <a:xfrm>
              <a:off x="3470446" y="1846616"/>
              <a:ext cx="1658892" cy="2134634"/>
            </a:xfrm>
            <a:prstGeom prst="rect">
              <a:avLst/>
            </a:prstGeom>
            <a:ln w="635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图片 26" descr="北馆陶镇">
              <a:extLst>
                <a:ext uri="{FF2B5EF4-FFF2-40B4-BE49-F238E27FC236}">
                  <a16:creationId xmlns:a16="http://schemas.microsoft.com/office/drawing/2014/main" id="{65CD6BF2-41A6-DB83-CE25-1CE754CD6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08224" y="1846616"/>
              <a:ext cx="1658892" cy="2134634"/>
            </a:xfrm>
            <a:prstGeom prst="rect">
              <a:avLst/>
            </a:prstGeom>
            <a:ln w="635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2" name="矩形 11"/>
          <p:cNvSpPr/>
          <p:nvPr/>
        </p:nvSpPr>
        <p:spPr>
          <a:xfrm>
            <a:off x="334962" y="1512744"/>
            <a:ext cx="3840197" cy="502853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政府相关文件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1D5FC90-2099-433C-B797-93612DB38CEB}"/>
              </a:ext>
            </a:extLst>
          </p:cNvPr>
          <p:cNvGrpSpPr/>
          <p:nvPr/>
        </p:nvGrpSpPr>
        <p:grpSpPr>
          <a:xfrm>
            <a:off x="8040372" y="4311290"/>
            <a:ext cx="1864879" cy="2195006"/>
            <a:chOff x="8040372" y="4311290"/>
            <a:chExt cx="1864879" cy="219500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81B0F16-4D77-F7CE-970E-9B4758BCE9B8}"/>
                </a:ext>
              </a:extLst>
            </p:cNvPr>
            <p:cNvSpPr txBox="1"/>
            <p:nvPr/>
          </p:nvSpPr>
          <p:spPr>
            <a:xfrm>
              <a:off x="8168674" y="5130442"/>
              <a:ext cx="1459054" cy="369332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领导小组 </a:t>
              </a:r>
              <a:r>
                <a:rPr lang="en-US" altLang="zh-CN" sz="14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x18</a:t>
              </a:r>
              <a:endParaRPr lang="zh-CN" altLang="en-US" sz="1800" dirty="0">
                <a:solidFill>
                  <a:schemeClr val="bg1"/>
                </a:solidFill>
                <a:sym typeface="思源黑体 CN Medium" panose="020B0600000000000000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CD59EDB-84B6-9E77-37E5-C21F5303EA35}"/>
                </a:ext>
              </a:extLst>
            </p:cNvPr>
            <p:cNvSpPr txBox="1"/>
            <p:nvPr/>
          </p:nvSpPr>
          <p:spPr>
            <a:xfrm>
              <a:off x="8655248" y="4311290"/>
              <a:ext cx="492444" cy="46166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ctr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县</a:t>
              </a:r>
            </a:p>
          </p:txBody>
        </p:sp>
        <p:sp>
          <p:nvSpPr>
            <p:cNvPr id="45" name="左大括号 44">
              <a:extLst>
                <a:ext uri="{FF2B5EF4-FFF2-40B4-BE49-F238E27FC236}">
                  <a16:creationId xmlns:a16="http://schemas.microsoft.com/office/drawing/2014/main" id="{FBD6D7F1-AF81-B02A-C797-DC26F1642E24}"/>
                </a:ext>
              </a:extLst>
            </p:cNvPr>
            <p:cNvSpPr/>
            <p:nvPr/>
          </p:nvSpPr>
          <p:spPr>
            <a:xfrm rot="5400000">
              <a:off x="8822092" y="4369479"/>
              <a:ext cx="167787" cy="1058806"/>
            </a:xfrm>
            <a:prstGeom prst="leftBrace">
              <a:avLst>
                <a:gd name="adj1" fmla="val 38622"/>
                <a:gd name="adj2" fmla="val 50000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4" name="左大括号 53">
              <a:extLst>
                <a:ext uri="{FF2B5EF4-FFF2-40B4-BE49-F238E27FC236}">
                  <a16:creationId xmlns:a16="http://schemas.microsoft.com/office/drawing/2014/main" id="{79C19B58-5650-9FD9-8162-ED3DA378B6EF}"/>
                </a:ext>
              </a:extLst>
            </p:cNvPr>
            <p:cNvSpPr/>
            <p:nvPr/>
          </p:nvSpPr>
          <p:spPr>
            <a:xfrm rot="5400000">
              <a:off x="8815927" y="5054184"/>
              <a:ext cx="167787" cy="1317756"/>
            </a:xfrm>
            <a:prstGeom prst="leftBrace">
              <a:avLst>
                <a:gd name="adj1" fmla="val 38622"/>
                <a:gd name="adj2" fmla="val 50000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67E70BF-733E-1D66-32DF-E0D5C918601F}"/>
                </a:ext>
              </a:extLst>
            </p:cNvPr>
            <p:cNvSpPr txBox="1"/>
            <p:nvPr/>
          </p:nvSpPr>
          <p:spPr>
            <a:xfrm>
              <a:off x="8040372" y="5921521"/>
              <a:ext cx="630813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县委书记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B1E840D-4967-84C2-830C-095AD8045536}"/>
                </a:ext>
              </a:extLst>
            </p:cNvPr>
            <p:cNvSpPr txBox="1"/>
            <p:nvPr/>
          </p:nvSpPr>
          <p:spPr>
            <a:xfrm>
              <a:off x="8984334" y="5921521"/>
              <a:ext cx="920917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站所</a:t>
              </a:r>
              <a:endParaRPr lang="en-US" altLang="zh-CN" sz="1600" dirty="0">
                <a:solidFill>
                  <a:schemeClr val="bg1"/>
                </a:solidFill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负责人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CD5E32D-17C5-4E16-B135-FFAF6A288AA4}"/>
              </a:ext>
            </a:extLst>
          </p:cNvPr>
          <p:cNvGrpSpPr/>
          <p:nvPr/>
        </p:nvGrpSpPr>
        <p:grpSpPr>
          <a:xfrm>
            <a:off x="10068359" y="4311290"/>
            <a:ext cx="2047615" cy="2195006"/>
            <a:chOff x="10068359" y="4311290"/>
            <a:chExt cx="2047615" cy="219500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825F76B-6F77-E76F-57BA-D2605C935AC7}"/>
                </a:ext>
              </a:extLst>
            </p:cNvPr>
            <p:cNvSpPr txBox="1"/>
            <p:nvPr/>
          </p:nvSpPr>
          <p:spPr>
            <a:xfrm>
              <a:off x="10126274" y="5128109"/>
              <a:ext cx="1561646" cy="369332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工作体系 </a:t>
              </a:r>
              <a:r>
                <a:rPr lang="en-US" altLang="zh-CN" sz="14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x352</a:t>
              </a:r>
              <a:endParaRPr lang="zh-CN" altLang="en-US" sz="1800" dirty="0">
                <a:solidFill>
                  <a:schemeClr val="bg1"/>
                </a:solidFill>
                <a:sym typeface="思源黑体 CN Medium" panose="020B0600000000000000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7418EEF-74CF-3A43-D035-4A26A3BDB7CE}"/>
                </a:ext>
              </a:extLst>
            </p:cNvPr>
            <p:cNvSpPr txBox="1"/>
            <p:nvPr/>
          </p:nvSpPr>
          <p:spPr>
            <a:xfrm>
              <a:off x="10084648" y="4311290"/>
              <a:ext cx="2031326" cy="46166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ctr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乡镇（街道）</a:t>
              </a:r>
            </a:p>
          </p:txBody>
        </p:sp>
        <p:sp>
          <p:nvSpPr>
            <p:cNvPr id="46" name="左大括号 45">
              <a:extLst>
                <a:ext uri="{FF2B5EF4-FFF2-40B4-BE49-F238E27FC236}">
                  <a16:creationId xmlns:a16="http://schemas.microsoft.com/office/drawing/2014/main" id="{6F33DEBA-EFB6-F97A-472F-46769B119F44}"/>
                </a:ext>
              </a:extLst>
            </p:cNvPr>
            <p:cNvSpPr/>
            <p:nvPr/>
          </p:nvSpPr>
          <p:spPr>
            <a:xfrm rot="5400000">
              <a:off x="10848511" y="4367348"/>
              <a:ext cx="167787" cy="1058400"/>
            </a:xfrm>
            <a:prstGeom prst="leftBrace">
              <a:avLst>
                <a:gd name="adj1" fmla="val 38622"/>
                <a:gd name="adj2" fmla="val 50000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7" name="左大括号 56">
              <a:extLst>
                <a:ext uri="{FF2B5EF4-FFF2-40B4-BE49-F238E27FC236}">
                  <a16:creationId xmlns:a16="http://schemas.microsoft.com/office/drawing/2014/main" id="{081B15C6-3C12-47D1-1F64-7AF1922144AA}"/>
                </a:ext>
              </a:extLst>
            </p:cNvPr>
            <p:cNvSpPr/>
            <p:nvPr/>
          </p:nvSpPr>
          <p:spPr>
            <a:xfrm rot="5400000">
              <a:off x="10843914" y="5051852"/>
              <a:ext cx="167787" cy="1317756"/>
            </a:xfrm>
            <a:prstGeom prst="leftBrace">
              <a:avLst>
                <a:gd name="adj1" fmla="val 38622"/>
                <a:gd name="adj2" fmla="val 50000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70F85A6-7A78-BC08-4643-BA762CA694FB}"/>
                </a:ext>
              </a:extLst>
            </p:cNvPr>
            <p:cNvSpPr txBox="1"/>
            <p:nvPr/>
          </p:nvSpPr>
          <p:spPr>
            <a:xfrm>
              <a:off x="10068359" y="5921521"/>
              <a:ext cx="630813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党委书记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8D6DD65-68FD-E630-BE34-E5C876E00BC9}"/>
                </a:ext>
              </a:extLst>
            </p:cNvPr>
            <p:cNvSpPr txBox="1"/>
            <p:nvPr/>
          </p:nvSpPr>
          <p:spPr>
            <a:xfrm>
              <a:off x="11012321" y="5921521"/>
              <a:ext cx="920917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儿童</a:t>
              </a:r>
              <a:endParaRPr lang="en-US" altLang="zh-CN" sz="1600" dirty="0">
                <a:solidFill>
                  <a:schemeClr val="bg1"/>
                </a:solidFill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主任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21A5547-351B-4AFA-8FB4-93507EA0D76E}"/>
              </a:ext>
            </a:extLst>
          </p:cNvPr>
          <p:cNvGrpSpPr/>
          <p:nvPr/>
        </p:nvGrpSpPr>
        <p:grpSpPr>
          <a:xfrm>
            <a:off x="4185477" y="4311290"/>
            <a:ext cx="3710838" cy="2305228"/>
            <a:chOff x="4185477" y="4311290"/>
            <a:chExt cx="3710838" cy="2305228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2C3C0AB-BE84-FDF5-BE7F-28C253AE1838}"/>
                </a:ext>
              </a:extLst>
            </p:cNvPr>
            <p:cNvSpPr txBox="1"/>
            <p:nvPr/>
          </p:nvSpPr>
          <p:spPr>
            <a:xfrm>
              <a:off x="7489857" y="5811298"/>
              <a:ext cx="406458" cy="805220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wordArtVertRtl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05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（协同）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8FFD259-C663-C312-C291-7FB95211CAD8}"/>
                </a:ext>
              </a:extLst>
            </p:cNvPr>
            <p:cNvSpPr txBox="1"/>
            <p:nvPr/>
          </p:nvSpPr>
          <p:spPr>
            <a:xfrm>
              <a:off x="4512978" y="5132879"/>
              <a:ext cx="1107996" cy="369332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领导小组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1E49FEB-EBC9-E6E2-8427-AC59BEE5E7F0}"/>
                </a:ext>
              </a:extLst>
            </p:cNvPr>
            <p:cNvSpPr txBox="1"/>
            <p:nvPr/>
          </p:nvSpPr>
          <p:spPr>
            <a:xfrm>
              <a:off x="6276061" y="5132879"/>
              <a:ext cx="1338828" cy="369332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帮扶工作组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D77B5EF-72AB-E65B-C2C4-B32638D83030}"/>
                </a:ext>
              </a:extLst>
            </p:cNvPr>
            <p:cNvSpPr txBox="1"/>
            <p:nvPr/>
          </p:nvSpPr>
          <p:spPr>
            <a:xfrm>
              <a:off x="5760005" y="4311290"/>
              <a:ext cx="492444" cy="46166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ctr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市</a:t>
              </a:r>
            </a:p>
          </p:txBody>
        </p:sp>
        <p:sp>
          <p:nvSpPr>
            <p:cNvPr id="44" name="左大括号 43">
              <a:extLst>
                <a:ext uri="{FF2B5EF4-FFF2-40B4-BE49-F238E27FC236}">
                  <a16:creationId xmlns:a16="http://schemas.microsoft.com/office/drawing/2014/main" id="{5CDD7651-A47A-C1CE-3130-D691464DEEF2}"/>
                </a:ext>
              </a:extLst>
            </p:cNvPr>
            <p:cNvSpPr/>
            <p:nvPr/>
          </p:nvSpPr>
          <p:spPr>
            <a:xfrm rot="5400000">
              <a:off x="5922332" y="3962069"/>
              <a:ext cx="167787" cy="1878499"/>
            </a:xfrm>
            <a:prstGeom prst="leftBrace">
              <a:avLst>
                <a:gd name="adj1" fmla="val 38622"/>
                <a:gd name="adj2" fmla="val 50000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7" name="左大括号 46">
              <a:extLst>
                <a:ext uri="{FF2B5EF4-FFF2-40B4-BE49-F238E27FC236}">
                  <a16:creationId xmlns:a16="http://schemas.microsoft.com/office/drawing/2014/main" id="{4DB8AD3E-8A93-0564-6D6B-C3EA19B4F4ED}"/>
                </a:ext>
              </a:extLst>
            </p:cNvPr>
            <p:cNvSpPr/>
            <p:nvPr/>
          </p:nvSpPr>
          <p:spPr>
            <a:xfrm rot="5400000">
              <a:off x="4961032" y="5056622"/>
              <a:ext cx="167787" cy="1317755"/>
            </a:xfrm>
            <a:prstGeom prst="leftBrace">
              <a:avLst>
                <a:gd name="adj1" fmla="val 38622"/>
                <a:gd name="adj2" fmla="val 50000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59D9836-2E0B-46CE-A3D3-768027B558AF}"/>
                </a:ext>
              </a:extLst>
            </p:cNvPr>
            <p:cNvSpPr txBox="1"/>
            <p:nvPr/>
          </p:nvSpPr>
          <p:spPr>
            <a:xfrm>
              <a:off x="4185477" y="5921521"/>
              <a:ext cx="630813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市委书记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06568E9-367C-A5B5-B3A1-3235989FCA7A}"/>
                </a:ext>
              </a:extLst>
            </p:cNvPr>
            <p:cNvSpPr txBox="1"/>
            <p:nvPr/>
          </p:nvSpPr>
          <p:spPr>
            <a:xfrm>
              <a:off x="5204076" y="6044631"/>
              <a:ext cx="771642" cy="338554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市长</a:t>
              </a:r>
            </a:p>
          </p:txBody>
        </p:sp>
        <p:sp>
          <p:nvSpPr>
            <p:cNvPr id="50" name="左大括号 49">
              <a:extLst>
                <a:ext uri="{FF2B5EF4-FFF2-40B4-BE49-F238E27FC236}">
                  <a16:creationId xmlns:a16="http://schemas.microsoft.com/office/drawing/2014/main" id="{E83AE279-458B-B217-A657-F51249CA2FB3}"/>
                </a:ext>
              </a:extLst>
            </p:cNvPr>
            <p:cNvSpPr/>
            <p:nvPr/>
          </p:nvSpPr>
          <p:spPr>
            <a:xfrm rot="5400000">
              <a:off x="6861582" y="5056622"/>
              <a:ext cx="167787" cy="1317755"/>
            </a:xfrm>
            <a:prstGeom prst="leftBrace">
              <a:avLst>
                <a:gd name="adj1" fmla="val 38622"/>
                <a:gd name="adj2" fmla="val 50000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33D365B-FFA5-7579-6ED9-6841313F1E1D}"/>
                </a:ext>
              </a:extLst>
            </p:cNvPr>
            <p:cNvSpPr txBox="1"/>
            <p:nvPr/>
          </p:nvSpPr>
          <p:spPr>
            <a:xfrm>
              <a:off x="6077970" y="5921521"/>
              <a:ext cx="595035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四大</a:t>
              </a:r>
              <a:endParaRPr lang="en-US" altLang="zh-CN" sz="1600" dirty="0">
                <a:solidFill>
                  <a:schemeClr val="bg1"/>
                </a:solidFill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班子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0EAEF3C-D2EA-9ACF-4B6C-625CDDF0BD19}"/>
                </a:ext>
              </a:extLst>
            </p:cNvPr>
            <p:cNvSpPr txBox="1"/>
            <p:nvPr/>
          </p:nvSpPr>
          <p:spPr>
            <a:xfrm>
              <a:off x="7043636" y="5921521"/>
              <a:ext cx="595035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职能</a:t>
              </a:r>
              <a:endParaRPr lang="en-US" altLang="zh-CN" sz="1600" dirty="0">
                <a:solidFill>
                  <a:schemeClr val="bg1"/>
                </a:solidFill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思源黑体 CN Medium" panose="020B0600000000000000" pitchFamily="34" charset="-122"/>
                </a:rPr>
                <a:t>部门</a:t>
              </a:r>
            </a:p>
          </p:txBody>
        </p:sp>
      </p:grp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7A392F8A-D1B7-ED8D-9A74-9DC798B06331}"/>
              </a:ext>
            </a:extLst>
          </p:cNvPr>
          <p:cNvCxnSpPr>
            <a:cxnSpLocks/>
          </p:cNvCxnSpPr>
          <p:nvPr/>
        </p:nvCxnSpPr>
        <p:spPr>
          <a:xfrm>
            <a:off x="6397121" y="4542122"/>
            <a:ext cx="2124579" cy="0"/>
          </a:xfrm>
          <a:prstGeom prst="line">
            <a:avLst/>
          </a:prstGeom>
          <a:ln w="31750" cap="rnd">
            <a:solidFill>
              <a:schemeClr val="bg1"/>
            </a:solidFill>
            <a:prstDash val="sysDot"/>
            <a:round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BF08D9B9-C5E6-00F1-13D5-FB5EC9B37D45}"/>
              </a:ext>
            </a:extLst>
          </p:cNvPr>
          <p:cNvCxnSpPr>
            <a:cxnSpLocks/>
          </p:cNvCxnSpPr>
          <p:nvPr/>
        </p:nvCxnSpPr>
        <p:spPr>
          <a:xfrm>
            <a:off x="9245600" y="4542122"/>
            <a:ext cx="916694" cy="0"/>
          </a:xfrm>
          <a:prstGeom prst="line">
            <a:avLst/>
          </a:prstGeom>
          <a:ln w="31750" cap="rnd">
            <a:solidFill>
              <a:schemeClr val="bg1"/>
            </a:solidFill>
            <a:prstDash val="sysDot"/>
            <a:round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63FF46D2-71C2-C12E-5CD9-2F13D568E5CB}"/>
              </a:ext>
            </a:extLst>
          </p:cNvPr>
          <p:cNvSpPr/>
          <p:nvPr/>
        </p:nvSpPr>
        <p:spPr>
          <a:xfrm rot="10800000">
            <a:off x="6613452" y="2045619"/>
            <a:ext cx="4787034" cy="1921253"/>
          </a:xfrm>
          <a:custGeom>
            <a:avLst/>
            <a:gdLst>
              <a:gd name="connsiteX0" fmla="*/ 4700809 w 4787034"/>
              <a:gd name="connsiteY0" fmla="*/ 1921253 h 1921253"/>
              <a:gd name="connsiteX1" fmla="*/ 86225 w 4787034"/>
              <a:gd name="connsiteY1" fmla="*/ 1921253 h 1921253"/>
              <a:gd name="connsiteX2" fmla="*/ 0 w 4787034"/>
              <a:gd name="connsiteY2" fmla="*/ 1835028 h 1921253"/>
              <a:gd name="connsiteX3" fmla="*/ 0 w 4787034"/>
              <a:gd name="connsiteY3" fmla="*/ 546032 h 1921253"/>
              <a:gd name="connsiteX4" fmla="*/ 86225 w 4787034"/>
              <a:gd name="connsiteY4" fmla="*/ 459807 h 1921253"/>
              <a:gd name="connsiteX5" fmla="*/ 1260756 w 4787034"/>
              <a:gd name="connsiteY5" fmla="*/ 459807 h 1921253"/>
              <a:gd name="connsiteX6" fmla="*/ 1537454 w 4787034"/>
              <a:gd name="connsiteY6" fmla="*/ 0 h 1921253"/>
              <a:gd name="connsiteX7" fmla="*/ 1814152 w 4787034"/>
              <a:gd name="connsiteY7" fmla="*/ 459807 h 1921253"/>
              <a:gd name="connsiteX8" fmla="*/ 4700809 w 4787034"/>
              <a:gd name="connsiteY8" fmla="*/ 459807 h 1921253"/>
              <a:gd name="connsiteX9" fmla="*/ 4787034 w 4787034"/>
              <a:gd name="connsiteY9" fmla="*/ 546032 h 1921253"/>
              <a:gd name="connsiteX10" fmla="*/ 4787034 w 4787034"/>
              <a:gd name="connsiteY10" fmla="*/ 1835028 h 1921253"/>
              <a:gd name="connsiteX11" fmla="*/ 4700809 w 4787034"/>
              <a:gd name="connsiteY11" fmla="*/ 1921253 h 19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87034" h="1921253">
                <a:moveTo>
                  <a:pt x="4700809" y="1921253"/>
                </a:moveTo>
                <a:lnTo>
                  <a:pt x="86225" y="1921253"/>
                </a:lnTo>
                <a:cubicBezTo>
                  <a:pt x="38604" y="1921253"/>
                  <a:pt x="0" y="1882649"/>
                  <a:pt x="0" y="1835028"/>
                </a:cubicBezTo>
                <a:lnTo>
                  <a:pt x="0" y="546032"/>
                </a:lnTo>
                <a:cubicBezTo>
                  <a:pt x="0" y="498411"/>
                  <a:pt x="38604" y="459807"/>
                  <a:pt x="86225" y="459807"/>
                </a:cubicBezTo>
                <a:lnTo>
                  <a:pt x="1260756" y="459807"/>
                </a:lnTo>
                <a:lnTo>
                  <a:pt x="1537454" y="0"/>
                </a:lnTo>
                <a:lnTo>
                  <a:pt x="1814152" y="459807"/>
                </a:lnTo>
                <a:lnTo>
                  <a:pt x="4700809" y="459807"/>
                </a:lnTo>
                <a:cubicBezTo>
                  <a:pt x="4748430" y="459807"/>
                  <a:pt x="4787034" y="498411"/>
                  <a:pt x="4787034" y="546032"/>
                </a:cubicBezTo>
                <a:lnTo>
                  <a:pt x="4787034" y="1835028"/>
                </a:lnTo>
                <a:cubicBezTo>
                  <a:pt x="4787034" y="1882649"/>
                  <a:pt x="4748430" y="1921253"/>
                  <a:pt x="4700809" y="1921253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CC3300"/>
            </a:solidFill>
          </a:ln>
          <a:effectLst/>
        </p:spPr>
        <p:txBody>
          <a:bodyPr vert="horz" wrap="square" lIns="72000" tIns="36000" rIns="72000" bIns="36000" anchor="b">
            <a:noAutofit/>
          </a:bodyPr>
          <a:lstStyle/>
          <a:p>
            <a:pPr algn="just"/>
            <a:endParaRPr lang="zh-CN" altLang="en-US" sz="2400">
              <a:solidFill>
                <a:srgbClr val="CC330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5737594-A2FE-6B33-1769-B6F3F73AA183}"/>
              </a:ext>
            </a:extLst>
          </p:cNvPr>
          <p:cNvSpPr txBox="1"/>
          <p:nvPr/>
        </p:nvSpPr>
        <p:spPr>
          <a:xfrm>
            <a:off x="6779880" y="2185992"/>
            <a:ext cx="4454178" cy="1180699"/>
          </a:xfrm>
          <a:prstGeom prst="rect">
            <a:avLst/>
          </a:prstGeom>
          <a:noFill/>
          <a:ln w="12700">
            <a:noFill/>
          </a:ln>
          <a:effectLst/>
        </p:spPr>
        <p:txBody>
          <a:bodyPr vert="horz" wrap="square" lIns="108000" tIns="36000" rIns="108000" bIns="36000" anchor="b">
            <a:spAutoFit/>
          </a:bodyPr>
          <a:lstStyle>
            <a:defPPr>
              <a:defRPr lang="zh-CN"/>
            </a:defPPr>
            <a:lvl1pPr indent="0" algn="ctr" fontAlgn="auto">
              <a:defRPr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just"/>
            <a:r>
              <a:rPr lang="zh-CN" altLang="en-US" sz="2400" dirty="0">
                <a:sym typeface="思源黑体 CN Medium" panose="020B0600000000000000" pitchFamily="34" charset="-122"/>
              </a:rPr>
              <a:t>         形成了“三级书记”抓未保的工作格局，构建起纵到底横到边的联动机制。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2FA315A3-D7D5-84EA-1D75-05945AA53B6B}"/>
              </a:ext>
            </a:extLst>
          </p:cNvPr>
          <p:cNvCxnSpPr>
            <a:cxnSpLocks/>
          </p:cNvCxnSpPr>
          <p:nvPr/>
        </p:nvCxnSpPr>
        <p:spPr>
          <a:xfrm>
            <a:off x="7925908" y="4798383"/>
            <a:ext cx="0" cy="1921731"/>
          </a:xfrm>
          <a:prstGeom prst="line">
            <a:avLst/>
          </a:prstGeom>
          <a:ln w="1905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9420C706-A23D-C2C9-4BF2-0DB8C548A396}"/>
              </a:ext>
            </a:extLst>
          </p:cNvPr>
          <p:cNvCxnSpPr>
            <a:cxnSpLocks/>
          </p:cNvCxnSpPr>
          <p:nvPr/>
        </p:nvCxnSpPr>
        <p:spPr>
          <a:xfrm>
            <a:off x="9956638" y="4798383"/>
            <a:ext cx="0" cy="1921731"/>
          </a:xfrm>
          <a:prstGeom prst="line">
            <a:avLst/>
          </a:prstGeom>
          <a:ln w="1905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65" grpId="0" animBg="1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638D5AB-62A4-C5BD-5279-C2BB65782246}"/>
              </a:ext>
            </a:extLst>
          </p:cNvPr>
          <p:cNvSpPr/>
          <p:nvPr/>
        </p:nvSpPr>
        <p:spPr>
          <a:xfrm>
            <a:off x="334963" y="1835958"/>
            <a:ext cx="11539399" cy="5022042"/>
          </a:xfrm>
          <a:prstGeom prst="roundRect">
            <a:avLst>
              <a:gd name="adj" fmla="val 2673"/>
            </a:avLst>
          </a:prstGeom>
          <a:noFill/>
          <a:ln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7B0429F-6841-408C-05BF-101D85608DE9}"/>
              </a:ext>
            </a:extLst>
          </p:cNvPr>
          <p:cNvSpPr/>
          <p:nvPr/>
        </p:nvSpPr>
        <p:spPr>
          <a:xfrm>
            <a:off x="0" y="4933950"/>
            <a:ext cx="12192000" cy="1950395"/>
          </a:xfrm>
          <a:prstGeom prst="rect">
            <a:avLst/>
          </a:pr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506F18-3B4A-8469-625F-C4A9396BBC15}"/>
              </a:ext>
            </a:extLst>
          </p:cNvPr>
          <p:cNvSpPr txBox="1"/>
          <p:nvPr/>
        </p:nvSpPr>
        <p:spPr>
          <a:xfrm>
            <a:off x="814625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上下联动机制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99158E-547F-2610-6E60-6B2883D05C7D}"/>
              </a:ext>
            </a:extLst>
          </p:cNvPr>
          <p:cNvSpPr txBox="1"/>
          <p:nvPr/>
        </p:nvSpPr>
        <p:spPr>
          <a:xfrm>
            <a:off x="3632785" y="720402"/>
            <a:ext cx="1980030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ym typeface="思源黑体 CN Medium" panose="020B0600000000000000" pitchFamily="34" charset="-122"/>
              </a:rPr>
              <a:t>多部门协作机制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361C60-9C3D-8B53-3EAC-3F39BB43BB75}"/>
              </a:ext>
            </a:extLst>
          </p:cNvPr>
          <p:cNvSpPr txBox="1"/>
          <p:nvPr/>
        </p:nvSpPr>
        <p:spPr>
          <a:xfrm>
            <a:off x="6707425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政府保障机制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E11856-D015-7D7D-EBBA-6E75A987870D}"/>
              </a:ext>
            </a:extLst>
          </p:cNvPr>
          <p:cNvSpPr txBox="1"/>
          <p:nvPr/>
        </p:nvSpPr>
        <p:spPr>
          <a:xfrm>
            <a:off x="9653826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宣传引导机制</a:t>
            </a:r>
          </a:p>
        </p:txBody>
      </p:sp>
      <p:sp>
        <p:nvSpPr>
          <p:cNvPr id="9" name="iconfont-10774-5766810">
            <a:extLst>
              <a:ext uri="{FF2B5EF4-FFF2-40B4-BE49-F238E27FC236}">
                <a16:creationId xmlns:a16="http://schemas.microsoft.com/office/drawing/2014/main" id="{F81D6027-160C-79A6-7EE8-D9F34813B782}"/>
              </a:ext>
            </a:extLst>
          </p:cNvPr>
          <p:cNvSpPr/>
          <p:nvPr/>
        </p:nvSpPr>
        <p:spPr>
          <a:xfrm>
            <a:off x="575173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" name="iconfont-10774-5766810">
            <a:extLst>
              <a:ext uri="{FF2B5EF4-FFF2-40B4-BE49-F238E27FC236}">
                <a16:creationId xmlns:a16="http://schemas.microsoft.com/office/drawing/2014/main" id="{0810D6A1-1D2A-950C-33D8-D048826C86CA}"/>
              </a:ext>
            </a:extLst>
          </p:cNvPr>
          <p:cNvSpPr/>
          <p:nvPr/>
        </p:nvSpPr>
        <p:spPr>
          <a:xfrm>
            <a:off x="3393332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C330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1" name="iconfont-10774-5766810">
            <a:extLst>
              <a:ext uri="{FF2B5EF4-FFF2-40B4-BE49-F238E27FC236}">
                <a16:creationId xmlns:a16="http://schemas.microsoft.com/office/drawing/2014/main" id="{7197CE14-3CA6-3F75-06A9-2C20C0ABD6B1}"/>
              </a:ext>
            </a:extLst>
          </p:cNvPr>
          <p:cNvSpPr/>
          <p:nvPr/>
        </p:nvSpPr>
        <p:spPr>
          <a:xfrm>
            <a:off x="6467973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iconfont-10774-5766810">
            <a:extLst>
              <a:ext uri="{FF2B5EF4-FFF2-40B4-BE49-F238E27FC236}">
                <a16:creationId xmlns:a16="http://schemas.microsoft.com/office/drawing/2014/main" id="{27D25142-763C-ABE6-1EA8-7ADCF068CAC0}"/>
              </a:ext>
            </a:extLst>
          </p:cNvPr>
          <p:cNvSpPr/>
          <p:nvPr/>
        </p:nvSpPr>
        <p:spPr>
          <a:xfrm>
            <a:off x="9414374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F607133-5331-B3B3-D6D4-6E918A15081F}"/>
              </a:ext>
            </a:extLst>
          </p:cNvPr>
          <p:cNvCxnSpPr>
            <a:cxnSpLocks/>
          </p:cNvCxnSpPr>
          <p:nvPr/>
        </p:nvCxnSpPr>
        <p:spPr>
          <a:xfrm>
            <a:off x="3679371" y="1120512"/>
            <a:ext cx="1895929" cy="0"/>
          </a:xfrm>
          <a:prstGeom prst="line">
            <a:avLst/>
          </a:prstGeom>
          <a:ln w="19050">
            <a:solidFill>
              <a:srgbClr val="CC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F31506D-8045-4BC8-AF89-F226FAE6BA66}"/>
              </a:ext>
            </a:extLst>
          </p:cNvPr>
          <p:cNvGrpSpPr/>
          <p:nvPr/>
        </p:nvGrpSpPr>
        <p:grpSpPr>
          <a:xfrm>
            <a:off x="434759" y="4458774"/>
            <a:ext cx="2449239" cy="2212000"/>
            <a:chOff x="434759" y="4458774"/>
            <a:chExt cx="2449239" cy="2212000"/>
          </a:xfrm>
        </p:grpSpPr>
        <p:pic>
          <p:nvPicPr>
            <p:cNvPr id="18" name="图片 17" descr="冠县未保领导小组第一次全体（扩大）会议">
              <a:extLst>
                <a:ext uri="{FF2B5EF4-FFF2-40B4-BE49-F238E27FC236}">
                  <a16:creationId xmlns:a16="http://schemas.microsoft.com/office/drawing/2014/main" id="{B8BFBD92-604D-5FE8-ACD7-9E6610C9F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4759" y="4458774"/>
              <a:ext cx="2449239" cy="1715963"/>
            </a:xfrm>
            <a:prstGeom prst="rect">
              <a:avLst/>
            </a:prstGeom>
            <a:ln w="1270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文本框">
              <a:extLst>
                <a:ext uri="{FF2B5EF4-FFF2-40B4-BE49-F238E27FC236}">
                  <a16:creationId xmlns:a16="http://schemas.microsoft.com/office/drawing/2014/main" id="{E73551FE-BE9E-0390-5A0A-67096D0BB47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90855" y="6209109"/>
              <a:ext cx="2344420" cy="46166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未成年人保护工作领导小组</a:t>
              </a:r>
            </a:p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第一次全体（扩大）会议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E927951-EB01-4258-A703-9A54F9A72DDD}"/>
              </a:ext>
            </a:extLst>
          </p:cNvPr>
          <p:cNvGrpSpPr/>
          <p:nvPr/>
        </p:nvGrpSpPr>
        <p:grpSpPr>
          <a:xfrm>
            <a:off x="3398331" y="4458774"/>
            <a:ext cx="2449239" cy="2119667"/>
            <a:chOff x="3398331" y="4458774"/>
            <a:chExt cx="2449239" cy="2119667"/>
          </a:xfrm>
        </p:grpSpPr>
        <p:pic>
          <p:nvPicPr>
            <p:cNvPr id="20" name="图片 19" descr="45768ds">
              <a:extLst>
                <a:ext uri="{FF2B5EF4-FFF2-40B4-BE49-F238E27FC236}">
                  <a16:creationId xmlns:a16="http://schemas.microsoft.com/office/drawing/2014/main" id="{14C393E1-CDA5-761B-F8EA-927FB9FCA1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98331" y="4458774"/>
              <a:ext cx="2449239" cy="1715963"/>
            </a:xfrm>
            <a:prstGeom prst="rect">
              <a:avLst/>
            </a:prstGeom>
            <a:ln w="1270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文本框">
              <a:extLst>
                <a:ext uri="{FF2B5EF4-FFF2-40B4-BE49-F238E27FC236}">
                  <a16:creationId xmlns:a16="http://schemas.microsoft.com/office/drawing/2014/main" id="{82FF32DD-42E0-B45E-299E-E1C3B6FABF8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449637" y="6301442"/>
              <a:ext cx="2346325" cy="276999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未成年人保护工作推进会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6292FC8-6EE1-44DB-9207-D7812AD50EC1}"/>
              </a:ext>
            </a:extLst>
          </p:cNvPr>
          <p:cNvGrpSpPr/>
          <p:nvPr/>
        </p:nvGrpSpPr>
        <p:grpSpPr>
          <a:xfrm>
            <a:off x="6080124" y="4458774"/>
            <a:ext cx="2978150" cy="2119667"/>
            <a:chOff x="6080124" y="4458774"/>
            <a:chExt cx="2978150" cy="2119667"/>
          </a:xfrm>
        </p:grpSpPr>
        <p:pic>
          <p:nvPicPr>
            <p:cNvPr id="22" name="图片 21" descr="13353">
              <a:extLst>
                <a:ext uri="{FF2B5EF4-FFF2-40B4-BE49-F238E27FC236}">
                  <a16:creationId xmlns:a16="http://schemas.microsoft.com/office/drawing/2014/main" id="{EC2C3ED4-E0DE-E2CA-D02A-4F5CAC371F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61903" y="4458774"/>
              <a:ext cx="2449239" cy="1715963"/>
            </a:xfrm>
            <a:prstGeom prst="rect">
              <a:avLst/>
            </a:prstGeom>
            <a:ln w="1270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文本框">
              <a:extLst>
                <a:ext uri="{FF2B5EF4-FFF2-40B4-BE49-F238E27FC236}">
                  <a16:creationId xmlns:a16="http://schemas.microsoft.com/office/drawing/2014/main" id="{B679E022-F9B3-03E1-1E2D-B5B57934347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080124" y="6301442"/>
              <a:ext cx="2978150" cy="276999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创建全省未成年人保护试点评估会议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977DD81-9929-4D8A-8D0F-1DD35CC7AC96}"/>
              </a:ext>
            </a:extLst>
          </p:cNvPr>
          <p:cNvGrpSpPr/>
          <p:nvPr/>
        </p:nvGrpSpPr>
        <p:grpSpPr>
          <a:xfrm>
            <a:off x="9325474" y="4458774"/>
            <a:ext cx="2449239" cy="2119667"/>
            <a:chOff x="9325474" y="4458774"/>
            <a:chExt cx="2449239" cy="2119667"/>
          </a:xfrm>
        </p:grpSpPr>
        <p:pic>
          <p:nvPicPr>
            <p:cNvPr id="24" name="图片 23" descr="微信图片_202205131509172">
              <a:extLst>
                <a:ext uri="{FF2B5EF4-FFF2-40B4-BE49-F238E27FC236}">
                  <a16:creationId xmlns:a16="http://schemas.microsoft.com/office/drawing/2014/main" id="{5A4C24C4-D4B6-8DC0-AC2B-AB98BEC9A4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25474" y="4458774"/>
              <a:ext cx="2449239" cy="1715963"/>
            </a:xfrm>
            <a:prstGeom prst="rect">
              <a:avLst/>
            </a:prstGeom>
            <a:ln w="1270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文本框">
              <a:extLst>
                <a:ext uri="{FF2B5EF4-FFF2-40B4-BE49-F238E27FC236}">
                  <a16:creationId xmlns:a16="http://schemas.microsoft.com/office/drawing/2014/main" id="{71B5209D-11CB-DE79-3803-DCD10FCB7B2D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391535" y="6301442"/>
              <a:ext cx="2317115" cy="276999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未成年人保护工作联席会议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92DAC3A-A2FA-422B-B975-F4D25784315A}"/>
              </a:ext>
            </a:extLst>
          </p:cNvPr>
          <p:cNvGrpSpPr/>
          <p:nvPr/>
        </p:nvGrpSpPr>
        <p:grpSpPr>
          <a:xfrm>
            <a:off x="-1064636" y="883915"/>
            <a:ext cx="4797288" cy="4618258"/>
            <a:chOff x="-1064636" y="883915"/>
            <a:chExt cx="4797288" cy="4618258"/>
          </a:xfrm>
        </p:grpSpPr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A333E5C8-6E91-8F45-1E95-F7D924BA8748}"/>
                </a:ext>
              </a:extLst>
            </p:cNvPr>
            <p:cNvSpPr/>
            <p:nvPr/>
          </p:nvSpPr>
          <p:spPr>
            <a:xfrm>
              <a:off x="252326" y="2200876"/>
              <a:ext cx="1984334" cy="1984337"/>
            </a:xfrm>
            <a:prstGeom prst="arc">
              <a:avLst>
                <a:gd name="adj1" fmla="val 19651206"/>
                <a:gd name="adj2" fmla="val 1985096"/>
              </a:avLst>
            </a:prstGeom>
            <a:ln w="6350" cap="flat" cmpd="sng" algn="ctr">
              <a:solidFill>
                <a:srgbClr val="CC33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10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4" name="弧形 33">
              <a:extLst>
                <a:ext uri="{FF2B5EF4-FFF2-40B4-BE49-F238E27FC236}">
                  <a16:creationId xmlns:a16="http://schemas.microsoft.com/office/drawing/2014/main" id="{C79E2211-3703-3934-FAFD-D2A25A0B08D1}"/>
                </a:ext>
              </a:extLst>
            </p:cNvPr>
            <p:cNvSpPr/>
            <p:nvPr/>
          </p:nvSpPr>
          <p:spPr>
            <a:xfrm>
              <a:off x="-186667" y="1761890"/>
              <a:ext cx="2862320" cy="2862312"/>
            </a:xfrm>
            <a:prstGeom prst="arc">
              <a:avLst>
                <a:gd name="adj1" fmla="val 19950310"/>
                <a:gd name="adj2" fmla="val 1655174"/>
              </a:avLst>
            </a:prstGeom>
            <a:ln w="6350" cap="flat" cmpd="sng" algn="ctr">
              <a:solidFill>
                <a:srgbClr val="CC33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10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5" name="弧形 34">
              <a:extLst>
                <a:ext uri="{FF2B5EF4-FFF2-40B4-BE49-F238E27FC236}">
                  <a16:creationId xmlns:a16="http://schemas.microsoft.com/office/drawing/2014/main" id="{CA05A57F-8D13-A9B1-BADD-58A579254AA8}"/>
                </a:ext>
              </a:extLst>
            </p:cNvPr>
            <p:cNvSpPr/>
            <p:nvPr/>
          </p:nvSpPr>
          <p:spPr>
            <a:xfrm>
              <a:off x="-625640" y="1322902"/>
              <a:ext cx="3740264" cy="3740286"/>
            </a:xfrm>
            <a:prstGeom prst="arc">
              <a:avLst>
                <a:gd name="adj1" fmla="val 20114207"/>
                <a:gd name="adj2" fmla="val 1486343"/>
              </a:avLst>
            </a:prstGeom>
            <a:ln w="6350" cap="flat" cmpd="sng" algn="ctr">
              <a:solidFill>
                <a:srgbClr val="CC33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10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E63150A3-D8DD-2187-0387-A5FE94739F8E}"/>
                </a:ext>
              </a:extLst>
            </p:cNvPr>
            <p:cNvSpPr/>
            <p:nvPr/>
          </p:nvSpPr>
          <p:spPr>
            <a:xfrm>
              <a:off x="-1064636" y="883915"/>
              <a:ext cx="4618257" cy="4618258"/>
            </a:xfrm>
            <a:prstGeom prst="arc">
              <a:avLst>
                <a:gd name="adj1" fmla="val 20204585"/>
                <a:gd name="adj2" fmla="val 1402491"/>
              </a:avLst>
            </a:prstGeom>
            <a:ln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2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CFE24ED0-AF02-206F-FF28-6C88C9BB7D62}"/>
                </a:ext>
              </a:extLst>
            </p:cNvPr>
            <p:cNvSpPr/>
            <p:nvPr/>
          </p:nvSpPr>
          <p:spPr>
            <a:xfrm>
              <a:off x="691312" y="2639863"/>
              <a:ext cx="1106362" cy="1106362"/>
            </a:xfrm>
            <a:prstGeom prst="arc">
              <a:avLst>
                <a:gd name="adj1" fmla="val 18925748"/>
                <a:gd name="adj2" fmla="val 2895068"/>
              </a:avLst>
            </a:prstGeom>
            <a:ln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2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2530202-BAE6-B095-FD3B-BD8612CF2DBE}"/>
                </a:ext>
              </a:extLst>
            </p:cNvPr>
            <p:cNvSpPr txBox="1"/>
            <p:nvPr/>
          </p:nvSpPr>
          <p:spPr>
            <a:xfrm>
              <a:off x="1553659" y="2972807"/>
              <a:ext cx="358352" cy="44047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vert="eaVert" wrap="none" anchor="b">
              <a:no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400" dirty="0">
                  <a:sym typeface="思源黑体 CN Medium" panose="020B0600000000000000" pitchFamily="34" charset="-122"/>
                </a:rPr>
                <a:t>监测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E242D33-1B7E-AD7A-6B42-5BCDB2E3499B}"/>
                </a:ext>
              </a:extLst>
            </p:cNvPr>
            <p:cNvSpPr txBox="1"/>
            <p:nvPr/>
          </p:nvSpPr>
          <p:spPr>
            <a:xfrm>
              <a:off x="2052718" y="2972807"/>
              <a:ext cx="358352" cy="44047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vert="eaVert" wrap="none" anchor="b">
              <a:no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400" dirty="0">
                  <a:sym typeface="思源黑体 CN Medium" panose="020B0600000000000000" pitchFamily="34" charset="-122"/>
                </a:rPr>
                <a:t>预防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02E8067-9B7E-7A1F-B411-2361EC56BFB1}"/>
                </a:ext>
              </a:extLst>
            </p:cNvPr>
            <p:cNvSpPr txBox="1"/>
            <p:nvPr/>
          </p:nvSpPr>
          <p:spPr>
            <a:xfrm>
              <a:off x="2505568" y="2972807"/>
              <a:ext cx="358352" cy="44047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vert="eaVert" wrap="none" anchor="b">
              <a:no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400" dirty="0">
                  <a:sym typeface="思源黑体 CN Medium" panose="020B0600000000000000" pitchFamily="34" charset="-122"/>
                </a:rPr>
                <a:t>报告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4152500-C575-3B74-A995-F18E46B136A3}"/>
                </a:ext>
              </a:extLst>
            </p:cNvPr>
            <p:cNvSpPr txBox="1"/>
            <p:nvPr/>
          </p:nvSpPr>
          <p:spPr>
            <a:xfrm>
              <a:off x="2939934" y="2972807"/>
              <a:ext cx="358352" cy="44047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vert="eaVert" wrap="none" anchor="b">
              <a:no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400" dirty="0">
                  <a:sym typeface="思源黑体 CN Medium" panose="020B0600000000000000" pitchFamily="34" charset="-122"/>
                </a:rPr>
                <a:t>转介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556F145-6350-0680-9FB1-3958274C19B2}"/>
                </a:ext>
              </a:extLst>
            </p:cNvPr>
            <p:cNvSpPr txBox="1"/>
            <p:nvPr/>
          </p:nvSpPr>
          <p:spPr>
            <a:xfrm>
              <a:off x="3374300" y="2972807"/>
              <a:ext cx="358352" cy="44047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vert="eaVert" wrap="none" anchor="b">
              <a:no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400" dirty="0">
                  <a:sym typeface="思源黑体 CN Medium" panose="020B0600000000000000" pitchFamily="34" charset="-122"/>
                </a:rPr>
                <a:t>处置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56B14E5E-416D-EAA3-651E-29D787F034A2}"/>
                </a:ext>
              </a:extLst>
            </p:cNvPr>
            <p:cNvGrpSpPr/>
            <p:nvPr/>
          </p:nvGrpSpPr>
          <p:grpSpPr>
            <a:xfrm>
              <a:off x="688142" y="2535726"/>
              <a:ext cx="880949" cy="1314637"/>
              <a:chOff x="7825680" y="1758215"/>
              <a:chExt cx="1210588" cy="1806556"/>
            </a:xfrm>
          </p:grpSpPr>
          <p:sp>
            <p:nvSpPr>
              <p:cNvPr id="28" name="siren_124898">
                <a:extLst>
                  <a:ext uri="{FF2B5EF4-FFF2-40B4-BE49-F238E27FC236}">
                    <a16:creationId xmlns:a16="http://schemas.microsoft.com/office/drawing/2014/main" id="{B720F95B-9ED3-4E31-032E-549BD91A476C}"/>
                  </a:ext>
                </a:extLst>
              </p:cNvPr>
              <p:cNvSpPr/>
              <p:nvPr/>
            </p:nvSpPr>
            <p:spPr>
              <a:xfrm>
                <a:off x="8061155" y="1758215"/>
                <a:ext cx="739638" cy="1045826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30237" h="608339">
                    <a:moveTo>
                      <a:pt x="140637" y="554286"/>
                    </a:moveTo>
                    <a:lnTo>
                      <a:pt x="289600" y="554286"/>
                    </a:lnTo>
                    <a:cubicBezTo>
                      <a:pt x="279393" y="585641"/>
                      <a:pt x="249928" y="608339"/>
                      <a:pt x="215071" y="608339"/>
                    </a:cubicBezTo>
                    <a:cubicBezTo>
                      <a:pt x="180309" y="608339"/>
                      <a:pt x="150748" y="585641"/>
                      <a:pt x="140637" y="554286"/>
                    </a:cubicBezTo>
                    <a:close/>
                    <a:moveTo>
                      <a:pt x="215071" y="82768"/>
                    </a:moveTo>
                    <a:cubicBezTo>
                      <a:pt x="291352" y="82768"/>
                      <a:pt x="353763" y="144988"/>
                      <a:pt x="353763" y="221249"/>
                    </a:cubicBezTo>
                    <a:lnTo>
                      <a:pt x="353763" y="305204"/>
                    </a:lnTo>
                    <a:cubicBezTo>
                      <a:pt x="353763" y="386754"/>
                      <a:pt x="380346" y="465419"/>
                      <a:pt x="430237" y="529659"/>
                    </a:cubicBezTo>
                    <a:lnTo>
                      <a:pt x="0" y="529659"/>
                    </a:lnTo>
                    <a:cubicBezTo>
                      <a:pt x="49313" y="465515"/>
                      <a:pt x="76377" y="386273"/>
                      <a:pt x="76377" y="305204"/>
                    </a:cubicBezTo>
                    <a:lnTo>
                      <a:pt x="76377" y="221249"/>
                    </a:lnTo>
                    <a:cubicBezTo>
                      <a:pt x="76377" y="144604"/>
                      <a:pt x="138693" y="82768"/>
                      <a:pt x="215071" y="82768"/>
                    </a:cubicBezTo>
                    <a:close/>
                    <a:moveTo>
                      <a:pt x="88536" y="67761"/>
                    </a:moveTo>
                    <a:cubicBezTo>
                      <a:pt x="93735" y="63433"/>
                      <a:pt x="101629" y="64779"/>
                      <a:pt x="105962" y="70166"/>
                    </a:cubicBezTo>
                    <a:cubicBezTo>
                      <a:pt x="110294" y="75552"/>
                      <a:pt x="108946" y="83247"/>
                      <a:pt x="103555" y="87671"/>
                    </a:cubicBezTo>
                    <a:cubicBezTo>
                      <a:pt x="63506" y="118065"/>
                      <a:pt x="40786" y="162886"/>
                      <a:pt x="40786" y="210785"/>
                    </a:cubicBezTo>
                    <a:cubicBezTo>
                      <a:pt x="40593" y="216941"/>
                      <a:pt x="34817" y="222135"/>
                      <a:pt x="28078" y="222135"/>
                    </a:cubicBezTo>
                    <a:cubicBezTo>
                      <a:pt x="21243" y="222135"/>
                      <a:pt x="15948" y="216941"/>
                      <a:pt x="15948" y="210112"/>
                    </a:cubicBezTo>
                    <a:cubicBezTo>
                      <a:pt x="15948" y="154614"/>
                      <a:pt x="42519" y="102868"/>
                      <a:pt x="88536" y="67761"/>
                    </a:cubicBezTo>
                    <a:close/>
                    <a:moveTo>
                      <a:pt x="342201" y="67138"/>
                    </a:moveTo>
                    <a:cubicBezTo>
                      <a:pt x="388260" y="102426"/>
                      <a:pt x="414854" y="154444"/>
                      <a:pt x="414854" y="209443"/>
                    </a:cubicBezTo>
                    <a:cubicBezTo>
                      <a:pt x="414276" y="216943"/>
                      <a:pt x="408880" y="222135"/>
                      <a:pt x="402231" y="222135"/>
                    </a:cubicBezTo>
                    <a:cubicBezTo>
                      <a:pt x="395390" y="222135"/>
                      <a:pt x="390187" y="216943"/>
                      <a:pt x="390187" y="210116"/>
                    </a:cubicBezTo>
                    <a:cubicBezTo>
                      <a:pt x="390187" y="162328"/>
                      <a:pt x="367446" y="117425"/>
                      <a:pt x="327362" y="87041"/>
                    </a:cubicBezTo>
                    <a:cubicBezTo>
                      <a:pt x="322062" y="82715"/>
                      <a:pt x="321002" y="75503"/>
                      <a:pt x="324857" y="69638"/>
                    </a:cubicBezTo>
                    <a:cubicBezTo>
                      <a:pt x="329289" y="64350"/>
                      <a:pt x="336998" y="63292"/>
                      <a:pt x="342201" y="67138"/>
                    </a:cubicBezTo>
                    <a:close/>
                    <a:moveTo>
                      <a:pt x="215283" y="0"/>
                    </a:moveTo>
                    <a:cubicBezTo>
                      <a:pt x="230836" y="0"/>
                      <a:pt x="246389" y="5934"/>
                      <a:pt x="258234" y="17801"/>
                    </a:cubicBezTo>
                    <a:cubicBezTo>
                      <a:pt x="272391" y="32022"/>
                      <a:pt x="278169" y="51335"/>
                      <a:pt x="275376" y="69784"/>
                    </a:cubicBezTo>
                    <a:cubicBezTo>
                      <a:pt x="256693" y="62385"/>
                      <a:pt x="236470" y="58253"/>
                      <a:pt x="215283" y="58253"/>
                    </a:cubicBezTo>
                    <a:cubicBezTo>
                      <a:pt x="194096" y="58253"/>
                      <a:pt x="173872" y="62385"/>
                      <a:pt x="155285" y="69688"/>
                    </a:cubicBezTo>
                    <a:cubicBezTo>
                      <a:pt x="152492" y="51335"/>
                      <a:pt x="158271" y="31925"/>
                      <a:pt x="172331" y="17801"/>
                    </a:cubicBezTo>
                    <a:cubicBezTo>
                      <a:pt x="184176" y="5934"/>
                      <a:pt x="199729" y="0"/>
                      <a:pt x="215283" y="0"/>
                    </a:cubicBezTo>
                    <a:close/>
                  </a:path>
                </a:pathLst>
              </a:custGeom>
              <a:solidFill>
                <a:srgbClr val="CC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2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0E0733E8-C394-AD36-A1CC-8BC0C7809466}"/>
                  </a:ext>
                </a:extLst>
              </p:cNvPr>
              <p:cNvSpPr txBox="1"/>
              <p:nvPr/>
            </p:nvSpPr>
            <p:spPr>
              <a:xfrm>
                <a:off x="7825680" y="2856885"/>
                <a:ext cx="1210588" cy="707886"/>
              </a:xfrm>
              <a:prstGeom prst="rect">
                <a:avLst/>
              </a:prstGeom>
              <a:noFill/>
              <a:ln w="9525">
                <a:noFill/>
              </a:ln>
              <a:effectLst>
                <a:glow rad="762000">
                  <a:srgbClr val="FFFF00"/>
                </a:glow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vert="horz" wrap="none" anchor="b">
                <a:noAutofit/>
              </a:bodyPr>
              <a:lstStyle>
                <a:defPPr>
                  <a:defRPr lang="zh-CN"/>
                </a:defPPr>
                <a:lvl1pPr indent="0" algn="just" fontAlgn="auto">
                  <a:defRPr sz="2000">
                    <a:solidFill>
                      <a:srgbClr val="CC3300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defRPr>
                </a:lvl1pPr>
              </a:lstStyle>
              <a:p>
                <a:pPr algn="ctr"/>
                <a:r>
                  <a:rPr lang="zh-CN" altLang="en-US" sz="1400" dirty="0">
                    <a:sym typeface="思源黑体 CN Medium" panose="020B0600000000000000" pitchFamily="34" charset="-122"/>
                  </a:rPr>
                  <a:t>联动反应</a:t>
                </a:r>
                <a:endParaRPr lang="en-US" altLang="zh-CN" sz="1400" dirty="0">
                  <a:sym typeface="思源黑体 CN Medium" panose="020B0600000000000000" pitchFamily="34" charset="-122"/>
                </a:endParaRPr>
              </a:p>
              <a:p>
                <a:pPr algn="ctr"/>
                <a:r>
                  <a:rPr lang="zh-CN" altLang="en-US" sz="1400" dirty="0">
                    <a:sym typeface="思源黑体 CN Medium" panose="020B0600000000000000" pitchFamily="34" charset="-122"/>
                  </a:rPr>
                  <a:t>机制</a:t>
                </a:r>
              </a:p>
            </p:txBody>
          </p:sp>
        </p:grp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9FFFF1C5-28D0-43B9-8F02-32E9374FADBC}"/>
              </a:ext>
            </a:extLst>
          </p:cNvPr>
          <p:cNvSpPr txBox="1"/>
          <p:nvPr/>
        </p:nvSpPr>
        <p:spPr>
          <a:xfrm>
            <a:off x="3131808" y="191901"/>
            <a:ext cx="5944256" cy="461665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健全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4”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项机制，打造未保工作新格局</a:t>
            </a:r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1523214C-7B89-491F-AFC2-071F785A4826}"/>
              </a:ext>
            </a:extLst>
          </p:cNvPr>
          <p:cNvCxnSpPr>
            <a:cxnSpLocks/>
          </p:cNvCxnSpPr>
          <p:nvPr/>
        </p:nvCxnSpPr>
        <p:spPr>
          <a:xfrm>
            <a:off x="1224312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1FA994E9-18DB-46BF-9485-127913EF1D3D}"/>
              </a:ext>
            </a:extLst>
          </p:cNvPr>
          <p:cNvCxnSpPr>
            <a:cxnSpLocks/>
          </p:cNvCxnSpPr>
          <p:nvPr/>
        </p:nvCxnSpPr>
        <p:spPr>
          <a:xfrm>
            <a:off x="9093993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DFC24F0D-F576-899C-99F6-36D7B78A05D6}"/>
              </a:ext>
            </a:extLst>
          </p:cNvPr>
          <p:cNvSpPr txBox="1"/>
          <p:nvPr/>
        </p:nvSpPr>
        <p:spPr>
          <a:xfrm>
            <a:off x="2779361" y="1278315"/>
            <a:ext cx="6647974" cy="461665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just" fontAlgn="auto">
              <a:defRPr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400" dirty="0">
                <a:sym typeface="思源黑体 CN Medium" panose="020B0600000000000000" pitchFamily="34" charset="-122"/>
              </a:rPr>
              <a:t>《关于开展未成年人保护试点工作的实施方案》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FA87CC3-AA15-908A-45FF-B5FC0E350CEF}"/>
              </a:ext>
            </a:extLst>
          </p:cNvPr>
          <p:cNvCxnSpPr>
            <a:cxnSpLocks/>
          </p:cNvCxnSpPr>
          <p:nvPr/>
        </p:nvCxnSpPr>
        <p:spPr>
          <a:xfrm>
            <a:off x="4041321" y="2173739"/>
            <a:ext cx="0" cy="1921731"/>
          </a:xfrm>
          <a:prstGeom prst="line">
            <a:avLst/>
          </a:prstGeom>
          <a:ln w="1905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7EF89260-D3F8-4117-FE9F-A2FF2B9CEDB3}"/>
              </a:ext>
            </a:extLst>
          </p:cNvPr>
          <p:cNvCxnSpPr>
            <a:cxnSpLocks/>
          </p:cNvCxnSpPr>
          <p:nvPr/>
        </p:nvCxnSpPr>
        <p:spPr>
          <a:xfrm>
            <a:off x="8156121" y="2173739"/>
            <a:ext cx="0" cy="1921731"/>
          </a:xfrm>
          <a:prstGeom prst="line">
            <a:avLst/>
          </a:prstGeom>
          <a:ln w="1905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D7A2407-F6A0-4608-A4C1-A5931E7A9A40}"/>
              </a:ext>
            </a:extLst>
          </p:cNvPr>
          <p:cNvGrpSpPr/>
          <p:nvPr/>
        </p:nvGrpSpPr>
        <p:grpSpPr>
          <a:xfrm>
            <a:off x="4437881" y="2718859"/>
            <a:ext cx="3361020" cy="948370"/>
            <a:chOff x="4437881" y="2718859"/>
            <a:chExt cx="3361020" cy="948370"/>
          </a:xfrm>
        </p:grpSpPr>
        <p:sp>
          <p:nvSpPr>
            <p:cNvPr id="30" name="customer-service_161154">
              <a:extLst>
                <a:ext uri="{FF2B5EF4-FFF2-40B4-BE49-F238E27FC236}">
                  <a16:creationId xmlns:a16="http://schemas.microsoft.com/office/drawing/2014/main" id="{578E4F57-41FA-FE23-B63E-33CEAEEE6D48}"/>
                </a:ext>
              </a:extLst>
            </p:cNvPr>
            <p:cNvSpPr/>
            <p:nvPr/>
          </p:nvSpPr>
          <p:spPr>
            <a:xfrm>
              <a:off x="4437881" y="2718859"/>
              <a:ext cx="948246" cy="948370"/>
            </a:xfrm>
            <a:custGeom>
              <a:avLst/>
              <a:gdLst>
                <a:gd name="connsiteX0" fmla="*/ 439817 w 606368"/>
                <a:gd name="connsiteY0" fmla="*/ 210338 h 606447"/>
                <a:gd name="connsiteX1" fmla="*/ 404905 w 606368"/>
                <a:gd name="connsiteY1" fmla="*/ 260663 h 606447"/>
                <a:gd name="connsiteX2" fmla="*/ 439817 w 606368"/>
                <a:gd name="connsiteY2" fmla="*/ 260663 h 606447"/>
                <a:gd name="connsiteX3" fmla="*/ 459873 w 606368"/>
                <a:gd name="connsiteY3" fmla="*/ 146112 h 606447"/>
                <a:gd name="connsiteX4" fmla="*/ 470829 w 606368"/>
                <a:gd name="connsiteY4" fmla="*/ 160848 h 606447"/>
                <a:gd name="connsiteX5" fmla="*/ 470829 w 606368"/>
                <a:gd name="connsiteY5" fmla="*/ 260663 h 606447"/>
                <a:gd name="connsiteX6" fmla="*/ 488471 w 606368"/>
                <a:gd name="connsiteY6" fmla="*/ 260663 h 606447"/>
                <a:gd name="connsiteX7" fmla="*/ 503977 w 606368"/>
                <a:gd name="connsiteY7" fmla="*/ 276141 h 606447"/>
                <a:gd name="connsiteX8" fmla="*/ 488471 w 606368"/>
                <a:gd name="connsiteY8" fmla="*/ 291526 h 606447"/>
                <a:gd name="connsiteX9" fmla="*/ 470829 w 606368"/>
                <a:gd name="connsiteY9" fmla="*/ 291526 h 606447"/>
                <a:gd name="connsiteX10" fmla="*/ 470829 w 606368"/>
                <a:gd name="connsiteY10" fmla="*/ 311452 h 606447"/>
                <a:gd name="connsiteX11" fmla="*/ 455323 w 606368"/>
                <a:gd name="connsiteY11" fmla="*/ 326929 h 606447"/>
                <a:gd name="connsiteX12" fmla="*/ 439817 w 606368"/>
                <a:gd name="connsiteY12" fmla="*/ 311452 h 606447"/>
                <a:gd name="connsiteX13" fmla="*/ 439817 w 606368"/>
                <a:gd name="connsiteY13" fmla="*/ 291526 h 606447"/>
                <a:gd name="connsiteX14" fmla="*/ 375471 w 606368"/>
                <a:gd name="connsiteY14" fmla="*/ 291526 h 606447"/>
                <a:gd name="connsiteX15" fmla="*/ 361729 w 606368"/>
                <a:gd name="connsiteY15" fmla="*/ 283277 h 606447"/>
                <a:gd name="connsiteX16" fmla="*/ 362750 w 606368"/>
                <a:gd name="connsiteY16" fmla="*/ 267336 h 606447"/>
                <a:gd name="connsiteX17" fmla="*/ 442602 w 606368"/>
                <a:gd name="connsiteY17" fmla="*/ 152043 h 606447"/>
                <a:gd name="connsiteX18" fmla="*/ 459873 w 606368"/>
                <a:gd name="connsiteY18" fmla="*/ 146112 h 606447"/>
                <a:gd name="connsiteX19" fmla="*/ 295715 w 606368"/>
                <a:gd name="connsiteY19" fmla="*/ 145365 h 606447"/>
                <a:gd name="connsiteX20" fmla="*/ 351691 w 606368"/>
                <a:gd name="connsiteY20" fmla="*/ 201264 h 606447"/>
                <a:gd name="connsiteX21" fmla="*/ 336745 w 606368"/>
                <a:gd name="connsiteY21" fmla="*/ 239272 h 606447"/>
                <a:gd name="connsiteX22" fmla="*/ 335260 w 606368"/>
                <a:gd name="connsiteY22" fmla="*/ 240755 h 606447"/>
                <a:gd name="connsiteX23" fmla="*/ 278913 w 606368"/>
                <a:gd name="connsiteY23" fmla="*/ 293780 h 606447"/>
                <a:gd name="connsiteX24" fmla="*/ 340923 w 606368"/>
                <a:gd name="connsiteY24" fmla="*/ 293780 h 606447"/>
                <a:gd name="connsiteX25" fmla="*/ 356425 w 606368"/>
                <a:gd name="connsiteY25" fmla="*/ 309261 h 606447"/>
                <a:gd name="connsiteX26" fmla="*/ 340923 w 606368"/>
                <a:gd name="connsiteY26" fmla="*/ 324742 h 606447"/>
                <a:gd name="connsiteX27" fmla="*/ 252178 w 606368"/>
                <a:gd name="connsiteY27" fmla="*/ 324742 h 606447"/>
                <a:gd name="connsiteX28" fmla="*/ 236676 w 606368"/>
                <a:gd name="connsiteY28" fmla="*/ 309261 h 606447"/>
                <a:gd name="connsiteX29" fmla="*/ 314652 w 606368"/>
                <a:gd name="connsiteY29" fmla="*/ 217580 h 606447"/>
                <a:gd name="connsiteX30" fmla="*/ 320779 w 606368"/>
                <a:gd name="connsiteY30" fmla="*/ 201264 h 606447"/>
                <a:gd name="connsiteX31" fmla="*/ 295715 w 606368"/>
                <a:gd name="connsiteY31" fmla="*/ 176235 h 606447"/>
                <a:gd name="connsiteX32" fmla="*/ 270744 w 606368"/>
                <a:gd name="connsiteY32" fmla="*/ 201264 h 606447"/>
                <a:gd name="connsiteX33" fmla="*/ 255242 w 606368"/>
                <a:gd name="connsiteY33" fmla="*/ 216653 h 606447"/>
                <a:gd name="connsiteX34" fmla="*/ 239832 w 606368"/>
                <a:gd name="connsiteY34" fmla="*/ 201264 h 606447"/>
                <a:gd name="connsiteX35" fmla="*/ 295715 w 606368"/>
                <a:gd name="connsiteY35" fmla="*/ 145365 h 606447"/>
                <a:gd name="connsiteX36" fmla="*/ 72121 w 606368"/>
                <a:gd name="connsiteY36" fmla="*/ 104572 h 606447"/>
                <a:gd name="connsiteX37" fmla="*/ 103526 w 606368"/>
                <a:gd name="connsiteY37" fmla="*/ 118684 h 606447"/>
                <a:gd name="connsiteX38" fmla="*/ 177524 w 606368"/>
                <a:gd name="connsiteY38" fmla="*/ 193115 h 606447"/>
                <a:gd name="connsiteX39" fmla="*/ 180402 w 606368"/>
                <a:gd name="connsiteY39" fmla="*/ 256979 h 606447"/>
                <a:gd name="connsiteX40" fmla="*/ 164990 w 606368"/>
                <a:gd name="connsiteY40" fmla="*/ 310277 h 606447"/>
                <a:gd name="connsiteX41" fmla="*/ 296367 w 606368"/>
                <a:gd name="connsiteY41" fmla="*/ 440415 h 606447"/>
                <a:gd name="connsiteX42" fmla="*/ 349753 w 606368"/>
                <a:gd name="connsiteY42" fmla="*/ 425028 h 606447"/>
                <a:gd name="connsiteX43" fmla="*/ 413724 w 606368"/>
                <a:gd name="connsiteY43" fmla="*/ 427901 h 606447"/>
                <a:gd name="connsiteX44" fmla="*/ 487722 w 606368"/>
                <a:gd name="connsiteY44" fmla="*/ 503445 h 606447"/>
                <a:gd name="connsiteX45" fmla="*/ 491064 w 606368"/>
                <a:gd name="connsiteY45" fmla="*/ 566845 h 606447"/>
                <a:gd name="connsiteX46" fmla="*/ 240009 w 606368"/>
                <a:gd name="connsiteY46" fmla="*/ 548029 h 606447"/>
                <a:gd name="connsiteX47" fmla="*/ 59145 w 606368"/>
                <a:gd name="connsiteY47" fmla="*/ 367467 h 606447"/>
                <a:gd name="connsiteX48" fmla="*/ 40019 w 606368"/>
                <a:gd name="connsiteY48" fmla="*/ 115347 h 606447"/>
                <a:gd name="connsiteX49" fmla="*/ 72121 w 606368"/>
                <a:gd name="connsiteY49" fmla="*/ 104572 h 606447"/>
                <a:gd name="connsiteX50" fmla="*/ 346044 w 606368"/>
                <a:gd name="connsiteY50" fmla="*/ 0 h 606447"/>
                <a:gd name="connsiteX51" fmla="*/ 606368 w 606368"/>
                <a:gd name="connsiteY51" fmla="*/ 259934 h 606447"/>
                <a:gd name="connsiteX52" fmla="*/ 496538 w 606368"/>
                <a:gd name="connsiteY52" fmla="*/ 471941 h 606447"/>
                <a:gd name="connsiteX53" fmla="*/ 476763 w 606368"/>
                <a:gd name="connsiteY53" fmla="*/ 452103 h 606447"/>
                <a:gd name="connsiteX54" fmla="*/ 578702 w 606368"/>
                <a:gd name="connsiteY54" fmla="*/ 259934 h 606447"/>
                <a:gd name="connsiteX55" fmla="*/ 346044 w 606368"/>
                <a:gd name="connsiteY55" fmla="*/ 27532 h 606447"/>
                <a:gd name="connsiteX56" fmla="*/ 153307 w 606368"/>
                <a:gd name="connsiteY56" fmla="*/ 129689 h 606447"/>
                <a:gd name="connsiteX57" fmla="*/ 133439 w 606368"/>
                <a:gd name="connsiteY57" fmla="*/ 109850 h 606447"/>
                <a:gd name="connsiteX58" fmla="*/ 346044 w 606368"/>
                <a:gd name="connsiteY58" fmla="*/ 0 h 60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6368" h="606447">
                  <a:moveTo>
                    <a:pt x="439817" y="210338"/>
                  </a:moveTo>
                  <a:lnTo>
                    <a:pt x="404905" y="260663"/>
                  </a:lnTo>
                  <a:lnTo>
                    <a:pt x="439817" y="260663"/>
                  </a:lnTo>
                  <a:close/>
                  <a:moveTo>
                    <a:pt x="459873" y="146112"/>
                  </a:moveTo>
                  <a:cubicBezTo>
                    <a:pt x="466372" y="148058"/>
                    <a:pt x="470829" y="154175"/>
                    <a:pt x="470829" y="160848"/>
                  </a:cubicBezTo>
                  <a:lnTo>
                    <a:pt x="470829" y="260663"/>
                  </a:lnTo>
                  <a:lnTo>
                    <a:pt x="488471" y="260663"/>
                  </a:lnTo>
                  <a:cubicBezTo>
                    <a:pt x="497013" y="260663"/>
                    <a:pt x="503977" y="267614"/>
                    <a:pt x="503977" y="276141"/>
                  </a:cubicBezTo>
                  <a:cubicBezTo>
                    <a:pt x="503977" y="284667"/>
                    <a:pt x="497013" y="291526"/>
                    <a:pt x="488471" y="291526"/>
                  </a:cubicBezTo>
                  <a:lnTo>
                    <a:pt x="470829" y="291526"/>
                  </a:lnTo>
                  <a:lnTo>
                    <a:pt x="470829" y="311452"/>
                  </a:lnTo>
                  <a:cubicBezTo>
                    <a:pt x="470829" y="319978"/>
                    <a:pt x="463865" y="326929"/>
                    <a:pt x="455323" y="326929"/>
                  </a:cubicBezTo>
                  <a:cubicBezTo>
                    <a:pt x="446781" y="326929"/>
                    <a:pt x="439817" y="319978"/>
                    <a:pt x="439817" y="311452"/>
                  </a:cubicBezTo>
                  <a:lnTo>
                    <a:pt x="439817" y="291526"/>
                  </a:lnTo>
                  <a:lnTo>
                    <a:pt x="375471" y="291526"/>
                  </a:lnTo>
                  <a:cubicBezTo>
                    <a:pt x="369807" y="291526"/>
                    <a:pt x="364421" y="288375"/>
                    <a:pt x="361729" y="283277"/>
                  </a:cubicBezTo>
                  <a:cubicBezTo>
                    <a:pt x="359036" y="278180"/>
                    <a:pt x="359407" y="272063"/>
                    <a:pt x="362750" y="267336"/>
                  </a:cubicBezTo>
                  <a:lnTo>
                    <a:pt x="442602" y="152043"/>
                  </a:lnTo>
                  <a:cubicBezTo>
                    <a:pt x="446409" y="146482"/>
                    <a:pt x="453466" y="144165"/>
                    <a:pt x="459873" y="146112"/>
                  </a:cubicBezTo>
                  <a:close/>
                  <a:moveTo>
                    <a:pt x="295715" y="145365"/>
                  </a:moveTo>
                  <a:cubicBezTo>
                    <a:pt x="326534" y="145365"/>
                    <a:pt x="351691" y="170487"/>
                    <a:pt x="351691" y="201264"/>
                  </a:cubicBezTo>
                  <a:cubicBezTo>
                    <a:pt x="351691" y="215447"/>
                    <a:pt x="346399" y="228889"/>
                    <a:pt x="336745" y="239272"/>
                  </a:cubicBezTo>
                  <a:lnTo>
                    <a:pt x="335260" y="240755"/>
                  </a:lnTo>
                  <a:cubicBezTo>
                    <a:pt x="312981" y="259110"/>
                    <a:pt x="291538" y="279504"/>
                    <a:pt x="278913" y="293780"/>
                  </a:cubicBezTo>
                  <a:lnTo>
                    <a:pt x="340923" y="293780"/>
                  </a:lnTo>
                  <a:cubicBezTo>
                    <a:pt x="349463" y="293780"/>
                    <a:pt x="356425" y="300733"/>
                    <a:pt x="356425" y="309261"/>
                  </a:cubicBezTo>
                  <a:cubicBezTo>
                    <a:pt x="356425" y="317790"/>
                    <a:pt x="349463" y="324742"/>
                    <a:pt x="340923" y="324742"/>
                  </a:cubicBezTo>
                  <a:lnTo>
                    <a:pt x="252178" y="324742"/>
                  </a:lnTo>
                  <a:cubicBezTo>
                    <a:pt x="243638" y="324742"/>
                    <a:pt x="236676" y="317790"/>
                    <a:pt x="236676" y="309261"/>
                  </a:cubicBezTo>
                  <a:cubicBezTo>
                    <a:pt x="236676" y="278762"/>
                    <a:pt x="310753" y="220917"/>
                    <a:pt x="314652" y="217580"/>
                  </a:cubicBezTo>
                  <a:cubicBezTo>
                    <a:pt x="318644" y="212944"/>
                    <a:pt x="320779" y="207290"/>
                    <a:pt x="320779" y="201264"/>
                  </a:cubicBezTo>
                  <a:cubicBezTo>
                    <a:pt x="320779" y="187544"/>
                    <a:pt x="309454" y="176235"/>
                    <a:pt x="295715" y="176235"/>
                  </a:cubicBezTo>
                  <a:cubicBezTo>
                    <a:pt x="281976" y="176235"/>
                    <a:pt x="270744" y="187544"/>
                    <a:pt x="270744" y="201264"/>
                  </a:cubicBezTo>
                  <a:cubicBezTo>
                    <a:pt x="270744" y="209793"/>
                    <a:pt x="263782" y="216653"/>
                    <a:pt x="255242" y="216653"/>
                  </a:cubicBezTo>
                  <a:cubicBezTo>
                    <a:pt x="246701" y="216653"/>
                    <a:pt x="239832" y="209793"/>
                    <a:pt x="239832" y="201264"/>
                  </a:cubicBezTo>
                  <a:cubicBezTo>
                    <a:pt x="239832" y="170487"/>
                    <a:pt x="264896" y="145365"/>
                    <a:pt x="295715" y="145365"/>
                  </a:cubicBezTo>
                  <a:close/>
                  <a:moveTo>
                    <a:pt x="72121" y="104572"/>
                  </a:moveTo>
                  <a:cubicBezTo>
                    <a:pt x="83541" y="105221"/>
                    <a:pt x="94845" y="110017"/>
                    <a:pt x="103526" y="118684"/>
                  </a:cubicBezTo>
                  <a:lnTo>
                    <a:pt x="177524" y="193115"/>
                  </a:lnTo>
                  <a:cubicBezTo>
                    <a:pt x="194886" y="210356"/>
                    <a:pt x="196743" y="238719"/>
                    <a:pt x="180402" y="256979"/>
                  </a:cubicBezTo>
                  <a:cubicBezTo>
                    <a:pt x="148927" y="288401"/>
                    <a:pt x="153012" y="298227"/>
                    <a:pt x="164990" y="310277"/>
                  </a:cubicBezTo>
                  <a:lnTo>
                    <a:pt x="296367" y="440415"/>
                  </a:lnTo>
                  <a:cubicBezTo>
                    <a:pt x="307879" y="452372"/>
                    <a:pt x="318278" y="456450"/>
                    <a:pt x="349753" y="425028"/>
                  </a:cubicBezTo>
                  <a:cubicBezTo>
                    <a:pt x="368044" y="408714"/>
                    <a:pt x="396362" y="410568"/>
                    <a:pt x="413724" y="427901"/>
                  </a:cubicBezTo>
                  <a:lnTo>
                    <a:pt x="487722" y="503445"/>
                  </a:lnTo>
                  <a:cubicBezTo>
                    <a:pt x="505084" y="520685"/>
                    <a:pt x="506941" y="548492"/>
                    <a:pt x="491064" y="566845"/>
                  </a:cubicBezTo>
                  <a:cubicBezTo>
                    <a:pt x="430436" y="630431"/>
                    <a:pt x="300916" y="612542"/>
                    <a:pt x="240009" y="548029"/>
                  </a:cubicBezTo>
                  <a:lnTo>
                    <a:pt x="59145" y="367467"/>
                  </a:lnTo>
                  <a:cubicBezTo>
                    <a:pt x="-8261" y="305086"/>
                    <a:pt x="-22652" y="171704"/>
                    <a:pt x="40019" y="115347"/>
                  </a:cubicBezTo>
                  <a:cubicBezTo>
                    <a:pt x="49165" y="107422"/>
                    <a:pt x="60701" y="103923"/>
                    <a:pt x="72121" y="104572"/>
                  </a:cubicBezTo>
                  <a:close/>
                  <a:moveTo>
                    <a:pt x="346044" y="0"/>
                  </a:moveTo>
                  <a:cubicBezTo>
                    <a:pt x="489853" y="0"/>
                    <a:pt x="606368" y="116432"/>
                    <a:pt x="606368" y="259934"/>
                  </a:cubicBezTo>
                  <a:cubicBezTo>
                    <a:pt x="606368" y="347444"/>
                    <a:pt x="563012" y="424942"/>
                    <a:pt x="496538" y="471941"/>
                  </a:cubicBezTo>
                  <a:lnTo>
                    <a:pt x="476763" y="452103"/>
                  </a:lnTo>
                  <a:cubicBezTo>
                    <a:pt x="538223" y="410388"/>
                    <a:pt x="578702" y="339935"/>
                    <a:pt x="578702" y="259934"/>
                  </a:cubicBezTo>
                  <a:cubicBezTo>
                    <a:pt x="578702" y="131635"/>
                    <a:pt x="474535" y="27532"/>
                    <a:pt x="346044" y="27532"/>
                  </a:cubicBezTo>
                  <a:cubicBezTo>
                    <a:pt x="265829" y="27532"/>
                    <a:pt x="195085" y="67950"/>
                    <a:pt x="153307" y="129689"/>
                  </a:cubicBezTo>
                  <a:lnTo>
                    <a:pt x="133439" y="109850"/>
                  </a:lnTo>
                  <a:cubicBezTo>
                    <a:pt x="180509" y="43384"/>
                    <a:pt x="258217" y="0"/>
                    <a:pt x="346044" y="0"/>
                  </a:cubicBez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90CFDE0-BF3A-52B2-9E02-0C58F07F828D}"/>
                </a:ext>
              </a:extLst>
            </p:cNvPr>
            <p:cNvSpPr txBox="1"/>
            <p:nvPr/>
          </p:nvSpPr>
          <p:spPr>
            <a:xfrm>
              <a:off x="5562391" y="2992989"/>
              <a:ext cx="2236510" cy="400110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sym typeface="思源黑体 CN Medium" panose="020B0600000000000000" pitchFamily="34" charset="-122"/>
                </a:rPr>
                <a:t>未成年人保护热线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E350820-ADB9-4F81-BADF-96402D3B4FF9}"/>
              </a:ext>
            </a:extLst>
          </p:cNvPr>
          <p:cNvGrpSpPr/>
          <p:nvPr/>
        </p:nvGrpSpPr>
        <p:grpSpPr>
          <a:xfrm>
            <a:off x="8751441" y="2664052"/>
            <a:ext cx="2609283" cy="1057985"/>
            <a:chOff x="8751441" y="2664052"/>
            <a:chExt cx="2609283" cy="1057985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7671FED-00C4-8AAC-E19F-5735701A801D}"/>
                </a:ext>
              </a:extLst>
            </p:cNvPr>
            <p:cNvSpPr/>
            <p:nvPr/>
          </p:nvSpPr>
          <p:spPr>
            <a:xfrm flipH="1">
              <a:off x="8751441" y="2664052"/>
              <a:ext cx="685104" cy="1057985"/>
            </a:xfrm>
            <a:custGeom>
              <a:avLst/>
              <a:gdLst>
                <a:gd name="connsiteX0" fmla="*/ 136039 w 685104"/>
                <a:gd name="connsiteY0" fmla="*/ 237288 h 1057985"/>
                <a:gd name="connsiteX1" fmla="*/ 156111 w 685104"/>
                <a:gd name="connsiteY1" fmla="*/ 257359 h 1057985"/>
                <a:gd name="connsiteX2" fmla="*/ 136039 w 685104"/>
                <a:gd name="connsiteY2" fmla="*/ 277431 h 1057985"/>
                <a:gd name="connsiteX3" fmla="*/ 115968 w 685104"/>
                <a:gd name="connsiteY3" fmla="*/ 257359 h 1057985"/>
                <a:gd name="connsiteX4" fmla="*/ 136039 w 685104"/>
                <a:gd name="connsiteY4" fmla="*/ 237288 h 1057985"/>
                <a:gd name="connsiteX5" fmla="*/ 30330 w 685104"/>
                <a:gd name="connsiteY5" fmla="*/ 181534 h 1057985"/>
                <a:gd name="connsiteX6" fmla="*/ 157449 w 685104"/>
                <a:gd name="connsiteY6" fmla="*/ 181534 h 1057985"/>
                <a:gd name="connsiteX7" fmla="*/ 157449 w 685104"/>
                <a:gd name="connsiteY7" fmla="*/ 189117 h 1057985"/>
                <a:gd name="connsiteX8" fmla="*/ 30330 w 685104"/>
                <a:gd name="connsiteY8" fmla="*/ 189117 h 1057985"/>
                <a:gd name="connsiteX9" fmla="*/ 30330 w 685104"/>
                <a:gd name="connsiteY9" fmla="*/ 162355 h 1057985"/>
                <a:gd name="connsiteX10" fmla="*/ 157449 w 685104"/>
                <a:gd name="connsiteY10" fmla="*/ 162355 h 1057985"/>
                <a:gd name="connsiteX11" fmla="*/ 157449 w 685104"/>
                <a:gd name="connsiteY11" fmla="*/ 169938 h 1057985"/>
                <a:gd name="connsiteX12" fmla="*/ 30330 w 685104"/>
                <a:gd name="connsiteY12" fmla="*/ 169938 h 1057985"/>
                <a:gd name="connsiteX13" fmla="*/ 46833 w 685104"/>
                <a:gd name="connsiteY13" fmla="*/ 104371 h 1057985"/>
                <a:gd name="connsiteX14" fmla="*/ 141392 w 685104"/>
                <a:gd name="connsiteY14" fmla="*/ 104371 h 1057985"/>
                <a:gd name="connsiteX15" fmla="*/ 141392 w 685104"/>
                <a:gd name="connsiteY15" fmla="*/ 111954 h 1057985"/>
                <a:gd name="connsiteX16" fmla="*/ 46833 w 685104"/>
                <a:gd name="connsiteY16" fmla="*/ 111954 h 1057985"/>
                <a:gd name="connsiteX17" fmla="*/ 46833 w 685104"/>
                <a:gd name="connsiteY17" fmla="*/ 84299 h 1057985"/>
                <a:gd name="connsiteX18" fmla="*/ 141392 w 685104"/>
                <a:gd name="connsiteY18" fmla="*/ 84299 h 1057985"/>
                <a:gd name="connsiteX19" fmla="*/ 141392 w 685104"/>
                <a:gd name="connsiteY19" fmla="*/ 91882 h 1057985"/>
                <a:gd name="connsiteX20" fmla="*/ 46833 w 685104"/>
                <a:gd name="connsiteY20" fmla="*/ 91882 h 1057985"/>
                <a:gd name="connsiteX21" fmla="*/ 11151 w 685104"/>
                <a:gd name="connsiteY21" fmla="*/ 57983 h 1057985"/>
                <a:gd name="connsiteX22" fmla="*/ 11151 w 685104"/>
                <a:gd name="connsiteY22" fmla="*/ 297948 h 1057985"/>
                <a:gd name="connsiteX23" fmla="*/ 177074 w 685104"/>
                <a:gd name="connsiteY23" fmla="*/ 297948 h 1057985"/>
                <a:gd name="connsiteX24" fmla="*/ 177074 w 685104"/>
                <a:gd name="connsiteY24" fmla="*/ 57983 h 1057985"/>
                <a:gd name="connsiteX25" fmla="*/ 100636 w 685104"/>
                <a:gd name="connsiteY25" fmla="*/ 34623 h 1057985"/>
                <a:gd name="connsiteX26" fmla="*/ 123551 w 685104"/>
                <a:gd name="connsiteY26" fmla="*/ 46833 h 1057985"/>
                <a:gd name="connsiteX27" fmla="*/ 188225 w 685104"/>
                <a:gd name="connsiteY27" fmla="*/ 46833 h 1057985"/>
                <a:gd name="connsiteX28" fmla="*/ 188225 w 685104"/>
                <a:gd name="connsiteY28" fmla="*/ 119090 h 1057985"/>
                <a:gd name="connsiteX29" fmla="*/ 379573 w 685104"/>
                <a:gd name="connsiteY29" fmla="*/ 226583 h 1057985"/>
                <a:gd name="connsiteX30" fmla="*/ 546834 w 685104"/>
                <a:gd name="connsiteY30" fmla="*/ 226583 h 1057985"/>
                <a:gd name="connsiteX31" fmla="*/ 549064 w 685104"/>
                <a:gd name="connsiteY31" fmla="*/ 226583 h 1057985"/>
                <a:gd name="connsiteX32" fmla="*/ 611063 w 685104"/>
                <a:gd name="connsiteY32" fmla="*/ 254237 h 1057985"/>
                <a:gd name="connsiteX33" fmla="*/ 681090 w 685104"/>
                <a:gd name="connsiteY33" fmla="*/ 619537 h 1057985"/>
                <a:gd name="connsiteX34" fmla="*/ 653882 w 685104"/>
                <a:gd name="connsiteY34" fmla="*/ 652097 h 1057985"/>
                <a:gd name="connsiteX35" fmla="*/ 654328 w 685104"/>
                <a:gd name="connsiteY35" fmla="*/ 652097 h 1057985"/>
                <a:gd name="connsiteX36" fmla="*/ 654328 w 685104"/>
                <a:gd name="connsiteY36" fmla="*/ 673506 h 1057985"/>
                <a:gd name="connsiteX37" fmla="*/ 685104 w 685104"/>
                <a:gd name="connsiteY37" fmla="*/ 673506 h 1057985"/>
                <a:gd name="connsiteX38" fmla="*/ 685104 w 685104"/>
                <a:gd name="connsiteY38" fmla="*/ 853703 h 1057985"/>
                <a:gd name="connsiteX39" fmla="*/ 603480 w 685104"/>
                <a:gd name="connsiteY39" fmla="*/ 853703 h 1057985"/>
                <a:gd name="connsiteX40" fmla="*/ 603480 w 685104"/>
                <a:gd name="connsiteY40" fmla="*/ 673953 h 1057985"/>
                <a:gd name="connsiteX41" fmla="*/ 634256 w 685104"/>
                <a:gd name="connsiteY41" fmla="*/ 673953 h 1057985"/>
                <a:gd name="connsiteX42" fmla="*/ 634256 w 685104"/>
                <a:gd name="connsiteY42" fmla="*/ 651205 h 1057985"/>
                <a:gd name="connsiteX43" fmla="*/ 610617 w 685104"/>
                <a:gd name="connsiteY43" fmla="*/ 615522 h 1057985"/>
                <a:gd name="connsiteX44" fmla="*/ 582071 w 685104"/>
                <a:gd name="connsiteY44" fmla="*/ 333631 h 1057985"/>
                <a:gd name="connsiteX45" fmla="*/ 582071 w 685104"/>
                <a:gd name="connsiteY45" fmla="*/ 481267 h 1057985"/>
                <a:gd name="connsiteX46" fmla="*/ 582071 w 685104"/>
                <a:gd name="connsiteY46" fmla="*/ 565567 h 1057985"/>
                <a:gd name="connsiteX47" fmla="*/ 582071 w 685104"/>
                <a:gd name="connsiteY47" fmla="*/ 1002678 h 1057985"/>
                <a:gd name="connsiteX48" fmla="*/ 526763 w 685104"/>
                <a:gd name="connsiteY48" fmla="*/ 1057985 h 1057985"/>
                <a:gd name="connsiteX49" fmla="*/ 471455 w 685104"/>
                <a:gd name="connsiteY49" fmla="*/ 1002678 h 1057985"/>
                <a:gd name="connsiteX50" fmla="*/ 471455 w 685104"/>
                <a:gd name="connsiteY50" fmla="*/ 599911 h 1057985"/>
                <a:gd name="connsiteX51" fmla="*/ 450938 w 685104"/>
                <a:gd name="connsiteY51" fmla="*/ 599911 h 1057985"/>
                <a:gd name="connsiteX52" fmla="*/ 450938 w 685104"/>
                <a:gd name="connsiteY52" fmla="*/ 1002678 h 1057985"/>
                <a:gd name="connsiteX53" fmla="*/ 395630 w 685104"/>
                <a:gd name="connsiteY53" fmla="*/ 1057985 h 1057985"/>
                <a:gd name="connsiteX54" fmla="*/ 340322 w 685104"/>
                <a:gd name="connsiteY54" fmla="*/ 1002678 h 1057985"/>
                <a:gd name="connsiteX55" fmla="*/ 340322 w 685104"/>
                <a:gd name="connsiteY55" fmla="*/ 565567 h 1057985"/>
                <a:gd name="connsiteX56" fmla="*/ 340322 w 685104"/>
                <a:gd name="connsiteY56" fmla="*/ 481267 h 1057985"/>
                <a:gd name="connsiteX57" fmla="*/ 340322 w 685104"/>
                <a:gd name="connsiteY57" fmla="*/ 289028 h 1057985"/>
                <a:gd name="connsiteX58" fmla="*/ 188225 w 685104"/>
                <a:gd name="connsiteY58" fmla="*/ 210972 h 1057985"/>
                <a:gd name="connsiteX59" fmla="*/ 188225 w 685104"/>
                <a:gd name="connsiteY59" fmla="*/ 309099 h 1057985"/>
                <a:gd name="connsiteX60" fmla="*/ 0 w 685104"/>
                <a:gd name="connsiteY60" fmla="*/ 309099 h 1057985"/>
                <a:gd name="connsiteX61" fmla="*/ 0 w 685104"/>
                <a:gd name="connsiteY61" fmla="*/ 46833 h 1057985"/>
                <a:gd name="connsiteX62" fmla="*/ 69581 w 685104"/>
                <a:gd name="connsiteY62" fmla="*/ 46833 h 1057985"/>
                <a:gd name="connsiteX63" fmla="*/ 75379 w 685104"/>
                <a:gd name="connsiteY63" fmla="*/ 41480 h 1057985"/>
                <a:gd name="connsiteX64" fmla="*/ 100636 w 685104"/>
                <a:gd name="connsiteY64" fmla="*/ 34623 h 1057985"/>
                <a:gd name="connsiteX65" fmla="*/ 460750 w 685104"/>
                <a:gd name="connsiteY65" fmla="*/ 0 h 1057985"/>
                <a:gd name="connsiteX66" fmla="*/ 561107 w 685104"/>
                <a:gd name="connsiteY66" fmla="*/ 100357 h 1057985"/>
                <a:gd name="connsiteX67" fmla="*/ 460750 w 685104"/>
                <a:gd name="connsiteY67" fmla="*/ 200714 h 1057985"/>
                <a:gd name="connsiteX68" fmla="*/ 360393 w 685104"/>
                <a:gd name="connsiteY68" fmla="*/ 100357 h 1057985"/>
                <a:gd name="connsiteX69" fmla="*/ 460750 w 685104"/>
                <a:gd name="connsiteY69" fmla="*/ 0 h 105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85104" h="1057985">
                  <a:moveTo>
                    <a:pt x="136039" y="237288"/>
                  </a:moveTo>
                  <a:cubicBezTo>
                    <a:pt x="147125" y="237288"/>
                    <a:pt x="156111" y="246274"/>
                    <a:pt x="156111" y="257359"/>
                  </a:cubicBezTo>
                  <a:cubicBezTo>
                    <a:pt x="156111" y="268445"/>
                    <a:pt x="147125" y="277431"/>
                    <a:pt x="136039" y="277431"/>
                  </a:cubicBezTo>
                  <a:cubicBezTo>
                    <a:pt x="124954" y="277431"/>
                    <a:pt x="115968" y="268445"/>
                    <a:pt x="115968" y="257359"/>
                  </a:cubicBezTo>
                  <a:cubicBezTo>
                    <a:pt x="115968" y="246274"/>
                    <a:pt x="124954" y="237288"/>
                    <a:pt x="136039" y="237288"/>
                  </a:cubicBezTo>
                  <a:close/>
                  <a:moveTo>
                    <a:pt x="30330" y="181534"/>
                  </a:moveTo>
                  <a:lnTo>
                    <a:pt x="157449" y="181534"/>
                  </a:lnTo>
                  <a:lnTo>
                    <a:pt x="157449" y="189117"/>
                  </a:lnTo>
                  <a:lnTo>
                    <a:pt x="30330" y="189117"/>
                  </a:lnTo>
                  <a:close/>
                  <a:moveTo>
                    <a:pt x="30330" y="162355"/>
                  </a:moveTo>
                  <a:lnTo>
                    <a:pt x="157449" y="162355"/>
                  </a:lnTo>
                  <a:lnTo>
                    <a:pt x="157449" y="169938"/>
                  </a:lnTo>
                  <a:lnTo>
                    <a:pt x="30330" y="169938"/>
                  </a:lnTo>
                  <a:close/>
                  <a:moveTo>
                    <a:pt x="46833" y="104371"/>
                  </a:moveTo>
                  <a:lnTo>
                    <a:pt x="141392" y="104371"/>
                  </a:lnTo>
                  <a:lnTo>
                    <a:pt x="141392" y="111954"/>
                  </a:lnTo>
                  <a:lnTo>
                    <a:pt x="46833" y="111954"/>
                  </a:lnTo>
                  <a:close/>
                  <a:moveTo>
                    <a:pt x="46833" y="84299"/>
                  </a:moveTo>
                  <a:lnTo>
                    <a:pt x="141392" y="84299"/>
                  </a:lnTo>
                  <a:lnTo>
                    <a:pt x="141392" y="91882"/>
                  </a:lnTo>
                  <a:lnTo>
                    <a:pt x="46833" y="91882"/>
                  </a:lnTo>
                  <a:close/>
                  <a:moveTo>
                    <a:pt x="11151" y="57983"/>
                  </a:moveTo>
                  <a:lnTo>
                    <a:pt x="11151" y="297948"/>
                  </a:lnTo>
                  <a:lnTo>
                    <a:pt x="177074" y="297948"/>
                  </a:lnTo>
                  <a:lnTo>
                    <a:pt x="177074" y="57983"/>
                  </a:lnTo>
                  <a:close/>
                  <a:moveTo>
                    <a:pt x="100636" y="34623"/>
                  </a:moveTo>
                  <a:cubicBezTo>
                    <a:pt x="109278" y="35571"/>
                    <a:pt x="117530" y="39697"/>
                    <a:pt x="123551" y="46833"/>
                  </a:cubicBezTo>
                  <a:lnTo>
                    <a:pt x="188225" y="46833"/>
                  </a:lnTo>
                  <a:lnTo>
                    <a:pt x="188225" y="119090"/>
                  </a:lnTo>
                  <a:cubicBezTo>
                    <a:pt x="272971" y="196253"/>
                    <a:pt x="360839" y="221677"/>
                    <a:pt x="379573" y="226583"/>
                  </a:cubicBezTo>
                  <a:lnTo>
                    <a:pt x="546834" y="226583"/>
                  </a:lnTo>
                  <a:cubicBezTo>
                    <a:pt x="547726" y="226583"/>
                    <a:pt x="548172" y="226583"/>
                    <a:pt x="549064" y="226583"/>
                  </a:cubicBezTo>
                  <a:cubicBezTo>
                    <a:pt x="561553" y="226583"/>
                    <a:pt x="586085" y="230597"/>
                    <a:pt x="611063" y="254237"/>
                  </a:cubicBezTo>
                  <a:cubicBezTo>
                    <a:pt x="668601" y="308207"/>
                    <a:pt x="692240" y="431311"/>
                    <a:pt x="681090" y="619537"/>
                  </a:cubicBezTo>
                  <a:cubicBezTo>
                    <a:pt x="680198" y="635594"/>
                    <a:pt x="669047" y="648529"/>
                    <a:pt x="653882" y="652097"/>
                  </a:cubicBezTo>
                  <a:lnTo>
                    <a:pt x="654328" y="652097"/>
                  </a:lnTo>
                  <a:lnTo>
                    <a:pt x="654328" y="673506"/>
                  </a:lnTo>
                  <a:lnTo>
                    <a:pt x="685104" y="673506"/>
                  </a:lnTo>
                  <a:lnTo>
                    <a:pt x="685104" y="853703"/>
                  </a:lnTo>
                  <a:lnTo>
                    <a:pt x="603480" y="853703"/>
                  </a:lnTo>
                  <a:lnTo>
                    <a:pt x="603480" y="673953"/>
                  </a:lnTo>
                  <a:lnTo>
                    <a:pt x="634256" y="673953"/>
                  </a:lnTo>
                  <a:lnTo>
                    <a:pt x="634256" y="651205"/>
                  </a:lnTo>
                  <a:cubicBezTo>
                    <a:pt x="619537" y="646299"/>
                    <a:pt x="609725" y="631580"/>
                    <a:pt x="610617" y="615522"/>
                  </a:cubicBezTo>
                  <a:cubicBezTo>
                    <a:pt x="619983" y="458519"/>
                    <a:pt x="602142" y="375112"/>
                    <a:pt x="582071" y="333631"/>
                  </a:cubicBezTo>
                  <a:lnTo>
                    <a:pt x="582071" y="481267"/>
                  </a:lnTo>
                  <a:lnTo>
                    <a:pt x="582071" y="565567"/>
                  </a:lnTo>
                  <a:lnTo>
                    <a:pt x="582071" y="1002678"/>
                  </a:lnTo>
                  <a:cubicBezTo>
                    <a:pt x="582071" y="1033454"/>
                    <a:pt x="557093" y="1057985"/>
                    <a:pt x="526763" y="1057985"/>
                  </a:cubicBezTo>
                  <a:cubicBezTo>
                    <a:pt x="495987" y="1057985"/>
                    <a:pt x="471455" y="1033008"/>
                    <a:pt x="471455" y="1002678"/>
                  </a:cubicBezTo>
                  <a:lnTo>
                    <a:pt x="471455" y="599911"/>
                  </a:lnTo>
                  <a:lnTo>
                    <a:pt x="450938" y="599911"/>
                  </a:lnTo>
                  <a:lnTo>
                    <a:pt x="450938" y="1002678"/>
                  </a:lnTo>
                  <a:cubicBezTo>
                    <a:pt x="450938" y="1033454"/>
                    <a:pt x="425960" y="1057985"/>
                    <a:pt x="395630" y="1057985"/>
                  </a:cubicBezTo>
                  <a:cubicBezTo>
                    <a:pt x="364854" y="1057985"/>
                    <a:pt x="340322" y="1033008"/>
                    <a:pt x="340322" y="1002678"/>
                  </a:cubicBezTo>
                  <a:lnTo>
                    <a:pt x="340322" y="565567"/>
                  </a:lnTo>
                  <a:lnTo>
                    <a:pt x="340322" y="481267"/>
                  </a:lnTo>
                  <a:lnTo>
                    <a:pt x="340322" y="289028"/>
                  </a:lnTo>
                  <a:cubicBezTo>
                    <a:pt x="307315" y="278769"/>
                    <a:pt x="249777" y="255575"/>
                    <a:pt x="188225" y="210972"/>
                  </a:cubicBezTo>
                  <a:lnTo>
                    <a:pt x="188225" y="309099"/>
                  </a:lnTo>
                  <a:lnTo>
                    <a:pt x="0" y="309099"/>
                  </a:lnTo>
                  <a:lnTo>
                    <a:pt x="0" y="46833"/>
                  </a:lnTo>
                  <a:lnTo>
                    <a:pt x="69581" y="46833"/>
                  </a:lnTo>
                  <a:cubicBezTo>
                    <a:pt x="71365" y="45048"/>
                    <a:pt x="73149" y="43264"/>
                    <a:pt x="75379" y="41480"/>
                  </a:cubicBezTo>
                  <a:cubicBezTo>
                    <a:pt x="82962" y="35905"/>
                    <a:pt x="91994" y="33675"/>
                    <a:pt x="100636" y="34623"/>
                  </a:cubicBezTo>
                  <a:close/>
                  <a:moveTo>
                    <a:pt x="460750" y="0"/>
                  </a:moveTo>
                  <a:cubicBezTo>
                    <a:pt x="516176" y="0"/>
                    <a:pt x="561107" y="44931"/>
                    <a:pt x="561107" y="100357"/>
                  </a:cubicBezTo>
                  <a:cubicBezTo>
                    <a:pt x="561107" y="155783"/>
                    <a:pt x="516176" y="200714"/>
                    <a:pt x="460750" y="200714"/>
                  </a:cubicBezTo>
                  <a:cubicBezTo>
                    <a:pt x="405324" y="200714"/>
                    <a:pt x="360393" y="155783"/>
                    <a:pt x="360393" y="100357"/>
                  </a:cubicBezTo>
                  <a:cubicBezTo>
                    <a:pt x="360393" y="44931"/>
                    <a:pt x="405324" y="0"/>
                    <a:pt x="460750" y="0"/>
                  </a:cubicBezTo>
                  <a:close/>
                </a:path>
              </a:pathLst>
            </a:custGeom>
            <a:solidFill>
              <a:srgbClr val="CC3300"/>
            </a:solidFill>
            <a:ln w="44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6A01047-58F1-334F-EEB2-099B00B2C24B}"/>
                </a:ext>
              </a:extLst>
            </p:cNvPr>
            <p:cNvSpPr txBox="1"/>
            <p:nvPr/>
          </p:nvSpPr>
          <p:spPr>
            <a:xfrm>
              <a:off x="9637175" y="2839101"/>
              <a:ext cx="1723549" cy="707886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dirty="0">
                  <a:sym typeface="思源黑体 CN Medium" panose="020B0600000000000000" pitchFamily="34" charset="-122"/>
                </a:rPr>
                <a:t>未成年人权益</a:t>
              </a:r>
              <a:endParaRPr lang="en-US" altLang="zh-CN" dirty="0"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en-US" dirty="0">
                  <a:sym typeface="思源黑体 CN Medium" panose="020B0600000000000000" pitchFamily="34" charset="-122"/>
                </a:rPr>
                <a:t>专项督查组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3388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B8A79F9C-C7F0-06CC-79C5-5A5A06B2A458}"/>
              </a:ext>
            </a:extLst>
          </p:cNvPr>
          <p:cNvSpPr/>
          <p:nvPr/>
        </p:nvSpPr>
        <p:spPr>
          <a:xfrm>
            <a:off x="4635795" y="1333500"/>
            <a:ext cx="7564816" cy="5550846"/>
          </a:xfrm>
          <a:prstGeom prst="rect">
            <a:avLst/>
          </a:pr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" name="矩形: 折角 3">
            <a:extLst>
              <a:ext uri="{FF2B5EF4-FFF2-40B4-BE49-F238E27FC236}">
                <a16:creationId xmlns:a16="http://schemas.microsoft.com/office/drawing/2014/main" id="{1A8F8570-5B01-047E-CCD7-7440C9D20DEA}"/>
              </a:ext>
            </a:extLst>
          </p:cNvPr>
          <p:cNvSpPr/>
          <p:nvPr/>
        </p:nvSpPr>
        <p:spPr>
          <a:xfrm>
            <a:off x="511221" y="1609588"/>
            <a:ext cx="3690366" cy="4969774"/>
          </a:xfrm>
          <a:prstGeom prst="foldedCorner">
            <a:avLst>
              <a:gd name="adj" fmla="val 28908"/>
            </a:avLst>
          </a:prstGeom>
          <a:solidFill>
            <a:schemeClr val="bg1"/>
          </a:solidFill>
          <a:ln w="19050"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C330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376C1C-075D-80B0-A4B4-6F87793256B5}"/>
              </a:ext>
            </a:extLst>
          </p:cNvPr>
          <p:cNvSpPr txBox="1"/>
          <p:nvPr/>
        </p:nvSpPr>
        <p:spPr>
          <a:xfrm>
            <a:off x="814625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上下联动机制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F36DCB-F7F1-8807-2217-A04BFDD24B82}"/>
              </a:ext>
            </a:extLst>
          </p:cNvPr>
          <p:cNvSpPr txBox="1"/>
          <p:nvPr/>
        </p:nvSpPr>
        <p:spPr>
          <a:xfrm>
            <a:off x="3632785" y="720402"/>
            <a:ext cx="1980030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多部门协作机制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6C4D81-EAC0-61C2-440C-6AC72130C95A}"/>
              </a:ext>
            </a:extLst>
          </p:cNvPr>
          <p:cNvSpPr txBox="1"/>
          <p:nvPr/>
        </p:nvSpPr>
        <p:spPr>
          <a:xfrm>
            <a:off x="6707425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ym typeface="思源黑体 CN Medium" panose="020B0600000000000000" pitchFamily="34" charset="-122"/>
              </a:rPr>
              <a:t>政府保障机制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CDBFCE-CE13-49EA-B338-45C566D358D7}"/>
              </a:ext>
            </a:extLst>
          </p:cNvPr>
          <p:cNvSpPr txBox="1"/>
          <p:nvPr/>
        </p:nvSpPr>
        <p:spPr>
          <a:xfrm>
            <a:off x="9653826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宣传引导机制</a:t>
            </a:r>
          </a:p>
        </p:txBody>
      </p:sp>
      <p:sp>
        <p:nvSpPr>
          <p:cNvPr id="9" name="iconfont-10774-5766810">
            <a:extLst>
              <a:ext uri="{FF2B5EF4-FFF2-40B4-BE49-F238E27FC236}">
                <a16:creationId xmlns:a16="http://schemas.microsoft.com/office/drawing/2014/main" id="{F7BD47AE-C7AC-67EF-85D9-F5706A6C87C9}"/>
              </a:ext>
            </a:extLst>
          </p:cNvPr>
          <p:cNvSpPr/>
          <p:nvPr/>
        </p:nvSpPr>
        <p:spPr>
          <a:xfrm>
            <a:off x="575173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" name="iconfont-10774-5766810">
            <a:extLst>
              <a:ext uri="{FF2B5EF4-FFF2-40B4-BE49-F238E27FC236}">
                <a16:creationId xmlns:a16="http://schemas.microsoft.com/office/drawing/2014/main" id="{FC5A6997-3628-BB9E-6E85-3F83C936696A}"/>
              </a:ext>
            </a:extLst>
          </p:cNvPr>
          <p:cNvSpPr/>
          <p:nvPr/>
        </p:nvSpPr>
        <p:spPr>
          <a:xfrm>
            <a:off x="3393332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1" name="iconfont-10774-5766810">
            <a:extLst>
              <a:ext uri="{FF2B5EF4-FFF2-40B4-BE49-F238E27FC236}">
                <a16:creationId xmlns:a16="http://schemas.microsoft.com/office/drawing/2014/main" id="{C5D523AC-1026-1E99-E9F1-8DF3429B9196}"/>
              </a:ext>
            </a:extLst>
          </p:cNvPr>
          <p:cNvSpPr/>
          <p:nvPr/>
        </p:nvSpPr>
        <p:spPr>
          <a:xfrm>
            <a:off x="6467973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iconfont-10774-5766810">
            <a:extLst>
              <a:ext uri="{FF2B5EF4-FFF2-40B4-BE49-F238E27FC236}">
                <a16:creationId xmlns:a16="http://schemas.microsoft.com/office/drawing/2014/main" id="{C426225D-9A4F-34C9-3C24-4A3CB1B80D20}"/>
              </a:ext>
            </a:extLst>
          </p:cNvPr>
          <p:cNvSpPr/>
          <p:nvPr/>
        </p:nvSpPr>
        <p:spPr>
          <a:xfrm>
            <a:off x="9414374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BBB1637-E1E6-C1EC-FD0A-53BC22C5447F}"/>
              </a:ext>
            </a:extLst>
          </p:cNvPr>
          <p:cNvCxnSpPr>
            <a:cxnSpLocks/>
          </p:cNvCxnSpPr>
          <p:nvPr/>
        </p:nvCxnSpPr>
        <p:spPr>
          <a:xfrm>
            <a:off x="6752771" y="1120512"/>
            <a:ext cx="1629229" cy="0"/>
          </a:xfrm>
          <a:prstGeom prst="line">
            <a:avLst/>
          </a:prstGeom>
          <a:ln w="19050">
            <a:solidFill>
              <a:srgbClr val="CC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36CDF22-103B-4497-A996-E9C4960F9C2D}"/>
              </a:ext>
            </a:extLst>
          </p:cNvPr>
          <p:cNvGrpSpPr/>
          <p:nvPr/>
        </p:nvGrpSpPr>
        <p:grpSpPr>
          <a:xfrm>
            <a:off x="1383994" y="2920186"/>
            <a:ext cx="2550922" cy="1063089"/>
            <a:chOff x="1383994" y="2920186"/>
            <a:chExt cx="2550922" cy="1063089"/>
          </a:xfrm>
        </p:grpSpPr>
        <p:sp>
          <p:nvSpPr>
            <p:cNvPr id="19" name="iconfont-1016-791888">
              <a:extLst>
                <a:ext uri="{FF2B5EF4-FFF2-40B4-BE49-F238E27FC236}">
                  <a16:creationId xmlns:a16="http://schemas.microsoft.com/office/drawing/2014/main" id="{A0A1F88D-6FCB-43C9-598C-BA442594E81E}"/>
                </a:ext>
              </a:extLst>
            </p:cNvPr>
            <p:cNvSpPr/>
            <p:nvPr/>
          </p:nvSpPr>
          <p:spPr>
            <a:xfrm>
              <a:off x="1797645" y="2920186"/>
              <a:ext cx="651410" cy="426098"/>
            </a:xfrm>
            <a:custGeom>
              <a:avLst/>
              <a:gdLst>
                <a:gd name="T0" fmla="*/ 11840 w 12800"/>
                <a:gd name="T1" fmla="*/ 7680 h 7680"/>
                <a:gd name="T2" fmla="*/ 960 w 12800"/>
                <a:gd name="T3" fmla="*/ 7680 h 7680"/>
                <a:gd name="T4" fmla="*/ 0 w 12800"/>
                <a:gd name="T5" fmla="*/ 6720 h 7680"/>
                <a:gd name="T6" fmla="*/ 0 w 12800"/>
                <a:gd name="T7" fmla="*/ 961 h 7680"/>
                <a:gd name="T8" fmla="*/ 960 w 12800"/>
                <a:gd name="T9" fmla="*/ 0 h 7680"/>
                <a:gd name="T10" fmla="*/ 11840 w 12800"/>
                <a:gd name="T11" fmla="*/ 0 h 7680"/>
                <a:gd name="T12" fmla="*/ 12800 w 12800"/>
                <a:gd name="T13" fmla="*/ 961 h 7680"/>
                <a:gd name="T14" fmla="*/ 12800 w 12800"/>
                <a:gd name="T15" fmla="*/ 6720 h 7680"/>
                <a:gd name="T16" fmla="*/ 11840 w 12800"/>
                <a:gd name="T17" fmla="*/ 7680 h 7680"/>
                <a:gd name="T18" fmla="*/ 3840 w 12800"/>
                <a:gd name="T19" fmla="*/ 1281 h 7680"/>
                <a:gd name="T20" fmla="*/ 2560 w 12800"/>
                <a:gd name="T21" fmla="*/ 2561 h 7680"/>
                <a:gd name="T22" fmla="*/ 3840 w 12800"/>
                <a:gd name="T23" fmla="*/ 3841 h 7680"/>
                <a:gd name="T24" fmla="*/ 5120 w 12800"/>
                <a:gd name="T25" fmla="*/ 2561 h 7680"/>
                <a:gd name="T26" fmla="*/ 3840 w 12800"/>
                <a:gd name="T27" fmla="*/ 1281 h 7680"/>
                <a:gd name="T28" fmla="*/ 5929 w 12800"/>
                <a:gd name="T29" fmla="*/ 4882 h 7680"/>
                <a:gd name="T30" fmla="*/ 4688 w 12800"/>
                <a:gd name="T31" fmla="*/ 4480 h 7680"/>
                <a:gd name="T32" fmla="*/ 3835 w 12800"/>
                <a:gd name="T33" fmla="*/ 5202 h 7680"/>
                <a:gd name="T34" fmla="*/ 2984 w 12800"/>
                <a:gd name="T35" fmla="*/ 4480 h 7680"/>
                <a:gd name="T36" fmla="*/ 1741 w 12800"/>
                <a:gd name="T37" fmla="*/ 4882 h 7680"/>
                <a:gd name="T38" fmla="*/ 1280 w 12800"/>
                <a:gd name="T39" fmla="*/ 6400 h 7680"/>
                <a:gd name="T40" fmla="*/ 6400 w 12800"/>
                <a:gd name="T41" fmla="*/ 6400 h 7680"/>
                <a:gd name="T42" fmla="*/ 5929 w 12800"/>
                <a:gd name="T43" fmla="*/ 4882 h 7680"/>
                <a:gd name="T44" fmla="*/ 11520 w 12800"/>
                <a:gd name="T45" fmla="*/ 1921 h 7680"/>
                <a:gd name="T46" fmla="*/ 7680 w 12800"/>
                <a:gd name="T47" fmla="*/ 1921 h 7680"/>
                <a:gd name="T48" fmla="*/ 7680 w 12800"/>
                <a:gd name="T49" fmla="*/ 2561 h 7680"/>
                <a:gd name="T50" fmla="*/ 11520 w 12800"/>
                <a:gd name="T51" fmla="*/ 2561 h 7680"/>
                <a:gd name="T52" fmla="*/ 11520 w 12800"/>
                <a:gd name="T53" fmla="*/ 1921 h 7680"/>
                <a:gd name="T54" fmla="*/ 11520 w 12800"/>
                <a:gd name="T55" fmla="*/ 3201 h 7680"/>
                <a:gd name="T56" fmla="*/ 7680 w 12800"/>
                <a:gd name="T57" fmla="*/ 3201 h 7680"/>
                <a:gd name="T58" fmla="*/ 7680 w 12800"/>
                <a:gd name="T59" fmla="*/ 3841 h 7680"/>
                <a:gd name="T60" fmla="*/ 11520 w 12800"/>
                <a:gd name="T61" fmla="*/ 3841 h 7680"/>
                <a:gd name="T62" fmla="*/ 11520 w 12800"/>
                <a:gd name="T63" fmla="*/ 3201 h 7680"/>
                <a:gd name="T64" fmla="*/ 11520 w 12800"/>
                <a:gd name="T65" fmla="*/ 4480 h 7680"/>
                <a:gd name="T66" fmla="*/ 7680 w 12800"/>
                <a:gd name="T67" fmla="*/ 4480 h 7680"/>
                <a:gd name="T68" fmla="*/ 7680 w 12800"/>
                <a:gd name="T69" fmla="*/ 5121 h 7680"/>
                <a:gd name="T70" fmla="*/ 11520 w 12800"/>
                <a:gd name="T71" fmla="*/ 5121 h 7680"/>
                <a:gd name="T72" fmla="*/ 11520 w 12800"/>
                <a:gd name="T73" fmla="*/ 4480 h 7680"/>
                <a:gd name="T74" fmla="*/ 11520 w 12800"/>
                <a:gd name="T75" fmla="*/ 5761 h 7680"/>
                <a:gd name="T76" fmla="*/ 7680 w 12800"/>
                <a:gd name="T77" fmla="*/ 5761 h 7680"/>
                <a:gd name="T78" fmla="*/ 7680 w 12800"/>
                <a:gd name="T79" fmla="*/ 6400 h 7680"/>
                <a:gd name="T80" fmla="*/ 11520 w 12800"/>
                <a:gd name="T81" fmla="*/ 6400 h 7680"/>
                <a:gd name="T82" fmla="*/ 11520 w 12800"/>
                <a:gd name="T83" fmla="*/ 5761 h 7680"/>
                <a:gd name="T84" fmla="*/ 11520 w 12800"/>
                <a:gd name="T85" fmla="*/ 5761 h 7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0" h="7680">
                  <a:moveTo>
                    <a:pt x="11840" y="7680"/>
                  </a:moveTo>
                  <a:lnTo>
                    <a:pt x="960" y="7680"/>
                  </a:lnTo>
                  <a:cubicBezTo>
                    <a:pt x="430" y="7680"/>
                    <a:pt x="0" y="7250"/>
                    <a:pt x="0" y="6720"/>
                  </a:cubicBezTo>
                  <a:lnTo>
                    <a:pt x="0" y="961"/>
                  </a:lnTo>
                  <a:cubicBezTo>
                    <a:pt x="0" y="429"/>
                    <a:pt x="430" y="0"/>
                    <a:pt x="960" y="0"/>
                  </a:cubicBezTo>
                  <a:lnTo>
                    <a:pt x="11840" y="0"/>
                  </a:lnTo>
                  <a:cubicBezTo>
                    <a:pt x="12370" y="0"/>
                    <a:pt x="12800" y="429"/>
                    <a:pt x="12800" y="961"/>
                  </a:cubicBezTo>
                  <a:lnTo>
                    <a:pt x="12800" y="6720"/>
                  </a:lnTo>
                  <a:cubicBezTo>
                    <a:pt x="12800" y="7250"/>
                    <a:pt x="12370" y="7680"/>
                    <a:pt x="11840" y="7680"/>
                  </a:cubicBezTo>
                  <a:close/>
                  <a:moveTo>
                    <a:pt x="3840" y="1281"/>
                  </a:moveTo>
                  <a:cubicBezTo>
                    <a:pt x="3133" y="1281"/>
                    <a:pt x="2560" y="1853"/>
                    <a:pt x="2560" y="2561"/>
                  </a:cubicBezTo>
                  <a:cubicBezTo>
                    <a:pt x="2560" y="3266"/>
                    <a:pt x="3133" y="3841"/>
                    <a:pt x="3840" y="3841"/>
                  </a:cubicBezTo>
                  <a:cubicBezTo>
                    <a:pt x="4547" y="3841"/>
                    <a:pt x="5120" y="3266"/>
                    <a:pt x="5120" y="2561"/>
                  </a:cubicBezTo>
                  <a:cubicBezTo>
                    <a:pt x="5120" y="1853"/>
                    <a:pt x="4547" y="1281"/>
                    <a:pt x="3840" y="1281"/>
                  </a:cubicBezTo>
                  <a:close/>
                  <a:moveTo>
                    <a:pt x="5929" y="4882"/>
                  </a:moveTo>
                  <a:cubicBezTo>
                    <a:pt x="5610" y="4640"/>
                    <a:pt x="4688" y="4480"/>
                    <a:pt x="4688" y="4480"/>
                  </a:cubicBezTo>
                  <a:cubicBezTo>
                    <a:pt x="4688" y="4480"/>
                    <a:pt x="4089" y="5202"/>
                    <a:pt x="3835" y="5202"/>
                  </a:cubicBezTo>
                  <a:cubicBezTo>
                    <a:pt x="3581" y="5202"/>
                    <a:pt x="2984" y="4480"/>
                    <a:pt x="2984" y="4480"/>
                  </a:cubicBezTo>
                  <a:cubicBezTo>
                    <a:pt x="2984" y="4480"/>
                    <a:pt x="2061" y="4640"/>
                    <a:pt x="1741" y="4882"/>
                  </a:cubicBezTo>
                  <a:cubicBezTo>
                    <a:pt x="1421" y="5123"/>
                    <a:pt x="1280" y="6400"/>
                    <a:pt x="1280" y="6400"/>
                  </a:cubicBezTo>
                  <a:lnTo>
                    <a:pt x="6400" y="6400"/>
                  </a:lnTo>
                  <a:cubicBezTo>
                    <a:pt x="6400" y="6400"/>
                    <a:pt x="6306" y="5165"/>
                    <a:pt x="5929" y="4882"/>
                  </a:cubicBezTo>
                  <a:close/>
                  <a:moveTo>
                    <a:pt x="11520" y="1921"/>
                  </a:moveTo>
                  <a:lnTo>
                    <a:pt x="7680" y="1921"/>
                  </a:lnTo>
                  <a:lnTo>
                    <a:pt x="7680" y="2561"/>
                  </a:lnTo>
                  <a:lnTo>
                    <a:pt x="11520" y="2561"/>
                  </a:lnTo>
                  <a:lnTo>
                    <a:pt x="11520" y="1921"/>
                  </a:lnTo>
                  <a:close/>
                  <a:moveTo>
                    <a:pt x="11520" y="3201"/>
                  </a:moveTo>
                  <a:lnTo>
                    <a:pt x="7680" y="3201"/>
                  </a:lnTo>
                  <a:lnTo>
                    <a:pt x="7680" y="3841"/>
                  </a:lnTo>
                  <a:lnTo>
                    <a:pt x="11520" y="3841"/>
                  </a:lnTo>
                  <a:lnTo>
                    <a:pt x="11520" y="3201"/>
                  </a:lnTo>
                  <a:close/>
                  <a:moveTo>
                    <a:pt x="11520" y="4480"/>
                  </a:moveTo>
                  <a:lnTo>
                    <a:pt x="7680" y="4480"/>
                  </a:lnTo>
                  <a:lnTo>
                    <a:pt x="7680" y="5121"/>
                  </a:lnTo>
                  <a:lnTo>
                    <a:pt x="11520" y="5121"/>
                  </a:lnTo>
                  <a:lnTo>
                    <a:pt x="11520" y="4480"/>
                  </a:lnTo>
                  <a:close/>
                  <a:moveTo>
                    <a:pt x="11520" y="5761"/>
                  </a:moveTo>
                  <a:lnTo>
                    <a:pt x="7680" y="5761"/>
                  </a:lnTo>
                  <a:lnTo>
                    <a:pt x="7680" y="6400"/>
                  </a:lnTo>
                  <a:lnTo>
                    <a:pt x="11520" y="6400"/>
                  </a:lnTo>
                  <a:lnTo>
                    <a:pt x="11520" y="5761"/>
                  </a:lnTo>
                  <a:close/>
                  <a:moveTo>
                    <a:pt x="11520" y="5761"/>
                  </a:move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4FA9CDD-408B-EB00-9A7C-1CECC45C4E04}"/>
                </a:ext>
              </a:extLst>
            </p:cNvPr>
            <p:cNvSpPr txBox="1"/>
            <p:nvPr/>
          </p:nvSpPr>
          <p:spPr>
            <a:xfrm>
              <a:off x="2711504" y="3181965"/>
              <a:ext cx="1223412" cy="523220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en-US" altLang="zh-CN" sz="2800" dirty="0">
                  <a:sym typeface="思源黑体 CN Medium" panose="020B0600000000000000" pitchFamily="34" charset="-122"/>
                </a:rPr>
                <a:t>x </a:t>
              </a:r>
              <a:r>
                <a:rPr lang="zh-CN" altLang="en-US" sz="2800" dirty="0">
                  <a:sym typeface="思源黑体 CN Medium" panose="020B0600000000000000" pitchFamily="34" charset="-122"/>
                </a:rPr>
                <a:t>18名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99A177-C6C6-FE37-3EF5-77CF62E94BB0}"/>
                </a:ext>
              </a:extLst>
            </p:cNvPr>
            <p:cNvSpPr txBox="1"/>
            <p:nvPr/>
          </p:nvSpPr>
          <p:spPr>
            <a:xfrm>
              <a:off x="1383994" y="3644721"/>
              <a:ext cx="1478714" cy="338554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思源黑体 CN Medium" panose="020B0600000000000000" pitchFamily="34" charset="-122"/>
                </a:rPr>
                <a:t>县儿童督导员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5BE5506-A974-438A-AEDE-1BE73D542014}"/>
              </a:ext>
            </a:extLst>
          </p:cNvPr>
          <p:cNvGrpSpPr/>
          <p:nvPr/>
        </p:nvGrpSpPr>
        <p:grpSpPr>
          <a:xfrm>
            <a:off x="1401900" y="4431080"/>
            <a:ext cx="2752627" cy="1149679"/>
            <a:chOff x="1401900" y="4431080"/>
            <a:chExt cx="2752627" cy="1149679"/>
          </a:xfrm>
        </p:grpSpPr>
        <p:sp>
          <p:nvSpPr>
            <p:cNvPr id="22" name="female-and-male">
              <a:extLst>
                <a:ext uri="{FF2B5EF4-FFF2-40B4-BE49-F238E27FC236}">
                  <a16:creationId xmlns:a16="http://schemas.microsoft.com/office/drawing/2014/main" id="{F7E12DD2-22A1-89B5-2A7F-78AD7E40C429}"/>
                </a:ext>
              </a:extLst>
            </p:cNvPr>
            <p:cNvSpPr/>
            <p:nvPr/>
          </p:nvSpPr>
          <p:spPr>
            <a:xfrm>
              <a:off x="1873721" y="4431080"/>
              <a:ext cx="499260" cy="523076"/>
            </a:xfrm>
            <a:custGeom>
              <a:avLst/>
              <a:gdLst>
                <a:gd name="connsiteX0" fmla="*/ 351603 w 576942"/>
                <a:gd name="connsiteY0" fmla="*/ 122713 h 604464"/>
                <a:gd name="connsiteX1" fmla="*/ 517405 w 576942"/>
                <a:gd name="connsiteY1" fmla="*/ 122713 h 604464"/>
                <a:gd name="connsiteX2" fmla="*/ 547117 w 576942"/>
                <a:gd name="connsiteY2" fmla="*/ 148051 h 604464"/>
                <a:gd name="connsiteX3" fmla="*/ 576829 w 576942"/>
                <a:gd name="connsiteY3" fmla="*/ 305170 h 604464"/>
                <a:gd name="connsiteX4" fmla="*/ 576612 w 576942"/>
                <a:gd name="connsiteY4" fmla="*/ 308852 h 604464"/>
                <a:gd name="connsiteX5" fmla="*/ 576938 w 576942"/>
                <a:gd name="connsiteY5" fmla="*/ 313075 h 604464"/>
                <a:gd name="connsiteX6" fmla="*/ 546792 w 576942"/>
                <a:gd name="connsiteY6" fmla="*/ 343286 h 604464"/>
                <a:gd name="connsiteX7" fmla="*/ 517080 w 576942"/>
                <a:gd name="connsiteY7" fmla="*/ 318489 h 604464"/>
                <a:gd name="connsiteX8" fmla="*/ 498320 w 576942"/>
                <a:gd name="connsiteY8" fmla="*/ 201543 h 604464"/>
                <a:gd name="connsiteX9" fmla="*/ 498537 w 576942"/>
                <a:gd name="connsiteY9" fmla="*/ 574362 h 604464"/>
                <a:gd name="connsiteX10" fmla="*/ 468391 w 576942"/>
                <a:gd name="connsiteY10" fmla="*/ 604464 h 604464"/>
                <a:gd name="connsiteX11" fmla="*/ 438137 w 576942"/>
                <a:gd name="connsiteY11" fmla="*/ 574362 h 604464"/>
                <a:gd name="connsiteX12" fmla="*/ 438137 w 576942"/>
                <a:gd name="connsiteY12" fmla="*/ 389847 h 604464"/>
                <a:gd name="connsiteX13" fmla="*/ 430980 w 576942"/>
                <a:gd name="connsiteY13" fmla="*/ 389847 h 604464"/>
                <a:gd name="connsiteX14" fmla="*/ 430980 w 576942"/>
                <a:gd name="connsiteY14" fmla="*/ 574362 h 604464"/>
                <a:gd name="connsiteX15" fmla="*/ 400726 w 576942"/>
                <a:gd name="connsiteY15" fmla="*/ 604464 h 604464"/>
                <a:gd name="connsiteX16" fmla="*/ 370471 w 576942"/>
                <a:gd name="connsiteY16" fmla="*/ 574362 h 604464"/>
                <a:gd name="connsiteX17" fmla="*/ 370688 w 576942"/>
                <a:gd name="connsiteY17" fmla="*/ 201543 h 604464"/>
                <a:gd name="connsiteX18" fmla="*/ 352037 w 576942"/>
                <a:gd name="connsiteY18" fmla="*/ 318381 h 604464"/>
                <a:gd name="connsiteX19" fmla="*/ 322325 w 576942"/>
                <a:gd name="connsiteY19" fmla="*/ 343286 h 604464"/>
                <a:gd name="connsiteX20" fmla="*/ 292071 w 576942"/>
                <a:gd name="connsiteY20" fmla="*/ 313075 h 604464"/>
                <a:gd name="connsiteX21" fmla="*/ 292396 w 576942"/>
                <a:gd name="connsiteY21" fmla="*/ 308852 h 604464"/>
                <a:gd name="connsiteX22" fmla="*/ 292287 w 576942"/>
                <a:gd name="connsiteY22" fmla="*/ 305170 h 604464"/>
                <a:gd name="connsiteX23" fmla="*/ 321891 w 576942"/>
                <a:gd name="connsiteY23" fmla="*/ 147835 h 604464"/>
                <a:gd name="connsiteX24" fmla="*/ 351603 w 576942"/>
                <a:gd name="connsiteY24" fmla="*/ 122713 h 604464"/>
                <a:gd name="connsiteX25" fmla="*/ 75148 w 576942"/>
                <a:gd name="connsiteY25" fmla="*/ 122713 h 604464"/>
                <a:gd name="connsiteX26" fmla="*/ 209828 w 576942"/>
                <a:gd name="connsiteY26" fmla="*/ 122713 h 604464"/>
                <a:gd name="connsiteX27" fmla="*/ 239432 w 576942"/>
                <a:gd name="connsiteY27" fmla="*/ 147510 h 604464"/>
                <a:gd name="connsiteX28" fmla="*/ 284542 w 576942"/>
                <a:gd name="connsiteY28" fmla="*/ 304412 h 604464"/>
                <a:gd name="connsiteX29" fmla="*/ 284542 w 576942"/>
                <a:gd name="connsiteY29" fmla="*/ 308852 h 604464"/>
                <a:gd name="connsiteX30" fmla="*/ 284867 w 576942"/>
                <a:gd name="connsiteY30" fmla="*/ 313075 h 604464"/>
                <a:gd name="connsiteX31" fmla="*/ 254722 w 576942"/>
                <a:gd name="connsiteY31" fmla="*/ 343286 h 604464"/>
                <a:gd name="connsiteX32" fmla="*/ 225010 w 576942"/>
                <a:gd name="connsiteY32" fmla="*/ 318489 h 604464"/>
                <a:gd name="connsiteX33" fmla="*/ 205708 w 576942"/>
                <a:gd name="connsiteY33" fmla="*/ 246914 h 604464"/>
                <a:gd name="connsiteX34" fmla="*/ 237914 w 576942"/>
                <a:gd name="connsiteY34" fmla="*/ 402841 h 604464"/>
                <a:gd name="connsiteX35" fmla="*/ 239974 w 576942"/>
                <a:gd name="connsiteY35" fmla="*/ 413994 h 604464"/>
                <a:gd name="connsiteX36" fmla="*/ 209828 w 576942"/>
                <a:gd name="connsiteY36" fmla="*/ 444097 h 604464"/>
                <a:gd name="connsiteX37" fmla="*/ 206467 w 576942"/>
                <a:gd name="connsiteY37" fmla="*/ 444097 h 604464"/>
                <a:gd name="connsiteX38" fmla="*/ 206467 w 576942"/>
                <a:gd name="connsiteY38" fmla="*/ 574362 h 604464"/>
                <a:gd name="connsiteX39" fmla="*/ 176321 w 576942"/>
                <a:gd name="connsiteY39" fmla="*/ 604464 h 604464"/>
                <a:gd name="connsiteX40" fmla="*/ 146067 w 576942"/>
                <a:gd name="connsiteY40" fmla="*/ 574362 h 604464"/>
                <a:gd name="connsiteX41" fmla="*/ 146067 w 576942"/>
                <a:gd name="connsiteY41" fmla="*/ 444097 h 604464"/>
                <a:gd name="connsiteX42" fmla="*/ 138801 w 576942"/>
                <a:gd name="connsiteY42" fmla="*/ 444097 h 604464"/>
                <a:gd name="connsiteX43" fmla="*/ 138801 w 576942"/>
                <a:gd name="connsiteY43" fmla="*/ 574362 h 604464"/>
                <a:gd name="connsiteX44" fmla="*/ 108655 w 576942"/>
                <a:gd name="connsiteY44" fmla="*/ 604464 h 604464"/>
                <a:gd name="connsiteX45" fmla="*/ 78401 w 576942"/>
                <a:gd name="connsiteY45" fmla="*/ 574362 h 604464"/>
                <a:gd name="connsiteX46" fmla="*/ 78401 w 576942"/>
                <a:gd name="connsiteY46" fmla="*/ 444097 h 604464"/>
                <a:gd name="connsiteX47" fmla="*/ 75148 w 576942"/>
                <a:gd name="connsiteY47" fmla="*/ 444097 h 604464"/>
                <a:gd name="connsiteX48" fmla="*/ 44894 w 576942"/>
                <a:gd name="connsiteY48" fmla="*/ 413994 h 604464"/>
                <a:gd name="connsiteX49" fmla="*/ 47062 w 576942"/>
                <a:gd name="connsiteY49" fmla="*/ 402841 h 604464"/>
                <a:gd name="connsiteX50" fmla="*/ 79269 w 576942"/>
                <a:gd name="connsiteY50" fmla="*/ 246914 h 604464"/>
                <a:gd name="connsiteX51" fmla="*/ 59750 w 576942"/>
                <a:gd name="connsiteY51" fmla="*/ 319139 h 604464"/>
                <a:gd name="connsiteX52" fmla="*/ 30255 w 576942"/>
                <a:gd name="connsiteY52" fmla="*/ 343286 h 604464"/>
                <a:gd name="connsiteX53" fmla="*/ 0 w 576942"/>
                <a:gd name="connsiteY53" fmla="*/ 313075 h 604464"/>
                <a:gd name="connsiteX54" fmla="*/ 326 w 576942"/>
                <a:gd name="connsiteY54" fmla="*/ 308852 h 604464"/>
                <a:gd name="connsiteX55" fmla="*/ 326 w 576942"/>
                <a:gd name="connsiteY55" fmla="*/ 304412 h 604464"/>
                <a:gd name="connsiteX56" fmla="*/ 45436 w 576942"/>
                <a:gd name="connsiteY56" fmla="*/ 147510 h 604464"/>
                <a:gd name="connsiteX57" fmla="*/ 75148 w 576942"/>
                <a:gd name="connsiteY57" fmla="*/ 122713 h 604464"/>
                <a:gd name="connsiteX58" fmla="*/ 434469 w 576942"/>
                <a:gd name="connsiteY58" fmla="*/ 0 h 604464"/>
                <a:gd name="connsiteX59" fmla="*/ 494062 w 576942"/>
                <a:gd name="connsiteY59" fmla="*/ 59522 h 604464"/>
                <a:gd name="connsiteX60" fmla="*/ 434469 w 576942"/>
                <a:gd name="connsiteY60" fmla="*/ 119044 h 604464"/>
                <a:gd name="connsiteX61" fmla="*/ 374876 w 576942"/>
                <a:gd name="connsiteY61" fmla="*/ 59522 h 604464"/>
                <a:gd name="connsiteX62" fmla="*/ 434469 w 576942"/>
                <a:gd name="connsiteY62" fmla="*/ 0 h 604464"/>
                <a:gd name="connsiteX63" fmla="*/ 142470 w 576942"/>
                <a:gd name="connsiteY63" fmla="*/ 0 h 604464"/>
                <a:gd name="connsiteX64" fmla="*/ 202063 w 576942"/>
                <a:gd name="connsiteY64" fmla="*/ 59522 h 604464"/>
                <a:gd name="connsiteX65" fmla="*/ 142470 w 576942"/>
                <a:gd name="connsiteY65" fmla="*/ 119044 h 604464"/>
                <a:gd name="connsiteX66" fmla="*/ 82877 w 576942"/>
                <a:gd name="connsiteY66" fmla="*/ 59522 h 604464"/>
                <a:gd name="connsiteX67" fmla="*/ 142470 w 576942"/>
                <a:gd name="connsiteY67" fmla="*/ 0 h 60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76942" h="604464">
                  <a:moveTo>
                    <a:pt x="351603" y="122713"/>
                  </a:moveTo>
                  <a:lnTo>
                    <a:pt x="517405" y="122713"/>
                  </a:lnTo>
                  <a:cubicBezTo>
                    <a:pt x="532261" y="122713"/>
                    <a:pt x="544732" y="133325"/>
                    <a:pt x="547117" y="148051"/>
                  </a:cubicBezTo>
                  <a:lnTo>
                    <a:pt x="576829" y="305170"/>
                  </a:lnTo>
                  <a:cubicBezTo>
                    <a:pt x="577046" y="306469"/>
                    <a:pt x="576938" y="307661"/>
                    <a:pt x="576612" y="308852"/>
                  </a:cubicBezTo>
                  <a:cubicBezTo>
                    <a:pt x="576829" y="310259"/>
                    <a:pt x="576938" y="311667"/>
                    <a:pt x="576938" y="313075"/>
                  </a:cubicBezTo>
                  <a:cubicBezTo>
                    <a:pt x="576938" y="329750"/>
                    <a:pt x="563383" y="343286"/>
                    <a:pt x="546792" y="343286"/>
                  </a:cubicBezTo>
                  <a:cubicBezTo>
                    <a:pt x="532153" y="343286"/>
                    <a:pt x="519682" y="332891"/>
                    <a:pt x="517080" y="318489"/>
                  </a:cubicBezTo>
                  <a:lnTo>
                    <a:pt x="498320" y="201543"/>
                  </a:lnTo>
                  <a:lnTo>
                    <a:pt x="498537" y="574362"/>
                  </a:lnTo>
                  <a:cubicBezTo>
                    <a:pt x="498537" y="590929"/>
                    <a:pt x="484982" y="604464"/>
                    <a:pt x="468391" y="604464"/>
                  </a:cubicBezTo>
                  <a:cubicBezTo>
                    <a:pt x="451692" y="604464"/>
                    <a:pt x="438137" y="591037"/>
                    <a:pt x="438137" y="574362"/>
                  </a:cubicBezTo>
                  <a:lnTo>
                    <a:pt x="438137" y="389847"/>
                  </a:lnTo>
                  <a:lnTo>
                    <a:pt x="430980" y="389847"/>
                  </a:lnTo>
                  <a:lnTo>
                    <a:pt x="430980" y="574362"/>
                  </a:lnTo>
                  <a:cubicBezTo>
                    <a:pt x="430980" y="590929"/>
                    <a:pt x="417425" y="604464"/>
                    <a:pt x="400726" y="604464"/>
                  </a:cubicBezTo>
                  <a:cubicBezTo>
                    <a:pt x="384026" y="604464"/>
                    <a:pt x="370471" y="591037"/>
                    <a:pt x="370471" y="574362"/>
                  </a:cubicBezTo>
                  <a:lnTo>
                    <a:pt x="370688" y="201543"/>
                  </a:lnTo>
                  <a:lnTo>
                    <a:pt x="352037" y="318381"/>
                  </a:lnTo>
                  <a:cubicBezTo>
                    <a:pt x="349326" y="332891"/>
                    <a:pt x="336856" y="343286"/>
                    <a:pt x="322325" y="343286"/>
                  </a:cubicBezTo>
                  <a:cubicBezTo>
                    <a:pt x="305625" y="343286"/>
                    <a:pt x="292071" y="329750"/>
                    <a:pt x="292071" y="313075"/>
                  </a:cubicBezTo>
                  <a:cubicBezTo>
                    <a:pt x="292071" y="311667"/>
                    <a:pt x="292179" y="310259"/>
                    <a:pt x="292396" y="308852"/>
                  </a:cubicBezTo>
                  <a:cubicBezTo>
                    <a:pt x="292071" y="307661"/>
                    <a:pt x="291962" y="306469"/>
                    <a:pt x="292287" y="305170"/>
                  </a:cubicBezTo>
                  <a:lnTo>
                    <a:pt x="321891" y="147835"/>
                  </a:lnTo>
                  <a:cubicBezTo>
                    <a:pt x="324277" y="133325"/>
                    <a:pt x="336747" y="122713"/>
                    <a:pt x="351603" y="122713"/>
                  </a:cubicBezTo>
                  <a:close/>
                  <a:moveTo>
                    <a:pt x="75148" y="122713"/>
                  </a:moveTo>
                  <a:lnTo>
                    <a:pt x="209828" y="122713"/>
                  </a:lnTo>
                  <a:cubicBezTo>
                    <a:pt x="224467" y="122713"/>
                    <a:pt x="236829" y="133108"/>
                    <a:pt x="239432" y="147510"/>
                  </a:cubicBezTo>
                  <a:lnTo>
                    <a:pt x="284542" y="304412"/>
                  </a:lnTo>
                  <a:cubicBezTo>
                    <a:pt x="284976" y="305928"/>
                    <a:pt x="284976" y="307444"/>
                    <a:pt x="284542" y="308852"/>
                  </a:cubicBezTo>
                  <a:cubicBezTo>
                    <a:pt x="284759" y="310259"/>
                    <a:pt x="284867" y="311667"/>
                    <a:pt x="284867" y="313075"/>
                  </a:cubicBezTo>
                  <a:cubicBezTo>
                    <a:pt x="284867" y="329750"/>
                    <a:pt x="271313" y="343286"/>
                    <a:pt x="254722" y="343286"/>
                  </a:cubicBezTo>
                  <a:cubicBezTo>
                    <a:pt x="240082" y="343286"/>
                    <a:pt x="227612" y="332891"/>
                    <a:pt x="225010" y="318489"/>
                  </a:cubicBezTo>
                  <a:lnTo>
                    <a:pt x="205708" y="246914"/>
                  </a:lnTo>
                  <a:lnTo>
                    <a:pt x="237914" y="402841"/>
                  </a:lnTo>
                  <a:cubicBezTo>
                    <a:pt x="239323" y="406415"/>
                    <a:pt x="239974" y="410096"/>
                    <a:pt x="239974" y="413994"/>
                  </a:cubicBezTo>
                  <a:cubicBezTo>
                    <a:pt x="239974" y="430562"/>
                    <a:pt x="226419" y="444097"/>
                    <a:pt x="209828" y="444097"/>
                  </a:cubicBezTo>
                  <a:lnTo>
                    <a:pt x="206467" y="444097"/>
                  </a:lnTo>
                  <a:lnTo>
                    <a:pt x="206467" y="574362"/>
                  </a:lnTo>
                  <a:cubicBezTo>
                    <a:pt x="206467" y="590929"/>
                    <a:pt x="192912" y="604464"/>
                    <a:pt x="176321" y="604464"/>
                  </a:cubicBezTo>
                  <a:cubicBezTo>
                    <a:pt x="159621" y="604464"/>
                    <a:pt x="146067" y="591037"/>
                    <a:pt x="146067" y="574362"/>
                  </a:cubicBezTo>
                  <a:lnTo>
                    <a:pt x="146067" y="444097"/>
                  </a:lnTo>
                  <a:lnTo>
                    <a:pt x="138801" y="444097"/>
                  </a:lnTo>
                  <a:lnTo>
                    <a:pt x="138801" y="574362"/>
                  </a:lnTo>
                  <a:cubicBezTo>
                    <a:pt x="138801" y="590929"/>
                    <a:pt x="125246" y="604464"/>
                    <a:pt x="108655" y="604464"/>
                  </a:cubicBezTo>
                  <a:cubicBezTo>
                    <a:pt x="91956" y="604464"/>
                    <a:pt x="78401" y="591037"/>
                    <a:pt x="78401" y="574362"/>
                  </a:cubicBezTo>
                  <a:lnTo>
                    <a:pt x="78401" y="444097"/>
                  </a:lnTo>
                  <a:lnTo>
                    <a:pt x="75148" y="444097"/>
                  </a:lnTo>
                  <a:cubicBezTo>
                    <a:pt x="58448" y="444097"/>
                    <a:pt x="44894" y="430562"/>
                    <a:pt x="44894" y="413994"/>
                  </a:cubicBezTo>
                  <a:cubicBezTo>
                    <a:pt x="44894" y="410096"/>
                    <a:pt x="45653" y="406415"/>
                    <a:pt x="47062" y="402841"/>
                  </a:cubicBezTo>
                  <a:lnTo>
                    <a:pt x="79269" y="246914"/>
                  </a:lnTo>
                  <a:lnTo>
                    <a:pt x="59750" y="319139"/>
                  </a:lnTo>
                  <a:cubicBezTo>
                    <a:pt x="57256" y="332891"/>
                    <a:pt x="44785" y="343286"/>
                    <a:pt x="30255" y="343286"/>
                  </a:cubicBezTo>
                  <a:cubicBezTo>
                    <a:pt x="13555" y="343286"/>
                    <a:pt x="0" y="329750"/>
                    <a:pt x="0" y="313075"/>
                  </a:cubicBezTo>
                  <a:cubicBezTo>
                    <a:pt x="0" y="311667"/>
                    <a:pt x="109" y="310259"/>
                    <a:pt x="326" y="308852"/>
                  </a:cubicBezTo>
                  <a:cubicBezTo>
                    <a:pt x="-108" y="307444"/>
                    <a:pt x="-108" y="305928"/>
                    <a:pt x="326" y="304412"/>
                  </a:cubicBezTo>
                  <a:lnTo>
                    <a:pt x="45436" y="147510"/>
                  </a:lnTo>
                  <a:cubicBezTo>
                    <a:pt x="48038" y="133108"/>
                    <a:pt x="60400" y="122713"/>
                    <a:pt x="75148" y="122713"/>
                  </a:cubicBezTo>
                  <a:close/>
                  <a:moveTo>
                    <a:pt x="434469" y="0"/>
                  </a:moveTo>
                  <a:cubicBezTo>
                    <a:pt x="467381" y="0"/>
                    <a:pt x="494062" y="26649"/>
                    <a:pt x="494062" y="59522"/>
                  </a:cubicBezTo>
                  <a:cubicBezTo>
                    <a:pt x="494062" y="92395"/>
                    <a:pt x="467381" y="119044"/>
                    <a:pt x="434469" y="119044"/>
                  </a:cubicBezTo>
                  <a:cubicBezTo>
                    <a:pt x="401557" y="119044"/>
                    <a:pt x="374876" y="92395"/>
                    <a:pt x="374876" y="59522"/>
                  </a:cubicBezTo>
                  <a:cubicBezTo>
                    <a:pt x="374876" y="26649"/>
                    <a:pt x="401557" y="0"/>
                    <a:pt x="434469" y="0"/>
                  </a:cubicBezTo>
                  <a:close/>
                  <a:moveTo>
                    <a:pt x="142470" y="0"/>
                  </a:moveTo>
                  <a:cubicBezTo>
                    <a:pt x="175382" y="0"/>
                    <a:pt x="202063" y="26649"/>
                    <a:pt x="202063" y="59522"/>
                  </a:cubicBezTo>
                  <a:cubicBezTo>
                    <a:pt x="202063" y="92395"/>
                    <a:pt x="175382" y="119044"/>
                    <a:pt x="142470" y="119044"/>
                  </a:cubicBezTo>
                  <a:cubicBezTo>
                    <a:pt x="109558" y="119044"/>
                    <a:pt x="82877" y="92395"/>
                    <a:pt x="82877" y="59522"/>
                  </a:cubicBezTo>
                  <a:cubicBezTo>
                    <a:pt x="82877" y="26649"/>
                    <a:pt x="109558" y="0"/>
                    <a:pt x="142470" y="0"/>
                  </a:cubicBez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F39F120-5DA2-23D5-816C-E79944CA2E86}"/>
                </a:ext>
              </a:extLst>
            </p:cNvPr>
            <p:cNvSpPr txBox="1"/>
            <p:nvPr/>
          </p:nvSpPr>
          <p:spPr>
            <a:xfrm>
              <a:off x="1401900" y="4995984"/>
              <a:ext cx="1442900" cy="584775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思源黑体 CN Medium" panose="020B0600000000000000" pitchFamily="34" charset="-122"/>
                </a:rPr>
                <a:t>乡镇（街道）</a:t>
              </a:r>
              <a:endParaRPr lang="en-US" altLang="zh-CN" sz="1600" dirty="0">
                <a:sym typeface="思源黑体 CN Medium" panose="020B0600000000000000" pitchFamily="34" charset="-122"/>
              </a:endParaRPr>
            </a:p>
            <a:p>
              <a:pPr algn="ctr"/>
              <a:r>
                <a:rPr lang="zh-CN" altLang="en-US" sz="1600" dirty="0">
                  <a:sym typeface="思源黑体 CN Medium" panose="020B0600000000000000" pitchFamily="34" charset="-122"/>
                </a:rPr>
                <a:t>儿童主任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3E5B984-A8D8-0799-90C2-6048D8C32790}"/>
                </a:ext>
              </a:extLst>
            </p:cNvPr>
            <p:cNvSpPr txBox="1"/>
            <p:nvPr/>
          </p:nvSpPr>
          <p:spPr>
            <a:xfrm>
              <a:off x="2725931" y="4741349"/>
              <a:ext cx="1428596" cy="523220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en-US" altLang="zh-CN" sz="2800" dirty="0">
                  <a:sym typeface="思源黑体 CN Medium" panose="020B0600000000000000" pitchFamily="34" charset="-122"/>
                </a:rPr>
                <a:t>x 760</a:t>
              </a:r>
              <a:r>
                <a:rPr lang="zh-CN" altLang="en-US" sz="2800" dirty="0">
                  <a:sym typeface="思源黑体 CN Medium" panose="020B0600000000000000" pitchFamily="34" charset="-122"/>
                </a:rPr>
                <a:t>名</a:t>
              </a:r>
            </a:p>
          </p:txBody>
        </p:sp>
      </p:grpSp>
      <p:sp>
        <p:nvSpPr>
          <p:cNvPr id="28" name="yen_134505">
            <a:extLst>
              <a:ext uri="{FF2B5EF4-FFF2-40B4-BE49-F238E27FC236}">
                <a16:creationId xmlns:a16="http://schemas.microsoft.com/office/drawing/2014/main" id="{66F722C9-D513-69F4-93FC-13994CE02BC7}"/>
              </a:ext>
            </a:extLst>
          </p:cNvPr>
          <p:cNvSpPr/>
          <p:nvPr/>
        </p:nvSpPr>
        <p:spPr>
          <a:xfrm>
            <a:off x="9330740" y="1714120"/>
            <a:ext cx="374874" cy="380810"/>
          </a:xfrm>
          <a:custGeom>
            <a:avLst/>
            <a:gdLst>
              <a:gd name="connsiteX0" fmla="*/ 149604 w 577154"/>
              <a:gd name="connsiteY0" fmla="*/ 536234 h 586292"/>
              <a:gd name="connsiteX1" fmla="*/ 214914 w 577154"/>
              <a:gd name="connsiteY1" fmla="*/ 562021 h 586292"/>
              <a:gd name="connsiteX2" fmla="*/ 211877 w 577154"/>
              <a:gd name="connsiteY2" fmla="*/ 559746 h 586292"/>
              <a:gd name="connsiteX3" fmla="*/ 202004 w 577154"/>
              <a:gd name="connsiteY3" fmla="*/ 554437 h 586292"/>
              <a:gd name="connsiteX4" fmla="*/ 196688 w 577154"/>
              <a:gd name="connsiteY4" fmla="*/ 551403 h 586292"/>
              <a:gd name="connsiteX5" fmla="*/ 184537 w 577154"/>
              <a:gd name="connsiteY5" fmla="*/ 543818 h 586292"/>
              <a:gd name="connsiteX6" fmla="*/ 177702 w 577154"/>
              <a:gd name="connsiteY6" fmla="*/ 538509 h 586292"/>
              <a:gd name="connsiteX7" fmla="*/ 173905 w 577154"/>
              <a:gd name="connsiteY7" fmla="*/ 536234 h 586292"/>
              <a:gd name="connsiteX8" fmla="*/ 299943 w 577154"/>
              <a:gd name="connsiteY8" fmla="*/ 499816 h 586292"/>
              <a:gd name="connsiteX9" fmla="*/ 318939 w 577154"/>
              <a:gd name="connsiteY9" fmla="*/ 500576 h 586292"/>
              <a:gd name="connsiteX10" fmla="*/ 329576 w 577154"/>
              <a:gd name="connsiteY10" fmla="*/ 511222 h 586292"/>
              <a:gd name="connsiteX11" fmla="*/ 319698 w 577154"/>
              <a:gd name="connsiteY11" fmla="*/ 521108 h 586292"/>
              <a:gd name="connsiteX12" fmla="*/ 318939 w 577154"/>
              <a:gd name="connsiteY12" fmla="*/ 521108 h 586292"/>
              <a:gd name="connsiteX13" fmla="*/ 297663 w 577154"/>
              <a:gd name="connsiteY13" fmla="*/ 519587 h 586292"/>
              <a:gd name="connsiteX14" fmla="*/ 288545 w 577154"/>
              <a:gd name="connsiteY14" fmla="*/ 508941 h 586292"/>
              <a:gd name="connsiteX15" fmla="*/ 299943 w 577154"/>
              <a:gd name="connsiteY15" fmla="*/ 499816 h 586292"/>
              <a:gd name="connsiteX16" fmla="*/ 88851 w 577154"/>
              <a:gd name="connsiteY16" fmla="*/ 485417 h 586292"/>
              <a:gd name="connsiteX17" fmla="*/ 119987 w 577154"/>
              <a:gd name="connsiteY17" fmla="*/ 515755 h 586292"/>
              <a:gd name="connsiteX18" fmla="*/ 150364 w 577154"/>
              <a:gd name="connsiteY18" fmla="*/ 515755 h 586292"/>
              <a:gd name="connsiteX19" fmla="*/ 148085 w 577154"/>
              <a:gd name="connsiteY19" fmla="*/ 513480 h 586292"/>
              <a:gd name="connsiteX20" fmla="*/ 142010 w 577154"/>
              <a:gd name="connsiteY20" fmla="*/ 507412 h 586292"/>
              <a:gd name="connsiteX21" fmla="*/ 136694 w 577154"/>
              <a:gd name="connsiteY21" fmla="*/ 501344 h 586292"/>
              <a:gd name="connsiteX22" fmla="*/ 127581 w 577154"/>
              <a:gd name="connsiteY22" fmla="*/ 489967 h 586292"/>
              <a:gd name="connsiteX23" fmla="*/ 123784 w 577154"/>
              <a:gd name="connsiteY23" fmla="*/ 485417 h 586292"/>
              <a:gd name="connsiteX24" fmla="*/ 399912 w 577154"/>
              <a:gd name="connsiteY24" fmla="*/ 482256 h 586292"/>
              <a:gd name="connsiteX25" fmla="*/ 405611 w 577154"/>
              <a:gd name="connsiteY25" fmla="*/ 486996 h 586292"/>
              <a:gd name="connsiteX26" fmla="*/ 401812 w 577154"/>
              <a:gd name="connsiteY26" fmla="*/ 500648 h 586292"/>
              <a:gd name="connsiteX27" fmla="*/ 382056 w 577154"/>
              <a:gd name="connsiteY27" fmla="*/ 509750 h 586292"/>
              <a:gd name="connsiteX28" fmla="*/ 378257 w 577154"/>
              <a:gd name="connsiteY28" fmla="*/ 510508 h 586292"/>
              <a:gd name="connsiteX29" fmla="*/ 369139 w 577154"/>
              <a:gd name="connsiteY29" fmla="*/ 503682 h 586292"/>
              <a:gd name="connsiteX30" fmla="*/ 375217 w 577154"/>
              <a:gd name="connsiteY30" fmla="*/ 490789 h 586292"/>
              <a:gd name="connsiteX31" fmla="*/ 391934 w 577154"/>
              <a:gd name="connsiteY31" fmla="*/ 483204 h 586292"/>
              <a:gd name="connsiteX32" fmla="*/ 399912 w 577154"/>
              <a:gd name="connsiteY32" fmla="*/ 482256 h 586292"/>
              <a:gd name="connsiteX33" fmla="*/ 229351 w 577154"/>
              <a:gd name="connsiteY33" fmla="*/ 474063 h 586292"/>
              <a:gd name="connsiteX34" fmla="*/ 246091 w 577154"/>
              <a:gd name="connsiteY34" fmla="*/ 483157 h 586292"/>
              <a:gd name="connsiteX35" fmla="*/ 250656 w 577154"/>
              <a:gd name="connsiteY35" fmla="*/ 496797 h 586292"/>
              <a:gd name="connsiteX36" fmla="*/ 241525 w 577154"/>
              <a:gd name="connsiteY36" fmla="*/ 502101 h 586292"/>
              <a:gd name="connsiteX37" fmla="*/ 236960 w 577154"/>
              <a:gd name="connsiteY37" fmla="*/ 501343 h 586292"/>
              <a:gd name="connsiteX38" fmla="*/ 218698 w 577154"/>
              <a:gd name="connsiteY38" fmla="*/ 490735 h 586292"/>
              <a:gd name="connsiteX39" fmla="*/ 215654 w 577154"/>
              <a:gd name="connsiteY39" fmla="*/ 477094 h 586292"/>
              <a:gd name="connsiteX40" fmla="*/ 229351 w 577154"/>
              <a:gd name="connsiteY40" fmla="*/ 474063 h 586292"/>
              <a:gd name="connsiteX41" fmla="*/ 464745 w 577154"/>
              <a:gd name="connsiteY41" fmla="*/ 433889 h 586292"/>
              <a:gd name="connsiteX42" fmla="*/ 466262 w 577154"/>
              <a:gd name="connsiteY42" fmla="*/ 447550 h 586292"/>
              <a:gd name="connsiteX43" fmla="*/ 451842 w 577154"/>
              <a:gd name="connsiteY43" fmla="*/ 463488 h 586292"/>
              <a:gd name="connsiteX44" fmla="*/ 445012 w 577154"/>
              <a:gd name="connsiteY44" fmla="*/ 466524 h 586292"/>
              <a:gd name="connsiteX45" fmla="*/ 438181 w 577154"/>
              <a:gd name="connsiteY45" fmla="*/ 463488 h 586292"/>
              <a:gd name="connsiteX46" fmla="*/ 438181 w 577154"/>
              <a:gd name="connsiteY46" fmla="*/ 449068 h 586292"/>
              <a:gd name="connsiteX47" fmla="*/ 450324 w 577154"/>
              <a:gd name="connsiteY47" fmla="*/ 435407 h 586292"/>
              <a:gd name="connsiteX48" fmla="*/ 464745 w 577154"/>
              <a:gd name="connsiteY48" fmla="*/ 433889 h 586292"/>
              <a:gd name="connsiteX49" fmla="*/ 49362 w 577154"/>
              <a:gd name="connsiteY49" fmla="*/ 424740 h 586292"/>
              <a:gd name="connsiteX50" fmla="*/ 73663 w 577154"/>
              <a:gd name="connsiteY50" fmla="*/ 464938 h 586292"/>
              <a:gd name="connsiteX51" fmla="*/ 109355 w 577154"/>
              <a:gd name="connsiteY51" fmla="*/ 464938 h 586292"/>
              <a:gd name="connsiteX52" fmla="*/ 104039 w 577154"/>
              <a:gd name="connsiteY52" fmla="*/ 456595 h 586292"/>
              <a:gd name="connsiteX53" fmla="*/ 101761 w 577154"/>
              <a:gd name="connsiteY53" fmla="*/ 452044 h 586292"/>
              <a:gd name="connsiteX54" fmla="*/ 94926 w 577154"/>
              <a:gd name="connsiteY54" fmla="*/ 439909 h 586292"/>
              <a:gd name="connsiteX55" fmla="*/ 92648 w 577154"/>
              <a:gd name="connsiteY55" fmla="*/ 435358 h 586292"/>
              <a:gd name="connsiteX56" fmla="*/ 88092 w 577154"/>
              <a:gd name="connsiteY56" fmla="*/ 424740 h 586292"/>
              <a:gd name="connsiteX57" fmla="*/ 161771 w 577154"/>
              <a:gd name="connsiteY57" fmla="*/ 417898 h 586292"/>
              <a:gd name="connsiteX58" fmla="*/ 176164 w 577154"/>
              <a:gd name="connsiteY58" fmla="*/ 420173 h 586292"/>
              <a:gd name="connsiteX59" fmla="*/ 187527 w 577154"/>
              <a:gd name="connsiteY59" fmla="*/ 435341 h 586292"/>
              <a:gd name="connsiteX60" fmla="*/ 186012 w 577154"/>
              <a:gd name="connsiteY60" fmla="*/ 449750 h 586292"/>
              <a:gd name="connsiteX61" fmla="*/ 179194 w 577154"/>
              <a:gd name="connsiteY61" fmla="*/ 452025 h 586292"/>
              <a:gd name="connsiteX62" fmla="*/ 171619 w 577154"/>
              <a:gd name="connsiteY62" fmla="*/ 448233 h 586292"/>
              <a:gd name="connsiteX63" fmla="*/ 159498 w 577154"/>
              <a:gd name="connsiteY63" fmla="*/ 431549 h 586292"/>
              <a:gd name="connsiteX64" fmla="*/ 161771 w 577154"/>
              <a:gd name="connsiteY64" fmla="*/ 417898 h 586292"/>
              <a:gd name="connsiteX65" fmla="*/ 31136 w 577154"/>
              <a:gd name="connsiteY65" fmla="*/ 373923 h 586292"/>
              <a:gd name="connsiteX66" fmla="*/ 41008 w 577154"/>
              <a:gd name="connsiteY66" fmla="*/ 404261 h 586292"/>
              <a:gd name="connsiteX67" fmla="*/ 79738 w 577154"/>
              <a:gd name="connsiteY67" fmla="*/ 404261 h 586292"/>
              <a:gd name="connsiteX68" fmla="*/ 78979 w 577154"/>
              <a:gd name="connsiteY68" fmla="*/ 401227 h 586292"/>
              <a:gd name="connsiteX69" fmla="*/ 77460 w 577154"/>
              <a:gd name="connsiteY69" fmla="*/ 397435 h 586292"/>
              <a:gd name="connsiteX70" fmla="*/ 72144 w 577154"/>
              <a:gd name="connsiteY70" fmla="*/ 379232 h 586292"/>
              <a:gd name="connsiteX71" fmla="*/ 71385 w 577154"/>
              <a:gd name="connsiteY71" fmla="*/ 377715 h 586292"/>
              <a:gd name="connsiteX72" fmla="*/ 70625 w 577154"/>
              <a:gd name="connsiteY72" fmla="*/ 373923 h 586292"/>
              <a:gd name="connsiteX73" fmla="*/ 499728 w 577154"/>
              <a:gd name="connsiteY73" fmla="*/ 361797 h 586292"/>
              <a:gd name="connsiteX74" fmla="*/ 506554 w 577154"/>
              <a:gd name="connsiteY74" fmla="*/ 374694 h 586292"/>
              <a:gd name="connsiteX75" fmla="*/ 498970 w 577154"/>
              <a:gd name="connsiteY75" fmla="*/ 394418 h 586292"/>
              <a:gd name="connsiteX76" fmla="*/ 489868 w 577154"/>
              <a:gd name="connsiteY76" fmla="*/ 400487 h 586292"/>
              <a:gd name="connsiteX77" fmla="*/ 485318 w 577154"/>
              <a:gd name="connsiteY77" fmla="*/ 399729 h 586292"/>
              <a:gd name="connsiteX78" fmla="*/ 480009 w 577154"/>
              <a:gd name="connsiteY78" fmla="*/ 386073 h 586292"/>
              <a:gd name="connsiteX79" fmla="*/ 486835 w 577154"/>
              <a:gd name="connsiteY79" fmla="*/ 367866 h 586292"/>
              <a:gd name="connsiteX80" fmla="*/ 499728 w 577154"/>
              <a:gd name="connsiteY80" fmla="*/ 361797 h 586292"/>
              <a:gd name="connsiteX81" fmla="*/ 132907 w 577154"/>
              <a:gd name="connsiteY81" fmla="*/ 343643 h 586292"/>
              <a:gd name="connsiteX82" fmla="*/ 145066 w 577154"/>
              <a:gd name="connsiteY82" fmla="*/ 350471 h 586292"/>
              <a:gd name="connsiteX83" fmla="*/ 150385 w 577154"/>
              <a:gd name="connsiteY83" fmla="*/ 368678 h 586292"/>
              <a:gd name="connsiteX84" fmla="*/ 144306 w 577154"/>
              <a:gd name="connsiteY84" fmla="*/ 381575 h 586292"/>
              <a:gd name="connsiteX85" fmla="*/ 141266 w 577154"/>
              <a:gd name="connsiteY85" fmla="*/ 382333 h 586292"/>
              <a:gd name="connsiteX86" fmla="*/ 131388 w 577154"/>
              <a:gd name="connsiteY86" fmla="*/ 375506 h 586292"/>
              <a:gd name="connsiteX87" fmla="*/ 125309 w 577154"/>
              <a:gd name="connsiteY87" fmla="*/ 355781 h 586292"/>
              <a:gd name="connsiteX88" fmla="*/ 132907 w 577154"/>
              <a:gd name="connsiteY88" fmla="*/ 343643 h 586292"/>
              <a:gd name="connsiteX89" fmla="*/ 21263 w 577154"/>
              <a:gd name="connsiteY89" fmla="*/ 323864 h 586292"/>
              <a:gd name="connsiteX90" fmla="*/ 25820 w 577154"/>
              <a:gd name="connsiteY90" fmla="*/ 354203 h 586292"/>
              <a:gd name="connsiteX91" fmla="*/ 66069 w 577154"/>
              <a:gd name="connsiteY91" fmla="*/ 354203 h 586292"/>
              <a:gd name="connsiteX92" fmla="*/ 63031 w 577154"/>
              <a:gd name="connsiteY92" fmla="*/ 337516 h 586292"/>
              <a:gd name="connsiteX93" fmla="*/ 63031 w 577154"/>
              <a:gd name="connsiteY93" fmla="*/ 335999 h 586292"/>
              <a:gd name="connsiteX94" fmla="*/ 61512 w 577154"/>
              <a:gd name="connsiteY94" fmla="*/ 323864 h 586292"/>
              <a:gd name="connsiteX95" fmla="*/ 509625 w 577154"/>
              <a:gd name="connsiteY95" fmla="*/ 282911 h 586292"/>
              <a:gd name="connsiteX96" fmla="*/ 519524 w 577154"/>
              <a:gd name="connsiteY96" fmla="*/ 292773 h 586292"/>
              <a:gd name="connsiteX97" fmla="*/ 519524 w 577154"/>
              <a:gd name="connsiteY97" fmla="*/ 293532 h 586292"/>
              <a:gd name="connsiteX98" fmla="*/ 518763 w 577154"/>
              <a:gd name="connsiteY98" fmla="*/ 313256 h 586292"/>
              <a:gd name="connsiteX99" fmla="*/ 508863 w 577154"/>
              <a:gd name="connsiteY99" fmla="*/ 323118 h 586292"/>
              <a:gd name="connsiteX100" fmla="*/ 508102 w 577154"/>
              <a:gd name="connsiteY100" fmla="*/ 322360 h 586292"/>
              <a:gd name="connsiteX101" fmla="*/ 498964 w 577154"/>
              <a:gd name="connsiteY101" fmla="*/ 311739 h 586292"/>
              <a:gd name="connsiteX102" fmla="*/ 498964 w 577154"/>
              <a:gd name="connsiteY102" fmla="*/ 293532 h 586292"/>
              <a:gd name="connsiteX103" fmla="*/ 509625 w 577154"/>
              <a:gd name="connsiteY103" fmla="*/ 282911 h 586292"/>
              <a:gd name="connsiteX104" fmla="*/ 20504 w 577154"/>
              <a:gd name="connsiteY104" fmla="*/ 273047 h 586292"/>
              <a:gd name="connsiteX105" fmla="*/ 19744 w 577154"/>
              <a:gd name="connsiteY105" fmla="*/ 293525 h 586292"/>
              <a:gd name="connsiteX106" fmla="*/ 20504 w 577154"/>
              <a:gd name="connsiteY106" fmla="*/ 303385 h 586292"/>
              <a:gd name="connsiteX107" fmla="*/ 60753 w 577154"/>
              <a:gd name="connsiteY107" fmla="*/ 303385 h 586292"/>
              <a:gd name="connsiteX108" fmla="*/ 60753 w 577154"/>
              <a:gd name="connsiteY108" fmla="*/ 293525 h 586292"/>
              <a:gd name="connsiteX109" fmla="*/ 61512 w 577154"/>
              <a:gd name="connsiteY109" fmla="*/ 273805 h 586292"/>
              <a:gd name="connsiteX110" fmla="*/ 61512 w 577154"/>
              <a:gd name="connsiteY110" fmla="*/ 273047 h 586292"/>
              <a:gd name="connsiteX111" fmla="*/ 129811 w 577154"/>
              <a:gd name="connsiteY111" fmla="*/ 263173 h 586292"/>
              <a:gd name="connsiteX112" fmla="*/ 138897 w 577154"/>
              <a:gd name="connsiteY112" fmla="*/ 274553 h 586292"/>
              <a:gd name="connsiteX113" fmla="*/ 138140 w 577154"/>
              <a:gd name="connsiteY113" fmla="*/ 292760 h 586292"/>
              <a:gd name="connsiteX114" fmla="*/ 138140 w 577154"/>
              <a:gd name="connsiteY114" fmla="*/ 293518 h 586292"/>
              <a:gd name="connsiteX115" fmla="*/ 128297 w 577154"/>
              <a:gd name="connsiteY115" fmla="*/ 303380 h 586292"/>
              <a:gd name="connsiteX116" fmla="*/ 117697 w 577154"/>
              <a:gd name="connsiteY116" fmla="*/ 294277 h 586292"/>
              <a:gd name="connsiteX117" fmla="*/ 117697 w 577154"/>
              <a:gd name="connsiteY117" fmla="*/ 293518 h 586292"/>
              <a:gd name="connsiteX118" fmla="*/ 118454 w 577154"/>
              <a:gd name="connsiteY118" fmla="*/ 273035 h 586292"/>
              <a:gd name="connsiteX119" fmla="*/ 129811 w 577154"/>
              <a:gd name="connsiteY119" fmla="*/ 263173 h 586292"/>
              <a:gd name="connsiteX120" fmla="*/ 28098 w 577154"/>
              <a:gd name="connsiteY120" fmla="*/ 222230 h 586292"/>
              <a:gd name="connsiteX121" fmla="*/ 22782 w 577154"/>
              <a:gd name="connsiteY121" fmla="*/ 252568 h 586292"/>
              <a:gd name="connsiteX122" fmla="*/ 63031 w 577154"/>
              <a:gd name="connsiteY122" fmla="*/ 252568 h 586292"/>
              <a:gd name="connsiteX123" fmla="*/ 63031 w 577154"/>
              <a:gd name="connsiteY123" fmla="*/ 250293 h 586292"/>
              <a:gd name="connsiteX124" fmla="*/ 63031 w 577154"/>
              <a:gd name="connsiteY124" fmla="*/ 249535 h 586292"/>
              <a:gd name="connsiteX125" fmla="*/ 66828 w 577154"/>
              <a:gd name="connsiteY125" fmla="*/ 229815 h 586292"/>
              <a:gd name="connsiteX126" fmla="*/ 67588 w 577154"/>
              <a:gd name="connsiteY126" fmla="*/ 226022 h 586292"/>
              <a:gd name="connsiteX127" fmla="*/ 68347 w 577154"/>
              <a:gd name="connsiteY127" fmla="*/ 222230 h 586292"/>
              <a:gd name="connsiteX128" fmla="*/ 492894 w 577154"/>
              <a:gd name="connsiteY128" fmla="*/ 204013 h 586292"/>
              <a:gd name="connsiteX129" fmla="*/ 505825 w 577154"/>
              <a:gd name="connsiteY129" fmla="*/ 210836 h 586292"/>
              <a:gd name="connsiteX130" fmla="*/ 511911 w 577154"/>
              <a:gd name="connsiteY130" fmla="*/ 230547 h 586292"/>
              <a:gd name="connsiteX131" fmla="*/ 504304 w 577154"/>
              <a:gd name="connsiteY131" fmla="*/ 242677 h 586292"/>
              <a:gd name="connsiteX132" fmla="*/ 502022 w 577154"/>
              <a:gd name="connsiteY132" fmla="*/ 243435 h 586292"/>
              <a:gd name="connsiteX133" fmla="*/ 492133 w 577154"/>
              <a:gd name="connsiteY133" fmla="*/ 235854 h 586292"/>
              <a:gd name="connsiteX134" fmla="*/ 486809 w 577154"/>
              <a:gd name="connsiteY134" fmla="*/ 216901 h 586292"/>
              <a:gd name="connsiteX135" fmla="*/ 492894 w 577154"/>
              <a:gd name="connsiteY135" fmla="*/ 204013 h 586292"/>
              <a:gd name="connsiteX136" fmla="*/ 151873 w 577154"/>
              <a:gd name="connsiteY136" fmla="*/ 186619 h 586292"/>
              <a:gd name="connsiteX137" fmla="*/ 157203 w 577154"/>
              <a:gd name="connsiteY137" fmla="*/ 200274 h 586292"/>
              <a:gd name="connsiteX138" fmla="*/ 150350 w 577154"/>
              <a:gd name="connsiteY138" fmla="*/ 217723 h 586292"/>
              <a:gd name="connsiteX139" fmla="*/ 140450 w 577154"/>
              <a:gd name="connsiteY139" fmla="*/ 224550 h 586292"/>
              <a:gd name="connsiteX140" fmla="*/ 137404 w 577154"/>
              <a:gd name="connsiteY140" fmla="*/ 224550 h 586292"/>
              <a:gd name="connsiteX141" fmla="*/ 131312 w 577154"/>
              <a:gd name="connsiteY141" fmla="*/ 211654 h 586292"/>
              <a:gd name="connsiteX142" fmla="*/ 138927 w 577154"/>
              <a:gd name="connsiteY142" fmla="*/ 191929 h 586292"/>
              <a:gd name="connsiteX143" fmla="*/ 151873 w 577154"/>
              <a:gd name="connsiteY143" fmla="*/ 186619 h 586292"/>
              <a:gd name="connsiteX144" fmla="*/ 218736 w 577154"/>
              <a:gd name="connsiteY144" fmla="*/ 186536 h 586292"/>
              <a:gd name="connsiteX145" fmla="*/ 281780 w 577154"/>
              <a:gd name="connsiteY145" fmla="*/ 186536 h 586292"/>
              <a:gd name="connsiteX146" fmla="*/ 292414 w 577154"/>
              <a:gd name="connsiteY146" fmla="*/ 196401 h 586292"/>
              <a:gd name="connsiteX147" fmla="*/ 281780 w 577154"/>
              <a:gd name="connsiteY147" fmla="*/ 207024 h 586292"/>
              <a:gd name="connsiteX148" fmla="*/ 264310 w 577154"/>
              <a:gd name="connsiteY148" fmla="*/ 207024 h 586292"/>
              <a:gd name="connsiteX149" fmla="*/ 322037 w 577154"/>
              <a:gd name="connsiteY149" fmla="*/ 294288 h 586292"/>
              <a:gd name="connsiteX150" fmla="*/ 379004 w 577154"/>
              <a:gd name="connsiteY150" fmla="*/ 207024 h 586292"/>
              <a:gd name="connsiteX151" fmla="*/ 361534 w 577154"/>
              <a:gd name="connsiteY151" fmla="*/ 207024 h 586292"/>
              <a:gd name="connsiteX152" fmla="*/ 351659 w 577154"/>
              <a:gd name="connsiteY152" fmla="*/ 196401 h 586292"/>
              <a:gd name="connsiteX153" fmla="*/ 361534 w 577154"/>
              <a:gd name="connsiteY153" fmla="*/ 186536 h 586292"/>
              <a:gd name="connsiteX154" fmla="*/ 425337 w 577154"/>
              <a:gd name="connsiteY154" fmla="*/ 186536 h 586292"/>
              <a:gd name="connsiteX155" fmla="*/ 435211 w 577154"/>
              <a:gd name="connsiteY155" fmla="*/ 196401 h 586292"/>
              <a:gd name="connsiteX156" fmla="*/ 425337 w 577154"/>
              <a:gd name="connsiteY156" fmla="*/ 207024 h 586292"/>
              <a:gd name="connsiteX157" fmla="*/ 405588 w 577154"/>
              <a:gd name="connsiteY157" fmla="*/ 207024 h 586292"/>
              <a:gd name="connsiteX158" fmla="*/ 401031 w 577154"/>
              <a:gd name="connsiteY158" fmla="*/ 209301 h 586292"/>
              <a:gd name="connsiteX159" fmla="*/ 337987 w 577154"/>
              <a:gd name="connsiteY159" fmla="*/ 307947 h 586292"/>
              <a:gd name="connsiteX160" fmla="*/ 373687 w 577154"/>
              <a:gd name="connsiteY160" fmla="*/ 307947 h 586292"/>
              <a:gd name="connsiteX161" fmla="*/ 384321 w 577154"/>
              <a:gd name="connsiteY161" fmla="*/ 317812 h 586292"/>
              <a:gd name="connsiteX162" fmla="*/ 373687 w 577154"/>
              <a:gd name="connsiteY162" fmla="*/ 328435 h 586292"/>
              <a:gd name="connsiteX163" fmla="*/ 331911 w 577154"/>
              <a:gd name="connsiteY163" fmla="*/ 328435 h 586292"/>
              <a:gd name="connsiteX164" fmla="*/ 331911 w 577154"/>
              <a:gd name="connsiteY164" fmla="*/ 338300 h 586292"/>
              <a:gd name="connsiteX165" fmla="*/ 373687 w 577154"/>
              <a:gd name="connsiteY165" fmla="*/ 338300 h 586292"/>
              <a:gd name="connsiteX166" fmla="*/ 384321 w 577154"/>
              <a:gd name="connsiteY166" fmla="*/ 348164 h 586292"/>
              <a:gd name="connsiteX167" fmla="*/ 373687 w 577154"/>
              <a:gd name="connsiteY167" fmla="*/ 358788 h 586292"/>
              <a:gd name="connsiteX168" fmla="*/ 331911 w 577154"/>
              <a:gd name="connsiteY168" fmla="*/ 358788 h 586292"/>
              <a:gd name="connsiteX169" fmla="*/ 331911 w 577154"/>
              <a:gd name="connsiteY169" fmla="*/ 399005 h 586292"/>
              <a:gd name="connsiteX170" fmla="*/ 355457 w 577154"/>
              <a:gd name="connsiteY170" fmla="*/ 399005 h 586292"/>
              <a:gd name="connsiteX171" fmla="*/ 365332 w 577154"/>
              <a:gd name="connsiteY171" fmla="*/ 408870 h 586292"/>
              <a:gd name="connsiteX172" fmla="*/ 355457 w 577154"/>
              <a:gd name="connsiteY172" fmla="*/ 419493 h 586292"/>
              <a:gd name="connsiteX173" fmla="*/ 288616 w 577154"/>
              <a:gd name="connsiteY173" fmla="*/ 419493 h 586292"/>
              <a:gd name="connsiteX174" fmla="*/ 278742 w 577154"/>
              <a:gd name="connsiteY174" fmla="*/ 408870 h 586292"/>
              <a:gd name="connsiteX175" fmla="*/ 288616 w 577154"/>
              <a:gd name="connsiteY175" fmla="*/ 399005 h 586292"/>
              <a:gd name="connsiteX176" fmla="*/ 312162 w 577154"/>
              <a:gd name="connsiteY176" fmla="*/ 399005 h 586292"/>
              <a:gd name="connsiteX177" fmla="*/ 312162 w 577154"/>
              <a:gd name="connsiteY177" fmla="*/ 358788 h 586292"/>
              <a:gd name="connsiteX178" fmla="*/ 270386 w 577154"/>
              <a:gd name="connsiteY178" fmla="*/ 358788 h 586292"/>
              <a:gd name="connsiteX179" fmla="*/ 259752 w 577154"/>
              <a:gd name="connsiteY179" fmla="*/ 348164 h 586292"/>
              <a:gd name="connsiteX180" fmla="*/ 270386 w 577154"/>
              <a:gd name="connsiteY180" fmla="*/ 338300 h 586292"/>
              <a:gd name="connsiteX181" fmla="*/ 312162 w 577154"/>
              <a:gd name="connsiteY181" fmla="*/ 338300 h 586292"/>
              <a:gd name="connsiteX182" fmla="*/ 312162 w 577154"/>
              <a:gd name="connsiteY182" fmla="*/ 328435 h 586292"/>
              <a:gd name="connsiteX183" fmla="*/ 270386 w 577154"/>
              <a:gd name="connsiteY183" fmla="*/ 328435 h 586292"/>
              <a:gd name="connsiteX184" fmla="*/ 259752 w 577154"/>
              <a:gd name="connsiteY184" fmla="*/ 317812 h 586292"/>
              <a:gd name="connsiteX185" fmla="*/ 270386 w 577154"/>
              <a:gd name="connsiteY185" fmla="*/ 307947 h 586292"/>
              <a:gd name="connsiteX186" fmla="*/ 305326 w 577154"/>
              <a:gd name="connsiteY186" fmla="*/ 307947 h 586292"/>
              <a:gd name="connsiteX187" fmla="*/ 242283 w 577154"/>
              <a:gd name="connsiteY187" fmla="*/ 209301 h 586292"/>
              <a:gd name="connsiteX188" fmla="*/ 238485 w 577154"/>
              <a:gd name="connsiteY188" fmla="*/ 207024 h 586292"/>
              <a:gd name="connsiteX189" fmla="*/ 218736 w 577154"/>
              <a:gd name="connsiteY189" fmla="*/ 207024 h 586292"/>
              <a:gd name="connsiteX190" fmla="*/ 208102 w 577154"/>
              <a:gd name="connsiteY190" fmla="*/ 196401 h 586292"/>
              <a:gd name="connsiteX191" fmla="*/ 218736 w 577154"/>
              <a:gd name="connsiteY191" fmla="*/ 186536 h 586292"/>
              <a:gd name="connsiteX192" fmla="*/ 44805 w 577154"/>
              <a:gd name="connsiteY192" fmla="*/ 172171 h 586292"/>
              <a:gd name="connsiteX193" fmla="*/ 33414 w 577154"/>
              <a:gd name="connsiteY193" fmla="*/ 202510 h 586292"/>
              <a:gd name="connsiteX194" fmla="*/ 73663 w 577154"/>
              <a:gd name="connsiteY194" fmla="*/ 202510 h 586292"/>
              <a:gd name="connsiteX195" fmla="*/ 77460 w 577154"/>
              <a:gd name="connsiteY195" fmla="*/ 188858 h 586292"/>
              <a:gd name="connsiteX196" fmla="*/ 78979 w 577154"/>
              <a:gd name="connsiteY196" fmla="*/ 185065 h 586292"/>
              <a:gd name="connsiteX197" fmla="*/ 83535 w 577154"/>
              <a:gd name="connsiteY197" fmla="*/ 172171 h 586292"/>
              <a:gd name="connsiteX198" fmla="*/ 451103 w 577154"/>
              <a:gd name="connsiteY198" fmla="*/ 136487 h 586292"/>
              <a:gd name="connsiteX199" fmla="*/ 465547 w 577154"/>
              <a:gd name="connsiteY199" fmla="*/ 138009 h 586292"/>
              <a:gd name="connsiteX200" fmla="*/ 477709 w 577154"/>
              <a:gd name="connsiteY200" fmla="*/ 154748 h 586292"/>
              <a:gd name="connsiteX201" fmla="*/ 475429 w 577154"/>
              <a:gd name="connsiteY201" fmla="*/ 168444 h 586292"/>
              <a:gd name="connsiteX202" fmla="*/ 469347 w 577154"/>
              <a:gd name="connsiteY202" fmla="*/ 169966 h 586292"/>
              <a:gd name="connsiteX203" fmla="*/ 460986 w 577154"/>
              <a:gd name="connsiteY203" fmla="*/ 166161 h 586292"/>
              <a:gd name="connsiteX204" fmla="*/ 449583 w 577154"/>
              <a:gd name="connsiteY204" fmla="*/ 150183 h 586292"/>
              <a:gd name="connsiteX205" fmla="*/ 451103 w 577154"/>
              <a:gd name="connsiteY205" fmla="*/ 136487 h 586292"/>
              <a:gd name="connsiteX206" fmla="*/ 185242 w 577154"/>
              <a:gd name="connsiteY206" fmla="*/ 122835 h 586292"/>
              <a:gd name="connsiteX207" fmla="*/ 199674 w 577154"/>
              <a:gd name="connsiteY207" fmla="*/ 122835 h 586292"/>
              <a:gd name="connsiteX208" fmla="*/ 199674 w 577154"/>
              <a:gd name="connsiteY208" fmla="*/ 137266 h 586292"/>
              <a:gd name="connsiteX209" fmla="*/ 186762 w 577154"/>
              <a:gd name="connsiteY209" fmla="*/ 150938 h 586292"/>
              <a:gd name="connsiteX210" fmla="*/ 179166 w 577154"/>
              <a:gd name="connsiteY210" fmla="*/ 154736 h 586292"/>
              <a:gd name="connsiteX211" fmla="*/ 173090 w 577154"/>
              <a:gd name="connsiteY211" fmla="*/ 152457 h 586292"/>
              <a:gd name="connsiteX212" fmla="*/ 171571 w 577154"/>
              <a:gd name="connsiteY212" fmla="*/ 138026 h 586292"/>
              <a:gd name="connsiteX213" fmla="*/ 185242 w 577154"/>
              <a:gd name="connsiteY213" fmla="*/ 122835 h 586292"/>
              <a:gd name="connsiteX214" fmla="*/ 81257 w 577154"/>
              <a:gd name="connsiteY214" fmla="*/ 111494 h 586292"/>
              <a:gd name="connsiteX215" fmla="*/ 54677 w 577154"/>
              <a:gd name="connsiteY215" fmla="*/ 151692 h 586292"/>
              <a:gd name="connsiteX216" fmla="*/ 92648 w 577154"/>
              <a:gd name="connsiteY216" fmla="*/ 151692 h 586292"/>
              <a:gd name="connsiteX217" fmla="*/ 92648 w 577154"/>
              <a:gd name="connsiteY217" fmla="*/ 150934 h 586292"/>
              <a:gd name="connsiteX218" fmla="*/ 94926 w 577154"/>
              <a:gd name="connsiteY218" fmla="*/ 146383 h 586292"/>
              <a:gd name="connsiteX219" fmla="*/ 101761 w 577154"/>
              <a:gd name="connsiteY219" fmla="*/ 135006 h 586292"/>
              <a:gd name="connsiteX220" fmla="*/ 104039 w 577154"/>
              <a:gd name="connsiteY220" fmla="*/ 130455 h 586292"/>
              <a:gd name="connsiteX221" fmla="*/ 113152 w 577154"/>
              <a:gd name="connsiteY221" fmla="*/ 116803 h 586292"/>
              <a:gd name="connsiteX222" fmla="*/ 116190 w 577154"/>
              <a:gd name="connsiteY222" fmla="*/ 111494 h 586292"/>
              <a:gd name="connsiteX223" fmla="*/ 400213 w 577154"/>
              <a:gd name="connsiteY223" fmla="*/ 85002 h 586292"/>
              <a:gd name="connsiteX224" fmla="*/ 418420 w 577154"/>
              <a:gd name="connsiteY224" fmla="*/ 95611 h 586292"/>
              <a:gd name="connsiteX225" fmla="*/ 421455 w 577154"/>
              <a:gd name="connsiteY225" fmla="*/ 109251 h 586292"/>
              <a:gd name="connsiteX226" fmla="*/ 413110 w 577154"/>
              <a:gd name="connsiteY226" fmla="*/ 113798 h 586292"/>
              <a:gd name="connsiteX227" fmla="*/ 407800 w 577154"/>
              <a:gd name="connsiteY227" fmla="*/ 112282 h 586292"/>
              <a:gd name="connsiteX228" fmla="*/ 391110 w 577154"/>
              <a:gd name="connsiteY228" fmla="*/ 103189 h 586292"/>
              <a:gd name="connsiteX229" fmla="*/ 386558 w 577154"/>
              <a:gd name="connsiteY229" fmla="*/ 89549 h 586292"/>
              <a:gd name="connsiteX230" fmla="*/ 400213 w 577154"/>
              <a:gd name="connsiteY230" fmla="*/ 85002 h 586292"/>
              <a:gd name="connsiteX231" fmla="*/ 255897 w 577154"/>
              <a:gd name="connsiteY231" fmla="*/ 76571 h 586292"/>
              <a:gd name="connsiteX232" fmla="*/ 268814 w 577154"/>
              <a:gd name="connsiteY232" fmla="*/ 82644 h 586292"/>
              <a:gd name="connsiteX233" fmla="*/ 262735 w 577154"/>
              <a:gd name="connsiteY233" fmla="*/ 95550 h 586292"/>
              <a:gd name="connsiteX234" fmla="*/ 245259 w 577154"/>
              <a:gd name="connsiteY234" fmla="*/ 103141 h 586292"/>
              <a:gd name="connsiteX235" fmla="*/ 240700 w 577154"/>
              <a:gd name="connsiteY235" fmla="*/ 104660 h 586292"/>
              <a:gd name="connsiteX236" fmla="*/ 231582 w 577154"/>
              <a:gd name="connsiteY236" fmla="*/ 99346 h 586292"/>
              <a:gd name="connsiteX237" fmla="*/ 236141 w 577154"/>
              <a:gd name="connsiteY237" fmla="*/ 85681 h 586292"/>
              <a:gd name="connsiteX238" fmla="*/ 255897 w 577154"/>
              <a:gd name="connsiteY238" fmla="*/ 76571 h 586292"/>
              <a:gd name="connsiteX239" fmla="*/ 318232 w 577154"/>
              <a:gd name="connsiteY239" fmla="*/ 65184 h 586292"/>
              <a:gd name="connsiteX240" fmla="*/ 318990 w 577154"/>
              <a:gd name="connsiteY240" fmla="*/ 65184 h 586292"/>
              <a:gd name="connsiteX241" fmla="*/ 339459 w 577154"/>
              <a:gd name="connsiteY241" fmla="*/ 66705 h 586292"/>
              <a:gd name="connsiteX242" fmla="*/ 348556 w 577154"/>
              <a:gd name="connsiteY242" fmla="*/ 78111 h 586292"/>
              <a:gd name="connsiteX243" fmla="*/ 337943 w 577154"/>
              <a:gd name="connsiteY243" fmla="*/ 87237 h 586292"/>
              <a:gd name="connsiteX244" fmla="*/ 337184 w 577154"/>
              <a:gd name="connsiteY244" fmla="*/ 86476 h 586292"/>
              <a:gd name="connsiteX245" fmla="*/ 318990 w 577154"/>
              <a:gd name="connsiteY245" fmla="*/ 85716 h 586292"/>
              <a:gd name="connsiteX246" fmla="*/ 308376 w 577154"/>
              <a:gd name="connsiteY246" fmla="*/ 75830 h 586292"/>
              <a:gd name="connsiteX247" fmla="*/ 318232 w 577154"/>
              <a:gd name="connsiteY247" fmla="*/ 65184 h 586292"/>
              <a:gd name="connsiteX248" fmla="*/ 133656 w 577154"/>
              <a:gd name="connsiteY248" fmla="*/ 60677 h 586292"/>
              <a:gd name="connsiteX249" fmla="*/ 98723 w 577154"/>
              <a:gd name="connsiteY249" fmla="*/ 91015 h 586292"/>
              <a:gd name="connsiteX250" fmla="*/ 132138 w 577154"/>
              <a:gd name="connsiteY250" fmla="*/ 91015 h 586292"/>
              <a:gd name="connsiteX251" fmla="*/ 136694 w 577154"/>
              <a:gd name="connsiteY251" fmla="*/ 85706 h 586292"/>
              <a:gd name="connsiteX252" fmla="*/ 142010 w 577154"/>
              <a:gd name="connsiteY252" fmla="*/ 79638 h 586292"/>
              <a:gd name="connsiteX253" fmla="*/ 148085 w 577154"/>
              <a:gd name="connsiteY253" fmla="*/ 73571 h 586292"/>
              <a:gd name="connsiteX254" fmla="*/ 154161 w 577154"/>
              <a:gd name="connsiteY254" fmla="*/ 67503 h 586292"/>
              <a:gd name="connsiteX255" fmla="*/ 161755 w 577154"/>
              <a:gd name="connsiteY255" fmla="*/ 60677 h 586292"/>
              <a:gd name="connsiteX256" fmla="*/ 214914 w 577154"/>
              <a:gd name="connsiteY256" fmla="*/ 25029 h 586292"/>
              <a:gd name="connsiteX257" fmla="*/ 168589 w 577154"/>
              <a:gd name="connsiteY257" fmla="*/ 40198 h 586292"/>
              <a:gd name="connsiteX258" fmla="*/ 188334 w 577154"/>
              <a:gd name="connsiteY258" fmla="*/ 40198 h 586292"/>
              <a:gd name="connsiteX259" fmla="*/ 196688 w 577154"/>
              <a:gd name="connsiteY259" fmla="*/ 34889 h 586292"/>
              <a:gd name="connsiteX260" fmla="*/ 202004 w 577154"/>
              <a:gd name="connsiteY260" fmla="*/ 31855 h 586292"/>
              <a:gd name="connsiteX261" fmla="*/ 211877 w 577154"/>
              <a:gd name="connsiteY261" fmla="*/ 26546 h 586292"/>
              <a:gd name="connsiteX262" fmla="*/ 214914 w 577154"/>
              <a:gd name="connsiteY262" fmla="*/ 25029 h 586292"/>
              <a:gd name="connsiteX263" fmla="*/ 318954 w 577154"/>
              <a:gd name="connsiteY263" fmla="*/ 20478 h 586292"/>
              <a:gd name="connsiteX264" fmla="*/ 294653 w 577154"/>
              <a:gd name="connsiteY264" fmla="*/ 21237 h 586292"/>
              <a:gd name="connsiteX265" fmla="*/ 290855 w 577154"/>
              <a:gd name="connsiteY265" fmla="*/ 21995 h 586292"/>
              <a:gd name="connsiteX266" fmla="*/ 289337 w 577154"/>
              <a:gd name="connsiteY266" fmla="*/ 22754 h 586292"/>
              <a:gd name="connsiteX267" fmla="*/ 278705 w 577154"/>
              <a:gd name="connsiteY267" fmla="*/ 24271 h 586292"/>
              <a:gd name="connsiteX268" fmla="*/ 277945 w 577154"/>
              <a:gd name="connsiteY268" fmla="*/ 24271 h 586292"/>
              <a:gd name="connsiteX269" fmla="*/ 268073 w 577154"/>
              <a:gd name="connsiteY269" fmla="*/ 26546 h 586292"/>
              <a:gd name="connsiteX270" fmla="*/ 266554 w 577154"/>
              <a:gd name="connsiteY270" fmla="*/ 26546 h 586292"/>
              <a:gd name="connsiteX271" fmla="*/ 257441 w 577154"/>
              <a:gd name="connsiteY271" fmla="*/ 29580 h 586292"/>
              <a:gd name="connsiteX272" fmla="*/ 254404 w 577154"/>
              <a:gd name="connsiteY272" fmla="*/ 30338 h 586292"/>
              <a:gd name="connsiteX273" fmla="*/ 246810 w 577154"/>
              <a:gd name="connsiteY273" fmla="*/ 32614 h 586292"/>
              <a:gd name="connsiteX274" fmla="*/ 240734 w 577154"/>
              <a:gd name="connsiteY274" fmla="*/ 35648 h 586292"/>
              <a:gd name="connsiteX275" fmla="*/ 236937 w 577154"/>
              <a:gd name="connsiteY275" fmla="*/ 37164 h 586292"/>
              <a:gd name="connsiteX276" fmla="*/ 109355 w 577154"/>
              <a:gd name="connsiteY276" fmla="*/ 163069 h 586292"/>
              <a:gd name="connsiteX277" fmla="*/ 109355 w 577154"/>
              <a:gd name="connsiteY277" fmla="*/ 164586 h 586292"/>
              <a:gd name="connsiteX278" fmla="*/ 104799 w 577154"/>
              <a:gd name="connsiteY278" fmla="*/ 174446 h 586292"/>
              <a:gd name="connsiteX279" fmla="*/ 103280 w 577154"/>
              <a:gd name="connsiteY279" fmla="*/ 178239 h 586292"/>
              <a:gd name="connsiteX280" fmla="*/ 100242 w 577154"/>
              <a:gd name="connsiteY280" fmla="*/ 185823 h 586292"/>
              <a:gd name="connsiteX281" fmla="*/ 97964 w 577154"/>
              <a:gd name="connsiteY281" fmla="*/ 190374 h 586292"/>
              <a:gd name="connsiteX282" fmla="*/ 95686 w 577154"/>
              <a:gd name="connsiteY282" fmla="*/ 197201 h 586292"/>
              <a:gd name="connsiteX283" fmla="*/ 94167 w 577154"/>
              <a:gd name="connsiteY283" fmla="*/ 203268 h 586292"/>
              <a:gd name="connsiteX284" fmla="*/ 92648 w 577154"/>
              <a:gd name="connsiteY284" fmla="*/ 209336 h 586292"/>
              <a:gd name="connsiteX285" fmla="*/ 90370 w 577154"/>
              <a:gd name="connsiteY285" fmla="*/ 215404 h 586292"/>
              <a:gd name="connsiteX286" fmla="*/ 88851 w 577154"/>
              <a:gd name="connsiteY286" fmla="*/ 221471 h 586292"/>
              <a:gd name="connsiteX287" fmla="*/ 87332 w 577154"/>
              <a:gd name="connsiteY287" fmla="*/ 227539 h 586292"/>
              <a:gd name="connsiteX288" fmla="*/ 86573 w 577154"/>
              <a:gd name="connsiteY288" fmla="*/ 234365 h 586292"/>
              <a:gd name="connsiteX289" fmla="*/ 85054 w 577154"/>
              <a:gd name="connsiteY289" fmla="*/ 240433 h 586292"/>
              <a:gd name="connsiteX290" fmla="*/ 84295 w 577154"/>
              <a:gd name="connsiteY290" fmla="*/ 247259 h 586292"/>
              <a:gd name="connsiteX291" fmla="*/ 83535 w 577154"/>
              <a:gd name="connsiteY291" fmla="*/ 253327 h 586292"/>
              <a:gd name="connsiteX292" fmla="*/ 82776 w 577154"/>
              <a:gd name="connsiteY292" fmla="*/ 260912 h 586292"/>
              <a:gd name="connsiteX293" fmla="*/ 82016 w 577154"/>
              <a:gd name="connsiteY293" fmla="*/ 266221 h 586292"/>
              <a:gd name="connsiteX294" fmla="*/ 81257 w 577154"/>
              <a:gd name="connsiteY294" fmla="*/ 275322 h 586292"/>
              <a:gd name="connsiteX295" fmla="*/ 81257 w 577154"/>
              <a:gd name="connsiteY295" fmla="*/ 279873 h 586292"/>
              <a:gd name="connsiteX296" fmla="*/ 80498 w 577154"/>
              <a:gd name="connsiteY296" fmla="*/ 293525 h 586292"/>
              <a:gd name="connsiteX297" fmla="*/ 81257 w 577154"/>
              <a:gd name="connsiteY297" fmla="*/ 306419 h 586292"/>
              <a:gd name="connsiteX298" fmla="*/ 81257 w 577154"/>
              <a:gd name="connsiteY298" fmla="*/ 311729 h 586292"/>
              <a:gd name="connsiteX299" fmla="*/ 82016 w 577154"/>
              <a:gd name="connsiteY299" fmla="*/ 320072 h 586292"/>
              <a:gd name="connsiteX300" fmla="*/ 82776 w 577154"/>
              <a:gd name="connsiteY300" fmla="*/ 325381 h 586292"/>
              <a:gd name="connsiteX301" fmla="*/ 83535 w 577154"/>
              <a:gd name="connsiteY301" fmla="*/ 332966 h 586292"/>
              <a:gd name="connsiteX302" fmla="*/ 84295 w 577154"/>
              <a:gd name="connsiteY302" fmla="*/ 339033 h 586292"/>
              <a:gd name="connsiteX303" fmla="*/ 85054 w 577154"/>
              <a:gd name="connsiteY303" fmla="*/ 345859 h 586292"/>
              <a:gd name="connsiteX304" fmla="*/ 86573 w 577154"/>
              <a:gd name="connsiteY304" fmla="*/ 351927 h 586292"/>
              <a:gd name="connsiteX305" fmla="*/ 87332 w 577154"/>
              <a:gd name="connsiteY305" fmla="*/ 358753 h 586292"/>
              <a:gd name="connsiteX306" fmla="*/ 88851 w 577154"/>
              <a:gd name="connsiteY306" fmla="*/ 364821 h 586292"/>
              <a:gd name="connsiteX307" fmla="*/ 90370 w 577154"/>
              <a:gd name="connsiteY307" fmla="*/ 370889 h 586292"/>
              <a:gd name="connsiteX308" fmla="*/ 91889 w 577154"/>
              <a:gd name="connsiteY308" fmla="*/ 376956 h 586292"/>
              <a:gd name="connsiteX309" fmla="*/ 94167 w 577154"/>
              <a:gd name="connsiteY309" fmla="*/ 383783 h 586292"/>
              <a:gd name="connsiteX310" fmla="*/ 95686 w 577154"/>
              <a:gd name="connsiteY310" fmla="*/ 389092 h 586292"/>
              <a:gd name="connsiteX311" fmla="*/ 97964 w 577154"/>
              <a:gd name="connsiteY311" fmla="*/ 395918 h 586292"/>
              <a:gd name="connsiteX312" fmla="*/ 100242 w 577154"/>
              <a:gd name="connsiteY312" fmla="*/ 401227 h 586292"/>
              <a:gd name="connsiteX313" fmla="*/ 103280 w 577154"/>
              <a:gd name="connsiteY313" fmla="*/ 408812 h 586292"/>
              <a:gd name="connsiteX314" fmla="*/ 104799 w 577154"/>
              <a:gd name="connsiteY314" fmla="*/ 412604 h 586292"/>
              <a:gd name="connsiteX315" fmla="*/ 108596 w 577154"/>
              <a:gd name="connsiteY315" fmla="*/ 422464 h 586292"/>
              <a:gd name="connsiteX316" fmla="*/ 109355 w 577154"/>
              <a:gd name="connsiteY316" fmla="*/ 423223 h 586292"/>
              <a:gd name="connsiteX317" fmla="*/ 236937 w 577154"/>
              <a:gd name="connsiteY317" fmla="*/ 549886 h 586292"/>
              <a:gd name="connsiteX318" fmla="*/ 240734 w 577154"/>
              <a:gd name="connsiteY318" fmla="*/ 551403 h 586292"/>
              <a:gd name="connsiteX319" fmla="*/ 246810 w 577154"/>
              <a:gd name="connsiteY319" fmla="*/ 553678 h 586292"/>
              <a:gd name="connsiteX320" fmla="*/ 254404 w 577154"/>
              <a:gd name="connsiteY320" fmla="*/ 555954 h 586292"/>
              <a:gd name="connsiteX321" fmla="*/ 257441 w 577154"/>
              <a:gd name="connsiteY321" fmla="*/ 557471 h 586292"/>
              <a:gd name="connsiteX322" fmla="*/ 266554 w 577154"/>
              <a:gd name="connsiteY322" fmla="*/ 559746 h 586292"/>
              <a:gd name="connsiteX323" fmla="*/ 268073 w 577154"/>
              <a:gd name="connsiteY323" fmla="*/ 559746 h 586292"/>
              <a:gd name="connsiteX324" fmla="*/ 277945 w 577154"/>
              <a:gd name="connsiteY324" fmla="*/ 562021 h 586292"/>
              <a:gd name="connsiteX325" fmla="*/ 278705 w 577154"/>
              <a:gd name="connsiteY325" fmla="*/ 562780 h 586292"/>
              <a:gd name="connsiteX326" fmla="*/ 289337 w 577154"/>
              <a:gd name="connsiteY326" fmla="*/ 564297 h 586292"/>
              <a:gd name="connsiteX327" fmla="*/ 290855 w 577154"/>
              <a:gd name="connsiteY327" fmla="*/ 564297 h 586292"/>
              <a:gd name="connsiteX328" fmla="*/ 294653 w 577154"/>
              <a:gd name="connsiteY328" fmla="*/ 565055 h 586292"/>
              <a:gd name="connsiteX329" fmla="*/ 318954 w 577154"/>
              <a:gd name="connsiteY329" fmla="*/ 566572 h 586292"/>
              <a:gd name="connsiteX330" fmla="*/ 556650 w 577154"/>
              <a:gd name="connsiteY330" fmla="*/ 293525 h 586292"/>
              <a:gd name="connsiteX331" fmla="*/ 318954 w 577154"/>
              <a:gd name="connsiteY331" fmla="*/ 20478 h 586292"/>
              <a:gd name="connsiteX332" fmla="*/ 258201 w 577154"/>
              <a:gd name="connsiteY332" fmla="*/ 0 h 586292"/>
              <a:gd name="connsiteX333" fmla="*/ 287818 w 577154"/>
              <a:gd name="connsiteY333" fmla="*/ 2275 h 586292"/>
              <a:gd name="connsiteX334" fmla="*/ 318954 w 577154"/>
              <a:gd name="connsiteY334" fmla="*/ 0 h 586292"/>
              <a:gd name="connsiteX335" fmla="*/ 577154 w 577154"/>
              <a:gd name="connsiteY335" fmla="*/ 293525 h 586292"/>
              <a:gd name="connsiteX336" fmla="*/ 318954 w 577154"/>
              <a:gd name="connsiteY336" fmla="*/ 586292 h 586292"/>
              <a:gd name="connsiteX337" fmla="*/ 287818 w 577154"/>
              <a:gd name="connsiteY337" fmla="*/ 584775 h 586292"/>
              <a:gd name="connsiteX338" fmla="*/ 258201 w 577154"/>
              <a:gd name="connsiteY338" fmla="*/ 586292 h 586292"/>
              <a:gd name="connsiteX339" fmla="*/ 110874 w 577154"/>
              <a:gd name="connsiteY339" fmla="*/ 533958 h 586292"/>
              <a:gd name="connsiteX340" fmla="*/ 108596 w 577154"/>
              <a:gd name="connsiteY340" fmla="*/ 532441 h 586292"/>
              <a:gd name="connsiteX341" fmla="*/ 60753 w 577154"/>
              <a:gd name="connsiteY341" fmla="*/ 482383 h 586292"/>
              <a:gd name="connsiteX342" fmla="*/ 59993 w 577154"/>
              <a:gd name="connsiteY342" fmla="*/ 480866 h 586292"/>
              <a:gd name="connsiteX343" fmla="*/ 25060 w 577154"/>
              <a:gd name="connsiteY343" fmla="*/ 419430 h 586292"/>
              <a:gd name="connsiteX344" fmla="*/ 24301 w 577154"/>
              <a:gd name="connsiteY344" fmla="*/ 417913 h 586292"/>
              <a:gd name="connsiteX345" fmla="*/ 0 w 577154"/>
              <a:gd name="connsiteY345" fmla="*/ 293525 h 586292"/>
              <a:gd name="connsiteX346" fmla="*/ 9872 w 577154"/>
              <a:gd name="connsiteY346" fmla="*/ 211611 h 586292"/>
              <a:gd name="connsiteX347" fmla="*/ 10632 w 577154"/>
              <a:gd name="connsiteY347" fmla="*/ 207819 h 586292"/>
              <a:gd name="connsiteX348" fmla="*/ 28857 w 577154"/>
              <a:gd name="connsiteY348" fmla="*/ 158519 h 586292"/>
              <a:gd name="connsiteX349" fmla="*/ 29617 w 577154"/>
              <a:gd name="connsiteY349" fmla="*/ 157002 h 586292"/>
              <a:gd name="connsiteX350" fmla="*/ 67588 w 577154"/>
              <a:gd name="connsiteY350" fmla="*/ 94808 h 586292"/>
              <a:gd name="connsiteX351" fmla="*/ 69106 w 577154"/>
              <a:gd name="connsiteY351" fmla="*/ 94049 h 586292"/>
              <a:gd name="connsiteX352" fmla="*/ 123025 w 577154"/>
              <a:gd name="connsiteY352" fmla="*/ 43232 h 586292"/>
              <a:gd name="connsiteX353" fmla="*/ 258201 w 577154"/>
              <a:gd name="connsiteY353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77154" h="586292">
                <a:moveTo>
                  <a:pt x="149604" y="536234"/>
                </a:moveTo>
                <a:cubicBezTo>
                  <a:pt x="170108" y="548369"/>
                  <a:pt x="191372" y="556712"/>
                  <a:pt x="214914" y="562021"/>
                </a:cubicBezTo>
                <a:cubicBezTo>
                  <a:pt x="214155" y="561263"/>
                  <a:pt x="212636" y="560504"/>
                  <a:pt x="211877" y="559746"/>
                </a:cubicBezTo>
                <a:cubicBezTo>
                  <a:pt x="208079" y="558229"/>
                  <a:pt x="205041" y="556712"/>
                  <a:pt x="202004" y="554437"/>
                </a:cubicBezTo>
                <a:cubicBezTo>
                  <a:pt x="199725" y="553678"/>
                  <a:pt x="198207" y="552920"/>
                  <a:pt x="196688" y="551403"/>
                </a:cubicBezTo>
                <a:cubicBezTo>
                  <a:pt x="192131" y="549128"/>
                  <a:pt x="188334" y="546094"/>
                  <a:pt x="184537" y="543818"/>
                </a:cubicBezTo>
                <a:cubicBezTo>
                  <a:pt x="182259" y="542301"/>
                  <a:pt x="179981" y="540784"/>
                  <a:pt x="177702" y="538509"/>
                </a:cubicBezTo>
                <a:cubicBezTo>
                  <a:pt x="176184" y="537751"/>
                  <a:pt x="175424" y="536992"/>
                  <a:pt x="173905" y="536234"/>
                </a:cubicBezTo>
                <a:close/>
                <a:moveTo>
                  <a:pt x="299943" y="499816"/>
                </a:moveTo>
                <a:cubicBezTo>
                  <a:pt x="306021" y="500576"/>
                  <a:pt x="312100" y="500576"/>
                  <a:pt x="318939" y="500576"/>
                </a:cubicBezTo>
                <a:cubicBezTo>
                  <a:pt x="324257" y="500576"/>
                  <a:pt x="329576" y="505139"/>
                  <a:pt x="329576" y="511222"/>
                </a:cubicBezTo>
                <a:cubicBezTo>
                  <a:pt x="329576" y="516546"/>
                  <a:pt x="325017" y="521108"/>
                  <a:pt x="319698" y="521108"/>
                </a:cubicBezTo>
                <a:lnTo>
                  <a:pt x="318939" y="521108"/>
                </a:lnTo>
                <a:cubicBezTo>
                  <a:pt x="311340" y="521108"/>
                  <a:pt x="304502" y="520348"/>
                  <a:pt x="297663" y="519587"/>
                </a:cubicBezTo>
                <a:cubicBezTo>
                  <a:pt x="291584" y="518827"/>
                  <a:pt x="287785" y="514264"/>
                  <a:pt x="288545" y="508941"/>
                </a:cubicBezTo>
                <a:cubicBezTo>
                  <a:pt x="289305" y="502857"/>
                  <a:pt x="293864" y="499055"/>
                  <a:pt x="299943" y="499816"/>
                </a:cubicBezTo>
                <a:close/>
                <a:moveTo>
                  <a:pt x="88851" y="485417"/>
                </a:moveTo>
                <a:cubicBezTo>
                  <a:pt x="98723" y="496794"/>
                  <a:pt x="109355" y="506654"/>
                  <a:pt x="119987" y="515755"/>
                </a:cubicBezTo>
                <a:lnTo>
                  <a:pt x="150364" y="515755"/>
                </a:lnTo>
                <a:cubicBezTo>
                  <a:pt x="149604" y="514997"/>
                  <a:pt x="148845" y="514238"/>
                  <a:pt x="148085" y="513480"/>
                </a:cubicBezTo>
                <a:cubicBezTo>
                  <a:pt x="146566" y="511204"/>
                  <a:pt x="144288" y="508929"/>
                  <a:pt x="142010" y="507412"/>
                </a:cubicBezTo>
                <a:cubicBezTo>
                  <a:pt x="140491" y="505137"/>
                  <a:pt x="138213" y="502861"/>
                  <a:pt x="136694" y="501344"/>
                </a:cubicBezTo>
                <a:cubicBezTo>
                  <a:pt x="133656" y="497552"/>
                  <a:pt x="130619" y="493760"/>
                  <a:pt x="127581" y="489967"/>
                </a:cubicBezTo>
                <a:cubicBezTo>
                  <a:pt x="126062" y="488450"/>
                  <a:pt x="125303" y="486934"/>
                  <a:pt x="123784" y="485417"/>
                </a:cubicBezTo>
                <a:close/>
                <a:moveTo>
                  <a:pt x="399912" y="482256"/>
                </a:moveTo>
                <a:cubicBezTo>
                  <a:pt x="402382" y="483014"/>
                  <a:pt x="404471" y="484721"/>
                  <a:pt x="405611" y="486996"/>
                </a:cubicBezTo>
                <a:cubicBezTo>
                  <a:pt x="408650" y="492305"/>
                  <a:pt x="406371" y="498373"/>
                  <a:pt x="401812" y="500648"/>
                </a:cubicBezTo>
                <a:cubicBezTo>
                  <a:pt x="394973" y="504441"/>
                  <a:pt x="388895" y="506716"/>
                  <a:pt x="382056" y="509750"/>
                </a:cubicBezTo>
                <a:cubicBezTo>
                  <a:pt x="380536" y="509750"/>
                  <a:pt x="379776" y="510508"/>
                  <a:pt x="378257" y="510508"/>
                </a:cubicBezTo>
                <a:cubicBezTo>
                  <a:pt x="374458" y="510508"/>
                  <a:pt x="370658" y="507474"/>
                  <a:pt x="369139" y="503682"/>
                </a:cubicBezTo>
                <a:cubicBezTo>
                  <a:pt x="366859" y="498373"/>
                  <a:pt x="369899" y="492305"/>
                  <a:pt x="375217" y="490789"/>
                </a:cubicBezTo>
                <a:cubicBezTo>
                  <a:pt x="380536" y="488513"/>
                  <a:pt x="386615" y="486238"/>
                  <a:pt x="391934" y="483204"/>
                </a:cubicBezTo>
                <a:cubicBezTo>
                  <a:pt x="394593" y="481687"/>
                  <a:pt x="397443" y="481498"/>
                  <a:pt x="399912" y="482256"/>
                </a:cubicBezTo>
                <a:close/>
                <a:moveTo>
                  <a:pt x="229351" y="474063"/>
                </a:moveTo>
                <a:cubicBezTo>
                  <a:pt x="234677" y="477094"/>
                  <a:pt x="240764" y="480126"/>
                  <a:pt x="246091" y="483157"/>
                </a:cubicBezTo>
                <a:cubicBezTo>
                  <a:pt x="250656" y="486188"/>
                  <a:pt x="252939" y="492250"/>
                  <a:pt x="250656" y="496797"/>
                </a:cubicBezTo>
                <a:cubicBezTo>
                  <a:pt x="248374" y="500586"/>
                  <a:pt x="245330" y="502101"/>
                  <a:pt x="241525" y="502101"/>
                </a:cubicBezTo>
                <a:cubicBezTo>
                  <a:pt x="240004" y="502101"/>
                  <a:pt x="238482" y="502101"/>
                  <a:pt x="236960" y="501343"/>
                </a:cubicBezTo>
                <a:cubicBezTo>
                  <a:pt x="230872" y="498312"/>
                  <a:pt x="224024" y="494523"/>
                  <a:pt x="218698" y="490735"/>
                </a:cubicBezTo>
                <a:cubicBezTo>
                  <a:pt x="214132" y="487703"/>
                  <a:pt x="212610" y="481641"/>
                  <a:pt x="215654" y="477094"/>
                </a:cubicBezTo>
                <a:cubicBezTo>
                  <a:pt x="218698" y="471790"/>
                  <a:pt x="224785" y="471032"/>
                  <a:pt x="229351" y="474063"/>
                </a:cubicBezTo>
                <a:close/>
                <a:moveTo>
                  <a:pt x="464745" y="433889"/>
                </a:moveTo>
                <a:cubicBezTo>
                  <a:pt x="469298" y="436925"/>
                  <a:pt x="470057" y="443755"/>
                  <a:pt x="466262" y="447550"/>
                </a:cubicBezTo>
                <a:cubicBezTo>
                  <a:pt x="461709" y="453622"/>
                  <a:pt x="457155" y="458935"/>
                  <a:pt x="451842" y="463488"/>
                </a:cubicBezTo>
                <a:cubicBezTo>
                  <a:pt x="450324" y="465765"/>
                  <a:pt x="447288" y="466524"/>
                  <a:pt x="445012" y="466524"/>
                </a:cubicBezTo>
                <a:cubicBezTo>
                  <a:pt x="442735" y="466524"/>
                  <a:pt x="439699" y="465765"/>
                  <a:pt x="438181" y="463488"/>
                </a:cubicBezTo>
                <a:cubicBezTo>
                  <a:pt x="433627" y="459694"/>
                  <a:pt x="433627" y="453622"/>
                  <a:pt x="438181" y="449068"/>
                </a:cubicBezTo>
                <a:cubicBezTo>
                  <a:pt x="441976" y="444514"/>
                  <a:pt x="446530" y="439961"/>
                  <a:pt x="450324" y="435407"/>
                </a:cubicBezTo>
                <a:cubicBezTo>
                  <a:pt x="454119" y="430853"/>
                  <a:pt x="460191" y="430094"/>
                  <a:pt x="464745" y="433889"/>
                </a:cubicBezTo>
                <a:close/>
                <a:moveTo>
                  <a:pt x="49362" y="424740"/>
                </a:moveTo>
                <a:cubicBezTo>
                  <a:pt x="56196" y="439150"/>
                  <a:pt x="64550" y="452803"/>
                  <a:pt x="73663" y="464938"/>
                </a:cubicBezTo>
                <a:lnTo>
                  <a:pt x="109355" y="464938"/>
                </a:lnTo>
                <a:cubicBezTo>
                  <a:pt x="107836" y="461904"/>
                  <a:pt x="106318" y="459629"/>
                  <a:pt x="104039" y="456595"/>
                </a:cubicBezTo>
                <a:cubicBezTo>
                  <a:pt x="103280" y="455078"/>
                  <a:pt x="102521" y="453561"/>
                  <a:pt x="101761" y="452044"/>
                </a:cubicBezTo>
                <a:cubicBezTo>
                  <a:pt x="99483" y="448252"/>
                  <a:pt x="97205" y="443701"/>
                  <a:pt x="94926" y="439909"/>
                </a:cubicBezTo>
                <a:cubicBezTo>
                  <a:pt x="94167" y="438392"/>
                  <a:pt x="93408" y="436875"/>
                  <a:pt x="92648" y="435358"/>
                </a:cubicBezTo>
                <a:cubicBezTo>
                  <a:pt x="91129" y="431566"/>
                  <a:pt x="89611" y="428532"/>
                  <a:pt x="88092" y="424740"/>
                </a:cubicBezTo>
                <a:close/>
                <a:moveTo>
                  <a:pt x="161771" y="417898"/>
                </a:moveTo>
                <a:cubicBezTo>
                  <a:pt x="166316" y="414864"/>
                  <a:pt x="173134" y="415623"/>
                  <a:pt x="176164" y="420173"/>
                </a:cubicBezTo>
                <a:cubicBezTo>
                  <a:pt x="179194" y="425482"/>
                  <a:pt x="183739" y="430790"/>
                  <a:pt x="187527" y="435341"/>
                </a:cubicBezTo>
                <a:cubicBezTo>
                  <a:pt x="190557" y="439891"/>
                  <a:pt x="190557" y="446717"/>
                  <a:pt x="186012" y="449750"/>
                </a:cubicBezTo>
                <a:cubicBezTo>
                  <a:pt x="183739" y="451267"/>
                  <a:pt x="181466" y="452025"/>
                  <a:pt x="179194" y="452025"/>
                </a:cubicBezTo>
                <a:cubicBezTo>
                  <a:pt x="176921" y="452025"/>
                  <a:pt x="173891" y="451267"/>
                  <a:pt x="171619" y="448233"/>
                </a:cubicBezTo>
                <a:cubicBezTo>
                  <a:pt x="167074" y="442925"/>
                  <a:pt x="163286" y="437616"/>
                  <a:pt x="159498" y="431549"/>
                </a:cubicBezTo>
                <a:cubicBezTo>
                  <a:pt x="155711" y="426998"/>
                  <a:pt x="157226" y="420931"/>
                  <a:pt x="161771" y="417898"/>
                </a:cubicBezTo>
                <a:close/>
                <a:moveTo>
                  <a:pt x="31136" y="373923"/>
                </a:moveTo>
                <a:cubicBezTo>
                  <a:pt x="33414" y="384541"/>
                  <a:pt x="37211" y="394401"/>
                  <a:pt x="41008" y="404261"/>
                </a:cubicBezTo>
                <a:lnTo>
                  <a:pt x="79738" y="404261"/>
                </a:lnTo>
                <a:cubicBezTo>
                  <a:pt x="79738" y="403503"/>
                  <a:pt x="78979" y="401986"/>
                  <a:pt x="78979" y="401227"/>
                </a:cubicBezTo>
                <a:cubicBezTo>
                  <a:pt x="78219" y="399710"/>
                  <a:pt x="77460" y="398952"/>
                  <a:pt x="77460" y="397435"/>
                </a:cubicBezTo>
                <a:cubicBezTo>
                  <a:pt x="75182" y="391367"/>
                  <a:pt x="73663" y="385300"/>
                  <a:pt x="72144" y="379232"/>
                </a:cubicBezTo>
                <a:cubicBezTo>
                  <a:pt x="71385" y="378473"/>
                  <a:pt x="71385" y="378473"/>
                  <a:pt x="71385" y="377715"/>
                </a:cubicBezTo>
                <a:cubicBezTo>
                  <a:pt x="71385" y="376956"/>
                  <a:pt x="70625" y="375439"/>
                  <a:pt x="70625" y="373923"/>
                </a:cubicBezTo>
                <a:close/>
                <a:moveTo>
                  <a:pt x="499728" y="361797"/>
                </a:moveTo>
                <a:cubicBezTo>
                  <a:pt x="505037" y="363315"/>
                  <a:pt x="508071" y="369384"/>
                  <a:pt x="506554" y="374694"/>
                </a:cubicBezTo>
                <a:cubicBezTo>
                  <a:pt x="504279" y="381522"/>
                  <a:pt x="501245" y="387591"/>
                  <a:pt x="498970" y="394418"/>
                </a:cubicBezTo>
                <a:cubicBezTo>
                  <a:pt x="497453" y="398211"/>
                  <a:pt x="493661" y="400487"/>
                  <a:pt x="489868" y="400487"/>
                </a:cubicBezTo>
                <a:cubicBezTo>
                  <a:pt x="488352" y="400487"/>
                  <a:pt x="486835" y="399729"/>
                  <a:pt x="485318" y="399729"/>
                </a:cubicBezTo>
                <a:cubicBezTo>
                  <a:pt x="480767" y="397453"/>
                  <a:pt x="477733" y="391384"/>
                  <a:pt x="480009" y="386073"/>
                </a:cubicBezTo>
                <a:cubicBezTo>
                  <a:pt x="483042" y="380004"/>
                  <a:pt x="485318" y="373935"/>
                  <a:pt x="486835" y="367866"/>
                </a:cubicBezTo>
                <a:cubicBezTo>
                  <a:pt x="489110" y="362556"/>
                  <a:pt x="494419" y="360280"/>
                  <a:pt x="499728" y="361797"/>
                </a:cubicBezTo>
                <a:close/>
                <a:moveTo>
                  <a:pt x="132907" y="343643"/>
                </a:moveTo>
                <a:cubicBezTo>
                  <a:pt x="138227" y="342126"/>
                  <a:pt x="143546" y="345161"/>
                  <a:pt x="145066" y="350471"/>
                </a:cubicBezTo>
                <a:cubicBezTo>
                  <a:pt x="146586" y="356540"/>
                  <a:pt x="148865" y="363368"/>
                  <a:pt x="150385" y="368678"/>
                </a:cubicBezTo>
                <a:cubicBezTo>
                  <a:pt x="152665" y="373988"/>
                  <a:pt x="149625" y="380057"/>
                  <a:pt x="144306" y="381575"/>
                </a:cubicBezTo>
                <a:cubicBezTo>
                  <a:pt x="142786" y="382333"/>
                  <a:pt x="142026" y="382333"/>
                  <a:pt x="141266" y="382333"/>
                </a:cubicBezTo>
                <a:cubicBezTo>
                  <a:pt x="136707" y="382333"/>
                  <a:pt x="132907" y="380057"/>
                  <a:pt x="131388" y="375506"/>
                </a:cubicBezTo>
                <a:cubicBezTo>
                  <a:pt x="129108" y="368678"/>
                  <a:pt x="126828" y="362609"/>
                  <a:pt x="125309" y="355781"/>
                </a:cubicBezTo>
                <a:cubicBezTo>
                  <a:pt x="123789" y="350471"/>
                  <a:pt x="127588" y="344402"/>
                  <a:pt x="132907" y="343643"/>
                </a:cubicBezTo>
                <a:close/>
                <a:moveTo>
                  <a:pt x="21263" y="323864"/>
                </a:moveTo>
                <a:cubicBezTo>
                  <a:pt x="22782" y="333724"/>
                  <a:pt x="24301" y="344342"/>
                  <a:pt x="25820" y="354203"/>
                </a:cubicBezTo>
                <a:lnTo>
                  <a:pt x="66069" y="354203"/>
                </a:lnTo>
                <a:cubicBezTo>
                  <a:pt x="65309" y="348135"/>
                  <a:pt x="63790" y="342826"/>
                  <a:pt x="63031" y="337516"/>
                </a:cubicBezTo>
                <a:cubicBezTo>
                  <a:pt x="63031" y="336758"/>
                  <a:pt x="63031" y="336758"/>
                  <a:pt x="63031" y="335999"/>
                </a:cubicBezTo>
                <a:cubicBezTo>
                  <a:pt x="63031" y="332207"/>
                  <a:pt x="62272" y="327656"/>
                  <a:pt x="61512" y="323864"/>
                </a:cubicBezTo>
                <a:close/>
                <a:moveTo>
                  <a:pt x="509625" y="282911"/>
                </a:moveTo>
                <a:cubicBezTo>
                  <a:pt x="514955" y="282911"/>
                  <a:pt x="519524" y="286704"/>
                  <a:pt x="519524" y="292773"/>
                </a:cubicBezTo>
                <a:lnTo>
                  <a:pt x="519524" y="293532"/>
                </a:lnTo>
                <a:cubicBezTo>
                  <a:pt x="519524" y="300360"/>
                  <a:pt x="519524" y="307187"/>
                  <a:pt x="518763" y="313256"/>
                </a:cubicBezTo>
                <a:cubicBezTo>
                  <a:pt x="518763" y="318567"/>
                  <a:pt x="514194" y="323118"/>
                  <a:pt x="508863" y="323118"/>
                </a:cubicBezTo>
                <a:cubicBezTo>
                  <a:pt x="508102" y="323118"/>
                  <a:pt x="508102" y="323118"/>
                  <a:pt x="508102" y="322360"/>
                </a:cubicBezTo>
                <a:cubicBezTo>
                  <a:pt x="502010" y="322360"/>
                  <a:pt x="498202" y="317808"/>
                  <a:pt x="498964" y="311739"/>
                </a:cubicBezTo>
                <a:cubicBezTo>
                  <a:pt x="498964" y="305670"/>
                  <a:pt x="498964" y="299601"/>
                  <a:pt x="498964" y="293532"/>
                </a:cubicBezTo>
                <a:cubicBezTo>
                  <a:pt x="498964" y="287463"/>
                  <a:pt x="503533" y="282911"/>
                  <a:pt x="509625" y="282911"/>
                </a:cubicBezTo>
                <a:close/>
                <a:moveTo>
                  <a:pt x="20504" y="273047"/>
                </a:moveTo>
                <a:cubicBezTo>
                  <a:pt x="20504" y="279873"/>
                  <a:pt x="19744" y="286699"/>
                  <a:pt x="19744" y="293525"/>
                </a:cubicBezTo>
                <a:cubicBezTo>
                  <a:pt x="19744" y="296559"/>
                  <a:pt x="20504" y="300352"/>
                  <a:pt x="20504" y="303385"/>
                </a:cubicBezTo>
                <a:lnTo>
                  <a:pt x="60753" y="303385"/>
                </a:lnTo>
                <a:cubicBezTo>
                  <a:pt x="60753" y="300352"/>
                  <a:pt x="60753" y="296559"/>
                  <a:pt x="60753" y="293525"/>
                </a:cubicBezTo>
                <a:cubicBezTo>
                  <a:pt x="60753" y="286699"/>
                  <a:pt x="60753" y="279873"/>
                  <a:pt x="61512" y="273805"/>
                </a:cubicBezTo>
                <a:cubicBezTo>
                  <a:pt x="61512" y="273047"/>
                  <a:pt x="61512" y="273047"/>
                  <a:pt x="61512" y="273047"/>
                </a:cubicBezTo>
                <a:close/>
                <a:moveTo>
                  <a:pt x="129811" y="263173"/>
                </a:moveTo>
                <a:cubicBezTo>
                  <a:pt x="135111" y="263932"/>
                  <a:pt x="138897" y="268484"/>
                  <a:pt x="138897" y="274553"/>
                </a:cubicBezTo>
                <a:cubicBezTo>
                  <a:pt x="138140" y="280622"/>
                  <a:pt x="138140" y="286691"/>
                  <a:pt x="138140" y="292760"/>
                </a:cubicBezTo>
                <a:lnTo>
                  <a:pt x="138140" y="293518"/>
                </a:lnTo>
                <a:cubicBezTo>
                  <a:pt x="138140" y="298829"/>
                  <a:pt x="133597" y="303380"/>
                  <a:pt x="128297" y="303380"/>
                </a:cubicBezTo>
                <a:cubicBezTo>
                  <a:pt x="122997" y="303380"/>
                  <a:pt x="118454" y="299587"/>
                  <a:pt x="117697" y="294277"/>
                </a:cubicBezTo>
                <a:lnTo>
                  <a:pt x="117697" y="293518"/>
                </a:lnTo>
                <a:cubicBezTo>
                  <a:pt x="117697" y="286691"/>
                  <a:pt x="118454" y="279863"/>
                  <a:pt x="118454" y="273035"/>
                </a:cubicBezTo>
                <a:cubicBezTo>
                  <a:pt x="119211" y="266966"/>
                  <a:pt x="123754" y="263173"/>
                  <a:pt x="129811" y="263173"/>
                </a:cubicBezTo>
                <a:close/>
                <a:moveTo>
                  <a:pt x="28098" y="222230"/>
                </a:moveTo>
                <a:cubicBezTo>
                  <a:pt x="25820" y="232090"/>
                  <a:pt x="24301" y="242708"/>
                  <a:pt x="22782" y="252568"/>
                </a:cubicBezTo>
                <a:lnTo>
                  <a:pt x="63031" y="252568"/>
                </a:lnTo>
                <a:cubicBezTo>
                  <a:pt x="63031" y="251810"/>
                  <a:pt x="63031" y="251052"/>
                  <a:pt x="63031" y="250293"/>
                </a:cubicBezTo>
                <a:cubicBezTo>
                  <a:pt x="63031" y="250293"/>
                  <a:pt x="63031" y="249535"/>
                  <a:pt x="63031" y="249535"/>
                </a:cubicBezTo>
                <a:cubicBezTo>
                  <a:pt x="64550" y="242708"/>
                  <a:pt x="65309" y="236641"/>
                  <a:pt x="66828" y="229815"/>
                </a:cubicBezTo>
                <a:cubicBezTo>
                  <a:pt x="66828" y="229056"/>
                  <a:pt x="66828" y="227539"/>
                  <a:pt x="67588" y="226022"/>
                </a:cubicBezTo>
                <a:cubicBezTo>
                  <a:pt x="67588" y="225264"/>
                  <a:pt x="67588" y="223747"/>
                  <a:pt x="68347" y="222230"/>
                </a:cubicBezTo>
                <a:close/>
                <a:moveTo>
                  <a:pt x="492894" y="204013"/>
                </a:moveTo>
                <a:cubicBezTo>
                  <a:pt x="498219" y="202497"/>
                  <a:pt x="504304" y="205530"/>
                  <a:pt x="505825" y="210836"/>
                </a:cubicBezTo>
                <a:cubicBezTo>
                  <a:pt x="508108" y="216901"/>
                  <a:pt x="510390" y="223724"/>
                  <a:pt x="511911" y="230547"/>
                </a:cubicBezTo>
                <a:cubicBezTo>
                  <a:pt x="513432" y="235854"/>
                  <a:pt x="509629" y="241161"/>
                  <a:pt x="504304" y="242677"/>
                </a:cubicBezTo>
                <a:cubicBezTo>
                  <a:pt x="503543" y="243435"/>
                  <a:pt x="502783" y="243435"/>
                  <a:pt x="502022" y="243435"/>
                </a:cubicBezTo>
                <a:cubicBezTo>
                  <a:pt x="497458" y="243435"/>
                  <a:pt x="493655" y="240403"/>
                  <a:pt x="492133" y="235854"/>
                </a:cubicBezTo>
                <a:cubicBezTo>
                  <a:pt x="490612" y="229031"/>
                  <a:pt x="489091" y="222966"/>
                  <a:pt x="486809" y="216901"/>
                </a:cubicBezTo>
                <a:cubicBezTo>
                  <a:pt x="485287" y="211595"/>
                  <a:pt x="487569" y="206288"/>
                  <a:pt x="492894" y="204013"/>
                </a:cubicBezTo>
                <a:close/>
                <a:moveTo>
                  <a:pt x="151873" y="186619"/>
                </a:moveTo>
                <a:cubicBezTo>
                  <a:pt x="157203" y="188895"/>
                  <a:pt x="159488" y="194964"/>
                  <a:pt x="157203" y="200274"/>
                </a:cubicBezTo>
                <a:cubicBezTo>
                  <a:pt x="154919" y="205585"/>
                  <a:pt x="152634" y="211654"/>
                  <a:pt x="150350" y="217723"/>
                </a:cubicBezTo>
                <a:cubicBezTo>
                  <a:pt x="148827" y="222274"/>
                  <a:pt x="145019" y="224550"/>
                  <a:pt x="140450" y="224550"/>
                </a:cubicBezTo>
                <a:cubicBezTo>
                  <a:pt x="139689" y="224550"/>
                  <a:pt x="138927" y="224550"/>
                  <a:pt x="137404" y="224550"/>
                </a:cubicBezTo>
                <a:cubicBezTo>
                  <a:pt x="132074" y="222274"/>
                  <a:pt x="129028" y="216964"/>
                  <a:pt x="131312" y="211654"/>
                </a:cubicBezTo>
                <a:cubicBezTo>
                  <a:pt x="133597" y="204826"/>
                  <a:pt x="135881" y="197998"/>
                  <a:pt x="138927" y="191929"/>
                </a:cubicBezTo>
                <a:cubicBezTo>
                  <a:pt x="141212" y="186619"/>
                  <a:pt x="147304" y="184343"/>
                  <a:pt x="151873" y="186619"/>
                </a:cubicBezTo>
                <a:close/>
                <a:moveTo>
                  <a:pt x="218736" y="186536"/>
                </a:moveTo>
                <a:lnTo>
                  <a:pt x="281780" y="186536"/>
                </a:lnTo>
                <a:cubicBezTo>
                  <a:pt x="288616" y="186536"/>
                  <a:pt x="292414" y="190330"/>
                  <a:pt x="292414" y="196401"/>
                </a:cubicBezTo>
                <a:cubicBezTo>
                  <a:pt x="292414" y="202471"/>
                  <a:pt x="288616" y="207024"/>
                  <a:pt x="281780" y="207024"/>
                </a:cubicBezTo>
                <a:lnTo>
                  <a:pt x="264310" y="207024"/>
                </a:lnTo>
                <a:lnTo>
                  <a:pt x="322037" y="294288"/>
                </a:lnTo>
                <a:lnTo>
                  <a:pt x="379004" y="207024"/>
                </a:lnTo>
                <a:lnTo>
                  <a:pt x="361534" y="207024"/>
                </a:lnTo>
                <a:cubicBezTo>
                  <a:pt x="355457" y="207024"/>
                  <a:pt x="351659" y="202471"/>
                  <a:pt x="351659" y="196401"/>
                </a:cubicBezTo>
                <a:cubicBezTo>
                  <a:pt x="351659" y="190330"/>
                  <a:pt x="355457" y="186536"/>
                  <a:pt x="361534" y="186536"/>
                </a:cubicBezTo>
                <a:lnTo>
                  <a:pt x="425337" y="186536"/>
                </a:lnTo>
                <a:cubicBezTo>
                  <a:pt x="431413" y="186536"/>
                  <a:pt x="435211" y="190330"/>
                  <a:pt x="435211" y="196401"/>
                </a:cubicBezTo>
                <a:cubicBezTo>
                  <a:pt x="435211" y="202471"/>
                  <a:pt x="431413" y="207024"/>
                  <a:pt x="425337" y="207024"/>
                </a:cubicBezTo>
                <a:lnTo>
                  <a:pt x="405588" y="207024"/>
                </a:lnTo>
                <a:cubicBezTo>
                  <a:pt x="404069" y="207024"/>
                  <a:pt x="402550" y="207024"/>
                  <a:pt x="401031" y="209301"/>
                </a:cubicBezTo>
                <a:lnTo>
                  <a:pt x="337987" y="307947"/>
                </a:lnTo>
                <a:lnTo>
                  <a:pt x="373687" y="307947"/>
                </a:lnTo>
                <a:cubicBezTo>
                  <a:pt x="380523" y="307947"/>
                  <a:pt x="384321" y="311741"/>
                  <a:pt x="384321" y="317812"/>
                </a:cubicBezTo>
                <a:cubicBezTo>
                  <a:pt x="384321" y="324641"/>
                  <a:pt x="380523" y="328435"/>
                  <a:pt x="373687" y="328435"/>
                </a:cubicBezTo>
                <a:lnTo>
                  <a:pt x="331911" y="328435"/>
                </a:lnTo>
                <a:lnTo>
                  <a:pt x="331911" y="338300"/>
                </a:lnTo>
                <a:lnTo>
                  <a:pt x="373687" y="338300"/>
                </a:lnTo>
                <a:cubicBezTo>
                  <a:pt x="380523" y="338300"/>
                  <a:pt x="384321" y="342094"/>
                  <a:pt x="384321" y="348164"/>
                </a:cubicBezTo>
                <a:cubicBezTo>
                  <a:pt x="384321" y="354994"/>
                  <a:pt x="380523" y="358788"/>
                  <a:pt x="373687" y="358788"/>
                </a:cubicBezTo>
                <a:lnTo>
                  <a:pt x="331911" y="358788"/>
                </a:lnTo>
                <a:lnTo>
                  <a:pt x="331911" y="399005"/>
                </a:lnTo>
                <a:lnTo>
                  <a:pt x="355457" y="399005"/>
                </a:lnTo>
                <a:cubicBezTo>
                  <a:pt x="361534" y="399005"/>
                  <a:pt x="365332" y="402799"/>
                  <a:pt x="365332" y="408870"/>
                </a:cubicBezTo>
                <a:cubicBezTo>
                  <a:pt x="365332" y="415699"/>
                  <a:pt x="361534" y="419493"/>
                  <a:pt x="355457" y="419493"/>
                </a:cubicBezTo>
                <a:lnTo>
                  <a:pt x="288616" y="419493"/>
                </a:lnTo>
                <a:cubicBezTo>
                  <a:pt x="282539" y="419493"/>
                  <a:pt x="278742" y="415699"/>
                  <a:pt x="278742" y="408870"/>
                </a:cubicBezTo>
                <a:cubicBezTo>
                  <a:pt x="278742" y="402799"/>
                  <a:pt x="282539" y="399005"/>
                  <a:pt x="288616" y="399005"/>
                </a:cubicBezTo>
                <a:lnTo>
                  <a:pt x="312162" y="399005"/>
                </a:lnTo>
                <a:lnTo>
                  <a:pt x="312162" y="358788"/>
                </a:lnTo>
                <a:lnTo>
                  <a:pt x="270386" y="358788"/>
                </a:lnTo>
                <a:cubicBezTo>
                  <a:pt x="264310" y="358788"/>
                  <a:pt x="259752" y="354994"/>
                  <a:pt x="259752" y="348164"/>
                </a:cubicBezTo>
                <a:cubicBezTo>
                  <a:pt x="259752" y="342094"/>
                  <a:pt x="264310" y="338300"/>
                  <a:pt x="270386" y="338300"/>
                </a:cubicBezTo>
                <a:lnTo>
                  <a:pt x="312162" y="338300"/>
                </a:lnTo>
                <a:lnTo>
                  <a:pt x="312162" y="328435"/>
                </a:lnTo>
                <a:lnTo>
                  <a:pt x="270386" y="328435"/>
                </a:lnTo>
                <a:cubicBezTo>
                  <a:pt x="264310" y="328435"/>
                  <a:pt x="259752" y="324641"/>
                  <a:pt x="259752" y="317812"/>
                </a:cubicBezTo>
                <a:cubicBezTo>
                  <a:pt x="259752" y="311741"/>
                  <a:pt x="264310" y="307947"/>
                  <a:pt x="270386" y="307947"/>
                </a:cubicBezTo>
                <a:lnTo>
                  <a:pt x="305326" y="307947"/>
                </a:lnTo>
                <a:lnTo>
                  <a:pt x="242283" y="209301"/>
                </a:lnTo>
                <a:cubicBezTo>
                  <a:pt x="241523" y="207024"/>
                  <a:pt x="240004" y="207024"/>
                  <a:pt x="238485" y="207024"/>
                </a:cubicBezTo>
                <a:lnTo>
                  <a:pt x="218736" y="207024"/>
                </a:lnTo>
                <a:cubicBezTo>
                  <a:pt x="211900" y="207024"/>
                  <a:pt x="208102" y="202471"/>
                  <a:pt x="208102" y="196401"/>
                </a:cubicBezTo>
                <a:cubicBezTo>
                  <a:pt x="208102" y="190330"/>
                  <a:pt x="211900" y="186536"/>
                  <a:pt x="218736" y="186536"/>
                </a:cubicBezTo>
                <a:close/>
                <a:moveTo>
                  <a:pt x="44805" y="172171"/>
                </a:moveTo>
                <a:cubicBezTo>
                  <a:pt x="41008" y="182031"/>
                  <a:pt x="37211" y="191891"/>
                  <a:pt x="33414" y="202510"/>
                </a:cubicBezTo>
                <a:lnTo>
                  <a:pt x="73663" y="202510"/>
                </a:lnTo>
                <a:cubicBezTo>
                  <a:pt x="74422" y="197959"/>
                  <a:pt x="75941" y="193408"/>
                  <a:pt x="77460" y="188858"/>
                </a:cubicBezTo>
                <a:cubicBezTo>
                  <a:pt x="77460" y="188099"/>
                  <a:pt x="78219" y="186582"/>
                  <a:pt x="78979" y="185065"/>
                </a:cubicBezTo>
                <a:cubicBezTo>
                  <a:pt x="80498" y="180514"/>
                  <a:pt x="82016" y="175963"/>
                  <a:pt x="83535" y="172171"/>
                </a:cubicBezTo>
                <a:close/>
                <a:moveTo>
                  <a:pt x="451103" y="136487"/>
                </a:moveTo>
                <a:cubicBezTo>
                  <a:pt x="455664" y="132683"/>
                  <a:pt x="461746" y="133444"/>
                  <a:pt x="465547" y="138009"/>
                </a:cubicBezTo>
                <a:cubicBezTo>
                  <a:pt x="470108" y="143335"/>
                  <a:pt x="473909" y="148661"/>
                  <a:pt x="477709" y="154748"/>
                </a:cubicBezTo>
                <a:cubicBezTo>
                  <a:pt x="481510" y="159313"/>
                  <a:pt x="479990" y="165400"/>
                  <a:pt x="475429" y="168444"/>
                </a:cubicBezTo>
                <a:cubicBezTo>
                  <a:pt x="473909" y="169966"/>
                  <a:pt x="471628" y="169966"/>
                  <a:pt x="469347" y="169966"/>
                </a:cubicBezTo>
                <a:cubicBezTo>
                  <a:pt x="466307" y="169966"/>
                  <a:pt x="463266" y="168444"/>
                  <a:pt x="460986" y="166161"/>
                </a:cubicBezTo>
                <a:cubicBezTo>
                  <a:pt x="457945" y="160835"/>
                  <a:pt x="454144" y="155509"/>
                  <a:pt x="449583" y="150183"/>
                </a:cubicBezTo>
                <a:cubicBezTo>
                  <a:pt x="446542" y="146379"/>
                  <a:pt x="446542" y="139531"/>
                  <a:pt x="451103" y="136487"/>
                </a:cubicBezTo>
                <a:close/>
                <a:moveTo>
                  <a:pt x="185242" y="122835"/>
                </a:moveTo>
                <a:cubicBezTo>
                  <a:pt x="189040" y="119037"/>
                  <a:pt x="195876" y="119037"/>
                  <a:pt x="199674" y="122835"/>
                </a:cubicBezTo>
                <a:cubicBezTo>
                  <a:pt x="203472" y="126632"/>
                  <a:pt x="203472" y="132709"/>
                  <a:pt x="199674" y="137266"/>
                </a:cubicBezTo>
                <a:cubicBezTo>
                  <a:pt x="195117" y="141823"/>
                  <a:pt x="191319" y="146381"/>
                  <a:pt x="186762" y="150938"/>
                </a:cubicBezTo>
                <a:cubicBezTo>
                  <a:pt x="185242" y="153976"/>
                  <a:pt x="182204" y="154736"/>
                  <a:pt x="179166" y="154736"/>
                </a:cubicBezTo>
                <a:cubicBezTo>
                  <a:pt x="176887" y="154736"/>
                  <a:pt x="174609" y="153976"/>
                  <a:pt x="173090" y="152457"/>
                </a:cubicBezTo>
                <a:cubicBezTo>
                  <a:pt x="168532" y="149419"/>
                  <a:pt x="167773" y="142583"/>
                  <a:pt x="171571" y="138026"/>
                </a:cubicBezTo>
                <a:cubicBezTo>
                  <a:pt x="176128" y="132709"/>
                  <a:pt x="180685" y="127392"/>
                  <a:pt x="185242" y="122835"/>
                </a:cubicBezTo>
                <a:close/>
                <a:moveTo>
                  <a:pt x="81257" y="111494"/>
                </a:moveTo>
                <a:cubicBezTo>
                  <a:pt x="71385" y="123629"/>
                  <a:pt x="62272" y="137282"/>
                  <a:pt x="54677" y="151692"/>
                </a:cubicBezTo>
                <a:lnTo>
                  <a:pt x="92648" y="151692"/>
                </a:lnTo>
                <a:lnTo>
                  <a:pt x="92648" y="150934"/>
                </a:lnTo>
                <a:cubicBezTo>
                  <a:pt x="93408" y="149417"/>
                  <a:pt x="94167" y="147900"/>
                  <a:pt x="94926" y="146383"/>
                </a:cubicBezTo>
                <a:cubicBezTo>
                  <a:pt x="97205" y="142591"/>
                  <a:pt x="99483" y="138799"/>
                  <a:pt x="101761" y="135006"/>
                </a:cubicBezTo>
                <a:cubicBezTo>
                  <a:pt x="102521" y="133489"/>
                  <a:pt x="103280" y="131972"/>
                  <a:pt x="104039" y="130455"/>
                </a:cubicBezTo>
                <a:cubicBezTo>
                  <a:pt x="107077" y="125905"/>
                  <a:pt x="110115" y="121354"/>
                  <a:pt x="113152" y="116803"/>
                </a:cubicBezTo>
                <a:cubicBezTo>
                  <a:pt x="113912" y="114528"/>
                  <a:pt x="115431" y="113011"/>
                  <a:pt x="116190" y="111494"/>
                </a:cubicBezTo>
                <a:close/>
                <a:moveTo>
                  <a:pt x="400213" y="85002"/>
                </a:moveTo>
                <a:cubicBezTo>
                  <a:pt x="406282" y="88033"/>
                  <a:pt x="412351" y="91822"/>
                  <a:pt x="418420" y="95611"/>
                </a:cubicBezTo>
                <a:cubicBezTo>
                  <a:pt x="422972" y="98642"/>
                  <a:pt x="424489" y="104704"/>
                  <a:pt x="421455" y="109251"/>
                </a:cubicBezTo>
                <a:cubicBezTo>
                  <a:pt x="419179" y="112282"/>
                  <a:pt x="416144" y="113798"/>
                  <a:pt x="413110" y="113798"/>
                </a:cubicBezTo>
                <a:cubicBezTo>
                  <a:pt x="410834" y="113798"/>
                  <a:pt x="409317" y="113798"/>
                  <a:pt x="407800" y="112282"/>
                </a:cubicBezTo>
                <a:cubicBezTo>
                  <a:pt x="402489" y="109251"/>
                  <a:pt x="396420" y="106220"/>
                  <a:pt x="391110" y="103189"/>
                </a:cubicBezTo>
                <a:cubicBezTo>
                  <a:pt x="385799" y="100915"/>
                  <a:pt x="384282" y="94853"/>
                  <a:pt x="386558" y="89549"/>
                </a:cubicBezTo>
                <a:cubicBezTo>
                  <a:pt x="388834" y="84244"/>
                  <a:pt x="394903" y="82729"/>
                  <a:pt x="400213" y="85002"/>
                </a:cubicBezTo>
                <a:close/>
                <a:moveTo>
                  <a:pt x="255897" y="76571"/>
                </a:moveTo>
                <a:cubicBezTo>
                  <a:pt x="261215" y="75053"/>
                  <a:pt x="266534" y="77330"/>
                  <a:pt x="268814" y="82644"/>
                </a:cubicBezTo>
                <a:cubicBezTo>
                  <a:pt x="271093" y="87958"/>
                  <a:pt x="268054" y="94032"/>
                  <a:pt x="262735" y="95550"/>
                </a:cubicBezTo>
                <a:cubicBezTo>
                  <a:pt x="257416" y="97827"/>
                  <a:pt x="251338" y="100864"/>
                  <a:pt x="245259" y="103141"/>
                </a:cubicBezTo>
                <a:cubicBezTo>
                  <a:pt x="243739" y="103901"/>
                  <a:pt x="242219" y="104660"/>
                  <a:pt x="240700" y="104660"/>
                </a:cubicBezTo>
                <a:cubicBezTo>
                  <a:pt x="237660" y="104660"/>
                  <a:pt x="233861" y="102382"/>
                  <a:pt x="231582" y="99346"/>
                </a:cubicBezTo>
                <a:cubicBezTo>
                  <a:pt x="229302" y="94032"/>
                  <a:pt x="231582" y="87958"/>
                  <a:pt x="236141" y="85681"/>
                </a:cubicBezTo>
                <a:cubicBezTo>
                  <a:pt x="242979" y="81885"/>
                  <a:pt x="249058" y="79608"/>
                  <a:pt x="255897" y="76571"/>
                </a:cubicBezTo>
                <a:close/>
                <a:moveTo>
                  <a:pt x="318232" y="65184"/>
                </a:moveTo>
                <a:lnTo>
                  <a:pt x="318990" y="65184"/>
                </a:lnTo>
                <a:cubicBezTo>
                  <a:pt x="325813" y="65184"/>
                  <a:pt x="332636" y="65944"/>
                  <a:pt x="339459" y="66705"/>
                </a:cubicBezTo>
                <a:cubicBezTo>
                  <a:pt x="344766" y="67465"/>
                  <a:pt x="349314" y="72028"/>
                  <a:pt x="348556" y="78111"/>
                </a:cubicBezTo>
                <a:cubicBezTo>
                  <a:pt x="347798" y="83435"/>
                  <a:pt x="343249" y="87237"/>
                  <a:pt x="337943" y="87237"/>
                </a:cubicBezTo>
                <a:cubicBezTo>
                  <a:pt x="337943" y="87237"/>
                  <a:pt x="337184" y="86476"/>
                  <a:pt x="337184" y="86476"/>
                </a:cubicBezTo>
                <a:cubicBezTo>
                  <a:pt x="331120" y="85716"/>
                  <a:pt x="325055" y="85716"/>
                  <a:pt x="318990" y="85716"/>
                </a:cubicBezTo>
                <a:cubicBezTo>
                  <a:pt x="312925" y="85716"/>
                  <a:pt x="308376" y="81153"/>
                  <a:pt x="308376" y="75830"/>
                </a:cubicBezTo>
                <a:cubicBezTo>
                  <a:pt x="308376" y="69746"/>
                  <a:pt x="312925" y="65184"/>
                  <a:pt x="318232" y="65184"/>
                </a:cubicBezTo>
                <a:close/>
                <a:moveTo>
                  <a:pt x="133656" y="60677"/>
                </a:moveTo>
                <a:cubicBezTo>
                  <a:pt x="121506" y="69778"/>
                  <a:pt x="109355" y="79638"/>
                  <a:pt x="98723" y="91015"/>
                </a:cubicBezTo>
                <a:lnTo>
                  <a:pt x="132138" y="91015"/>
                </a:lnTo>
                <a:cubicBezTo>
                  <a:pt x="133656" y="89498"/>
                  <a:pt x="135175" y="87223"/>
                  <a:pt x="136694" y="85706"/>
                </a:cubicBezTo>
                <a:cubicBezTo>
                  <a:pt x="138213" y="83431"/>
                  <a:pt x="140491" y="81155"/>
                  <a:pt x="142010" y="79638"/>
                </a:cubicBezTo>
                <a:cubicBezTo>
                  <a:pt x="144288" y="77363"/>
                  <a:pt x="146566" y="75088"/>
                  <a:pt x="148085" y="73571"/>
                </a:cubicBezTo>
                <a:cubicBezTo>
                  <a:pt x="150364" y="71295"/>
                  <a:pt x="151882" y="69020"/>
                  <a:pt x="154161" y="67503"/>
                </a:cubicBezTo>
                <a:cubicBezTo>
                  <a:pt x="156439" y="65228"/>
                  <a:pt x="159477" y="62952"/>
                  <a:pt x="161755" y="60677"/>
                </a:cubicBezTo>
                <a:close/>
                <a:moveTo>
                  <a:pt x="214914" y="25029"/>
                </a:moveTo>
                <a:cubicBezTo>
                  <a:pt x="198966" y="28063"/>
                  <a:pt x="183018" y="33372"/>
                  <a:pt x="168589" y="40198"/>
                </a:cubicBezTo>
                <a:lnTo>
                  <a:pt x="188334" y="40198"/>
                </a:lnTo>
                <a:cubicBezTo>
                  <a:pt x="190612" y="38681"/>
                  <a:pt x="193650" y="37164"/>
                  <a:pt x="196688" y="34889"/>
                </a:cubicBezTo>
                <a:cubicBezTo>
                  <a:pt x="198207" y="34131"/>
                  <a:pt x="199725" y="32614"/>
                  <a:pt x="202004" y="31855"/>
                </a:cubicBezTo>
                <a:cubicBezTo>
                  <a:pt x="205041" y="30338"/>
                  <a:pt x="208079" y="28063"/>
                  <a:pt x="211877" y="26546"/>
                </a:cubicBezTo>
                <a:cubicBezTo>
                  <a:pt x="212636" y="25787"/>
                  <a:pt x="214155" y="25029"/>
                  <a:pt x="214914" y="25029"/>
                </a:cubicBezTo>
                <a:close/>
                <a:moveTo>
                  <a:pt x="318954" y="20478"/>
                </a:moveTo>
                <a:cubicBezTo>
                  <a:pt x="310600" y="20478"/>
                  <a:pt x="303006" y="20478"/>
                  <a:pt x="294653" y="21237"/>
                </a:cubicBezTo>
                <a:lnTo>
                  <a:pt x="290855" y="21995"/>
                </a:lnTo>
                <a:cubicBezTo>
                  <a:pt x="290096" y="21995"/>
                  <a:pt x="290096" y="21995"/>
                  <a:pt x="289337" y="22754"/>
                </a:cubicBezTo>
                <a:cubicBezTo>
                  <a:pt x="285540" y="22754"/>
                  <a:pt x="282502" y="23512"/>
                  <a:pt x="278705" y="24271"/>
                </a:cubicBezTo>
                <a:cubicBezTo>
                  <a:pt x="278705" y="24271"/>
                  <a:pt x="278705" y="24271"/>
                  <a:pt x="277945" y="24271"/>
                </a:cubicBezTo>
                <a:cubicBezTo>
                  <a:pt x="274908" y="25029"/>
                  <a:pt x="271111" y="25787"/>
                  <a:pt x="268073" y="26546"/>
                </a:cubicBezTo>
                <a:cubicBezTo>
                  <a:pt x="267314" y="26546"/>
                  <a:pt x="267314" y="26546"/>
                  <a:pt x="266554" y="26546"/>
                </a:cubicBezTo>
                <a:cubicBezTo>
                  <a:pt x="263517" y="27304"/>
                  <a:pt x="260479" y="28821"/>
                  <a:pt x="257441" y="29580"/>
                </a:cubicBezTo>
                <a:cubicBezTo>
                  <a:pt x="256682" y="29580"/>
                  <a:pt x="255922" y="30338"/>
                  <a:pt x="254404" y="30338"/>
                </a:cubicBezTo>
                <a:cubicBezTo>
                  <a:pt x="252125" y="31097"/>
                  <a:pt x="249847" y="31855"/>
                  <a:pt x="246810" y="32614"/>
                </a:cubicBezTo>
                <a:cubicBezTo>
                  <a:pt x="245291" y="33372"/>
                  <a:pt x="243012" y="34131"/>
                  <a:pt x="240734" y="35648"/>
                </a:cubicBezTo>
                <a:cubicBezTo>
                  <a:pt x="239215" y="35648"/>
                  <a:pt x="238456" y="36406"/>
                  <a:pt x="236937" y="37164"/>
                </a:cubicBezTo>
                <a:cubicBezTo>
                  <a:pt x="182259" y="59918"/>
                  <a:pt x="136694" y="105426"/>
                  <a:pt x="109355" y="163069"/>
                </a:cubicBezTo>
                <a:cubicBezTo>
                  <a:pt x="109355" y="163828"/>
                  <a:pt x="109355" y="163828"/>
                  <a:pt x="109355" y="164586"/>
                </a:cubicBezTo>
                <a:cubicBezTo>
                  <a:pt x="107836" y="167620"/>
                  <a:pt x="106318" y="170654"/>
                  <a:pt x="104799" y="174446"/>
                </a:cubicBezTo>
                <a:cubicBezTo>
                  <a:pt x="104039" y="175205"/>
                  <a:pt x="103280" y="176722"/>
                  <a:pt x="103280" y="178239"/>
                </a:cubicBezTo>
                <a:cubicBezTo>
                  <a:pt x="101761" y="180514"/>
                  <a:pt x="101002" y="182789"/>
                  <a:pt x="100242" y="185823"/>
                </a:cubicBezTo>
                <a:cubicBezTo>
                  <a:pt x="99483" y="187341"/>
                  <a:pt x="98723" y="188858"/>
                  <a:pt x="97964" y="190374"/>
                </a:cubicBezTo>
                <a:cubicBezTo>
                  <a:pt x="97205" y="192650"/>
                  <a:pt x="96445" y="194925"/>
                  <a:pt x="95686" y="197201"/>
                </a:cubicBezTo>
                <a:cubicBezTo>
                  <a:pt x="95686" y="199476"/>
                  <a:pt x="94926" y="200993"/>
                  <a:pt x="94167" y="203268"/>
                </a:cubicBezTo>
                <a:cubicBezTo>
                  <a:pt x="93408" y="204785"/>
                  <a:pt x="92648" y="207061"/>
                  <a:pt x="92648" y="209336"/>
                </a:cubicBezTo>
                <a:cubicBezTo>
                  <a:pt x="91889" y="211611"/>
                  <a:pt x="91129" y="213128"/>
                  <a:pt x="90370" y="215404"/>
                </a:cubicBezTo>
                <a:cubicBezTo>
                  <a:pt x="90370" y="217679"/>
                  <a:pt x="89611" y="219955"/>
                  <a:pt x="88851" y="221471"/>
                </a:cubicBezTo>
                <a:cubicBezTo>
                  <a:pt x="88851" y="223747"/>
                  <a:pt x="88092" y="226022"/>
                  <a:pt x="87332" y="227539"/>
                </a:cubicBezTo>
                <a:cubicBezTo>
                  <a:pt x="87332" y="229815"/>
                  <a:pt x="86573" y="232090"/>
                  <a:pt x="86573" y="234365"/>
                </a:cubicBezTo>
                <a:cubicBezTo>
                  <a:pt x="85813" y="236641"/>
                  <a:pt x="85813" y="238158"/>
                  <a:pt x="85054" y="240433"/>
                </a:cubicBezTo>
                <a:cubicBezTo>
                  <a:pt x="85054" y="242708"/>
                  <a:pt x="84295" y="244984"/>
                  <a:pt x="84295" y="247259"/>
                </a:cubicBezTo>
                <a:cubicBezTo>
                  <a:pt x="83535" y="249535"/>
                  <a:pt x="83535" y="251810"/>
                  <a:pt x="83535" y="253327"/>
                </a:cubicBezTo>
                <a:cubicBezTo>
                  <a:pt x="82776" y="255602"/>
                  <a:pt x="82776" y="258636"/>
                  <a:pt x="82776" y="260912"/>
                </a:cubicBezTo>
                <a:cubicBezTo>
                  <a:pt x="82016" y="262428"/>
                  <a:pt x="82016" y="264704"/>
                  <a:pt x="82016" y="266221"/>
                </a:cubicBezTo>
                <a:cubicBezTo>
                  <a:pt x="82016" y="269255"/>
                  <a:pt x="81257" y="272288"/>
                  <a:pt x="81257" y="275322"/>
                </a:cubicBezTo>
                <a:cubicBezTo>
                  <a:pt x="81257" y="276839"/>
                  <a:pt x="81257" y="278356"/>
                  <a:pt x="81257" y="279873"/>
                </a:cubicBezTo>
                <a:cubicBezTo>
                  <a:pt x="80498" y="284424"/>
                  <a:pt x="80498" y="288975"/>
                  <a:pt x="80498" y="293525"/>
                </a:cubicBezTo>
                <a:cubicBezTo>
                  <a:pt x="80498" y="298076"/>
                  <a:pt x="80498" y="302627"/>
                  <a:pt x="81257" y="306419"/>
                </a:cubicBezTo>
                <a:cubicBezTo>
                  <a:pt x="81257" y="308695"/>
                  <a:pt x="81257" y="310212"/>
                  <a:pt x="81257" y="311729"/>
                </a:cubicBezTo>
                <a:cubicBezTo>
                  <a:pt x="81257" y="314004"/>
                  <a:pt x="81257" y="317038"/>
                  <a:pt x="82016" y="320072"/>
                </a:cubicBezTo>
                <a:cubicBezTo>
                  <a:pt x="82016" y="321589"/>
                  <a:pt x="82016" y="323864"/>
                  <a:pt x="82776" y="325381"/>
                </a:cubicBezTo>
                <a:cubicBezTo>
                  <a:pt x="82776" y="328415"/>
                  <a:pt x="82776" y="330690"/>
                  <a:pt x="83535" y="332966"/>
                </a:cubicBezTo>
                <a:cubicBezTo>
                  <a:pt x="83535" y="335241"/>
                  <a:pt x="83535" y="336758"/>
                  <a:pt x="84295" y="339033"/>
                </a:cubicBezTo>
                <a:cubicBezTo>
                  <a:pt x="84295" y="341309"/>
                  <a:pt x="85054" y="343584"/>
                  <a:pt x="85054" y="345859"/>
                </a:cubicBezTo>
                <a:cubicBezTo>
                  <a:pt x="85813" y="348135"/>
                  <a:pt x="85813" y="350410"/>
                  <a:pt x="86573" y="351927"/>
                </a:cubicBezTo>
                <a:cubicBezTo>
                  <a:pt x="86573" y="354203"/>
                  <a:pt x="87332" y="356478"/>
                  <a:pt x="87332" y="358753"/>
                </a:cubicBezTo>
                <a:cubicBezTo>
                  <a:pt x="88092" y="361029"/>
                  <a:pt x="88851" y="362546"/>
                  <a:pt x="88851" y="364821"/>
                </a:cubicBezTo>
                <a:cubicBezTo>
                  <a:pt x="89611" y="367096"/>
                  <a:pt x="90370" y="369372"/>
                  <a:pt x="90370" y="370889"/>
                </a:cubicBezTo>
                <a:cubicBezTo>
                  <a:pt x="91129" y="373164"/>
                  <a:pt x="91889" y="375439"/>
                  <a:pt x="91889" y="376956"/>
                </a:cubicBezTo>
                <a:cubicBezTo>
                  <a:pt x="92648" y="379232"/>
                  <a:pt x="93408" y="381507"/>
                  <a:pt x="94167" y="383783"/>
                </a:cubicBezTo>
                <a:cubicBezTo>
                  <a:pt x="94926" y="385300"/>
                  <a:pt x="95686" y="387575"/>
                  <a:pt x="95686" y="389092"/>
                </a:cubicBezTo>
                <a:cubicBezTo>
                  <a:pt x="96445" y="391367"/>
                  <a:pt x="97205" y="393643"/>
                  <a:pt x="97964" y="395918"/>
                </a:cubicBezTo>
                <a:cubicBezTo>
                  <a:pt x="98723" y="397435"/>
                  <a:pt x="99483" y="398952"/>
                  <a:pt x="100242" y="401227"/>
                </a:cubicBezTo>
                <a:cubicBezTo>
                  <a:pt x="101002" y="403503"/>
                  <a:pt x="101761" y="405778"/>
                  <a:pt x="103280" y="408812"/>
                </a:cubicBezTo>
                <a:cubicBezTo>
                  <a:pt x="103280" y="409570"/>
                  <a:pt x="104039" y="411087"/>
                  <a:pt x="104799" y="412604"/>
                </a:cubicBezTo>
                <a:cubicBezTo>
                  <a:pt x="106318" y="415638"/>
                  <a:pt x="107077" y="418672"/>
                  <a:pt x="108596" y="422464"/>
                </a:cubicBezTo>
                <a:cubicBezTo>
                  <a:pt x="109355" y="422464"/>
                  <a:pt x="109355" y="423223"/>
                  <a:pt x="109355" y="423223"/>
                </a:cubicBezTo>
                <a:cubicBezTo>
                  <a:pt x="136694" y="481624"/>
                  <a:pt x="182259" y="526374"/>
                  <a:pt x="236937" y="549886"/>
                </a:cubicBezTo>
                <a:cubicBezTo>
                  <a:pt x="237697" y="549886"/>
                  <a:pt x="239215" y="550644"/>
                  <a:pt x="240734" y="551403"/>
                </a:cubicBezTo>
                <a:cubicBezTo>
                  <a:pt x="243012" y="552161"/>
                  <a:pt x="245291" y="552920"/>
                  <a:pt x="246810" y="553678"/>
                </a:cubicBezTo>
                <a:cubicBezTo>
                  <a:pt x="249847" y="554437"/>
                  <a:pt x="252125" y="555195"/>
                  <a:pt x="254404" y="555954"/>
                </a:cubicBezTo>
                <a:cubicBezTo>
                  <a:pt x="255922" y="556712"/>
                  <a:pt x="256682" y="556712"/>
                  <a:pt x="257441" y="557471"/>
                </a:cubicBezTo>
                <a:cubicBezTo>
                  <a:pt x="260479" y="558229"/>
                  <a:pt x="263517" y="558988"/>
                  <a:pt x="266554" y="559746"/>
                </a:cubicBezTo>
                <a:cubicBezTo>
                  <a:pt x="267314" y="559746"/>
                  <a:pt x="267314" y="559746"/>
                  <a:pt x="268073" y="559746"/>
                </a:cubicBezTo>
                <a:cubicBezTo>
                  <a:pt x="271111" y="560504"/>
                  <a:pt x="274908" y="561263"/>
                  <a:pt x="277945" y="562021"/>
                </a:cubicBezTo>
                <a:cubicBezTo>
                  <a:pt x="278705" y="562021"/>
                  <a:pt x="278705" y="562021"/>
                  <a:pt x="278705" y="562780"/>
                </a:cubicBezTo>
                <a:cubicBezTo>
                  <a:pt x="282502" y="562780"/>
                  <a:pt x="285540" y="563538"/>
                  <a:pt x="289337" y="564297"/>
                </a:cubicBezTo>
                <a:cubicBezTo>
                  <a:pt x="290096" y="564297"/>
                  <a:pt x="290096" y="564297"/>
                  <a:pt x="290855" y="564297"/>
                </a:cubicBezTo>
                <a:lnTo>
                  <a:pt x="294653" y="565055"/>
                </a:lnTo>
                <a:cubicBezTo>
                  <a:pt x="303006" y="565814"/>
                  <a:pt x="310600" y="566572"/>
                  <a:pt x="318954" y="566572"/>
                </a:cubicBezTo>
                <a:cubicBezTo>
                  <a:pt x="449573" y="566572"/>
                  <a:pt x="556650" y="443701"/>
                  <a:pt x="556650" y="293525"/>
                </a:cubicBezTo>
                <a:cubicBezTo>
                  <a:pt x="556650" y="142591"/>
                  <a:pt x="449573" y="20478"/>
                  <a:pt x="318954" y="20478"/>
                </a:cubicBezTo>
                <a:close/>
                <a:moveTo>
                  <a:pt x="258201" y="0"/>
                </a:moveTo>
                <a:cubicBezTo>
                  <a:pt x="268073" y="0"/>
                  <a:pt x="277945" y="758"/>
                  <a:pt x="287818" y="2275"/>
                </a:cubicBezTo>
                <a:cubicBezTo>
                  <a:pt x="298450" y="758"/>
                  <a:pt x="308322" y="0"/>
                  <a:pt x="318954" y="0"/>
                </a:cubicBezTo>
                <a:cubicBezTo>
                  <a:pt x="460964" y="0"/>
                  <a:pt x="577154" y="131214"/>
                  <a:pt x="577154" y="293525"/>
                </a:cubicBezTo>
                <a:cubicBezTo>
                  <a:pt x="577154" y="455078"/>
                  <a:pt x="460964" y="586292"/>
                  <a:pt x="318954" y="586292"/>
                </a:cubicBezTo>
                <a:cubicBezTo>
                  <a:pt x="308322" y="586292"/>
                  <a:pt x="298450" y="585534"/>
                  <a:pt x="287818" y="584775"/>
                </a:cubicBezTo>
                <a:cubicBezTo>
                  <a:pt x="277945" y="585534"/>
                  <a:pt x="268073" y="586292"/>
                  <a:pt x="258201" y="586292"/>
                </a:cubicBezTo>
                <a:cubicBezTo>
                  <a:pt x="203522" y="586292"/>
                  <a:pt x="152642" y="567331"/>
                  <a:pt x="110874" y="533958"/>
                </a:cubicBezTo>
                <a:cubicBezTo>
                  <a:pt x="110115" y="533200"/>
                  <a:pt x="109355" y="533200"/>
                  <a:pt x="108596" y="532441"/>
                </a:cubicBezTo>
                <a:cubicBezTo>
                  <a:pt x="91129" y="518031"/>
                  <a:pt x="75182" y="501344"/>
                  <a:pt x="60753" y="482383"/>
                </a:cubicBezTo>
                <a:cubicBezTo>
                  <a:pt x="60753" y="482383"/>
                  <a:pt x="59993" y="481624"/>
                  <a:pt x="59993" y="480866"/>
                </a:cubicBezTo>
                <a:cubicBezTo>
                  <a:pt x="46324" y="461904"/>
                  <a:pt x="34173" y="441426"/>
                  <a:pt x="25060" y="419430"/>
                </a:cubicBezTo>
                <a:cubicBezTo>
                  <a:pt x="24301" y="418672"/>
                  <a:pt x="24301" y="417913"/>
                  <a:pt x="24301" y="417913"/>
                </a:cubicBezTo>
                <a:cubicBezTo>
                  <a:pt x="8353" y="379990"/>
                  <a:pt x="0" y="337516"/>
                  <a:pt x="0" y="293525"/>
                </a:cubicBezTo>
                <a:cubicBezTo>
                  <a:pt x="0" y="264704"/>
                  <a:pt x="3037" y="237399"/>
                  <a:pt x="9872" y="211611"/>
                </a:cubicBezTo>
                <a:cubicBezTo>
                  <a:pt x="9872" y="210095"/>
                  <a:pt x="10632" y="209336"/>
                  <a:pt x="10632" y="207819"/>
                </a:cubicBezTo>
                <a:cubicBezTo>
                  <a:pt x="15188" y="191133"/>
                  <a:pt x="21263" y="174446"/>
                  <a:pt x="28857" y="158519"/>
                </a:cubicBezTo>
                <a:cubicBezTo>
                  <a:pt x="28857" y="157760"/>
                  <a:pt x="28857" y="157760"/>
                  <a:pt x="29617" y="157002"/>
                </a:cubicBezTo>
                <a:cubicBezTo>
                  <a:pt x="39489" y="134248"/>
                  <a:pt x="52399" y="113769"/>
                  <a:pt x="67588" y="94808"/>
                </a:cubicBezTo>
                <a:cubicBezTo>
                  <a:pt x="68347" y="94808"/>
                  <a:pt x="68347" y="94049"/>
                  <a:pt x="69106" y="94049"/>
                </a:cubicBezTo>
                <a:cubicBezTo>
                  <a:pt x="85054" y="74329"/>
                  <a:pt x="103280" y="57643"/>
                  <a:pt x="123025" y="43232"/>
                </a:cubicBezTo>
                <a:cubicBezTo>
                  <a:pt x="162514" y="15927"/>
                  <a:pt x="208839" y="0"/>
                  <a:pt x="258201" y="0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C330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id="{751434BD-E01F-2A17-B481-117BECBF58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1037822"/>
              </p:ext>
            </p:extLst>
          </p:nvPr>
        </p:nvGraphicFramePr>
        <p:xfrm>
          <a:off x="8877301" y="3997842"/>
          <a:ext cx="3178500" cy="2710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right-arrow_45271">
            <a:extLst>
              <a:ext uri="{FF2B5EF4-FFF2-40B4-BE49-F238E27FC236}">
                <a16:creationId xmlns:a16="http://schemas.microsoft.com/office/drawing/2014/main" id="{FB231294-ACCA-20BC-5D41-0AFE84D21804}"/>
              </a:ext>
            </a:extLst>
          </p:cNvPr>
          <p:cNvSpPr/>
          <p:nvPr/>
        </p:nvSpPr>
        <p:spPr>
          <a:xfrm rot="19800000" flipV="1">
            <a:off x="9412218" y="3184084"/>
            <a:ext cx="2141011" cy="899598"/>
          </a:xfrm>
          <a:custGeom>
            <a:avLst/>
            <a:gdLst>
              <a:gd name="T0" fmla="*/ 6626 w 7515"/>
              <a:gd name="T1" fmla="*/ 70 h 3163"/>
              <a:gd name="T2" fmla="*/ 6015 w 7515"/>
              <a:gd name="T3" fmla="*/ 854 h 3163"/>
              <a:gd name="T4" fmla="*/ 5943 w 7515"/>
              <a:gd name="T5" fmla="*/ 955 h 3163"/>
              <a:gd name="T6" fmla="*/ 5239 w 7515"/>
              <a:gd name="T7" fmla="*/ 732 h 3163"/>
              <a:gd name="T8" fmla="*/ 5035 w 7515"/>
              <a:gd name="T9" fmla="*/ 681 h 3163"/>
              <a:gd name="T10" fmla="*/ 4672 w 7515"/>
              <a:gd name="T11" fmla="*/ 613 h 3163"/>
              <a:gd name="T12" fmla="*/ 4049 w 7515"/>
              <a:gd name="T13" fmla="*/ 546 h 3163"/>
              <a:gd name="T14" fmla="*/ 3726 w 7515"/>
              <a:gd name="T15" fmla="*/ 535 h 3163"/>
              <a:gd name="T16" fmla="*/ 3236 w 7515"/>
              <a:gd name="T17" fmla="*/ 548 h 3163"/>
              <a:gd name="T18" fmla="*/ 2749 w 7515"/>
              <a:gd name="T19" fmla="*/ 599 h 3163"/>
              <a:gd name="T20" fmla="*/ 2126 w 7515"/>
              <a:gd name="T21" fmla="*/ 724 h 3163"/>
              <a:gd name="T22" fmla="*/ 1833 w 7515"/>
              <a:gd name="T23" fmla="*/ 806 h 3163"/>
              <a:gd name="T24" fmla="*/ 1554 w 7515"/>
              <a:gd name="T25" fmla="*/ 899 h 3163"/>
              <a:gd name="T26" fmla="*/ 1051 w 7515"/>
              <a:gd name="T27" fmla="*/ 1102 h 3163"/>
              <a:gd name="T28" fmla="*/ 726 w 7515"/>
              <a:gd name="T29" fmla="*/ 1264 h 3163"/>
              <a:gd name="T30" fmla="*/ 462 w 7515"/>
              <a:gd name="T31" fmla="*/ 1420 h 3163"/>
              <a:gd name="T32" fmla="*/ 187 w 7515"/>
              <a:gd name="T33" fmla="*/ 1596 h 3163"/>
              <a:gd name="T34" fmla="*/ 70 w 7515"/>
              <a:gd name="T35" fmla="*/ 1713 h 3163"/>
              <a:gd name="T36" fmla="*/ 353 w 7515"/>
              <a:gd name="T37" fmla="*/ 1604 h 3163"/>
              <a:gd name="T38" fmla="*/ 709 w 7515"/>
              <a:gd name="T39" fmla="*/ 1493 h 3163"/>
              <a:gd name="T40" fmla="*/ 917 w 7515"/>
              <a:gd name="T41" fmla="*/ 1439 h 3163"/>
              <a:gd name="T42" fmla="*/ 1391 w 7515"/>
              <a:gd name="T43" fmla="*/ 1345 h 3163"/>
              <a:gd name="T44" fmla="*/ 1785 w 7515"/>
              <a:gd name="T45" fmla="*/ 1298 h 3163"/>
              <a:gd name="T46" fmla="*/ 2061 w 7515"/>
              <a:gd name="T47" fmla="*/ 1283 h 3163"/>
              <a:gd name="T48" fmla="*/ 2486 w 7515"/>
              <a:gd name="T49" fmla="*/ 1283 h 3163"/>
              <a:gd name="T50" fmla="*/ 3059 w 7515"/>
              <a:gd name="T51" fmla="*/ 1338 h 3163"/>
              <a:gd name="T52" fmla="*/ 3340 w 7515"/>
              <a:gd name="T53" fmla="*/ 1387 h 3163"/>
              <a:gd name="T54" fmla="*/ 3750 w 7515"/>
              <a:gd name="T55" fmla="*/ 1483 h 3163"/>
              <a:gd name="T56" fmla="*/ 4134 w 7515"/>
              <a:gd name="T57" fmla="*/ 1610 h 3163"/>
              <a:gd name="T58" fmla="*/ 4596 w 7515"/>
              <a:gd name="T59" fmla="*/ 1803 h 3163"/>
              <a:gd name="T60" fmla="*/ 4701 w 7515"/>
              <a:gd name="T61" fmla="*/ 1855 h 3163"/>
              <a:gd name="T62" fmla="*/ 4988 w 7515"/>
              <a:gd name="T63" fmla="*/ 2012 h 3163"/>
              <a:gd name="T64" fmla="*/ 5131 w 7515"/>
              <a:gd name="T65" fmla="*/ 2243 h 3163"/>
              <a:gd name="T66" fmla="*/ 4664 w 7515"/>
              <a:gd name="T67" fmla="*/ 3155 h 3163"/>
              <a:gd name="T68" fmla="*/ 7494 w 7515"/>
              <a:gd name="T69" fmla="*/ 2697 h 3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15" h="3163">
                <a:moveTo>
                  <a:pt x="7494" y="2697"/>
                </a:moveTo>
                <a:lnTo>
                  <a:pt x="6626" y="70"/>
                </a:lnTo>
                <a:cubicBezTo>
                  <a:pt x="6605" y="6"/>
                  <a:pt x="6558" y="0"/>
                  <a:pt x="6522" y="57"/>
                </a:cubicBezTo>
                <a:lnTo>
                  <a:pt x="6015" y="854"/>
                </a:lnTo>
                <a:cubicBezTo>
                  <a:pt x="5979" y="911"/>
                  <a:pt x="5948" y="957"/>
                  <a:pt x="5946" y="956"/>
                </a:cubicBezTo>
                <a:cubicBezTo>
                  <a:pt x="5945" y="956"/>
                  <a:pt x="5944" y="956"/>
                  <a:pt x="5943" y="955"/>
                </a:cubicBezTo>
                <a:cubicBezTo>
                  <a:pt x="5805" y="897"/>
                  <a:pt x="5657" y="854"/>
                  <a:pt x="5495" y="802"/>
                </a:cubicBezTo>
                <a:cubicBezTo>
                  <a:pt x="5414" y="775"/>
                  <a:pt x="5327" y="756"/>
                  <a:pt x="5239" y="732"/>
                </a:cubicBezTo>
                <a:cubicBezTo>
                  <a:pt x="5195" y="721"/>
                  <a:pt x="5150" y="710"/>
                  <a:pt x="5104" y="699"/>
                </a:cubicBezTo>
                <a:cubicBezTo>
                  <a:pt x="5081" y="693"/>
                  <a:pt x="5058" y="687"/>
                  <a:pt x="5035" y="681"/>
                </a:cubicBezTo>
                <a:cubicBezTo>
                  <a:pt x="5011" y="677"/>
                  <a:pt x="4988" y="672"/>
                  <a:pt x="4964" y="668"/>
                </a:cubicBezTo>
                <a:cubicBezTo>
                  <a:pt x="4869" y="650"/>
                  <a:pt x="4772" y="632"/>
                  <a:pt x="4672" y="613"/>
                </a:cubicBezTo>
                <a:cubicBezTo>
                  <a:pt x="4572" y="598"/>
                  <a:pt x="4469" y="586"/>
                  <a:pt x="4366" y="573"/>
                </a:cubicBezTo>
                <a:cubicBezTo>
                  <a:pt x="4263" y="557"/>
                  <a:pt x="4156" y="554"/>
                  <a:pt x="4049" y="546"/>
                </a:cubicBezTo>
                <a:cubicBezTo>
                  <a:pt x="3996" y="543"/>
                  <a:pt x="3943" y="539"/>
                  <a:pt x="3889" y="536"/>
                </a:cubicBezTo>
                <a:cubicBezTo>
                  <a:pt x="3835" y="535"/>
                  <a:pt x="3781" y="535"/>
                  <a:pt x="3726" y="535"/>
                </a:cubicBezTo>
                <a:cubicBezTo>
                  <a:pt x="3617" y="534"/>
                  <a:pt x="3509" y="531"/>
                  <a:pt x="3399" y="539"/>
                </a:cubicBezTo>
                <a:cubicBezTo>
                  <a:pt x="3345" y="542"/>
                  <a:pt x="3290" y="545"/>
                  <a:pt x="3236" y="548"/>
                </a:cubicBezTo>
                <a:cubicBezTo>
                  <a:pt x="3181" y="551"/>
                  <a:pt x="3127" y="554"/>
                  <a:pt x="3073" y="561"/>
                </a:cubicBezTo>
                <a:cubicBezTo>
                  <a:pt x="2964" y="574"/>
                  <a:pt x="2856" y="584"/>
                  <a:pt x="2749" y="599"/>
                </a:cubicBezTo>
                <a:cubicBezTo>
                  <a:pt x="2643" y="617"/>
                  <a:pt x="2538" y="635"/>
                  <a:pt x="2433" y="653"/>
                </a:cubicBezTo>
                <a:cubicBezTo>
                  <a:pt x="2329" y="675"/>
                  <a:pt x="2227" y="700"/>
                  <a:pt x="2126" y="724"/>
                </a:cubicBezTo>
                <a:cubicBezTo>
                  <a:pt x="2076" y="734"/>
                  <a:pt x="2027" y="749"/>
                  <a:pt x="1978" y="763"/>
                </a:cubicBezTo>
                <a:cubicBezTo>
                  <a:pt x="1929" y="778"/>
                  <a:pt x="1881" y="792"/>
                  <a:pt x="1833" y="806"/>
                </a:cubicBezTo>
                <a:cubicBezTo>
                  <a:pt x="1785" y="821"/>
                  <a:pt x="1737" y="833"/>
                  <a:pt x="1691" y="850"/>
                </a:cubicBezTo>
                <a:cubicBezTo>
                  <a:pt x="1645" y="866"/>
                  <a:pt x="1599" y="883"/>
                  <a:pt x="1554" y="899"/>
                </a:cubicBezTo>
                <a:cubicBezTo>
                  <a:pt x="1464" y="932"/>
                  <a:pt x="1376" y="961"/>
                  <a:pt x="1293" y="998"/>
                </a:cubicBezTo>
                <a:cubicBezTo>
                  <a:pt x="1210" y="1034"/>
                  <a:pt x="1129" y="1069"/>
                  <a:pt x="1051" y="1102"/>
                </a:cubicBezTo>
                <a:cubicBezTo>
                  <a:pt x="975" y="1140"/>
                  <a:pt x="902" y="1176"/>
                  <a:pt x="832" y="1211"/>
                </a:cubicBezTo>
                <a:cubicBezTo>
                  <a:pt x="796" y="1229"/>
                  <a:pt x="760" y="1247"/>
                  <a:pt x="726" y="1264"/>
                </a:cubicBezTo>
                <a:cubicBezTo>
                  <a:pt x="694" y="1283"/>
                  <a:pt x="663" y="1301"/>
                  <a:pt x="633" y="1319"/>
                </a:cubicBezTo>
                <a:cubicBezTo>
                  <a:pt x="573" y="1354"/>
                  <a:pt x="515" y="1388"/>
                  <a:pt x="462" y="1420"/>
                </a:cubicBezTo>
                <a:cubicBezTo>
                  <a:pt x="408" y="1452"/>
                  <a:pt x="357" y="1478"/>
                  <a:pt x="311" y="1510"/>
                </a:cubicBezTo>
                <a:cubicBezTo>
                  <a:pt x="266" y="1542"/>
                  <a:pt x="225" y="1570"/>
                  <a:pt x="187" y="1596"/>
                </a:cubicBezTo>
                <a:cubicBezTo>
                  <a:pt x="135" y="1632"/>
                  <a:pt x="91" y="1663"/>
                  <a:pt x="56" y="1688"/>
                </a:cubicBezTo>
                <a:cubicBezTo>
                  <a:pt x="0" y="1726"/>
                  <a:pt x="7" y="1738"/>
                  <a:pt x="70" y="1713"/>
                </a:cubicBezTo>
                <a:cubicBezTo>
                  <a:pt x="109" y="1698"/>
                  <a:pt x="159" y="1679"/>
                  <a:pt x="217" y="1656"/>
                </a:cubicBezTo>
                <a:cubicBezTo>
                  <a:pt x="258" y="1640"/>
                  <a:pt x="304" y="1623"/>
                  <a:pt x="353" y="1604"/>
                </a:cubicBezTo>
                <a:cubicBezTo>
                  <a:pt x="402" y="1584"/>
                  <a:pt x="460" y="1570"/>
                  <a:pt x="519" y="1551"/>
                </a:cubicBezTo>
                <a:cubicBezTo>
                  <a:pt x="579" y="1533"/>
                  <a:pt x="642" y="1514"/>
                  <a:pt x="709" y="1493"/>
                </a:cubicBezTo>
                <a:cubicBezTo>
                  <a:pt x="743" y="1483"/>
                  <a:pt x="777" y="1473"/>
                  <a:pt x="812" y="1462"/>
                </a:cubicBezTo>
                <a:cubicBezTo>
                  <a:pt x="846" y="1455"/>
                  <a:pt x="881" y="1447"/>
                  <a:pt x="917" y="1439"/>
                </a:cubicBezTo>
                <a:cubicBezTo>
                  <a:pt x="990" y="1422"/>
                  <a:pt x="1066" y="1405"/>
                  <a:pt x="1145" y="1387"/>
                </a:cubicBezTo>
                <a:cubicBezTo>
                  <a:pt x="1224" y="1373"/>
                  <a:pt x="1306" y="1360"/>
                  <a:pt x="1391" y="1345"/>
                </a:cubicBezTo>
                <a:cubicBezTo>
                  <a:pt x="1474" y="1329"/>
                  <a:pt x="1562" y="1322"/>
                  <a:pt x="1651" y="1312"/>
                </a:cubicBezTo>
                <a:cubicBezTo>
                  <a:pt x="1695" y="1308"/>
                  <a:pt x="1740" y="1303"/>
                  <a:pt x="1785" y="1298"/>
                </a:cubicBezTo>
                <a:cubicBezTo>
                  <a:pt x="1830" y="1293"/>
                  <a:pt x="1876" y="1293"/>
                  <a:pt x="1922" y="1290"/>
                </a:cubicBezTo>
                <a:cubicBezTo>
                  <a:pt x="1968" y="1287"/>
                  <a:pt x="2014" y="1285"/>
                  <a:pt x="2061" y="1283"/>
                </a:cubicBezTo>
                <a:cubicBezTo>
                  <a:pt x="2107" y="1280"/>
                  <a:pt x="2154" y="1278"/>
                  <a:pt x="2201" y="1280"/>
                </a:cubicBezTo>
                <a:cubicBezTo>
                  <a:pt x="2296" y="1281"/>
                  <a:pt x="2391" y="1280"/>
                  <a:pt x="2486" y="1283"/>
                </a:cubicBezTo>
                <a:cubicBezTo>
                  <a:pt x="2581" y="1290"/>
                  <a:pt x="2677" y="1296"/>
                  <a:pt x="2773" y="1303"/>
                </a:cubicBezTo>
                <a:cubicBezTo>
                  <a:pt x="2868" y="1312"/>
                  <a:pt x="2964" y="1326"/>
                  <a:pt x="3059" y="1338"/>
                </a:cubicBezTo>
                <a:cubicBezTo>
                  <a:pt x="3106" y="1343"/>
                  <a:pt x="3153" y="1351"/>
                  <a:pt x="3200" y="1361"/>
                </a:cubicBezTo>
                <a:lnTo>
                  <a:pt x="3340" y="1387"/>
                </a:lnTo>
                <a:cubicBezTo>
                  <a:pt x="3434" y="1402"/>
                  <a:pt x="3525" y="1428"/>
                  <a:pt x="3615" y="1450"/>
                </a:cubicBezTo>
                <a:cubicBezTo>
                  <a:pt x="3660" y="1461"/>
                  <a:pt x="3705" y="1472"/>
                  <a:pt x="3750" y="1483"/>
                </a:cubicBezTo>
                <a:cubicBezTo>
                  <a:pt x="3794" y="1497"/>
                  <a:pt x="3837" y="1511"/>
                  <a:pt x="3881" y="1525"/>
                </a:cubicBezTo>
                <a:cubicBezTo>
                  <a:pt x="3967" y="1553"/>
                  <a:pt x="4053" y="1576"/>
                  <a:pt x="4134" y="1610"/>
                </a:cubicBezTo>
                <a:cubicBezTo>
                  <a:pt x="4216" y="1641"/>
                  <a:pt x="4296" y="1670"/>
                  <a:pt x="4373" y="1702"/>
                </a:cubicBezTo>
                <a:cubicBezTo>
                  <a:pt x="4449" y="1737"/>
                  <a:pt x="4524" y="1770"/>
                  <a:pt x="4596" y="1803"/>
                </a:cubicBezTo>
                <a:cubicBezTo>
                  <a:pt x="4614" y="1811"/>
                  <a:pt x="4632" y="1819"/>
                  <a:pt x="4650" y="1828"/>
                </a:cubicBezTo>
                <a:cubicBezTo>
                  <a:pt x="4667" y="1837"/>
                  <a:pt x="4684" y="1846"/>
                  <a:pt x="4701" y="1855"/>
                </a:cubicBezTo>
                <a:cubicBezTo>
                  <a:pt x="4735" y="1873"/>
                  <a:pt x="4768" y="1891"/>
                  <a:pt x="4801" y="1908"/>
                </a:cubicBezTo>
                <a:cubicBezTo>
                  <a:pt x="4866" y="1943"/>
                  <a:pt x="4930" y="1974"/>
                  <a:pt x="4988" y="2012"/>
                </a:cubicBezTo>
                <a:cubicBezTo>
                  <a:pt x="5024" y="2034"/>
                  <a:pt x="5059" y="2055"/>
                  <a:pt x="5093" y="2076"/>
                </a:cubicBezTo>
                <a:cubicBezTo>
                  <a:pt x="5151" y="2111"/>
                  <a:pt x="5168" y="2186"/>
                  <a:pt x="5131" y="2243"/>
                </a:cubicBezTo>
                <a:lnTo>
                  <a:pt x="4608" y="3066"/>
                </a:lnTo>
                <a:cubicBezTo>
                  <a:pt x="4572" y="3123"/>
                  <a:pt x="4597" y="3163"/>
                  <a:pt x="4664" y="3155"/>
                </a:cubicBezTo>
                <a:lnTo>
                  <a:pt x="7411" y="2827"/>
                </a:lnTo>
                <a:cubicBezTo>
                  <a:pt x="7478" y="2819"/>
                  <a:pt x="7515" y="2761"/>
                  <a:pt x="7494" y="26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7885A51-C9A3-CA98-30C1-A0C3D9F4C2A8}"/>
              </a:ext>
            </a:extLst>
          </p:cNvPr>
          <p:cNvSpPr txBox="1"/>
          <p:nvPr/>
        </p:nvSpPr>
        <p:spPr>
          <a:xfrm>
            <a:off x="9579854" y="2199134"/>
            <a:ext cx="1143262" cy="646331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just" fontAlgn="auto">
              <a:defRPr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sym typeface="思源黑体 CN Medium" panose="020B0600000000000000" pitchFamily="34" charset="-122"/>
              </a:rPr>
              <a:t>10%</a:t>
            </a:r>
            <a:endParaRPr lang="zh-CN" altLang="en-US" sz="3600" dirty="0">
              <a:solidFill>
                <a:schemeClr val="bg1"/>
              </a:solidFill>
              <a:sym typeface="思源黑体 CN Medium" panose="020B0600000000000000" pitchFamily="34" charset="-122"/>
            </a:endParaRPr>
          </a:p>
        </p:txBody>
      </p:sp>
      <p:sp>
        <p:nvSpPr>
          <p:cNvPr id="37" name="yen_134505">
            <a:extLst>
              <a:ext uri="{FF2B5EF4-FFF2-40B4-BE49-F238E27FC236}">
                <a16:creationId xmlns:a16="http://schemas.microsoft.com/office/drawing/2014/main" id="{9F96AE52-525E-357F-3A54-9B94A5DA88D7}"/>
              </a:ext>
            </a:extLst>
          </p:cNvPr>
          <p:cNvSpPr/>
          <p:nvPr/>
        </p:nvSpPr>
        <p:spPr>
          <a:xfrm>
            <a:off x="10954776" y="1983246"/>
            <a:ext cx="570160" cy="579188"/>
          </a:xfrm>
          <a:custGeom>
            <a:avLst/>
            <a:gdLst>
              <a:gd name="connsiteX0" fmla="*/ 149604 w 577154"/>
              <a:gd name="connsiteY0" fmla="*/ 536234 h 586292"/>
              <a:gd name="connsiteX1" fmla="*/ 214914 w 577154"/>
              <a:gd name="connsiteY1" fmla="*/ 562021 h 586292"/>
              <a:gd name="connsiteX2" fmla="*/ 211877 w 577154"/>
              <a:gd name="connsiteY2" fmla="*/ 559746 h 586292"/>
              <a:gd name="connsiteX3" fmla="*/ 202004 w 577154"/>
              <a:gd name="connsiteY3" fmla="*/ 554437 h 586292"/>
              <a:gd name="connsiteX4" fmla="*/ 196688 w 577154"/>
              <a:gd name="connsiteY4" fmla="*/ 551403 h 586292"/>
              <a:gd name="connsiteX5" fmla="*/ 184537 w 577154"/>
              <a:gd name="connsiteY5" fmla="*/ 543818 h 586292"/>
              <a:gd name="connsiteX6" fmla="*/ 177702 w 577154"/>
              <a:gd name="connsiteY6" fmla="*/ 538509 h 586292"/>
              <a:gd name="connsiteX7" fmla="*/ 173905 w 577154"/>
              <a:gd name="connsiteY7" fmla="*/ 536234 h 586292"/>
              <a:gd name="connsiteX8" fmla="*/ 299943 w 577154"/>
              <a:gd name="connsiteY8" fmla="*/ 499816 h 586292"/>
              <a:gd name="connsiteX9" fmla="*/ 318939 w 577154"/>
              <a:gd name="connsiteY9" fmla="*/ 500576 h 586292"/>
              <a:gd name="connsiteX10" fmla="*/ 329576 w 577154"/>
              <a:gd name="connsiteY10" fmla="*/ 511222 h 586292"/>
              <a:gd name="connsiteX11" fmla="*/ 319698 w 577154"/>
              <a:gd name="connsiteY11" fmla="*/ 521108 h 586292"/>
              <a:gd name="connsiteX12" fmla="*/ 318939 w 577154"/>
              <a:gd name="connsiteY12" fmla="*/ 521108 h 586292"/>
              <a:gd name="connsiteX13" fmla="*/ 297663 w 577154"/>
              <a:gd name="connsiteY13" fmla="*/ 519587 h 586292"/>
              <a:gd name="connsiteX14" fmla="*/ 288545 w 577154"/>
              <a:gd name="connsiteY14" fmla="*/ 508941 h 586292"/>
              <a:gd name="connsiteX15" fmla="*/ 299943 w 577154"/>
              <a:gd name="connsiteY15" fmla="*/ 499816 h 586292"/>
              <a:gd name="connsiteX16" fmla="*/ 88851 w 577154"/>
              <a:gd name="connsiteY16" fmla="*/ 485417 h 586292"/>
              <a:gd name="connsiteX17" fmla="*/ 119987 w 577154"/>
              <a:gd name="connsiteY17" fmla="*/ 515755 h 586292"/>
              <a:gd name="connsiteX18" fmla="*/ 150364 w 577154"/>
              <a:gd name="connsiteY18" fmla="*/ 515755 h 586292"/>
              <a:gd name="connsiteX19" fmla="*/ 148085 w 577154"/>
              <a:gd name="connsiteY19" fmla="*/ 513480 h 586292"/>
              <a:gd name="connsiteX20" fmla="*/ 142010 w 577154"/>
              <a:gd name="connsiteY20" fmla="*/ 507412 h 586292"/>
              <a:gd name="connsiteX21" fmla="*/ 136694 w 577154"/>
              <a:gd name="connsiteY21" fmla="*/ 501344 h 586292"/>
              <a:gd name="connsiteX22" fmla="*/ 127581 w 577154"/>
              <a:gd name="connsiteY22" fmla="*/ 489967 h 586292"/>
              <a:gd name="connsiteX23" fmla="*/ 123784 w 577154"/>
              <a:gd name="connsiteY23" fmla="*/ 485417 h 586292"/>
              <a:gd name="connsiteX24" fmla="*/ 399912 w 577154"/>
              <a:gd name="connsiteY24" fmla="*/ 482256 h 586292"/>
              <a:gd name="connsiteX25" fmla="*/ 405611 w 577154"/>
              <a:gd name="connsiteY25" fmla="*/ 486996 h 586292"/>
              <a:gd name="connsiteX26" fmla="*/ 401812 w 577154"/>
              <a:gd name="connsiteY26" fmla="*/ 500648 h 586292"/>
              <a:gd name="connsiteX27" fmla="*/ 382056 w 577154"/>
              <a:gd name="connsiteY27" fmla="*/ 509750 h 586292"/>
              <a:gd name="connsiteX28" fmla="*/ 378257 w 577154"/>
              <a:gd name="connsiteY28" fmla="*/ 510508 h 586292"/>
              <a:gd name="connsiteX29" fmla="*/ 369139 w 577154"/>
              <a:gd name="connsiteY29" fmla="*/ 503682 h 586292"/>
              <a:gd name="connsiteX30" fmla="*/ 375217 w 577154"/>
              <a:gd name="connsiteY30" fmla="*/ 490789 h 586292"/>
              <a:gd name="connsiteX31" fmla="*/ 391934 w 577154"/>
              <a:gd name="connsiteY31" fmla="*/ 483204 h 586292"/>
              <a:gd name="connsiteX32" fmla="*/ 399912 w 577154"/>
              <a:gd name="connsiteY32" fmla="*/ 482256 h 586292"/>
              <a:gd name="connsiteX33" fmla="*/ 229351 w 577154"/>
              <a:gd name="connsiteY33" fmla="*/ 474063 h 586292"/>
              <a:gd name="connsiteX34" fmla="*/ 246091 w 577154"/>
              <a:gd name="connsiteY34" fmla="*/ 483157 h 586292"/>
              <a:gd name="connsiteX35" fmla="*/ 250656 w 577154"/>
              <a:gd name="connsiteY35" fmla="*/ 496797 h 586292"/>
              <a:gd name="connsiteX36" fmla="*/ 241525 w 577154"/>
              <a:gd name="connsiteY36" fmla="*/ 502101 h 586292"/>
              <a:gd name="connsiteX37" fmla="*/ 236960 w 577154"/>
              <a:gd name="connsiteY37" fmla="*/ 501343 h 586292"/>
              <a:gd name="connsiteX38" fmla="*/ 218698 w 577154"/>
              <a:gd name="connsiteY38" fmla="*/ 490735 h 586292"/>
              <a:gd name="connsiteX39" fmla="*/ 215654 w 577154"/>
              <a:gd name="connsiteY39" fmla="*/ 477094 h 586292"/>
              <a:gd name="connsiteX40" fmla="*/ 229351 w 577154"/>
              <a:gd name="connsiteY40" fmla="*/ 474063 h 586292"/>
              <a:gd name="connsiteX41" fmla="*/ 464745 w 577154"/>
              <a:gd name="connsiteY41" fmla="*/ 433889 h 586292"/>
              <a:gd name="connsiteX42" fmla="*/ 466262 w 577154"/>
              <a:gd name="connsiteY42" fmla="*/ 447550 h 586292"/>
              <a:gd name="connsiteX43" fmla="*/ 451842 w 577154"/>
              <a:gd name="connsiteY43" fmla="*/ 463488 h 586292"/>
              <a:gd name="connsiteX44" fmla="*/ 445012 w 577154"/>
              <a:gd name="connsiteY44" fmla="*/ 466524 h 586292"/>
              <a:gd name="connsiteX45" fmla="*/ 438181 w 577154"/>
              <a:gd name="connsiteY45" fmla="*/ 463488 h 586292"/>
              <a:gd name="connsiteX46" fmla="*/ 438181 w 577154"/>
              <a:gd name="connsiteY46" fmla="*/ 449068 h 586292"/>
              <a:gd name="connsiteX47" fmla="*/ 450324 w 577154"/>
              <a:gd name="connsiteY47" fmla="*/ 435407 h 586292"/>
              <a:gd name="connsiteX48" fmla="*/ 464745 w 577154"/>
              <a:gd name="connsiteY48" fmla="*/ 433889 h 586292"/>
              <a:gd name="connsiteX49" fmla="*/ 49362 w 577154"/>
              <a:gd name="connsiteY49" fmla="*/ 424740 h 586292"/>
              <a:gd name="connsiteX50" fmla="*/ 73663 w 577154"/>
              <a:gd name="connsiteY50" fmla="*/ 464938 h 586292"/>
              <a:gd name="connsiteX51" fmla="*/ 109355 w 577154"/>
              <a:gd name="connsiteY51" fmla="*/ 464938 h 586292"/>
              <a:gd name="connsiteX52" fmla="*/ 104039 w 577154"/>
              <a:gd name="connsiteY52" fmla="*/ 456595 h 586292"/>
              <a:gd name="connsiteX53" fmla="*/ 101761 w 577154"/>
              <a:gd name="connsiteY53" fmla="*/ 452044 h 586292"/>
              <a:gd name="connsiteX54" fmla="*/ 94926 w 577154"/>
              <a:gd name="connsiteY54" fmla="*/ 439909 h 586292"/>
              <a:gd name="connsiteX55" fmla="*/ 92648 w 577154"/>
              <a:gd name="connsiteY55" fmla="*/ 435358 h 586292"/>
              <a:gd name="connsiteX56" fmla="*/ 88092 w 577154"/>
              <a:gd name="connsiteY56" fmla="*/ 424740 h 586292"/>
              <a:gd name="connsiteX57" fmla="*/ 161771 w 577154"/>
              <a:gd name="connsiteY57" fmla="*/ 417898 h 586292"/>
              <a:gd name="connsiteX58" fmla="*/ 176164 w 577154"/>
              <a:gd name="connsiteY58" fmla="*/ 420173 h 586292"/>
              <a:gd name="connsiteX59" fmla="*/ 187527 w 577154"/>
              <a:gd name="connsiteY59" fmla="*/ 435341 h 586292"/>
              <a:gd name="connsiteX60" fmla="*/ 186012 w 577154"/>
              <a:gd name="connsiteY60" fmla="*/ 449750 h 586292"/>
              <a:gd name="connsiteX61" fmla="*/ 179194 w 577154"/>
              <a:gd name="connsiteY61" fmla="*/ 452025 h 586292"/>
              <a:gd name="connsiteX62" fmla="*/ 171619 w 577154"/>
              <a:gd name="connsiteY62" fmla="*/ 448233 h 586292"/>
              <a:gd name="connsiteX63" fmla="*/ 159498 w 577154"/>
              <a:gd name="connsiteY63" fmla="*/ 431549 h 586292"/>
              <a:gd name="connsiteX64" fmla="*/ 161771 w 577154"/>
              <a:gd name="connsiteY64" fmla="*/ 417898 h 586292"/>
              <a:gd name="connsiteX65" fmla="*/ 31136 w 577154"/>
              <a:gd name="connsiteY65" fmla="*/ 373923 h 586292"/>
              <a:gd name="connsiteX66" fmla="*/ 41008 w 577154"/>
              <a:gd name="connsiteY66" fmla="*/ 404261 h 586292"/>
              <a:gd name="connsiteX67" fmla="*/ 79738 w 577154"/>
              <a:gd name="connsiteY67" fmla="*/ 404261 h 586292"/>
              <a:gd name="connsiteX68" fmla="*/ 78979 w 577154"/>
              <a:gd name="connsiteY68" fmla="*/ 401227 h 586292"/>
              <a:gd name="connsiteX69" fmla="*/ 77460 w 577154"/>
              <a:gd name="connsiteY69" fmla="*/ 397435 h 586292"/>
              <a:gd name="connsiteX70" fmla="*/ 72144 w 577154"/>
              <a:gd name="connsiteY70" fmla="*/ 379232 h 586292"/>
              <a:gd name="connsiteX71" fmla="*/ 71385 w 577154"/>
              <a:gd name="connsiteY71" fmla="*/ 377715 h 586292"/>
              <a:gd name="connsiteX72" fmla="*/ 70625 w 577154"/>
              <a:gd name="connsiteY72" fmla="*/ 373923 h 586292"/>
              <a:gd name="connsiteX73" fmla="*/ 499728 w 577154"/>
              <a:gd name="connsiteY73" fmla="*/ 361797 h 586292"/>
              <a:gd name="connsiteX74" fmla="*/ 506554 w 577154"/>
              <a:gd name="connsiteY74" fmla="*/ 374694 h 586292"/>
              <a:gd name="connsiteX75" fmla="*/ 498970 w 577154"/>
              <a:gd name="connsiteY75" fmla="*/ 394418 h 586292"/>
              <a:gd name="connsiteX76" fmla="*/ 489868 w 577154"/>
              <a:gd name="connsiteY76" fmla="*/ 400487 h 586292"/>
              <a:gd name="connsiteX77" fmla="*/ 485318 w 577154"/>
              <a:gd name="connsiteY77" fmla="*/ 399729 h 586292"/>
              <a:gd name="connsiteX78" fmla="*/ 480009 w 577154"/>
              <a:gd name="connsiteY78" fmla="*/ 386073 h 586292"/>
              <a:gd name="connsiteX79" fmla="*/ 486835 w 577154"/>
              <a:gd name="connsiteY79" fmla="*/ 367866 h 586292"/>
              <a:gd name="connsiteX80" fmla="*/ 499728 w 577154"/>
              <a:gd name="connsiteY80" fmla="*/ 361797 h 586292"/>
              <a:gd name="connsiteX81" fmla="*/ 132907 w 577154"/>
              <a:gd name="connsiteY81" fmla="*/ 343643 h 586292"/>
              <a:gd name="connsiteX82" fmla="*/ 145066 w 577154"/>
              <a:gd name="connsiteY82" fmla="*/ 350471 h 586292"/>
              <a:gd name="connsiteX83" fmla="*/ 150385 w 577154"/>
              <a:gd name="connsiteY83" fmla="*/ 368678 h 586292"/>
              <a:gd name="connsiteX84" fmla="*/ 144306 w 577154"/>
              <a:gd name="connsiteY84" fmla="*/ 381575 h 586292"/>
              <a:gd name="connsiteX85" fmla="*/ 141266 w 577154"/>
              <a:gd name="connsiteY85" fmla="*/ 382333 h 586292"/>
              <a:gd name="connsiteX86" fmla="*/ 131388 w 577154"/>
              <a:gd name="connsiteY86" fmla="*/ 375506 h 586292"/>
              <a:gd name="connsiteX87" fmla="*/ 125309 w 577154"/>
              <a:gd name="connsiteY87" fmla="*/ 355781 h 586292"/>
              <a:gd name="connsiteX88" fmla="*/ 132907 w 577154"/>
              <a:gd name="connsiteY88" fmla="*/ 343643 h 586292"/>
              <a:gd name="connsiteX89" fmla="*/ 21263 w 577154"/>
              <a:gd name="connsiteY89" fmla="*/ 323864 h 586292"/>
              <a:gd name="connsiteX90" fmla="*/ 25820 w 577154"/>
              <a:gd name="connsiteY90" fmla="*/ 354203 h 586292"/>
              <a:gd name="connsiteX91" fmla="*/ 66069 w 577154"/>
              <a:gd name="connsiteY91" fmla="*/ 354203 h 586292"/>
              <a:gd name="connsiteX92" fmla="*/ 63031 w 577154"/>
              <a:gd name="connsiteY92" fmla="*/ 337516 h 586292"/>
              <a:gd name="connsiteX93" fmla="*/ 63031 w 577154"/>
              <a:gd name="connsiteY93" fmla="*/ 335999 h 586292"/>
              <a:gd name="connsiteX94" fmla="*/ 61512 w 577154"/>
              <a:gd name="connsiteY94" fmla="*/ 323864 h 586292"/>
              <a:gd name="connsiteX95" fmla="*/ 509625 w 577154"/>
              <a:gd name="connsiteY95" fmla="*/ 282911 h 586292"/>
              <a:gd name="connsiteX96" fmla="*/ 519524 w 577154"/>
              <a:gd name="connsiteY96" fmla="*/ 292773 h 586292"/>
              <a:gd name="connsiteX97" fmla="*/ 519524 w 577154"/>
              <a:gd name="connsiteY97" fmla="*/ 293532 h 586292"/>
              <a:gd name="connsiteX98" fmla="*/ 518763 w 577154"/>
              <a:gd name="connsiteY98" fmla="*/ 313256 h 586292"/>
              <a:gd name="connsiteX99" fmla="*/ 508863 w 577154"/>
              <a:gd name="connsiteY99" fmla="*/ 323118 h 586292"/>
              <a:gd name="connsiteX100" fmla="*/ 508102 w 577154"/>
              <a:gd name="connsiteY100" fmla="*/ 322360 h 586292"/>
              <a:gd name="connsiteX101" fmla="*/ 498964 w 577154"/>
              <a:gd name="connsiteY101" fmla="*/ 311739 h 586292"/>
              <a:gd name="connsiteX102" fmla="*/ 498964 w 577154"/>
              <a:gd name="connsiteY102" fmla="*/ 293532 h 586292"/>
              <a:gd name="connsiteX103" fmla="*/ 509625 w 577154"/>
              <a:gd name="connsiteY103" fmla="*/ 282911 h 586292"/>
              <a:gd name="connsiteX104" fmla="*/ 20504 w 577154"/>
              <a:gd name="connsiteY104" fmla="*/ 273047 h 586292"/>
              <a:gd name="connsiteX105" fmla="*/ 19744 w 577154"/>
              <a:gd name="connsiteY105" fmla="*/ 293525 h 586292"/>
              <a:gd name="connsiteX106" fmla="*/ 20504 w 577154"/>
              <a:gd name="connsiteY106" fmla="*/ 303385 h 586292"/>
              <a:gd name="connsiteX107" fmla="*/ 60753 w 577154"/>
              <a:gd name="connsiteY107" fmla="*/ 303385 h 586292"/>
              <a:gd name="connsiteX108" fmla="*/ 60753 w 577154"/>
              <a:gd name="connsiteY108" fmla="*/ 293525 h 586292"/>
              <a:gd name="connsiteX109" fmla="*/ 61512 w 577154"/>
              <a:gd name="connsiteY109" fmla="*/ 273805 h 586292"/>
              <a:gd name="connsiteX110" fmla="*/ 61512 w 577154"/>
              <a:gd name="connsiteY110" fmla="*/ 273047 h 586292"/>
              <a:gd name="connsiteX111" fmla="*/ 129811 w 577154"/>
              <a:gd name="connsiteY111" fmla="*/ 263173 h 586292"/>
              <a:gd name="connsiteX112" fmla="*/ 138897 w 577154"/>
              <a:gd name="connsiteY112" fmla="*/ 274553 h 586292"/>
              <a:gd name="connsiteX113" fmla="*/ 138140 w 577154"/>
              <a:gd name="connsiteY113" fmla="*/ 292760 h 586292"/>
              <a:gd name="connsiteX114" fmla="*/ 138140 w 577154"/>
              <a:gd name="connsiteY114" fmla="*/ 293518 h 586292"/>
              <a:gd name="connsiteX115" fmla="*/ 128297 w 577154"/>
              <a:gd name="connsiteY115" fmla="*/ 303380 h 586292"/>
              <a:gd name="connsiteX116" fmla="*/ 117697 w 577154"/>
              <a:gd name="connsiteY116" fmla="*/ 294277 h 586292"/>
              <a:gd name="connsiteX117" fmla="*/ 117697 w 577154"/>
              <a:gd name="connsiteY117" fmla="*/ 293518 h 586292"/>
              <a:gd name="connsiteX118" fmla="*/ 118454 w 577154"/>
              <a:gd name="connsiteY118" fmla="*/ 273035 h 586292"/>
              <a:gd name="connsiteX119" fmla="*/ 129811 w 577154"/>
              <a:gd name="connsiteY119" fmla="*/ 263173 h 586292"/>
              <a:gd name="connsiteX120" fmla="*/ 28098 w 577154"/>
              <a:gd name="connsiteY120" fmla="*/ 222230 h 586292"/>
              <a:gd name="connsiteX121" fmla="*/ 22782 w 577154"/>
              <a:gd name="connsiteY121" fmla="*/ 252568 h 586292"/>
              <a:gd name="connsiteX122" fmla="*/ 63031 w 577154"/>
              <a:gd name="connsiteY122" fmla="*/ 252568 h 586292"/>
              <a:gd name="connsiteX123" fmla="*/ 63031 w 577154"/>
              <a:gd name="connsiteY123" fmla="*/ 250293 h 586292"/>
              <a:gd name="connsiteX124" fmla="*/ 63031 w 577154"/>
              <a:gd name="connsiteY124" fmla="*/ 249535 h 586292"/>
              <a:gd name="connsiteX125" fmla="*/ 66828 w 577154"/>
              <a:gd name="connsiteY125" fmla="*/ 229815 h 586292"/>
              <a:gd name="connsiteX126" fmla="*/ 67588 w 577154"/>
              <a:gd name="connsiteY126" fmla="*/ 226022 h 586292"/>
              <a:gd name="connsiteX127" fmla="*/ 68347 w 577154"/>
              <a:gd name="connsiteY127" fmla="*/ 222230 h 586292"/>
              <a:gd name="connsiteX128" fmla="*/ 492894 w 577154"/>
              <a:gd name="connsiteY128" fmla="*/ 204013 h 586292"/>
              <a:gd name="connsiteX129" fmla="*/ 505825 w 577154"/>
              <a:gd name="connsiteY129" fmla="*/ 210836 h 586292"/>
              <a:gd name="connsiteX130" fmla="*/ 511911 w 577154"/>
              <a:gd name="connsiteY130" fmla="*/ 230547 h 586292"/>
              <a:gd name="connsiteX131" fmla="*/ 504304 w 577154"/>
              <a:gd name="connsiteY131" fmla="*/ 242677 h 586292"/>
              <a:gd name="connsiteX132" fmla="*/ 502022 w 577154"/>
              <a:gd name="connsiteY132" fmla="*/ 243435 h 586292"/>
              <a:gd name="connsiteX133" fmla="*/ 492133 w 577154"/>
              <a:gd name="connsiteY133" fmla="*/ 235854 h 586292"/>
              <a:gd name="connsiteX134" fmla="*/ 486809 w 577154"/>
              <a:gd name="connsiteY134" fmla="*/ 216901 h 586292"/>
              <a:gd name="connsiteX135" fmla="*/ 492894 w 577154"/>
              <a:gd name="connsiteY135" fmla="*/ 204013 h 586292"/>
              <a:gd name="connsiteX136" fmla="*/ 151873 w 577154"/>
              <a:gd name="connsiteY136" fmla="*/ 186619 h 586292"/>
              <a:gd name="connsiteX137" fmla="*/ 157203 w 577154"/>
              <a:gd name="connsiteY137" fmla="*/ 200274 h 586292"/>
              <a:gd name="connsiteX138" fmla="*/ 150350 w 577154"/>
              <a:gd name="connsiteY138" fmla="*/ 217723 h 586292"/>
              <a:gd name="connsiteX139" fmla="*/ 140450 w 577154"/>
              <a:gd name="connsiteY139" fmla="*/ 224550 h 586292"/>
              <a:gd name="connsiteX140" fmla="*/ 137404 w 577154"/>
              <a:gd name="connsiteY140" fmla="*/ 224550 h 586292"/>
              <a:gd name="connsiteX141" fmla="*/ 131312 w 577154"/>
              <a:gd name="connsiteY141" fmla="*/ 211654 h 586292"/>
              <a:gd name="connsiteX142" fmla="*/ 138927 w 577154"/>
              <a:gd name="connsiteY142" fmla="*/ 191929 h 586292"/>
              <a:gd name="connsiteX143" fmla="*/ 151873 w 577154"/>
              <a:gd name="connsiteY143" fmla="*/ 186619 h 586292"/>
              <a:gd name="connsiteX144" fmla="*/ 218736 w 577154"/>
              <a:gd name="connsiteY144" fmla="*/ 186536 h 586292"/>
              <a:gd name="connsiteX145" fmla="*/ 281780 w 577154"/>
              <a:gd name="connsiteY145" fmla="*/ 186536 h 586292"/>
              <a:gd name="connsiteX146" fmla="*/ 292414 w 577154"/>
              <a:gd name="connsiteY146" fmla="*/ 196401 h 586292"/>
              <a:gd name="connsiteX147" fmla="*/ 281780 w 577154"/>
              <a:gd name="connsiteY147" fmla="*/ 207024 h 586292"/>
              <a:gd name="connsiteX148" fmla="*/ 264310 w 577154"/>
              <a:gd name="connsiteY148" fmla="*/ 207024 h 586292"/>
              <a:gd name="connsiteX149" fmla="*/ 322037 w 577154"/>
              <a:gd name="connsiteY149" fmla="*/ 294288 h 586292"/>
              <a:gd name="connsiteX150" fmla="*/ 379004 w 577154"/>
              <a:gd name="connsiteY150" fmla="*/ 207024 h 586292"/>
              <a:gd name="connsiteX151" fmla="*/ 361534 w 577154"/>
              <a:gd name="connsiteY151" fmla="*/ 207024 h 586292"/>
              <a:gd name="connsiteX152" fmla="*/ 351659 w 577154"/>
              <a:gd name="connsiteY152" fmla="*/ 196401 h 586292"/>
              <a:gd name="connsiteX153" fmla="*/ 361534 w 577154"/>
              <a:gd name="connsiteY153" fmla="*/ 186536 h 586292"/>
              <a:gd name="connsiteX154" fmla="*/ 425337 w 577154"/>
              <a:gd name="connsiteY154" fmla="*/ 186536 h 586292"/>
              <a:gd name="connsiteX155" fmla="*/ 435211 w 577154"/>
              <a:gd name="connsiteY155" fmla="*/ 196401 h 586292"/>
              <a:gd name="connsiteX156" fmla="*/ 425337 w 577154"/>
              <a:gd name="connsiteY156" fmla="*/ 207024 h 586292"/>
              <a:gd name="connsiteX157" fmla="*/ 405588 w 577154"/>
              <a:gd name="connsiteY157" fmla="*/ 207024 h 586292"/>
              <a:gd name="connsiteX158" fmla="*/ 401031 w 577154"/>
              <a:gd name="connsiteY158" fmla="*/ 209301 h 586292"/>
              <a:gd name="connsiteX159" fmla="*/ 337987 w 577154"/>
              <a:gd name="connsiteY159" fmla="*/ 307947 h 586292"/>
              <a:gd name="connsiteX160" fmla="*/ 373687 w 577154"/>
              <a:gd name="connsiteY160" fmla="*/ 307947 h 586292"/>
              <a:gd name="connsiteX161" fmla="*/ 384321 w 577154"/>
              <a:gd name="connsiteY161" fmla="*/ 317812 h 586292"/>
              <a:gd name="connsiteX162" fmla="*/ 373687 w 577154"/>
              <a:gd name="connsiteY162" fmla="*/ 328435 h 586292"/>
              <a:gd name="connsiteX163" fmla="*/ 331911 w 577154"/>
              <a:gd name="connsiteY163" fmla="*/ 328435 h 586292"/>
              <a:gd name="connsiteX164" fmla="*/ 331911 w 577154"/>
              <a:gd name="connsiteY164" fmla="*/ 338300 h 586292"/>
              <a:gd name="connsiteX165" fmla="*/ 373687 w 577154"/>
              <a:gd name="connsiteY165" fmla="*/ 338300 h 586292"/>
              <a:gd name="connsiteX166" fmla="*/ 384321 w 577154"/>
              <a:gd name="connsiteY166" fmla="*/ 348164 h 586292"/>
              <a:gd name="connsiteX167" fmla="*/ 373687 w 577154"/>
              <a:gd name="connsiteY167" fmla="*/ 358788 h 586292"/>
              <a:gd name="connsiteX168" fmla="*/ 331911 w 577154"/>
              <a:gd name="connsiteY168" fmla="*/ 358788 h 586292"/>
              <a:gd name="connsiteX169" fmla="*/ 331911 w 577154"/>
              <a:gd name="connsiteY169" fmla="*/ 399005 h 586292"/>
              <a:gd name="connsiteX170" fmla="*/ 355457 w 577154"/>
              <a:gd name="connsiteY170" fmla="*/ 399005 h 586292"/>
              <a:gd name="connsiteX171" fmla="*/ 365332 w 577154"/>
              <a:gd name="connsiteY171" fmla="*/ 408870 h 586292"/>
              <a:gd name="connsiteX172" fmla="*/ 355457 w 577154"/>
              <a:gd name="connsiteY172" fmla="*/ 419493 h 586292"/>
              <a:gd name="connsiteX173" fmla="*/ 288616 w 577154"/>
              <a:gd name="connsiteY173" fmla="*/ 419493 h 586292"/>
              <a:gd name="connsiteX174" fmla="*/ 278742 w 577154"/>
              <a:gd name="connsiteY174" fmla="*/ 408870 h 586292"/>
              <a:gd name="connsiteX175" fmla="*/ 288616 w 577154"/>
              <a:gd name="connsiteY175" fmla="*/ 399005 h 586292"/>
              <a:gd name="connsiteX176" fmla="*/ 312162 w 577154"/>
              <a:gd name="connsiteY176" fmla="*/ 399005 h 586292"/>
              <a:gd name="connsiteX177" fmla="*/ 312162 w 577154"/>
              <a:gd name="connsiteY177" fmla="*/ 358788 h 586292"/>
              <a:gd name="connsiteX178" fmla="*/ 270386 w 577154"/>
              <a:gd name="connsiteY178" fmla="*/ 358788 h 586292"/>
              <a:gd name="connsiteX179" fmla="*/ 259752 w 577154"/>
              <a:gd name="connsiteY179" fmla="*/ 348164 h 586292"/>
              <a:gd name="connsiteX180" fmla="*/ 270386 w 577154"/>
              <a:gd name="connsiteY180" fmla="*/ 338300 h 586292"/>
              <a:gd name="connsiteX181" fmla="*/ 312162 w 577154"/>
              <a:gd name="connsiteY181" fmla="*/ 338300 h 586292"/>
              <a:gd name="connsiteX182" fmla="*/ 312162 w 577154"/>
              <a:gd name="connsiteY182" fmla="*/ 328435 h 586292"/>
              <a:gd name="connsiteX183" fmla="*/ 270386 w 577154"/>
              <a:gd name="connsiteY183" fmla="*/ 328435 h 586292"/>
              <a:gd name="connsiteX184" fmla="*/ 259752 w 577154"/>
              <a:gd name="connsiteY184" fmla="*/ 317812 h 586292"/>
              <a:gd name="connsiteX185" fmla="*/ 270386 w 577154"/>
              <a:gd name="connsiteY185" fmla="*/ 307947 h 586292"/>
              <a:gd name="connsiteX186" fmla="*/ 305326 w 577154"/>
              <a:gd name="connsiteY186" fmla="*/ 307947 h 586292"/>
              <a:gd name="connsiteX187" fmla="*/ 242283 w 577154"/>
              <a:gd name="connsiteY187" fmla="*/ 209301 h 586292"/>
              <a:gd name="connsiteX188" fmla="*/ 238485 w 577154"/>
              <a:gd name="connsiteY188" fmla="*/ 207024 h 586292"/>
              <a:gd name="connsiteX189" fmla="*/ 218736 w 577154"/>
              <a:gd name="connsiteY189" fmla="*/ 207024 h 586292"/>
              <a:gd name="connsiteX190" fmla="*/ 208102 w 577154"/>
              <a:gd name="connsiteY190" fmla="*/ 196401 h 586292"/>
              <a:gd name="connsiteX191" fmla="*/ 218736 w 577154"/>
              <a:gd name="connsiteY191" fmla="*/ 186536 h 586292"/>
              <a:gd name="connsiteX192" fmla="*/ 44805 w 577154"/>
              <a:gd name="connsiteY192" fmla="*/ 172171 h 586292"/>
              <a:gd name="connsiteX193" fmla="*/ 33414 w 577154"/>
              <a:gd name="connsiteY193" fmla="*/ 202510 h 586292"/>
              <a:gd name="connsiteX194" fmla="*/ 73663 w 577154"/>
              <a:gd name="connsiteY194" fmla="*/ 202510 h 586292"/>
              <a:gd name="connsiteX195" fmla="*/ 77460 w 577154"/>
              <a:gd name="connsiteY195" fmla="*/ 188858 h 586292"/>
              <a:gd name="connsiteX196" fmla="*/ 78979 w 577154"/>
              <a:gd name="connsiteY196" fmla="*/ 185065 h 586292"/>
              <a:gd name="connsiteX197" fmla="*/ 83535 w 577154"/>
              <a:gd name="connsiteY197" fmla="*/ 172171 h 586292"/>
              <a:gd name="connsiteX198" fmla="*/ 451103 w 577154"/>
              <a:gd name="connsiteY198" fmla="*/ 136487 h 586292"/>
              <a:gd name="connsiteX199" fmla="*/ 465547 w 577154"/>
              <a:gd name="connsiteY199" fmla="*/ 138009 h 586292"/>
              <a:gd name="connsiteX200" fmla="*/ 477709 w 577154"/>
              <a:gd name="connsiteY200" fmla="*/ 154748 h 586292"/>
              <a:gd name="connsiteX201" fmla="*/ 475429 w 577154"/>
              <a:gd name="connsiteY201" fmla="*/ 168444 h 586292"/>
              <a:gd name="connsiteX202" fmla="*/ 469347 w 577154"/>
              <a:gd name="connsiteY202" fmla="*/ 169966 h 586292"/>
              <a:gd name="connsiteX203" fmla="*/ 460986 w 577154"/>
              <a:gd name="connsiteY203" fmla="*/ 166161 h 586292"/>
              <a:gd name="connsiteX204" fmla="*/ 449583 w 577154"/>
              <a:gd name="connsiteY204" fmla="*/ 150183 h 586292"/>
              <a:gd name="connsiteX205" fmla="*/ 451103 w 577154"/>
              <a:gd name="connsiteY205" fmla="*/ 136487 h 586292"/>
              <a:gd name="connsiteX206" fmla="*/ 185242 w 577154"/>
              <a:gd name="connsiteY206" fmla="*/ 122835 h 586292"/>
              <a:gd name="connsiteX207" fmla="*/ 199674 w 577154"/>
              <a:gd name="connsiteY207" fmla="*/ 122835 h 586292"/>
              <a:gd name="connsiteX208" fmla="*/ 199674 w 577154"/>
              <a:gd name="connsiteY208" fmla="*/ 137266 h 586292"/>
              <a:gd name="connsiteX209" fmla="*/ 186762 w 577154"/>
              <a:gd name="connsiteY209" fmla="*/ 150938 h 586292"/>
              <a:gd name="connsiteX210" fmla="*/ 179166 w 577154"/>
              <a:gd name="connsiteY210" fmla="*/ 154736 h 586292"/>
              <a:gd name="connsiteX211" fmla="*/ 173090 w 577154"/>
              <a:gd name="connsiteY211" fmla="*/ 152457 h 586292"/>
              <a:gd name="connsiteX212" fmla="*/ 171571 w 577154"/>
              <a:gd name="connsiteY212" fmla="*/ 138026 h 586292"/>
              <a:gd name="connsiteX213" fmla="*/ 185242 w 577154"/>
              <a:gd name="connsiteY213" fmla="*/ 122835 h 586292"/>
              <a:gd name="connsiteX214" fmla="*/ 81257 w 577154"/>
              <a:gd name="connsiteY214" fmla="*/ 111494 h 586292"/>
              <a:gd name="connsiteX215" fmla="*/ 54677 w 577154"/>
              <a:gd name="connsiteY215" fmla="*/ 151692 h 586292"/>
              <a:gd name="connsiteX216" fmla="*/ 92648 w 577154"/>
              <a:gd name="connsiteY216" fmla="*/ 151692 h 586292"/>
              <a:gd name="connsiteX217" fmla="*/ 92648 w 577154"/>
              <a:gd name="connsiteY217" fmla="*/ 150934 h 586292"/>
              <a:gd name="connsiteX218" fmla="*/ 94926 w 577154"/>
              <a:gd name="connsiteY218" fmla="*/ 146383 h 586292"/>
              <a:gd name="connsiteX219" fmla="*/ 101761 w 577154"/>
              <a:gd name="connsiteY219" fmla="*/ 135006 h 586292"/>
              <a:gd name="connsiteX220" fmla="*/ 104039 w 577154"/>
              <a:gd name="connsiteY220" fmla="*/ 130455 h 586292"/>
              <a:gd name="connsiteX221" fmla="*/ 113152 w 577154"/>
              <a:gd name="connsiteY221" fmla="*/ 116803 h 586292"/>
              <a:gd name="connsiteX222" fmla="*/ 116190 w 577154"/>
              <a:gd name="connsiteY222" fmla="*/ 111494 h 586292"/>
              <a:gd name="connsiteX223" fmla="*/ 400213 w 577154"/>
              <a:gd name="connsiteY223" fmla="*/ 85002 h 586292"/>
              <a:gd name="connsiteX224" fmla="*/ 418420 w 577154"/>
              <a:gd name="connsiteY224" fmla="*/ 95611 h 586292"/>
              <a:gd name="connsiteX225" fmla="*/ 421455 w 577154"/>
              <a:gd name="connsiteY225" fmla="*/ 109251 h 586292"/>
              <a:gd name="connsiteX226" fmla="*/ 413110 w 577154"/>
              <a:gd name="connsiteY226" fmla="*/ 113798 h 586292"/>
              <a:gd name="connsiteX227" fmla="*/ 407800 w 577154"/>
              <a:gd name="connsiteY227" fmla="*/ 112282 h 586292"/>
              <a:gd name="connsiteX228" fmla="*/ 391110 w 577154"/>
              <a:gd name="connsiteY228" fmla="*/ 103189 h 586292"/>
              <a:gd name="connsiteX229" fmla="*/ 386558 w 577154"/>
              <a:gd name="connsiteY229" fmla="*/ 89549 h 586292"/>
              <a:gd name="connsiteX230" fmla="*/ 400213 w 577154"/>
              <a:gd name="connsiteY230" fmla="*/ 85002 h 586292"/>
              <a:gd name="connsiteX231" fmla="*/ 255897 w 577154"/>
              <a:gd name="connsiteY231" fmla="*/ 76571 h 586292"/>
              <a:gd name="connsiteX232" fmla="*/ 268814 w 577154"/>
              <a:gd name="connsiteY232" fmla="*/ 82644 h 586292"/>
              <a:gd name="connsiteX233" fmla="*/ 262735 w 577154"/>
              <a:gd name="connsiteY233" fmla="*/ 95550 h 586292"/>
              <a:gd name="connsiteX234" fmla="*/ 245259 w 577154"/>
              <a:gd name="connsiteY234" fmla="*/ 103141 h 586292"/>
              <a:gd name="connsiteX235" fmla="*/ 240700 w 577154"/>
              <a:gd name="connsiteY235" fmla="*/ 104660 h 586292"/>
              <a:gd name="connsiteX236" fmla="*/ 231582 w 577154"/>
              <a:gd name="connsiteY236" fmla="*/ 99346 h 586292"/>
              <a:gd name="connsiteX237" fmla="*/ 236141 w 577154"/>
              <a:gd name="connsiteY237" fmla="*/ 85681 h 586292"/>
              <a:gd name="connsiteX238" fmla="*/ 255897 w 577154"/>
              <a:gd name="connsiteY238" fmla="*/ 76571 h 586292"/>
              <a:gd name="connsiteX239" fmla="*/ 318232 w 577154"/>
              <a:gd name="connsiteY239" fmla="*/ 65184 h 586292"/>
              <a:gd name="connsiteX240" fmla="*/ 318990 w 577154"/>
              <a:gd name="connsiteY240" fmla="*/ 65184 h 586292"/>
              <a:gd name="connsiteX241" fmla="*/ 339459 w 577154"/>
              <a:gd name="connsiteY241" fmla="*/ 66705 h 586292"/>
              <a:gd name="connsiteX242" fmla="*/ 348556 w 577154"/>
              <a:gd name="connsiteY242" fmla="*/ 78111 h 586292"/>
              <a:gd name="connsiteX243" fmla="*/ 337943 w 577154"/>
              <a:gd name="connsiteY243" fmla="*/ 87237 h 586292"/>
              <a:gd name="connsiteX244" fmla="*/ 337184 w 577154"/>
              <a:gd name="connsiteY244" fmla="*/ 86476 h 586292"/>
              <a:gd name="connsiteX245" fmla="*/ 318990 w 577154"/>
              <a:gd name="connsiteY245" fmla="*/ 85716 h 586292"/>
              <a:gd name="connsiteX246" fmla="*/ 308376 w 577154"/>
              <a:gd name="connsiteY246" fmla="*/ 75830 h 586292"/>
              <a:gd name="connsiteX247" fmla="*/ 318232 w 577154"/>
              <a:gd name="connsiteY247" fmla="*/ 65184 h 586292"/>
              <a:gd name="connsiteX248" fmla="*/ 133656 w 577154"/>
              <a:gd name="connsiteY248" fmla="*/ 60677 h 586292"/>
              <a:gd name="connsiteX249" fmla="*/ 98723 w 577154"/>
              <a:gd name="connsiteY249" fmla="*/ 91015 h 586292"/>
              <a:gd name="connsiteX250" fmla="*/ 132138 w 577154"/>
              <a:gd name="connsiteY250" fmla="*/ 91015 h 586292"/>
              <a:gd name="connsiteX251" fmla="*/ 136694 w 577154"/>
              <a:gd name="connsiteY251" fmla="*/ 85706 h 586292"/>
              <a:gd name="connsiteX252" fmla="*/ 142010 w 577154"/>
              <a:gd name="connsiteY252" fmla="*/ 79638 h 586292"/>
              <a:gd name="connsiteX253" fmla="*/ 148085 w 577154"/>
              <a:gd name="connsiteY253" fmla="*/ 73571 h 586292"/>
              <a:gd name="connsiteX254" fmla="*/ 154161 w 577154"/>
              <a:gd name="connsiteY254" fmla="*/ 67503 h 586292"/>
              <a:gd name="connsiteX255" fmla="*/ 161755 w 577154"/>
              <a:gd name="connsiteY255" fmla="*/ 60677 h 586292"/>
              <a:gd name="connsiteX256" fmla="*/ 214914 w 577154"/>
              <a:gd name="connsiteY256" fmla="*/ 25029 h 586292"/>
              <a:gd name="connsiteX257" fmla="*/ 168589 w 577154"/>
              <a:gd name="connsiteY257" fmla="*/ 40198 h 586292"/>
              <a:gd name="connsiteX258" fmla="*/ 188334 w 577154"/>
              <a:gd name="connsiteY258" fmla="*/ 40198 h 586292"/>
              <a:gd name="connsiteX259" fmla="*/ 196688 w 577154"/>
              <a:gd name="connsiteY259" fmla="*/ 34889 h 586292"/>
              <a:gd name="connsiteX260" fmla="*/ 202004 w 577154"/>
              <a:gd name="connsiteY260" fmla="*/ 31855 h 586292"/>
              <a:gd name="connsiteX261" fmla="*/ 211877 w 577154"/>
              <a:gd name="connsiteY261" fmla="*/ 26546 h 586292"/>
              <a:gd name="connsiteX262" fmla="*/ 214914 w 577154"/>
              <a:gd name="connsiteY262" fmla="*/ 25029 h 586292"/>
              <a:gd name="connsiteX263" fmla="*/ 318954 w 577154"/>
              <a:gd name="connsiteY263" fmla="*/ 20478 h 586292"/>
              <a:gd name="connsiteX264" fmla="*/ 294653 w 577154"/>
              <a:gd name="connsiteY264" fmla="*/ 21237 h 586292"/>
              <a:gd name="connsiteX265" fmla="*/ 290855 w 577154"/>
              <a:gd name="connsiteY265" fmla="*/ 21995 h 586292"/>
              <a:gd name="connsiteX266" fmla="*/ 289337 w 577154"/>
              <a:gd name="connsiteY266" fmla="*/ 22754 h 586292"/>
              <a:gd name="connsiteX267" fmla="*/ 278705 w 577154"/>
              <a:gd name="connsiteY267" fmla="*/ 24271 h 586292"/>
              <a:gd name="connsiteX268" fmla="*/ 277945 w 577154"/>
              <a:gd name="connsiteY268" fmla="*/ 24271 h 586292"/>
              <a:gd name="connsiteX269" fmla="*/ 268073 w 577154"/>
              <a:gd name="connsiteY269" fmla="*/ 26546 h 586292"/>
              <a:gd name="connsiteX270" fmla="*/ 266554 w 577154"/>
              <a:gd name="connsiteY270" fmla="*/ 26546 h 586292"/>
              <a:gd name="connsiteX271" fmla="*/ 257441 w 577154"/>
              <a:gd name="connsiteY271" fmla="*/ 29580 h 586292"/>
              <a:gd name="connsiteX272" fmla="*/ 254404 w 577154"/>
              <a:gd name="connsiteY272" fmla="*/ 30338 h 586292"/>
              <a:gd name="connsiteX273" fmla="*/ 246810 w 577154"/>
              <a:gd name="connsiteY273" fmla="*/ 32614 h 586292"/>
              <a:gd name="connsiteX274" fmla="*/ 240734 w 577154"/>
              <a:gd name="connsiteY274" fmla="*/ 35648 h 586292"/>
              <a:gd name="connsiteX275" fmla="*/ 236937 w 577154"/>
              <a:gd name="connsiteY275" fmla="*/ 37164 h 586292"/>
              <a:gd name="connsiteX276" fmla="*/ 109355 w 577154"/>
              <a:gd name="connsiteY276" fmla="*/ 163069 h 586292"/>
              <a:gd name="connsiteX277" fmla="*/ 109355 w 577154"/>
              <a:gd name="connsiteY277" fmla="*/ 164586 h 586292"/>
              <a:gd name="connsiteX278" fmla="*/ 104799 w 577154"/>
              <a:gd name="connsiteY278" fmla="*/ 174446 h 586292"/>
              <a:gd name="connsiteX279" fmla="*/ 103280 w 577154"/>
              <a:gd name="connsiteY279" fmla="*/ 178239 h 586292"/>
              <a:gd name="connsiteX280" fmla="*/ 100242 w 577154"/>
              <a:gd name="connsiteY280" fmla="*/ 185823 h 586292"/>
              <a:gd name="connsiteX281" fmla="*/ 97964 w 577154"/>
              <a:gd name="connsiteY281" fmla="*/ 190374 h 586292"/>
              <a:gd name="connsiteX282" fmla="*/ 95686 w 577154"/>
              <a:gd name="connsiteY282" fmla="*/ 197201 h 586292"/>
              <a:gd name="connsiteX283" fmla="*/ 94167 w 577154"/>
              <a:gd name="connsiteY283" fmla="*/ 203268 h 586292"/>
              <a:gd name="connsiteX284" fmla="*/ 92648 w 577154"/>
              <a:gd name="connsiteY284" fmla="*/ 209336 h 586292"/>
              <a:gd name="connsiteX285" fmla="*/ 90370 w 577154"/>
              <a:gd name="connsiteY285" fmla="*/ 215404 h 586292"/>
              <a:gd name="connsiteX286" fmla="*/ 88851 w 577154"/>
              <a:gd name="connsiteY286" fmla="*/ 221471 h 586292"/>
              <a:gd name="connsiteX287" fmla="*/ 87332 w 577154"/>
              <a:gd name="connsiteY287" fmla="*/ 227539 h 586292"/>
              <a:gd name="connsiteX288" fmla="*/ 86573 w 577154"/>
              <a:gd name="connsiteY288" fmla="*/ 234365 h 586292"/>
              <a:gd name="connsiteX289" fmla="*/ 85054 w 577154"/>
              <a:gd name="connsiteY289" fmla="*/ 240433 h 586292"/>
              <a:gd name="connsiteX290" fmla="*/ 84295 w 577154"/>
              <a:gd name="connsiteY290" fmla="*/ 247259 h 586292"/>
              <a:gd name="connsiteX291" fmla="*/ 83535 w 577154"/>
              <a:gd name="connsiteY291" fmla="*/ 253327 h 586292"/>
              <a:gd name="connsiteX292" fmla="*/ 82776 w 577154"/>
              <a:gd name="connsiteY292" fmla="*/ 260912 h 586292"/>
              <a:gd name="connsiteX293" fmla="*/ 82016 w 577154"/>
              <a:gd name="connsiteY293" fmla="*/ 266221 h 586292"/>
              <a:gd name="connsiteX294" fmla="*/ 81257 w 577154"/>
              <a:gd name="connsiteY294" fmla="*/ 275322 h 586292"/>
              <a:gd name="connsiteX295" fmla="*/ 81257 w 577154"/>
              <a:gd name="connsiteY295" fmla="*/ 279873 h 586292"/>
              <a:gd name="connsiteX296" fmla="*/ 80498 w 577154"/>
              <a:gd name="connsiteY296" fmla="*/ 293525 h 586292"/>
              <a:gd name="connsiteX297" fmla="*/ 81257 w 577154"/>
              <a:gd name="connsiteY297" fmla="*/ 306419 h 586292"/>
              <a:gd name="connsiteX298" fmla="*/ 81257 w 577154"/>
              <a:gd name="connsiteY298" fmla="*/ 311729 h 586292"/>
              <a:gd name="connsiteX299" fmla="*/ 82016 w 577154"/>
              <a:gd name="connsiteY299" fmla="*/ 320072 h 586292"/>
              <a:gd name="connsiteX300" fmla="*/ 82776 w 577154"/>
              <a:gd name="connsiteY300" fmla="*/ 325381 h 586292"/>
              <a:gd name="connsiteX301" fmla="*/ 83535 w 577154"/>
              <a:gd name="connsiteY301" fmla="*/ 332966 h 586292"/>
              <a:gd name="connsiteX302" fmla="*/ 84295 w 577154"/>
              <a:gd name="connsiteY302" fmla="*/ 339033 h 586292"/>
              <a:gd name="connsiteX303" fmla="*/ 85054 w 577154"/>
              <a:gd name="connsiteY303" fmla="*/ 345859 h 586292"/>
              <a:gd name="connsiteX304" fmla="*/ 86573 w 577154"/>
              <a:gd name="connsiteY304" fmla="*/ 351927 h 586292"/>
              <a:gd name="connsiteX305" fmla="*/ 87332 w 577154"/>
              <a:gd name="connsiteY305" fmla="*/ 358753 h 586292"/>
              <a:gd name="connsiteX306" fmla="*/ 88851 w 577154"/>
              <a:gd name="connsiteY306" fmla="*/ 364821 h 586292"/>
              <a:gd name="connsiteX307" fmla="*/ 90370 w 577154"/>
              <a:gd name="connsiteY307" fmla="*/ 370889 h 586292"/>
              <a:gd name="connsiteX308" fmla="*/ 91889 w 577154"/>
              <a:gd name="connsiteY308" fmla="*/ 376956 h 586292"/>
              <a:gd name="connsiteX309" fmla="*/ 94167 w 577154"/>
              <a:gd name="connsiteY309" fmla="*/ 383783 h 586292"/>
              <a:gd name="connsiteX310" fmla="*/ 95686 w 577154"/>
              <a:gd name="connsiteY310" fmla="*/ 389092 h 586292"/>
              <a:gd name="connsiteX311" fmla="*/ 97964 w 577154"/>
              <a:gd name="connsiteY311" fmla="*/ 395918 h 586292"/>
              <a:gd name="connsiteX312" fmla="*/ 100242 w 577154"/>
              <a:gd name="connsiteY312" fmla="*/ 401227 h 586292"/>
              <a:gd name="connsiteX313" fmla="*/ 103280 w 577154"/>
              <a:gd name="connsiteY313" fmla="*/ 408812 h 586292"/>
              <a:gd name="connsiteX314" fmla="*/ 104799 w 577154"/>
              <a:gd name="connsiteY314" fmla="*/ 412604 h 586292"/>
              <a:gd name="connsiteX315" fmla="*/ 108596 w 577154"/>
              <a:gd name="connsiteY315" fmla="*/ 422464 h 586292"/>
              <a:gd name="connsiteX316" fmla="*/ 109355 w 577154"/>
              <a:gd name="connsiteY316" fmla="*/ 423223 h 586292"/>
              <a:gd name="connsiteX317" fmla="*/ 236937 w 577154"/>
              <a:gd name="connsiteY317" fmla="*/ 549886 h 586292"/>
              <a:gd name="connsiteX318" fmla="*/ 240734 w 577154"/>
              <a:gd name="connsiteY318" fmla="*/ 551403 h 586292"/>
              <a:gd name="connsiteX319" fmla="*/ 246810 w 577154"/>
              <a:gd name="connsiteY319" fmla="*/ 553678 h 586292"/>
              <a:gd name="connsiteX320" fmla="*/ 254404 w 577154"/>
              <a:gd name="connsiteY320" fmla="*/ 555954 h 586292"/>
              <a:gd name="connsiteX321" fmla="*/ 257441 w 577154"/>
              <a:gd name="connsiteY321" fmla="*/ 557471 h 586292"/>
              <a:gd name="connsiteX322" fmla="*/ 266554 w 577154"/>
              <a:gd name="connsiteY322" fmla="*/ 559746 h 586292"/>
              <a:gd name="connsiteX323" fmla="*/ 268073 w 577154"/>
              <a:gd name="connsiteY323" fmla="*/ 559746 h 586292"/>
              <a:gd name="connsiteX324" fmla="*/ 277945 w 577154"/>
              <a:gd name="connsiteY324" fmla="*/ 562021 h 586292"/>
              <a:gd name="connsiteX325" fmla="*/ 278705 w 577154"/>
              <a:gd name="connsiteY325" fmla="*/ 562780 h 586292"/>
              <a:gd name="connsiteX326" fmla="*/ 289337 w 577154"/>
              <a:gd name="connsiteY326" fmla="*/ 564297 h 586292"/>
              <a:gd name="connsiteX327" fmla="*/ 290855 w 577154"/>
              <a:gd name="connsiteY327" fmla="*/ 564297 h 586292"/>
              <a:gd name="connsiteX328" fmla="*/ 294653 w 577154"/>
              <a:gd name="connsiteY328" fmla="*/ 565055 h 586292"/>
              <a:gd name="connsiteX329" fmla="*/ 318954 w 577154"/>
              <a:gd name="connsiteY329" fmla="*/ 566572 h 586292"/>
              <a:gd name="connsiteX330" fmla="*/ 556650 w 577154"/>
              <a:gd name="connsiteY330" fmla="*/ 293525 h 586292"/>
              <a:gd name="connsiteX331" fmla="*/ 318954 w 577154"/>
              <a:gd name="connsiteY331" fmla="*/ 20478 h 586292"/>
              <a:gd name="connsiteX332" fmla="*/ 258201 w 577154"/>
              <a:gd name="connsiteY332" fmla="*/ 0 h 586292"/>
              <a:gd name="connsiteX333" fmla="*/ 287818 w 577154"/>
              <a:gd name="connsiteY333" fmla="*/ 2275 h 586292"/>
              <a:gd name="connsiteX334" fmla="*/ 318954 w 577154"/>
              <a:gd name="connsiteY334" fmla="*/ 0 h 586292"/>
              <a:gd name="connsiteX335" fmla="*/ 577154 w 577154"/>
              <a:gd name="connsiteY335" fmla="*/ 293525 h 586292"/>
              <a:gd name="connsiteX336" fmla="*/ 318954 w 577154"/>
              <a:gd name="connsiteY336" fmla="*/ 586292 h 586292"/>
              <a:gd name="connsiteX337" fmla="*/ 287818 w 577154"/>
              <a:gd name="connsiteY337" fmla="*/ 584775 h 586292"/>
              <a:gd name="connsiteX338" fmla="*/ 258201 w 577154"/>
              <a:gd name="connsiteY338" fmla="*/ 586292 h 586292"/>
              <a:gd name="connsiteX339" fmla="*/ 110874 w 577154"/>
              <a:gd name="connsiteY339" fmla="*/ 533958 h 586292"/>
              <a:gd name="connsiteX340" fmla="*/ 108596 w 577154"/>
              <a:gd name="connsiteY340" fmla="*/ 532441 h 586292"/>
              <a:gd name="connsiteX341" fmla="*/ 60753 w 577154"/>
              <a:gd name="connsiteY341" fmla="*/ 482383 h 586292"/>
              <a:gd name="connsiteX342" fmla="*/ 59993 w 577154"/>
              <a:gd name="connsiteY342" fmla="*/ 480866 h 586292"/>
              <a:gd name="connsiteX343" fmla="*/ 25060 w 577154"/>
              <a:gd name="connsiteY343" fmla="*/ 419430 h 586292"/>
              <a:gd name="connsiteX344" fmla="*/ 24301 w 577154"/>
              <a:gd name="connsiteY344" fmla="*/ 417913 h 586292"/>
              <a:gd name="connsiteX345" fmla="*/ 0 w 577154"/>
              <a:gd name="connsiteY345" fmla="*/ 293525 h 586292"/>
              <a:gd name="connsiteX346" fmla="*/ 9872 w 577154"/>
              <a:gd name="connsiteY346" fmla="*/ 211611 h 586292"/>
              <a:gd name="connsiteX347" fmla="*/ 10632 w 577154"/>
              <a:gd name="connsiteY347" fmla="*/ 207819 h 586292"/>
              <a:gd name="connsiteX348" fmla="*/ 28857 w 577154"/>
              <a:gd name="connsiteY348" fmla="*/ 158519 h 586292"/>
              <a:gd name="connsiteX349" fmla="*/ 29617 w 577154"/>
              <a:gd name="connsiteY349" fmla="*/ 157002 h 586292"/>
              <a:gd name="connsiteX350" fmla="*/ 67588 w 577154"/>
              <a:gd name="connsiteY350" fmla="*/ 94808 h 586292"/>
              <a:gd name="connsiteX351" fmla="*/ 69106 w 577154"/>
              <a:gd name="connsiteY351" fmla="*/ 94049 h 586292"/>
              <a:gd name="connsiteX352" fmla="*/ 123025 w 577154"/>
              <a:gd name="connsiteY352" fmla="*/ 43232 h 586292"/>
              <a:gd name="connsiteX353" fmla="*/ 258201 w 577154"/>
              <a:gd name="connsiteY353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77154" h="586292">
                <a:moveTo>
                  <a:pt x="149604" y="536234"/>
                </a:moveTo>
                <a:cubicBezTo>
                  <a:pt x="170108" y="548369"/>
                  <a:pt x="191372" y="556712"/>
                  <a:pt x="214914" y="562021"/>
                </a:cubicBezTo>
                <a:cubicBezTo>
                  <a:pt x="214155" y="561263"/>
                  <a:pt x="212636" y="560504"/>
                  <a:pt x="211877" y="559746"/>
                </a:cubicBezTo>
                <a:cubicBezTo>
                  <a:pt x="208079" y="558229"/>
                  <a:pt x="205041" y="556712"/>
                  <a:pt x="202004" y="554437"/>
                </a:cubicBezTo>
                <a:cubicBezTo>
                  <a:pt x="199725" y="553678"/>
                  <a:pt x="198207" y="552920"/>
                  <a:pt x="196688" y="551403"/>
                </a:cubicBezTo>
                <a:cubicBezTo>
                  <a:pt x="192131" y="549128"/>
                  <a:pt x="188334" y="546094"/>
                  <a:pt x="184537" y="543818"/>
                </a:cubicBezTo>
                <a:cubicBezTo>
                  <a:pt x="182259" y="542301"/>
                  <a:pt x="179981" y="540784"/>
                  <a:pt x="177702" y="538509"/>
                </a:cubicBezTo>
                <a:cubicBezTo>
                  <a:pt x="176184" y="537751"/>
                  <a:pt x="175424" y="536992"/>
                  <a:pt x="173905" y="536234"/>
                </a:cubicBezTo>
                <a:close/>
                <a:moveTo>
                  <a:pt x="299943" y="499816"/>
                </a:moveTo>
                <a:cubicBezTo>
                  <a:pt x="306021" y="500576"/>
                  <a:pt x="312100" y="500576"/>
                  <a:pt x="318939" y="500576"/>
                </a:cubicBezTo>
                <a:cubicBezTo>
                  <a:pt x="324257" y="500576"/>
                  <a:pt x="329576" y="505139"/>
                  <a:pt x="329576" y="511222"/>
                </a:cubicBezTo>
                <a:cubicBezTo>
                  <a:pt x="329576" y="516546"/>
                  <a:pt x="325017" y="521108"/>
                  <a:pt x="319698" y="521108"/>
                </a:cubicBezTo>
                <a:lnTo>
                  <a:pt x="318939" y="521108"/>
                </a:lnTo>
                <a:cubicBezTo>
                  <a:pt x="311340" y="521108"/>
                  <a:pt x="304502" y="520348"/>
                  <a:pt x="297663" y="519587"/>
                </a:cubicBezTo>
                <a:cubicBezTo>
                  <a:pt x="291584" y="518827"/>
                  <a:pt x="287785" y="514264"/>
                  <a:pt x="288545" y="508941"/>
                </a:cubicBezTo>
                <a:cubicBezTo>
                  <a:pt x="289305" y="502857"/>
                  <a:pt x="293864" y="499055"/>
                  <a:pt x="299943" y="499816"/>
                </a:cubicBezTo>
                <a:close/>
                <a:moveTo>
                  <a:pt x="88851" y="485417"/>
                </a:moveTo>
                <a:cubicBezTo>
                  <a:pt x="98723" y="496794"/>
                  <a:pt x="109355" y="506654"/>
                  <a:pt x="119987" y="515755"/>
                </a:cubicBezTo>
                <a:lnTo>
                  <a:pt x="150364" y="515755"/>
                </a:lnTo>
                <a:cubicBezTo>
                  <a:pt x="149604" y="514997"/>
                  <a:pt x="148845" y="514238"/>
                  <a:pt x="148085" y="513480"/>
                </a:cubicBezTo>
                <a:cubicBezTo>
                  <a:pt x="146566" y="511204"/>
                  <a:pt x="144288" y="508929"/>
                  <a:pt x="142010" y="507412"/>
                </a:cubicBezTo>
                <a:cubicBezTo>
                  <a:pt x="140491" y="505137"/>
                  <a:pt x="138213" y="502861"/>
                  <a:pt x="136694" y="501344"/>
                </a:cubicBezTo>
                <a:cubicBezTo>
                  <a:pt x="133656" y="497552"/>
                  <a:pt x="130619" y="493760"/>
                  <a:pt x="127581" y="489967"/>
                </a:cubicBezTo>
                <a:cubicBezTo>
                  <a:pt x="126062" y="488450"/>
                  <a:pt x="125303" y="486934"/>
                  <a:pt x="123784" y="485417"/>
                </a:cubicBezTo>
                <a:close/>
                <a:moveTo>
                  <a:pt x="399912" y="482256"/>
                </a:moveTo>
                <a:cubicBezTo>
                  <a:pt x="402382" y="483014"/>
                  <a:pt x="404471" y="484721"/>
                  <a:pt x="405611" y="486996"/>
                </a:cubicBezTo>
                <a:cubicBezTo>
                  <a:pt x="408650" y="492305"/>
                  <a:pt x="406371" y="498373"/>
                  <a:pt x="401812" y="500648"/>
                </a:cubicBezTo>
                <a:cubicBezTo>
                  <a:pt x="394973" y="504441"/>
                  <a:pt x="388895" y="506716"/>
                  <a:pt x="382056" y="509750"/>
                </a:cubicBezTo>
                <a:cubicBezTo>
                  <a:pt x="380536" y="509750"/>
                  <a:pt x="379776" y="510508"/>
                  <a:pt x="378257" y="510508"/>
                </a:cubicBezTo>
                <a:cubicBezTo>
                  <a:pt x="374458" y="510508"/>
                  <a:pt x="370658" y="507474"/>
                  <a:pt x="369139" y="503682"/>
                </a:cubicBezTo>
                <a:cubicBezTo>
                  <a:pt x="366859" y="498373"/>
                  <a:pt x="369899" y="492305"/>
                  <a:pt x="375217" y="490789"/>
                </a:cubicBezTo>
                <a:cubicBezTo>
                  <a:pt x="380536" y="488513"/>
                  <a:pt x="386615" y="486238"/>
                  <a:pt x="391934" y="483204"/>
                </a:cubicBezTo>
                <a:cubicBezTo>
                  <a:pt x="394593" y="481687"/>
                  <a:pt x="397443" y="481498"/>
                  <a:pt x="399912" y="482256"/>
                </a:cubicBezTo>
                <a:close/>
                <a:moveTo>
                  <a:pt x="229351" y="474063"/>
                </a:moveTo>
                <a:cubicBezTo>
                  <a:pt x="234677" y="477094"/>
                  <a:pt x="240764" y="480126"/>
                  <a:pt x="246091" y="483157"/>
                </a:cubicBezTo>
                <a:cubicBezTo>
                  <a:pt x="250656" y="486188"/>
                  <a:pt x="252939" y="492250"/>
                  <a:pt x="250656" y="496797"/>
                </a:cubicBezTo>
                <a:cubicBezTo>
                  <a:pt x="248374" y="500586"/>
                  <a:pt x="245330" y="502101"/>
                  <a:pt x="241525" y="502101"/>
                </a:cubicBezTo>
                <a:cubicBezTo>
                  <a:pt x="240004" y="502101"/>
                  <a:pt x="238482" y="502101"/>
                  <a:pt x="236960" y="501343"/>
                </a:cubicBezTo>
                <a:cubicBezTo>
                  <a:pt x="230872" y="498312"/>
                  <a:pt x="224024" y="494523"/>
                  <a:pt x="218698" y="490735"/>
                </a:cubicBezTo>
                <a:cubicBezTo>
                  <a:pt x="214132" y="487703"/>
                  <a:pt x="212610" y="481641"/>
                  <a:pt x="215654" y="477094"/>
                </a:cubicBezTo>
                <a:cubicBezTo>
                  <a:pt x="218698" y="471790"/>
                  <a:pt x="224785" y="471032"/>
                  <a:pt x="229351" y="474063"/>
                </a:cubicBezTo>
                <a:close/>
                <a:moveTo>
                  <a:pt x="464745" y="433889"/>
                </a:moveTo>
                <a:cubicBezTo>
                  <a:pt x="469298" y="436925"/>
                  <a:pt x="470057" y="443755"/>
                  <a:pt x="466262" y="447550"/>
                </a:cubicBezTo>
                <a:cubicBezTo>
                  <a:pt x="461709" y="453622"/>
                  <a:pt x="457155" y="458935"/>
                  <a:pt x="451842" y="463488"/>
                </a:cubicBezTo>
                <a:cubicBezTo>
                  <a:pt x="450324" y="465765"/>
                  <a:pt x="447288" y="466524"/>
                  <a:pt x="445012" y="466524"/>
                </a:cubicBezTo>
                <a:cubicBezTo>
                  <a:pt x="442735" y="466524"/>
                  <a:pt x="439699" y="465765"/>
                  <a:pt x="438181" y="463488"/>
                </a:cubicBezTo>
                <a:cubicBezTo>
                  <a:pt x="433627" y="459694"/>
                  <a:pt x="433627" y="453622"/>
                  <a:pt x="438181" y="449068"/>
                </a:cubicBezTo>
                <a:cubicBezTo>
                  <a:pt x="441976" y="444514"/>
                  <a:pt x="446530" y="439961"/>
                  <a:pt x="450324" y="435407"/>
                </a:cubicBezTo>
                <a:cubicBezTo>
                  <a:pt x="454119" y="430853"/>
                  <a:pt x="460191" y="430094"/>
                  <a:pt x="464745" y="433889"/>
                </a:cubicBezTo>
                <a:close/>
                <a:moveTo>
                  <a:pt x="49362" y="424740"/>
                </a:moveTo>
                <a:cubicBezTo>
                  <a:pt x="56196" y="439150"/>
                  <a:pt x="64550" y="452803"/>
                  <a:pt x="73663" y="464938"/>
                </a:cubicBezTo>
                <a:lnTo>
                  <a:pt x="109355" y="464938"/>
                </a:lnTo>
                <a:cubicBezTo>
                  <a:pt x="107836" y="461904"/>
                  <a:pt x="106318" y="459629"/>
                  <a:pt x="104039" y="456595"/>
                </a:cubicBezTo>
                <a:cubicBezTo>
                  <a:pt x="103280" y="455078"/>
                  <a:pt x="102521" y="453561"/>
                  <a:pt x="101761" y="452044"/>
                </a:cubicBezTo>
                <a:cubicBezTo>
                  <a:pt x="99483" y="448252"/>
                  <a:pt x="97205" y="443701"/>
                  <a:pt x="94926" y="439909"/>
                </a:cubicBezTo>
                <a:cubicBezTo>
                  <a:pt x="94167" y="438392"/>
                  <a:pt x="93408" y="436875"/>
                  <a:pt x="92648" y="435358"/>
                </a:cubicBezTo>
                <a:cubicBezTo>
                  <a:pt x="91129" y="431566"/>
                  <a:pt x="89611" y="428532"/>
                  <a:pt x="88092" y="424740"/>
                </a:cubicBezTo>
                <a:close/>
                <a:moveTo>
                  <a:pt x="161771" y="417898"/>
                </a:moveTo>
                <a:cubicBezTo>
                  <a:pt x="166316" y="414864"/>
                  <a:pt x="173134" y="415623"/>
                  <a:pt x="176164" y="420173"/>
                </a:cubicBezTo>
                <a:cubicBezTo>
                  <a:pt x="179194" y="425482"/>
                  <a:pt x="183739" y="430790"/>
                  <a:pt x="187527" y="435341"/>
                </a:cubicBezTo>
                <a:cubicBezTo>
                  <a:pt x="190557" y="439891"/>
                  <a:pt x="190557" y="446717"/>
                  <a:pt x="186012" y="449750"/>
                </a:cubicBezTo>
                <a:cubicBezTo>
                  <a:pt x="183739" y="451267"/>
                  <a:pt x="181466" y="452025"/>
                  <a:pt x="179194" y="452025"/>
                </a:cubicBezTo>
                <a:cubicBezTo>
                  <a:pt x="176921" y="452025"/>
                  <a:pt x="173891" y="451267"/>
                  <a:pt x="171619" y="448233"/>
                </a:cubicBezTo>
                <a:cubicBezTo>
                  <a:pt x="167074" y="442925"/>
                  <a:pt x="163286" y="437616"/>
                  <a:pt x="159498" y="431549"/>
                </a:cubicBezTo>
                <a:cubicBezTo>
                  <a:pt x="155711" y="426998"/>
                  <a:pt x="157226" y="420931"/>
                  <a:pt x="161771" y="417898"/>
                </a:cubicBezTo>
                <a:close/>
                <a:moveTo>
                  <a:pt x="31136" y="373923"/>
                </a:moveTo>
                <a:cubicBezTo>
                  <a:pt x="33414" y="384541"/>
                  <a:pt x="37211" y="394401"/>
                  <a:pt x="41008" y="404261"/>
                </a:cubicBezTo>
                <a:lnTo>
                  <a:pt x="79738" y="404261"/>
                </a:lnTo>
                <a:cubicBezTo>
                  <a:pt x="79738" y="403503"/>
                  <a:pt x="78979" y="401986"/>
                  <a:pt x="78979" y="401227"/>
                </a:cubicBezTo>
                <a:cubicBezTo>
                  <a:pt x="78219" y="399710"/>
                  <a:pt x="77460" y="398952"/>
                  <a:pt x="77460" y="397435"/>
                </a:cubicBezTo>
                <a:cubicBezTo>
                  <a:pt x="75182" y="391367"/>
                  <a:pt x="73663" y="385300"/>
                  <a:pt x="72144" y="379232"/>
                </a:cubicBezTo>
                <a:cubicBezTo>
                  <a:pt x="71385" y="378473"/>
                  <a:pt x="71385" y="378473"/>
                  <a:pt x="71385" y="377715"/>
                </a:cubicBezTo>
                <a:cubicBezTo>
                  <a:pt x="71385" y="376956"/>
                  <a:pt x="70625" y="375439"/>
                  <a:pt x="70625" y="373923"/>
                </a:cubicBezTo>
                <a:close/>
                <a:moveTo>
                  <a:pt x="499728" y="361797"/>
                </a:moveTo>
                <a:cubicBezTo>
                  <a:pt x="505037" y="363315"/>
                  <a:pt x="508071" y="369384"/>
                  <a:pt x="506554" y="374694"/>
                </a:cubicBezTo>
                <a:cubicBezTo>
                  <a:pt x="504279" y="381522"/>
                  <a:pt x="501245" y="387591"/>
                  <a:pt x="498970" y="394418"/>
                </a:cubicBezTo>
                <a:cubicBezTo>
                  <a:pt x="497453" y="398211"/>
                  <a:pt x="493661" y="400487"/>
                  <a:pt x="489868" y="400487"/>
                </a:cubicBezTo>
                <a:cubicBezTo>
                  <a:pt x="488352" y="400487"/>
                  <a:pt x="486835" y="399729"/>
                  <a:pt x="485318" y="399729"/>
                </a:cubicBezTo>
                <a:cubicBezTo>
                  <a:pt x="480767" y="397453"/>
                  <a:pt x="477733" y="391384"/>
                  <a:pt x="480009" y="386073"/>
                </a:cubicBezTo>
                <a:cubicBezTo>
                  <a:pt x="483042" y="380004"/>
                  <a:pt x="485318" y="373935"/>
                  <a:pt x="486835" y="367866"/>
                </a:cubicBezTo>
                <a:cubicBezTo>
                  <a:pt x="489110" y="362556"/>
                  <a:pt x="494419" y="360280"/>
                  <a:pt x="499728" y="361797"/>
                </a:cubicBezTo>
                <a:close/>
                <a:moveTo>
                  <a:pt x="132907" y="343643"/>
                </a:moveTo>
                <a:cubicBezTo>
                  <a:pt x="138227" y="342126"/>
                  <a:pt x="143546" y="345161"/>
                  <a:pt x="145066" y="350471"/>
                </a:cubicBezTo>
                <a:cubicBezTo>
                  <a:pt x="146586" y="356540"/>
                  <a:pt x="148865" y="363368"/>
                  <a:pt x="150385" y="368678"/>
                </a:cubicBezTo>
                <a:cubicBezTo>
                  <a:pt x="152665" y="373988"/>
                  <a:pt x="149625" y="380057"/>
                  <a:pt x="144306" y="381575"/>
                </a:cubicBezTo>
                <a:cubicBezTo>
                  <a:pt x="142786" y="382333"/>
                  <a:pt x="142026" y="382333"/>
                  <a:pt x="141266" y="382333"/>
                </a:cubicBezTo>
                <a:cubicBezTo>
                  <a:pt x="136707" y="382333"/>
                  <a:pt x="132907" y="380057"/>
                  <a:pt x="131388" y="375506"/>
                </a:cubicBezTo>
                <a:cubicBezTo>
                  <a:pt x="129108" y="368678"/>
                  <a:pt x="126828" y="362609"/>
                  <a:pt x="125309" y="355781"/>
                </a:cubicBezTo>
                <a:cubicBezTo>
                  <a:pt x="123789" y="350471"/>
                  <a:pt x="127588" y="344402"/>
                  <a:pt x="132907" y="343643"/>
                </a:cubicBezTo>
                <a:close/>
                <a:moveTo>
                  <a:pt x="21263" y="323864"/>
                </a:moveTo>
                <a:cubicBezTo>
                  <a:pt x="22782" y="333724"/>
                  <a:pt x="24301" y="344342"/>
                  <a:pt x="25820" y="354203"/>
                </a:cubicBezTo>
                <a:lnTo>
                  <a:pt x="66069" y="354203"/>
                </a:lnTo>
                <a:cubicBezTo>
                  <a:pt x="65309" y="348135"/>
                  <a:pt x="63790" y="342826"/>
                  <a:pt x="63031" y="337516"/>
                </a:cubicBezTo>
                <a:cubicBezTo>
                  <a:pt x="63031" y="336758"/>
                  <a:pt x="63031" y="336758"/>
                  <a:pt x="63031" y="335999"/>
                </a:cubicBezTo>
                <a:cubicBezTo>
                  <a:pt x="63031" y="332207"/>
                  <a:pt x="62272" y="327656"/>
                  <a:pt x="61512" y="323864"/>
                </a:cubicBezTo>
                <a:close/>
                <a:moveTo>
                  <a:pt x="509625" y="282911"/>
                </a:moveTo>
                <a:cubicBezTo>
                  <a:pt x="514955" y="282911"/>
                  <a:pt x="519524" y="286704"/>
                  <a:pt x="519524" y="292773"/>
                </a:cubicBezTo>
                <a:lnTo>
                  <a:pt x="519524" y="293532"/>
                </a:lnTo>
                <a:cubicBezTo>
                  <a:pt x="519524" y="300360"/>
                  <a:pt x="519524" y="307187"/>
                  <a:pt x="518763" y="313256"/>
                </a:cubicBezTo>
                <a:cubicBezTo>
                  <a:pt x="518763" y="318567"/>
                  <a:pt x="514194" y="323118"/>
                  <a:pt x="508863" y="323118"/>
                </a:cubicBezTo>
                <a:cubicBezTo>
                  <a:pt x="508102" y="323118"/>
                  <a:pt x="508102" y="323118"/>
                  <a:pt x="508102" y="322360"/>
                </a:cubicBezTo>
                <a:cubicBezTo>
                  <a:pt x="502010" y="322360"/>
                  <a:pt x="498202" y="317808"/>
                  <a:pt x="498964" y="311739"/>
                </a:cubicBezTo>
                <a:cubicBezTo>
                  <a:pt x="498964" y="305670"/>
                  <a:pt x="498964" y="299601"/>
                  <a:pt x="498964" y="293532"/>
                </a:cubicBezTo>
                <a:cubicBezTo>
                  <a:pt x="498964" y="287463"/>
                  <a:pt x="503533" y="282911"/>
                  <a:pt x="509625" y="282911"/>
                </a:cubicBezTo>
                <a:close/>
                <a:moveTo>
                  <a:pt x="20504" y="273047"/>
                </a:moveTo>
                <a:cubicBezTo>
                  <a:pt x="20504" y="279873"/>
                  <a:pt x="19744" y="286699"/>
                  <a:pt x="19744" y="293525"/>
                </a:cubicBezTo>
                <a:cubicBezTo>
                  <a:pt x="19744" y="296559"/>
                  <a:pt x="20504" y="300352"/>
                  <a:pt x="20504" y="303385"/>
                </a:cubicBezTo>
                <a:lnTo>
                  <a:pt x="60753" y="303385"/>
                </a:lnTo>
                <a:cubicBezTo>
                  <a:pt x="60753" y="300352"/>
                  <a:pt x="60753" y="296559"/>
                  <a:pt x="60753" y="293525"/>
                </a:cubicBezTo>
                <a:cubicBezTo>
                  <a:pt x="60753" y="286699"/>
                  <a:pt x="60753" y="279873"/>
                  <a:pt x="61512" y="273805"/>
                </a:cubicBezTo>
                <a:cubicBezTo>
                  <a:pt x="61512" y="273047"/>
                  <a:pt x="61512" y="273047"/>
                  <a:pt x="61512" y="273047"/>
                </a:cubicBezTo>
                <a:close/>
                <a:moveTo>
                  <a:pt x="129811" y="263173"/>
                </a:moveTo>
                <a:cubicBezTo>
                  <a:pt x="135111" y="263932"/>
                  <a:pt x="138897" y="268484"/>
                  <a:pt x="138897" y="274553"/>
                </a:cubicBezTo>
                <a:cubicBezTo>
                  <a:pt x="138140" y="280622"/>
                  <a:pt x="138140" y="286691"/>
                  <a:pt x="138140" y="292760"/>
                </a:cubicBezTo>
                <a:lnTo>
                  <a:pt x="138140" y="293518"/>
                </a:lnTo>
                <a:cubicBezTo>
                  <a:pt x="138140" y="298829"/>
                  <a:pt x="133597" y="303380"/>
                  <a:pt x="128297" y="303380"/>
                </a:cubicBezTo>
                <a:cubicBezTo>
                  <a:pt x="122997" y="303380"/>
                  <a:pt x="118454" y="299587"/>
                  <a:pt x="117697" y="294277"/>
                </a:cubicBezTo>
                <a:lnTo>
                  <a:pt x="117697" y="293518"/>
                </a:lnTo>
                <a:cubicBezTo>
                  <a:pt x="117697" y="286691"/>
                  <a:pt x="118454" y="279863"/>
                  <a:pt x="118454" y="273035"/>
                </a:cubicBezTo>
                <a:cubicBezTo>
                  <a:pt x="119211" y="266966"/>
                  <a:pt x="123754" y="263173"/>
                  <a:pt x="129811" y="263173"/>
                </a:cubicBezTo>
                <a:close/>
                <a:moveTo>
                  <a:pt x="28098" y="222230"/>
                </a:moveTo>
                <a:cubicBezTo>
                  <a:pt x="25820" y="232090"/>
                  <a:pt x="24301" y="242708"/>
                  <a:pt x="22782" y="252568"/>
                </a:cubicBezTo>
                <a:lnTo>
                  <a:pt x="63031" y="252568"/>
                </a:lnTo>
                <a:cubicBezTo>
                  <a:pt x="63031" y="251810"/>
                  <a:pt x="63031" y="251052"/>
                  <a:pt x="63031" y="250293"/>
                </a:cubicBezTo>
                <a:cubicBezTo>
                  <a:pt x="63031" y="250293"/>
                  <a:pt x="63031" y="249535"/>
                  <a:pt x="63031" y="249535"/>
                </a:cubicBezTo>
                <a:cubicBezTo>
                  <a:pt x="64550" y="242708"/>
                  <a:pt x="65309" y="236641"/>
                  <a:pt x="66828" y="229815"/>
                </a:cubicBezTo>
                <a:cubicBezTo>
                  <a:pt x="66828" y="229056"/>
                  <a:pt x="66828" y="227539"/>
                  <a:pt x="67588" y="226022"/>
                </a:cubicBezTo>
                <a:cubicBezTo>
                  <a:pt x="67588" y="225264"/>
                  <a:pt x="67588" y="223747"/>
                  <a:pt x="68347" y="222230"/>
                </a:cubicBezTo>
                <a:close/>
                <a:moveTo>
                  <a:pt x="492894" y="204013"/>
                </a:moveTo>
                <a:cubicBezTo>
                  <a:pt x="498219" y="202497"/>
                  <a:pt x="504304" y="205530"/>
                  <a:pt x="505825" y="210836"/>
                </a:cubicBezTo>
                <a:cubicBezTo>
                  <a:pt x="508108" y="216901"/>
                  <a:pt x="510390" y="223724"/>
                  <a:pt x="511911" y="230547"/>
                </a:cubicBezTo>
                <a:cubicBezTo>
                  <a:pt x="513432" y="235854"/>
                  <a:pt x="509629" y="241161"/>
                  <a:pt x="504304" y="242677"/>
                </a:cubicBezTo>
                <a:cubicBezTo>
                  <a:pt x="503543" y="243435"/>
                  <a:pt x="502783" y="243435"/>
                  <a:pt x="502022" y="243435"/>
                </a:cubicBezTo>
                <a:cubicBezTo>
                  <a:pt x="497458" y="243435"/>
                  <a:pt x="493655" y="240403"/>
                  <a:pt x="492133" y="235854"/>
                </a:cubicBezTo>
                <a:cubicBezTo>
                  <a:pt x="490612" y="229031"/>
                  <a:pt x="489091" y="222966"/>
                  <a:pt x="486809" y="216901"/>
                </a:cubicBezTo>
                <a:cubicBezTo>
                  <a:pt x="485287" y="211595"/>
                  <a:pt x="487569" y="206288"/>
                  <a:pt x="492894" y="204013"/>
                </a:cubicBezTo>
                <a:close/>
                <a:moveTo>
                  <a:pt x="151873" y="186619"/>
                </a:moveTo>
                <a:cubicBezTo>
                  <a:pt x="157203" y="188895"/>
                  <a:pt x="159488" y="194964"/>
                  <a:pt x="157203" y="200274"/>
                </a:cubicBezTo>
                <a:cubicBezTo>
                  <a:pt x="154919" y="205585"/>
                  <a:pt x="152634" y="211654"/>
                  <a:pt x="150350" y="217723"/>
                </a:cubicBezTo>
                <a:cubicBezTo>
                  <a:pt x="148827" y="222274"/>
                  <a:pt x="145019" y="224550"/>
                  <a:pt x="140450" y="224550"/>
                </a:cubicBezTo>
                <a:cubicBezTo>
                  <a:pt x="139689" y="224550"/>
                  <a:pt x="138927" y="224550"/>
                  <a:pt x="137404" y="224550"/>
                </a:cubicBezTo>
                <a:cubicBezTo>
                  <a:pt x="132074" y="222274"/>
                  <a:pt x="129028" y="216964"/>
                  <a:pt x="131312" y="211654"/>
                </a:cubicBezTo>
                <a:cubicBezTo>
                  <a:pt x="133597" y="204826"/>
                  <a:pt x="135881" y="197998"/>
                  <a:pt x="138927" y="191929"/>
                </a:cubicBezTo>
                <a:cubicBezTo>
                  <a:pt x="141212" y="186619"/>
                  <a:pt x="147304" y="184343"/>
                  <a:pt x="151873" y="186619"/>
                </a:cubicBezTo>
                <a:close/>
                <a:moveTo>
                  <a:pt x="218736" y="186536"/>
                </a:moveTo>
                <a:lnTo>
                  <a:pt x="281780" y="186536"/>
                </a:lnTo>
                <a:cubicBezTo>
                  <a:pt x="288616" y="186536"/>
                  <a:pt x="292414" y="190330"/>
                  <a:pt x="292414" y="196401"/>
                </a:cubicBezTo>
                <a:cubicBezTo>
                  <a:pt x="292414" y="202471"/>
                  <a:pt x="288616" y="207024"/>
                  <a:pt x="281780" y="207024"/>
                </a:cubicBezTo>
                <a:lnTo>
                  <a:pt x="264310" y="207024"/>
                </a:lnTo>
                <a:lnTo>
                  <a:pt x="322037" y="294288"/>
                </a:lnTo>
                <a:lnTo>
                  <a:pt x="379004" y="207024"/>
                </a:lnTo>
                <a:lnTo>
                  <a:pt x="361534" y="207024"/>
                </a:lnTo>
                <a:cubicBezTo>
                  <a:pt x="355457" y="207024"/>
                  <a:pt x="351659" y="202471"/>
                  <a:pt x="351659" y="196401"/>
                </a:cubicBezTo>
                <a:cubicBezTo>
                  <a:pt x="351659" y="190330"/>
                  <a:pt x="355457" y="186536"/>
                  <a:pt x="361534" y="186536"/>
                </a:cubicBezTo>
                <a:lnTo>
                  <a:pt x="425337" y="186536"/>
                </a:lnTo>
                <a:cubicBezTo>
                  <a:pt x="431413" y="186536"/>
                  <a:pt x="435211" y="190330"/>
                  <a:pt x="435211" y="196401"/>
                </a:cubicBezTo>
                <a:cubicBezTo>
                  <a:pt x="435211" y="202471"/>
                  <a:pt x="431413" y="207024"/>
                  <a:pt x="425337" y="207024"/>
                </a:cubicBezTo>
                <a:lnTo>
                  <a:pt x="405588" y="207024"/>
                </a:lnTo>
                <a:cubicBezTo>
                  <a:pt x="404069" y="207024"/>
                  <a:pt x="402550" y="207024"/>
                  <a:pt x="401031" y="209301"/>
                </a:cubicBezTo>
                <a:lnTo>
                  <a:pt x="337987" y="307947"/>
                </a:lnTo>
                <a:lnTo>
                  <a:pt x="373687" y="307947"/>
                </a:lnTo>
                <a:cubicBezTo>
                  <a:pt x="380523" y="307947"/>
                  <a:pt x="384321" y="311741"/>
                  <a:pt x="384321" y="317812"/>
                </a:cubicBezTo>
                <a:cubicBezTo>
                  <a:pt x="384321" y="324641"/>
                  <a:pt x="380523" y="328435"/>
                  <a:pt x="373687" y="328435"/>
                </a:cubicBezTo>
                <a:lnTo>
                  <a:pt x="331911" y="328435"/>
                </a:lnTo>
                <a:lnTo>
                  <a:pt x="331911" y="338300"/>
                </a:lnTo>
                <a:lnTo>
                  <a:pt x="373687" y="338300"/>
                </a:lnTo>
                <a:cubicBezTo>
                  <a:pt x="380523" y="338300"/>
                  <a:pt x="384321" y="342094"/>
                  <a:pt x="384321" y="348164"/>
                </a:cubicBezTo>
                <a:cubicBezTo>
                  <a:pt x="384321" y="354994"/>
                  <a:pt x="380523" y="358788"/>
                  <a:pt x="373687" y="358788"/>
                </a:cubicBezTo>
                <a:lnTo>
                  <a:pt x="331911" y="358788"/>
                </a:lnTo>
                <a:lnTo>
                  <a:pt x="331911" y="399005"/>
                </a:lnTo>
                <a:lnTo>
                  <a:pt x="355457" y="399005"/>
                </a:lnTo>
                <a:cubicBezTo>
                  <a:pt x="361534" y="399005"/>
                  <a:pt x="365332" y="402799"/>
                  <a:pt x="365332" y="408870"/>
                </a:cubicBezTo>
                <a:cubicBezTo>
                  <a:pt x="365332" y="415699"/>
                  <a:pt x="361534" y="419493"/>
                  <a:pt x="355457" y="419493"/>
                </a:cubicBezTo>
                <a:lnTo>
                  <a:pt x="288616" y="419493"/>
                </a:lnTo>
                <a:cubicBezTo>
                  <a:pt x="282539" y="419493"/>
                  <a:pt x="278742" y="415699"/>
                  <a:pt x="278742" y="408870"/>
                </a:cubicBezTo>
                <a:cubicBezTo>
                  <a:pt x="278742" y="402799"/>
                  <a:pt x="282539" y="399005"/>
                  <a:pt x="288616" y="399005"/>
                </a:cubicBezTo>
                <a:lnTo>
                  <a:pt x="312162" y="399005"/>
                </a:lnTo>
                <a:lnTo>
                  <a:pt x="312162" y="358788"/>
                </a:lnTo>
                <a:lnTo>
                  <a:pt x="270386" y="358788"/>
                </a:lnTo>
                <a:cubicBezTo>
                  <a:pt x="264310" y="358788"/>
                  <a:pt x="259752" y="354994"/>
                  <a:pt x="259752" y="348164"/>
                </a:cubicBezTo>
                <a:cubicBezTo>
                  <a:pt x="259752" y="342094"/>
                  <a:pt x="264310" y="338300"/>
                  <a:pt x="270386" y="338300"/>
                </a:cubicBezTo>
                <a:lnTo>
                  <a:pt x="312162" y="338300"/>
                </a:lnTo>
                <a:lnTo>
                  <a:pt x="312162" y="328435"/>
                </a:lnTo>
                <a:lnTo>
                  <a:pt x="270386" y="328435"/>
                </a:lnTo>
                <a:cubicBezTo>
                  <a:pt x="264310" y="328435"/>
                  <a:pt x="259752" y="324641"/>
                  <a:pt x="259752" y="317812"/>
                </a:cubicBezTo>
                <a:cubicBezTo>
                  <a:pt x="259752" y="311741"/>
                  <a:pt x="264310" y="307947"/>
                  <a:pt x="270386" y="307947"/>
                </a:cubicBezTo>
                <a:lnTo>
                  <a:pt x="305326" y="307947"/>
                </a:lnTo>
                <a:lnTo>
                  <a:pt x="242283" y="209301"/>
                </a:lnTo>
                <a:cubicBezTo>
                  <a:pt x="241523" y="207024"/>
                  <a:pt x="240004" y="207024"/>
                  <a:pt x="238485" y="207024"/>
                </a:cubicBezTo>
                <a:lnTo>
                  <a:pt x="218736" y="207024"/>
                </a:lnTo>
                <a:cubicBezTo>
                  <a:pt x="211900" y="207024"/>
                  <a:pt x="208102" y="202471"/>
                  <a:pt x="208102" y="196401"/>
                </a:cubicBezTo>
                <a:cubicBezTo>
                  <a:pt x="208102" y="190330"/>
                  <a:pt x="211900" y="186536"/>
                  <a:pt x="218736" y="186536"/>
                </a:cubicBezTo>
                <a:close/>
                <a:moveTo>
                  <a:pt x="44805" y="172171"/>
                </a:moveTo>
                <a:cubicBezTo>
                  <a:pt x="41008" y="182031"/>
                  <a:pt x="37211" y="191891"/>
                  <a:pt x="33414" y="202510"/>
                </a:cubicBezTo>
                <a:lnTo>
                  <a:pt x="73663" y="202510"/>
                </a:lnTo>
                <a:cubicBezTo>
                  <a:pt x="74422" y="197959"/>
                  <a:pt x="75941" y="193408"/>
                  <a:pt x="77460" y="188858"/>
                </a:cubicBezTo>
                <a:cubicBezTo>
                  <a:pt x="77460" y="188099"/>
                  <a:pt x="78219" y="186582"/>
                  <a:pt x="78979" y="185065"/>
                </a:cubicBezTo>
                <a:cubicBezTo>
                  <a:pt x="80498" y="180514"/>
                  <a:pt x="82016" y="175963"/>
                  <a:pt x="83535" y="172171"/>
                </a:cubicBezTo>
                <a:close/>
                <a:moveTo>
                  <a:pt x="451103" y="136487"/>
                </a:moveTo>
                <a:cubicBezTo>
                  <a:pt x="455664" y="132683"/>
                  <a:pt x="461746" y="133444"/>
                  <a:pt x="465547" y="138009"/>
                </a:cubicBezTo>
                <a:cubicBezTo>
                  <a:pt x="470108" y="143335"/>
                  <a:pt x="473909" y="148661"/>
                  <a:pt x="477709" y="154748"/>
                </a:cubicBezTo>
                <a:cubicBezTo>
                  <a:pt x="481510" y="159313"/>
                  <a:pt x="479990" y="165400"/>
                  <a:pt x="475429" y="168444"/>
                </a:cubicBezTo>
                <a:cubicBezTo>
                  <a:pt x="473909" y="169966"/>
                  <a:pt x="471628" y="169966"/>
                  <a:pt x="469347" y="169966"/>
                </a:cubicBezTo>
                <a:cubicBezTo>
                  <a:pt x="466307" y="169966"/>
                  <a:pt x="463266" y="168444"/>
                  <a:pt x="460986" y="166161"/>
                </a:cubicBezTo>
                <a:cubicBezTo>
                  <a:pt x="457945" y="160835"/>
                  <a:pt x="454144" y="155509"/>
                  <a:pt x="449583" y="150183"/>
                </a:cubicBezTo>
                <a:cubicBezTo>
                  <a:pt x="446542" y="146379"/>
                  <a:pt x="446542" y="139531"/>
                  <a:pt x="451103" y="136487"/>
                </a:cubicBezTo>
                <a:close/>
                <a:moveTo>
                  <a:pt x="185242" y="122835"/>
                </a:moveTo>
                <a:cubicBezTo>
                  <a:pt x="189040" y="119037"/>
                  <a:pt x="195876" y="119037"/>
                  <a:pt x="199674" y="122835"/>
                </a:cubicBezTo>
                <a:cubicBezTo>
                  <a:pt x="203472" y="126632"/>
                  <a:pt x="203472" y="132709"/>
                  <a:pt x="199674" y="137266"/>
                </a:cubicBezTo>
                <a:cubicBezTo>
                  <a:pt x="195117" y="141823"/>
                  <a:pt x="191319" y="146381"/>
                  <a:pt x="186762" y="150938"/>
                </a:cubicBezTo>
                <a:cubicBezTo>
                  <a:pt x="185242" y="153976"/>
                  <a:pt x="182204" y="154736"/>
                  <a:pt x="179166" y="154736"/>
                </a:cubicBezTo>
                <a:cubicBezTo>
                  <a:pt x="176887" y="154736"/>
                  <a:pt x="174609" y="153976"/>
                  <a:pt x="173090" y="152457"/>
                </a:cubicBezTo>
                <a:cubicBezTo>
                  <a:pt x="168532" y="149419"/>
                  <a:pt x="167773" y="142583"/>
                  <a:pt x="171571" y="138026"/>
                </a:cubicBezTo>
                <a:cubicBezTo>
                  <a:pt x="176128" y="132709"/>
                  <a:pt x="180685" y="127392"/>
                  <a:pt x="185242" y="122835"/>
                </a:cubicBezTo>
                <a:close/>
                <a:moveTo>
                  <a:pt x="81257" y="111494"/>
                </a:moveTo>
                <a:cubicBezTo>
                  <a:pt x="71385" y="123629"/>
                  <a:pt x="62272" y="137282"/>
                  <a:pt x="54677" y="151692"/>
                </a:cubicBezTo>
                <a:lnTo>
                  <a:pt x="92648" y="151692"/>
                </a:lnTo>
                <a:lnTo>
                  <a:pt x="92648" y="150934"/>
                </a:lnTo>
                <a:cubicBezTo>
                  <a:pt x="93408" y="149417"/>
                  <a:pt x="94167" y="147900"/>
                  <a:pt x="94926" y="146383"/>
                </a:cubicBezTo>
                <a:cubicBezTo>
                  <a:pt x="97205" y="142591"/>
                  <a:pt x="99483" y="138799"/>
                  <a:pt x="101761" y="135006"/>
                </a:cubicBezTo>
                <a:cubicBezTo>
                  <a:pt x="102521" y="133489"/>
                  <a:pt x="103280" y="131972"/>
                  <a:pt x="104039" y="130455"/>
                </a:cubicBezTo>
                <a:cubicBezTo>
                  <a:pt x="107077" y="125905"/>
                  <a:pt x="110115" y="121354"/>
                  <a:pt x="113152" y="116803"/>
                </a:cubicBezTo>
                <a:cubicBezTo>
                  <a:pt x="113912" y="114528"/>
                  <a:pt x="115431" y="113011"/>
                  <a:pt x="116190" y="111494"/>
                </a:cubicBezTo>
                <a:close/>
                <a:moveTo>
                  <a:pt x="400213" y="85002"/>
                </a:moveTo>
                <a:cubicBezTo>
                  <a:pt x="406282" y="88033"/>
                  <a:pt x="412351" y="91822"/>
                  <a:pt x="418420" y="95611"/>
                </a:cubicBezTo>
                <a:cubicBezTo>
                  <a:pt x="422972" y="98642"/>
                  <a:pt x="424489" y="104704"/>
                  <a:pt x="421455" y="109251"/>
                </a:cubicBezTo>
                <a:cubicBezTo>
                  <a:pt x="419179" y="112282"/>
                  <a:pt x="416144" y="113798"/>
                  <a:pt x="413110" y="113798"/>
                </a:cubicBezTo>
                <a:cubicBezTo>
                  <a:pt x="410834" y="113798"/>
                  <a:pt x="409317" y="113798"/>
                  <a:pt x="407800" y="112282"/>
                </a:cubicBezTo>
                <a:cubicBezTo>
                  <a:pt x="402489" y="109251"/>
                  <a:pt x="396420" y="106220"/>
                  <a:pt x="391110" y="103189"/>
                </a:cubicBezTo>
                <a:cubicBezTo>
                  <a:pt x="385799" y="100915"/>
                  <a:pt x="384282" y="94853"/>
                  <a:pt x="386558" y="89549"/>
                </a:cubicBezTo>
                <a:cubicBezTo>
                  <a:pt x="388834" y="84244"/>
                  <a:pt x="394903" y="82729"/>
                  <a:pt x="400213" y="85002"/>
                </a:cubicBezTo>
                <a:close/>
                <a:moveTo>
                  <a:pt x="255897" y="76571"/>
                </a:moveTo>
                <a:cubicBezTo>
                  <a:pt x="261215" y="75053"/>
                  <a:pt x="266534" y="77330"/>
                  <a:pt x="268814" y="82644"/>
                </a:cubicBezTo>
                <a:cubicBezTo>
                  <a:pt x="271093" y="87958"/>
                  <a:pt x="268054" y="94032"/>
                  <a:pt x="262735" y="95550"/>
                </a:cubicBezTo>
                <a:cubicBezTo>
                  <a:pt x="257416" y="97827"/>
                  <a:pt x="251338" y="100864"/>
                  <a:pt x="245259" y="103141"/>
                </a:cubicBezTo>
                <a:cubicBezTo>
                  <a:pt x="243739" y="103901"/>
                  <a:pt x="242219" y="104660"/>
                  <a:pt x="240700" y="104660"/>
                </a:cubicBezTo>
                <a:cubicBezTo>
                  <a:pt x="237660" y="104660"/>
                  <a:pt x="233861" y="102382"/>
                  <a:pt x="231582" y="99346"/>
                </a:cubicBezTo>
                <a:cubicBezTo>
                  <a:pt x="229302" y="94032"/>
                  <a:pt x="231582" y="87958"/>
                  <a:pt x="236141" y="85681"/>
                </a:cubicBezTo>
                <a:cubicBezTo>
                  <a:pt x="242979" y="81885"/>
                  <a:pt x="249058" y="79608"/>
                  <a:pt x="255897" y="76571"/>
                </a:cubicBezTo>
                <a:close/>
                <a:moveTo>
                  <a:pt x="318232" y="65184"/>
                </a:moveTo>
                <a:lnTo>
                  <a:pt x="318990" y="65184"/>
                </a:lnTo>
                <a:cubicBezTo>
                  <a:pt x="325813" y="65184"/>
                  <a:pt x="332636" y="65944"/>
                  <a:pt x="339459" y="66705"/>
                </a:cubicBezTo>
                <a:cubicBezTo>
                  <a:pt x="344766" y="67465"/>
                  <a:pt x="349314" y="72028"/>
                  <a:pt x="348556" y="78111"/>
                </a:cubicBezTo>
                <a:cubicBezTo>
                  <a:pt x="347798" y="83435"/>
                  <a:pt x="343249" y="87237"/>
                  <a:pt x="337943" y="87237"/>
                </a:cubicBezTo>
                <a:cubicBezTo>
                  <a:pt x="337943" y="87237"/>
                  <a:pt x="337184" y="86476"/>
                  <a:pt x="337184" y="86476"/>
                </a:cubicBezTo>
                <a:cubicBezTo>
                  <a:pt x="331120" y="85716"/>
                  <a:pt x="325055" y="85716"/>
                  <a:pt x="318990" y="85716"/>
                </a:cubicBezTo>
                <a:cubicBezTo>
                  <a:pt x="312925" y="85716"/>
                  <a:pt x="308376" y="81153"/>
                  <a:pt x="308376" y="75830"/>
                </a:cubicBezTo>
                <a:cubicBezTo>
                  <a:pt x="308376" y="69746"/>
                  <a:pt x="312925" y="65184"/>
                  <a:pt x="318232" y="65184"/>
                </a:cubicBezTo>
                <a:close/>
                <a:moveTo>
                  <a:pt x="133656" y="60677"/>
                </a:moveTo>
                <a:cubicBezTo>
                  <a:pt x="121506" y="69778"/>
                  <a:pt x="109355" y="79638"/>
                  <a:pt x="98723" y="91015"/>
                </a:cubicBezTo>
                <a:lnTo>
                  <a:pt x="132138" y="91015"/>
                </a:lnTo>
                <a:cubicBezTo>
                  <a:pt x="133656" y="89498"/>
                  <a:pt x="135175" y="87223"/>
                  <a:pt x="136694" y="85706"/>
                </a:cubicBezTo>
                <a:cubicBezTo>
                  <a:pt x="138213" y="83431"/>
                  <a:pt x="140491" y="81155"/>
                  <a:pt x="142010" y="79638"/>
                </a:cubicBezTo>
                <a:cubicBezTo>
                  <a:pt x="144288" y="77363"/>
                  <a:pt x="146566" y="75088"/>
                  <a:pt x="148085" y="73571"/>
                </a:cubicBezTo>
                <a:cubicBezTo>
                  <a:pt x="150364" y="71295"/>
                  <a:pt x="151882" y="69020"/>
                  <a:pt x="154161" y="67503"/>
                </a:cubicBezTo>
                <a:cubicBezTo>
                  <a:pt x="156439" y="65228"/>
                  <a:pt x="159477" y="62952"/>
                  <a:pt x="161755" y="60677"/>
                </a:cubicBezTo>
                <a:close/>
                <a:moveTo>
                  <a:pt x="214914" y="25029"/>
                </a:moveTo>
                <a:cubicBezTo>
                  <a:pt x="198966" y="28063"/>
                  <a:pt x="183018" y="33372"/>
                  <a:pt x="168589" y="40198"/>
                </a:cubicBezTo>
                <a:lnTo>
                  <a:pt x="188334" y="40198"/>
                </a:lnTo>
                <a:cubicBezTo>
                  <a:pt x="190612" y="38681"/>
                  <a:pt x="193650" y="37164"/>
                  <a:pt x="196688" y="34889"/>
                </a:cubicBezTo>
                <a:cubicBezTo>
                  <a:pt x="198207" y="34131"/>
                  <a:pt x="199725" y="32614"/>
                  <a:pt x="202004" y="31855"/>
                </a:cubicBezTo>
                <a:cubicBezTo>
                  <a:pt x="205041" y="30338"/>
                  <a:pt x="208079" y="28063"/>
                  <a:pt x="211877" y="26546"/>
                </a:cubicBezTo>
                <a:cubicBezTo>
                  <a:pt x="212636" y="25787"/>
                  <a:pt x="214155" y="25029"/>
                  <a:pt x="214914" y="25029"/>
                </a:cubicBezTo>
                <a:close/>
                <a:moveTo>
                  <a:pt x="318954" y="20478"/>
                </a:moveTo>
                <a:cubicBezTo>
                  <a:pt x="310600" y="20478"/>
                  <a:pt x="303006" y="20478"/>
                  <a:pt x="294653" y="21237"/>
                </a:cubicBezTo>
                <a:lnTo>
                  <a:pt x="290855" y="21995"/>
                </a:lnTo>
                <a:cubicBezTo>
                  <a:pt x="290096" y="21995"/>
                  <a:pt x="290096" y="21995"/>
                  <a:pt x="289337" y="22754"/>
                </a:cubicBezTo>
                <a:cubicBezTo>
                  <a:pt x="285540" y="22754"/>
                  <a:pt x="282502" y="23512"/>
                  <a:pt x="278705" y="24271"/>
                </a:cubicBezTo>
                <a:cubicBezTo>
                  <a:pt x="278705" y="24271"/>
                  <a:pt x="278705" y="24271"/>
                  <a:pt x="277945" y="24271"/>
                </a:cubicBezTo>
                <a:cubicBezTo>
                  <a:pt x="274908" y="25029"/>
                  <a:pt x="271111" y="25787"/>
                  <a:pt x="268073" y="26546"/>
                </a:cubicBezTo>
                <a:cubicBezTo>
                  <a:pt x="267314" y="26546"/>
                  <a:pt x="267314" y="26546"/>
                  <a:pt x="266554" y="26546"/>
                </a:cubicBezTo>
                <a:cubicBezTo>
                  <a:pt x="263517" y="27304"/>
                  <a:pt x="260479" y="28821"/>
                  <a:pt x="257441" y="29580"/>
                </a:cubicBezTo>
                <a:cubicBezTo>
                  <a:pt x="256682" y="29580"/>
                  <a:pt x="255922" y="30338"/>
                  <a:pt x="254404" y="30338"/>
                </a:cubicBezTo>
                <a:cubicBezTo>
                  <a:pt x="252125" y="31097"/>
                  <a:pt x="249847" y="31855"/>
                  <a:pt x="246810" y="32614"/>
                </a:cubicBezTo>
                <a:cubicBezTo>
                  <a:pt x="245291" y="33372"/>
                  <a:pt x="243012" y="34131"/>
                  <a:pt x="240734" y="35648"/>
                </a:cubicBezTo>
                <a:cubicBezTo>
                  <a:pt x="239215" y="35648"/>
                  <a:pt x="238456" y="36406"/>
                  <a:pt x="236937" y="37164"/>
                </a:cubicBezTo>
                <a:cubicBezTo>
                  <a:pt x="182259" y="59918"/>
                  <a:pt x="136694" y="105426"/>
                  <a:pt x="109355" y="163069"/>
                </a:cubicBezTo>
                <a:cubicBezTo>
                  <a:pt x="109355" y="163828"/>
                  <a:pt x="109355" y="163828"/>
                  <a:pt x="109355" y="164586"/>
                </a:cubicBezTo>
                <a:cubicBezTo>
                  <a:pt x="107836" y="167620"/>
                  <a:pt x="106318" y="170654"/>
                  <a:pt x="104799" y="174446"/>
                </a:cubicBezTo>
                <a:cubicBezTo>
                  <a:pt x="104039" y="175205"/>
                  <a:pt x="103280" y="176722"/>
                  <a:pt x="103280" y="178239"/>
                </a:cubicBezTo>
                <a:cubicBezTo>
                  <a:pt x="101761" y="180514"/>
                  <a:pt x="101002" y="182789"/>
                  <a:pt x="100242" y="185823"/>
                </a:cubicBezTo>
                <a:cubicBezTo>
                  <a:pt x="99483" y="187341"/>
                  <a:pt x="98723" y="188858"/>
                  <a:pt x="97964" y="190374"/>
                </a:cubicBezTo>
                <a:cubicBezTo>
                  <a:pt x="97205" y="192650"/>
                  <a:pt x="96445" y="194925"/>
                  <a:pt x="95686" y="197201"/>
                </a:cubicBezTo>
                <a:cubicBezTo>
                  <a:pt x="95686" y="199476"/>
                  <a:pt x="94926" y="200993"/>
                  <a:pt x="94167" y="203268"/>
                </a:cubicBezTo>
                <a:cubicBezTo>
                  <a:pt x="93408" y="204785"/>
                  <a:pt x="92648" y="207061"/>
                  <a:pt x="92648" y="209336"/>
                </a:cubicBezTo>
                <a:cubicBezTo>
                  <a:pt x="91889" y="211611"/>
                  <a:pt x="91129" y="213128"/>
                  <a:pt x="90370" y="215404"/>
                </a:cubicBezTo>
                <a:cubicBezTo>
                  <a:pt x="90370" y="217679"/>
                  <a:pt x="89611" y="219955"/>
                  <a:pt x="88851" y="221471"/>
                </a:cubicBezTo>
                <a:cubicBezTo>
                  <a:pt x="88851" y="223747"/>
                  <a:pt x="88092" y="226022"/>
                  <a:pt x="87332" y="227539"/>
                </a:cubicBezTo>
                <a:cubicBezTo>
                  <a:pt x="87332" y="229815"/>
                  <a:pt x="86573" y="232090"/>
                  <a:pt x="86573" y="234365"/>
                </a:cubicBezTo>
                <a:cubicBezTo>
                  <a:pt x="85813" y="236641"/>
                  <a:pt x="85813" y="238158"/>
                  <a:pt x="85054" y="240433"/>
                </a:cubicBezTo>
                <a:cubicBezTo>
                  <a:pt x="85054" y="242708"/>
                  <a:pt x="84295" y="244984"/>
                  <a:pt x="84295" y="247259"/>
                </a:cubicBezTo>
                <a:cubicBezTo>
                  <a:pt x="83535" y="249535"/>
                  <a:pt x="83535" y="251810"/>
                  <a:pt x="83535" y="253327"/>
                </a:cubicBezTo>
                <a:cubicBezTo>
                  <a:pt x="82776" y="255602"/>
                  <a:pt x="82776" y="258636"/>
                  <a:pt x="82776" y="260912"/>
                </a:cubicBezTo>
                <a:cubicBezTo>
                  <a:pt x="82016" y="262428"/>
                  <a:pt x="82016" y="264704"/>
                  <a:pt x="82016" y="266221"/>
                </a:cubicBezTo>
                <a:cubicBezTo>
                  <a:pt x="82016" y="269255"/>
                  <a:pt x="81257" y="272288"/>
                  <a:pt x="81257" y="275322"/>
                </a:cubicBezTo>
                <a:cubicBezTo>
                  <a:pt x="81257" y="276839"/>
                  <a:pt x="81257" y="278356"/>
                  <a:pt x="81257" y="279873"/>
                </a:cubicBezTo>
                <a:cubicBezTo>
                  <a:pt x="80498" y="284424"/>
                  <a:pt x="80498" y="288975"/>
                  <a:pt x="80498" y="293525"/>
                </a:cubicBezTo>
                <a:cubicBezTo>
                  <a:pt x="80498" y="298076"/>
                  <a:pt x="80498" y="302627"/>
                  <a:pt x="81257" y="306419"/>
                </a:cubicBezTo>
                <a:cubicBezTo>
                  <a:pt x="81257" y="308695"/>
                  <a:pt x="81257" y="310212"/>
                  <a:pt x="81257" y="311729"/>
                </a:cubicBezTo>
                <a:cubicBezTo>
                  <a:pt x="81257" y="314004"/>
                  <a:pt x="81257" y="317038"/>
                  <a:pt x="82016" y="320072"/>
                </a:cubicBezTo>
                <a:cubicBezTo>
                  <a:pt x="82016" y="321589"/>
                  <a:pt x="82016" y="323864"/>
                  <a:pt x="82776" y="325381"/>
                </a:cubicBezTo>
                <a:cubicBezTo>
                  <a:pt x="82776" y="328415"/>
                  <a:pt x="82776" y="330690"/>
                  <a:pt x="83535" y="332966"/>
                </a:cubicBezTo>
                <a:cubicBezTo>
                  <a:pt x="83535" y="335241"/>
                  <a:pt x="83535" y="336758"/>
                  <a:pt x="84295" y="339033"/>
                </a:cubicBezTo>
                <a:cubicBezTo>
                  <a:pt x="84295" y="341309"/>
                  <a:pt x="85054" y="343584"/>
                  <a:pt x="85054" y="345859"/>
                </a:cubicBezTo>
                <a:cubicBezTo>
                  <a:pt x="85813" y="348135"/>
                  <a:pt x="85813" y="350410"/>
                  <a:pt x="86573" y="351927"/>
                </a:cubicBezTo>
                <a:cubicBezTo>
                  <a:pt x="86573" y="354203"/>
                  <a:pt x="87332" y="356478"/>
                  <a:pt x="87332" y="358753"/>
                </a:cubicBezTo>
                <a:cubicBezTo>
                  <a:pt x="88092" y="361029"/>
                  <a:pt x="88851" y="362546"/>
                  <a:pt x="88851" y="364821"/>
                </a:cubicBezTo>
                <a:cubicBezTo>
                  <a:pt x="89611" y="367096"/>
                  <a:pt x="90370" y="369372"/>
                  <a:pt x="90370" y="370889"/>
                </a:cubicBezTo>
                <a:cubicBezTo>
                  <a:pt x="91129" y="373164"/>
                  <a:pt x="91889" y="375439"/>
                  <a:pt x="91889" y="376956"/>
                </a:cubicBezTo>
                <a:cubicBezTo>
                  <a:pt x="92648" y="379232"/>
                  <a:pt x="93408" y="381507"/>
                  <a:pt x="94167" y="383783"/>
                </a:cubicBezTo>
                <a:cubicBezTo>
                  <a:pt x="94926" y="385300"/>
                  <a:pt x="95686" y="387575"/>
                  <a:pt x="95686" y="389092"/>
                </a:cubicBezTo>
                <a:cubicBezTo>
                  <a:pt x="96445" y="391367"/>
                  <a:pt x="97205" y="393643"/>
                  <a:pt x="97964" y="395918"/>
                </a:cubicBezTo>
                <a:cubicBezTo>
                  <a:pt x="98723" y="397435"/>
                  <a:pt x="99483" y="398952"/>
                  <a:pt x="100242" y="401227"/>
                </a:cubicBezTo>
                <a:cubicBezTo>
                  <a:pt x="101002" y="403503"/>
                  <a:pt x="101761" y="405778"/>
                  <a:pt x="103280" y="408812"/>
                </a:cubicBezTo>
                <a:cubicBezTo>
                  <a:pt x="103280" y="409570"/>
                  <a:pt x="104039" y="411087"/>
                  <a:pt x="104799" y="412604"/>
                </a:cubicBezTo>
                <a:cubicBezTo>
                  <a:pt x="106318" y="415638"/>
                  <a:pt x="107077" y="418672"/>
                  <a:pt x="108596" y="422464"/>
                </a:cubicBezTo>
                <a:cubicBezTo>
                  <a:pt x="109355" y="422464"/>
                  <a:pt x="109355" y="423223"/>
                  <a:pt x="109355" y="423223"/>
                </a:cubicBezTo>
                <a:cubicBezTo>
                  <a:pt x="136694" y="481624"/>
                  <a:pt x="182259" y="526374"/>
                  <a:pt x="236937" y="549886"/>
                </a:cubicBezTo>
                <a:cubicBezTo>
                  <a:pt x="237697" y="549886"/>
                  <a:pt x="239215" y="550644"/>
                  <a:pt x="240734" y="551403"/>
                </a:cubicBezTo>
                <a:cubicBezTo>
                  <a:pt x="243012" y="552161"/>
                  <a:pt x="245291" y="552920"/>
                  <a:pt x="246810" y="553678"/>
                </a:cubicBezTo>
                <a:cubicBezTo>
                  <a:pt x="249847" y="554437"/>
                  <a:pt x="252125" y="555195"/>
                  <a:pt x="254404" y="555954"/>
                </a:cubicBezTo>
                <a:cubicBezTo>
                  <a:pt x="255922" y="556712"/>
                  <a:pt x="256682" y="556712"/>
                  <a:pt x="257441" y="557471"/>
                </a:cubicBezTo>
                <a:cubicBezTo>
                  <a:pt x="260479" y="558229"/>
                  <a:pt x="263517" y="558988"/>
                  <a:pt x="266554" y="559746"/>
                </a:cubicBezTo>
                <a:cubicBezTo>
                  <a:pt x="267314" y="559746"/>
                  <a:pt x="267314" y="559746"/>
                  <a:pt x="268073" y="559746"/>
                </a:cubicBezTo>
                <a:cubicBezTo>
                  <a:pt x="271111" y="560504"/>
                  <a:pt x="274908" y="561263"/>
                  <a:pt x="277945" y="562021"/>
                </a:cubicBezTo>
                <a:cubicBezTo>
                  <a:pt x="278705" y="562021"/>
                  <a:pt x="278705" y="562021"/>
                  <a:pt x="278705" y="562780"/>
                </a:cubicBezTo>
                <a:cubicBezTo>
                  <a:pt x="282502" y="562780"/>
                  <a:pt x="285540" y="563538"/>
                  <a:pt x="289337" y="564297"/>
                </a:cubicBezTo>
                <a:cubicBezTo>
                  <a:pt x="290096" y="564297"/>
                  <a:pt x="290096" y="564297"/>
                  <a:pt x="290855" y="564297"/>
                </a:cubicBezTo>
                <a:lnTo>
                  <a:pt x="294653" y="565055"/>
                </a:lnTo>
                <a:cubicBezTo>
                  <a:pt x="303006" y="565814"/>
                  <a:pt x="310600" y="566572"/>
                  <a:pt x="318954" y="566572"/>
                </a:cubicBezTo>
                <a:cubicBezTo>
                  <a:pt x="449573" y="566572"/>
                  <a:pt x="556650" y="443701"/>
                  <a:pt x="556650" y="293525"/>
                </a:cubicBezTo>
                <a:cubicBezTo>
                  <a:pt x="556650" y="142591"/>
                  <a:pt x="449573" y="20478"/>
                  <a:pt x="318954" y="20478"/>
                </a:cubicBezTo>
                <a:close/>
                <a:moveTo>
                  <a:pt x="258201" y="0"/>
                </a:moveTo>
                <a:cubicBezTo>
                  <a:pt x="268073" y="0"/>
                  <a:pt x="277945" y="758"/>
                  <a:pt x="287818" y="2275"/>
                </a:cubicBezTo>
                <a:cubicBezTo>
                  <a:pt x="298450" y="758"/>
                  <a:pt x="308322" y="0"/>
                  <a:pt x="318954" y="0"/>
                </a:cubicBezTo>
                <a:cubicBezTo>
                  <a:pt x="460964" y="0"/>
                  <a:pt x="577154" y="131214"/>
                  <a:pt x="577154" y="293525"/>
                </a:cubicBezTo>
                <a:cubicBezTo>
                  <a:pt x="577154" y="455078"/>
                  <a:pt x="460964" y="586292"/>
                  <a:pt x="318954" y="586292"/>
                </a:cubicBezTo>
                <a:cubicBezTo>
                  <a:pt x="308322" y="586292"/>
                  <a:pt x="298450" y="585534"/>
                  <a:pt x="287818" y="584775"/>
                </a:cubicBezTo>
                <a:cubicBezTo>
                  <a:pt x="277945" y="585534"/>
                  <a:pt x="268073" y="586292"/>
                  <a:pt x="258201" y="586292"/>
                </a:cubicBezTo>
                <a:cubicBezTo>
                  <a:pt x="203522" y="586292"/>
                  <a:pt x="152642" y="567331"/>
                  <a:pt x="110874" y="533958"/>
                </a:cubicBezTo>
                <a:cubicBezTo>
                  <a:pt x="110115" y="533200"/>
                  <a:pt x="109355" y="533200"/>
                  <a:pt x="108596" y="532441"/>
                </a:cubicBezTo>
                <a:cubicBezTo>
                  <a:pt x="91129" y="518031"/>
                  <a:pt x="75182" y="501344"/>
                  <a:pt x="60753" y="482383"/>
                </a:cubicBezTo>
                <a:cubicBezTo>
                  <a:pt x="60753" y="482383"/>
                  <a:pt x="59993" y="481624"/>
                  <a:pt x="59993" y="480866"/>
                </a:cubicBezTo>
                <a:cubicBezTo>
                  <a:pt x="46324" y="461904"/>
                  <a:pt x="34173" y="441426"/>
                  <a:pt x="25060" y="419430"/>
                </a:cubicBezTo>
                <a:cubicBezTo>
                  <a:pt x="24301" y="418672"/>
                  <a:pt x="24301" y="417913"/>
                  <a:pt x="24301" y="417913"/>
                </a:cubicBezTo>
                <a:cubicBezTo>
                  <a:pt x="8353" y="379990"/>
                  <a:pt x="0" y="337516"/>
                  <a:pt x="0" y="293525"/>
                </a:cubicBezTo>
                <a:cubicBezTo>
                  <a:pt x="0" y="264704"/>
                  <a:pt x="3037" y="237399"/>
                  <a:pt x="9872" y="211611"/>
                </a:cubicBezTo>
                <a:cubicBezTo>
                  <a:pt x="9872" y="210095"/>
                  <a:pt x="10632" y="209336"/>
                  <a:pt x="10632" y="207819"/>
                </a:cubicBezTo>
                <a:cubicBezTo>
                  <a:pt x="15188" y="191133"/>
                  <a:pt x="21263" y="174446"/>
                  <a:pt x="28857" y="158519"/>
                </a:cubicBezTo>
                <a:cubicBezTo>
                  <a:pt x="28857" y="157760"/>
                  <a:pt x="28857" y="157760"/>
                  <a:pt x="29617" y="157002"/>
                </a:cubicBezTo>
                <a:cubicBezTo>
                  <a:pt x="39489" y="134248"/>
                  <a:pt x="52399" y="113769"/>
                  <a:pt x="67588" y="94808"/>
                </a:cubicBezTo>
                <a:cubicBezTo>
                  <a:pt x="68347" y="94808"/>
                  <a:pt x="68347" y="94049"/>
                  <a:pt x="69106" y="94049"/>
                </a:cubicBezTo>
                <a:cubicBezTo>
                  <a:pt x="85054" y="74329"/>
                  <a:pt x="103280" y="57643"/>
                  <a:pt x="123025" y="43232"/>
                </a:cubicBezTo>
                <a:cubicBezTo>
                  <a:pt x="162514" y="15927"/>
                  <a:pt x="208839" y="0"/>
                  <a:pt x="258201" y="0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C330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8" name="yen_134505">
            <a:extLst>
              <a:ext uri="{FF2B5EF4-FFF2-40B4-BE49-F238E27FC236}">
                <a16:creationId xmlns:a16="http://schemas.microsoft.com/office/drawing/2014/main" id="{70416476-C7FD-B747-B8CE-1EF60D0079BC}"/>
              </a:ext>
            </a:extLst>
          </p:cNvPr>
          <p:cNvSpPr/>
          <p:nvPr/>
        </p:nvSpPr>
        <p:spPr>
          <a:xfrm>
            <a:off x="10173097" y="5628385"/>
            <a:ext cx="431249" cy="438078"/>
          </a:xfrm>
          <a:custGeom>
            <a:avLst/>
            <a:gdLst>
              <a:gd name="connsiteX0" fmla="*/ 149604 w 577154"/>
              <a:gd name="connsiteY0" fmla="*/ 536234 h 586292"/>
              <a:gd name="connsiteX1" fmla="*/ 214914 w 577154"/>
              <a:gd name="connsiteY1" fmla="*/ 562021 h 586292"/>
              <a:gd name="connsiteX2" fmla="*/ 211877 w 577154"/>
              <a:gd name="connsiteY2" fmla="*/ 559746 h 586292"/>
              <a:gd name="connsiteX3" fmla="*/ 202004 w 577154"/>
              <a:gd name="connsiteY3" fmla="*/ 554437 h 586292"/>
              <a:gd name="connsiteX4" fmla="*/ 196688 w 577154"/>
              <a:gd name="connsiteY4" fmla="*/ 551403 h 586292"/>
              <a:gd name="connsiteX5" fmla="*/ 184537 w 577154"/>
              <a:gd name="connsiteY5" fmla="*/ 543818 h 586292"/>
              <a:gd name="connsiteX6" fmla="*/ 177702 w 577154"/>
              <a:gd name="connsiteY6" fmla="*/ 538509 h 586292"/>
              <a:gd name="connsiteX7" fmla="*/ 173905 w 577154"/>
              <a:gd name="connsiteY7" fmla="*/ 536234 h 586292"/>
              <a:gd name="connsiteX8" fmla="*/ 299943 w 577154"/>
              <a:gd name="connsiteY8" fmla="*/ 499816 h 586292"/>
              <a:gd name="connsiteX9" fmla="*/ 318939 w 577154"/>
              <a:gd name="connsiteY9" fmla="*/ 500576 h 586292"/>
              <a:gd name="connsiteX10" fmla="*/ 329576 w 577154"/>
              <a:gd name="connsiteY10" fmla="*/ 511222 h 586292"/>
              <a:gd name="connsiteX11" fmla="*/ 319698 w 577154"/>
              <a:gd name="connsiteY11" fmla="*/ 521108 h 586292"/>
              <a:gd name="connsiteX12" fmla="*/ 318939 w 577154"/>
              <a:gd name="connsiteY12" fmla="*/ 521108 h 586292"/>
              <a:gd name="connsiteX13" fmla="*/ 297663 w 577154"/>
              <a:gd name="connsiteY13" fmla="*/ 519587 h 586292"/>
              <a:gd name="connsiteX14" fmla="*/ 288545 w 577154"/>
              <a:gd name="connsiteY14" fmla="*/ 508941 h 586292"/>
              <a:gd name="connsiteX15" fmla="*/ 299943 w 577154"/>
              <a:gd name="connsiteY15" fmla="*/ 499816 h 586292"/>
              <a:gd name="connsiteX16" fmla="*/ 88851 w 577154"/>
              <a:gd name="connsiteY16" fmla="*/ 485417 h 586292"/>
              <a:gd name="connsiteX17" fmla="*/ 119987 w 577154"/>
              <a:gd name="connsiteY17" fmla="*/ 515755 h 586292"/>
              <a:gd name="connsiteX18" fmla="*/ 150364 w 577154"/>
              <a:gd name="connsiteY18" fmla="*/ 515755 h 586292"/>
              <a:gd name="connsiteX19" fmla="*/ 148085 w 577154"/>
              <a:gd name="connsiteY19" fmla="*/ 513480 h 586292"/>
              <a:gd name="connsiteX20" fmla="*/ 142010 w 577154"/>
              <a:gd name="connsiteY20" fmla="*/ 507412 h 586292"/>
              <a:gd name="connsiteX21" fmla="*/ 136694 w 577154"/>
              <a:gd name="connsiteY21" fmla="*/ 501344 h 586292"/>
              <a:gd name="connsiteX22" fmla="*/ 127581 w 577154"/>
              <a:gd name="connsiteY22" fmla="*/ 489967 h 586292"/>
              <a:gd name="connsiteX23" fmla="*/ 123784 w 577154"/>
              <a:gd name="connsiteY23" fmla="*/ 485417 h 586292"/>
              <a:gd name="connsiteX24" fmla="*/ 399912 w 577154"/>
              <a:gd name="connsiteY24" fmla="*/ 482256 h 586292"/>
              <a:gd name="connsiteX25" fmla="*/ 405611 w 577154"/>
              <a:gd name="connsiteY25" fmla="*/ 486996 h 586292"/>
              <a:gd name="connsiteX26" fmla="*/ 401812 w 577154"/>
              <a:gd name="connsiteY26" fmla="*/ 500648 h 586292"/>
              <a:gd name="connsiteX27" fmla="*/ 382056 w 577154"/>
              <a:gd name="connsiteY27" fmla="*/ 509750 h 586292"/>
              <a:gd name="connsiteX28" fmla="*/ 378257 w 577154"/>
              <a:gd name="connsiteY28" fmla="*/ 510508 h 586292"/>
              <a:gd name="connsiteX29" fmla="*/ 369139 w 577154"/>
              <a:gd name="connsiteY29" fmla="*/ 503682 h 586292"/>
              <a:gd name="connsiteX30" fmla="*/ 375217 w 577154"/>
              <a:gd name="connsiteY30" fmla="*/ 490789 h 586292"/>
              <a:gd name="connsiteX31" fmla="*/ 391934 w 577154"/>
              <a:gd name="connsiteY31" fmla="*/ 483204 h 586292"/>
              <a:gd name="connsiteX32" fmla="*/ 399912 w 577154"/>
              <a:gd name="connsiteY32" fmla="*/ 482256 h 586292"/>
              <a:gd name="connsiteX33" fmla="*/ 229351 w 577154"/>
              <a:gd name="connsiteY33" fmla="*/ 474063 h 586292"/>
              <a:gd name="connsiteX34" fmla="*/ 246091 w 577154"/>
              <a:gd name="connsiteY34" fmla="*/ 483157 h 586292"/>
              <a:gd name="connsiteX35" fmla="*/ 250656 w 577154"/>
              <a:gd name="connsiteY35" fmla="*/ 496797 h 586292"/>
              <a:gd name="connsiteX36" fmla="*/ 241525 w 577154"/>
              <a:gd name="connsiteY36" fmla="*/ 502101 h 586292"/>
              <a:gd name="connsiteX37" fmla="*/ 236960 w 577154"/>
              <a:gd name="connsiteY37" fmla="*/ 501343 h 586292"/>
              <a:gd name="connsiteX38" fmla="*/ 218698 w 577154"/>
              <a:gd name="connsiteY38" fmla="*/ 490735 h 586292"/>
              <a:gd name="connsiteX39" fmla="*/ 215654 w 577154"/>
              <a:gd name="connsiteY39" fmla="*/ 477094 h 586292"/>
              <a:gd name="connsiteX40" fmla="*/ 229351 w 577154"/>
              <a:gd name="connsiteY40" fmla="*/ 474063 h 586292"/>
              <a:gd name="connsiteX41" fmla="*/ 464745 w 577154"/>
              <a:gd name="connsiteY41" fmla="*/ 433889 h 586292"/>
              <a:gd name="connsiteX42" fmla="*/ 466262 w 577154"/>
              <a:gd name="connsiteY42" fmla="*/ 447550 h 586292"/>
              <a:gd name="connsiteX43" fmla="*/ 451842 w 577154"/>
              <a:gd name="connsiteY43" fmla="*/ 463488 h 586292"/>
              <a:gd name="connsiteX44" fmla="*/ 445012 w 577154"/>
              <a:gd name="connsiteY44" fmla="*/ 466524 h 586292"/>
              <a:gd name="connsiteX45" fmla="*/ 438181 w 577154"/>
              <a:gd name="connsiteY45" fmla="*/ 463488 h 586292"/>
              <a:gd name="connsiteX46" fmla="*/ 438181 w 577154"/>
              <a:gd name="connsiteY46" fmla="*/ 449068 h 586292"/>
              <a:gd name="connsiteX47" fmla="*/ 450324 w 577154"/>
              <a:gd name="connsiteY47" fmla="*/ 435407 h 586292"/>
              <a:gd name="connsiteX48" fmla="*/ 464745 w 577154"/>
              <a:gd name="connsiteY48" fmla="*/ 433889 h 586292"/>
              <a:gd name="connsiteX49" fmla="*/ 49362 w 577154"/>
              <a:gd name="connsiteY49" fmla="*/ 424740 h 586292"/>
              <a:gd name="connsiteX50" fmla="*/ 73663 w 577154"/>
              <a:gd name="connsiteY50" fmla="*/ 464938 h 586292"/>
              <a:gd name="connsiteX51" fmla="*/ 109355 w 577154"/>
              <a:gd name="connsiteY51" fmla="*/ 464938 h 586292"/>
              <a:gd name="connsiteX52" fmla="*/ 104039 w 577154"/>
              <a:gd name="connsiteY52" fmla="*/ 456595 h 586292"/>
              <a:gd name="connsiteX53" fmla="*/ 101761 w 577154"/>
              <a:gd name="connsiteY53" fmla="*/ 452044 h 586292"/>
              <a:gd name="connsiteX54" fmla="*/ 94926 w 577154"/>
              <a:gd name="connsiteY54" fmla="*/ 439909 h 586292"/>
              <a:gd name="connsiteX55" fmla="*/ 92648 w 577154"/>
              <a:gd name="connsiteY55" fmla="*/ 435358 h 586292"/>
              <a:gd name="connsiteX56" fmla="*/ 88092 w 577154"/>
              <a:gd name="connsiteY56" fmla="*/ 424740 h 586292"/>
              <a:gd name="connsiteX57" fmla="*/ 161771 w 577154"/>
              <a:gd name="connsiteY57" fmla="*/ 417898 h 586292"/>
              <a:gd name="connsiteX58" fmla="*/ 176164 w 577154"/>
              <a:gd name="connsiteY58" fmla="*/ 420173 h 586292"/>
              <a:gd name="connsiteX59" fmla="*/ 187527 w 577154"/>
              <a:gd name="connsiteY59" fmla="*/ 435341 h 586292"/>
              <a:gd name="connsiteX60" fmla="*/ 186012 w 577154"/>
              <a:gd name="connsiteY60" fmla="*/ 449750 h 586292"/>
              <a:gd name="connsiteX61" fmla="*/ 179194 w 577154"/>
              <a:gd name="connsiteY61" fmla="*/ 452025 h 586292"/>
              <a:gd name="connsiteX62" fmla="*/ 171619 w 577154"/>
              <a:gd name="connsiteY62" fmla="*/ 448233 h 586292"/>
              <a:gd name="connsiteX63" fmla="*/ 159498 w 577154"/>
              <a:gd name="connsiteY63" fmla="*/ 431549 h 586292"/>
              <a:gd name="connsiteX64" fmla="*/ 161771 w 577154"/>
              <a:gd name="connsiteY64" fmla="*/ 417898 h 586292"/>
              <a:gd name="connsiteX65" fmla="*/ 31136 w 577154"/>
              <a:gd name="connsiteY65" fmla="*/ 373923 h 586292"/>
              <a:gd name="connsiteX66" fmla="*/ 41008 w 577154"/>
              <a:gd name="connsiteY66" fmla="*/ 404261 h 586292"/>
              <a:gd name="connsiteX67" fmla="*/ 79738 w 577154"/>
              <a:gd name="connsiteY67" fmla="*/ 404261 h 586292"/>
              <a:gd name="connsiteX68" fmla="*/ 78979 w 577154"/>
              <a:gd name="connsiteY68" fmla="*/ 401227 h 586292"/>
              <a:gd name="connsiteX69" fmla="*/ 77460 w 577154"/>
              <a:gd name="connsiteY69" fmla="*/ 397435 h 586292"/>
              <a:gd name="connsiteX70" fmla="*/ 72144 w 577154"/>
              <a:gd name="connsiteY70" fmla="*/ 379232 h 586292"/>
              <a:gd name="connsiteX71" fmla="*/ 71385 w 577154"/>
              <a:gd name="connsiteY71" fmla="*/ 377715 h 586292"/>
              <a:gd name="connsiteX72" fmla="*/ 70625 w 577154"/>
              <a:gd name="connsiteY72" fmla="*/ 373923 h 586292"/>
              <a:gd name="connsiteX73" fmla="*/ 499728 w 577154"/>
              <a:gd name="connsiteY73" fmla="*/ 361797 h 586292"/>
              <a:gd name="connsiteX74" fmla="*/ 506554 w 577154"/>
              <a:gd name="connsiteY74" fmla="*/ 374694 h 586292"/>
              <a:gd name="connsiteX75" fmla="*/ 498970 w 577154"/>
              <a:gd name="connsiteY75" fmla="*/ 394418 h 586292"/>
              <a:gd name="connsiteX76" fmla="*/ 489868 w 577154"/>
              <a:gd name="connsiteY76" fmla="*/ 400487 h 586292"/>
              <a:gd name="connsiteX77" fmla="*/ 485318 w 577154"/>
              <a:gd name="connsiteY77" fmla="*/ 399729 h 586292"/>
              <a:gd name="connsiteX78" fmla="*/ 480009 w 577154"/>
              <a:gd name="connsiteY78" fmla="*/ 386073 h 586292"/>
              <a:gd name="connsiteX79" fmla="*/ 486835 w 577154"/>
              <a:gd name="connsiteY79" fmla="*/ 367866 h 586292"/>
              <a:gd name="connsiteX80" fmla="*/ 499728 w 577154"/>
              <a:gd name="connsiteY80" fmla="*/ 361797 h 586292"/>
              <a:gd name="connsiteX81" fmla="*/ 132907 w 577154"/>
              <a:gd name="connsiteY81" fmla="*/ 343643 h 586292"/>
              <a:gd name="connsiteX82" fmla="*/ 145066 w 577154"/>
              <a:gd name="connsiteY82" fmla="*/ 350471 h 586292"/>
              <a:gd name="connsiteX83" fmla="*/ 150385 w 577154"/>
              <a:gd name="connsiteY83" fmla="*/ 368678 h 586292"/>
              <a:gd name="connsiteX84" fmla="*/ 144306 w 577154"/>
              <a:gd name="connsiteY84" fmla="*/ 381575 h 586292"/>
              <a:gd name="connsiteX85" fmla="*/ 141266 w 577154"/>
              <a:gd name="connsiteY85" fmla="*/ 382333 h 586292"/>
              <a:gd name="connsiteX86" fmla="*/ 131388 w 577154"/>
              <a:gd name="connsiteY86" fmla="*/ 375506 h 586292"/>
              <a:gd name="connsiteX87" fmla="*/ 125309 w 577154"/>
              <a:gd name="connsiteY87" fmla="*/ 355781 h 586292"/>
              <a:gd name="connsiteX88" fmla="*/ 132907 w 577154"/>
              <a:gd name="connsiteY88" fmla="*/ 343643 h 586292"/>
              <a:gd name="connsiteX89" fmla="*/ 21263 w 577154"/>
              <a:gd name="connsiteY89" fmla="*/ 323864 h 586292"/>
              <a:gd name="connsiteX90" fmla="*/ 25820 w 577154"/>
              <a:gd name="connsiteY90" fmla="*/ 354203 h 586292"/>
              <a:gd name="connsiteX91" fmla="*/ 66069 w 577154"/>
              <a:gd name="connsiteY91" fmla="*/ 354203 h 586292"/>
              <a:gd name="connsiteX92" fmla="*/ 63031 w 577154"/>
              <a:gd name="connsiteY92" fmla="*/ 337516 h 586292"/>
              <a:gd name="connsiteX93" fmla="*/ 63031 w 577154"/>
              <a:gd name="connsiteY93" fmla="*/ 335999 h 586292"/>
              <a:gd name="connsiteX94" fmla="*/ 61512 w 577154"/>
              <a:gd name="connsiteY94" fmla="*/ 323864 h 586292"/>
              <a:gd name="connsiteX95" fmla="*/ 509625 w 577154"/>
              <a:gd name="connsiteY95" fmla="*/ 282911 h 586292"/>
              <a:gd name="connsiteX96" fmla="*/ 519524 w 577154"/>
              <a:gd name="connsiteY96" fmla="*/ 292773 h 586292"/>
              <a:gd name="connsiteX97" fmla="*/ 519524 w 577154"/>
              <a:gd name="connsiteY97" fmla="*/ 293532 h 586292"/>
              <a:gd name="connsiteX98" fmla="*/ 518763 w 577154"/>
              <a:gd name="connsiteY98" fmla="*/ 313256 h 586292"/>
              <a:gd name="connsiteX99" fmla="*/ 508863 w 577154"/>
              <a:gd name="connsiteY99" fmla="*/ 323118 h 586292"/>
              <a:gd name="connsiteX100" fmla="*/ 508102 w 577154"/>
              <a:gd name="connsiteY100" fmla="*/ 322360 h 586292"/>
              <a:gd name="connsiteX101" fmla="*/ 498964 w 577154"/>
              <a:gd name="connsiteY101" fmla="*/ 311739 h 586292"/>
              <a:gd name="connsiteX102" fmla="*/ 498964 w 577154"/>
              <a:gd name="connsiteY102" fmla="*/ 293532 h 586292"/>
              <a:gd name="connsiteX103" fmla="*/ 509625 w 577154"/>
              <a:gd name="connsiteY103" fmla="*/ 282911 h 586292"/>
              <a:gd name="connsiteX104" fmla="*/ 20504 w 577154"/>
              <a:gd name="connsiteY104" fmla="*/ 273047 h 586292"/>
              <a:gd name="connsiteX105" fmla="*/ 19744 w 577154"/>
              <a:gd name="connsiteY105" fmla="*/ 293525 h 586292"/>
              <a:gd name="connsiteX106" fmla="*/ 20504 w 577154"/>
              <a:gd name="connsiteY106" fmla="*/ 303385 h 586292"/>
              <a:gd name="connsiteX107" fmla="*/ 60753 w 577154"/>
              <a:gd name="connsiteY107" fmla="*/ 303385 h 586292"/>
              <a:gd name="connsiteX108" fmla="*/ 60753 w 577154"/>
              <a:gd name="connsiteY108" fmla="*/ 293525 h 586292"/>
              <a:gd name="connsiteX109" fmla="*/ 61512 w 577154"/>
              <a:gd name="connsiteY109" fmla="*/ 273805 h 586292"/>
              <a:gd name="connsiteX110" fmla="*/ 61512 w 577154"/>
              <a:gd name="connsiteY110" fmla="*/ 273047 h 586292"/>
              <a:gd name="connsiteX111" fmla="*/ 129811 w 577154"/>
              <a:gd name="connsiteY111" fmla="*/ 263173 h 586292"/>
              <a:gd name="connsiteX112" fmla="*/ 138897 w 577154"/>
              <a:gd name="connsiteY112" fmla="*/ 274553 h 586292"/>
              <a:gd name="connsiteX113" fmla="*/ 138140 w 577154"/>
              <a:gd name="connsiteY113" fmla="*/ 292760 h 586292"/>
              <a:gd name="connsiteX114" fmla="*/ 138140 w 577154"/>
              <a:gd name="connsiteY114" fmla="*/ 293518 h 586292"/>
              <a:gd name="connsiteX115" fmla="*/ 128297 w 577154"/>
              <a:gd name="connsiteY115" fmla="*/ 303380 h 586292"/>
              <a:gd name="connsiteX116" fmla="*/ 117697 w 577154"/>
              <a:gd name="connsiteY116" fmla="*/ 294277 h 586292"/>
              <a:gd name="connsiteX117" fmla="*/ 117697 w 577154"/>
              <a:gd name="connsiteY117" fmla="*/ 293518 h 586292"/>
              <a:gd name="connsiteX118" fmla="*/ 118454 w 577154"/>
              <a:gd name="connsiteY118" fmla="*/ 273035 h 586292"/>
              <a:gd name="connsiteX119" fmla="*/ 129811 w 577154"/>
              <a:gd name="connsiteY119" fmla="*/ 263173 h 586292"/>
              <a:gd name="connsiteX120" fmla="*/ 28098 w 577154"/>
              <a:gd name="connsiteY120" fmla="*/ 222230 h 586292"/>
              <a:gd name="connsiteX121" fmla="*/ 22782 w 577154"/>
              <a:gd name="connsiteY121" fmla="*/ 252568 h 586292"/>
              <a:gd name="connsiteX122" fmla="*/ 63031 w 577154"/>
              <a:gd name="connsiteY122" fmla="*/ 252568 h 586292"/>
              <a:gd name="connsiteX123" fmla="*/ 63031 w 577154"/>
              <a:gd name="connsiteY123" fmla="*/ 250293 h 586292"/>
              <a:gd name="connsiteX124" fmla="*/ 63031 w 577154"/>
              <a:gd name="connsiteY124" fmla="*/ 249535 h 586292"/>
              <a:gd name="connsiteX125" fmla="*/ 66828 w 577154"/>
              <a:gd name="connsiteY125" fmla="*/ 229815 h 586292"/>
              <a:gd name="connsiteX126" fmla="*/ 67588 w 577154"/>
              <a:gd name="connsiteY126" fmla="*/ 226022 h 586292"/>
              <a:gd name="connsiteX127" fmla="*/ 68347 w 577154"/>
              <a:gd name="connsiteY127" fmla="*/ 222230 h 586292"/>
              <a:gd name="connsiteX128" fmla="*/ 492894 w 577154"/>
              <a:gd name="connsiteY128" fmla="*/ 204013 h 586292"/>
              <a:gd name="connsiteX129" fmla="*/ 505825 w 577154"/>
              <a:gd name="connsiteY129" fmla="*/ 210836 h 586292"/>
              <a:gd name="connsiteX130" fmla="*/ 511911 w 577154"/>
              <a:gd name="connsiteY130" fmla="*/ 230547 h 586292"/>
              <a:gd name="connsiteX131" fmla="*/ 504304 w 577154"/>
              <a:gd name="connsiteY131" fmla="*/ 242677 h 586292"/>
              <a:gd name="connsiteX132" fmla="*/ 502022 w 577154"/>
              <a:gd name="connsiteY132" fmla="*/ 243435 h 586292"/>
              <a:gd name="connsiteX133" fmla="*/ 492133 w 577154"/>
              <a:gd name="connsiteY133" fmla="*/ 235854 h 586292"/>
              <a:gd name="connsiteX134" fmla="*/ 486809 w 577154"/>
              <a:gd name="connsiteY134" fmla="*/ 216901 h 586292"/>
              <a:gd name="connsiteX135" fmla="*/ 492894 w 577154"/>
              <a:gd name="connsiteY135" fmla="*/ 204013 h 586292"/>
              <a:gd name="connsiteX136" fmla="*/ 151873 w 577154"/>
              <a:gd name="connsiteY136" fmla="*/ 186619 h 586292"/>
              <a:gd name="connsiteX137" fmla="*/ 157203 w 577154"/>
              <a:gd name="connsiteY137" fmla="*/ 200274 h 586292"/>
              <a:gd name="connsiteX138" fmla="*/ 150350 w 577154"/>
              <a:gd name="connsiteY138" fmla="*/ 217723 h 586292"/>
              <a:gd name="connsiteX139" fmla="*/ 140450 w 577154"/>
              <a:gd name="connsiteY139" fmla="*/ 224550 h 586292"/>
              <a:gd name="connsiteX140" fmla="*/ 137404 w 577154"/>
              <a:gd name="connsiteY140" fmla="*/ 224550 h 586292"/>
              <a:gd name="connsiteX141" fmla="*/ 131312 w 577154"/>
              <a:gd name="connsiteY141" fmla="*/ 211654 h 586292"/>
              <a:gd name="connsiteX142" fmla="*/ 138927 w 577154"/>
              <a:gd name="connsiteY142" fmla="*/ 191929 h 586292"/>
              <a:gd name="connsiteX143" fmla="*/ 151873 w 577154"/>
              <a:gd name="connsiteY143" fmla="*/ 186619 h 586292"/>
              <a:gd name="connsiteX144" fmla="*/ 218736 w 577154"/>
              <a:gd name="connsiteY144" fmla="*/ 186536 h 586292"/>
              <a:gd name="connsiteX145" fmla="*/ 281780 w 577154"/>
              <a:gd name="connsiteY145" fmla="*/ 186536 h 586292"/>
              <a:gd name="connsiteX146" fmla="*/ 292414 w 577154"/>
              <a:gd name="connsiteY146" fmla="*/ 196401 h 586292"/>
              <a:gd name="connsiteX147" fmla="*/ 281780 w 577154"/>
              <a:gd name="connsiteY147" fmla="*/ 207024 h 586292"/>
              <a:gd name="connsiteX148" fmla="*/ 264310 w 577154"/>
              <a:gd name="connsiteY148" fmla="*/ 207024 h 586292"/>
              <a:gd name="connsiteX149" fmla="*/ 322037 w 577154"/>
              <a:gd name="connsiteY149" fmla="*/ 294288 h 586292"/>
              <a:gd name="connsiteX150" fmla="*/ 379004 w 577154"/>
              <a:gd name="connsiteY150" fmla="*/ 207024 h 586292"/>
              <a:gd name="connsiteX151" fmla="*/ 361534 w 577154"/>
              <a:gd name="connsiteY151" fmla="*/ 207024 h 586292"/>
              <a:gd name="connsiteX152" fmla="*/ 351659 w 577154"/>
              <a:gd name="connsiteY152" fmla="*/ 196401 h 586292"/>
              <a:gd name="connsiteX153" fmla="*/ 361534 w 577154"/>
              <a:gd name="connsiteY153" fmla="*/ 186536 h 586292"/>
              <a:gd name="connsiteX154" fmla="*/ 425337 w 577154"/>
              <a:gd name="connsiteY154" fmla="*/ 186536 h 586292"/>
              <a:gd name="connsiteX155" fmla="*/ 435211 w 577154"/>
              <a:gd name="connsiteY155" fmla="*/ 196401 h 586292"/>
              <a:gd name="connsiteX156" fmla="*/ 425337 w 577154"/>
              <a:gd name="connsiteY156" fmla="*/ 207024 h 586292"/>
              <a:gd name="connsiteX157" fmla="*/ 405588 w 577154"/>
              <a:gd name="connsiteY157" fmla="*/ 207024 h 586292"/>
              <a:gd name="connsiteX158" fmla="*/ 401031 w 577154"/>
              <a:gd name="connsiteY158" fmla="*/ 209301 h 586292"/>
              <a:gd name="connsiteX159" fmla="*/ 337987 w 577154"/>
              <a:gd name="connsiteY159" fmla="*/ 307947 h 586292"/>
              <a:gd name="connsiteX160" fmla="*/ 373687 w 577154"/>
              <a:gd name="connsiteY160" fmla="*/ 307947 h 586292"/>
              <a:gd name="connsiteX161" fmla="*/ 384321 w 577154"/>
              <a:gd name="connsiteY161" fmla="*/ 317812 h 586292"/>
              <a:gd name="connsiteX162" fmla="*/ 373687 w 577154"/>
              <a:gd name="connsiteY162" fmla="*/ 328435 h 586292"/>
              <a:gd name="connsiteX163" fmla="*/ 331911 w 577154"/>
              <a:gd name="connsiteY163" fmla="*/ 328435 h 586292"/>
              <a:gd name="connsiteX164" fmla="*/ 331911 w 577154"/>
              <a:gd name="connsiteY164" fmla="*/ 338300 h 586292"/>
              <a:gd name="connsiteX165" fmla="*/ 373687 w 577154"/>
              <a:gd name="connsiteY165" fmla="*/ 338300 h 586292"/>
              <a:gd name="connsiteX166" fmla="*/ 384321 w 577154"/>
              <a:gd name="connsiteY166" fmla="*/ 348164 h 586292"/>
              <a:gd name="connsiteX167" fmla="*/ 373687 w 577154"/>
              <a:gd name="connsiteY167" fmla="*/ 358788 h 586292"/>
              <a:gd name="connsiteX168" fmla="*/ 331911 w 577154"/>
              <a:gd name="connsiteY168" fmla="*/ 358788 h 586292"/>
              <a:gd name="connsiteX169" fmla="*/ 331911 w 577154"/>
              <a:gd name="connsiteY169" fmla="*/ 399005 h 586292"/>
              <a:gd name="connsiteX170" fmla="*/ 355457 w 577154"/>
              <a:gd name="connsiteY170" fmla="*/ 399005 h 586292"/>
              <a:gd name="connsiteX171" fmla="*/ 365332 w 577154"/>
              <a:gd name="connsiteY171" fmla="*/ 408870 h 586292"/>
              <a:gd name="connsiteX172" fmla="*/ 355457 w 577154"/>
              <a:gd name="connsiteY172" fmla="*/ 419493 h 586292"/>
              <a:gd name="connsiteX173" fmla="*/ 288616 w 577154"/>
              <a:gd name="connsiteY173" fmla="*/ 419493 h 586292"/>
              <a:gd name="connsiteX174" fmla="*/ 278742 w 577154"/>
              <a:gd name="connsiteY174" fmla="*/ 408870 h 586292"/>
              <a:gd name="connsiteX175" fmla="*/ 288616 w 577154"/>
              <a:gd name="connsiteY175" fmla="*/ 399005 h 586292"/>
              <a:gd name="connsiteX176" fmla="*/ 312162 w 577154"/>
              <a:gd name="connsiteY176" fmla="*/ 399005 h 586292"/>
              <a:gd name="connsiteX177" fmla="*/ 312162 w 577154"/>
              <a:gd name="connsiteY177" fmla="*/ 358788 h 586292"/>
              <a:gd name="connsiteX178" fmla="*/ 270386 w 577154"/>
              <a:gd name="connsiteY178" fmla="*/ 358788 h 586292"/>
              <a:gd name="connsiteX179" fmla="*/ 259752 w 577154"/>
              <a:gd name="connsiteY179" fmla="*/ 348164 h 586292"/>
              <a:gd name="connsiteX180" fmla="*/ 270386 w 577154"/>
              <a:gd name="connsiteY180" fmla="*/ 338300 h 586292"/>
              <a:gd name="connsiteX181" fmla="*/ 312162 w 577154"/>
              <a:gd name="connsiteY181" fmla="*/ 338300 h 586292"/>
              <a:gd name="connsiteX182" fmla="*/ 312162 w 577154"/>
              <a:gd name="connsiteY182" fmla="*/ 328435 h 586292"/>
              <a:gd name="connsiteX183" fmla="*/ 270386 w 577154"/>
              <a:gd name="connsiteY183" fmla="*/ 328435 h 586292"/>
              <a:gd name="connsiteX184" fmla="*/ 259752 w 577154"/>
              <a:gd name="connsiteY184" fmla="*/ 317812 h 586292"/>
              <a:gd name="connsiteX185" fmla="*/ 270386 w 577154"/>
              <a:gd name="connsiteY185" fmla="*/ 307947 h 586292"/>
              <a:gd name="connsiteX186" fmla="*/ 305326 w 577154"/>
              <a:gd name="connsiteY186" fmla="*/ 307947 h 586292"/>
              <a:gd name="connsiteX187" fmla="*/ 242283 w 577154"/>
              <a:gd name="connsiteY187" fmla="*/ 209301 h 586292"/>
              <a:gd name="connsiteX188" fmla="*/ 238485 w 577154"/>
              <a:gd name="connsiteY188" fmla="*/ 207024 h 586292"/>
              <a:gd name="connsiteX189" fmla="*/ 218736 w 577154"/>
              <a:gd name="connsiteY189" fmla="*/ 207024 h 586292"/>
              <a:gd name="connsiteX190" fmla="*/ 208102 w 577154"/>
              <a:gd name="connsiteY190" fmla="*/ 196401 h 586292"/>
              <a:gd name="connsiteX191" fmla="*/ 218736 w 577154"/>
              <a:gd name="connsiteY191" fmla="*/ 186536 h 586292"/>
              <a:gd name="connsiteX192" fmla="*/ 44805 w 577154"/>
              <a:gd name="connsiteY192" fmla="*/ 172171 h 586292"/>
              <a:gd name="connsiteX193" fmla="*/ 33414 w 577154"/>
              <a:gd name="connsiteY193" fmla="*/ 202510 h 586292"/>
              <a:gd name="connsiteX194" fmla="*/ 73663 w 577154"/>
              <a:gd name="connsiteY194" fmla="*/ 202510 h 586292"/>
              <a:gd name="connsiteX195" fmla="*/ 77460 w 577154"/>
              <a:gd name="connsiteY195" fmla="*/ 188858 h 586292"/>
              <a:gd name="connsiteX196" fmla="*/ 78979 w 577154"/>
              <a:gd name="connsiteY196" fmla="*/ 185065 h 586292"/>
              <a:gd name="connsiteX197" fmla="*/ 83535 w 577154"/>
              <a:gd name="connsiteY197" fmla="*/ 172171 h 586292"/>
              <a:gd name="connsiteX198" fmla="*/ 451103 w 577154"/>
              <a:gd name="connsiteY198" fmla="*/ 136487 h 586292"/>
              <a:gd name="connsiteX199" fmla="*/ 465547 w 577154"/>
              <a:gd name="connsiteY199" fmla="*/ 138009 h 586292"/>
              <a:gd name="connsiteX200" fmla="*/ 477709 w 577154"/>
              <a:gd name="connsiteY200" fmla="*/ 154748 h 586292"/>
              <a:gd name="connsiteX201" fmla="*/ 475429 w 577154"/>
              <a:gd name="connsiteY201" fmla="*/ 168444 h 586292"/>
              <a:gd name="connsiteX202" fmla="*/ 469347 w 577154"/>
              <a:gd name="connsiteY202" fmla="*/ 169966 h 586292"/>
              <a:gd name="connsiteX203" fmla="*/ 460986 w 577154"/>
              <a:gd name="connsiteY203" fmla="*/ 166161 h 586292"/>
              <a:gd name="connsiteX204" fmla="*/ 449583 w 577154"/>
              <a:gd name="connsiteY204" fmla="*/ 150183 h 586292"/>
              <a:gd name="connsiteX205" fmla="*/ 451103 w 577154"/>
              <a:gd name="connsiteY205" fmla="*/ 136487 h 586292"/>
              <a:gd name="connsiteX206" fmla="*/ 185242 w 577154"/>
              <a:gd name="connsiteY206" fmla="*/ 122835 h 586292"/>
              <a:gd name="connsiteX207" fmla="*/ 199674 w 577154"/>
              <a:gd name="connsiteY207" fmla="*/ 122835 h 586292"/>
              <a:gd name="connsiteX208" fmla="*/ 199674 w 577154"/>
              <a:gd name="connsiteY208" fmla="*/ 137266 h 586292"/>
              <a:gd name="connsiteX209" fmla="*/ 186762 w 577154"/>
              <a:gd name="connsiteY209" fmla="*/ 150938 h 586292"/>
              <a:gd name="connsiteX210" fmla="*/ 179166 w 577154"/>
              <a:gd name="connsiteY210" fmla="*/ 154736 h 586292"/>
              <a:gd name="connsiteX211" fmla="*/ 173090 w 577154"/>
              <a:gd name="connsiteY211" fmla="*/ 152457 h 586292"/>
              <a:gd name="connsiteX212" fmla="*/ 171571 w 577154"/>
              <a:gd name="connsiteY212" fmla="*/ 138026 h 586292"/>
              <a:gd name="connsiteX213" fmla="*/ 185242 w 577154"/>
              <a:gd name="connsiteY213" fmla="*/ 122835 h 586292"/>
              <a:gd name="connsiteX214" fmla="*/ 81257 w 577154"/>
              <a:gd name="connsiteY214" fmla="*/ 111494 h 586292"/>
              <a:gd name="connsiteX215" fmla="*/ 54677 w 577154"/>
              <a:gd name="connsiteY215" fmla="*/ 151692 h 586292"/>
              <a:gd name="connsiteX216" fmla="*/ 92648 w 577154"/>
              <a:gd name="connsiteY216" fmla="*/ 151692 h 586292"/>
              <a:gd name="connsiteX217" fmla="*/ 92648 w 577154"/>
              <a:gd name="connsiteY217" fmla="*/ 150934 h 586292"/>
              <a:gd name="connsiteX218" fmla="*/ 94926 w 577154"/>
              <a:gd name="connsiteY218" fmla="*/ 146383 h 586292"/>
              <a:gd name="connsiteX219" fmla="*/ 101761 w 577154"/>
              <a:gd name="connsiteY219" fmla="*/ 135006 h 586292"/>
              <a:gd name="connsiteX220" fmla="*/ 104039 w 577154"/>
              <a:gd name="connsiteY220" fmla="*/ 130455 h 586292"/>
              <a:gd name="connsiteX221" fmla="*/ 113152 w 577154"/>
              <a:gd name="connsiteY221" fmla="*/ 116803 h 586292"/>
              <a:gd name="connsiteX222" fmla="*/ 116190 w 577154"/>
              <a:gd name="connsiteY222" fmla="*/ 111494 h 586292"/>
              <a:gd name="connsiteX223" fmla="*/ 400213 w 577154"/>
              <a:gd name="connsiteY223" fmla="*/ 85002 h 586292"/>
              <a:gd name="connsiteX224" fmla="*/ 418420 w 577154"/>
              <a:gd name="connsiteY224" fmla="*/ 95611 h 586292"/>
              <a:gd name="connsiteX225" fmla="*/ 421455 w 577154"/>
              <a:gd name="connsiteY225" fmla="*/ 109251 h 586292"/>
              <a:gd name="connsiteX226" fmla="*/ 413110 w 577154"/>
              <a:gd name="connsiteY226" fmla="*/ 113798 h 586292"/>
              <a:gd name="connsiteX227" fmla="*/ 407800 w 577154"/>
              <a:gd name="connsiteY227" fmla="*/ 112282 h 586292"/>
              <a:gd name="connsiteX228" fmla="*/ 391110 w 577154"/>
              <a:gd name="connsiteY228" fmla="*/ 103189 h 586292"/>
              <a:gd name="connsiteX229" fmla="*/ 386558 w 577154"/>
              <a:gd name="connsiteY229" fmla="*/ 89549 h 586292"/>
              <a:gd name="connsiteX230" fmla="*/ 400213 w 577154"/>
              <a:gd name="connsiteY230" fmla="*/ 85002 h 586292"/>
              <a:gd name="connsiteX231" fmla="*/ 255897 w 577154"/>
              <a:gd name="connsiteY231" fmla="*/ 76571 h 586292"/>
              <a:gd name="connsiteX232" fmla="*/ 268814 w 577154"/>
              <a:gd name="connsiteY232" fmla="*/ 82644 h 586292"/>
              <a:gd name="connsiteX233" fmla="*/ 262735 w 577154"/>
              <a:gd name="connsiteY233" fmla="*/ 95550 h 586292"/>
              <a:gd name="connsiteX234" fmla="*/ 245259 w 577154"/>
              <a:gd name="connsiteY234" fmla="*/ 103141 h 586292"/>
              <a:gd name="connsiteX235" fmla="*/ 240700 w 577154"/>
              <a:gd name="connsiteY235" fmla="*/ 104660 h 586292"/>
              <a:gd name="connsiteX236" fmla="*/ 231582 w 577154"/>
              <a:gd name="connsiteY236" fmla="*/ 99346 h 586292"/>
              <a:gd name="connsiteX237" fmla="*/ 236141 w 577154"/>
              <a:gd name="connsiteY237" fmla="*/ 85681 h 586292"/>
              <a:gd name="connsiteX238" fmla="*/ 255897 w 577154"/>
              <a:gd name="connsiteY238" fmla="*/ 76571 h 586292"/>
              <a:gd name="connsiteX239" fmla="*/ 318232 w 577154"/>
              <a:gd name="connsiteY239" fmla="*/ 65184 h 586292"/>
              <a:gd name="connsiteX240" fmla="*/ 318990 w 577154"/>
              <a:gd name="connsiteY240" fmla="*/ 65184 h 586292"/>
              <a:gd name="connsiteX241" fmla="*/ 339459 w 577154"/>
              <a:gd name="connsiteY241" fmla="*/ 66705 h 586292"/>
              <a:gd name="connsiteX242" fmla="*/ 348556 w 577154"/>
              <a:gd name="connsiteY242" fmla="*/ 78111 h 586292"/>
              <a:gd name="connsiteX243" fmla="*/ 337943 w 577154"/>
              <a:gd name="connsiteY243" fmla="*/ 87237 h 586292"/>
              <a:gd name="connsiteX244" fmla="*/ 337184 w 577154"/>
              <a:gd name="connsiteY244" fmla="*/ 86476 h 586292"/>
              <a:gd name="connsiteX245" fmla="*/ 318990 w 577154"/>
              <a:gd name="connsiteY245" fmla="*/ 85716 h 586292"/>
              <a:gd name="connsiteX246" fmla="*/ 308376 w 577154"/>
              <a:gd name="connsiteY246" fmla="*/ 75830 h 586292"/>
              <a:gd name="connsiteX247" fmla="*/ 318232 w 577154"/>
              <a:gd name="connsiteY247" fmla="*/ 65184 h 586292"/>
              <a:gd name="connsiteX248" fmla="*/ 133656 w 577154"/>
              <a:gd name="connsiteY248" fmla="*/ 60677 h 586292"/>
              <a:gd name="connsiteX249" fmla="*/ 98723 w 577154"/>
              <a:gd name="connsiteY249" fmla="*/ 91015 h 586292"/>
              <a:gd name="connsiteX250" fmla="*/ 132138 w 577154"/>
              <a:gd name="connsiteY250" fmla="*/ 91015 h 586292"/>
              <a:gd name="connsiteX251" fmla="*/ 136694 w 577154"/>
              <a:gd name="connsiteY251" fmla="*/ 85706 h 586292"/>
              <a:gd name="connsiteX252" fmla="*/ 142010 w 577154"/>
              <a:gd name="connsiteY252" fmla="*/ 79638 h 586292"/>
              <a:gd name="connsiteX253" fmla="*/ 148085 w 577154"/>
              <a:gd name="connsiteY253" fmla="*/ 73571 h 586292"/>
              <a:gd name="connsiteX254" fmla="*/ 154161 w 577154"/>
              <a:gd name="connsiteY254" fmla="*/ 67503 h 586292"/>
              <a:gd name="connsiteX255" fmla="*/ 161755 w 577154"/>
              <a:gd name="connsiteY255" fmla="*/ 60677 h 586292"/>
              <a:gd name="connsiteX256" fmla="*/ 214914 w 577154"/>
              <a:gd name="connsiteY256" fmla="*/ 25029 h 586292"/>
              <a:gd name="connsiteX257" fmla="*/ 168589 w 577154"/>
              <a:gd name="connsiteY257" fmla="*/ 40198 h 586292"/>
              <a:gd name="connsiteX258" fmla="*/ 188334 w 577154"/>
              <a:gd name="connsiteY258" fmla="*/ 40198 h 586292"/>
              <a:gd name="connsiteX259" fmla="*/ 196688 w 577154"/>
              <a:gd name="connsiteY259" fmla="*/ 34889 h 586292"/>
              <a:gd name="connsiteX260" fmla="*/ 202004 w 577154"/>
              <a:gd name="connsiteY260" fmla="*/ 31855 h 586292"/>
              <a:gd name="connsiteX261" fmla="*/ 211877 w 577154"/>
              <a:gd name="connsiteY261" fmla="*/ 26546 h 586292"/>
              <a:gd name="connsiteX262" fmla="*/ 214914 w 577154"/>
              <a:gd name="connsiteY262" fmla="*/ 25029 h 586292"/>
              <a:gd name="connsiteX263" fmla="*/ 318954 w 577154"/>
              <a:gd name="connsiteY263" fmla="*/ 20478 h 586292"/>
              <a:gd name="connsiteX264" fmla="*/ 294653 w 577154"/>
              <a:gd name="connsiteY264" fmla="*/ 21237 h 586292"/>
              <a:gd name="connsiteX265" fmla="*/ 290855 w 577154"/>
              <a:gd name="connsiteY265" fmla="*/ 21995 h 586292"/>
              <a:gd name="connsiteX266" fmla="*/ 289337 w 577154"/>
              <a:gd name="connsiteY266" fmla="*/ 22754 h 586292"/>
              <a:gd name="connsiteX267" fmla="*/ 278705 w 577154"/>
              <a:gd name="connsiteY267" fmla="*/ 24271 h 586292"/>
              <a:gd name="connsiteX268" fmla="*/ 277945 w 577154"/>
              <a:gd name="connsiteY268" fmla="*/ 24271 h 586292"/>
              <a:gd name="connsiteX269" fmla="*/ 268073 w 577154"/>
              <a:gd name="connsiteY269" fmla="*/ 26546 h 586292"/>
              <a:gd name="connsiteX270" fmla="*/ 266554 w 577154"/>
              <a:gd name="connsiteY270" fmla="*/ 26546 h 586292"/>
              <a:gd name="connsiteX271" fmla="*/ 257441 w 577154"/>
              <a:gd name="connsiteY271" fmla="*/ 29580 h 586292"/>
              <a:gd name="connsiteX272" fmla="*/ 254404 w 577154"/>
              <a:gd name="connsiteY272" fmla="*/ 30338 h 586292"/>
              <a:gd name="connsiteX273" fmla="*/ 246810 w 577154"/>
              <a:gd name="connsiteY273" fmla="*/ 32614 h 586292"/>
              <a:gd name="connsiteX274" fmla="*/ 240734 w 577154"/>
              <a:gd name="connsiteY274" fmla="*/ 35648 h 586292"/>
              <a:gd name="connsiteX275" fmla="*/ 236937 w 577154"/>
              <a:gd name="connsiteY275" fmla="*/ 37164 h 586292"/>
              <a:gd name="connsiteX276" fmla="*/ 109355 w 577154"/>
              <a:gd name="connsiteY276" fmla="*/ 163069 h 586292"/>
              <a:gd name="connsiteX277" fmla="*/ 109355 w 577154"/>
              <a:gd name="connsiteY277" fmla="*/ 164586 h 586292"/>
              <a:gd name="connsiteX278" fmla="*/ 104799 w 577154"/>
              <a:gd name="connsiteY278" fmla="*/ 174446 h 586292"/>
              <a:gd name="connsiteX279" fmla="*/ 103280 w 577154"/>
              <a:gd name="connsiteY279" fmla="*/ 178239 h 586292"/>
              <a:gd name="connsiteX280" fmla="*/ 100242 w 577154"/>
              <a:gd name="connsiteY280" fmla="*/ 185823 h 586292"/>
              <a:gd name="connsiteX281" fmla="*/ 97964 w 577154"/>
              <a:gd name="connsiteY281" fmla="*/ 190374 h 586292"/>
              <a:gd name="connsiteX282" fmla="*/ 95686 w 577154"/>
              <a:gd name="connsiteY282" fmla="*/ 197201 h 586292"/>
              <a:gd name="connsiteX283" fmla="*/ 94167 w 577154"/>
              <a:gd name="connsiteY283" fmla="*/ 203268 h 586292"/>
              <a:gd name="connsiteX284" fmla="*/ 92648 w 577154"/>
              <a:gd name="connsiteY284" fmla="*/ 209336 h 586292"/>
              <a:gd name="connsiteX285" fmla="*/ 90370 w 577154"/>
              <a:gd name="connsiteY285" fmla="*/ 215404 h 586292"/>
              <a:gd name="connsiteX286" fmla="*/ 88851 w 577154"/>
              <a:gd name="connsiteY286" fmla="*/ 221471 h 586292"/>
              <a:gd name="connsiteX287" fmla="*/ 87332 w 577154"/>
              <a:gd name="connsiteY287" fmla="*/ 227539 h 586292"/>
              <a:gd name="connsiteX288" fmla="*/ 86573 w 577154"/>
              <a:gd name="connsiteY288" fmla="*/ 234365 h 586292"/>
              <a:gd name="connsiteX289" fmla="*/ 85054 w 577154"/>
              <a:gd name="connsiteY289" fmla="*/ 240433 h 586292"/>
              <a:gd name="connsiteX290" fmla="*/ 84295 w 577154"/>
              <a:gd name="connsiteY290" fmla="*/ 247259 h 586292"/>
              <a:gd name="connsiteX291" fmla="*/ 83535 w 577154"/>
              <a:gd name="connsiteY291" fmla="*/ 253327 h 586292"/>
              <a:gd name="connsiteX292" fmla="*/ 82776 w 577154"/>
              <a:gd name="connsiteY292" fmla="*/ 260912 h 586292"/>
              <a:gd name="connsiteX293" fmla="*/ 82016 w 577154"/>
              <a:gd name="connsiteY293" fmla="*/ 266221 h 586292"/>
              <a:gd name="connsiteX294" fmla="*/ 81257 w 577154"/>
              <a:gd name="connsiteY294" fmla="*/ 275322 h 586292"/>
              <a:gd name="connsiteX295" fmla="*/ 81257 w 577154"/>
              <a:gd name="connsiteY295" fmla="*/ 279873 h 586292"/>
              <a:gd name="connsiteX296" fmla="*/ 80498 w 577154"/>
              <a:gd name="connsiteY296" fmla="*/ 293525 h 586292"/>
              <a:gd name="connsiteX297" fmla="*/ 81257 w 577154"/>
              <a:gd name="connsiteY297" fmla="*/ 306419 h 586292"/>
              <a:gd name="connsiteX298" fmla="*/ 81257 w 577154"/>
              <a:gd name="connsiteY298" fmla="*/ 311729 h 586292"/>
              <a:gd name="connsiteX299" fmla="*/ 82016 w 577154"/>
              <a:gd name="connsiteY299" fmla="*/ 320072 h 586292"/>
              <a:gd name="connsiteX300" fmla="*/ 82776 w 577154"/>
              <a:gd name="connsiteY300" fmla="*/ 325381 h 586292"/>
              <a:gd name="connsiteX301" fmla="*/ 83535 w 577154"/>
              <a:gd name="connsiteY301" fmla="*/ 332966 h 586292"/>
              <a:gd name="connsiteX302" fmla="*/ 84295 w 577154"/>
              <a:gd name="connsiteY302" fmla="*/ 339033 h 586292"/>
              <a:gd name="connsiteX303" fmla="*/ 85054 w 577154"/>
              <a:gd name="connsiteY303" fmla="*/ 345859 h 586292"/>
              <a:gd name="connsiteX304" fmla="*/ 86573 w 577154"/>
              <a:gd name="connsiteY304" fmla="*/ 351927 h 586292"/>
              <a:gd name="connsiteX305" fmla="*/ 87332 w 577154"/>
              <a:gd name="connsiteY305" fmla="*/ 358753 h 586292"/>
              <a:gd name="connsiteX306" fmla="*/ 88851 w 577154"/>
              <a:gd name="connsiteY306" fmla="*/ 364821 h 586292"/>
              <a:gd name="connsiteX307" fmla="*/ 90370 w 577154"/>
              <a:gd name="connsiteY307" fmla="*/ 370889 h 586292"/>
              <a:gd name="connsiteX308" fmla="*/ 91889 w 577154"/>
              <a:gd name="connsiteY308" fmla="*/ 376956 h 586292"/>
              <a:gd name="connsiteX309" fmla="*/ 94167 w 577154"/>
              <a:gd name="connsiteY309" fmla="*/ 383783 h 586292"/>
              <a:gd name="connsiteX310" fmla="*/ 95686 w 577154"/>
              <a:gd name="connsiteY310" fmla="*/ 389092 h 586292"/>
              <a:gd name="connsiteX311" fmla="*/ 97964 w 577154"/>
              <a:gd name="connsiteY311" fmla="*/ 395918 h 586292"/>
              <a:gd name="connsiteX312" fmla="*/ 100242 w 577154"/>
              <a:gd name="connsiteY312" fmla="*/ 401227 h 586292"/>
              <a:gd name="connsiteX313" fmla="*/ 103280 w 577154"/>
              <a:gd name="connsiteY313" fmla="*/ 408812 h 586292"/>
              <a:gd name="connsiteX314" fmla="*/ 104799 w 577154"/>
              <a:gd name="connsiteY314" fmla="*/ 412604 h 586292"/>
              <a:gd name="connsiteX315" fmla="*/ 108596 w 577154"/>
              <a:gd name="connsiteY315" fmla="*/ 422464 h 586292"/>
              <a:gd name="connsiteX316" fmla="*/ 109355 w 577154"/>
              <a:gd name="connsiteY316" fmla="*/ 423223 h 586292"/>
              <a:gd name="connsiteX317" fmla="*/ 236937 w 577154"/>
              <a:gd name="connsiteY317" fmla="*/ 549886 h 586292"/>
              <a:gd name="connsiteX318" fmla="*/ 240734 w 577154"/>
              <a:gd name="connsiteY318" fmla="*/ 551403 h 586292"/>
              <a:gd name="connsiteX319" fmla="*/ 246810 w 577154"/>
              <a:gd name="connsiteY319" fmla="*/ 553678 h 586292"/>
              <a:gd name="connsiteX320" fmla="*/ 254404 w 577154"/>
              <a:gd name="connsiteY320" fmla="*/ 555954 h 586292"/>
              <a:gd name="connsiteX321" fmla="*/ 257441 w 577154"/>
              <a:gd name="connsiteY321" fmla="*/ 557471 h 586292"/>
              <a:gd name="connsiteX322" fmla="*/ 266554 w 577154"/>
              <a:gd name="connsiteY322" fmla="*/ 559746 h 586292"/>
              <a:gd name="connsiteX323" fmla="*/ 268073 w 577154"/>
              <a:gd name="connsiteY323" fmla="*/ 559746 h 586292"/>
              <a:gd name="connsiteX324" fmla="*/ 277945 w 577154"/>
              <a:gd name="connsiteY324" fmla="*/ 562021 h 586292"/>
              <a:gd name="connsiteX325" fmla="*/ 278705 w 577154"/>
              <a:gd name="connsiteY325" fmla="*/ 562780 h 586292"/>
              <a:gd name="connsiteX326" fmla="*/ 289337 w 577154"/>
              <a:gd name="connsiteY326" fmla="*/ 564297 h 586292"/>
              <a:gd name="connsiteX327" fmla="*/ 290855 w 577154"/>
              <a:gd name="connsiteY327" fmla="*/ 564297 h 586292"/>
              <a:gd name="connsiteX328" fmla="*/ 294653 w 577154"/>
              <a:gd name="connsiteY328" fmla="*/ 565055 h 586292"/>
              <a:gd name="connsiteX329" fmla="*/ 318954 w 577154"/>
              <a:gd name="connsiteY329" fmla="*/ 566572 h 586292"/>
              <a:gd name="connsiteX330" fmla="*/ 556650 w 577154"/>
              <a:gd name="connsiteY330" fmla="*/ 293525 h 586292"/>
              <a:gd name="connsiteX331" fmla="*/ 318954 w 577154"/>
              <a:gd name="connsiteY331" fmla="*/ 20478 h 586292"/>
              <a:gd name="connsiteX332" fmla="*/ 258201 w 577154"/>
              <a:gd name="connsiteY332" fmla="*/ 0 h 586292"/>
              <a:gd name="connsiteX333" fmla="*/ 287818 w 577154"/>
              <a:gd name="connsiteY333" fmla="*/ 2275 h 586292"/>
              <a:gd name="connsiteX334" fmla="*/ 318954 w 577154"/>
              <a:gd name="connsiteY334" fmla="*/ 0 h 586292"/>
              <a:gd name="connsiteX335" fmla="*/ 577154 w 577154"/>
              <a:gd name="connsiteY335" fmla="*/ 293525 h 586292"/>
              <a:gd name="connsiteX336" fmla="*/ 318954 w 577154"/>
              <a:gd name="connsiteY336" fmla="*/ 586292 h 586292"/>
              <a:gd name="connsiteX337" fmla="*/ 287818 w 577154"/>
              <a:gd name="connsiteY337" fmla="*/ 584775 h 586292"/>
              <a:gd name="connsiteX338" fmla="*/ 258201 w 577154"/>
              <a:gd name="connsiteY338" fmla="*/ 586292 h 586292"/>
              <a:gd name="connsiteX339" fmla="*/ 110874 w 577154"/>
              <a:gd name="connsiteY339" fmla="*/ 533958 h 586292"/>
              <a:gd name="connsiteX340" fmla="*/ 108596 w 577154"/>
              <a:gd name="connsiteY340" fmla="*/ 532441 h 586292"/>
              <a:gd name="connsiteX341" fmla="*/ 60753 w 577154"/>
              <a:gd name="connsiteY341" fmla="*/ 482383 h 586292"/>
              <a:gd name="connsiteX342" fmla="*/ 59993 w 577154"/>
              <a:gd name="connsiteY342" fmla="*/ 480866 h 586292"/>
              <a:gd name="connsiteX343" fmla="*/ 25060 w 577154"/>
              <a:gd name="connsiteY343" fmla="*/ 419430 h 586292"/>
              <a:gd name="connsiteX344" fmla="*/ 24301 w 577154"/>
              <a:gd name="connsiteY344" fmla="*/ 417913 h 586292"/>
              <a:gd name="connsiteX345" fmla="*/ 0 w 577154"/>
              <a:gd name="connsiteY345" fmla="*/ 293525 h 586292"/>
              <a:gd name="connsiteX346" fmla="*/ 9872 w 577154"/>
              <a:gd name="connsiteY346" fmla="*/ 211611 h 586292"/>
              <a:gd name="connsiteX347" fmla="*/ 10632 w 577154"/>
              <a:gd name="connsiteY347" fmla="*/ 207819 h 586292"/>
              <a:gd name="connsiteX348" fmla="*/ 28857 w 577154"/>
              <a:gd name="connsiteY348" fmla="*/ 158519 h 586292"/>
              <a:gd name="connsiteX349" fmla="*/ 29617 w 577154"/>
              <a:gd name="connsiteY349" fmla="*/ 157002 h 586292"/>
              <a:gd name="connsiteX350" fmla="*/ 67588 w 577154"/>
              <a:gd name="connsiteY350" fmla="*/ 94808 h 586292"/>
              <a:gd name="connsiteX351" fmla="*/ 69106 w 577154"/>
              <a:gd name="connsiteY351" fmla="*/ 94049 h 586292"/>
              <a:gd name="connsiteX352" fmla="*/ 123025 w 577154"/>
              <a:gd name="connsiteY352" fmla="*/ 43232 h 586292"/>
              <a:gd name="connsiteX353" fmla="*/ 258201 w 577154"/>
              <a:gd name="connsiteY353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77154" h="586292">
                <a:moveTo>
                  <a:pt x="149604" y="536234"/>
                </a:moveTo>
                <a:cubicBezTo>
                  <a:pt x="170108" y="548369"/>
                  <a:pt x="191372" y="556712"/>
                  <a:pt x="214914" y="562021"/>
                </a:cubicBezTo>
                <a:cubicBezTo>
                  <a:pt x="214155" y="561263"/>
                  <a:pt x="212636" y="560504"/>
                  <a:pt x="211877" y="559746"/>
                </a:cubicBezTo>
                <a:cubicBezTo>
                  <a:pt x="208079" y="558229"/>
                  <a:pt x="205041" y="556712"/>
                  <a:pt x="202004" y="554437"/>
                </a:cubicBezTo>
                <a:cubicBezTo>
                  <a:pt x="199725" y="553678"/>
                  <a:pt x="198207" y="552920"/>
                  <a:pt x="196688" y="551403"/>
                </a:cubicBezTo>
                <a:cubicBezTo>
                  <a:pt x="192131" y="549128"/>
                  <a:pt x="188334" y="546094"/>
                  <a:pt x="184537" y="543818"/>
                </a:cubicBezTo>
                <a:cubicBezTo>
                  <a:pt x="182259" y="542301"/>
                  <a:pt x="179981" y="540784"/>
                  <a:pt x="177702" y="538509"/>
                </a:cubicBezTo>
                <a:cubicBezTo>
                  <a:pt x="176184" y="537751"/>
                  <a:pt x="175424" y="536992"/>
                  <a:pt x="173905" y="536234"/>
                </a:cubicBezTo>
                <a:close/>
                <a:moveTo>
                  <a:pt x="299943" y="499816"/>
                </a:moveTo>
                <a:cubicBezTo>
                  <a:pt x="306021" y="500576"/>
                  <a:pt x="312100" y="500576"/>
                  <a:pt x="318939" y="500576"/>
                </a:cubicBezTo>
                <a:cubicBezTo>
                  <a:pt x="324257" y="500576"/>
                  <a:pt x="329576" y="505139"/>
                  <a:pt x="329576" y="511222"/>
                </a:cubicBezTo>
                <a:cubicBezTo>
                  <a:pt x="329576" y="516546"/>
                  <a:pt x="325017" y="521108"/>
                  <a:pt x="319698" y="521108"/>
                </a:cubicBezTo>
                <a:lnTo>
                  <a:pt x="318939" y="521108"/>
                </a:lnTo>
                <a:cubicBezTo>
                  <a:pt x="311340" y="521108"/>
                  <a:pt x="304502" y="520348"/>
                  <a:pt x="297663" y="519587"/>
                </a:cubicBezTo>
                <a:cubicBezTo>
                  <a:pt x="291584" y="518827"/>
                  <a:pt x="287785" y="514264"/>
                  <a:pt x="288545" y="508941"/>
                </a:cubicBezTo>
                <a:cubicBezTo>
                  <a:pt x="289305" y="502857"/>
                  <a:pt x="293864" y="499055"/>
                  <a:pt x="299943" y="499816"/>
                </a:cubicBezTo>
                <a:close/>
                <a:moveTo>
                  <a:pt x="88851" y="485417"/>
                </a:moveTo>
                <a:cubicBezTo>
                  <a:pt x="98723" y="496794"/>
                  <a:pt x="109355" y="506654"/>
                  <a:pt x="119987" y="515755"/>
                </a:cubicBezTo>
                <a:lnTo>
                  <a:pt x="150364" y="515755"/>
                </a:lnTo>
                <a:cubicBezTo>
                  <a:pt x="149604" y="514997"/>
                  <a:pt x="148845" y="514238"/>
                  <a:pt x="148085" y="513480"/>
                </a:cubicBezTo>
                <a:cubicBezTo>
                  <a:pt x="146566" y="511204"/>
                  <a:pt x="144288" y="508929"/>
                  <a:pt x="142010" y="507412"/>
                </a:cubicBezTo>
                <a:cubicBezTo>
                  <a:pt x="140491" y="505137"/>
                  <a:pt x="138213" y="502861"/>
                  <a:pt x="136694" y="501344"/>
                </a:cubicBezTo>
                <a:cubicBezTo>
                  <a:pt x="133656" y="497552"/>
                  <a:pt x="130619" y="493760"/>
                  <a:pt x="127581" y="489967"/>
                </a:cubicBezTo>
                <a:cubicBezTo>
                  <a:pt x="126062" y="488450"/>
                  <a:pt x="125303" y="486934"/>
                  <a:pt x="123784" y="485417"/>
                </a:cubicBezTo>
                <a:close/>
                <a:moveTo>
                  <a:pt x="399912" y="482256"/>
                </a:moveTo>
                <a:cubicBezTo>
                  <a:pt x="402382" y="483014"/>
                  <a:pt x="404471" y="484721"/>
                  <a:pt x="405611" y="486996"/>
                </a:cubicBezTo>
                <a:cubicBezTo>
                  <a:pt x="408650" y="492305"/>
                  <a:pt x="406371" y="498373"/>
                  <a:pt x="401812" y="500648"/>
                </a:cubicBezTo>
                <a:cubicBezTo>
                  <a:pt x="394973" y="504441"/>
                  <a:pt x="388895" y="506716"/>
                  <a:pt x="382056" y="509750"/>
                </a:cubicBezTo>
                <a:cubicBezTo>
                  <a:pt x="380536" y="509750"/>
                  <a:pt x="379776" y="510508"/>
                  <a:pt x="378257" y="510508"/>
                </a:cubicBezTo>
                <a:cubicBezTo>
                  <a:pt x="374458" y="510508"/>
                  <a:pt x="370658" y="507474"/>
                  <a:pt x="369139" y="503682"/>
                </a:cubicBezTo>
                <a:cubicBezTo>
                  <a:pt x="366859" y="498373"/>
                  <a:pt x="369899" y="492305"/>
                  <a:pt x="375217" y="490789"/>
                </a:cubicBezTo>
                <a:cubicBezTo>
                  <a:pt x="380536" y="488513"/>
                  <a:pt x="386615" y="486238"/>
                  <a:pt x="391934" y="483204"/>
                </a:cubicBezTo>
                <a:cubicBezTo>
                  <a:pt x="394593" y="481687"/>
                  <a:pt x="397443" y="481498"/>
                  <a:pt x="399912" y="482256"/>
                </a:cubicBezTo>
                <a:close/>
                <a:moveTo>
                  <a:pt x="229351" y="474063"/>
                </a:moveTo>
                <a:cubicBezTo>
                  <a:pt x="234677" y="477094"/>
                  <a:pt x="240764" y="480126"/>
                  <a:pt x="246091" y="483157"/>
                </a:cubicBezTo>
                <a:cubicBezTo>
                  <a:pt x="250656" y="486188"/>
                  <a:pt x="252939" y="492250"/>
                  <a:pt x="250656" y="496797"/>
                </a:cubicBezTo>
                <a:cubicBezTo>
                  <a:pt x="248374" y="500586"/>
                  <a:pt x="245330" y="502101"/>
                  <a:pt x="241525" y="502101"/>
                </a:cubicBezTo>
                <a:cubicBezTo>
                  <a:pt x="240004" y="502101"/>
                  <a:pt x="238482" y="502101"/>
                  <a:pt x="236960" y="501343"/>
                </a:cubicBezTo>
                <a:cubicBezTo>
                  <a:pt x="230872" y="498312"/>
                  <a:pt x="224024" y="494523"/>
                  <a:pt x="218698" y="490735"/>
                </a:cubicBezTo>
                <a:cubicBezTo>
                  <a:pt x="214132" y="487703"/>
                  <a:pt x="212610" y="481641"/>
                  <a:pt x="215654" y="477094"/>
                </a:cubicBezTo>
                <a:cubicBezTo>
                  <a:pt x="218698" y="471790"/>
                  <a:pt x="224785" y="471032"/>
                  <a:pt x="229351" y="474063"/>
                </a:cubicBezTo>
                <a:close/>
                <a:moveTo>
                  <a:pt x="464745" y="433889"/>
                </a:moveTo>
                <a:cubicBezTo>
                  <a:pt x="469298" y="436925"/>
                  <a:pt x="470057" y="443755"/>
                  <a:pt x="466262" y="447550"/>
                </a:cubicBezTo>
                <a:cubicBezTo>
                  <a:pt x="461709" y="453622"/>
                  <a:pt x="457155" y="458935"/>
                  <a:pt x="451842" y="463488"/>
                </a:cubicBezTo>
                <a:cubicBezTo>
                  <a:pt x="450324" y="465765"/>
                  <a:pt x="447288" y="466524"/>
                  <a:pt x="445012" y="466524"/>
                </a:cubicBezTo>
                <a:cubicBezTo>
                  <a:pt x="442735" y="466524"/>
                  <a:pt x="439699" y="465765"/>
                  <a:pt x="438181" y="463488"/>
                </a:cubicBezTo>
                <a:cubicBezTo>
                  <a:pt x="433627" y="459694"/>
                  <a:pt x="433627" y="453622"/>
                  <a:pt x="438181" y="449068"/>
                </a:cubicBezTo>
                <a:cubicBezTo>
                  <a:pt x="441976" y="444514"/>
                  <a:pt x="446530" y="439961"/>
                  <a:pt x="450324" y="435407"/>
                </a:cubicBezTo>
                <a:cubicBezTo>
                  <a:pt x="454119" y="430853"/>
                  <a:pt x="460191" y="430094"/>
                  <a:pt x="464745" y="433889"/>
                </a:cubicBezTo>
                <a:close/>
                <a:moveTo>
                  <a:pt x="49362" y="424740"/>
                </a:moveTo>
                <a:cubicBezTo>
                  <a:pt x="56196" y="439150"/>
                  <a:pt x="64550" y="452803"/>
                  <a:pt x="73663" y="464938"/>
                </a:cubicBezTo>
                <a:lnTo>
                  <a:pt x="109355" y="464938"/>
                </a:lnTo>
                <a:cubicBezTo>
                  <a:pt x="107836" y="461904"/>
                  <a:pt x="106318" y="459629"/>
                  <a:pt x="104039" y="456595"/>
                </a:cubicBezTo>
                <a:cubicBezTo>
                  <a:pt x="103280" y="455078"/>
                  <a:pt x="102521" y="453561"/>
                  <a:pt x="101761" y="452044"/>
                </a:cubicBezTo>
                <a:cubicBezTo>
                  <a:pt x="99483" y="448252"/>
                  <a:pt x="97205" y="443701"/>
                  <a:pt x="94926" y="439909"/>
                </a:cubicBezTo>
                <a:cubicBezTo>
                  <a:pt x="94167" y="438392"/>
                  <a:pt x="93408" y="436875"/>
                  <a:pt x="92648" y="435358"/>
                </a:cubicBezTo>
                <a:cubicBezTo>
                  <a:pt x="91129" y="431566"/>
                  <a:pt x="89611" y="428532"/>
                  <a:pt x="88092" y="424740"/>
                </a:cubicBezTo>
                <a:close/>
                <a:moveTo>
                  <a:pt x="161771" y="417898"/>
                </a:moveTo>
                <a:cubicBezTo>
                  <a:pt x="166316" y="414864"/>
                  <a:pt x="173134" y="415623"/>
                  <a:pt x="176164" y="420173"/>
                </a:cubicBezTo>
                <a:cubicBezTo>
                  <a:pt x="179194" y="425482"/>
                  <a:pt x="183739" y="430790"/>
                  <a:pt x="187527" y="435341"/>
                </a:cubicBezTo>
                <a:cubicBezTo>
                  <a:pt x="190557" y="439891"/>
                  <a:pt x="190557" y="446717"/>
                  <a:pt x="186012" y="449750"/>
                </a:cubicBezTo>
                <a:cubicBezTo>
                  <a:pt x="183739" y="451267"/>
                  <a:pt x="181466" y="452025"/>
                  <a:pt x="179194" y="452025"/>
                </a:cubicBezTo>
                <a:cubicBezTo>
                  <a:pt x="176921" y="452025"/>
                  <a:pt x="173891" y="451267"/>
                  <a:pt x="171619" y="448233"/>
                </a:cubicBezTo>
                <a:cubicBezTo>
                  <a:pt x="167074" y="442925"/>
                  <a:pt x="163286" y="437616"/>
                  <a:pt x="159498" y="431549"/>
                </a:cubicBezTo>
                <a:cubicBezTo>
                  <a:pt x="155711" y="426998"/>
                  <a:pt x="157226" y="420931"/>
                  <a:pt x="161771" y="417898"/>
                </a:cubicBezTo>
                <a:close/>
                <a:moveTo>
                  <a:pt x="31136" y="373923"/>
                </a:moveTo>
                <a:cubicBezTo>
                  <a:pt x="33414" y="384541"/>
                  <a:pt x="37211" y="394401"/>
                  <a:pt x="41008" y="404261"/>
                </a:cubicBezTo>
                <a:lnTo>
                  <a:pt x="79738" y="404261"/>
                </a:lnTo>
                <a:cubicBezTo>
                  <a:pt x="79738" y="403503"/>
                  <a:pt x="78979" y="401986"/>
                  <a:pt x="78979" y="401227"/>
                </a:cubicBezTo>
                <a:cubicBezTo>
                  <a:pt x="78219" y="399710"/>
                  <a:pt x="77460" y="398952"/>
                  <a:pt x="77460" y="397435"/>
                </a:cubicBezTo>
                <a:cubicBezTo>
                  <a:pt x="75182" y="391367"/>
                  <a:pt x="73663" y="385300"/>
                  <a:pt x="72144" y="379232"/>
                </a:cubicBezTo>
                <a:cubicBezTo>
                  <a:pt x="71385" y="378473"/>
                  <a:pt x="71385" y="378473"/>
                  <a:pt x="71385" y="377715"/>
                </a:cubicBezTo>
                <a:cubicBezTo>
                  <a:pt x="71385" y="376956"/>
                  <a:pt x="70625" y="375439"/>
                  <a:pt x="70625" y="373923"/>
                </a:cubicBezTo>
                <a:close/>
                <a:moveTo>
                  <a:pt x="499728" y="361797"/>
                </a:moveTo>
                <a:cubicBezTo>
                  <a:pt x="505037" y="363315"/>
                  <a:pt x="508071" y="369384"/>
                  <a:pt x="506554" y="374694"/>
                </a:cubicBezTo>
                <a:cubicBezTo>
                  <a:pt x="504279" y="381522"/>
                  <a:pt x="501245" y="387591"/>
                  <a:pt x="498970" y="394418"/>
                </a:cubicBezTo>
                <a:cubicBezTo>
                  <a:pt x="497453" y="398211"/>
                  <a:pt x="493661" y="400487"/>
                  <a:pt x="489868" y="400487"/>
                </a:cubicBezTo>
                <a:cubicBezTo>
                  <a:pt x="488352" y="400487"/>
                  <a:pt x="486835" y="399729"/>
                  <a:pt x="485318" y="399729"/>
                </a:cubicBezTo>
                <a:cubicBezTo>
                  <a:pt x="480767" y="397453"/>
                  <a:pt x="477733" y="391384"/>
                  <a:pt x="480009" y="386073"/>
                </a:cubicBezTo>
                <a:cubicBezTo>
                  <a:pt x="483042" y="380004"/>
                  <a:pt x="485318" y="373935"/>
                  <a:pt x="486835" y="367866"/>
                </a:cubicBezTo>
                <a:cubicBezTo>
                  <a:pt x="489110" y="362556"/>
                  <a:pt x="494419" y="360280"/>
                  <a:pt x="499728" y="361797"/>
                </a:cubicBezTo>
                <a:close/>
                <a:moveTo>
                  <a:pt x="132907" y="343643"/>
                </a:moveTo>
                <a:cubicBezTo>
                  <a:pt x="138227" y="342126"/>
                  <a:pt x="143546" y="345161"/>
                  <a:pt x="145066" y="350471"/>
                </a:cubicBezTo>
                <a:cubicBezTo>
                  <a:pt x="146586" y="356540"/>
                  <a:pt x="148865" y="363368"/>
                  <a:pt x="150385" y="368678"/>
                </a:cubicBezTo>
                <a:cubicBezTo>
                  <a:pt x="152665" y="373988"/>
                  <a:pt x="149625" y="380057"/>
                  <a:pt x="144306" y="381575"/>
                </a:cubicBezTo>
                <a:cubicBezTo>
                  <a:pt x="142786" y="382333"/>
                  <a:pt x="142026" y="382333"/>
                  <a:pt x="141266" y="382333"/>
                </a:cubicBezTo>
                <a:cubicBezTo>
                  <a:pt x="136707" y="382333"/>
                  <a:pt x="132907" y="380057"/>
                  <a:pt x="131388" y="375506"/>
                </a:cubicBezTo>
                <a:cubicBezTo>
                  <a:pt x="129108" y="368678"/>
                  <a:pt x="126828" y="362609"/>
                  <a:pt x="125309" y="355781"/>
                </a:cubicBezTo>
                <a:cubicBezTo>
                  <a:pt x="123789" y="350471"/>
                  <a:pt x="127588" y="344402"/>
                  <a:pt x="132907" y="343643"/>
                </a:cubicBezTo>
                <a:close/>
                <a:moveTo>
                  <a:pt x="21263" y="323864"/>
                </a:moveTo>
                <a:cubicBezTo>
                  <a:pt x="22782" y="333724"/>
                  <a:pt x="24301" y="344342"/>
                  <a:pt x="25820" y="354203"/>
                </a:cubicBezTo>
                <a:lnTo>
                  <a:pt x="66069" y="354203"/>
                </a:lnTo>
                <a:cubicBezTo>
                  <a:pt x="65309" y="348135"/>
                  <a:pt x="63790" y="342826"/>
                  <a:pt x="63031" y="337516"/>
                </a:cubicBezTo>
                <a:cubicBezTo>
                  <a:pt x="63031" y="336758"/>
                  <a:pt x="63031" y="336758"/>
                  <a:pt x="63031" y="335999"/>
                </a:cubicBezTo>
                <a:cubicBezTo>
                  <a:pt x="63031" y="332207"/>
                  <a:pt x="62272" y="327656"/>
                  <a:pt x="61512" y="323864"/>
                </a:cubicBezTo>
                <a:close/>
                <a:moveTo>
                  <a:pt x="509625" y="282911"/>
                </a:moveTo>
                <a:cubicBezTo>
                  <a:pt x="514955" y="282911"/>
                  <a:pt x="519524" y="286704"/>
                  <a:pt x="519524" y="292773"/>
                </a:cubicBezTo>
                <a:lnTo>
                  <a:pt x="519524" y="293532"/>
                </a:lnTo>
                <a:cubicBezTo>
                  <a:pt x="519524" y="300360"/>
                  <a:pt x="519524" y="307187"/>
                  <a:pt x="518763" y="313256"/>
                </a:cubicBezTo>
                <a:cubicBezTo>
                  <a:pt x="518763" y="318567"/>
                  <a:pt x="514194" y="323118"/>
                  <a:pt x="508863" y="323118"/>
                </a:cubicBezTo>
                <a:cubicBezTo>
                  <a:pt x="508102" y="323118"/>
                  <a:pt x="508102" y="323118"/>
                  <a:pt x="508102" y="322360"/>
                </a:cubicBezTo>
                <a:cubicBezTo>
                  <a:pt x="502010" y="322360"/>
                  <a:pt x="498202" y="317808"/>
                  <a:pt x="498964" y="311739"/>
                </a:cubicBezTo>
                <a:cubicBezTo>
                  <a:pt x="498964" y="305670"/>
                  <a:pt x="498964" y="299601"/>
                  <a:pt x="498964" y="293532"/>
                </a:cubicBezTo>
                <a:cubicBezTo>
                  <a:pt x="498964" y="287463"/>
                  <a:pt x="503533" y="282911"/>
                  <a:pt x="509625" y="282911"/>
                </a:cubicBezTo>
                <a:close/>
                <a:moveTo>
                  <a:pt x="20504" y="273047"/>
                </a:moveTo>
                <a:cubicBezTo>
                  <a:pt x="20504" y="279873"/>
                  <a:pt x="19744" y="286699"/>
                  <a:pt x="19744" y="293525"/>
                </a:cubicBezTo>
                <a:cubicBezTo>
                  <a:pt x="19744" y="296559"/>
                  <a:pt x="20504" y="300352"/>
                  <a:pt x="20504" y="303385"/>
                </a:cubicBezTo>
                <a:lnTo>
                  <a:pt x="60753" y="303385"/>
                </a:lnTo>
                <a:cubicBezTo>
                  <a:pt x="60753" y="300352"/>
                  <a:pt x="60753" y="296559"/>
                  <a:pt x="60753" y="293525"/>
                </a:cubicBezTo>
                <a:cubicBezTo>
                  <a:pt x="60753" y="286699"/>
                  <a:pt x="60753" y="279873"/>
                  <a:pt x="61512" y="273805"/>
                </a:cubicBezTo>
                <a:cubicBezTo>
                  <a:pt x="61512" y="273047"/>
                  <a:pt x="61512" y="273047"/>
                  <a:pt x="61512" y="273047"/>
                </a:cubicBezTo>
                <a:close/>
                <a:moveTo>
                  <a:pt x="129811" y="263173"/>
                </a:moveTo>
                <a:cubicBezTo>
                  <a:pt x="135111" y="263932"/>
                  <a:pt x="138897" y="268484"/>
                  <a:pt x="138897" y="274553"/>
                </a:cubicBezTo>
                <a:cubicBezTo>
                  <a:pt x="138140" y="280622"/>
                  <a:pt x="138140" y="286691"/>
                  <a:pt x="138140" y="292760"/>
                </a:cubicBezTo>
                <a:lnTo>
                  <a:pt x="138140" y="293518"/>
                </a:lnTo>
                <a:cubicBezTo>
                  <a:pt x="138140" y="298829"/>
                  <a:pt x="133597" y="303380"/>
                  <a:pt x="128297" y="303380"/>
                </a:cubicBezTo>
                <a:cubicBezTo>
                  <a:pt x="122997" y="303380"/>
                  <a:pt x="118454" y="299587"/>
                  <a:pt x="117697" y="294277"/>
                </a:cubicBezTo>
                <a:lnTo>
                  <a:pt x="117697" y="293518"/>
                </a:lnTo>
                <a:cubicBezTo>
                  <a:pt x="117697" y="286691"/>
                  <a:pt x="118454" y="279863"/>
                  <a:pt x="118454" y="273035"/>
                </a:cubicBezTo>
                <a:cubicBezTo>
                  <a:pt x="119211" y="266966"/>
                  <a:pt x="123754" y="263173"/>
                  <a:pt x="129811" y="263173"/>
                </a:cubicBezTo>
                <a:close/>
                <a:moveTo>
                  <a:pt x="28098" y="222230"/>
                </a:moveTo>
                <a:cubicBezTo>
                  <a:pt x="25820" y="232090"/>
                  <a:pt x="24301" y="242708"/>
                  <a:pt x="22782" y="252568"/>
                </a:cubicBezTo>
                <a:lnTo>
                  <a:pt x="63031" y="252568"/>
                </a:lnTo>
                <a:cubicBezTo>
                  <a:pt x="63031" y="251810"/>
                  <a:pt x="63031" y="251052"/>
                  <a:pt x="63031" y="250293"/>
                </a:cubicBezTo>
                <a:cubicBezTo>
                  <a:pt x="63031" y="250293"/>
                  <a:pt x="63031" y="249535"/>
                  <a:pt x="63031" y="249535"/>
                </a:cubicBezTo>
                <a:cubicBezTo>
                  <a:pt x="64550" y="242708"/>
                  <a:pt x="65309" y="236641"/>
                  <a:pt x="66828" y="229815"/>
                </a:cubicBezTo>
                <a:cubicBezTo>
                  <a:pt x="66828" y="229056"/>
                  <a:pt x="66828" y="227539"/>
                  <a:pt x="67588" y="226022"/>
                </a:cubicBezTo>
                <a:cubicBezTo>
                  <a:pt x="67588" y="225264"/>
                  <a:pt x="67588" y="223747"/>
                  <a:pt x="68347" y="222230"/>
                </a:cubicBezTo>
                <a:close/>
                <a:moveTo>
                  <a:pt x="492894" y="204013"/>
                </a:moveTo>
                <a:cubicBezTo>
                  <a:pt x="498219" y="202497"/>
                  <a:pt x="504304" y="205530"/>
                  <a:pt x="505825" y="210836"/>
                </a:cubicBezTo>
                <a:cubicBezTo>
                  <a:pt x="508108" y="216901"/>
                  <a:pt x="510390" y="223724"/>
                  <a:pt x="511911" y="230547"/>
                </a:cubicBezTo>
                <a:cubicBezTo>
                  <a:pt x="513432" y="235854"/>
                  <a:pt x="509629" y="241161"/>
                  <a:pt x="504304" y="242677"/>
                </a:cubicBezTo>
                <a:cubicBezTo>
                  <a:pt x="503543" y="243435"/>
                  <a:pt x="502783" y="243435"/>
                  <a:pt x="502022" y="243435"/>
                </a:cubicBezTo>
                <a:cubicBezTo>
                  <a:pt x="497458" y="243435"/>
                  <a:pt x="493655" y="240403"/>
                  <a:pt x="492133" y="235854"/>
                </a:cubicBezTo>
                <a:cubicBezTo>
                  <a:pt x="490612" y="229031"/>
                  <a:pt x="489091" y="222966"/>
                  <a:pt x="486809" y="216901"/>
                </a:cubicBezTo>
                <a:cubicBezTo>
                  <a:pt x="485287" y="211595"/>
                  <a:pt x="487569" y="206288"/>
                  <a:pt x="492894" y="204013"/>
                </a:cubicBezTo>
                <a:close/>
                <a:moveTo>
                  <a:pt x="151873" y="186619"/>
                </a:moveTo>
                <a:cubicBezTo>
                  <a:pt x="157203" y="188895"/>
                  <a:pt x="159488" y="194964"/>
                  <a:pt x="157203" y="200274"/>
                </a:cubicBezTo>
                <a:cubicBezTo>
                  <a:pt x="154919" y="205585"/>
                  <a:pt x="152634" y="211654"/>
                  <a:pt x="150350" y="217723"/>
                </a:cubicBezTo>
                <a:cubicBezTo>
                  <a:pt x="148827" y="222274"/>
                  <a:pt x="145019" y="224550"/>
                  <a:pt x="140450" y="224550"/>
                </a:cubicBezTo>
                <a:cubicBezTo>
                  <a:pt x="139689" y="224550"/>
                  <a:pt x="138927" y="224550"/>
                  <a:pt x="137404" y="224550"/>
                </a:cubicBezTo>
                <a:cubicBezTo>
                  <a:pt x="132074" y="222274"/>
                  <a:pt x="129028" y="216964"/>
                  <a:pt x="131312" y="211654"/>
                </a:cubicBezTo>
                <a:cubicBezTo>
                  <a:pt x="133597" y="204826"/>
                  <a:pt x="135881" y="197998"/>
                  <a:pt x="138927" y="191929"/>
                </a:cubicBezTo>
                <a:cubicBezTo>
                  <a:pt x="141212" y="186619"/>
                  <a:pt x="147304" y="184343"/>
                  <a:pt x="151873" y="186619"/>
                </a:cubicBezTo>
                <a:close/>
                <a:moveTo>
                  <a:pt x="218736" y="186536"/>
                </a:moveTo>
                <a:lnTo>
                  <a:pt x="281780" y="186536"/>
                </a:lnTo>
                <a:cubicBezTo>
                  <a:pt x="288616" y="186536"/>
                  <a:pt x="292414" y="190330"/>
                  <a:pt x="292414" y="196401"/>
                </a:cubicBezTo>
                <a:cubicBezTo>
                  <a:pt x="292414" y="202471"/>
                  <a:pt x="288616" y="207024"/>
                  <a:pt x="281780" y="207024"/>
                </a:cubicBezTo>
                <a:lnTo>
                  <a:pt x="264310" y="207024"/>
                </a:lnTo>
                <a:lnTo>
                  <a:pt x="322037" y="294288"/>
                </a:lnTo>
                <a:lnTo>
                  <a:pt x="379004" y="207024"/>
                </a:lnTo>
                <a:lnTo>
                  <a:pt x="361534" y="207024"/>
                </a:lnTo>
                <a:cubicBezTo>
                  <a:pt x="355457" y="207024"/>
                  <a:pt x="351659" y="202471"/>
                  <a:pt x="351659" y="196401"/>
                </a:cubicBezTo>
                <a:cubicBezTo>
                  <a:pt x="351659" y="190330"/>
                  <a:pt x="355457" y="186536"/>
                  <a:pt x="361534" y="186536"/>
                </a:cubicBezTo>
                <a:lnTo>
                  <a:pt x="425337" y="186536"/>
                </a:lnTo>
                <a:cubicBezTo>
                  <a:pt x="431413" y="186536"/>
                  <a:pt x="435211" y="190330"/>
                  <a:pt x="435211" y="196401"/>
                </a:cubicBezTo>
                <a:cubicBezTo>
                  <a:pt x="435211" y="202471"/>
                  <a:pt x="431413" y="207024"/>
                  <a:pt x="425337" y="207024"/>
                </a:cubicBezTo>
                <a:lnTo>
                  <a:pt x="405588" y="207024"/>
                </a:lnTo>
                <a:cubicBezTo>
                  <a:pt x="404069" y="207024"/>
                  <a:pt x="402550" y="207024"/>
                  <a:pt x="401031" y="209301"/>
                </a:cubicBezTo>
                <a:lnTo>
                  <a:pt x="337987" y="307947"/>
                </a:lnTo>
                <a:lnTo>
                  <a:pt x="373687" y="307947"/>
                </a:lnTo>
                <a:cubicBezTo>
                  <a:pt x="380523" y="307947"/>
                  <a:pt x="384321" y="311741"/>
                  <a:pt x="384321" y="317812"/>
                </a:cubicBezTo>
                <a:cubicBezTo>
                  <a:pt x="384321" y="324641"/>
                  <a:pt x="380523" y="328435"/>
                  <a:pt x="373687" y="328435"/>
                </a:cubicBezTo>
                <a:lnTo>
                  <a:pt x="331911" y="328435"/>
                </a:lnTo>
                <a:lnTo>
                  <a:pt x="331911" y="338300"/>
                </a:lnTo>
                <a:lnTo>
                  <a:pt x="373687" y="338300"/>
                </a:lnTo>
                <a:cubicBezTo>
                  <a:pt x="380523" y="338300"/>
                  <a:pt x="384321" y="342094"/>
                  <a:pt x="384321" y="348164"/>
                </a:cubicBezTo>
                <a:cubicBezTo>
                  <a:pt x="384321" y="354994"/>
                  <a:pt x="380523" y="358788"/>
                  <a:pt x="373687" y="358788"/>
                </a:cubicBezTo>
                <a:lnTo>
                  <a:pt x="331911" y="358788"/>
                </a:lnTo>
                <a:lnTo>
                  <a:pt x="331911" y="399005"/>
                </a:lnTo>
                <a:lnTo>
                  <a:pt x="355457" y="399005"/>
                </a:lnTo>
                <a:cubicBezTo>
                  <a:pt x="361534" y="399005"/>
                  <a:pt x="365332" y="402799"/>
                  <a:pt x="365332" y="408870"/>
                </a:cubicBezTo>
                <a:cubicBezTo>
                  <a:pt x="365332" y="415699"/>
                  <a:pt x="361534" y="419493"/>
                  <a:pt x="355457" y="419493"/>
                </a:cubicBezTo>
                <a:lnTo>
                  <a:pt x="288616" y="419493"/>
                </a:lnTo>
                <a:cubicBezTo>
                  <a:pt x="282539" y="419493"/>
                  <a:pt x="278742" y="415699"/>
                  <a:pt x="278742" y="408870"/>
                </a:cubicBezTo>
                <a:cubicBezTo>
                  <a:pt x="278742" y="402799"/>
                  <a:pt x="282539" y="399005"/>
                  <a:pt x="288616" y="399005"/>
                </a:cubicBezTo>
                <a:lnTo>
                  <a:pt x="312162" y="399005"/>
                </a:lnTo>
                <a:lnTo>
                  <a:pt x="312162" y="358788"/>
                </a:lnTo>
                <a:lnTo>
                  <a:pt x="270386" y="358788"/>
                </a:lnTo>
                <a:cubicBezTo>
                  <a:pt x="264310" y="358788"/>
                  <a:pt x="259752" y="354994"/>
                  <a:pt x="259752" y="348164"/>
                </a:cubicBezTo>
                <a:cubicBezTo>
                  <a:pt x="259752" y="342094"/>
                  <a:pt x="264310" y="338300"/>
                  <a:pt x="270386" y="338300"/>
                </a:cubicBezTo>
                <a:lnTo>
                  <a:pt x="312162" y="338300"/>
                </a:lnTo>
                <a:lnTo>
                  <a:pt x="312162" y="328435"/>
                </a:lnTo>
                <a:lnTo>
                  <a:pt x="270386" y="328435"/>
                </a:lnTo>
                <a:cubicBezTo>
                  <a:pt x="264310" y="328435"/>
                  <a:pt x="259752" y="324641"/>
                  <a:pt x="259752" y="317812"/>
                </a:cubicBezTo>
                <a:cubicBezTo>
                  <a:pt x="259752" y="311741"/>
                  <a:pt x="264310" y="307947"/>
                  <a:pt x="270386" y="307947"/>
                </a:cubicBezTo>
                <a:lnTo>
                  <a:pt x="305326" y="307947"/>
                </a:lnTo>
                <a:lnTo>
                  <a:pt x="242283" y="209301"/>
                </a:lnTo>
                <a:cubicBezTo>
                  <a:pt x="241523" y="207024"/>
                  <a:pt x="240004" y="207024"/>
                  <a:pt x="238485" y="207024"/>
                </a:cubicBezTo>
                <a:lnTo>
                  <a:pt x="218736" y="207024"/>
                </a:lnTo>
                <a:cubicBezTo>
                  <a:pt x="211900" y="207024"/>
                  <a:pt x="208102" y="202471"/>
                  <a:pt x="208102" y="196401"/>
                </a:cubicBezTo>
                <a:cubicBezTo>
                  <a:pt x="208102" y="190330"/>
                  <a:pt x="211900" y="186536"/>
                  <a:pt x="218736" y="186536"/>
                </a:cubicBezTo>
                <a:close/>
                <a:moveTo>
                  <a:pt x="44805" y="172171"/>
                </a:moveTo>
                <a:cubicBezTo>
                  <a:pt x="41008" y="182031"/>
                  <a:pt x="37211" y="191891"/>
                  <a:pt x="33414" y="202510"/>
                </a:cubicBezTo>
                <a:lnTo>
                  <a:pt x="73663" y="202510"/>
                </a:lnTo>
                <a:cubicBezTo>
                  <a:pt x="74422" y="197959"/>
                  <a:pt x="75941" y="193408"/>
                  <a:pt x="77460" y="188858"/>
                </a:cubicBezTo>
                <a:cubicBezTo>
                  <a:pt x="77460" y="188099"/>
                  <a:pt x="78219" y="186582"/>
                  <a:pt x="78979" y="185065"/>
                </a:cubicBezTo>
                <a:cubicBezTo>
                  <a:pt x="80498" y="180514"/>
                  <a:pt x="82016" y="175963"/>
                  <a:pt x="83535" y="172171"/>
                </a:cubicBezTo>
                <a:close/>
                <a:moveTo>
                  <a:pt x="451103" y="136487"/>
                </a:moveTo>
                <a:cubicBezTo>
                  <a:pt x="455664" y="132683"/>
                  <a:pt x="461746" y="133444"/>
                  <a:pt x="465547" y="138009"/>
                </a:cubicBezTo>
                <a:cubicBezTo>
                  <a:pt x="470108" y="143335"/>
                  <a:pt x="473909" y="148661"/>
                  <a:pt x="477709" y="154748"/>
                </a:cubicBezTo>
                <a:cubicBezTo>
                  <a:pt x="481510" y="159313"/>
                  <a:pt x="479990" y="165400"/>
                  <a:pt x="475429" y="168444"/>
                </a:cubicBezTo>
                <a:cubicBezTo>
                  <a:pt x="473909" y="169966"/>
                  <a:pt x="471628" y="169966"/>
                  <a:pt x="469347" y="169966"/>
                </a:cubicBezTo>
                <a:cubicBezTo>
                  <a:pt x="466307" y="169966"/>
                  <a:pt x="463266" y="168444"/>
                  <a:pt x="460986" y="166161"/>
                </a:cubicBezTo>
                <a:cubicBezTo>
                  <a:pt x="457945" y="160835"/>
                  <a:pt x="454144" y="155509"/>
                  <a:pt x="449583" y="150183"/>
                </a:cubicBezTo>
                <a:cubicBezTo>
                  <a:pt x="446542" y="146379"/>
                  <a:pt x="446542" y="139531"/>
                  <a:pt x="451103" y="136487"/>
                </a:cubicBezTo>
                <a:close/>
                <a:moveTo>
                  <a:pt x="185242" y="122835"/>
                </a:moveTo>
                <a:cubicBezTo>
                  <a:pt x="189040" y="119037"/>
                  <a:pt x="195876" y="119037"/>
                  <a:pt x="199674" y="122835"/>
                </a:cubicBezTo>
                <a:cubicBezTo>
                  <a:pt x="203472" y="126632"/>
                  <a:pt x="203472" y="132709"/>
                  <a:pt x="199674" y="137266"/>
                </a:cubicBezTo>
                <a:cubicBezTo>
                  <a:pt x="195117" y="141823"/>
                  <a:pt x="191319" y="146381"/>
                  <a:pt x="186762" y="150938"/>
                </a:cubicBezTo>
                <a:cubicBezTo>
                  <a:pt x="185242" y="153976"/>
                  <a:pt x="182204" y="154736"/>
                  <a:pt x="179166" y="154736"/>
                </a:cubicBezTo>
                <a:cubicBezTo>
                  <a:pt x="176887" y="154736"/>
                  <a:pt x="174609" y="153976"/>
                  <a:pt x="173090" y="152457"/>
                </a:cubicBezTo>
                <a:cubicBezTo>
                  <a:pt x="168532" y="149419"/>
                  <a:pt x="167773" y="142583"/>
                  <a:pt x="171571" y="138026"/>
                </a:cubicBezTo>
                <a:cubicBezTo>
                  <a:pt x="176128" y="132709"/>
                  <a:pt x="180685" y="127392"/>
                  <a:pt x="185242" y="122835"/>
                </a:cubicBezTo>
                <a:close/>
                <a:moveTo>
                  <a:pt x="81257" y="111494"/>
                </a:moveTo>
                <a:cubicBezTo>
                  <a:pt x="71385" y="123629"/>
                  <a:pt x="62272" y="137282"/>
                  <a:pt x="54677" y="151692"/>
                </a:cubicBezTo>
                <a:lnTo>
                  <a:pt x="92648" y="151692"/>
                </a:lnTo>
                <a:lnTo>
                  <a:pt x="92648" y="150934"/>
                </a:lnTo>
                <a:cubicBezTo>
                  <a:pt x="93408" y="149417"/>
                  <a:pt x="94167" y="147900"/>
                  <a:pt x="94926" y="146383"/>
                </a:cubicBezTo>
                <a:cubicBezTo>
                  <a:pt x="97205" y="142591"/>
                  <a:pt x="99483" y="138799"/>
                  <a:pt x="101761" y="135006"/>
                </a:cubicBezTo>
                <a:cubicBezTo>
                  <a:pt x="102521" y="133489"/>
                  <a:pt x="103280" y="131972"/>
                  <a:pt x="104039" y="130455"/>
                </a:cubicBezTo>
                <a:cubicBezTo>
                  <a:pt x="107077" y="125905"/>
                  <a:pt x="110115" y="121354"/>
                  <a:pt x="113152" y="116803"/>
                </a:cubicBezTo>
                <a:cubicBezTo>
                  <a:pt x="113912" y="114528"/>
                  <a:pt x="115431" y="113011"/>
                  <a:pt x="116190" y="111494"/>
                </a:cubicBezTo>
                <a:close/>
                <a:moveTo>
                  <a:pt x="400213" y="85002"/>
                </a:moveTo>
                <a:cubicBezTo>
                  <a:pt x="406282" y="88033"/>
                  <a:pt x="412351" y="91822"/>
                  <a:pt x="418420" y="95611"/>
                </a:cubicBezTo>
                <a:cubicBezTo>
                  <a:pt x="422972" y="98642"/>
                  <a:pt x="424489" y="104704"/>
                  <a:pt x="421455" y="109251"/>
                </a:cubicBezTo>
                <a:cubicBezTo>
                  <a:pt x="419179" y="112282"/>
                  <a:pt x="416144" y="113798"/>
                  <a:pt x="413110" y="113798"/>
                </a:cubicBezTo>
                <a:cubicBezTo>
                  <a:pt x="410834" y="113798"/>
                  <a:pt x="409317" y="113798"/>
                  <a:pt x="407800" y="112282"/>
                </a:cubicBezTo>
                <a:cubicBezTo>
                  <a:pt x="402489" y="109251"/>
                  <a:pt x="396420" y="106220"/>
                  <a:pt x="391110" y="103189"/>
                </a:cubicBezTo>
                <a:cubicBezTo>
                  <a:pt x="385799" y="100915"/>
                  <a:pt x="384282" y="94853"/>
                  <a:pt x="386558" y="89549"/>
                </a:cubicBezTo>
                <a:cubicBezTo>
                  <a:pt x="388834" y="84244"/>
                  <a:pt x="394903" y="82729"/>
                  <a:pt x="400213" y="85002"/>
                </a:cubicBezTo>
                <a:close/>
                <a:moveTo>
                  <a:pt x="255897" y="76571"/>
                </a:moveTo>
                <a:cubicBezTo>
                  <a:pt x="261215" y="75053"/>
                  <a:pt x="266534" y="77330"/>
                  <a:pt x="268814" y="82644"/>
                </a:cubicBezTo>
                <a:cubicBezTo>
                  <a:pt x="271093" y="87958"/>
                  <a:pt x="268054" y="94032"/>
                  <a:pt x="262735" y="95550"/>
                </a:cubicBezTo>
                <a:cubicBezTo>
                  <a:pt x="257416" y="97827"/>
                  <a:pt x="251338" y="100864"/>
                  <a:pt x="245259" y="103141"/>
                </a:cubicBezTo>
                <a:cubicBezTo>
                  <a:pt x="243739" y="103901"/>
                  <a:pt x="242219" y="104660"/>
                  <a:pt x="240700" y="104660"/>
                </a:cubicBezTo>
                <a:cubicBezTo>
                  <a:pt x="237660" y="104660"/>
                  <a:pt x="233861" y="102382"/>
                  <a:pt x="231582" y="99346"/>
                </a:cubicBezTo>
                <a:cubicBezTo>
                  <a:pt x="229302" y="94032"/>
                  <a:pt x="231582" y="87958"/>
                  <a:pt x="236141" y="85681"/>
                </a:cubicBezTo>
                <a:cubicBezTo>
                  <a:pt x="242979" y="81885"/>
                  <a:pt x="249058" y="79608"/>
                  <a:pt x="255897" y="76571"/>
                </a:cubicBezTo>
                <a:close/>
                <a:moveTo>
                  <a:pt x="318232" y="65184"/>
                </a:moveTo>
                <a:lnTo>
                  <a:pt x="318990" y="65184"/>
                </a:lnTo>
                <a:cubicBezTo>
                  <a:pt x="325813" y="65184"/>
                  <a:pt x="332636" y="65944"/>
                  <a:pt x="339459" y="66705"/>
                </a:cubicBezTo>
                <a:cubicBezTo>
                  <a:pt x="344766" y="67465"/>
                  <a:pt x="349314" y="72028"/>
                  <a:pt x="348556" y="78111"/>
                </a:cubicBezTo>
                <a:cubicBezTo>
                  <a:pt x="347798" y="83435"/>
                  <a:pt x="343249" y="87237"/>
                  <a:pt x="337943" y="87237"/>
                </a:cubicBezTo>
                <a:cubicBezTo>
                  <a:pt x="337943" y="87237"/>
                  <a:pt x="337184" y="86476"/>
                  <a:pt x="337184" y="86476"/>
                </a:cubicBezTo>
                <a:cubicBezTo>
                  <a:pt x="331120" y="85716"/>
                  <a:pt x="325055" y="85716"/>
                  <a:pt x="318990" y="85716"/>
                </a:cubicBezTo>
                <a:cubicBezTo>
                  <a:pt x="312925" y="85716"/>
                  <a:pt x="308376" y="81153"/>
                  <a:pt x="308376" y="75830"/>
                </a:cubicBezTo>
                <a:cubicBezTo>
                  <a:pt x="308376" y="69746"/>
                  <a:pt x="312925" y="65184"/>
                  <a:pt x="318232" y="65184"/>
                </a:cubicBezTo>
                <a:close/>
                <a:moveTo>
                  <a:pt x="133656" y="60677"/>
                </a:moveTo>
                <a:cubicBezTo>
                  <a:pt x="121506" y="69778"/>
                  <a:pt x="109355" y="79638"/>
                  <a:pt x="98723" y="91015"/>
                </a:cubicBezTo>
                <a:lnTo>
                  <a:pt x="132138" y="91015"/>
                </a:lnTo>
                <a:cubicBezTo>
                  <a:pt x="133656" y="89498"/>
                  <a:pt x="135175" y="87223"/>
                  <a:pt x="136694" y="85706"/>
                </a:cubicBezTo>
                <a:cubicBezTo>
                  <a:pt x="138213" y="83431"/>
                  <a:pt x="140491" y="81155"/>
                  <a:pt x="142010" y="79638"/>
                </a:cubicBezTo>
                <a:cubicBezTo>
                  <a:pt x="144288" y="77363"/>
                  <a:pt x="146566" y="75088"/>
                  <a:pt x="148085" y="73571"/>
                </a:cubicBezTo>
                <a:cubicBezTo>
                  <a:pt x="150364" y="71295"/>
                  <a:pt x="151882" y="69020"/>
                  <a:pt x="154161" y="67503"/>
                </a:cubicBezTo>
                <a:cubicBezTo>
                  <a:pt x="156439" y="65228"/>
                  <a:pt x="159477" y="62952"/>
                  <a:pt x="161755" y="60677"/>
                </a:cubicBezTo>
                <a:close/>
                <a:moveTo>
                  <a:pt x="214914" y="25029"/>
                </a:moveTo>
                <a:cubicBezTo>
                  <a:pt x="198966" y="28063"/>
                  <a:pt x="183018" y="33372"/>
                  <a:pt x="168589" y="40198"/>
                </a:cubicBezTo>
                <a:lnTo>
                  <a:pt x="188334" y="40198"/>
                </a:lnTo>
                <a:cubicBezTo>
                  <a:pt x="190612" y="38681"/>
                  <a:pt x="193650" y="37164"/>
                  <a:pt x="196688" y="34889"/>
                </a:cubicBezTo>
                <a:cubicBezTo>
                  <a:pt x="198207" y="34131"/>
                  <a:pt x="199725" y="32614"/>
                  <a:pt x="202004" y="31855"/>
                </a:cubicBezTo>
                <a:cubicBezTo>
                  <a:pt x="205041" y="30338"/>
                  <a:pt x="208079" y="28063"/>
                  <a:pt x="211877" y="26546"/>
                </a:cubicBezTo>
                <a:cubicBezTo>
                  <a:pt x="212636" y="25787"/>
                  <a:pt x="214155" y="25029"/>
                  <a:pt x="214914" y="25029"/>
                </a:cubicBezTo>
                <a:close/>
                <a:moveTo>
                  <a:pt x="318954" y="20478"/>
                </a:moveTo>
                <a:cubicBezTo>
                  <a:pt x="310600" y="20478"/>
                  <a:pt x="303006" y="20478"/>
                  <a:pt x="294653" y="21237"/>
                </a:cubicBezTo>
                <a:lnTo>
                  <a:pt x="290855" y="21995"/>
                </a:lnTo>
                <a:cubicBezTo>
                  <a:pt x="290096" y="21995"/>
                  <a:pt x="290096" y="21995"/>
                  <a:pt x="289337" y="22754"/>
                </a:cubicBezTo>
                <a:cubicBezTo>
                  <a:pt x="285540" y="22754"/>
                  <a:pt x="282502" y="23512"/>
                  <a:pt x="278705" y="24271"/>
                </a:cubicBezTo>
                <a:cubicBezTo>
                  <a:pt x="278705" y="24271"/>
                  <a:pt x="278705" y="24271"/>
                  <a:pt x="277945" y="24271"/>
                </a:cubicBezTo>
                <a:cubicBezTo>
                  <a:pt x="274908" y="25029"/>
                  <a:pt x="271111" y="25787"/>
                  <a:pt x="268073" y="26546"/>
                </a:cubicBezTo>
                <a:cubicBezTo>
                  <a:pt x="267314" y="26546"/>
                  <a:pt x="267314" y="26546"/>
                  <a:pt x="266554" y="26546"/>
                </a:cubicBezTo>
                <a:cubicBezTo>
                  <a:pt x="263517" y="27304"/>
                  <a:pt x="260479" y="28821"/>
                  <a:pt x="257441" y="29580"/>
                </a:cubicBezTo>
                <a:cubicBezTo>
                  <a:pt x="256682" y="29580"/>
                  <a:pt x="255922" y="30338"/>
                  <a:pt x="254404" y="30338"/>
                </a:cubicBezTo>
                <a:cubicBezTo>
                  <a:pt x="252125" y="31097"/>
                  <a:pt x="249847" y="31855"/>
                  <a:pt x="246810" y="32614"/>
                </a:cubicBezTo>
                <a:cubicBezTo>
                  <a:pt x="245291" y="33372"/>
                  <a:pt x="243012" y="34131"/>
                  <a:pt x="240734" y="35648"/>
                </a:cubicBezTo>
                <a:cubicBezTo>
                  <a:pt x="239215" y="35648"/>
                  <a:pt x="238456" y="36406"/>
                  <a:pt x="236937" y="37164"/>
                </a:cubicBezTo>
                <a:cubicBezTo>
                  <a:pt x="182259" y="59918"/>
                  <a:pt x="136694" y="105426"/>
                  <a:pt x="109355" y="163069"/>
                </a:cubicBezTo>
                <a:cubicBezTo>
                  <a:pt x="109355" y="163828"/>
                  <a:pt x="109355" y="163828"/>
                  <a:pt x="109355" y="164586"/>
                </a:cubicBezTo>
                <a:cubicBezTo>
                  <a:pt x="107836" y="167620"/>
                  <a:pt x="106318" y="170654"/>
                  <a:pt x="104799" y="174446"/>
                </a:cubicBezTo>
                <a:cubicBezTo>
                  <a:pt x="104039" y="175205"/>
                  <a:pt x="103280" y="176722"/>
                  <a:pt x="103280" y="178239"/>
                </a:cubicBezTo>
                <a:cubicBezTo>
                  <a:pt x="101761" y="180514"/>
                  <a:pt x="101002" y="182789"/>
                  <a:pt x="100242" y="185823"/>
                </a:cubicBezTo>
                <a:cubicBezTo>
                  <a:pt x="99483" y="187341"/>
                  <a:pt x="98723" y="188858"/>
                  <a:pt x="97964" y="190374"/>
                </a:cubicBezTo>
                <a:cubicBezTo>
                  <a:pt x="97205" y="192650"/>
                  <a:pt x="96445" y="194925"/>
                  <a:pt x="95686" y="197201"/>
                </a:cubicBezTo>
                <a:cubicBezTo>
                  <a:pt x="95686" y="199476"/>
                  <a:pt x="94926" y="200993"/>
                  <a:pt x="94167" y="203268"/>
                </a:cubicBezTo>
                <a:cubicBezTo>
                  <a:pt x="93408" y="204785"/>
                  <a:pt x="92648" y="207061"/>
                  <a:pt x="92648" y="209336"/>
                </a:cubicBezTo>
                <a:cubicBezTo>
                  <a:pt x="91889" y="211611"/>
                  <a:pt x="91129" y="213128"/>
                  <a:pt x="90370" y="215404"/>
                </a:cubicBezTo>
                <a:cubicBezTo>
                  <a:pt x="90370" y="217679"/>
                  <a:pt x="89611" y="219955"/>
                  <a:pt x="88851" y="221471"/>
                </a:cubicBezTo>
                <a:cubicBezTo>
                  <a:pt x="88851" y="223747"/>
                  <a:pt x="88092" y="226022"/>
                  <a:pt x="87332" y="227539"/>
                </a:cubicBezTo>
                <a:cubicBezTo>
                  <a:pt x="87332" y="229815"/>
                  <a:pt x="86573" y="232090"/>
                  <a:pt x="86573" y="234365"/>
                </a:cubicBezTo>
                <a:cubicBezTo>
                  <a:pt x="85813" y="236641"/>
                  <a:pt x="85813" y="238158"/>
                  <a:pt x="85054" y="240433"/>
                </a:cubicBezTo>
                <a:cubicBezTo>
                  <a:pt x="85054" y="242708"/>
                  <a:pt x="84295" y="244984"/>
                  <a:pt x="84295" y="247259"/>
                </a:cubicBezTo>
                <a:cubicBezTo>
                  <a:pt x="83535" y="249535"/>
                  <a:pt x="83535" y="251810"/>
                  <a:pt x="83535" y="253327"/>
                </a:cubicBezTo>
                <a:cubicBezTo>
                  <a:pt x="82776" y="255602"/>
                  <a:pt x="82776" y="258636"/>
                  <a:pt x="82776" y="260912"/>
                </a:cubicBezTo>
                <a:cubicBezTo>
                  <a:pt x="82016" y="262428"/>
                  <a:pt x="82016" y="264704"/>
                  <a:pt x="82016" y="266221"/>
                </a:cubicBezTo>
                <a:cubicBezTo>
                  <a:pt x="82016" y="269255"/>
                  <a:pt x="81257" y="272288"/>
                  <a:pt x="81257" y="275322"/>
                </a:cubicBezTo>
                <a:cubicBezTo>
                  <a:pt x="81257" y="276839"/>
                  <a:pt x="81257" y="278356"/>
                  <a:pt x="81257" y="279873"/>
                </a:cubicBezTo>
                <a:cubicBezTo>
                  <a:pt x="80498" y="284424"/>
                  <a:pt x="80498" y="288975"/>
                  <a:pt x="80498" y="293525"/>
                </a:cubicBezTo>
                <a:cubicBezTo>
                  <a:pt x="80498" y="298076"/>
                  <a:pt x="80498" y="302627"/>
                  <a:pt x="81257" y="306419"/>
                </a:cubicBezTo>
                <a:cubicBezTo>
                  <a:pt x="81257" y="308695"/>
                  <a:pt x="81257" y="310212"/>
                  <a:pt x="81257" y="311729"/>
                </a:cubicBezTo>
                <a:cubicBezTo>
                  <a:pt x="81257" y="314004"/>
                  <a:pt x="81257" y="317038"/>
                  <a:pt x="82016" y="320072"/>
                </a:cubicBezTo>
                <a:cubicBezTo>
                  <a:pt x="82016" y="321589"/>
                  <a:pt x="82016" y="323864"/>
                  <a:pt x="82776" y="325381"/>
                </a:cubicBezTo>
                <a:cubicBezTo>
                  <a:pt x="82776" y="328415"/>
                  <a:pt x="82776" y="330690"/>
                  <a:pt x="83535" y="332966"/>
                </a:cubicBezTo>
                <a:cubicBezTo>
                  <a:pt x="83535" y="335241"/>
                  <a:pt x="83535" y="336758"/>
                  <a:pt x="84295" y="339033"/>
                </a:cubicBezTo>
                <a:cubicBezTo>
                  <a:pt x="84295" y="341309"/>
                  <a:pt x="85054" y="343584"/>
                  <a:pt x="85054" y="345859"/>
                </a:cubicBezTo>
                <a:cubicBezTo>
                  <a:pt x="85813" y="348135"/>
                  <a:pt x="85813" y="350410"/>
                  <a:pt x="86573" y="351927"/>
                </a:cubicBezTo>
                <a:cubicBezTo>
                  <a:pt x="86573" y="354203"/>
                  <a:pt x="87332" y="356478"/>
                  <a:pt x="87332" y="358753"/>
                </a:cubicBezTo>
                <a:cubicBezTo>
                  <a:pt x="88092" y="361029"/>
                  <a:pt x="88851" y="362546"/>
                  <a:pt x="88851" y="364821"/>
                </a:cubicBezTo>
                <a:cubicBezTo>
                  <a:pt x="89611" y="367096"/>
                  <a:pt x="90370" y="369372"/>
                  <a:pt x="90370" y="370889"/>
                </a:cubicBezTo>
                <a:cubicBezTo>
                  <a:pt x="91129" y="373164"/>
                  <a:pt x="91889" y="375439"/>
                  <a:pt x="91889" y="376956"/>
                </a:cubicBezTo>
                <a:cubicBezTo>
                  <a:pt x="92648" y="379232"/>
                  <a:pt x="93408" y="381507"/>
                  <a:pt x="94167" y="383783"/>
                </a:cubicBezTo>
                <a:cubicBezTo>
                  <a:pt x="94926" y="385300"/>
                  <a:pt x="95686" y="387575"/>
                  <a:pt x="95686" y="389092"/>
                </a:cubicBezTo>
                <a:cubicBezTo>
                  <a:pt x="96445" y="391367"/>
                  <a:pt x="97205" y="393643"/>
                  <a:pt x="97964" y="395918"/>
                </a:cubicBezTo>
                <a:cubicBezTo>
                  <a:pt x="98723" y="397435"/>
                  <a:pt x="99483" y="398952"/>
                  <a:pt x="100242" y="401227"/>
                </a:cubicBezTo>
                <a:cubicBezTo>
                  <a:pt x="101002" y="403503"/>
                  <a:pt x="101761" y="405778"/>
                  <a:pt x="103280" y="408812"/>
                </a:cubicBezTo>
                <a:cubicBezTo>
                  <a:pt x="103280" y="409570"/>
                  <a:pt x="104039" y="411087"/>
                  <a:pt x="104799" y="412604"/>
                </a:cubicBezTo>
                <a:cubicBezTo>
                  <a:pt x="106318" y="415638"/>
                  <a:pt x="107077" y="418672"/>
                  <a:pt x="108596" y="422464"/>
                </a:cubicBezTo>
                <a:cubicBezTo>
                  <a:pt x="109355" y="422464"/>
                  <a:pt x="109355" y="423223"/>
                  <a:pt x="109355" y="423223"/>
                </a:cubicBezTo>
                <a:cubicBezTo>
                  <a:pt x="136694" y="481624"/>
                  <a:pt x="182259" y="526374"/>
                  <a:pt x="236937" y="549886"/>
                </a:cubicBezTo>
                <a:cubicBezTo>
                  <a:pt x="237697" y="549886"/>
                  <a:pt x="239215" y="550644"/>
                  <a:pt x="240734" y="551403"/>
                </a:cubicBezTo>
                <a:cubicBezTo>
                  <a:pt x="243012" y="552161"/>
                  <a:pt x="245291" y="552920"/>
                  <a:pt x="246810" y="553678"/>
                </a:cubicBezTo>
                <a:cubicBezTo>
                  <a:pt x="249847" y="554437"/>
                  <a:pt x="252125" y="555195"/>
                  <a:pt x="254404" y="555954"/>
                </a:cubicBezTo>
                <a:cubicBezTo>
                  <a:pt x="255922" y="556712"/>
                  <a:pt x="256682" y="556712"/>
                  <a:pt x="257441" y="557471"/>
                </a:cubicBezTo>
                <a:cubicBezTo>
                  <a:pt x="260479" y="558229"/>
                  <a:pt x="263517" y="558988"/>
                  <a:pt x="266554" y="559746"/>
                </a:cubicBezTo>
                <a:cubicBezTo>
                  <a:pt x="267314" y="559746"/>
                  <a:pt x="267314" y="559746"/>
                  <a:pt x="268073" y="559746"/>
                </a:cubicBezTo>
                <a:cubicBezTo>
                  <a:pt x="271111" y="560504"/>
                  <a:pt x="274908" y="561263"/>
                  <a:pt x="277945" y="562021"/>
                </a:cubicBezTo>
                <a:cubicBezTo>
                  <a:pt x="278705" y="562021"/>
                  <a:pt x="278705" y="562021"/>
                  <a:pt x="278705" y="562780"/>
                </a:cubicBezTo>
                <a:cubicBezTo>
                  <a:pt x="282502" y="562780"/>
                  <a:pt x="285540" y="563538"/>
                  <a:pt x="289337" y="564297"/>
                </a:cubicBezTo>
                <a:cubicBezTo>
                  <a:pt x="290096" y="564297"/>
                  <a:pt x="290096" y="564297"/>
                  <a:pt x="290855" y="564297"/>
                </a:cubicBezTo>
                <a:lnTo>
                  <a:pt x="294653" y="565055"/>
                </a:lnTo>
                <a:cubicBezTo>
                  <a:pt x="303006" y="565814"/>
                  <a:pt x="310600" y="566572"/>
                  <a:pt x="318954" y="566572"/>
                </a:cubicBezTo>
                <a:cubicBezTo>
                  <a:pt x="449573" y="566572"/>
                  <a:pt x="556650" y="443701"/>
                  <a:pt x="556650" y="293525"/>
                </a:cubicBezTo>
                <a:cubicBezTo>
                  <a:pt x="556650" y="142591"/>
                  <a:pt x="449573" y="20478"/>
                  <a:pt x="318954" y="20478"/>
                </a:cubicBezTo>
                <a:close/>
                <a:moveTo>
                  <a:pt x="258201" y="0"/>
                </a:moveTo>
                <a:cubicBezTo>
                  <a:pt x="268073" y="0"/>
                  <a:pt x="277945" y="758"/>
                  <a:pt x="287818" y="2275"/>
                </a:cubicBezTo>
                <a:cubicBezTo>
                  <a:pt x="298450" y="758"/>
                  <a:pt x="308322" y="0"/>
                  <a:pt x="318954" y="0"/>
                </a:cubicBezTo>
                <a:cubicBezTo>
                  <a:pt x="460964" y="0"/>
                  <a:pt x="577154" y="131214"/>
                  <a:pt x="577154" y="293525"/>
                </a:cubicBezTo>
                <a:cubicBezTo>
                  <a:pt x="577154" y="455078"/>
                  <a:pt x="460964" y="586292"/>
                  <a:pt x="318954" y="586292"/>
                </a:cubicBezTo>
                <a:cubicBezTo>
                  <a:pt x="308322" y="586292"/>
                  <a:pt x="298450" y="585534"/>
                  <a:pt x="287818" y="584775"/>
                </a:cubicBezTo>
                <a:cubicBezTo>
                  <a:pt x="277945" y="585534"/>
                  <a:pt x="268073" y="586292"/>
                  <a:pt x="258201" y="586292"/>
                </a:cubicBezTo>
                <a:cubicBezTo>
                  <a:pt x="203522" y="586292"/>
                  <a:pt x="152642" y="567331"/>
                  <a:pt x="110874" y="533958"/>
                </a:cubicBezTo>
                <a:cubicBezTo>
                  <a:pt x="110115" y="533200"/>
                  <a:pt x="109355" y="533200"/>
                  <a:pt x="108596" y="532441"/>
                </a:cubicBezTo>
                <a:cubicBezTo>
                  <a:pt x="91129" y="518031"/>
                  <a:pt x="75182" y="501344"/>
                  <a:pt x="60753" y="482383"/>
                </a:cubicBezTo>
                <a:cubicBezTo>
                  <a:pt x="60753" y="482383"/>
                  <a:pt x="59993" y="481624"/>
                  <a:pt x="59993" y="480866"/>
                </a:cubicBezTo>
                <a:cubicBezTo>
                  <a:pt x="46324" y="461904"/>
                  <a:pt x="34173" y="441426"/>
                  <a:pt x="25060" y="419430"/>
                </a:cubicBezTo>
                <a:cubicBezTo>
                  <a:pt x="24301" y="418672"/>
                  <a:pt x="24301" y="417913"/>
                  <a:pt x="24301" y="417913"/>
                </a:cubicBezTo>
                <a:cubicBezTo>
                  <a:pt x="8353" y="379990"/>
                  <a:pt x="0" y="337516"/>
                  <a:pt x="0" y="293525"/>
                </a:cubicBezTo>
                <a:cubicBezTo>
                  <a:pt x="0" y="264704"/>
                  <a:pt x="3037" y="237399"/>
                  <a:pt x="9872" y="211611"/>
                </a:cubicBezTo>
                <a:cubicBezTo>
                  <a:pt x="9872" y="210095"/>
                  <a:pt x="10632" y="209336"/>
                  <a:pt x="10632" y="207819"/>
                </a:cubicBezTo>
                <a:cubicBezTo>
                  <a:pt x="15188" y="191133"/>
                  <a:pt x="21263" y="174446"/>
                  <a:pt x="28857" y="158519"/>
                </a:cubicBezTo>
                <a:cubicBezTo>
                  <a:pt x="28857" y="157760"/>
                  <a:pt x="28857" y="157760"/>
                  <a:pt x="29617" y="157002"/>
                </a:cubicBezTo>
                <a:cubicBezTo>
                  <a:pt x="39489" y="134248"/>
                  <a:pt x="52399" y="113769"/>
                  <a:pt x="67588" y="94808"/>
                </a:cubicBezTo>
                <a:cubicBezTo>
                  <a:pt x="68347" y="94808"/>
                  <a:pt x="68347" y="94049"/>
                  <a:pt x="69106" y="94049"/>
                </a:cubicBezTo>
                <a:cubicBezTo>
                  <a:pt x="85054" y="74329"/>
                  <a:pt x="103280" y="57643"/>
                  <a:pt x="123025" y="43232"/>
                </a:cubicBezTo>
                <a:cubicBezTo>
                  <a:pt x="162514" y="15927"/>
                  <a:pt x="208839" y="0"/>
                  <a:pt x="258201" y="0"/>
                </a:cubicBezTo>
                <a:close/>
              </a:path>
            </a:pathLst>
          </a:cu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C330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9" name="yen_134505">
            <a:extLst>
              <a:ext uri="{FF2B5EF4-FFF2-40B4-BE49-F238E27FC236}">
                <a16:creationId xmlns:a16="http://schemas.microsoft.com/office/drawing/2014/main" id="{25A9F096-02EB-9753-CB75-CB27981791EF}"/>
              </a:ext>
            </a:extLst>
          </p:cNvPr>
          <p:cNvSpPr/>
          <p:nvPr/>
        </p:nvSpPr>
        <p:spPr>
          <a:xfrm>
            <a:off x="10485577" y="4222830"/>
            <a:ext cx="237539" cy="241300"/>
          </a:xfrm>
          <a:custGeom>
            <a:avLst/>
            <a:gdLst>
              <a:gd name="connsiteX0" fmla="*/ 149604 w 577154"/>
              <a:gd name="connsiteY0" fmla="*/ 536234 h 586292"/>
              <a:gd name="connsiteX1" fmla="*/ 214914 w 577154"/>
              <a:gd name="connsiteY1" fmla="*/ 562021 h 586292"/>
              <a:gd name="connsiteX2" fmla="*/ 211877 w 577154"/>
              <a:gd name="connsiteY2" fmla="*/ 559746 h 586292"/>
              <a:gd name="connsiteX3" fmla="*/ 202004 w 577154"/>
              <a:gd name="connsiteY3" fmla="*/ 554437 h 586292"/>
              <a:gd name="connsiteX4" fmla="*/ 196688 w 577154"/>
              <a:gd name="connsiteY4" fmla="*/ 551403 h 586292"/>
              <a:gd name="connsiteX5" fmla="*/ 184537 w 577154"/>
              <a:gd name="connsiteY5" fmla="*/ 543818 h 586292"/>
              <a:gd name="connsiteX6" fmla="*/ 177702 w 577154"/>
              <a:gd name="connsiteY6" fmla="*/ 538509 h 586292"/>
              <a:gd name="connsiteX7" fmla="*/ 173905 w 577154"/>
              <a:gd name="connsiteY7" fmla="*/ 536234 h 586292"/>
              <a:gd name="connsiteX8" fmla="*/ 299943 w 577154"/>
              <a:gd name="connsiteY8" fmla="*/ 499816 h 586292"/>
              <a:gd name="connsiteX9" fmla="*/ 318939 w 577154"/>
              <a:gd name="connsiteY9" fmla="*/ 500576 h 586292"/>
              <a:gd name="connsiteX10" fmla="*/ 329576 w 577154"/>
              <a:gd name="connsiteY10" fmla="*/ 511222 h 586292"/>
              <a:gd name="connsiteX11" fmla="*/ 319698 w 577154"/>
              <a:gd name="connsiteY11" fmla="*/ 521108 h 586292"/>
              <a:gd name="connsiteX12" fmla="*/ 318939 w 577154"/>
              <a:gd name="connsiteY12" fmla="*/ 521108 h 586292"/>
              <a:gd name="connsiteX13" fmla="*/ 297663 w 577154"/>
              <a:gd name="connsiteY13" fmla="*/ 519587 h 586292"/>
              <a:gd name="connsiteX14" fmla="*/ 288545 w 577154"/>
              <a:gd name="connsiteY14" fmla="*/ 508941 h 586292"/>
              <a:gd name="connsiteX15" fmla="*/ 299943 w 577154"/>
              <a:gd name="connsiteY15" fmla="*/ 499816 h 586292"/>
              <a:gd name="connsiteX16" fmla="*/ 88851 w 577154"/>
              <a:gd name="connsiteY16" fmla="*/ 485417 h 586292"/>
              <a:gd name="connsiteX17" fmla="*/ 119987 w 577154"/>
              <a:gd name="connsiteY17" fmla="*/ 515755 h 586292"/>
              <a:gd name="connsiteX18" fmla="*/ 150364 w 577154"/>
              <a:gd name="connsiteY18" fmla="*/ 515755 h 586292"/>
              <a:gd name="connsiteX19" fmla="*/ 148085 w 577154"/>
              <a:gd name="connsiteY19" fmla="*/ 513480 h 586292"/>
              <a:gd name="connsiteX20" fmla="*/ 142010 w 577154"/>
              <a:gd name="connsiteY20" fmla="*/ 507412 h 586292"/>
              <a:gd name="connsiteX21" fmla="*/ 136694 w 577154"/>
              <a:gd name="connsiteY21" fmla="*/ 501344 h 586292"/>
              <a:gd name="connsiteX22" fmla="*/ 127581 w 577154"/>
              <a:gd name="connsiteY22" fmla="*/ 489967 h 586292"/>
              <a:gd name="connsiteX23" fmla="*/ 123784 w 577154"/>
              <a:gd name="connsiteY23" fmla="*/ 485417 h 586292"/>
              <a:gd name="connsiteX24" fmla="*/ 399912 w 577154"/>
              <a:gd name="connsiteY24" fmla="*/ 482256 h 586292"/>
              <a:gd name="connsiteX25" fmla="*/ 405611 w 577154"/>
              <a:gd name="connsiteY25" fmla="*/ 486996 h 586292"/>
              <a:gd name="connsiteX26" fmla="*/ 401812 w 577154"/>
              <a:gd name="connsiteY26" fmla="*/ 500648 h 586292"/>
              <a:gd name="connsiteX27" fmla="*/ 382056 w 577154"/>
              <a:gd name="connsiteY27" fmla="*/ 509750 h 586292"/>
              <a:gd name="connsiteX28" fmla="*/ 378257 w 577154"/>
              <a:gd name="connsiteY28" fmla="*/ 510508 h 586292"/>
              <a:gd name="connsiteX29" fmla="*/ 369139 w 577154"/>
              <a:gd name="connsiteY29" fmla="*/ 503682 h 586292"/>
              <a:gd name="connsiteX30" fmla="*/ 375217 w 577154"/>
              <a:gd name="connsiteY30" fmla="*/ 490789 h 586292"/>
              <a:gd name="connsiteX31" fmla="*/ 391934 w 577154"/>
              <a:gd name="connsiteY31" fmla="*/ 483204 h 586292"/>
              <a:gd name="connsiteX32" fmla="*/ 399912 w 577154"/>
              <a:gd name="connsiteY32" fmla="*/ 482256 h 586292"/>
              <a:gd name="connsiteX33" fmla="*/ 229351 w 577154"/>
              <a:gd name="connsiteY33" fmla="*/ 474063 h 586292"/>
              <a:gd name="connsiteX34" fmla="*/ 246091 w 577154"/>
              <a:gd name="connsiteY34" fmla="*/ 483157 h 586292"/>
              <a:gd name="connsiteX35" fmla="*/ 250656 w 577154"/>
              <a:gd name="connsiteY35" fmla="*/ 496797 h 586292"/>
              <a:gd name="connsiteX36" fmla="*/ 241525 w 577154"/>
              <a:gd name="connsiteY36" fmla="*/ 502101 h 586292"/>
              <a:gd name="connsiteX37" fmla="*/ 236960 w 577154"/>
              <a:gd name="connsiteY37" fmla="*/ 501343 h 586292"/>
              <a:gd name="connsiteX38" fmla="*/ 218698 w 577154"/>
              <a:gd name="connsiteY38" fmla="*/ 490735 h 586292"/>
              <a:gd name="connsiteX39" fmla="*/ 215654 w 577154"/>
              <a:gd name="connsiteY39" fmla="*/ 477094 h 586292"/>
              <a:gd name="connsiteX40" fmla="*/ 229351 w 577154"/>
              <a:gd name="connsiteY40" fmla="*/ 474063 h 586292"/>
              <a:gd name="connsiteX41" fmla="*/ 464745 w 577154"/>
              <a:gd name="connsiteY41" fmla="*/ 433889 h 586292"/>
              <a:gd name="connsiteX42" fmla="*/ 466262 w 577154"/>
              <a:gd name="connsiteY42" fmla="*/ 447550 h 586292"/>
              <a:gd name="connsiteX43" fmla="*/ 451842 w 577154"/>
              <a:gd name="connsiteY43" fmla="*/ 463488 h 586292"/>
              <a:gd name="connsiteX44" fmla="*/ 445012 w 577154"/>
              <a:gd name="connsiteY44" fmla="*/ 466524 h 586292"/>
              <a:gd name="connsiteX45" fmla="*/ 438181 w 577154"/>
              <a:gd name="connsiteY45" fmla="*/ 463488 h 586292"/>
              <a:gd name="connsiteX46" fmla="*/ 438181 w 577154"/>
              <a:gd name="connsiteY46" fmla="*/ 449068 h 586292"/>
              <a:gd name="connsiteX47" fmla="*/ 450324 w 577154"/>
              <a:gd name="connsiteY47" fmla="*/ 435407 h 586292"/>
              <a:gd name="connsiteX48" fmla="*/ 464745 w 577154"/>
              <a:gd name="connsiteY48" fmla="*/ 433889 h 586292"/>
              <a:gd name="connsiteX49" fmla="*/ 49362 w 577154"/>
              <a:gd name="connsiteY49" fmla="*/ 424740 h 586292"/>
              <a:gd name="connsiteX50" fmla="*/ 73663 w 577154"/>
              <a:gd name="connsiteY50" fmla="*/ 464938 h 586292"/>
              <a:gd name="connsiteX51" fmla="*/ 109355 w 577154"/>
              <a:gd name="connsiteY51" fmla="*/ 464938 h 586292"/>
              <a:gd name="connsiteX52" fmla="*/ 104039 w 577154"/>
              <a:gd name="connsiteY52" fmla="*/ 456595 h 586292"/>
              <a:gd name="connsiteX53" fmla="*/ 101761 w 577154"/>
              <a:gd name="connsiteY53" fmla="*/ 452044 h 586292"/>
              <a:gd name="connsiteX54" fmla="*/ 94926 w 577154"/>
              <a:gd name="connsiteY54" fmla="*/ 439909 h 586292"/>
              <a:gd name="connsiteX55" fmla="*/ 92648 w 577154"/>
              <a:gd name="connsiteY55" fmla="*/ 435358 h 586292"/>
              <a:gd name="connsiteX56" fmla="*/ 88092 w 577154"/>
              <a:gd name="connsiteY56" fmla="*/ 424740 h 586292"/>
              <a:gd name="connsiteX57" fmla="*/ 161771 w 577154"/>
              <a:gd name="connsiteY57" fmla="*/ 417898 h 586292"/>
              <a:gd name="connsiteX58" fmla="*/ 176164 w 577154"/>
              <a:gd name="connsiteY58" fmla="*/ 420173 h 586292"/>
              <a:gd name="connsiteX59" fmla="*/ 187527 w 577154"/>
              <a:gd name="connsiteY59" fmla="*/ 435341 h 586292"/>
              <a:gd name="connsiteX60" fmla="*/ 186012 w 577154"/>
              <a:gd name="connsiteY60" fmla="*/ 449750 h 586292"/>
              <a:gd name="connsiteX61" fmla="*/ 179194 w 577154"/>
              <a:gd name="connsiteY61" fmla="*/ 452025 h 586292"/>
              <a:gd name="connsiteX62" fmla="*/ 171619 w 577154"/>
              <a:gd name="connsiteY62" fmla="*/ 448233 h 586292"/>
              <a:gd name="connsiteX63" fmla="*/ 159498 w 577154"/>
              <a:gd name="connsiteY63" fmla="*/ 431549 h 586292"/>
              <a:gd name="connsiteX64" fmla="*/ 161771 w 577154"/>
              <a:gd name="connsiteY64" fmla="*/ 417898 h 586292"/>
              <a:gd name="connsiteX65" fmla="*/ 31136 w 577154"/>
              <a:gd name="connsiteY65" fmla="*/ 373923 h 586292"/>
              <a:gd name="connsiteX66" fmla="*/ 41008 w 577154"/>
              <a:gd name="connsiteY66" fmla="*/ 404261 h 586292"/>
              <a:gd name="connsiteX67" fmla="*/ 79738 w 577154"/>
              <a:gd name="connsiteY67" fmla="*/ 404261 h 586292"/>
              <a:gd name="connsiteX68" fmla="*/ 78979 w 577154"/>
              <a:gd name="connsiteY68" fmla="*/ 401227 h 586292"/>
              <a:gd name="connsiteX69" fmla="*/ 77460 w 577154"/>
              <a:gd name="connsiteY69" fmla="*/ 397435 h 586292"/>
              <a:gd name="connsiteX70" fmla="*/ 72144 w 577154"/>
              <a:gd name="connsiteY70" fmla="*/ 379232 h 586292"/>
              <a:gd name="connsiteX71" fmla="*/ 71385 w 577154"/>
              <a:gd name="connsiteY71" fmla="*/ 377715 h 586292"/>
              <a:gd name="connsiteX72" fmla="*/ 70625 w 577154"/>
              <a:gd name="connsiteY72" fmla="*/ 373923 h 586292"/>
              <a:gd name="connsiteX73" fmla="*/ 499728 w 577154"/>
              <a:gd name="connsiteY73" fmla="*/ 361797 h 586292"/>
              <a:gd name="connsiteX74" fmla="*/ 506554 w 577154"/>
              <a:gd name="connsiteY74" fmla="*/ 374694 h 586292"/>
              <a:gd name="connsiteX75" fmla="*/ 498970 w 577154"/>
              <a:gd name="connsiteY75" fmla="*/ 394418 h 586292"/>
              <a:gd name="connsiteX76" fmla="*/ 489868 w 577154"/>
              <a:gd name="connsiteY76" fmla="*/ 400487 h 586292"/>
              <a:gd name="connsiteX77" fmla="*/ 485318 w 577154"/>
              <a:gd name="connsiteY77" fmla="*/ 399729 h 586292"/>
              <a:gd name="connsiteX78" fmla="*/ 480009 w 577154"/>
              <a:gd name="connsiteY78" fmla="*/ 386073 h 586292"/>
              <a:gd name="connsiteX79" fmla="*/ 486835 w 577154"/>
              <a:gd name="connsiteY79" fmla="*/ 367866 h 586292"/>
              <a:gd name="connsiteX80" fmla="*/ 499728 w 577154"/>
              <a:gd name="connsiteY80" fmla="*/ 361797 h 586292"/>
              <a:gd name="connsiteX81" fmla="*/ 132907 w 577154"/>
              <a:gd name="connsiteY81" fmla="*/ 343643 h 586292"/>
              <a:gd name="connsiteX82" fmla="*/ 145066 w 577154"/>
              <a:gd name="connsiteY82" fmla="*/ 350471 h 586292"/>
              <a:gd name="connsiteX83" fmla="*/ 150385 w 577154"/>
              <a:gd name="connsiteY83" fmla="*/ 368678 h 586292"/>
              <a:gd name="connsiteX84" fmla="*/ 144306 w 577154"/>
              <a:gd name="connsiteY84" fmla="*/ 381575 h 586292"/>
              <a:gd name="connsiteX85" fmla="*/ 141266 w 577154"/>
              <a:gd name="connsiteY85" fmla="*/ 382333 h 586292"/>
              <a:gd name="connsiteX86" fmla="*/ 131388 w 577154"/>
              <a:gd name="connsiteY86" fmla="*/ 375506 h 586292"/>
              <a:gd name="connsiteX87" fmla="*/ 125309 w 577154"/>
              <a:gd name="connsiteY87" fmla="*/ 355781 h 586292"/>
              <a:gd name="connsiteX88" fmla="*/ 132907 w 577154"/>
              <a:gd name="connsiteY88" fmla="*/ 343643 h 586292"/>
              <a:gd name="connsiteX89" fmla="*/ 21263 w 577154"/>
              <a:gd name="connsiteY89" fmla="*/ 323864 h 586292"/>
              <a:gd name="connsiteX90" fmla="*/ 25820 w 577154"/>
              <a:gd name="connsiteY90" fmla="*/ 354203 h 586292"/>
              <a:gd name="connsiteX91" fmla="*/ 66069 w 577154"/>
              <a:gd name="connsiteY91" fmla="*/ 354203 h 586292"/>
              <a:gd name="connsiteX92" fmla="*/ 63031 w 577154"/>
              <a:gd name="connsiteY92" fmla="*/ 337516 h 586292"/>
              <a:gd name="connsiteX93" fmla="*/ 63031 w 577154"/>
              <a:gd name="connsiteY93" fmla="*/ 335999 h 586292"/>
              <a:gd name="connsiteX94" fmla="*/ 61512 w 577154"/>
              <a:gd name="connsiteY94" fmla="*/ 323864 h 586292"/>
              <a:gd name="connsiteX95" fmla="*/ 509625 w 577154"/>
              <a:gd name="connsiteY95" fmla="*/ 282911 h 586292"/>
              <a:gd name="connsiteX96" fmla="*/ 519524 w 577154"/>
              <a:gd name="connsiteY96" fmla="*/ 292773 h 586292"/>
              <a:gd name="connsiteX97" fmla="*/ 519524 w 577154"/>
              <a:gd name="connsiteY97" fmla="*/ 293532 h 586292"/>
              <a:gd name="connsiteX98" fmla="*/ 518763 w 577154"/>
              <a:gd name="connsiteY98" fmla="*/ 313256 h 586292"/>
              <a:gd name="connsiteX99" fmla="*/ 508863 w 577154"/>
              <a:gd name="connsiteY99" fmla="*/ 323118 h 586292"/>
              <a:gd name="connsiteX100" fmla="*/ 508102 w 577154"/>
              <a:gd name="connsiteY100" fmla="*/ 322360 h 586292"/>
              <a:gd name="connsiteX101" fmla="*/ 498964 w 577154"/>
              <a:gd name="connsiteY101" fmla="*/ 311739 h 586292"/>
              <a:gd name="connsiteX102" fmla="*/ 498964 w 577154"/>
              <a:gd name="connsiteY102" fmla="*/ 293532 h 586292"/>
              <a:gd name="connsiteX103" fmla="*/ 509625 w 577154"/>
              <a:gd name="connsiteY103" fmla="*/ 282911 h 586292"/>
              <a:gd name="connsiteX104" fmla="*/ 20504 w 577154"/>
              <a:gd name="connsiteY104" fmla="*/ 273047 h 586292"/>
              <a:gd name="connsiteX105" fmla="*/ 19744 w 577154"/>
              <a:gd name="connsiteY105" fmla="*/ 293525 h 586292"/>
              <a:gd name="connsiteX106" fmla="*/ 20504 w 577154"/>
              <a:gd name="connsiteY106" fmla="*/ 303385 h 586292"/>
              <a:gd name="connsiteX107" fmla="*/ 60753 w 577154"/>
              <a:gd name="connsiteY107" fmla="*/ 303385 h 586292"/>
              <a:gd name="connsiteX108" fmla="*/ 60753 w 577154"/>
              <a:gd name="connsiteY108" fmla="*/ 293525 h 586292"/>
              <a:gd name="connsiteX109" fmla="*/ 61512 w 577154"/>
              <a:gd name="connsiteY109" fmla="*/ 273805 h 586292"/>
              <a:gd name="connsiteX110" fmla="*/ 61512 w 577154"/>
              <a:gd name="connsiteY110" fmla="*/ 273047 h 586292"/>
              <a:gd name="connsiteX111" fmla="*/ 129811 w 577154"/>
              <a:gd name="connsiteY111" fmla="*/ 263173 h 586292"/>
              <a:gd name="connsiteX112" fmla="*/ 138897 w 577154"/>
              <a:gd name="connsiteY112" fmla="*/ 274553 h 586292"/>
              <a:gd name="connsiteX113" fmla="*/ 138140 w 577154"/>
              <a:gd name="connsiteY113" fmla="*/ 292760 h 586292"/>
              <a:gd name="connsiteX114" fmla="*/ 138140 w 577154"/>
              <a:gd name="connsiteY114" fmla="*/ 293518 h 586292"/>
              <a:gd name="connsiteX115" fmla="*/ 128297 w 577154"/>
              <a:gd name="connsiteY115" fmla="*/ 303380 h 586292"/>
              <a:gd name="connsiteX116" fmla="*/ 117697 w 577154"/>
              <a:gd name="connsiteY116" fmla="*/ 294277 h 586292"/>
              <a:gd name="connsiteX117" fmla="*/ 117697 w 577154"/>
              <a:gd name="connsiteY117" fmla="*/ 293518 h 586292"/>
              <a:gd name="connsiteX118" fmla="*/ 118454 w 577154"/>
              <a:gd name="connsiteY118" fmla="*/ 273035 h 586292"/>
              <a:gd name="connsiteX119" fmla="*/ 129811 w 577154"/>
              <a:gd name="connsiteY119" fmla="*/ 263173 h 586292"/>
              <a:gd name="connsiteX120" fmla="*/ 28098 w 577154"/>
              <a:gd name="connsiteY120" fmla="*/ 222230 h 586292"/>
              <a:gd name="connsiteX121" fmla="*/ 22782 w 577154"/>
              <a:gd name="connsiteY121" fmla="*/ 252568 h 586292"/>
              <a:gd name="connsiteX122" fmla="*/ 63031 w 577154"/>
              <a:gd name="connsiteY122" fmla="*/ 252568 h 586292"/>
              <a:gd name="connsiteX123" fmla="*/ 63031 w 577154"/>
              <a:gd name="connsiteY123" fmla="*/ 250293 h 586292"/>
              <a:gd name="connsiteX124" fmla="*/ 63031 w 577154"/>
              <a:gd name="connsiteY124" fmla="*/ 249535 h 586292"/>
              <a:gd name="connsiteX125" fmla="*/ 66828 w 577154"/>
              <a:gd name="connsiteY125" fmla="*/ 229815 h 586292"/>
              <a:gd name="connsiteX126" fmla="*/ 67588 w 577154"/>
              <a:gd name="connsiteY126" fmla="*/ 226022 h 586292"/>
              <a:gd name="connsiteX127" fmla="*/ 68347 w 577154"/>
              <a:gd name="connsiteY127" fmla="*/ 222230 h 586292"/>
              <a:gd name="connsiteX128" fmla="*/ 492894 w 577154"/>
              <a:gd name="connsiteY128" fmla="*/ 204013 h 586292"/>
              <a:gd name="connsiteX129" fmla="*/ 505825 w 577154"/>
              <a:gd name="connsiteY129" fmla="*/ 210836 h 586292"/>
              <a:gd name="connsiteX130" fmla="*/ 511911 w 577154"/>
              <a:gd name="connsiteY130" fmla="*/ 230547 h 586292"/>
              <a:gd name="connsiteX131" fmla="*/ 504304 w 577154"/>
              <a:gd name="connsiteY131" fmla="*/ 242677 h 586292"/>
              <a:gd name="connsiteX132" fmla="*/ 502022 w 577154"/>
              <a:gd name="connsiteY132" fmla="*/ 243435 h 586292"/>
              <a:gd name="connsiteX133" fmla="*/ 492133 w 577154"/>
              <a:gd name="connsiteY133" fmla="*/ 235854 h 586292"/>
              <a:gd name="connsiteX134" fmla="*/ 486809 w 577154"/>
              <a:gd name="connsiteY134" fmla="*/ 216901 h 586292"/>
              <a:gd name="connsiteX135" fmla="*/ 492894 w 577154"/>
              <a:gd name="connsiteY135" fmla="*/ 204013 h 586292"/>
              <a:gd name="connsiteX136" fmla="*/ 151873 w 577154"/>
              <a:gd name="connsiteY136" fmla="*/ 186619 h 586292"/>
              <a:gd name="connsiteX137" fmla="*/ 157203 w 577154"/>
              <a:gd name="connsiteY137" fmla="*/ 200274 h 586292"/>
              <a:gd name="connsiteX138" fmla="*/ 150350 w 577154"/>
              <a:gd name="connsiteY138" fmla="*/ 217723 h 586292"/>
              <a:gd name="connsiteX139" fmla="*/ 140450 w 577154"/>
              <a:gd name="connsiteY139" fmla="*/ 224550 h 586292"/>
              <a:gd name="connsiteX140" fmla="*/ 137404 w 577154"/>
              <a:gd name="connsiteY140" fmla="*/ 224550 h 586292"/>
              <a:gd name="connsiteX141" fmla="*/ 131312 w 577154"/>
              <a:gd name="connsiteY141" fmla="*/ 211654 h 586292"/>
              <a:gd name="connsiteX142" fmla="*/ 138927 w 577154"/>
              <a:gd name="connsiteY142" fmla="*/ 191929 h 586292"/>
              <a:gd name="connsiteX143" fmla="*/ 151873 w 577154"/>
              <a:gd name="connsiteY143" fmla="*/ 186619 h 586292"/>
              <a:gd name="connsiteX144" fmla="*/ 218736 w 577154"/>
              <a:gd name="connsiteY144" fmla="*/ 186536 h 586292"/>
              <a:gd name="connsiteX145" fmla="*/ 281780 w 577154"/>
              <a:gd name="connsiteY145" fmla="*/ 186536 h 586292"/>
              <a:gd name="connsiteX146" fmla="*/ 292414 w 577154"/>
              <a:gd name="connsiteY146" fmla="*/ 196401 h 586292"/>
              <a:gd name="connsiteX147" fmla="*/ 281780 w 577154"/>
              <a:gd name="connsiteY147" fmla="*/ 207024 h 586292"/>
              <a:gd name="connsiteX148" fmla="*/ 264310 w 577154"/>
              <a:gd name="connsiteY148" fmla="*/ 207024 h 586292"/>
              <a:gd name="connsiteX149" fmla="*/ 322037 w 577154"/>
              <a:gd name="connsiteY149" fmla="*/ 294288 h 586292"/>
              <a:gd name="connsiteX150" fmla="*/ 379004 w 577154"/>
              <a:gd name="connsiteY150" fmla="*/ 207024 h 586292"/>
              <a:gd name="connsiteX151" fmla="*/ 361534 w 577154"/>
              <a:gd name="connsiteY151" fmla="*/ 207024 h 586292"/>
              <a:gd name="connsiteX152" fmla="*/ 351659 w 577154"/>
              <a:gd name="connsiteY152" fmla="*/ 196401 h 586292"/>
              <a:gd name="connsiteX153" fmla="*/ 361534 w 577154"/>
              <a:gd name="connsiteY153" fmla="*/ 186536 h 586292"/>
              <a:gd name="connsiteX154" fmla="*/ 425337 w 577154"/>
              <a:gd name="connsiteY154" fmla="*/ 186536 h 586292"/>
              <a:gd name="connsiteX155" fmla="*/ 435211 w 577154"/>
              <a:gd name="connsiteY155" fmla="*/ 196401 h 586292"/>
              <a:gd name="connsiteX156" fmla="*/ 425337 w 577154"/>
              <a:gd name="connsiteY156" fmla="*/ 207024 h 586292"/>
              <a:gd name="connsiteX157" fmla="*/ 405588 w 577154"/>
              <a:gd name="connsiteY157" fmla="*/ 207024 h 586292"/>
              <a:gd name="connsiteX158" fmla="*/ 401031 w 577154"/>
              <a:gd name="connsiteY158" fmla="*/ 209301 h 586292"/>
              <a:gd name="connsiteX159" fmla="*/ 337987 w 577154"/>
              <a:gd name="connsiteY159" fmla="*/ 307947 h 586292"/>
              <a:gd name="connsiteX160" fmla="*/ 373687 w 577154"/>
              <a:gd name="connsiteY160" fmla="*/ 307947 h 586292"/>
              <a:gd name="connsiteX161" fmla="*/ 384321 w 577154"/>
              <a:gd name="connsiteY161" fmla="*/ 317812 h 586292"/>
              <a:gd name="connsiteX162" fmla="*/ 373687 w 577154"/>
              <a:gd name="connsiteY162" fmla="*/ 328435 h 586292"/>
              <a:gd name="connsiteX163" fmla="*/ 331911 w 577154"/>
              <a:gd name="connsiteY163" fmla="*/ 328435 h 586292"/>
              <a:gd name="connsiteX164" fmla="*/ 331911 w 577154"/>
              <a:gd name="connsiteY164" fmla="*/ 338300 h 586292"/>
              <a:gd name="connsiteX165" fmla="*/ 373687 w 577154"/>
              <a:gd name="connsiteY165" fmla="*/ 338300 h 586292"/>
              <a:gd name="connsiteX166" fmla="*/ 384321 w 577154"/>
              <a:gd name="connsiteY166" fmla="*/ 348164 h 586292"/>
              <a:gd name="connsiteX167" fmla="*/ 373687 w 577154"/>
              <a:gd name="connsiteY167" fmla="*/ 358788 h 586292"/>
              <a:gd name="connsiteX168" fmla="*/ 331911 w 577154"/>
              <a:gd name="connsiteY168" fmla="*/ 358788 h 586292"/>
              <a:gd name="connsiteX169" fmla="*/ 331911 w 577154"/>
              <a:gd name="connsiteY169" fmla="*/ 399005 h 586292"/>
              <a:gd name="connsiteX170" fmla="*/ 355457 w 577154"/>
              <a:gd name="connsiteY170" fmla="*/ 399005 h 586292"/>
              <a:gd name="connsiteX171" fmla="*/ 365332 w 577154"/>
              <a:gd name="connsiteY171" fmla="*/ 408870 h 586292"/>
              <a:gd name="connsiteX172" fmla="*/ 355457 w 577154"/>
              <a:gd name="connsiteY172" fmla="*/ 419493 h 586292"/>
              <a:gd name="connsiteX173" fmla="*/ 288616 w 577154"/>
              <a:gd name="connsiteY173" fmla="*/ 419493 h 586292"/>
              <a:gd name="connsiteX174" fmla="*/ 278742 w 577154"/>
              <a:gd name="connsiteY174" fmla="*/ 408870 h 586292"/>
              <a:gd name="connsiteX175" fmla="*/ 288616 w 577154"/>
              <a:gd name="connsiteY175" fmla="*/ 399005 h 586292"/>
              <a:gd name="connsiteX176" fmla="*/ 312162 w 577154"/>
              <a:gd name="connsiteY176" fmla="*/ 399005 h 586292"/>
              <a:gd name="connsiteX177" fmla="*/ 312162 w 577154"/>
              <a:gd name="connsiteY177" fmla="*/ 358788 h 586292"/>
              <a:gd name="connsiteX178" fmla="*/ 270386 w 577154"/>
              <a:gd name="connsiteY178" fmla="*/ 358788 h 586292"/>
              <a:gd name="connsiteX179" fmla="*/ 259752 w 577154"/>
              <a:gd name="connsiteY179" fmla="*/ 348164 h 586292"/>
              <a:gd name="connsiteX180" fmla="*/ 270386 w 577154"/>
              <a:gd name="connsiteY180" fmla="*/ 338300 h 586292"/>
              <a:gd name="connsiteX181" fmla="*/ 312162 w 577154"/>
              <a:gd name="connsiteY181" fmla="*/ 338300 h 586292"/>
              <a:gd name="connsiteX182" fmla="*/ 312162 w 577154"/>
              <a:gd name="connsiteY182" fmla="*/ 328435 h 586292"/>
              <a:gd name="connsiteX183" fmla="*/ 270386 w 577154"/>
              <a:gd name="connsiteY183" fmla="*/ 328435 h 586292"/>
              <a:gd name="connsiteX184" fmla="*/ 259752 w 577154"/>
              <a:gd name="connsiteY184" fmla="*/ 317812 h 586292"/>
              <a:gd name="connsiteX185" fmla="*/ 270386 w 577154"/>
              <a:gd name="connsiteY185" fmla="*/ 307947 h 586292"/>
              <a:gd name="connsiteX186" fmla="*/ 305326 w 577154"/>
              <a:gd name="connsiteY186" fmla="*/ 307947 h 586292"/>
              <a:gd name="connsiteX187" fmla="*/ 242283 w 577154"/>
              <a:gd name="connsiteY187" fmla="*/ 209301 h 586292"/>
              <a:gd name="connsiteX188" fmla="*/ 238485 w 577154"/>
              <a:gd name="connsiteY188" fmla="*/ 207024 h 586292"/>
              <a:gd name="connsiteX189" fmla="*/ 218736 w 577154"/>
              <a:gd name="connsiteY189" fmla="*/ 207024 h 586292"/>
              <a:gd name="connsiteX190" fmla="*/ 208102 w 577154"/>
              <a:gd name="connsiteY190" fmla="*/ 196401 h 586292"/>
              <a:gd name="connsiteX191" fmla="*/ 218736 w 577154"/>
              <a:gd name="connsiteY191" fmla="*/ 186536 h 586292"/>
              <a:gd name="connsiteX192" fmla="*/ 44805 w 577154"/>
              <a:gd name="connsiteY192" fmla="*/ 172171 h 586292"/>
              <a:gd name="connsiteX193" fmla="*/ 33414 w 577154"/>
              <a:gd name="connsiteY193" fmla="*/ 202510 h 586292"/>
              <a:gd name="connsiteX194" fmla="*/ 73663 w 577154"/>
              <a:gd name="connsiteY194" fmla="*/ 202510 h 586292"/>
              <a:gd name="connsiteX195" fmla="*/ 77460 w 577154"/>
              <a:gd name="connsiteY195" fmla="*/ 188858 h 586292"/>
              <a:gd name="connsiteX196" fmla="*/ 78979 w 577154"/>
              <a:gd name="connsiteY196" fmla="*/ 185065 h 586292"/>
              <a:gd name="connsiteX197" fmla="*/ 83535 w 577154"/>
              <a:gd name="connsiteY197" fmla="*/ 172171 h 586292"/>
              <a:gd name="connsiteX198" fmla="*/ 451103 w 577154"/>
              <a:gd name="connsiteY198" fmla="*/ 136487 h 586292"/>
              <a:gd name="connsiteX199" fmla="*/ 465547 w 577154"/>
              <a:gd name="connsiteY199" fmla="*/ 138009 h 586292"/>
              <a:gd name="connsiteX200" fmla="*/ 477709 w 577154"/>
              <a:gd name="connsiteY200" fmla="*/ 154748 h 586292"/>
              <a:gd name="connsiteX201" fmla="*/ 475429 w 577154"/>
              <a:gd name="connsiteY201" fmla="*/ 168444 h 586292"/>
              <a:gd name="connsiteX202" fmla="*/ 469347 w 577154"/>
              <a:gd name="connsiteY202" fmla="*/ 169966 h 586292"/>
              <a:gd name="connsiteX203" fmla="*/ 460986 w 577154"/>
              <a:gd name="connsiteY203" fmla="*/ 166161 h 586292"/>
              <a:gd name="connsiteX204" fmla="*/ 449583 w 577154"/>
              <a:gd name="connsiteY204" fmla="*/ 150183 h 586292"/>
              <a:gd name="connsiteX205" fmla="*/ 451103 w 577154"/>
              <a:gd name="connsiteY205" fmla="*/ 136487 h 586292"/>
              <a:gd name="connsiteX206" fmla="*/ 185242 w 577154"/>
              <a:gd name="connsiteY206" fmla="*/ 122835 h 586292"/>
              <a:gd name="connsiteX207" fmla="*/ 199674 w 577154"/>
              <a:gd name="connsiteY207" fmla="*/ 122835 h 586292"/>
              <a:gd name="connsiteX208" fmla="*/ 199674 w 577154"/>
              <a:gd name="connsiteY208" fmla="*/ 137266 h 586292"/>
              <a:gd name="connsiteX209" fmla="*/ 186762 w 577154"/>
              <a:gd name="connsiteY209" fmla="*/ 150938 h 586292"/>
              <a:gd name="connsiteX210" fmla="*/ 179166 w 577154"/>
              <a:gd name="connsiteY210" fmla="*/ 154736 h 586292"/>
              <a:gd name="connsiteX211" fmla="*/ 173090 w 577154"/>
              <a:gd name="connsiteY211" fmla="*/ 152457 h 586292"/>
              <a:gd name="connsiteX212" fmla="*/ 171571 w 577154"/>
              <a:gd name="connsiteY212" fmla="*/ 138026 h 586292"/>
              <a:gd name="connsiteX213" fmla="*/ 185242 w 577154"/>
              <a:gd name="connsiteY213" fmla="*/ 122835 h 586292"/>
              <a:gd name="connsiteX214" fmla="*/ 81257 w 577154"/>
              <a:gd name="connsiteY214" fmla="*/ 111494 h 586292"/>
              <a:gd name="connsiteX215" fmla="*/ 54677 w 577154"/>
              <a:gd name="connsiteY215" fmla="*/ 151692 h 586292"/>
              <a:gd name="connsiteX216" fmla="*/ 92648 w 577154"/>
              <a:gd name="connsiteY216" fmla="*/ 151692 h 586292"/>
              <a:gd name="connsiteX217" fmla="*/ 92648 w 577154"/>
              <a:gd name="connsiteY217" fmla="*/ 150934 h 586292"/>
              <a:gd name="connsiteX218" fmla="*/ 94926 w 577154"/>
              <a:gd name="connsiteY218" fmla="*/ 146383 h 586292"/>
              <a:gd name="connsiteX219" fmla="*/ 101761 w 577154"/>
              <a:gd name="connsiteY219" fmla="*/ 135006 h 586292"/>
              <a:gd name="connsiteX220" fmla="*/ 104039 w 577154"/>
              <a:gd name="connsiteY220" fmla="*/ 130455 h 586292"/>
              <a:gd name="connsiteX221" fmla="*/ 113152 w 577154"/>
              <a:gd name="connsiteY221" fmla="*/ 116803 h 586292"/>
              <a:gd name="connsiteX222" fmla="*/ 116190 w 577154"/>
              <a:gd name="connsiteY222" fmla="*/ 111494 h 586292"/>
              <a:gd name="connsiteX223" fmla="*/ 400213 w 577154"/>
              <a:gd name="connsiteY223" fmla="*/ 85002 h 586292"/>
              <a:gd name="connsiteX224" fmla="*/ 418420 w 577154"/>
              <a:gd name="connsiteY224" fmla="*/ 95611 h 586292"/>
              <a:gd name="connsiteX225" fmla="*/ 421455 w 577154"/>
              <a:gd name="connsiteY225" fmla="*/ 109251 h 586292"/>
              <a:gd name="connsiteX226" fmla="*/ 413110 w 577154"/>
              <a:gd name="connsiteY226" fmla="*/ 113798 h 586292"/>
              <a:gd name="connsiteX227" fmla="*/ 407800 w 577154"/>
              <a:gd name="connsiteY227" fmla="*/ 112282 h 586292"/>
              <a:gd name="connsiteX228" fmla="*/ 391110 w 577154"/>
              <a:gd name="connsiteY228" fmla="*/ 103189 h 586292"/>
              <a:gd name="connsiteX229" fmla="*/ 386558 w 577154"/>
              <a:gd name="connsiteY229" fmla="*/ 89549 h 586292"/>
              <a:gd name="connsiteX230" fmla="*/ 400213 w 577154"/>
              <a:gd name="connsiteY230" fmla="*/ 85002 h 586292"/>
              <a:gd name="connsiteX231" fmla="*/ 255897 w 577154"/>
              <a:gd name="connsiteY231" fmla="*/ 76571 h 586292"/>
              <a:gd name="connsiteX232" fmla="*/ 268814 w 577154"/>
              <a:gd name="connsiteY232" fmla="*/ 82644 h 586292"/>
              <a:gd name="connsiteX233" fmla="*/ 262735 w 577154"/>
              <a:gd name="connsiteY233" fmla="*/ 95550 h 586292"/>
              <a:gd name="connsiteX234" fmla="*/ 245259 w 577154"/>
              <a:gd name="connsiteY234" fmla="*/ 103141 h 586292"/>
              <a:gd name="connsiteX235" fmla="*/ 240700 w 577154"/>
              <a:gd name="connsiteY235" fmla="*/ 104660 h 586292"/>
              <a:gd name="connsiteX236" fmla="*/ 231582 w 577154"/>
              <a:gd name="connsiteY236" fmla="*/ 99346 h 586292"/>
              <a:gd name="connsiteX237" fmla="*/ 236141 w 577154"/>
              <a:gd name="connsiteY237" fmla="*/ 85681 h 586292"/>
              <a:gd name="connsiteX238" fmla="*/ 255897 w 577154"/>
              <a:gd name="connsiteY238" fmla="*/ 76571 h 586292"/>
              <a:gd name="connsiteX239" fmla="*/ 318232 w 577154"/>
              <a:gd name="connsiteY239" fmla="*/ 65184 h 586292"/>
              <a:gd name="connsiteX240" fmla="*/ 318990 w 577154"/>
              <a:gd name="connsiteY240" fmla="*/ 65184 h 586292"/>
              <a:gd name="connsiteX241" fmla="*/ 339459 w 577154"/>
              <a:gd name="connsiteY241" fmla="*/ 66705 h 586292"/>
              <a:gd name="connsiteX242" fmla="*/ 348556 w 577154"/>
              <a:gd name="connsiteY242" fmla="*/ 78111 h 586292"/>
              <a:gd name="connsiteX243" fmla="*/ 337943 w 577154"/>
              <a:gd name="connsiteY243" fmla="*/ 87237 h 586292"/>
              <a:gd name="connsiteX244" fmla="*/ 337184 w 577154"/>
              <a:gd name="connsiteY244" fmla="*/ 86476 h 586292"/>
              <a:gd name="connsiteX245" fmla="*/ 318990 w 577154"/>
              <a:gd name="connsiteY245" fmla="*/ 85716 h 586292"/>
              <a:gd name="connsiteX246" fmla="*/ 308376 w 577154"/>
              <a:gd name="connsiteY246" fmla="*/ 75830 h 586292"/>
              <a:gd name="connsiteX247" fmla="*/ 318232 w 577154"/>
              <a:gd name="connsiteY247" fmla="*/ 65184 h 586292"/>
              <a:gd name="connsiteX248" fmla="*/ 133656 w 577154"/>
              <a:gd name="connsiteY248" fmla="*/ 60677 h 586292"/>
              <a:gd name="connsiteX249" fmla="*/ 98723 w 577154"/>
              <a:gd name="connsiteY249" fmla="*/ 91015 h 586292"/>
              <a:gd name="connsiteX250" fmla="*/ 132138 w 577154"/>
              <a:gd name="connsiteY250" fmla="*/ 91015 h 586292"/>
              <a:gd name="connsiteX251" fmla="*/ 136694 w 577154"/>
              <a:gd name="connsiteY251" fmla="*/ 85706 h 586292"/>
              <a:gd name="connsiteX252" fmla="*/ 142010 w 577154"/>
              <a:gd name="connsiteY252" fmla="*/ 79638 h 586292"/>
              <a:gd name="connsiteX253" fmla="*/ 148085 w 577154"/>
              <a:gd name="connsiteY253" fmla="*/ 73571 h 586292"/>
              <a:gd name="connsiteX254" fmla="*/ 154161 w 577154"/>
              <a:gd name="connsiteY254" fmla="*/ 67503 h 586292"/>
              <a:gd name="connsiteX255" fmla="*/ 161755 w 577154"/>
              <a:gd name="connsiteY255" fmla="*/ 60677 h 586292"/>
              <a:gd name="connsiteX256" fmla="*/ 214914 w 577154"/>
              <a:gd name="connsiteY256" fmla="*/ 25029 h 586292"/>
              <a:gd name="connsiteX257" fmla="*/ 168589 w 577154"/>
              <a:gd name="connsiteY257" fmla="*/ 40198 h 586292"/>
              <a:gd name="connsiteX258" fmla="*/ 188334 w 577154"/>
              <a:gd name="connsiteY258" fmla="*/ 40198 h 586292"/>
              <a:gd name="connsiteX259" fmla="*/ 196688 w 577154"/>
              <a:gd name="connsiteY259" fmla="*/ 34889 h 586292"/>
              <a:gd name="connsiteX260" fmla="*/ 202004 w 577154"/>
              <a:gd name="connsiteY260" fmla="*/ 31855 h 586292"/>
              <a:gd name="connsiteX261" fmla="*/ 211877 w 577154"/>
              <a:gd name="connsiteY261" fmla="*/ 26546 h 586292"/>
              <a:gd name="connsiteX262" fmla="*/ 214914 w 577154"/>
              <a:gd name="connsiteY262" fmla="*/ 25029 h 586292"/>
              <a:gd name="connsiteX263" fmla="*/ 318954 w 577154"/>
              <a:gd name="connsiteY263" fmla="*/ 20478 h 586292"/>
              <a:gd name="connsiteX264" fmla="*/ 294653 w 577154"/>
              <a:gd name="connsiteY264" fmla="*/ 21237 h 586292"/>
              <a:gd name="connsiteX265" fmla="*/ 290855 w 577154"/>
              <a:gd name="connsiteY265" fmla="*/ 21995 h 586292"/>
              <a:gd name="connsiteX266" fmla="*/ 289337 w 577154"/>
              <a:gd name="connsiteY266" fmla="*/ 22754 h 586292"/>
              <a:gd name="connsiteX267" fmla="*/ 278705 w 577154"/>
              <a:gd name="connsiteY267" fmla="*/ 24271 h 586292"/>
              <a:gd name="connsiteX268" fmla="*/ 277945 w 577154"/>
              <a:gd name="connsiteY268" fmla="*/ 24271 h 586292"/>
              <a:gd name="connsiteX269" fmla="*/ 268073 w 577154"/>
              <a:gd name="connsiteY269" fmla="*/ 26546 h 586292"/>
              <a:gd name="connsiteX270" fmla="*/ 266554 w 577154"/>
              <a:gd name="connsiteY270" fmla="*/ 26546 h 586292"/>
              <a:gd name="connsiteX271" fmla="*/ 257441 w 577154"/>
              <a:gd name="connsiteY271" fmla="*/ 29580 h 586292"/>
              <a:gd name="connsiteX272" fmla="*/ 254404 w 577154"/>
              <a:gd name="connsiteY272" fmla="*/ 30338 h 586292"/>
              <a:gd name="connsiteX273" fmla="*/ 246810 w 577154"/>
              <a:gd name="connsiteY273" fmla="*/ 32614 h 586292"/>
              <a:gd name="connsiteX274" fmla="*/ 240734 w 577154"/>
              <a:gd name="connsiteY274" fmla="*/ 35648 h 586292"/>
              <a:gd name="connsiteX275" fmla="*/ 236937 w 577154"/>
              <a:gd name="connsiteY275" fmla="*/ 37164 h 586292"/>
              <a:gd name="connsiteX276" fmla="*/ 109355 w 577154"/>
              <a:gd name="connsiteY276" fmla="*/ 163069 h 586292"/>
              <a:gd name="connsiteX277" fmla="*/ 109355 w 577154"/>
              <a:gd name="connsiteY277" fmla="*/ 164586 h 586292"/>
              <a:gd name="connsiteX278" fmla="*/ 104799 w 577154"/>
              <a:gd name="connsiteY278" fmla="*/ 174446 h 586292"/>
              <a:gd name="connsiteX279" fmla="*/ 103280 w 577154"/>
              <a:gd name="connsiteY279" fmla="*/ 178239 h 586292"/>
              <a:gd name="connsiteX280" fmla="*/ 100242 w 577154"/>
              <a:gd name="connsiteY280" fmla="*/ 185823 h 586292"/>
              <a:gd name="connsiteX281" fmla="*/ 97964 w 577154"/>
              <a:gd name="connsiteY281" fmla="*/ 190374 h 586292"/>
              <a:gd name="connsiteX282" fmla="*/ 95686 w 577154"/>
              <a:gd name="connsiteY282" fmla="*/ 197201 h 586292"/>
              <a:gd name="connsiteX283" fmla="*/ 94167 w 577154"/>
              <a:gd name="connsiteY283" fmla="*/ 203268 h 586292"/>
              <a:gd name="connsiteX284" fmla="*/ 92648 w 577154"/>
              <a:gd name="connsiteY284" fmla="*/ 209336 h 586292"/>
              <a:gd name="connsiteX285" fmla="*/ 90370 w 577154"/>
              <a:gd name="connsiteY285" fmla="*/ 215404 h 586292"/>
              <a:gd name="connsiteX286" fmla="*/ 88851 w 577154"/>
              <a:gd name="connsiteY286" fmla="*/ 221471 h 586292"/>
              <a:gd name="connsiteX287" fmla="*/ 87332 w 577154"/>
              <a:gd name="connsiteY287" fmla="*/ 227539 h 586292"/>
              <a:gd name="connsiteX288" fmla="*/ 86573 w 577154"/>
              <a:gd name="connsiteY288" fmla="*/ 234365 h 586292"/>
              <a:gd name="connsiteX289" fmla="*/ 85054 w 577154"/>
              <a:gd name="connsiteY289" fmla="*/ 240433 h 586292"/>
              <a:gd name="connsiteX290" fmla="*/ 84295 w 577154"/>
              <a:gd name="connsiteY290" fmla="*/ 247259 h 586292"/>
              <a:gd name="connsiteX291" fmla="*/ 83535 w 577154"/>
              <a:gd name="connsiteY291" fmla="*/ 253327 h 586292"/>
              <a:gd name="connsiteX292" fmla="*/ 82776 w 577154"/>
              <a:gd name="connsiteY292" fmla="*/ 260912 h 586292"/>
              <a:gd name="connsiteX293" fmla="*/ 82016 w 577154"/>
              <a:gd name="connsiteY293" fmla="*/ 266221 h 586292"/>
              <a:gd name="connsiteX294" fmla="*/ 81257 w 577154"/>
              <a:gd name="connsiteY294" fmla="*/ 275322 h 586292"/>
              <a:gd name="connsiteX295" fmla="*/ 81257 w 577154"/>
              <a:gd name="connsiteY295" fmla="*/ 279873 h 586292"/>
              <a:gd name="connsiteX296" fmla="*/ 80498 w 577154"/>
              <a:gd name="connsiteY296" fmla="*/ 293525 h 586292"/>
              <a:gd name="connsiteX297" fmla="*/ 81257 w 577154"/>
              <a:gd name="connsiteY297" fmla="*/ 306419 h 586292"/>
              <a:gd name="connsiteX298" fmla="*/ 81257 w 577154"/>
              <a:gd name="connsiteY298" fmla="*/ 311729 h 586292"/>
              <a:gd name="connsiteX299" fmla="*/ 82016 w 577154"/>
              <a:gd name="connsiteY299" fmla="*/ 320072 h 586292"/>
              <a:gd name="connsiteX300" fmla="*/ 82776 w 577154"/>
              <a:gd name="connsiteY300" fmla="*/ 325381 h 586292"/>
              <a:gd name="connsiteX301" fmla="*/ 83535 w 577154"/>
              <a:gd name="connsiteY301" fmla="*/ 332966 h 586292"/>
              <a:gd name="connsiteX302" fmla="*/ 84295 w 577154"/>
              <a:gd name="connsiteY302" fmla="*/ 339033 h 586292"/>
              <a:gd name="connsiteX303" fmla="*/ 85054 w 577154"/>
              <a:gd name="connsiteY303" fmla="*/ 345859 h 586292"/>
              <a:gd name="connsiteX304" fmla="*/ 86573 w 577154"/>
              <a:gd name="connsiteY304" fmla="*/ 351927 h 586292"/>
              <a:gd name="connsiteX305" fmla="*/ 87332 w 577154"/>
              <a:gd name="connsiteY305" fmla="*/ 358753 h 586292"/>
              <a:gd name="connsiteX306" fmla="*/ 88851 w 577154"/>
              <a:gd name="connsiteY306" fmla="*/ 364821 h 586292"/>
              <a:gd name="connsiteX307" fmla="*/ 90370 w 577154"/>
              <a:gd name="connsiteY307" fmla="*/ 370889 h 586292"/>
              <a:gd name="connsiteX308" fmla="*/ 91889 w 577154"/>
              <a:gd name="connsiteY308" fmla="*/ 376956 h 586292"/>
              <a:gd name="connsiteX309" fmla="*/ 94167 w 577154"/>
              <a:gd name="connsiteY309" fmla="*/ 383783 h 586292"/>
              <a:gd name="connsiteX310" fmla="*/ 95686 w 577154"/>
              <a:gd name="connsiteY310" fmla="*/ 389092 h 586292"/>
              <a:gd name="connsiteX311" fmla="*/ 97964 w 577154"/>
              <a:gd name="connsiteY311" fmla="*/ 395918 h 586292"/>
              <a:gd name="connsiteX312" fmla="*/ 100242 w 577154"/>
              <a:gd name="connsiteY312" fmla="*/ 401227 h 586292"/>
              <a:gd name="connsiteX313" fmla="*/ 103280 w 577154"/>
              <a:gd name="connsiteY313" fmla="*/ 408812 h 586292"/>
              <a:gd name="connsiteX314" fmla="*/ 104799 w 577154"/>
              <a:gd name="connsiteY314" fmla="*/ 412604 h 586292"/>
              <a:gd name="connsiteX315" fmla="*/ 108596 w 577154"/>
              <a:gd name="connsiteY315" fmla="*/ 422464 h 586292"/>
              <a:gd name="connsiteX316" fmla="*/ 109355 w 577154"/>
              <a:gd name="connsiteY316" fmla="*/ 423223 h 586292"/>
              <a:gd name="connsiteX317" fmla="*/ 236937 w 577154"/>
              <a:gd name="connsiteY317" fmla="*/ 549886 h 586292"/>
              <a:gd name="connsiteX318" fmla="*/ 240734 w 577154"/>
              <a:gd name="connsiteY318" fmla="*/ 551403 h 586292"/>
              <a:gd name="connsiteX319" fmla="*/ 246810 w 577154"/>
              <a:gd name="connsiteY319" fmla="*/ 553678 h 586292"/>
              <a:gd name="connsiteX320" fmla="*/ 254404 w 577154"/>
              <a:gd name="connsiteY320" fmla="*/ 555954 h 586292"/>
              <a:gd name="connsiteX321" fmla="*/ 257441 w 577154"/>
              <a:gd name="connsiteY321" fmla="*/ 557471 h 586292"/>
              <a:gd name="connsiteX322" fmla="*/ 266554 w 577154"/>
              <a:gd name="connsiteY322" fmla="*/ 559746 h 586292"/>
              <a:gd name="connsiteX323" fmla="*/ 268073 w 577154"/>
              <a:gd name="connsiteY323" fmla="*/ 559746 h 586292"/>
              <a:gd name="connsiteX324" fmla="*/ 277945 w 577154"/>
              <a:gd name="connsiteY324" fmla="*/ 562021 h 586292"/>
              <a:gd name="connsiteX325" fmla="*/ 278705 w 577154"/>
              <a:gd name="connsiteY325" fmla="*/ 562780 h 586292"/>
              <a:gd name="connsiteX326" fmla="*/ 289337 w 577154"/>
              <a:gd name="connsiteY326" fmla="*/ 564297 h 586292"/>
              <a:gd name="connsiteX327" fmla="*/ 290855 w 577154"/>
              <a:gd name="connsiteY327" fmla="*/ 564297 h 586292"/>
              <a:gd name="connsiteX328" fmla="*/ 294653 w 577154"/>
              <a:gd name="connsiteY328" fmla="*/ 565055 h 586292"/>
              <a:gd name="connsiteX329" fmla="*/ 318954 w 577154"/>
              <a:gd name="connsiteY329" fmla="*/ 566572 h 586292"/>
              <a:gd name="connsiteX330" fmla="*/ 556650 w 577154"/>
              <a:gd name="connsiteY330" fmla="*/ 293525 h 586292"/>
              <a:gd name="connsiteX331" fmla="*/ 318954 w 577154"/>
              <a:gd name="connsiteY331" fmla="*/ 20478 h 586292"/>
              <a:gd name="connsiteX332" fmla="*/ 258201 w 577154"/>
              <a:gd name="connsiteY332" fmla="*/ 0 h 586292"/>
              <a:gd name="connsiteX333" fmla="*/ 287818 w 577154"/>
              <a:gd name="connsiteY333" fmla="*/ 2275 h 586292"/>
              <a:gd name="connsiteX334" fmla="*/ 318954 w 577154"/>
              <a:gd name="connsiteY334" fmla="*/ 0 h 586292"/>
              <a:gd name="connsiteX335" fmla="*/ 577154 w 577154"/>
              <a:gd name="connsiteY335" fmla="*/ 293525 h 586292"/>
              <a:gd name="connsiteX336" fmla="*/ 318954 w 577154"/>
              <a:gd name="connsiteY336" fmla="*/ 586292 h 586292"/>
              <a:gd name="connsiteX337" fmla="*/ 287818 w 577154"/>
              <a:gd name="connsiteY337" fmla="*/ 584775 h 586292"/>
              <a:gd name="connsiteX338" fmla="*/ 258201 w 577154"/>
              <a:gd name="connsiteY338" fmla="*/ 586292 h 586292"/>
              <a:gd name="connsiteX339" fmla="*/ 110874 w 577154"/>
              <a:gd name="connsiteY339" fmla="*/ 533958 h 586292"/>
              <a:gd name="connsiteX340" fmla="*/ 108596 w 577154"/>
              <a:gd name="connsiteY340" fmla="*/ 532441 h 586292"/>
              <a:gd name="connsiteX341" fmla="*/ 60753 w 577154"/>
              <a:gd name="connsiteY341" fmla="*/ 482383 h 586292"/>
              <a:gd name="connsiteX342" fmla="*/ 59993 w 577154"/>
              <a:gd name="connsiteY342" fmla="*/ 480866 h 586292"/>
              <a:gd name="connsiteX343" fmla="*/ 25060 w 577154"/>
              <a:gd name="connsiteY343" fmla="*/ 419430 h 586292"/>
              <a:gd name="connsiteX344" fmla="*/ 24301 w 577154"/>
              <a:gd name="connsiteY344" fmla="*/ 417913 h 586292"/>
              <a:gd name="connsiteX345" fmla="*/ 0 w 577154"/>
              <a:gd name="connsiteY345" fmla="*/ 293525 h 586292"/>
              <a:gd name="connsiteX346" fmla="*/ 9872 w 577154"/>
              <a:gd name="connsiteY346" fmla="*/ 211611 h 586292"/>
              <a:gd name="connsiteX347" fmla="*/ 10632 w 577154"/>
              <a:gd name="connsiteY347" fmla="*/ 207819 h 586292"/>
              <a:gd name="connsiteX348" fmla="*/ 28857 w 577154"/>
              <a:gd name="connsiteY348" fmla="*/ 158519 h 586292"/>
              <a:gd name="connsiteX349" fmla="*/ 29617 w 577154"/>
              <a:gd name="connsiteY349" fmla="*/ 157002 h 586292"/>
              <a:gd name="connsiteX350" fmla="*/ 67588 w 577154"/>
              <a:gd name="connsiteY350" fmla="*/ 94808 h 586292"/>
              <a:gd name="connsiteX351" fmla="*/ 69106 w 577154"/>
              <a:gd name="connsiteY351" fmla="*/ 94049 h 586292"/>
              <a:gd name="connsiteX352" fmla="*/ 123025 w 577154"/>
              <a:gd name="connsiteY352" fmla="*/ 43232 h 586292"/>
              <a:gd name="connsiteX353" fmla="*/ 258201 w 577154"/>
              <a:gd name="connsiteY353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77154" h="586292">
                <a:moveTo>
                  <a:pt x="149604" y="536234"/>
                </a:moveTo>
                <a:cubicBezTo>
                  <a:pt x="170108" y="548369"/>
                  <a:pt x="191372" y="556712"/>
                  <a:pt x="214914" y="562021"/>
                </a:cubicBezTo>
                <a:cubicBezTo>
                  <a:pt x="214155" y="561263"/>
                  <a:pt x="212636" y="560504"/>
                  <a:pt x="211877" y="559746"/>
                </a:cubicBezTo>
                <a:cubicBezTo>
                  <a:pt x="208079" y="558229"/>
                  <a:pt x="205041" y="556712"/>
                  <a:pt x="202004" y="554437"/>
                </a:cubicBezTo>
                <a:cubicBezTo>
                  <a:pt x="199725" y="553678"/>
                  <a:pt x="198207" y="552920"/>
                  <a:pt x="196688" y="551403"/>
                </a:cubicBezTo>
                <a:cubicBezTo>
                  <a:pt x="192131" y="549128"/>
                  <a:pt x="188334" y="546094"/>
                  <a:pt x="184537" y="543818"/>
                </a:cubicBezTo>
                <a:cubicBezTo>
                  <a:pt x="182259" y="542301"/>
                  <a:pt x="179981" y="540784"/>
                  <a:pt x="177702" y="538509"/>
                </a:cubicBezTo>
                <a:cubicBezTo>
                  <a:pt x="176184" y="537751"/>
                  <a:pt x="175424" y="536992"/>
                  <a:pt x="173905" y="536234"/>
                </a:cubicBezTo>
                <a:close/>
                <a:moveTo>
                  <a:pt x="299943" y="499816"/>
                </a:moveTo>
                <a:cubicBezTo>
                  <a:pt x="306021" y="500576"/>
                  <a:pt x="312100" y="500576"/>
                  <a:pt x="318939" y="500576"/>
                </a:cubicBezTo>
                <a:cubicBezTo>
                  <a:pt x="324257" y="500576"/>
                  <a:pt x="329576" y="505139"/>
                  <a:pt x="329576" y="511222"/>
                </a:cubicBezTo>
                <a:cubicBezTo>
                  <a:pt x="329576" y="516546"/>
                  <a:pt x="325017" y="521108"/>
                  <a:pt x="319698" y="521108"/>
                </a:cubicBezTo>
                <a:lnTo>
                  <a:pt x="318939" y="521108"/>
                </a:lnTo>
                <a:cubicBezTo>
                  <a:pt x="311340" y="521108"/>
                  <a:pt x="304502" y="520348"/>
                  <a:pt x="297663" y="519587"/>
                </a:cubicBezTo>
                <a:cubicBezTo>
                  <a:pt x="291584" y="518827"/>
                  <a:pt x="287785" y="514264"/>
                  <a:pt x="288545" y="508941"/>
                </a:cubicBezTo>
                <a:cubicBezTo>
                  <a:pt x="289305" y="502857"/>
                  <a:pt x="293864" y="499055"/>
                  <a:pt x="299943" y="499816"/>
                </a:cubicBezTo>
                <a:close/>
                <a:moveTo>
                  <a:pt x="88851" y="485417"/>
                </a:moveTo>
                <a:cubicBezTo>
                  <a:pt x="98723" y="496794"/>
                  <a:pt x="109355" y="506654"/>
                  <a:pt x="119987" y="515755"/>
                </a:cubicBezTo>
                <a:lnTo>
                  <a:pt x="150364" y="515755"/>
                </a:lnTo>
                <a:cubicBezTo>
                  <a:pt x="149604" y="514997"/>
                  <a:pt x="148845" y="514238"/>
                  <a:pt x="148085" y="513480"/>
                </a:cubicBezTo>
                <a:cubicBezTo>
                  <a:pt x="146566" y="511204"/>
                  <a:pt x="144288" y="508929"/>
                  <a:pt x="142010" y="507412"/>
                </a:cubicBezTo>
                <a:cubicBezTo>
                  <a:pt x="140491" y="505137"/>
                  <a:pt x="138213" y="502861"/>
                  <a:pt x="136694" y="501344"/>
                </a:cubicBezTo>
                <a:cubicBezTo>
                  <a:pt x="133656" y="497552"/>
                  <a:pt x="130619" y="493760"/>
                  <a:pt x="127581" y="489967"/>
                </a:cubicBezTo>
                <a:cubicBezTo>
                  <a:pt x="126062" y="488450"/>
                  <a:pt x="125303" y="486934"/>
                  <a:pt x="123784" y="485417"/>
                </a:cubicBezTo>
                <a:close/>
                <a:moveTo>
                  <a:pt x="399912" y="482256"/>
                </a:moveTo>
                <a:cubicBezTo>
                  <a:pt x="402382" y="483014"/>
                  <a:pt x="404471" y="484721"/>
                  <a:pt x="405611" y="486996"/>
                </a:cubicBezTo>
                <a:cubicBezTo>
                  <a:pt x="408650" y="492305"/>
                  <a:pt x="406371" y="498373"/>
                  <a:pt x="401812" y="500648"/>
                </a:cubicBezTo>
                <a:cubicBezTo>
                  <a:pt x="394973" y="504441"/>
                  <a:pt x="388895" y="506716"/>
                  <a:pt x="382056" y="509750"/>
                </a:cubicBezTo>
                <a:cubicBezTo>
                  <a:pt x="380536" y="509750"/>
                  <a:pt x="379776" y="510508"/>
                  <a:pt x="378257" y="510508"/>
                </a:cubicBezTo>
                <a:cubicBezTo>
                  <a:pt x="374458" y="510508"/>
                  <a:pt x="370658" y="507474"/>
                  <a:pt x="369139" y="503682"/>
                </a:cubicBezTo>
                <a:cubicBezTo>
                  <a:pt x="366859" y="498373"/>
                  <a:pt x="369899" y="492305"/>
                  <a:pt x="375217" y="490789"/>
                </a:cubicBezTo>
                <a:cubicBezTo>
                  <a:pt x="380536" y="488513"/>
                  <a:pt x="386615" y="486238"/>
                  <a:pt x="391934" y="483204"/>
                </a:cubicBezTo>
                <a:cubicBezTo>
                  <a:pt x="394593" y="481687"/>
                  <a:pt x="397443" y="481498"/>
                  <a:pt x="399912" y="482256"/>
                </a:cubicBezTo>
                <a:close/>
                <a:moveTo>
                  <a:pt x="229351" y="474063"/>
                </a:moveTo>
                <a:cubicBezTo>
                  <a:pt x="234677" y="477094"/>
                  <a:pt x="240764" y="480126"/>
                  <a:pt x="246091" y="483157"/>
                </a:cubicBezTo>
                <a:cubicBezTo>
                  <a:pt x="250656" y="486188"/>
                  <a:pt x="252939" y="492250"/>
                  <a:pt x="250656" y="496797"/>
                </a:cubicBezTo>
                <a:cubicBezTo>
                  <a:pt x="248374" y="500586"/>
                  <a:pt x="245330" y="502101"/>
                  <a:pt x="241525" y="502101"/>
                </a:cubicBezTo>
                <a:cubicBezTo>
                  <a:pt x="240004" y="502101"/>
                  <a:pt x="238482" y="502101"/>
                  <a:pt x="236960" y="501343"/>
                </a:cubicBezTo>
                <a:cubicBezTo>
                  <a:pt x="230872" y="498312"/>
                  <a:pt x="224024" y="494523"/>
                  <a:pt x="218698" y="490735"/>
                </a:cubicBezTo>
                <a:cubicBezTo>
                  <a:pt x="214132" y="487703"/>
                  <a:pt x="212610" y="481641"/>
                  <a:pt x="215654" y="477094"/>
                </a:cubicBezTo>
                <a:cubicBezTo>
                  <a:pt x="218698" y="471790"/>
                  <a:pt x="224785" y="471032"/>
                  <a:pt x="229351" y="474063"/>
                </a:cubicBezTo>
                <a:close/>
                <a:moveTo>
                  <a:pt x="464745" y="433889"/>
                </a:moveTo>
                <a:cubicBezTo>
                  <a:pt x="469298" y="436925"/>
                  <a:pt x="470057" y="443755"/>
                  <a:pt x="466262" y="447550"/>
                </a:cubicBezTo>
                <a:cubicBezTo>
                  <a:pt x="461709" y="453622"/>
                  <a:pt x="457155" y="458935"/>
                  <a:pt x="451842" y="463488"/>
                </a:cubicBezTo>
                <a:cubicBezTo>
                  <a:pt x="450324" y="465765"/>
                  <a:pt x="447288" y="466524"/>
                  <a:pt x="445012" y="466524"/>
                </a:cubicBezTo>
                <a:cubicBezTo>
                  <a:pt x="442735" y="466524"/>
                  <a:pt x="439699" y="465765"/>
                  <a:pt x="438181" y="463488"/>
                </a:cubicBezTo>
                <a:cubicBezTo>
                  <a:pt x="433627" y="459694"/>
                  <a:pt x="433627" y="453622"/>
                  <a:pt x="438181" y="449068"/>
                </a:cubicBezTo>
                <a:cubicBezTo>
                  <a:pt x="441976" y="444514"/>
                  <a:pt x="446530" y="439961"/>
                  <a:pt x="450324" y="435407"/>
                </a:cubicBezTo>
                <a:cubicBezTo>
                  <a:pt x="454119" y="430853"/>
                  <a:pt x="460191" y="430094"/>
                  <a:pt x="464745" y="433889"/>
                </a:cubicBezTo>
                <a:close/>
                <a:moveTo>
                  <a:pt x="49362" y="424740"/>
                </a:moveTo>
                <a:cubicBezTo>
                  <a:pt x="56196" y="439150"/>
                  <a:pt x="64550" y="452803"/>
                  <a:pt x="73663" y="464938"/>
                </a:cubicBezTo>
                <a:lnTo>
                  <a:pt x="109355" y="464938"/>
                </a:lnTo>
                <a:cubicBezTo>
                  <a:pt x="107836" y="461904"/>
                  <a:pt x="106318" y="459629"/>
                  <a:pt x="104039" y="456595"/>
                </a:cubicBezTo>
                <a:cubicBezTo>
                  <a:pt x="103280" y="455078"/>
                  <a:pt x="102521" y="453561"/>
                  <a:pt x="101761" y="452044"/>
                </a:cubicBezTo>
                <a:cubicBezTo>
                  <a:pt x="99483" y="448252"/>
                  <a:pt x="97205" y="443701"/>
                  <a:pt x="94926" y="439909"/>
                </a:cubicBezTo>
                <a:cubicBezTo>
                  <a:pt x="94167" y="438392"/>
                  <a:pt x="93408" y="436875"/>
                  <a:pt x="92648" y="435358"/>
                </a:cubicBezTo>
                <a:cubicBezTo>
                  <a:pt x="91129" y="431566"/>
                  <a:pt x="89611" y="428532"/>
                  <a:pt x="88092" y="424740"/>
                </a:cubicBezTo>
                <a:close/>
                <a:moveTo>
                  <a:pt x="161771" y="417898"/>
                </a:moveTo>
                <a:cubicBezTo>
                  <a:pt x="166316" y="414864"/>
                  <a:pt x="173134" y="415623"/>
                  <a:pt x="176164" y="420173"/>
                </a:cubicBezTo>
                <a:cubicBezTo>
                  <a:pt x="179194" y="425482"/>
                  <a:pt x="183739" y="430790"/>
                  <a:pt x="187527" y="435341"/>
                </a:cubicBezTo>
                <a:cubicBezTo>
                  <a:pt x="190557" y="439891"/>
                  <a:pt x="190557" y="446717"/>
                  <a:pt x="186012" y="449750"/>
                </a:cubicBezTo>
                <a:cubicBezTo>
                  <a:pt x="183739" y="451267"/>
                  <a:pt x="181466" y="452025"/>
                  <a:pt x="179194" y="452025"/>
                </a:cubicBezTo>
                <a:cubicBezTo>
                  <a:pt x="176921" y="452025"/>
                  <a:pt x="173891" y="451267"/>
                  <a:pt x="171619" y="448233"/>
                </a:cubicBezTo>
                <a:cubicBezTo>
                  <a:pt x="167074" y="442925"/>
                  <a:pt x="163286" y="437616"/>
                  <a:pt x="159498" y="431549"/>
                </a:cubicBezTo>
                <a:cubicBezTo>
                  <a:pt x="155711" y="426998"/>
                  <a:pt x="157226" y="420931"/>
                  <a:pt x="161771" y="417898"/>
                </a:cubicBezTo>
                <a:close/>
                <a:moveTo>
                  <a:pt x="31136" y="373923"/>
                </a:moveTo>
                <a:cubicBezTo>
                  <a:pt x="33414" y="384541"/>
                  <a:pt x="37211" y="394401"/>
                  <a:pt x="41008" y="404261"/>
                </a:cubicBezTo>
                <a:lnTo>
                  <a:pt x="79738" y="404261"/>
                </a:lnTo>
                <a:cubicBezTo>
                  <a:pt x="79738" y="403503"/>
                  <a:pt x="78979" y="401986"/>
                  <a:pt x="78979" y="401227"/>
                </a:cubicBezTo>
                <a:cubicBezTo>
                  <a:pt x="78219" y="399710"/>
                  <a:pt x="77460" y="398952"/>
                  <a:pt x="77460" y="397435"/>
                </a:cubicBezTo>
                <a:cubicBezTo>
                  <a:pt x="75182" y="391367"/>
                  <a:pt x="73663" y="385300"/>
                  <a:pt x="72144" y="379232"/>
                </a:cubicBezTo>
                <a:cubicBezTo>
                  <a:pt x="71385" y="378473"/>
                  <a:pt x="71385" y="378473"/>
                  <a:pt x="71385" y="377715"/>
                </a:cubicBezTo>
                <a:cubicBezTo>
                  <a:pt x="71385" y="376956"/>
                  <a:pt x="70625" y="375439"/>
                  <a:pt x="70625" y="373923"/>
                </a:cubicBezTo>
                <a:close/>
                <a:moveTo>
                  <a:pt x="499728" y="361797"/>
                </a:moveTo>
                <a:cubicBezTo>
                  <a:pt x="505037" y="363315"/>
                  <a:pt x="508071" y="369384"/>
                  <a:pt x="506554" y="374694"/>
                </a:cubicBezTo>
                <a:cubicBezTo>
                  <a:pt x="504279" y="381522"/>
                  <a:pt x="501245" y="387591"/>
                  <a:pt x="498970" y="394418"/>
                </a:cubicBezTo>
                <a:cubicBezTo>
                  <a:pt x="497453" y="398211"/>
                  <a:pt x="493661" y="400487"/>
                  <a:pt x="489868" y="400487"/>
                </a:cubicBezTo>
                <a:cubicBezTo>
                  <a:pt x="488352" y="400487"/>
                  <a:pt x="486835" y="399729"/>
                  <a:pt x="485318" y="399729"/>
                </a:cubicBezTo>
                <a:cubicBezTo>
                  <a:pt x="480767" y="397453"/>
                  <a:pt x="477733" y="391384"/>
                  <a:pt x="480009" y="386073"/>
                </a:cubicBezTo>
                <a:cubicBezTo>
                  <a:pt x="483042" y="380004"/>
                  <a:pt x="485318" y="373935"/>
                  <a:pt x="486835" y="367866"/>
                </a:cubicBezTo>
                <a:cubicBezTo>
                  <a:pt x="489110" y="362556"/>
                  <a:pt x="494419" y="360280"/>
                  <a:pt x="499728" y="361797"/>
                </a:cubicBezTo>
                <a:close/>
                <a:moveTo>
                  <a:pt x="132907" y="343643"/>
                </a:moveTo>
                <a:cubicBezTo>
                  <a:pt x="138227" y="342126"/>
                  <a:pt x="143546" y="345161"/>
                  <a:pt x="145066" y="350471"/>
                </a:cubicBezTo>
                <a:cubicBezTo>
                  <a:pt x="146586" y="356540"/>
                  <a:pt x="148865" y="363368"/>
                  <a:pt x="150385" y="368678"/>
                </a:cubicBezTo>
                <a:cubicBezTo>
                  <a:pt x="152665" y="373988"/>
                  <a:pt x="149625" y="380057"/>
                  <a:pt x="144306" y="381575"/>
                </a:cubicBezTo>
                <a:cubicBezTo>
                  <a:pt x="142786" y="382333"/>
                  <a:pt x="142026" y="382333"/>
                  <a:pt x="141266" y="382333"/>
                </a:cubicBezTo>
                <a:cubicBezTo>
                  <a:pt x="136707" y="382333"/>
                  <a:pt x="132907" y="380057"/>
                  <a:pt x="131388" y="375506"/>
                </a:cubicBezTo>
                <a:cubicBezTo>
                  <a:pt x="129108" y="368678"/>
                  <a:pt x="126828" y="362609"/>
                  <a:pt x="125309" y="355781"/>
                </a:cubicBezTo>
                <a:cubicBezTo>
                  <a:pt x="123789" y="350471"/>
                  <a:pt x="127588" y="344402"/>
                  <a:pt x="132907" y="343643"/>
                </a:cubicBezTo>
                <a:close/>
                <a:moveTo>
                  <a:pt x="21263" y="323864"/>
                </a:moveTo>
                <a:cubicBezTo>
                  <a:pt x="22782" y="333724"/>
                  <a:pt x="24301" y="344342"/>
                  <a:pt x="25820" y="354203"/>
                </a:cubicBezTo>
                <a:lnTo>
                  <a:pt x="66069" y="354203"/>
                </a:lnTo>
                <a:cubicBezTo>
                  <a:pt x="65309" y="348135"/>
                  <a:pt x="63790" y="342826"/>
                  <a:pt x="63031" y="337516"/>
                </a:cubicBezTo>
                <a:cubicBezTo>
                  <a:pt x="63031" y="336758"/>
                  <a:pt x="63031" y="336758"/>
                  <a:pt x="63031" y="335999"/>
                </a:cubicBezTo>
                <a:cubicBezTo>
                  <a:pt x="63031" y="332207"/>
                  <a:pt x="62272" y="327656"/>
                  <a:pt x="61512" y="323864"/>
                </a:cubicBezTo>
                <a:close/>
                <a:moveTo>
                  <a:pt x="509625" y="282911"/>
                </a:moveTo>
                <a:cubicBezTo>
                  <a:pt x="514955" y="282911"/>
                  <a:pt x="519524" y="286704"/>
                  <a:pt x="519524" y="292773"/>
                </a:cubicBezTo>
                <a:lnTo>
                  <a:pt x="519524" y="293532"/>
                </a:lnTo>
                <a:cubicBezTo>
                  <a:pt x="519524" y="300360"/>
                  <a:pt x="519524" y="307187"/>
                  <a:pt x="518763" y="313256"/>
                </a:cubicBezTo>
                <a:cubicBezTo>
                  <a:pt x="518763" y="318567"/>
                  <a:pt x="514194" y="323118"/>
                  <a:pt x="508863" y="323118"/>
                </a:cubicBezTo>
                <a:cubicBezTo>
                  <a:pt x="508102" y="323118"/>
                  <a:pt x="508102" y="323118"/>
                  <a:pt x="508102" y="322360"/>
                </a:cubicBezTo>
                <a:cubicBezTo>
                  <a:pt x="502010" y="322360"/>
                  <a:pt x="498202" y="317808"/>
                  <a:pt x="498964" y="311739"/>
                </a:cubicBezTo>
                <a:cubicBezTo>
                  <a:pt x="498964" y="305670"/>
                  <a:pt x="498964" y="299601"/>
                  <a:pt x="498964" y="293532"/>
                </a:cubicBezTo>
                <a:cubicBezTo>
                  <a:pt x="498964" y="287463"/>
                  <a:pt x="503533" y="282911"/>
                  <a:pt x="509625" y="282911"/>
                </a:cubicBezTo>
                <a:close/>
                <a:moveTo>
                  <a:pt x="20504" y="273047"/>
                </a:moveTo>
                <a:cubicBezTo>
                  <a:pt x="20504" y="279873"/>
                  <a:pt x="19744" y="286699"/>
                  <a:pt x="19744" y="293525"/>
                </a:cubicBezTo>
                <a:cubicBezTo>
                  <a:pt x="19744" y="296559"/>
                  <a:pt x="20504" y="300352"/>
                  <a:pt x="20504" y="303385"/>
                </a:cubicBezTo>
                <a:lnTo>
                  <a:pt x="60753" y="303385"/>
                </a:lnTo>
                <a:cubicBezTo>
                  <a:pt x="60753" y="300352"/>
                  <a:pt x="60753" y="296559"/>
                  <a:pt x="60753" y="293525"/>
                </a:cubicBezTo>
                <a:cubicBezTo>
                  <a:pt x="60753" y="286699"/>
                  <a:pt x="60753" y="279873"/>
                  <a:pt x="61512" y="273805"/>
                </a:cubicBezTo>
                <a:cubicBezTo>
                  <a:pt x="61512" y="273047"/>
                  <a:pt x="61512" y="273047"/>
                  <a:pt x="61512" y="273047"/>
                </a:cubicBezTo>
                <a:close/>
                <a:moveTo>
                  <a:pt x="129811" y="263173"/>
                </a:moveTo>
                <a:cubicBezTo>
                  <a:pt x="135111" y="263932"/>
                  <a:pt x="138897" y="268484"/>
                  <a:pt x="138897" y="274553"/>
                </a:cubicBezTo>
                <a:cubicBezTo>
                  <a:pt x="138140" y="280622"/>
                  <a:pt x="138140" y="286691"/>
                  <a:pt x="138140" y="292760"/>
                </a:cubicBezTo>
                <a:lnTo>
                  <a:pt x="138140" y="293518"/>
                </a:lnTo>
                <a:cubicBezTo>
                  <a:pt x="138140" y="298829"/>
                  <a:pt x="133597" y="303380"/>
                  <a:pt x="128297" y="303380"/>
                </a:cubicBezTo>
                <a:cubicBezTo>
                  <a:pt x="122997" y="303380"/>
                  <a:pt x="118454" y="299587"/>
                  <a:pt x="117697" y="294277"/>
                </a:cubicBezTo>
                <a:lnTo>
                  <a:pt x="117697" y="293518"/>
                </a:lnTo>
                <a:cubicBezTo>
                  <a:pt x="117697" y="286691"/>
                  <a:pt x="118454" y="279863"/>
                  <a:pt x="118454" y="273035"/>
                </a:cubicBezTo>
                <a:cubicBezTo>
                  <a:pt x="119211" y="266966"/>
                  <a:pt x="123754" y="263173"/>
                  <a:pt x="129811" y="263173"/>
                </a:cubicBezTo>
                <a:close/>
                <a:moveTo>
                  <a:pt x="28098" y="222230"/>
                </a:moveTo>
                <a:cubicBezTo>
                  <a:pt x="25820" y="232090"/>
                  <a:pt x="24301" y="242708"/>
                  <a:pt x="22782" y="252568"/>
                </a:cubicBezTo>
                <a:lnTo>
                  <a:pt x="63031" y="252568"/>
                </a:lnTo>
                <a:cubicBezTo>
                  <a:pt x="63031" y="251810"/>
                  <a:pt x="63031" y="251052"/>
                  <a:pt x="63031" y="250293"/>
                </a:cubicBezTo>
                <a:cubicBezTo>
                  <a:pt x="63031" y="250293"/>
                  <a:pt x="63031" y="249535"/>
                  <a:pt x="63031" y="249535"/>
                </a:cubicBezTo>
                <a:cubicBezTo>
                  <a:pt x="64550" y="242708"/>
                  <a:pt x="65309" y="236641"/>
                  <a:pt x="66828" y="229815"/>
                </a:cubicBezTo>
                <a:cubicBezTo>
                  <a:pt x="66828" y="229056"/>
                  <a:pt x="66828" y="227539"/>
                  <a:pt x="67588" y="226022"/>
                </a:cubicBezTo>
                <a:cubicBezTo>
                  <a:pt x="67588" y="225264"/>
                  <a:pt x="67588" y="223747"/>
                  <a:pt x="68347" y="222230"/>
                </a:cubicBezTo>
                <a:close/>
                <a:moveTo>
                  <a:pt x="492894" y="204013"/>
                </a:moveTo>
                <a:cubicBezTo>
                  <a:pt x="498219" y="202497"/>
                  <a:pt x="504304" y="205530"/>
                  <a:pt x="505825" y="210836"/>
                </a:cubicBezTo>
                <a:cubicBezTo>
                  <a:pt x="508108" y="216901"/>
                  <a:pt x="510390" y="223724"/>
                  <a:pt x="511911" y="230547"/>
                </a:cubicBezTo>
                <a:cubicBezTo>
                  <a:pt x="513432" y="235854"/>
                  <a:pt x="509629" y="241161"/>
                  <a:pt x="504304" y="242677"/>
                </a:cubicBezTo>
                <a:cubicBezTo>
                  <a:pt x="503543" y="243435"/>
                  <a:pt x="502783" y="243435"/>
                  <a:pt x="502022" y="243435"/>
                </a:cubicBezTo>
                <a:cubicBezTo>
                  <a:pt x="497458" y="243435"/>
                  <a:pt x="493655" y="240403"/>
                  <a:pt x="492133" y="235854"/>
                </a:cubicBezTo>
                <a:cubicBezTo>
                  <a:pt x="490612" y="229031"/>
                  <a:pt x="489091" y="222966"/>
                  <a:pt x="486809" y="216901"/>
                </a:cubicBezTo>
                <a:cubicBezTo>
                  <a:pt x="485287" y="211595"/>
                  <a:pt x="487569" y="206288"/>
                  <a:pt x="492894" y="204013"/>
                </a:cubicBezTo>
                <a:close/>
                <a:moveTo>
                  <a:pt x="151873" y="186619"/>
                </a:moveTo>
                <a:cubicBezTo>
                  <a:pt x="157203" y="188895"/>
                  <a:pt x="159488" y="194964"/>
                  <a:pt x="157203" y="200274"/>
                </a:cubicBezTo>
                <a:cubicBezTo>
                  <a:pt x="154919" y="205585"/>
                  <a:pt x="152634" y="211654"/>
                  <a:pt x="150350" y="217723"/>
                </a:cubicBezTo>
                <a:cubicBezTo>
                  <a:pt x="148827" y="222274"/>
                  <a:pt x="145019" y="224550"/>
                  <a:pt x="140450" y="224550"/>
                </a:cubicBezTo>
                <a:cubicBezTo>
                  <a:pt x="139689" y="224550"/>
                  <a:pt x="138927" y="224550"/>
                  <a:pt x="137404" y="224550"/>
                </a:cubicBezTo>
                <a:cubicBezTo>
                  <a:pt x="132074" y="222274"/>
                  <a:pt x="129028" y="216964"/>
                  <a:pt x="131312" y="211654"/>
                </a:cubicBezTo>
                <a:cubicBezTo>
                  <a:pt x="133597" y="204826"/>
                  <a:pt x="135881" y="197998"/>
                  <a:pt x="138927" y="191929"/>
                </a:cubicBezTo>
                <a:cubicBezTo>
                  <a:pt x="141212" y="186619"/>
                  <a:pt x="147304" y="184343"/>
                  <a:pt x="151873" y="186619"/>
                </a:cubicBezTo>
                <a:close/>
                <a:moveTo>
                  <a:pt x="218736" y="186536"/>
                </a:moveTo>
                <a:lnTo>
                  <a:pt x="281780" y="186536"/>
                </a:lnTo>
                <a:cubicBezTo>
                  <a:pt x="288616" y="186536"/>
                  <a:pt x="292414" y="190330"/>
                  <a:pt x="292414" y="196401"/>
                </a:cubicBezTo>
                <a:cubicBezTo>
                  <a:pt x="292414" y="202471"/>
                  <a:pt x="288616" y="207024"/>
                  <a:pt x="281780" y="207024"/>
                </a:cubicBezTo>
                <a:lnTo>
                  <a:pt x="264310" y="207024"/>
                </a:lnTo>
                <a:lnTo>
                  <a:pt x="322037" y="294288"/>
                </a:lnTo>
                <a:lnTo>
                  <a:pt x="379004" y="207024"/>
                </a:lnTo>
                <a:lnTo>
                  <a:pt x="361534" y="207024"/>
                </a:lnTo>
                <a:cubicBezTo>
                  <a:pt x="355457" y="207024"/>
                  <a:pt x="351659" y="202471"/>
                  <a:pt x="351659" y="196401"/>
                </a:cubicBezTo>
                <a:cubicBezTo>
                  <a:pt x="351659" y="190330"/>
                  <a:pt x="355457" y="186536"/>
                  <a:pt x="361534" y="186536"/>
                </a:cubicBezTo>
                <a:lnTo>
                  <a:pt x="425337" y="186536"/>
                </a:lnTo>
                <a:cubicBezTo>
                  <a:pt x="431413" y="186536"/>
                  <a:pt x="435211" y="190330"/>
                  <a:pt x="435211" y="196401"/>
                </a:cubicBezTo>
                <a:cubicBezTo>
                  <a:pt x="435211" y="202471"/>
                  <a:pt x="431413" y="207024"/>
                  <a:pt x="425337" y="207024"/>
                </a:cubicBezTo>
                <a:lnTo>
                  <a:pt x="405588" y="207024"/>
                </a:lnTo>
                <a:cubicBezTo>
                  <a:pt x="404069" y="207024"/>
                  <a:pt x="402550" y="207024"/>
                  <a:pt x="401031" y="209301"/>
                </a:cubicBezTo>
                <a:lnTo>
                  <a:pt x="337987" y="307947"/>
                </a:lnTo>
                <a:lnTo>
                  <a:pt x="373687" y="307947"/>
                </a:lnTo>
                <a:cubicBezTo>
                  <a:pt x="380523" y="307947"/>
                  <a:pt x="384321" y="311741"/>
                  <a:pt x="384321" y="317812"/>
                </a:cubicBezTo>
                <a:cubicBezTo>
                  <a:pt x="384321" y="324641"/>
                  <a:pt x="380523" y="328435"/>
                  <a:pt x="373687" y="328435"/>
                </a:cubicBezTo>
                <a:lnTo>
                  <a:pt x="331911" y="328435"/>
                </a:lnTo>
                <a:lnTo>
                  <a:pt x="331911" y="338300"/>
                </a:lnTo>
                <a:lnTo>
                  <a:pt x="373687" y="338300"/>
                </a:lnTo>
                <a:cubicBezTo>
                  <a:pt x="380523" y="338300"/>
                  <a:pt x="384321" y="342094"/>
                  <a:pt x="384321" y="348164"/>
                </a:cubicBezTo>
                <a:cubicBezTo>
                  <a:pt x="384321" y="354994"/>
                  <a:pt x="380523" y="358788"/>
                  <a:pt x="373687" y="358788"/>
                </a:cubicBezTo>
                <a:lnTo>
                  <a:pt x="331911" y="358788"/>
                </a:lnTo>
                <a:lnTo>
                  <a:pt x="331911" y="399005"/>
                </a:lnTo>
                <a:lnTo>
                  <a:pt x="355457" y="399005"/>
                </a:lnTo>
                <a:cubicBezTo>
                  <a:pt x="361534" y="399005"/>
                  <a:pt x="365332" y="402799"/>
                  <a:pt x="365332" y="408870"/>
                </a:cubicBezTo>
                <a:cubicBezTo>
                  <a:pt x="365332" y="415699"/>
                  <a:pt x="361534" y="419493"/>
                  <a:pt x="355457" y="419493"/>
                </a:cubicBezTo>
                <a:lnTo>
                  <a:pt x="288616" y="419493"/>
                </a:lnTo>
                <a:cubicBezTo>
                  <a:pt x="282539" y="419493"/>
                  <a:pt x="278742" y="415699"/>
                  <a:pt x="278742" y="408870"/>
                </a:cubicBezTo>
                <a:cubicBezTo>
                  <a:pt x="278742" y="402799"/>
                  <a:pt x="282539" y="399005"/>
                  <a:pt x="288616" y="399005"/>
                </a:cubicBezTo>
                <a:lnTo>
                  <a:pt x="312162" y="399005"/>
                </a:lnTo>
                <a:lnTo>
                  <a:pt x="312162" y="358788"/>
                </a:lnTo>
                <a:lnTo>
                  <a:pt x="270386" y="358788"/>
                </a:lnTo>
                <a:cubicBezTo>
                  <a:pt x="264310" y="358788"/>
                  <a:pt x="259752" y="354994"/>
                  <a:pt x="259752" y="348164"/>
                </a:cubicBezTo>
                <a:cubicBezTo>
                  <a:pt x="259752" y="342094"/>
                  <a:pt x="264310" y="338300"/>
                  <a:pt x="270386" y="338300"/>
                </a:cubicBezTo>
                <a:lnTo>
                  <a:pt x="312162" y="338300"/>
                </a:lnTo>
                <a:lnTo>
                  <a:pt x="312162" y="328435"/>
                </a:lnTo>
                <a:lnTo>
                  <a:pt x="270386" y="328435"/>
                </a:lnTo>
                <a:cubicBezTo>
                  <a:pt x="264310" y="328435"/>
                  <a:pt x="259752" y="324641"/>
                  <a:pt x="259752" y="317812"/>
                </a:cubicBezTo>
                <a:cubicBezTo>
                  <a:pt x="259752" y="311741"/>
                  <a:pt x="264310" y="307947"/>
                  <a:pt x="270386" y="307947"/>
                </a:cubicBezTo>
                <a:lnTo>
                  <a:pt x="305326" y="307947"/>
                </a:lnTo>
                <a:lnTo>
                  <a:pt x="242283" y="209301"/>
                </a:lnTo>
                <a:cubicBezTo>
                  <a:pt x="241523" y="207024"/>
                  <a:pt x="240004" y="207024"/>
                  <a:pt x="238485" y="207024"/>
                </a:cubicBezTo>
                <a:lnTo>
                  <a:pt x="218736" y="207024"/>
                </a:lnTo>
                <a:cubicBezTo>
                  <a:pt x="211900" y="207024"/>
                  <a:pt x="208102" y="202471"/>
                  <a:pt x="208102" y="196401"/>
                </a:cubicBezTo>
                <a:cubicBezTo>
                  <a:pt x="208102" y="190330"/>
                  <a:pt x="211900" y="186536"/>
                  <a:pt x="218736" y="186536"/>
                </a:cubicBezTo>
                <a:close/>
                <a:moveTo>
                  <a:pt x="44805" y="172171"/>
                </a:moveTo>
                <a:cubicBezTo>
                  <a:pt x="41008" y="182031"/>
                  <a:pt x="37211" y="191891"/>
                  <a:pt x="33414" y="202510"/>
                </a:cubicBezTo>
                <a:lnTo>
                  <a:pt x="73663" y="202510"/>
                </a:lnTo>
                <a:cubicBezTo>
                  <a:pt x="74422" y="197959"/>
                  <a:pt x="75941" y="193408"/>
                  <a:pt x="77460" y="188858"/>
                </a:cubicBezTo>
                <a:cubicBezTo>
                  <a:pt x="77460" y="188099"/>
                  <a:pt x="78219" y="186582"/>
                  <a:pt x="78979" y="185065"/>
                </a:cubicBezTo>
                <a:cubicBezTo>
                  <a:pt x="80498" y="180514"/>
                  <a:pt x="82016" y="175963"/>
                  <a:pt x="83535" y="172171"/>
                </a:cubicBezTo>
                <a:close/>
                <a:moveTo>
                  <a:pt x="451103" y="136487"/>
                </a:moveTo>
                <a:cubicBezTo>
                  <a:pt x="455664" y="132683"/>
                  <a:pt x="461746" y="133444"/>
                  <a:pt x="465547" y="138009"/>
                </a:cubicBezTo>
                <a:cubicBezTo>
                  <a:pt x="470108" y="143335"/>
                  <a:pt x="473909" y="148661"/>
                  <a:pt x="477709" y="154748"/>
                </a:cubicBezTo>
                <a:cubicBezTo>
                  <a:pt x="481510" y="159313"/>
                  <a:pt x="479990" y="165400"/>
                  <a:pt x="475429" y="168444"/>
                </a:cubicBezTo>
                <a:cubicBezTo>
                  <a:pt x="473909" y="169966"/>
                  <a:pt x="471628" y="169966"/>
                  <a:pt x="469347" y="169966"/>
                </a:cubicBezTo>
                <a:cubicBezTo>
                  <a:pt x="466307" y="169966"/>
                  <a:pt x="463266" y="168444"/>
                  <a:pt x="460986" y="166161"/>
                </a:cubicBezTo>
                <a:cubicBezTo>
                  <a:pt x="457945" y="160835"/>
                  <a:pt x="454144" y="155509"/>
                  <a:pt x="449583" y="150183"/>
                </a:cubicBezTo>
                <a:cubicBezTo>
                  <a:pt x="446542" y="146379"/>
                  <a:pt x="446542" y="139531"/>
                  <a:pt x="451103" y="136487"/>
                </a:cubicBezTo>
                <a:close/>
                <a:moveTo>
                  <a:pt x="185242" y="122835"/>
                </a:moveTo>
                <a:cubicBezTo>
                  <a:pt x="189040" y="119037"/>
                  <a:pt x="195876" y="119037"/>
                  <a:pt x="199674" y="122835"/>
                </a:cubicBezTo>
                <a:cubicBezTo>
                  <a:pt x="203472" y="126632"/>
                  <a:pt x="203472" y="132709"/>
                  <a:pt x="199674" y="137266"/>
                </a:cubicBezTo>
                <a:cubicBezTo>
                  <a:pt x="195117" y="141823"/>
                  <a:pt x="191319" y="146381"/>
                  <a:pt x="186762" y="150938"/>
                </a:cubicBezTo>
                <a:cubicBezTo>
                  <a:pt x="185242" y="153976"/>
                  <a:pt x="182204" y="154736"/>
                  <a:pt x="179166" y="154736"/>
                </a:cubicBezTo>
                <a:cubicBezTo>
                  <a:pt x="176887" y="154736"/>
                  <a:pt x="174609" y="153976"/>
                  <a:pt x="173090" y="152457"/>
                </a:cubicBezTo>
                <a:cubicBezTo>
                  <a:pt x="168532" y="149419"/>
                  <a:pt x="167773" y="142583"/>
                  <a:pt x="171571" y="138026"/>
                </a:cubicBezTo>
                <a:cubicBezTo>
                  <a:pt x="176128" y="132709"/>
                  <a:pt x="180685" y="127392"/>
                  <a:pt x="185242" y="122835"/>
                </a:cubicBezTo>
                <a:close/>
                <a:moveTo>
                  <a:pt x="81257" y="111494"/>
                </a:moveTo>
                <a:cubicBezTo>
                  <a:pt x="71385" y="123629"/>
                  <a:pt x="62272" y="137282"/>
                  <a:pt x="54677" y="151692"/>
                </a:cubicBezTo>
                <a:lnTo>
                  <a:pt x="92648" y="151692"/>
                </a:lnTo>
                <a:lnTo>
                  <a:pt x="92648" y="150934"/>
                </a:lnTo>
                <a:cubicBezTo>
                  <a:pt x="93408" y="149417"/>
                  <a:pt x="94167" y="147900"/>
                  <a:pt x="94926" y="146383"/>
                </a:cubicBezTo>
                <a:cubicBezTo>
                  <a:pt x="97205" y="142591"/>
                  <a:pt x="99483" y="138799"/>
                  <a:pt x="101761" y="135006"/>
                </a:cubicBezTo>
                <a:cubicBezTo>
                  <a:pt x="102521" y="133489"/>
                  <a:pt x="103280" y="131972"/>
                  <a:pt x="104039" y="130455"/>
                </a:cubicBezTo>
                <a:cubicBezTo>
                  <a:pt x="107077" y="125905"/>
                  <a:pt x="110115" y="121354"/>
                  <a:pt x="113152" y="116803"/>
                </a:cubicBezTo>
                <a:cubicBezTo>
                  <a:pt x="113912" y="114528"/>
                  <a:pt x="115431" y="113011"/>
                  <a:pt x="116190" y="111494"/>
                </a:cubicBezTo>
                <a:close/>
                <a:moveTo>
                  <a:pt x="400213" y="85002"/>
                </a:moveTo>
                <a:cubicBezTo>
                  <a:pt x="406282" y="88033"/>
                  <a:pt x="412351" y="91822"/>
                  <a:pt x="418420" y="95611"/>
                </a:cubicBezTo>
                <a:cubicBezTo>
                  <a:pt x="422972" y="98642"/>
                  <a:pt x="424489" y="104704"/>
                  <a:pt x="421455" y="109251"/>
                </a:cubicBezTo>
                <a:cubicBezTo>
                  <a:pt x="419179" y="112282"/>
                  <a:pt x="416144" y="113798"/>
                  <a:pt x="413110" y="113798"/>
                </a:cubicBezTo>
                <a:cubicBezTo>
                  <a:pt x="410834" y="113798"/>
                  <a:pt x="409317" y="113798"/>
                  <a:pt x="407800" y="112282"/>
                </a:cubicBezTo>
                <a:cubicBezTo>
                  <a:pt x="402489" y="109251"/>
                  <a:pt x="396420" y="106220"/>
                  <a:pt x="391110" y="103189"/>
                </a:cubicBezTo>
                <a:cubicBezTo>
                  <a:pt x="385799" y="100915"/>
                  <a:pt x="384282" y="94853"/>
                  <a:pt x="386558" y="89549"/>
                </a:cubicBezTo>
                <a:cubicBezTo>
                  <a:pt x="388834" y="84244"/>
                  <a:pt x="394903" y="82729"/>
                  <a:pt x="400213" y="85002"/>
                </a:cubicBezTo>
                <a:close/>
                <a:moveTo>
                  <a:pt x="255897" y="76571"/>
                </a:moveTo>
                <a:cubicBezTo>
                  <a:pt x="261215" y="75053"/>
                  <a:pt x="266534" y="77330"/>
                  <a:pt x="268814" y="82644"/>
                </a:cubicBezTo>
                <a:cubicBezTo>
                  <a:pt x="271093" y="87958"/>
                  <a:pt x="268054" y="94032"/>
                  <a:pt x="262735" y="95550"/>
                </a:cubicBezTo>
                <a:cubicBezTo>
                  <a:pt x="257416" y="97827"/>
                  <a:pt x="251338" y="100864"/>
                  <a:pt x="245259" y="103141"/>
                </a:cubicBezTo>
                <a:cubicBezTo>
                  <a:pt x="243739" y="103901"/>
                  <a:pt x="242219" y="104660"/>
                  <a:pt x="240700" y="104660"/>
                </a:cubicBezTo>
                <a:cubicBezTo>
                  <a:pt x="237660" y="104660"/>
                  <a:pt x="233861" y="102382"/>
                  <a:pt x="231582" y="99346"/>
                </a:cubicBezTo>
                <a:cubicBezTo>
                  <a:pt x="229302" y="94032"/>
                  <a:pt x="231582" y="87958"/>
                  <a:pt x="236141" y="85681"/>
                </a:cubicBezTo>
                <a:cubicBezTo>
                  <a:pt x="242979" y="81885"/>
                  <a:pt x="249058" y="79608"/>
                  <a:pt x="255897" y="76571"/>
                </a:cubicBezTo>
                <a:close/>
                <a:moveTo>
                  <a:pt x="318232" y="65184"/>
                </a:moveTo>
                <a:lnTo>
                  <a:pt x="318990" y="65184"/>
                </a:lnTo>
                <a:cubicBezTo>
                  <a:pt x="325813" y="65184"/>
                  <a:pt x="332636" y="65944"/>
                  <a:pt x="339459" y="66705"/>
                </a:cubicBezTo>
                <a:cubicBezTo>
                  <a:pt x="344766" y="67465"/>
                  <a:pt x="349314" y="72028"/>
                  <a:pt x="348556" y="78111"/>
                </a:cubicBezTo>
                <a:cubicBezTo>
                  <a:pt x="347798" y="83435"/>
                  <a:pt x="343249" y="87237"/>
                  <a:pt x="337943" y="87237"/>
                </a:cubicBezTo>
                <a:cubicBezTo>
                  <a:pt x="337943" y="87237"/>
                  <a:pt x="337184" y="86476"/>
                  <a:pt x="337184" y="86476"/>
                </a:cubicBezTo>
                <a:cubicBezTo>
                  <a:pt x="331120" y="85716"/>
                  <a:pt x="325055" y="85716"/>
                  <a:pt x="318990" y="85716"/>
                </a:cubicBezTo>
                <a:cubicBezTo>
                  <a:pt x="312925" y="85716"/>
                  <a:pt x="308376" y="81153"/>
                  <a:pt x="308376" y="75830"/>
                </a:cubicBezTo>
                <a:cubicBezTo>
                  <a:pt x="308376" y="69746"/>
                  <a:pt x="312925" y="65184"/>
                  <a:pt x="318232" y="65184"/>
                </a:cubicBezTo>
                <a:close/>
                <a:moveTo>
                  <a:pt x="133656" y="60677"/>
                </a:moveTo>
                <a:cubicBezTo>
                  <a:pt x="121506" y="69778"/>
                  <a:pt x="109355" y="79638"/>
                  <a:pt x="98723" y="91015"/>
                </a:cubicBezTo>
                <a:lnTo>
                  <a:pt x="132138" y="91015"/>
                </a:lnTo>
                <a:cubicBezTo>
                  <a:pt x="133656" y="89498"/>
                  <a:pt x="135175" y="87223"/>
                  <a:pt x="136694" y="85706"/>
                </a:cubicBezTo>
                <a:cubicBezTo>
                  <a:pt x="138213" y="83431"/>
                  <a:pt x="140491" y="81155"/>
                  <a:pt x="142010" y="79638"/>
                </a:cubicBezTo>
                <a:cubicBezTo>
                  <a:pt x="144288" y="77363"/>
                  <a:pt x="146566" y="75088"/>
                  <a:pt x="148085" y="73571"/>
                </a:cubicBezTo>
                <a:cubicBezTo>
                  <a:pt x="150364" y="71295"/>
                  <a:pt x="151882" y="69020"/>
                  <a:pt x="154161" y="67503"/>
                </a:cubicBezTo>
                <a:cubicBezTo>
                  <a:pt x="156439" y="65228"/>
                  <a:pt x="159477" y="62952"/>
                  <a:pt x="161755" y="60677"/>
                </a:cubicBezTo>
                <a:close/>
                <a:moveTo>
                  <a:pt x="214914" y="25029"/>
                </a:moveTo>
                <a:cubicBezTo>
                  <a:pt x="198966" y="28063"/>
                  <a:pt x="183018" y="33372"/>
                  <a:pt x="168589" y="40198"/>
                </a:cubicBezTo>
                <a:lnTo>
                  <a:pt x="188334" y="40198"/>
                </a:lnTo>
                <a:cubicBezTo>
                  <a:pt x="190612" y="38681"/>
                  <a:pt x="193650" y="37164"/>
                  <a:pt x="196688" y="34889"/>
                </a:cubicBezTo>
                <a:cubicBezTo>
                  <a:pt x="198207" y="34131"/>
                  <a:pt x="199725" y="32614"/>
                  <a:pt x="202004" y="31855"/>
                </a:cubicBezTo>
                <a:cubicBezTo>
                  <a:pt x="205041" y="30338"/>
                  <a:pt x="208079" y="28063"/>
                  <a:pt x="211877" y="26546"/>
                </a:cubicBezTo>
                <a:cubicBezTo>
                  <a:pt x="212636" y="25787"/>
                  <a:pt x="214155" y="25029"/>
                  <a:pt x="214914" y="25029"/>
                </a:cubicBezTo>
                <a:close/>
                <a:moveTo>
                  <a:pt x="318954" y="20478"/>
                </a:moveTo>
                <a:cubicBezTo>
                  <a:pt x="310600" y="20478"/>
                  <a:pt x="303006" y="20478"/>
                  <a:pt x="294653" y="21237"/>
                </a:cubicBezTo>
                <a:lnTo>
                  <a:pt x="290855" y="21995"/>
                </a:lnTo>
                <a:cubicBezTo>
                  <a:pt x="290096" y="21995"/>
                  <a:pt x="290096" y="21995"/>
                  <a:pt x="289337" y="22754"/>
                </a:cubicBezTo>
                <a:cubicBezTo>
                  <a:pt x="285540" y="22754"/>
                  <a:pt x="282502" y="23512"/>
                  <a:pt x="278705" y="24271"/>
                </a:cubicBezTo>
                <a:cubicBezTo>
                  <a:pt x="278705" y="24271"/>
                  <a:pt x="278705" y="24271"/>
                  <a:pt x="277945" y="24271"/>
                </a:cubicBezTo>
                <a:cubicBezTo>
                  <a:pt x="274908" y="25029"/>
                  <a:pt x="271111" y="25787"/>
                  <a:pt x="268073" y="26546"/>
                </a:cubicBezTo>
                <a:cubicBezTo>
                  <a:pt x="267314" y="26546"/>
                  <a:pt x="267314" y="26546"/>
                  <a:pt x="266554" y="26546"/>
                </a:cubicBezTo>
                <a:cubicBezTo>
                  <a:pt x="263517" y="27304"/>
                  <a:pt x="260479" y="28821"/>
                  <a:pt x="257441" y="29580"/>
                </a:cubicBezTo>
                <a:cubicBezTo>
                  <a:pt x="256682" y="29580"/>
                  <a:pt x="255922" y="30338"/>
                  <a:pt x="254404" y="30338"/>
                </a:cubicBezTo>
                <a:cubicBezTo>
                  <a:pt x="252125" y="31097"/>
                  <a:pt x="249847" y="31855"/>
                  <a:pt x="246810" y="32614"/>
                </a:cubicBezTo>
                <a:cubicBezTo>
                  <a:pt x="245291" y="33372"/>
                  <a:pt x="243012" y="34131"/>
                  <a:pt x="240734" y="35648"/>
                </a:cubicBezTo>
                <a:cubicBezTo>
                  <a:pt x="239215" y="35648"/>
                  <a:pt x="238456" y="36406"/>
                  <a:pt x="236937" y="37164"/>
                </a:cubicBezTo>
                <a:cubicBezTo>
                  <a:pt x="182259" y="59918"/>
                  <a:pt x="136694" y="105426"/>
                  <a:pt x="109355" y="163069"/>
                </a:cubicBezTo>
                <a:cubicBezTo>
                  <a:pt x="109355" y="163828"/>
                  <a:pt x="109355" y="163828"/>
                  <a:pt x="109355" y="164586"/>
                </a:cubicBezTo>
                <a:cubicBezTo>
                  <a:pt x="107836" y="167620"/>
                  <a:pt x="106318" y="170654"/>
                  <a:pt x="104799" y="174446"/>
                </a:cubicBezTo>
                <a:cubicBezTo>
                  <a:pt x="104039" y="175205"/>
                  <a:pt x="103280" y="176722"/>
                  <a:pt x="103280" y="178239"/>
                </a:cubicBezTo>
                <a:cubicBezTo>
                  <a:pt x="101761" y="180514"/>
                  <a:pt x="101002" y="182789"/>
                  <a:pt x="100242" y="185823"/>
                </a:cubicBezTo>
                <a:cubicBezTo>
                  <a:pt x="99483" y="187341"/>
                  <a:pt x="98723" y="188858"/>
                  <a:pt x="97964" y="190374"/>
                </a:cubicBezTo>
                <a:cubicBezTo>
                  <a:pt x="97205" y="192650"/>
                  <a:pt x="96445" y="194925"/>
                  <a:pt x="95686" y="197201"/>
                </a:cubicBezTo>
                <a:cubicBezTo>
                  <a:pt x="95686" y="199476"/>
                  <a:pt x="94926" y="200993"/>
                  <a:pt x="94167" y="203268"/>
                </a:cubicBezTo>
                <a:cubicBezTo>
                  <a:pt x="93408" y="204785"/>
                  <a:pt x="92648" y="207061"/>
                  <a:pt x="92648" y="209336"/>
                </a:cubicBezTo>
                <a:cubicBezTo>
                  <a:pt x="91889" y="211611"/>
                  <a:pt x="91129" y="213128"/>
                  <a:pt x="90370" y="215404"/>
                </a:cubicBezTo>
                <a:cubicBezTo>
                  <a:pt x="90370" y="217679"/>
                  <a:pt x="89611" y="219955"/>
                  <a:pt x="88851" y="221471"/>
                </a:cubicBezTo>
                <a:cubicBezTo>
                  <a:pt x="88851" y="223747"/>
                  <a:pt x="88092" y="226022"/>
                  <a:pt x="87332" y="227539"/>
                </a:cubicBezTo>
                <a:cubicBezTo>
                  <a:pt x="87332" y="229815"/>
                  <a:pt x="86573" y="232090"/>
                  <a:pt x="86573" y="234365"/>
                </a:cubicBezTo>
                <a:cubicBezTo>
                  <a:pt x="85813" y="236641"/>
                  <a:pt x="85813" y="238158"/>
                  <a:pt x="85054" y="240433"/>
                </a:cubicBezTo>
                <a:cubicBezTo>
                  <a:pt x="85054" y="242708"/>
                  <a:pt x="84295" y="244984"/>
                  <a:pt x="84295" y="247259"/>
                </a:cubicBezTo>
                <a:cubicBezTo>
                  <a:pt x="83535" y="249535"/>
                  <a:pt x="83535" y="251810"/>
                  <a:pt x="83535" y="253327"/>
                </a:cubicBezTo>
                <a:cubicBezTo>
                  <a:pt x="82776" y="255602"/>
                  <a:pt x="82776" y="258636"/>
                  <a:pt x="82776" y="260912"/>
                </a:cubicBezTo>
                <a:cubicBezTo>
                  <a:pt x="82016" y="262428"/>
                  <a:pt x="82016" y="264704"/>
                  <a:pt x="82016" y="266221"/>
                </a:cubicBezTo>
                <a:cubicBezTo>
                  <a:pt x="82016" y="269255"/>
                  <a:pt x="81257" y="272288"/>
                  <a:pt x="81257" y="275322"/>
                </a:cubicBezTo>
                <a:cubicBezTo>
                  <a:pt x="81257" y="276839"/>
                  <a:pt x="81257" y="278356"/>
                  <a:pt x="81257" y="279873"/>
                </a:cubicBezTo>
                <a:cubicBezTo>
                  <a:pt x="80498" y="284424"/>
                  <a:pt x="80498" y="288975"/>
                  <a:pt x="80498" y="293525"/>
                </a:cubicBezTo>
                <a:cubicBezTo>
                  <a:pt x="80498" y="298076"/>
                  <a:pt x="80498" y="302627"/>
                  <a:pt x="81257" y="306419"/>
                </a:cubicBezTo>
                <a:cubicBezTo>
                  <a:pt x="81257" y="308695"/>
                  <a:pt x="81257" y="310212"/>
                  <a:pt x="81257" y="311729"/>
                </a:cubicBezTo>
                <a:cubicBezTo>
                  <a:pt x="81257" y="314004"/>
                  <a:pt x="81257" y="317038"/>
                  <a:pt x="82016" y="320072"/>
                </a:cubicBezTo>
                <a:cubicBezTo>
                  <a:pt x="82016" y="321589"/>
                  <a:pt x="82016" y="323864"/>
                  <a:pt x="82776" y="325381"/>
                </a:cubicBezTo>
                <a:cubicBezTo>
                  <a:pt x="82776" y="328415"/>
                  <a:pt x="82776" y="330690"/>
                  <a:pt x="83535" y="332966"/>
                </a:cubicBezTo>
                <a:cubicBezTo>
                  <a:pt x="83535" y="335241"/>
                  <a:pt x="83535" y="336758"/>
                  <a:pt x="84295" y="339033"/>
                </a:cubicBezTo>
                <a:cubicBezTo>
                  <a:pt x="84295" y="341309"/>
                  <a:pt x="85054" y="343584"/>
                  <a:pt x="85054" y="345859"/>
                </a:cubicBezTo>
                <a:cubicBezTo>
                  <a:pt x="85813" y="348135"/>
                  <a:pt x="85813" y="350410"/>
                  <a:pt x="86573" y="351927"/>
                </a:cubicBezTo>
                <a:cubicBezTo>
                  <a:pt x="86573" y="354203"/>
                  <a:pt x="87332" y="356478"/>
                  <a:pt x="87332" y="358753"/>
                </a:cubicBezTo>
                <a:cubicBezTo>
                  <a:pt x="88092" y="361029"/>
                  <a:pt x="88851" y="362546"/>
                  <a:pt x="88851" y="364821"/>
                </a:cubicBezTo>
                <a:cubicBezTo>
                  <a:pt x="89611" y="367096"/>
                  <a:pt x="90370" y="369372"/>
                  <a:pt x="90370" y="370889"/>
                </a:cubicBezTo>
                <a:cubicBezTo>
                  <a:pt x="91129" y="373164"/>
                  <a:pt x="91889" y="375439"/>
                  <a:pt x="91889" y="376956"/>
                </a:cubicBezTo>
                <a:cubicBezTo>
                  <a:pt x="92648" y="379232"/>
                  <a:pt x="93408" y="381507"/>
                  <a:pt x="94167" y="383783"/>
                </a:cubicBezTo>
                <a:cubicBezTo>
                  <a:pt x="94926" y="385300"/>
                  <a:pt x="95686" y="387575"/>
                  <a:pt x="95686" y="389092"/>
                </a:cubicBezTo>
                <a:cubicBezTo>
                  <a:pt x="96445" y="391367"/>
                  <a:pt x="97205" y="393643"/>
                  <a:pt x="97964" y="395918"/>
                </a:cubicBezTo>
                <a:cubicBezTo>
                  <a:pt x="98723" y="397435"/>
                  <a:pt x="99483" y="398952"/>
                  <a:pt x="100242" y="401227"/>
                </a:cubicBezTo>
                <a:cubicBezTo>
                  <a:pt x="101002" y="403503"/>
                  <a:pt x="101761" y="405778"/>
                  <a:pt x="103280" y="408812"/>
                </a:cubicBezTo>
                <a:cubicBezTo>
                  <a:pt x="103280" y="409570"/>
                  <a:pt x="104039" y="411087"/>
                  <a:pt x="104799" y="412604"/>
                </a:cubicBezTo>
                <a:cubicBezTo>
                  <a:pt x="106318" y="415638"/>
                  <a:pt x="107077" y="418672"/>
                  <a:pt x="108596" y="422464"/>
                </a:cubicBezTo>
                <a:cubicBezTo>
                  <a:pt x="109355" y="422464"/>
                  <a:pt x="109355" y="423223"/>
                  <a:pt x="109355" y="423223"/>
                </a:cubicBezTo>
                <a:cubicBezTo>
                  <a:pt x="136694" y="481624"/>
                  <a:pt x="182259" y="526374"/>
                  <a:pt x="236937" y="549886"/>
                </a:cubicBezTo>
                <a:cubicBezTo>
                  <a:pt x="237697" y="549886"/>
                  <a:pt x="239215" y="550644"/>
                  <a:pt x="240734" y="551403"/>
                </a:cubicBezTo>
                <a:cubicBezTo>
                  <a:pt x="243012" y="552161"/>
                  <a:pt x="245291" y="552920"/>
                  <a:pt x="246810" y="553678"/>
                </a:cubicBezTo>
                <a:cubicBezTo>
                  <a:pt x="249847" y="554437"/>
                  <a:pt x="252125" y="555195"/>
                  <a:pt x="254404" y="555954"/>
                </a:cubicBezTo>
                <a:cubicBezTo>
                  <a:pt x="255922" y="556712"/>
                  <a:pt x="256682" y="556712"/>
                  <a:pt x="257441" y="557471"/>
                </a:cubicBezTo>
                <a:cubicBezTo>
                  <a:pt x="260479" y="558229"/>
                  <a:pt x="263517" y="558988"/>
                  <a:pt x="266554" y="559746"/>
                </a:cubicBezTo>
                <a:cubicBezTo>
                  <a:pt x="267314" y="559746"/>
                  <a:pt x="267314" y="559746"/>
                  <a:pt x="268073" y="559746"/>
                </a:cubicBezTo>
                <a:cubicBezTo>
                  <a:pt x="271111" y="560504"/>
                  <a:pt x="274908" y="561263"/>
                  <a:pt x="277945" y="562021"/>
                </a:cubicBezTo>
                <a:cubicBezTo>
                  <a:pt x="278705" y="562021"/>
                  <a:pt x="278705" y="562021"/>
                  <a:pt x="278705" y="562780"/>
                </a:cubicBezTo>
                <a:cubicBezTo>
                  <a:pt x="282502" y="562780"/>
                  <a:pt x="285540" y="563538"/>
                  <a:pt x="289337" y="564297"/>
                </a:cubicBezTo>
                <a:cubicBezTo>
                  <a:pt x="290096" y="564297"/>
                  <a:pt x="290096" y="564297"/>
                  <a:pt x="290855" y="564297"/>
                </a:cubicBezTo>
                <a:lnTo>
                  <a:pt x="294653" y="565055"/>
                </a:lnTo>
                <a:cubicBezTo>
                  <a:pt x="303006" y="565814"/>
                  <a:pt x="310600" y="566572"/>
                  <a:pt x="318954" y="566572"/>
                </a:cubicBezTo>
                <a:cubicBezTo>
                  <a:pt x="449573" y="566572"/>
                  <a:pt x="556650" y="443701"/>
                  <a:pt x="556650" y="293525"/>
                </a:cubicBezTo>
                <a:cubicBezTo>
                  <a:pt x="556650" y="142591"/>
                  <a:pt x="449573" y="20478"/>
                  <a:pt x="318954" y="20478"/>
                </a:cubicBezTo>
                <a:close/>
                <a:moveTo>
                  <a:pt x="258201" y="0"/>
                </a:moveTo>
                <a:cubicBezTo>
                  <a:pt x="268073" y="0"/>
                  <a:pt x="277945" y="758"/>
                  <a:pt x="287818" y="2275"/>
                </a:cubicBezTo>
                <a:cubicBezTo>
                  <a:pt x="298450" y="758"/>
                  <a:pt x="308322" y="0"/>
                  <a:pt x="318954" y="0"/>
                </a:cubicBezTo>
                <a:cubicBezTo>
                  <a:pt x="460964" y="0"/>
                  <a:pt x="577154" y="131214"/>
                  <a:pt x="577154" y="293525"/>
                </a:cubicBezTo>
                <a:cubicBezTo>
                  <a:pt x="577154" y="455078"/>
                  <a:pt x="460964" y="586292"/>
                  <a:pt x="318954" y="586292"/>
                </a:cubicBezTo>
                <a:cubicBezTo>
                  <a:pt x="308322" y="586292"/>
                  <a:pt x="298450" y="585534"/>
                  <a:pt x="287818" y="584775"/>
                </a:cubicBezTo>
                <a:cubicBezTo>
                  <a:pt x="277945" y="585534"/>
                  <a:pt x="268073" y="586292"/>
                  <a:pt x="258201" y="586292"/>
                </a:cubicBezTo>
                <a:cubicBezTo>
                  <a:pt x="203522" y="586292"/>
                  <a:pt x="152642" y="567331"/>
                  <a:pt x="110874" y="533958"/>
                </a:cubicBezTo>
                <a:cubicBezTo>
                  <a:pt x="110115" y="533200"/>
                  <a:pt x="109355" y="533200"/>
                  <a:pt x="108596" y="532441"/>
                </a:cubicBezTo>
                <a:cubicBezTo>
                  <a:pt x="91129" y="518031"/>
                  <a:pt x="75182" y="501344"/>
                  <a:pt x="60753" y="482383"/>
                </a:cubicBezTo>
                <a:cubicBezTo>
                  <a:pt x="60753" y="482383"/>
                  <a:pt x="59993" y="481624"/>
                  <a:pt x="59993" y="480866"/>
                </a:cubicBezTo>
                <a:cubicBezTo>
                  <a:pt x="46324" y="461904"/>
                  <a:pt x="34173" y="441426"/>
                  <a:pt x="25060" y="419430"/>
                </a:cubicBezTo>
                <a:cubicBezTo>
                  <a:pt x="24301" y="418672"/>
                  <a:pt x="24301" y="417913"/>
                  <a:pt x="24301" y="417913"/>
                </a:cubicBezTo>
                <a:cubicBezTo>
                  <a:pt x="8353" y="379990"/>
                  <a:pt x="0" y="337516"/>
                  <a:pt x="0" y="293525"/>
                </a:cubicBezTo>
                <a:cubicBezTo>
                  <a:pt x="0" y="264704"/>
                  <a:pt x="3037" y="237399"/>
                  <a:pt x="9872" y="211611"/>
                </a:cubicBezTo>
                <a:cubicBezTo>
                  <a:pt x="9872" y="210095"/>
                  <a:pt x="10632" y="209336"/>
                  <a:pt x="10632" y="207819"/>
                </a:cubicBezTo>
                <a:cubicBezTo>
                  <a:pt x="15188" y="191133"/>
                  <a:pt x="21263" y="174446"/>
                  <a:pt x="28857" y="158519"/>
                </a:cubicBezTo>
                <a:cubicBezTo>
                  <a:pt x="28857" y="157760"/>
                  <a:pt x="28857" y="157760"/>
                  <a:pt x="29617" y="157002"/>
                </a:cubicBezTo>
                <a:cubicBezTo>
                  <a:pt x="39489" y="134248"/>
                  <a:pt x="52399" y="113769"/>
                  <a:pt x="67588" y="94808"/>
                </a:cubicBezTo>
                <a:cubicBezTo>
                  <a:pt x="68347" y="94808"/>
                  <a:pt x="68347" y="94049"/>
                  <a:pt x="69106" y="94049"/>
                </a:cubicBezTo>
                <a:cubicBezTo>
                  <a:pt x="85054" y="74329"/>
                  <a:pt x="103280" y="57643"/>
                  <a:pt x="123025" y="43232"/>
                </a:cubicBezTo>
                <a:cubicBezTo>
                  <a:pt x="162514" y="15927"/>
                  <a:pt x="208839" y="0"/>
                  <a:pt x="2582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C330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A94A620-78E9-49C7-B2CE-76E9A29F9C1E}"/>
              </a:ext>
            </a:extLst>
          </p:cNvPr>
          <p:cNvSpPr txBox="1"/>
          <p:nvPr/>
        </p:nvSpPr>
        <p:spPr>
          <a:xfrm>
            <a:off x="3131808" y="191901"/>
            <a:ext cx="5944256" cy="461665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健全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4”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项机制，打造未保工作新格局</a:t>
            </a:r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EB69690C-E66B-4161-9101-59DC55C14D40}"/>
              </a:ext>
            </a:extLst>
          </p:cNvPr>
          <p:cNvCxnSpPr>
            <a:cxnSpLocks/>
          </p:cNvCxnSpPr>
          <p:nvPr/>
        </p:nvCxnSpPr>
        <p:spPr>
          <a:xfrm>
            <a:off x="1224312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ED725152-AB83-430A-9C3B-1CD02AC7096A}"/>
              </a:ext>
            </a:extLst>
          </p:cNvPr>
          <p:cNvCxnSpPr>
            <a:cxnSpLocks/>
          </p:cNvCxnSpPr>
          <p:nvPr/>
        </p:nvCxnSpPr>
        <p:spPr>
          <a:xfrm>
            <a:off x="9093993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confont-1142-850429">
            <a:extLst>
              <a:ext uri="{FF2B5EF4-FFF2-40B4-BE49-F238E27FC236}">
                <a16:creationId xmlns:a16="http://schemas.microsoft.com/office/drawing/2014/main" id="{EADE5520-2912-6D14-9450-F36E4209796F}"/>
              </a:ext>
            </a:extLst>
          </p:cNvPr>
          <p:cNvSpPr/>
          <p:nvPr/>
        </p:nvSpPr>
        <p:spPr>
          <a:xfrm>
            <a:off x="690519" y="3205137"/>
            <a:ext cx="476876" cy="476876"/>
          </a:xfrm>
          <a:custGeom>
            <a:avLst/>
            <a:gdLst>
              <a:gd name="T0" fmla="*/ 4651 w 9596"/>
              <a:gd name="T1" fmla="*/ 7832 h 9596"/>
              <a:gd name="T2" fmla="*/ 1376 w 9596"/>
              <a:gd name="T3" fmla="*/ 4451 h 9596"/>
              <a:gd name="T4" fmla="*/ 2216 w 9596"/>
              <a:gd name="T5" fmla="*/ 3767 h 9596"/>
              <a:gd name="T6" fmla="*/ 4109 w 9596"/>
              <a:gd name="T7" fmla="*/ 5275 h 9596"/>
              <a:gd name="T8" fmla="*/ 8984 w 9596"/>
              <a:gd name="T9" fmla="*/ 1001 h 9596"/>
              <a:gd name="T10" fmla="*/ 9184 w 9596"/>
              <a:gd name="T11" fmla="*/ 1469 h 9596"/>
              <a:gd name="T12" fmla="*/ 4651 w 9596"/>
              <a:gd name="T13" fmla="*/ 7832 h 9596"/>
              <a:gd name="T14" fmla="*/ 8785 w 9596"/>
              <a:gd name="T15" fmla="*/ 4140 h 9596"/>
              <a:gd name="T16" fmla="*/ 8838 w 9596"/>
              <a:gd name="T17" fmla="*/ 4798 h 9596"/>
              <a:gd name="T18" fmla="*/ 4798 w 9596"/>
              <a:gd name="T19" fmla="*/ 8838 h 9596"/>
              <a:gd name="T20" fmla="*/ 758 w 9596"/>
              <a:gd name="T21" fmla="*/ 4798 h 9596"/>
              <a:gd name="T22" fmla="*/ 4798 w 9596"/>
              <a:gd name="T23" fmla="*/ 758 h 9596"/>
              <a:gd name="T24" fmla="*/ 6321 w 9596"/>
              <a:gd name="T25" fmla="*/ 1055 h 9596"/>
              <a:gd name="T26" fmla="*/ 6321 w 9596"/>
              <a:gd name="T27" fmla="*/ 247 h 9596"/>
              <a:gd name="T28" fmla="*/ 4798 w 9596"/>
              <a:gd name="T29" fmla="*/ 0 h 9596"/>
              <a:gd name="T30" fmla="*/ 2930 w 9596"/>
              <a:gd name="T31" fmla="*/ 377 h 9596"/>
              <a:gd name="T32" fmla="*/ 1405 w 9596"/>
              <a:gd name="T33" fmla="*/ 1405 h 9596"/>
              <a:gd name="T34" fmla="*/ 377 w 9596"/>
              <a:gd name="T35" fmla="*/ 2930 h 9596"/>
              <a:gd name="T36" fmla="*/ 0 w 9596"/>
              <a:gd name="T37" fmla="*/ 4798 h 9596"/>
              <a:gd name="T38" fmla="*/ 377 w 9596"/>
              <a:gd name="T39" fmla="*/ 6666 h 9596"/>
              <a:gd name="T40" fmla="*/ 1405 w 9596"/>
              <a:gd name="T41" fmla="*/ 8191 h 9596"/>
              <a:gd name="T42" fmla="*/ 2930 w 9596"/>
              <a:gd name="T43" fmla="*/ 9219 h 9596"/>
              <a:gd name="T44" fmla="*/ 4798 w 9596"/>
              <a:gd name="T45" fmla="*/ 9596 h 9596"/>
              <a:gd name="T46" fmla="*/ 6666 w 9596"/>
              <a:gd name="T47" fmla="*/ 9219 h 9596"/>
              <a:gd name="T48" fmla="*/ 8191 w 9596"/>
              <a:gd name="T49" fmla="*/ 8191 h 9596"/>
              <a:gd name="T50" fmla="*/ 9219 w 9596"/>
              <a:gd name="T51" fmla="*/ 6666 h 9596"/>
              <a:gd name="T52" fmla="*/ 9596 w 9596"/>
              <a:gd name="T53" fmla="*/ 4798 h 9596"/>
              <a:gd name="T54" fmla="*/ 9552 w 9596"/>
              <a:gd name="T55" fmla="*/ 4140 h 9596"/>
              <a:gd name="T56" fmla="*/ 8785 w 9596"/>
              <a:gd name="T57" fmla="*/ 4140 h 9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596" h="9596">
                <a:moveTo>
                  <a:pt x="4651" y="7832"/>
                </a:moveTo>
                <a:lnTo>
                  <a:pt x="1376" y="4451"/>
                </a:lnTo>
                <a:lnTo>
                  <a:pt x="2216" y="3767"/>
                </a:lnTo>
                <a:lnTo>
                  <a:pt x="4109" y="5275"/>
                </a:lnTo>
                <a:cubicBezTo>
                  <a:pt x="4885" y="4338"/>
                  <a:pt x="6607" y="2479"/>
                  <a:pt x="8984" y="1001"/>
                </a:cubicBezTo>
                <a:lnTo>
                  <a:pt x="9184" y="1469"/>
                </a:lnTo>
                <a:cubicBezTo>
                  <a:pt x="7003" y="3504"/>
                  <a:pt x="5217" y="6368"/>
                  <a:pt x="4651" y="7832"/>
                </a:cubicBezTo>
                <a:close/>
                <a:moveTo>
                  <a:pt x="8785" y="4140"/>
                </a:moveTo>
                <a:cubicBezTo>
                  <a:pt x="8820" y="4354"/>
                  <a:pt x="8838" y="4574"/>
                  <a:pt x="8838" y="4798"/>
                </a:cubicBezTo>
                <a:cubicBezTo>
                  <a:pt x="8838" y="7029"/>
                  <a:pt x="7030" y="8838"/>
                  <a:pt x="4798" y="8838"/>
                </a:cubicBezTo>
                <a:cubicBezTo>
                  <a:pt x="2567" y="8838"/>
                  <a:pt x="758" y="7029"/>
                  <a:pt x="758" y="4798"/>
                </a:cubicBezTo>
                <a:cubicBezTo>
                  <a:pt x="758" y="2567"/>
                  <a:pt x="2567" y="758"/>
                  <a:pt x="4798" y="758"/>
                </a:cubicBezTo>
                <a:cubicBezTo>
                  <a:pt x="5337" y="758"/>
                  <a:pt x="5851" y="863"/>
                  <a:pt x="6321" y="1055"/>
                </a:cubicBezTo>
                <a:lnTo>
                  <a:pt x="6321" y="247"/>
                </a:lnTo>
                <a:cubicBezTo>
                  <a:pt x="5832" y="83"/>
                  <a:pt x="5321" y="0"/>
                  <a:pt x="4798" y="0"/>
                </a:cubicBezTo>
                <a:cubicBezTo>
                  <a:pt x="4151" y="0"/>
                  <a:pt x="3522" y="127"/>
                  <a:pt x="2930" y="377"/>
                </a:cubicBezTo>
                <a:cubicBezTo>
                  <a:pt x="2359" y="619"/>
                  <a:pt x="1846" y="965"/>
                  <a:pt x="1405" y="1405"/>
                </a:cubicBezTo>
                <a:cubicBezTo>
                  <a:pt x="965" y="1846"/>
                  <a:pt x="619" y="2359"/>
                  <a:pt x="377" y="2930"/>
                </a:cubicBezTo>
                <a:cubicBezTo>
                  <a:pt x="127" y="3522"/>
                  <a:pt x="0" y="4151"/>
                  <a:pt x="0" y="4798"/>
                </a:cubicBezTo>
                <a:cubicBezTo>
                  <a:pt x="0" y="5445"/>
                  <a:pt x="127" y="6074"/>
                  <a:pt x="377" y="6666"/>
                </a:cubicBezTo>
                <a:cubicBezTo>
                  <a:pt x="619" y="7237"/>
                  <a:pt x="965" y="7750"/>
                  <a:pt x="1405" y="8191"/>
                </a:cubicBezTo>
                <a:cubicBezTo>
                  <a:pt x="1846" y="8631"/>
                  <a:pt x="2359" y="8977"/>
                  <a:pt x="2930" y="9219"/>
                </a:cubicBezTo>
                <a:cubicBezTo>
                  <a:pt x="3522" y="9469"/>
                  <a:pt x="4151" y="9596"/>
                  <a:pt x="4798" y="9596"/>
                </a:cubicBezTo>
                <a:cubicBezTo>
                  <a:pt x="5445" y="9596"/>
                  <a:pt x="6074" y="9469"/>
                  <a:pt x="6666" y="9219"/>
                </a:cubicBezTo>
                <a:cubicBezTo>
                  <a:pt x="7237" y="8977"/>
                  <a:pt x="7750" y="8631"/>
                  <a:pt x="8191" y="8191"/>
                </a:cubicBezTo>
                <a:cubicBezTo>
                  <a:pt x="8631" y="7750"/>
                  <a:pt x="8977" y="7237"/>
                  <a:pt x="9219" y="6666"/>
                </a:cubicBezTo>
                <a:cubicBezTo>
                  <a:pt x="9469" y="6074"/>
                  <a:pt x="9596" y="5445"/>
                  <a:pt x="9596" y="4798"/>
                </a:cubicBezTo>
                <a:cubicBezTo>
                  <a:pt x="9596" y="4576"/>
                  <a:pt x="9581" y="4357"/>
                  <a:pt x="9552" y="4140"/>
                </a:cubicBezTo>
                <a:lnTo>
                  <a:pt x="8785" y="414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iconfont-1142-850429">
            <a:extLst>
              <a:ext uri="{FF2B5EF4-FFF2-40B4-BE49-F238E27FC236}">
                <a16:creationId xmlns:a16="http://schemas.microsoft.com/office/drawing/2014/main" id="{3FE17C3C-6E8E-AE80-9E83-C84E78032A20}"/>
              </a:ext>
            </a:extLst>
          </p:cNvPr>
          <p:cNvSpPr/>
          <p:nvPr/>
        </p:nvSpPr>
        <p:spPr>
          <a:xfrm>
            <a:off x="690519" y="4764416"/>
            <a:ext cx="476876" cy="476876"/>
          </a:xfrm>
          <a:custGeom>
            <a:avLst/>
            <a:gdLst>
              <a:gd name="T0" fmla="*/ 4651 w 9596"/>
              <a:gd name="T1" fmla="*/ 7832 h 9596"/>
              <a:gd name="T2" fmla="*/ 1376 w 9596"/>
              <a:gd name="T3" fmla="*/ 4451 h 9596"/>
              <a:gd name="T4" fmla="*/ 2216 w 9596"/>
              <a:gd name="T5" fmla="*/ 3767 h 9596"/>
              <a:gd name="T6" fmla="*/ 4109 w 9596"/>
              <a:gd name="T7" fmla="*/ 5275 h 9596"/>
              <a:gd name="T8" fmla="*/ 8984 w 9596"/>
              <a:gd name="T9" fmla="*/ 1001 h 9596"/>
              <a:gd name="T10" fmla="*/ 9184 w 9596"/>
              <a:gd name="T11" fmla="*/ 1469 h 9596"/>
              <a:gd name="T12" fmla="*/ 4651 w 9596"/>
              <a:gd name="T13" fmla="*/ 7832 h 9596"/>
              <a:gd name="T14" fmla="*/ 8785 w 9596"/>
              <a:gd name="T15" fmla="*/ 4140 h 9596"/>
              <a:gd name="T16" fmla="*/ 8838 w 9596"/>
              <a:gd name="T17" fmla="*/ 4798 h 9596"/>
              <a:gd name="T18" fmla="*/ 4798 w 9596"/>
              <a:gd name="T19" fmla="*/ 8838 h 9596"/>
              <a:gd name="T20" fmla="*/ 758 w 9596"/>
              <a:gd name="T21" fmla="*/ 4798 h 9596"/>
              <a:gd name="T22" fmla="*/ 4798 w 9596"/>
              <a:gd name="T23" fmla="*/ 758 h 9596"/>
              <a:gd name="T24" fmla="*/ 6321 w 9596"/>
              <a:gd name="T25" fmla="*/ 1055 h 9596"/>
              <a:gd name="T26" fmla="*/ 6321 w 9596"/>
              <a:gd name="T27" fmla="*/ 247 h 9596"/>
              <a:gd name="T28" fmla="*/ 4798 w 9596"/>
              <a:gd name="T29" fmla="*/ 0 h 9596"/>
              <a:gd name="T30" fmla="*/ 2930 w 9596"/>
              <a:gd name="T31" fmla="*/ 377 h 9596"/>
              <a:gd name="T32" fmla="*/ 1405 w 9596"/>
              <a:gd name="T33" fmla="*/ 1405 h 9596"/>
              <a:gd name="T34" fmla="*/ 377 w 9596"/>
              <a:gd name="T35" fmla="*/ 2930 h 9596"/>
              <a:gd name="T36" fmla="*/ 0 w 9596"/>
              <a:gd name="T37" fmla="*/ 4798 h 9596"/>
              <a:gd name="T38" fmla="*/ 377 w 9596"/>
              <a:gd name="T39" fmla="*/ 6666 h 9596"/>
              <a:gd name="T40" fmla="*/ 1405 w 9596"/>
              <a:gd name="T41" fmla="*/ 8191 h 9596"/>
              <a:gd name="T42" fmla="*/ 2930 w 9596"/>
              <a:gd name="T43" fmla="*/ 9219 h 9596"/>
              <a:gd name="T44" fmla="*/ 4798 w 9596"/>
              <a:gd name="T45" fmla="*/ 9596 h 9596"/>
              <a:gd name="T46" fmla="*/ 6666 w 9596"/>
              <a:gd name="T47" fmla="*/ 9219 h 9596"/>
              <a:gd name="T48" fmla="*/ 8191 w 9596"/>
              <a:gd name="T49" fmla="*/ 8191 h 9596"/>
              <a:gd name="T50" fmla="*/ 9219 w 9596"/>
              <a:gd name="T51" fmla="*/ 6666 h 9596"/>
              <a:gd name="T52" fmla="*/ 9596 w 9596"/>
              <a:gd name="T53" fmla="*/ 4798 h 9596"/>
              <a:gd name="T54" fmla="*/ 9552 w 9596"/>
              <a:gd name="T55" fmla="*/ 4140 h 9596"/>
              <a:gd name="T56" fmla="*/ 8785 w 9596"/>
              <a:gd name="T57" fmla="*/ 4140 h 9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596" h="9596">
                <a:moveTo>
                  <a:pt x="4651" y="7832"/>
                </a:moveTo>
                <a:lnTo>
                  <a:pt x="1376" y="4451"/>
                </a:lnTo>
                <a:lnTo>
                  <a:pt x="2216" y="3767"/>
                </a:lnTo>
                <a:lnTo>
                  <a:pt x="4109" y="5275"/>
                </a:lnTo>
                <a:cubicBezTo>
                  <a:pt x="4885" y="4338"/>
                  <a:pt x="6607" y="2479"/>
                  <a:pt x="8984" y="1001"/>
                </a:cubicBezTo>
                <a:lnTo>
                  <a:pt x="9184" y="1469"/>
                </a:lnTo>
                <a:cubicBezTo>
                  <a:pt x="7003" y="3504"/>
                  <a:pt x="5217" y="6368"/>
                  <a:pt x="4651" y="7832"/>
                </a:cubicBezTo>
                <a:close/>
                <a:moveTo>
                  <a:pt x="8785" y="4140"/>
                </a:moveTo>
                <a:cubicBezTo>
                  <a:pt x="8820" y="4354"/>
                  <a:pt x="8838" y="4574"/>
                  <a:pt x="8838" y="4798"/>
                </a:cubicBezTo>
                <a:cubicBezTo>
                  <a:pt x="8838" y="7029"/>
                  <a:pt x="7030" y="8838"/>
                  <a:pt x="4798" y="8838"/>
                </a:cubicBezTo>
                <a:cubicBezTo>
                  <a:pt x="2567" y="8838"/>
                  <a:pt x="758" y="7029"/>
                  <a:pt x="758" y="4798"/>
                </a:cubicBezTo>
                <a:cubicBezTo>
                  <a:pt x="758" y="2567"/>
                  <a:pt x="2567" y="758"/>
                  <a:pt x="4798" y="758"/>
                </a:cubicBezTo>
                <a:cubicBezTo>
                  <a:pt x="5337" y="758"/>
                  <a:pt x="5851" y="863"/>
                  <a:pt x="6321" y="1055"/>
                </a:cubicBezTo>
                <a:lnTo>
                  <a:pt x="6321" y="247"/>
                </a:lnTo>
                <a:cubicBezTo>
                  <a:pt x="5832" y="83"/>
                  <a:pt x="5321" y="0"/>
                  <a:pt x="4798" y="0"/>
                </a:cubicBezTo>
                <a:cubicBezTo>
                  <a:pt x="4151" y="0"/>
                  <a:pt x="3522" y="127"/>
                  <a:pt x="2930" y="377"/>
                </a:cubicBezTo>
                <a:cubicBezTo>
                  <a:pt x="2359" y="619"/>
                  <a:pt x="1846" y="965"/>
                  <a:pt x="1405" y="1405"/>
                </a:cubicBezTo>
                <a:cubicBezTo>
                  <a:pt x="965" y="1846"/>
                  <a:pt x="619" y="2359"/>
                  <a:pt x="377" y="2930"/>
                </a:cubicBezTo>
                <a:cubicBezTo>
                  <a:pt x="127" y="3522"/>
                  <a:pt x="0" y="4151"/>
                  <a:pt x="0" y="4798"/>
                </a:cubicBezTo>
                <a:cubicBezTo>
                  <a:pt x="0" y="5445"/>
                  <a:pt x="127" y="6074"/>
                  <a:pt x="377" y="6666"/>
                </a:cubicBezTo>
                <a:cubicBezTo>
                  <a:pt x="619" y="7237"/>
                  <a:pt x="965" y="7750"/>
                  <a:pt x="1405" y="8191"/>
                </a:cubicBezTo>
                <a:cubicBezTo>
                  <a:pt x="1846" y="8631"/>
                  <a:pt x="2359" y="8977"/>
                  <a:pt x="2930" y="9219"/>
                </a:cubicBezTo>
                <a:cubicBezTo>
                  <a:pt x="3522" y="9469"/>
                  <a:pt x="4151" y="9596"/>
                  <a:pt x="4798" y="9596"/>
                </a:cubicBezTo>
                <a:cubicBezTo>
                  <a:pt x="5445" y="9596"/>
                  <a:pt x="6074" y="9469"/>
                  <a:pt x="6666" y="9219"/>
                </a:cubicBezTo>
                <a:cubicBezTo>
                  <a:pt x="7237" y="8977"/>
                  <a:pt x="7750" y="8631"/>
                  <a:pt x="8191" y="8191"/>
                </a:cubicBezTo>
                <a:cubicBezTo>
                  <a:pt x="8631" y="7750"/>
                  <a:pt x="8977" y="7237"/>
                  <a:pt x="9219" y="6666"/>
                </a:cubicBezTo>
                <a:cubicBezTo>
                  <a:pt x="9469" y="6074"/>
                  <a:pt x="9596" y="5445"/>
                  <a:pt x="9596" y="4798"/>
                </a:cubicBezTo>
                <a:cubicBezTo>
                  <a:pt x="9596" y="4576"/>
                  <a:pt x="9581" y="4357"/>
                  <a:pt x="9552" y="4140"/>
                </a:cubicBezTo>
                <a:lnTo>
                  <a:pt x="8785" y="414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9B1636D-401B-41AE-809C-111D35C3B2D7}"/>
              </a:ext>
            </a:extLst>
          </p:cNvPr>
          <p:cNvGrpSpPr/>
          <p:nvPr/>
        </p:nvGrpSpPr>
        <p:grpSpPr>
          <a:xfrm>
            <a:off x="848748" y="1815426"/>
            <a:ext cx="2960427" cy="611511"/>
            <a:chOff x="848748" y="1815426"/>
            <a:chExt cx="2960427" cy="61151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09EF8ED-AF67-4ECC-AF73-280896FABFD9}"/>
                </a:ext>
              </a:extLst>
            </p:cNvPr>
            <p:cNvSpPr txBox="1"/>
            <p:nvPr/>
          </p:nvSpPr>
          <p:spPr>
            <a:xfrm>
              <a:off x="1186853" y="1815426"/>
              <a:ext cx="2339102" cy="523220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>
              <a:defPPr>
                <a:defRPr lang="zh-CN"/>
              </a:defPPr>
              <a:lvl1pPr indent="0" algn="just" fontAlgn="auto">
                <a:defRPr sz="2000">
                  <a:solidFill>
                    <a:srgbClr val="CC33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2800" dirty="0">
                  <a:sym typeface="思源黑体 CN Medium" panose="020B0600000000000000" pitchFamily="34" charset="-122"/>
                </a:rPr>
                <a:t>市级财政预算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4698BE5F-E021-0AB7-63D9-0EB7F7C8E11E}"/>
                </a:ext>
              </a:extLst>
            </p:cNvPr>
            <p:cNvCxnSpPr>
              <a:cxnSpLocks/>
            </p:cNvCxnSpPr>
            <p:nvPr/>
          </p:nvCxnSpPr>
          <p:spPr>
            <a:xfrm>
              <a:off x="848748" y="2426937"/>
              <a:ext cx="2960427" cy="0"/>
            </a:xfrm>
            <a:prstGeom prst="line">
              <a:avLst/>
            </a:prstGeom>
            <a:ln w="63500" cap="rnd">
              <a:solidFill>
                <a:srgbClr val="CC33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F6AA9B39-D469-D0E4-8F97-0DF7A60BA90F}"/>
              </a:ext>
            </a:extLst>
          </p:cNvPr>
          <p:cNvCxnSpPr>
            <a:cxnSpLocks/>
          </p:cNvCxnSpPr>
          <p:nvPr/>
        </p:nvCxnSpPr>
        <p:spPr>
          <a:xfrm>
            <a:off x="848748" y="4183317"/>
            <a:ext cx="2960427" cy="0"/>
          </a:xfrm>
          <a:prstGeom prst="line">
            <a:avLst/>
          </a:prstGeom>
          <a:ln w="1905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yen_134505">
            <a:extLst>
              <a:ext uri="{FF2B5EF4-FFF2-40B4-BE49-F238E27FC236}">
                <a16:creationId xmlns:a16="http://schemas.microsoft.com/office/drawing/2014/main" id="{21B3BF39-BB49-4588-96B6-DA062923BCDB}"/>
              </a:ext>
            </a:extLst>
          </p:cNvPr>
          <p:cNvSpPr/>
          <p:nvPr/>
        </p:nvSpPr>
        <p:spPr>
          <a:xfrm>
            <a:off x="9661644" y="3194477"/>
            <a:ext cx="313024" cy="317980"/>
          </a:xfrm>
          <a:custGeom>
            <a:avLst/>
            <a:gdLst>
              <a:gd name="connsiteX0" fmla="*/ 149604 w 577154"/>
              <a:gd name="connsiteY0" fmla="*/ 536234 h 586292"/>
              <a:gd name="connsiteX1" fmla="*/ 214914 w 577154"/>
              <a:gd name="connsiteY1" fmla="*/ 562021 h 586292"/>
              <a:gd name="connsiteX2" fmla="*/ 211877 w 577154"/>
              <a:gd name="connsiteY2" fmla="*/ 559746 h 586292"/>
              <a:gd name="connsiteX3" fmla="*/ 202004 w 577154"/>
              <a:gd name="connsiteY3" fmla="*/ 554437 h 586292"/>
              <a:gd name="connsiteX4" fmla="*/ 196688 w 577154"/>
              <a:gd name="connsiteY4" fmla="*/ 551403 h 586292"/>
              <a:gd name="connsiteX5" fmla="*/ 184537 w 577154"/>
              <a:gd name="connsiteY5" fmla="*/ 543818 h 586292"/>
              <a:gd name="connsiteX6" fmla="*/ 177702 w 577154"/>
              <a:gd name="connsiteY6" fmla="*/ 538509 h 586292"/>
              <a:gd name="connsiteX7" fmla="*/ 173905 w 577154"/>
              <a:gd name="connsiteY7" fmla="*/ 536234 h 586292"/>
              <a:gd name="connsiteX8" fmla="*/ 299943 w 577154"/>
              <a:gd name="connsiteY8" fmla="*/ 499816 h 586292"/>
              <a:gd name="connsiteX9" fmla="*/ 318939 w 577154"/>
              <a:gd name="connsiteY9" fmla="*/ 500576 h 586292"/>
              <a:gd name="connsiteX10" fmla="*/ 329576 w 577154"/>
              <a:gd name="connsiteY10" fmla="*/ 511222 h 586292"/>
              <a:gd name="connsiteX11" fmla="*/ 319698 w 577154"/>
              <a:gd name="connsiteY11" fmla="*/ 521108 h 586292"/>
              <a:gd name="connsiteX12" fmla="*/ 318939 w 577154"/>
              <a:gd name="connsiteY12" fmla="*/ 521108 h 586292"/>
              <a:gd name="connsiteX13" fmla="*/ 297663 w 577154"/>
              <a:gd name="connsiteY13" fmla="*/ 519587 h 586292"/>
              <a:gd name="connsiteX14" fmla="*/ 288545 w 577154"/>
              <a:gd name="connsiteY14" fmla="*/ 508941 h 586292"/>
              <a:gd name="connsiteX15" fmla="*/ 299943 w 577154"/>
              <a:gd name="connsiteY15" fmla="*/ 499816 h 586292"/>
              <a:gd name="connsiteX16" fmla="*/ 88851 w 577154"/>
              <a:gd name="connsiteY16" fmla="*/ 485417 h 586292"/>
              <a:gd name="connsiteX17" fmla="*/ 119987 w 577154"/>
              <a:gd name="connsiteY17" fmla="*/ 515755 h 586292"/>
              <a:gd name="connsiteX18" fmla="*/ 150364 w 577154"/>
              <a:gd name="connsiteY18" fmla="*/ 515755 h 586292"/>
              <a:gd name="connsiteX19" fmla="*/ 148085 w 577154"/>
              <a:gd name="connsiteY19" fmla="*/ 513480 h 586292"/>
              <a:gd name="connsiteX20" fmla="*/ 142010 w 577154"/>
              <a:gd name="connsiteY20" fmla="*/ 507412 h 586292"/>
              <a:gd name="connsiteX21" fmla="*/ 136694 w 577154"/>
              <a:gd name="connsiteY21" fmla="*/ 501344 h 586292"/>
              <a:gd name="connsiteX22" fmla="*/ 127581 w 577154"/>
              <a:gd name="connsiteY22" fmla="*/ 489967 h 586292"/>
              <a:gd name="connsiteX23" fmla="*/ 123784 w 577154"/>
              <a:gd name="connsiteY23" fmla="*/ 485417 h 586292"/>
              <a:gd name="connsiteX24" fmla="*/ 399912 w 577154"/>
              <a:gd name="connsiteY24" fmla="*/ 482256 h 586292"/>
              <a:gd name="connsiteX25" fmla="*/ 405611 w 577154"/>
              <a:gd name="connsiteY25" fmla="*/ 486996 h 586292"/>
              <a:gd name="connsiteX26" fmla="*/ 401812 w 577154"/>
              <a:gd name="connsiteY26" fmla="*/ 500648 h 586292"/>
              <a:gd name="connsiteX27" fmla="*/ 382056 w 577154"/>
              <a:gd name="connsiteY27" fmla="*/ 509750 h 586292"/>
              <a:gd name="connsiteX28" fmla="*/ 378257 w 577154"/>
              <a:gd name="connsiteY28" fmla="*/ 510508 h 586292"/>
              <a:gd name="connsiteX29" fmla="*/ 369139 w 577154"/>
              <a:gd name="connsiteY29" fmla="*/ 503682 h 586292"/>
              <a:gd name="connsiteX30" fmla="*/ 375217 w 577154"/>
              <a:gd name="connsiteY30" fmla="*/ 490789 h 586292"/>
              <a:gd name="connsiteX31" fmla="*/ 391934 w 577154"/>
              <a:gd name="connsiteY31" fmla="*/ 483204 h 586292"/>
              <a:gd name="connsiteX32" fmla="*/ 399912 w 577154"/>
              <a:gd name="connsiteY32" fmla="*/ 482256 h 586292"/>
              <a:gd name="connsiteX33" fmla="*/ 229351 w 577154"/>
              <a:gd name="connsiteY33" fmla="*/ 474063 h 586292"/>
              <a:gd name="connsiteX34" fmla="*/ 246091 w 577154"/>
              <a:gd name="connsiteY34" fmla="*/ 483157 h 586292"/>
              <a:gd name="connsiteX35" fmla="*/ 250656 w 577154"/>
              <a:gd name="connsiteY35" fmla="*/ 496797 h 586292"/>
              <a:gd name="connsiteX36" fmla="*/ 241525 w 577154"/>
              <a:gd name="connsiteY36" fmla="*/ 502101 h 586292"/>
              <a:gd name="connsiteX37" fmla="*/ 236960 w 577154"/>
              <a:gd name="connsiteY37" fmla="*/ 501343 h 586292"/>
              <a:gd name="connsiteX38" fmla="*/ 218698 w 577154"/>
              <a:gd name="connsiteY38" fmla="*/ 490735 h 586292"/>
              <a:gd name="connsiteX39" fmla="*/ 215654 w 577154"/>
              <a:gd name="connsiteY39" fmla="*/ 477094 h 586292"/>
              <a:gd name="connsiteX40" fmla="*/ 229351 w 577154"/>
              <a:gd name="connsiteY40" fmla="*/ 474063 h 586292"/>
              <a:gd name="connsiteX41" fmla="*/ 464745 w 577154"/>
              <a:gd name="connsiteY41" fmla="*/ 433889 h 586292"/>
              <a:gd name="connsiteX42" fmla="*/ 466262 w 577154"/>
              <a:gd name="connsiteY42" fmla="*/ 447550 h 586292"/>
              <a:gd name="connsiteX43" fmla="*/ 451842 w 577154"/>
              <a:gd name="connsiteY43" fmla="*/ 463488 h 586292"/>
              <a:gd name="connsiteX44" fmla="*/ 445012 w 577154"/>
              <a:gd name="connsiteY44" fmla="*/ 466524 h 586292"/>
              <a:gd name="connsiteX45" fmla="*/ 438181 w 577154"/>
              <a:gd name="connsiteY45" fmla="*/ 463488 h 586292"/>
              <a:gd name="connsiteX46" fmla="*/ 438181 w 577154"/>
              <a:gd name="connsiteY46" fmla="*/ 449068 h 586292"/>
              <a:gd name="connsiteX47" fmla="*/ 450324 w 577154"/>
              <a:gd name="connsiteY47" fmla="*/ 435407 h 586292"/>
              <a:gd name="connsiteX48" fmla="*/ 464745 w 577154"/>
              <a:gd name="connsiteY48" fmla="*/ 433889 h 586292"/>
              <a:gd name="connsiteX49" fmla="*/ 49362 w 577154"/>
              <a:gd name="connsiteY49" fmla="*/ 424740 h 586292"/>
              <a:gd name="connsiteX50" fmla="*/ 73663 w 577154"/>
              <a:gd name="connsiteY50" fmla="*/ 464938 h 586292"/>
              <a:gd name="connsiteX51" fmla="*/ 109355 w 577154"/>
              <a:gd name="connsiteY51" fmla="*/ 464938 h 586292"/>
              <a:gd name="connsiteX52" fmla="*/ 104039 w 577154"/>
              <a:gd name="connsiteY52" fmla="*/ 456595 h 586292"/>
              <a:gd name="connsiteX53" fmla="*/ 101761 w 577154"/>
              <a:gd name="connsiteY53" fmla="*/ 452044 h 586292"/>
              <a:gd name="connsiteX54" fmla="*/ 94926 w 577154"/>
              <a:gd name="connsiteY54" fmla="*/ 439909 h 586292"/>
              <a:gd name="connsiteX55" fmla="*/ 92648 w 577154"/>
              <a:gd name="connsiteY55" fmla="*/ 435358 h 586292"/>
              <a:gd name="connsiteX56" fmla="*/ 88092 w 577154"/>
              <a:gd name="connsiteY56" fmla="*/ 424740 h 586292"/>
              <a:gd name="connsiteX57" fmla="*/ 161771 w 577154"/>
              <a:gd name="connsiteY57" fmla="*/ 417898 h 586292"/>
              <a:gd name="connsiteX58" fmla="*/ 176164 w 577154"/>
              <a:gd name="connsiteY58" fmla="*/ 420173 h 586292"/>
              <a:gd name="connsiteX59" fmla="*/ 187527 w 577154"/>
              <a:gd name="connsiteY59" fmla="*/ 435341 h 586292"/>
              <a:gd name="connsiteX60" fmla="*/ 186012 w 577154"/>
              <a:gd name="connsiteY60" fmla="*/ 449750 h 586292"/>
              <a:gd name="connsiteX61" fmla="*/ 179194 w 577154"/>
              <a:gd name="connsiteY61" fmla="*/ 452025 h 586292"/>
              <a:gd name="connsiteX62" fmla="*/ 171619 w 577154"/>
              <a:gd name="connsiteY62" fmla="*/ 448233 h 586292"/>
              <a:gd name="connsiteX63" fmla="*/ 159498 w 577154"/>
              <a:gd name="connsiteY63" fmla="*/ 431549 h 586292"/>
              <a:gd name="connsiteX64" fmla="*/ 161771 w 577154"/>
              <a:gd name="connsiteY64" fmla="*/ 417898 h 586292"/>
              <a:gd name="connsiteX65" fmla="*/ 31136 w 577154"/>
              <a:gd name="connsiteY65" fmla="*/ 373923 h 586292"/>
              <a:gd name="connsiteX66" fmla="*/ 41008 w 577154"/>
              <a:gd name="connsiteY66" fmla="*/ 404261 h 586292"/>
              <a:gd name="connsiteX67" fmla="*/ 79738 w 577154"/>
              <a:gd name="connsiteY67" fmla="*/ 404261 h 586292"/>
              <a:gd name="connsiteX68" fmla="*/ 78979 w 577154"/>
              <a:gd name="connsiteY68" fmla="*/ 401227 h 586292"/>
              <a:gd name="connsiteX69" fmla="*/ 77460 w 577154"/>
              <a:gd name="connsiteY69" fmla="*/ 397435 h 586292"/>
              <a:gd name="connsiteX70" fmla="*/ 72144 w 577154"/>
              <a:gd name="connsiteY70" fmla="*/ 379232 h 586292"/>
              <a:gd name="connsiteX71" fmla="*/ 71385 w 577154"/>
              <a:gd name="connsiteY71" fmla="*/ 377715 h 586292"/>
              <a:gd name="connsiteX72" fmla="*/ 70625 w 577154"/>
              <a:gd name="connsiteY72" fmla="*/ 373923 h 586292"/>
              <a:gd name="connsiteX73" fmla="*/ 499728 w 577154"/>
              <a:gd name="connsiteY73" fmla="*/ 361797 h 586292"/>
              <a:gd name="connsiteX74" fmla="*/ 506554 w 577154"/>
              <a:gd name="connsiteY74" fmla="*/ 374694 h 586292"/>
              <a:gd name="connsiteX75" fmla="*/ 498970 w 577154"/>
              <a:gd name="connsiteY75" fmla="*/ 394418 h 586292"/>
              <a:gd name="connsiteX76" fmla="*/ 489868 w 577154"/>
              <a:gd name="connsiteY76" fmla="*/ 400487 h 586292"/>
              <a:gd name="connsiteX77" fmla="*/ 485318 w 577154"/>
              <a:gd name="connsiteY77" fmla="*/ 399729 h 586292"/>
              <a:gd name="connsiteX78" fmla="*/ 480009 w 577154"/>
              <a:gd name="connsiteY78" fmla="*/ 386073 h 586292"/>
              <a:gd name="connsiteX79" fmla="*/ 486835 w 577154"/>
              <a:gd name="connsiteY79" fmla="*/ 367866 h 586292"/>
              <a:gd name="connsiteX80" fmla="*/ 499728 w 577154"/>
              <a:gd name="connsiteY80" fmla="*/ 361797 h 586292"/>
              <a:gd name="connsiteX81" fmla="*/ 132907 w 577154"/>
              <a:gd name="connsiteY81" fmla="*/ 343643 h 586292"/>
              <a:gd name="connsiteX82" fmla="*/ 145066 w 577154"/>
              <a:gd name="connsiteY82" fmla="*/ 350471 h 586292"/>
              <a:gd name="connsiteX83" fmla="*/ 150385 w 577154"/>
              <a:gd name="connsiteY83" fmla="*/ 368678 h 586292"/>
              <a:gd name="connsiteX84" fmla="*/ 144306 w 577154"/>
              <a:gd name="connsiteY84" fmla="*/ 381575 h 586292"/>
              <a:gd name="connsiteX85" fmla="*/ 141266 w 577154"/>
              <a:gd name="connsiteY85" fmla="*/ 382333 h 586292"/>
              <a:gd name="connsiteX86" fmla="*/ 131388 w 577154"/>
              <a:gd name="connsiteY86" fmla="*/ 375506 h 586292"/>
              <a:gd name="connsiteX87" fmla="*/ 125309 w 577154"/>
              <a:gd name="connsiteY87" fmla="*/ 355781 h 586292"/>
              <a:gd name="connsiteX88" fmla="*/ 132907 w 577154"/>
              <a:gd name="connsiteY88" fmla="*/ 343643 h 586292"/>
              <a:gd name="connsiteX89" fmla="*/ 21263 w 577154"/>
              <a:gd name="connsiteY89" fmla="*/ 323864 h 586292"/>
              <a:gd name="connsiteX90" fmla="*/ 25820 w 577154"/>
              <a:gd name="connsiteY90" fmla="*/ 354203 h 586292"/>
              <a:gd name="connsiteX91" fmla="*/ 66069 w 577154"/>
              <a:gd name="connsiteY91" fmla="*/ 354203 h 586292"/>
              <a:gd name="connsiteX92" fmla="*/ 63031 w 577154"/>
              <a:gd name="connsiteY92" fmla="*/ 337516 h 586292"/>
              <a:gd name="connsiteX93" fmla="*/ 63031 w 577154"/>
              <a:gd name="connsiteY93" fmla="*/ 335999 h 586292"/>
              <a:gd name="connsiteX94" fmla="*/ 61512 w 577154"/>
              <a:gd name="connsiteY94" fmla="*/ 323864 h 586292"/>
              <a:gd name="connsiteX95" fmla="*/ 509625 w 577154"/>
              <a:gd name="connsiteY95" fmla="*/ 282911 h 586292"/>
              <a:gd name="connsiteX96" fmla="*/ 519524 w 577154"/>
              <a:gd name="connsiteY96" fmla="*/ 292773 h 586292"/>
              <a:gd name="connsiteX97" fmla="*/ 519524 w 577154"/>
              <a:gd name="connsiteY97" fmla="*/ 293532 h 586292"/>
              <a:gd name="connsiteX98" fmla="*/ 518763 w 577154"/>
              <a:gd name="connsiteY98" fmla="*/ 313256 h 586292"/>
              <a:gd name="connsiteX99" fmla="*/ 508863 w 577154"/>
              <a:gd name="connsiteY99" fmla="*/ 323118 h 586292"/>
              <a:gd name="connsiteX100" fmla="*/ 508102 w 577154"/>
              <a:gd name="connsiteY100" fmla="*/ 322360 h 586292"/>
              <a:gd name="connsiteX101" fmla="*/ 498964 w 577154"/>
              <a:gd name="connsiteY101" fmla="*/ 311739 h 586292"/>
              <a:gd name="connsiteX102" fmla="*/ 498964 w 577154"/>
              <a:gd name="connsiteY102" fmla="*/ 293532 h 586292"/>
              <a:gd name="connsiteX103" fmla="*/ 509625 w 577154"/>
              <a:gd name="connsiteY103" fmla="*/ 282911 h 586292"/>
              <a:gd name="connsiteX104" fmla="*/ 20504 w 577154"/>
              <a:gd name="connsiteY104" fmla="*/ 273047 h 586292"/>
              <a:gd name="connsiteX105" fmla="*/ 19744 w 577154"/>
              <a:gd name="connsiteY105" fmla="*/ 293525 h 586292"/>
              <a:gd name="connsiteX106" fmla="*/ 20504 w 577154"/>
              <a:gd name="connsiteY106" fmla="*/ 303385 h 586292"/>
              <a:gd name="connsiteX107" fmla="*/ 60753 w 577154"/>
              <a:gd name="connsiteY107" fmla="*/ 303385 h 586292"/>
              <a:gd name="connsiteX108" fmla="*/ 60753 w 577154"/>
              <a:gd name="connsiteY108" fmla="*/ 293525 h 586292"/>
              <a:gd name="connsiteX109" fmla="*/ 61512 w 577154"/>
              <a:gd name="connsiteY109" fmla="*/ 273805 h 586292"/>
              <a:gd name="connsiteX110" fmla="*/ 61512 w 577154"/>
              <a:gd name="connsiteY110" fmla="*/ 273047 h 586292"/>
              <a:gd name="connsiteX111" fmla="*/ 129811 w 577154"/>
              <a:gd name="connsiteY111" fmla="*/ 263173 h 586292"/>
              <a:gd name="connsiteX112" fmla="*/ 138897 w 577154"/>
              <a:gd name="connsiteY112" fmla="*/ 274553 h 586292"/>
              <a:gd name="connsiteX113" fmla="*/ 138140 w 577154"/>
              <a:gd name="connsiteY113" fmla="*/ 292760 h 586292"/>
              <a:gd name="connsiteX114" fmla="*/ 138140 w 577154"/>
              <a:gd name="connsiteY114" fmla="*/ 293518 h 586292"/>
              <a:gd name="connsiteX115" fmla="*/ 128297 w 577154"/>
              <a:gd name="connsiteY115" fmla="*/ 303380 h 586292"/>
              <a:gd name="connsiteX116" fmla="*/ 117697 w 577154"/>
              <a:gd name="connsiteY116" fmla="*/ 294277 h 586292"/>
              <a:gd name="connsiteX117" fmla="*/ 117697 w 577154"/>
              <a:gd name="connsiteY117" fmla="*/ 293518 h 586292"/>
              <a:gd name="connsiteX118" fmla="*/ 118454 w 577154"/>
              <a:gd name="connsiteY118" fmla="*/ 273035 h 586292"/>
              <a:gd name="connsiteX119" fmla="*/ 129811 w 577154"/>
              <a:gd name="connsiteY119" fmla="*/ 263173 h 586292"/>
              <a:gd name="connsiteX120" fmla="*/ 28098 w 577154"/>
              <a:gd name="connsiteY120" fmla="*/ 222230 h 586292"/>
              <a:gd name="connsiteX121" fmla="*/ 22782 w 577154"/>
              <a:gd name="connsiteY121" fmla="*/ 252568 h 586292"/>
              <a:gd name="connsiteX122" fmla="*/ 63031 w 577154"/>
              <a:gd name="connsiteY122" fmla="*/ 252568 h 586292"/>
              <a:gd name="connsiteX123" fmla="*/ 63031 w 577154"/>
              <a:gd name="connsiteY123" fmla="*/ 250293 h 586292"/>
              <a:gd name="connsiteX124" fmla="*/ 63031 w 577154"/>
              <a:gd name="connsiteY124" fmla="*/ 249535 h 586292"/>
              <a:gd name="connsiteX125" fmla="*/ 66828 w 577154"/>
              <a:gd name="connsiteY125" fmla="*/ 229815 h 586292"/>
              <a:gd name="connsiteX126" fmla="*/ 67588 w 577154"/>
              <a:gd name="connsiteY126" fmla="*/ 226022 h 586292"/>
              <a:gd name="connsiteX127" fmla="*/ 68347 w 577154"/>
              <a:gd name="connsiteY127" fmla="*/ 222230 h 586292"/>
              <a:gd name="connsiteX128" fmla="*/ 492894 w 577154"/>
              <a:gd name="connsiteY128" fmla="*/ 204013 h 586292"/>
              <a:gd name="connsiteX129" fmla="*/ 505825 w 577154"/>
              <a:gd name="connsiteY129" fmla="*/ 210836 h 586292"/>
              <a:gd name="connsiteX130" fmla="*/ 511911 w 577154"/>
              <a:gd name="connsiteY130" fmla="*/ 230547 h 586292"/>
              <a:gd name="connsiteX131" fmla="*/ 504304 w 577154"/>
              <a:gd name="connsiteY131" fmla="*/ 242677 h 586292"/>
              <a:gd name="connsiteX132" fmla="*/ 502022 w 577154"/>
              <a:gd name="connsiteY132" fmla="*/ 243435 h 586292"/>
              <a:gd name="connsiteX133" fmla="*/ 492133 w 577154"/>
              <a:gd name="connsiteY133" fmla="*/ 235854 h 586292"/>
              <a:gd name="connsiteX134" fmla="*/ 486809 w 577154"/>
              <a:gd name="connsiteY134" fmla="*/ 216901 h 586292"/>
              <a:gd name="connsiteX135" fmla="*/ 492894 w 577154"/>
              <a:gd name="connsiteY135" fmla="*/ 204013 h 586292"/>
              <a:gd name="connsiteX136" fmla="*/ 151873 w 577154"/>
              <a:gd name="connsiteY136" fmla="*/ 186619 h 586292"/>
              <a:gd name="connsiteX137" fmla="*/ 157203 w 577154"/>
              <a:gd name="connsiteY137" fmla="*/ 200274 h 586292"/>
              <a:gd name="connsiteX138" fmla="*/ 150350 w 577154"/>
              <a:gd name="connsiteY138" fmla="*/ 217723 h 586292"/>
              <a:gd name="connsiteX139" fmla="*/ 140450 w 577154"/>
              <a:gd name="connsiteY139" fmla="*/ 224550 h 586292"/>
              <a:gd name="connsiteX140" fmla="*/ 137404 w 577154"/>
              <a:gd name="connsiteY140" fmla="*/ 224550 h 586292"/>
              <a:gd name="connsiteX141" fmla="*/ 131312 w 577154"/>
              <a:gd name="connsiteY141" fmla="*/ 211654 h 586292"/>
              <a:gd name="connsiteX142" fmla="*/ 138927 w 577154"/>
              <a:gd name="connsiteY142" fmla="*/ 191929 h 586292"/>
              <a:gd name="connsiteX143" fmla="*/ 151873 w 577154"/>
              <a:gd name="connsiteY143" fmla="*/ 186619 h 586292"/>
              <a:gd name="connsiteX144" fmla="*/ 218736 w 577154"/>
              <a:gd name="connsiteY144" fmla="*/ 186536 h 586292"/>
              <a:gd name="connsiteX145" fmla="*/ 281780 w 577154"/>
              <a:gd name="connsiteY145" fmla="*/ 186536 h 586292"/>
              <a:gd name="connsiteX146" fmla="*/ 292414 w 577154"/>
              <a:gd name="connsiteY146" fmla="*/ 196401 h 586292"/>
              <a:gd name="connsiteX147" fmla="*/ 281780 w 577154"/>
              <a:gd name="connsiteY147" fmla="*/ 207024 h 586292"/>
              <a:gd name="connsiteX148" fmla="*/ 264310 w 577154"/>
              <a:gd name="connsiteY148" fmla="*/ 207024 h 586292"/>
              <a:gd name="connsiteX149" fmla="*/ 322037 w 577154"/>
              <a:gd name="connsiteY149" fmla="*/ 294288 h 586292"/>
              <a:gd name="connsiteX150" fmla="*/ 379004 w 577154"/>
              <a:gd name="connsiteY150" fmla="*/ 207024 h 586292"/>
              <a:gd name="connsiteX151" fmla="*/ 361534 w 577154"/>
              <a:gd name="connsiteY151" fmla="*/ 207024 h 586292"/>
              <a:gd name="connsiteX152" fmla="*/ 351659 w 577154"/>
              <a:gd name="connsiteY152" fmla="*/ 196401 h 586292"/>
              <a:gd name="connsiteX153" fmla="*/ 361534 w 577154"/>
              <a:gd name="connsiteY153" fmla="*/ 186536 h 586292"/>
              <a:gd name="connsiteX154" fmla="*/ 425337 w 577154"/>
              <a:gd name="connsiteY154" fmla="*/ 186536 h 586292"/>
              <a:gd name="connsiteX155" fmla="*/ 435211 w 577154"/>
              <a:gd name="connsiteY155" fmla="*/ 196401 h 586292"/>
              <a:gd name="connsiteX156" fmla="*/ 425337 w 577154"/>
              <a:gd name="connsiteY156" fmla="*/ 207024 h 586292"/>
              <a:gd name="connsiteX157" fmla="*/ 405588 w 577154"/>
              <a:gd name="connsiteY157" fmla="*/ 207024 h 586292"/>
              <a:gd name="connsiteX158" fmla="*/ 401031 w 577154"/>
              <a:gd name="connsiteY158" fmla="*/ 209301 h 586292"/>
              <a:gd name="connsiteX159" fmla="*/ 337987 w 577154"/>
              <a:gd name="connsiteY159" fmla="*/ 307947 h 586292"/>
              <a:gd name="connsiteX160" fmla="*/ 373687 w 577154"/>
              <a:gd name="connsiteY160" fmla="*/ 307947 h 586292"/>
              <a:gd name="connsiteX161" fmla="*/ 384321 w 577154"/>
              <a:gd name="connsiteY161" fmla="*/ 317812 h 586292"/>
              <a:gd name="connsiteX162" fmla="*/ 373687 w 577154"/>
              <a:gd name="connsiteY162" fmla="*/ 328435 h 586292"/>
              <a:gd name="connsiteX163" fmla="*/ 331911 w 577154"/>
              <a:gd name="connsiteY163" fmla="*/ 328435 h 586292"/>
              <a:gd name="connsiteX164" fmla="*/ 331911 w 577154"/>
              <a:gd name="connsiteY164" fmla="*/ 338300 h 586292"/>
              <a:gd name="connsiteX165" fmla="*/ 373687 w 577154"/>
              <a:gd name="connsiteY165" fmla="*/ 338300 h 586292"/>
              <a:gd name="connsiteX166" fmla="*/ 384321 w 577154"/>
              <a:gd name="connsiteY166" fmla="*/ 348164 h 586292"/>
              <a:gd name="connsiteX167" fmla="*/ 373687 w 577154"/>
              <a:gd name="connsiteY167" fmla="*/ 358788 h 586292"/>
              <a:gd name="connsiteX168" fmla="*/ 331911 w 577154"/>
              <a:gd name="connsiteY168" fmla="*/ 358788 h 586292"/>
              <a:gd name="connsiteX169" fmla="*/ 331911 w 577154"/>
              <a:gd name="connsiteY169" fmla="*/ 399005 h 586292"/>
              <a:gd name="connsiteX170" fmla="*/ 355457 w 577154"/>
              <a:gd name="connsiteY170" fmla="*/ 399005 h 586292"/>
              <a:gd name="connsiteX171" fmla="*/ 365332 w 577154"/>
              <a:gd name="connsiteY171" fmla="*/ 408870 h 586292"/>
              <a:gd name="connsiteX172" fmla="*/ 355457 w 577154"/>
              <a:gd name="connsiteY172" fmla="*/ 419493 h 586292"/>
              <a:gd name="connsiteX173" fmla="*/ 288616 w 577154"/>
              <a:gd name="connsiteY173" fmla="*/ 419493 h 586292"/>
              <a:gd name="connsiteX174" fmla="*/ 278742 w 577154"/>
              <a:gd name="connsiteY174" fmla="*/ 408870 h 586292"/>
              <a:gd name="connsiteX175" fmla="*/ 288616 w 577154"/>
              <a:gd name="connsiteY175" fmla="*/ 399005 h 586292"/>
              <a:gd name="connsiteX176" fmla="*/ 312162 w 577154"/>
              <a:gd name="connsiteY176" fmla="*/ 399005 h 586292"/>
              <a:gd name="connsiteX177" fmla="*/ 312162 w 577154"/>
              <a:gd name="connsiteY177" fmla="*/ 358788 h 586292"/>
              <a:gd name="connsiteX178" fmla="*/ 270386 w 577154"/>
              <a:gd name="connsiteY178" fmla="*/ 358788 h 586292"/>
              <a:gd name="connsiteX179" fmla="*/ 259752 w 577154"/>
              <a:gd name="connsiteY179" fmla="*/ 348164 h 586292"/>
              <a:gd name="connsiteX180" fmla="*/ 270386 w 577154"/>
              <a:gd name="connsiteY180" fmla="*/ 338300 h 586292"/>
              <a:gd name="connsiteX181" fmla="*/ 312162 w 577154"/>
              <a:gd name="connsiteY181" fmla="*/ 338300 h 586292"/>
              <a:gd name="connsiteX182" fmla="*/ 312162 w 577154"/>
              <a:gd name="connsiteY182" fmla="*/ 328435 h 586292"/>
              <a:gd name="connsiteX183" fmla="*/ 270386 w 577154"/>
              <a:gd name="connsiteY183" fmla="*/ 328435 h 586292"/>
              <a:gd name="connsiteX184" fmla="*/ 259752 w 577154"/>
              <a:gd name="connsiteY184" fmla="*/ 317812 h 586292"/>
              <a:gd name="connsiteX185" fmla="*/ 270386 w 577154"/>
              <a:gd name="connsiteY185" fmla="*/ 307947 h 586292"/>
              <a:gd name="connsiteX186" fmla="*/ 305326 w 577154"/>
              <a:gd name="connsiteY186" fmla="*/ 307947 h 586292"/>
              <a:gd name="connsiteX187" fmla="*/ 242283 w 577154"/>
              <a:gd name="connsiteY187" fmla="*/ 209301 h 586292"/>
              <a:gd name="connsiteX188" fmla="*/ 238485 w 577154"/>
              <a:gd name="connsiteY188" fmla="*/ 207024 h 586292"/>
              <a:gd name="connsiteX189" fmla="*/ 218736 w 577154"/>
              <a:gd name="connsiteY189" fmla="*/ 207024 h 586292"/>
              <a:gd name="connsiteX190" fmla="*/ 208102 w 577154"/>
              <a:gd name="connsiteY190" fmla="*/ 196401 h 586292"/>
              <a:gd name="connsiteX191" fmla="*/ 218736 w 577154"/>
              <a:gd name="connsiteY191" fmla="*/ 186536 h 586292"/>
              <a:gd name="connsiteX192" fmla="*/ 44805 w 577154"/>
              <a:gd name="connsiteY192" fmla="*/ 172171 h 586292"/>
              <a:gd name="connsiteX193" fmla="*/ 33414 w 577154"/>
              <a:gd name="connsiteY193" fmla="*/ 202510 h 586292"/>
              <a:gd name="connsiteX194" fmla="*/ 73663 w 577154"/>
              <a:gd name="connsiteY194" fmla="*/ 202510 h 586292"/>
              <a:gd name="connsiteX195" fmla="*/ 77460 w 577154"/>
              <a:gd name="connsiteY195" fmla="*/ 188858 h 586292"/>
              <a:gd name="connsiteX196" fmla="*/ 78979 w 577154"/>
              <a:gd name="connsiteY196" fmla="*/ 185065 h 586292"/>
              <a:gd name="connsiteX197" fmla="*/ 83535 w 577154"/>
              <a:gd name="connsiteY197" fmla="*/ 172171 h 586292"/>
              <a:gd name="connsiteX198" fmla="*/ 451103 w 577154"/>
              <a:gd name="connsiteY198" fmla="*/ 136487 h 586292"/>
              <a:gd name="connsiteX199" fmla="*/ 465547 w 577154"/>
              <a:gd name="connsiteY199" fmla="*/ 138009 h 586292"/>
              <a:gd name="connsiteX200" fmla="*/ 477709 w 577154"/>
              <a:gd name="connsiteY200" fmla="*/ 154748 h 586292"/>
              <a:gd name="connsiteX201" fmla="*/ 475429 w 577154"/>
              <a:gd name="connsiteY201" fmla="*/ 168444 h 586292"/>
              <a:gd name="connsiteX202" fmla="*/ 469347 w 577154"/>
              <a:gd name="connsiteY202" fmla="*/ 169966 h 586292"/>
              <a:gd name="connsiteX203" fmla="*/ 460986 w 577154"/>
              <a:gd name="connsiteY203" fmla="*/ 166161 h 586292"/>
              <a:gd name="connsiteX204" fmla="*/ 449583 w 577154"/>
              <a:gd name="connsiteY204" fmla="*/ 150183 h 586292"/>
              <a:gd name="connsiteX205" fmla="*/ 451103 w 577154"/>
              <a:gd name="connsiteY205" fmla="*/ 136487 h 586292"/>
              <a:gd name="connsiteX206" fmla="*/ 185242 w 577154"/>
              <a:gd name="connsiteY206" fmla="*/ 122835 h 586292"/>
              <a:gd name="connsiteX207" fmla="*/ 199674 w 577154"/>
              <a:gd name="connsiteY207" fmla="*/ 122835 h 586292"/>
              <a:gd name="connsiteX208" fmla="*/ 199674 w 577154"/>
              <a:gd name="connsiteY208" fmla="*/ 137266 h 586292"/>
              <a:gd name="connsiteX209" fmla="*/ 186762 w 577154"/>
              <a:gd name="connsiteY209" fmla="*/ 150938 h 586292"/>
              <a:gd name="connsiteX210" fmla="*/ 179166 w 577154"/>
              <a:gd name="connsiteY210" fmla="*/ 154736 h 586292"/>
              <a:gd name="connsiteX211" fmla="*/ 173090 w 577154"/>
              <a:gd name="connsiteY211" fmla="*/ 152457 h 586292"/>
              <a:gd name="connsiteX212" fmla="*/ 171571 w 577154"/>
              <a:gd name="connsiteY212" fmla="*/ 138026 h 586292"/>
              <a:gd name="connsiteX213" fmla="*/ 185242 w 577154"/>
              <a:gd name="connsiteY213" fmla="*/ 122835 h 586292"/>
              <a:gd name="connsiteX214" fmla="*/ 81257 w 577154"/>
              <a:gd name="connsiteY214" fmla="*/ 111494 h 586292"/>
              <a:gd name="connsiteX215" fmla="*/ 54677 w 577154"/>
              <a:gd name="connsiteY215" fmla="*/ 151692 h 586292"/>
              <a:gd name="connsiteX216" fmla="*/ 92648 w 577154"/>
              <a:gd name="connsiteY216" fmla="*/ 151692 h 586292"/>
              <a:gd name="connsiteX217" fmla="*/ 92648 w 577154"/>
              <a:gd name="connsiteY217" fmla="*/ 150934 h 586292"/>
              <a:gd name="connsiteX218" fmla="*/ 94926 w 577154"/>
              <a:gd name="connsiteY218" fmla="*/ 146383 h 586292"/>
              <a:gd name="connsiteX219" fmla="*/ 101761 w 577154"/>
              <a:gd name="connsiteY219" fmla="*/ 135006 h 586292"/>
              <a:gd name="connsiteX220" fmla="*/ 104039 w 577154"/>
              <a:gd name="connsiteY220" fmla="*/ 130455 h 586292"/>
              <a:gd name="connsiteX221" fmla="*/ 113152 w 577154"/>
              <a:gd name="connsiteY221" fmla="*/ 116803 h 586292"/>
              <a:gd name="connsiteX222" fmla="*/ 116190 w 577154"/>
              <a:gd name="connsiteY222" fmla="*/ 111494 h 586292"/>
              <a:gd name="connsiteX223" fmla="*/ 400213 w 577154"/>
              <a:gd name="connsiteY223" fmla="*/ 85002 h 586292"/>
              <a:gd name="connsiteX224" fmla="*/ 418420 w 577154"/>
              <a:gd name="connsiteY224" fmla="*/ 95611 h 586292"/>
              <a:gd name="connsiteX225" fmla="*/ 421455 w 577154"/>
              <a:gd name="connsiteY225" fmla="*/ 109251 h 586292"/>
              <a:gd name="connsiteX226" fmla="*/ 413110 w 577154"/>
              <a:gd name="connsiteY226" fmla="*/ 113798 h 586292"/>
              <a:gd name="connsiteX227" fmla="*/ 407800 w 577154"/>
              <a:gd name="connsiteY227" fmla="*/ 112282 h 586292"/>
              <a:gd name="connsiteX228" fmla="*/ 391110 w 577154"/>
              <a:gd name="connsiteY228" fmla="*/ 103189 h 586292"/>
              <a:gd name="connsiteX229" fmla="*/ 386558 w 577154"/>
              <a:gd name="connsiteY229" fmla="*/ 89549 h 586292"/>
              <a:gd name="connsiteX230" fmla="*/ 400213 w 577154"/>
              <a:gd name="connsiteY230" fmla="*/ 85002 h 586292"/>
              <a:gd name="connsiteX231" fmla="*/ 255897 w 577154"/>
              <a:gd name="connsiteY231" fmla="*/ 76571 h 586292"/>
              <a:gd name="connsiteX232" fmla="*/ 268814 w 577154"/>
              <a:gd name="connsiteY232" fmla="*/ 82644 h 586292"/>
              <a:gd name="connsiteX233" fmla="*/ 262735 w 577154"/>
              <a:gd name="connsiteY233" fmla="*/ 95550 h 586292"/>
              <a:gd name="connsiteX234" fmla="*/ 245259 w 577154"/>
              <a:gd name="connsiteY234" fmla="*/ 103141 h 586292"/>
              <a:gd name="connsiteX235" fmla="*/ 240700 w 577154"/>
              <a:gd name="connsiteY235" fmla="*/ 104660 h 586292"/>
              <a:gd name="connsiteX236" fmla="*/ 231582 w 577154"/>
              <a:gd name="connsiteY236" fmla="*/ 99346 h 586292"/>
              <a:gd name="connsiteX237" fmla="*/ 236141 w 577154"/>
              <a:gd name="connsiteY237" fmla="*/ 85681 h 586292"/>
              <a:gd name="connsiteX238" fmla="*/ 255897 w 577154"/>
              <a:gd name="connsiteY238" fmla="*/ 76571 h 586292"/>
              <a:gd name="connsiteX239" fmla="*/ 318232 w 577154"/>
              <a:gd name="connsiteY239" fmla="*/ 65184 h 586292"/>
              <a:gd name="connsiteX240" fmla="*/ 318990 w 577154"/>
              <a:gd name="connsiteY240" fmla="*/ 65184 h 586292"/>
              <a:gd name="connsiteX241" fmla="*/ 339459 w 577154"/>
              <a:gd name="connsiteY241" fmla="*/ 66705 h 586292"/>
              <a:gd name="connsiteX242" fmla="*/ 348556 w 577154"/>
              <a:gd name="connsiteY242" fmla="*/ 78111 h 586292"/>
              <a:gd name="connsiteX243" fmla="*/ 337943 w 577154"/>
              <a:gd name="connsiteY243" fmla="*/ 87237 h 586292"/>
              <a:gd name="connsiteX244" fmla="*/ 337184 w 577154"/>
              <a:gd name="connsiteY244" fmla="*/ 86476 h 586292"/>
              <a:gd name="connsiteX245" fmla="*/ 318990 w 577154"/>
              <a:gd name="connsiteY245" fmla="*/ 85716 h 586292"/>
              <a:gd name="connsiteX246" fmla="*/ 308376 w 577154"/>
              <a:gd name="connsiteY246" fmla="*/ 75830 h 586292"/>
              <a:gd name="connsiteX247" fmla="*/ 318232 w 577154"/>
              <a:gd name="connsiteY247" fmla="*/ 65184 h 586292"/>
              <a:gd name="connsiteX248" fmla="*/ 133656 w 577154"/>
              <a:gd name="connsiteY248" fmla="*/ 60677 h 586292"/>
              <a:gd name="connsiteX249" fmla="*/ 98723 w 577154"/>
              <a:gd name="connsiteY249" fmla="*/ 91015 h 586292"/>
              <a:gd name="connsiteX250" fmla="*/ 132138 w 577154"/>
              <a:gd name="connsiteY250" fmla="*/ 91015 h 586292"/>
              <a:gd name="connsiteX251" fmla="*/ 136694 w 577154"/>
              <a:gd name="connsiteY251" fmla="*/ 85706 h 586292"/>
              <a:gd name="connsiteX252" fmla="*/ 142010 w 577154"/>
              <a:gd name="connsiteY252" fmla="*/ 79638 h 586292"/>
              <a:gd name="connsiteX253" fmla="*/ 148085 w 577154"/>
              <a:gd name="connsiteY253" fmla="*/ 73571 h 586292"/>
              <a:gd name="connsiteX254" fmla="*/ 154161 w 577154"/>
              <a:gd name="connsiteY254" fmla="*/ 67503 h 586292"/>
              <a:gd name="connsiteX255" fmla="*/ 161755 w 577154"/>
              <a:gd name="connsiteY255" fmla="*/ 60677 h 586292"/>
              <a:gd name="connsiteX256" fmla="*/ 214914 w 577154"/>
              <a:gd name="connsiteY256" fmla="*/ 25029 h 586292"/>
              <a:gd name="connsiteX257" fmla="*/ 168589 w 577154"/>
              <a:gd name="connsiteY257" fmla="*/ 40198 h 586292"/>
              <a:gd name="connsiteX258" fmla="*/ 188334 w 577154"/>
              <a:gd name="connsiteY258" fmla="*/ 40198 h 586292"/>
              <a:gd name="connsiteX259" fmla="*/ 196688 w 577154"/>
              <a:gd name="connsiteY259" fmla="*/ 34889 h 586292"/>
              <a:gd name="connsiteX260" fmla="*/ 202004 w 577154"/>
              <a:gd name="connsiteY260" fmla="*/ 31855 h 586292"/>
              <a:gd name="connsiteX261" fmla="*/ 211877 w 577154"/>
              <a:gd name="connsiteY261" fmla="*/ 26546 h 586292"/>
              <a:gd name="connsiteX262" fmla="*/ 214914 w 577154"/>
              <a:gd name="connsiteY262" fmla="*/ 25029 h 586292"/>
              <a:gd name="connsiteX263" fmla="*/ 318954 w 577154"/>
              <a:gd name="connsiteY263" fmla="*/ 20478 h 586292"/>
              <a:gd name="connsiteX264" fmla="*/ 294653 w 577154"/>
              <a:gd name="connsiteY264" fmla="*/ 21237 h 586292"/>
              <a:gd name="connsiteX265" fmla="*/ 290855 w 577154"/>
              <a:gd name="connsiteY265" fmla="*/ 21995 h 586292"/>
              <a:gd name="connsiteX266" fmla="*/ 289337 w 577154"/>
              <a:gd name="connsiteY266" fmla="*/ 22754 h 586292"/>
              <a:gd name="connsiteX267" fmla="*/ 278705 w 577154"/>
              <a:gd name="connsiteY267" fmla="*/ 24271 h 586292"/>
              <a:gd name="connsiteX268" fmla="*/ 277945 w 577154"/>
              <a:gd name="connsiteY268" fmla="*/ 24271 h 586292"/>
              <a:gd name="connsiteX269" fmla="*/ 268073 w 577154"/>
              <a:gd name="connsiteY269" fmla="*/ 26546 h 586292"/>
              <a:gd name="connsiteX270" fmla="*/ 266554 w 577154"/>
              <a:gd name="connsiteY270" fmla="*/ 26546 h 586292"/>
              <a:gd name="connsiteX271" fmla="*/ 257441 w 577154"/>
              <a:gd name="connsiteY271" fmla="*/ 29580 h 586292"/>
              <a:gd name="connsiteX272" fmla="*/ 254404 w 577154"/>
              <a:gd name="connsiteY272" fmla="*/ 30338 h 586292"/>
              <a:gd name="connsiteX273" fmla="*/ 246810 w 577154"/>
              <a:gd name="connsiteY273" fmla="*/ 32614 h 586292"/>
              <a:gd name="connsiteX274" fmla="*/ 240734 w 577154"/>
              <a:gd name="connsiteY274" fmla="*/ 35648 h 586292"/>
              <a:gd name="connsiteX275" fmla="*/ 236937 w 577154"/>
              <a:gd name="connsiteY275" fmla="*/ 37164 h 586292"/>
              <a:gd name="connsiteX276" fmla="*/ 109355 w 577154"/>
              <a:gd name="connsiteY276" fmla="*/ 163069 h 586292"/>
              <a:gd name="connsiteX277" fmla="*/ 109355 w 577154"/>
              <a:gd name="connsiteY277" fmla="*/ 164586 h 586292"/>
              <a:gd name="connsiteX278" fmla="*/ 104799 w 577154"/>
              <a:gd name="connsiteY278" fmla="*/ 174446 h 586292"/>
              <a:gd name="connsiteX279" fmla="*/ 103280 w 577154"/>
              <a:gd name="connsiteY279" fmla="*/ 178239 h 586292"/>
              <a:gd name="connsiteX280" fmla="*/ 100242 w 577154"/>
              <a:gd name="connsiteY280" fmla="*/ 185823 h 586292"/>
              <a:gd name="connsiteX281" fmla="*/ 97964 w 577154"/>
              <a:gd name="connsiteY281" fmla="*/ 190374 h 586292"/>
              <a:gd name="connsiteX282" fmla="*/ 95686 w 577154"/>
              <a:gd name="connsiteY282" fmla="*/ 197201 h 586292"/>
              <a:gd name="connsiteX283" fmla="*/ 94167 w 577154"/>
              <a:gd name="connsiteY283" fmla="*/ 203268 h 586292"/>
              <a:gd name="connsiteX284" fmla="*/ 92648 w 577154"/>
              <a:gd name="connsiteY284" fmla="*/ 209336 h 586292"/>
              <a:gd name="connsiteX285" fmla="*/ 90370 w 577154"/>
              <a:gd name="connsiteY285" fmla="*/ 215404 h 586292"/>
              <a:gd name="connsiteX286" fmla="*/ 88851 w 577154"/>
              <a:gd name="connsiteY286" fmla="*/ 221471 h 586292"/>
              <a:gd name="connsiteX287" fmla="*/ 87332 w 577154"/>
              <a:gd name="connsiteY287" fmla="*/ 227539 h 586292"/>
              <a:gd name="connsiteX288" fmla="*/ 86573 w 577154"/>
              <a:gd name="connsiteY288" fmla="*/ 234365 h 586292"/>
              <a:gd name="connsiteX289" fmla="*/ 85054 w 577154"/>
              <a:gd name="connsiteY289" fmla="*/ 240433 h 586292"/>
              <a:gd name="connsiteX290" fmla="*/ 84295 w 577154"/>
              <a:gd name="connsiteY290" fmla="*/ 247259 h 586292"/>
              <a:gd name="connsiteX291" fmla="*/ 83535 w 577154"/>
              <a:gd name="connsiteY291" fmla="*/ 253327 h 586292"/>
              <a:gd name="connsiteX292" fmla="*/ 82776 w 577154"/>
              <a:gd name="connsiteY292" fmla="*/ 260912 h 586292"/>
              <a:gd name="connsiteX293" fmla="*/ 82016 w 577154"/>
              <a:gd name="connsiteY293" fmla="*/ 266221 h 586292"/>
              <a:gd name="connsiteX294" fmla="*/ 81257 w 577154"/>
              <a:gd name="connsiteY294" fmla="*/ 275322 h 586292"/>
              <a:gd name="connsiteX295" fmla="*/ 81257 w 577154"/>
              <a:gd name="connsiteY295" fmla="*/ 279873 h 586292"/>
              <a:gd name="connsiteX296" fmla="*/ 80498 w 577154"/>
              <a:gd name="connsiteY296" fmla="*/ 293525 h 586292"/>
              <a:gd name="connsiteX297" fmla="*/ 81257 w 577154"/>
              <a:gd name="connsiteY297" fmla="*/ 306419 h 586292"/>
              <a:gd name="connsiteX298" fmla="*/ 81257 w 577154"/>
              <a:gd name="connsiteY298" fmla="*/ 311729 h 586292"/>
              <a:gd name="connsiteX299" fmla="*/ 82016 w 577154"/>
              <a:gd name="connsiteY299" fmla="*/ 320072 h 586292"/>
              <a:gd name="connsiteX300" fmla="*/ 82776 w 577154"/>
              <a:gd name="connsiteY300" fmla="*/ 325381 h 586292"/>
              <a:gd name="connsiteX301" fmla="*/ 83535 w 577154"/>
              <a:gd name="connsiteY301" fmla="*/ 332966 h 586292"/>
              <a:gd name="connsiteX302" fmla="*/ 84295 w 577154"/>
              <a:gd name="connsiteY302" fmla="*/ 339033 h 586292"/>
              <a:gd name="connsiteX303" fmla="*/ 85054 w 577154"/>
              <a:gd name="connsiteY303" fmla="*/ 345859 h 586292"/>
              <a:gd name="connsiteX304" fmla="*/ 86573 w 577154"/>
              <a:gd name="connsiteY304" fmla="*/ 351927 h 586292"/>
              <a:gd name="connsiteX305" fmla="*/ 87332 w 577154"/>
              <a:gd name="connsiteY305" fmla="*/ 358753 h 586292"/>
              <a:gd name="connsiteX306" fmla="*/ 88851 w 577154"/>
              <a:gd name="connsiteY306" fmla="*/ 364821 h 586292"/>
              <a:gd name="connsiteX307" fmla="*/ 90370 w 577154"/>
              <a:gd name="connsiteY307" fmla="*/ 370889 h 586292"/>
              <a:gd name="connsiteX308" fmla="*/ 91889 w 577154"/>
              <a:gd name="connsiteY308" fmla="*/ 376956 h 586292"/>
              <a:gd name="connsiteX309" fmla="*/ 94167 w 577154"/>
              <a:gd name="connsiteY309" fmla="*/ 383783 h 586292"/>
              <a:gd name="connsiteX310" fmla="*/ 95686 w 577154"/>
              <a:gd name="connsiteY310" fmla="*/ 389092 h 586292"/>
              <a:gd name="connsiteX311" fmla="*/ 97964 w 577154"/>
              <a:gd name="connsiteY311" fmla="*/ 395918 h 586292"/>
              <a:gd name="connsiteX312" fmla="*/ 100242 w 577154"/>
              <a:gd name="connsiteY312" fmla="*/ 401227 h 586292"/>
              <a:gd name="connsiteX313" fmla="*/ 103280 w 577154"/>
              <a:gd name="connsiteY313" fmla="*/ 408812 h 586292"/>
              <a:gd name="connsiteX314" fmla="*/ 104799 w 577154"/>
              <a:gd name="connsiteY314" fmla="*/ 412604 h 586292"/>
              <a:gd name="connsiteX315" fmla="*/ 108596 w 577154"/>
              <a:gd name="connsiteY315" fmla="*/ 422464 h 586292"/>
              <a:gd name="connsiteX316" fmla="*/ 109355 w 577154"/>
              <a:gd name="connsiteY316" fmla="*/ 423223 h 586292"/>
              <a:gd name="connsiteX317" fmla="*/ 236937 w 577154"/>
              <a:gd name="connsiteY317" fmla="*/ 549886 h 586292"/>
              <a:gd name="connsiteX318" fmla="*/ 240734 w 577154"/>
              <a:gd name="connsiteY318" fmla="*/ 551403 h 586292"/>
              <a:gd name="connsiteX319" fmla="*/ 246810 w 577154"/>
              <a:gd name="connsiteY319" fmla="*/ 553678 h 586292"/>
              <a:gd name="connsiteX320" fmla="*/ 254404 w 577154"/>
              <a:gd name="connsiteY320" fmla="*/ 555954 h 586292"/>
              <a:gd name="connsiteX321" fmla="*/ 257441 w 577154"/>
              <a:gd name="connsiteY321" fmla="*/ 557471 h 586292"/>
              <a:gd name="connsiteX322" fmla="*/ 266554 w 577154"/>
              <a:gd name="connsiteY322" fmla="*/ 559746 h 586292"/>
              <a:gd name="connsiteX323" fmla="*/ 268073 w 577154"/>
              <a:gd name="connsiteY323" fmla="*/ 559746 h 586292"/>
              <a:gd name="connsiteX324" fmla="*/ 277945 w 577154"/>
              <a:gd name="connsiteY324" fmla="*/ 562021 h 586292"/>
              <a:gd name="connsiteX325" fmla="*/ 278705 w 577154"/>
              <a:gd name="connsiteY325" fmla="*/ 562780 h 586292"/>
              <a:gd name="connsiteX326" fmla="*/ 289337 w 577154"/>
              <a:gd name="connsiteY326" fmla="*/ 564297 h 586292"/>
              <a:gd name="connsiteX327" fmla="*/ 290855 w 577154"/>
              <a:gd name="connsiteY327" fmla="*/ 564297 h 586292"/>
              <a:gd name="connsiteX328" fmla="*/ 294653 w 577154"/>
              <a:gd name="connsiteY328" fmla="*/ 565055 h 586292"/>
              <a:gd name="connsiteX329" fmla="*/ 318954 w 577154"/>
              <a:gd name="connsiteY329" fmla="*/ 566572 h 586292"/>
              <a:gd name="connsiteX330" fmla="*/ 556650 w 577154"/>
              <a:gd name="connsiteY330" fmla="*/ 293525 h 586292"/>
              <a:gd name="connsiteX331" fmla="*/ 318954 w 577154"/>
              <a:gd name="connsiteY331" fmla="*/ 20478 h 586292"/>
              <a:gd name="connsiteX332" fmla="*/ 258201 w 577154"/>
              <a:gd name="connsiteY332" fmla="*/ 0 h 586292"/>
              <a:gd name="connsiteX333" fmla="*/ 287818 w 577154"/>
              <a:gd name="connsiteY333" fmla="*/ 2275 h 586292"/>
              <a:gd name="connsiteX334" fmla="*/ 318954 w 577154"/>
              <a:gd name="connsiteY334" fmla="*/ 0 h 586292"/>
              <a:gd name="connsiteX335" fmla="*/ 577154 w 577154"/>
              <a:gd name="connsiteY335" fmla="*/ 293525 h 586292"/>
              <a:gd name="connsiteX336" fmla="*/ 318954 w 577154"/>
              <a:gd name="connsiteY336" fmla="*/ 586292 h 586292"/>
              <a:gd name="connsiteX337" fmla="*/ 287818 w 577154"/>
              <a:gd name="connsiteY337" fmla="*/ 584775 h 586292"/>
              <a:gd name="connsiteX338" fmla="*/ 258201 w 577154"/>
              <a:gd name="connsiteY338" fmla="*/ 586292 h 586292"/>
              <a:gd name="connsiteX339" fmla="*/ 110874 w 577154"/>
              <a:gd name="connsiteY339" fmla="*/ 533958 h 586292"/>
              <a:gd name="connsiteX340" fmla="*/ 108596 w 577154"/>
              <a:gd name="connsiteY340" fmla="*/ 532441 h 586292"/>
              <a:gd name="connsiteX341" fmla="*/ 60753 w 577154"/>
              <a:gd name="connsiteY341" fmla="*/ 482383 h 586292"/>
              <a:gd name="connsiteX342" fmla="*/ 59993 w 577154"/>
              <a:gd name="connsiteY342" fmla="*/ 480866 h 586292"/>
              <a:gd name="connsiteX343" fmla="*/ 25060 w 577154"/>
              <a:gd name="connsiteY343" fmla="*/ 419430 h 586292"/>
              <a:gd name="connsiteX344" fmla="*/ 24301 w 577154"/>
              <a:gd name="connsiteY344" fmla="*/ 417913 h 586292"/>
              <a:gd name="connsiteX345" fmla="*/ 0 w 577154"/>
              <a:gd name="connsiteY345" fmla="*/ 293525 h 586292"/>
              <a:gd name="connsiteX346" fmla="*/ 9872 w 577154"/>
              <a:gd name="connsiteY346" fmla="*/ 211611 h 586292"/>
              <a:gd name="connsiteX347" fmla="*/ 10632 w 577154"/>
              <a:gd name="connsiteY347" fmla="*/ 207819 h 586292"/>
              <a:gd name="connsiteX348" fmla="*/ 28857 w 577154"/>
              <a:gd name="connsiteY348" fmla="*/ 158519 h 586292"/>
              <a:gd name="connsiteX349" fmla="*/ 29617 w 577154"/>
              <a:gd name="connsiteY349" fmla="*/ 157002 h 586292"/>
              <a:gd name="connsiteX350" fmla="*/ 67588 w 577154"/>
              <a:gd name="connsiteY350" fmla="*/ 94808 h 586292"/>
              <a:gd name="connsiteX351" fmla="*/ 69106 w 577154"/>
              <a:gd name="connsiteY351" fmla="*/ 94049 h 586292"/>
              <a:gd name="connsiteX352" fmla="*/ 123025 w 577154"/>
              <a:gd name="connsiteY352" fmla="*/ 43232 h 586292"/>
              <a:gd name="connsiteX353" fmla="*/ 258201 w 577154"/>
              <a:gd name="connsiteY353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77154" h="586292">
                <a:moveTo>
                  <a:pt x="149604" y="536234"/>
                </a:moveTo>
                <a:cubicBezTo>
                  <a:pt x="170108" y="548369"/>
                  <a:pt x="191372" y="556712"/>
                  <a:pt x="214914" y="562021"/>
                </a:cubicBezTo>
                <a:cubicBezTo>
                  <a:pt x="214155" y="561263"/>
                  <a:pt x="212636" y="560504"/>
                  <a:pt x="211877" y="559746"/>
                </a:cubicBezTo>
                <a:cubicBezTo>
                  <a:pt x="208079" y="558229"/>
                  <a:pt x="205041" y="556712"/>
                  <a:pt x="202004" y="554437"/>
                </a:cubicBezTo>
                <a:cubicBezTo>
                  <a:pt x="199725" y="553678"/>
                  <a:pt x="198207" y="552920"/>
                  <a:pt x="196688" y="551403"/>
                </a:cubicBezTo>
                <a:cubicBezTo>
                  <a:pt x="192131" y="549128"/>
                  <a:pt x="188334" y="546094"/>
                  <a:pt x="184537" y="543818"/>
                </a:cubicBezTo>
                <a:cubicBezTo>
                  <a:pt x="182259" y="542301"/>
                  <a:pt x="179981" y="540784"/>
                  <a:pt x="177702" y="538509"/>
                </a:cubicBezTo>
                <a:cubicBezTo>
                  <a:pt x="176184" y="537751"/>
                  <a:pt x="175424" y="536992"/>
                  <a:pt x="173905" y="536234"/>
                </a:cubicBezTo>
                <a:close/>
                <a:moveTo>
                  <a:pt x="299943" y="499816"/>
                </a:moveTo>
                <a:cubicBezTo>
                  <a:pt x="306021" y="500576"/>
                  <a:pt x="312100" y="500576"/>
                  <a:pt x="318939" y="500576"/>
                </a:cubicBezTo>
                <a:cubicBezTo>
                  <a:pt x="324257" y="500576"/>
                  <a:pt x="329576" y="505139"/>
                  <a:pt x="329576" y="511222"/>
                </a:cubicBezTo>
                <a:cubicBezTo>
                  <a:pt x="329576" y="516546"/>
                  <a:pt x="325017" y="521108"/>
                  <a:pt x="319698" y="521108"/>
                </a:cubicBezTo>
                <a:lnTo>
                  <a:pt x="318939" y="521108"/>
                </a:lnTo>
                <a:cubicBezTo>
                  <a:pt x="311340" y="521108"/>
                  <a:pt x="304502" y="520348"/>
                  <a:pt x="297663" y="519587"/>
                </a:cubicBezTo>
                <a:cubicBezTo>
                  <a:pt x="291584" y="518827"/>
                  <a:pt x="287785" y="514264"/>
                  <a:pt x="288545" y="508941"/>
                </a:cubicBezTo>
                <a:cubicBezTo>
                  <a:pt x="289305" y="502857"/>
                  <a:pt x="293864" y="499055"/>
                  <a:pt x="299943" y="499816"/>
                </a:cubicBezTo>
                <a:close/>
                <a:moveTo>
                  <a:pt x="88851" y="485417"/>
                </a:moveTo>
                <a:cubicBezTo>
                  <a:pt x="98723" y="496794"/>
                  <a:pt x="109355" y="506654"/>
                  <a:pt x="119987" y="515755"/>
                </a:cubicBezTo>
                <a:lnTo>
                  <a:pt x="150364" y="515755"/>
                </a:lnTo>
                <a:cubicBezTo>
                  <a:pt x="149604" y="514997"/>
                  <a:pt x="148845" y="514238"/>
                  <a:pt x="148085" y="513480"/>
                </a:cubicBezTo>
                <a:cubicBezTo>
                  <a:pt x="146566" y="511204"/>
                  <a:pt x="144288" y="508929"/>
                  <a:pt x="142010" y="507412"/>
                </a:cubicBezTo>
                <a:cubicBezTo>
                  <a:pt x="140491" y="505137"/>
                  <a:pt x="138213" y="502861"/>
                  <a:pt x="136694" y="501344"/>
                </a:cubicBezTo>
                <a:cubicBezTo>
                  <a:pt x="133656" y="497552"/>
                  <a:pt x="130619" y="493760"/>
                  <a:pt x="127581" y="489967"/>
                </a:cubicBezTo>
                <a:cubicBezTo>
                  <a:pt x="126062" y="488450"/>
                  <a:pt x="125303" y="486934"/>
                  <a:pt x="123784" y="485417"/>
                </a:cubicBezTo>
                <a:close/>
                <a:moveTo>
                  <a:pt x="399912" y="482256"/>
                </a:moveTo>
                <a:cubicBezTo>
                  <a:pt x="402382" y="483014"/>
                  <a:pt x="404471" y="484721"/>
                  <a:pt x="405611" y="486996"/>
                </a:cubicBezTo>
                <a:cubicBezTo>
                  <a:pt x="408650" y="492305"/>
                  <a:pt x="406371" y="498373"/>
                  <a:pt x="401812" y="500648"/>
                </a:cubicBezTo>
                <a:cubicBezTo>
                  <a:pt x="394973" y="504441"/>
                  <a:pt x="388895" y="506716"/>
                  <a:pt x="382056" y="509750"/>
                </a:cubicBezTo>
                <a:cubicBezTo>
                  <a:pt x="380536" y="509750"/>
                  <a:pt x="379776" y="510508"/>
                  <a:pt x="378257" y="510508"/>
                </a:cubicBezTo>
                <a:cubicBezTo>
                  <a:pt x="374458" y="510508"/>
                  <a:pt x="370658" y="507474"/>
                  <a:pt x="369139" y="503682"/>
                </a:cubicBezTo>
                <a:cubicBezTo>
                  <a:pt x="366859" y="498373"/>
                  <a:pt x="369899" y="492305"/>
                  <a:pt x="375217" y="490789"/>
                </a:cubicBezTo>
                <a:cubicBezTo>
                  <a:pt x="380536" y="488513"/>
                  <a:pt x="386615" y="486238"/>
                  <a:pt x="391934" y="483204"/>
                </a:cubicBezTo>
                <a:cubicBezTo>
                  <a:pt x="394593" y="481687"/>
                  <a:pt x="397443" y="481498"/>
                  <a:pt x="399912" y="482256"/>
                </a:cubicBezTo>
                <a:close/>
                <a:moveTo>
                  <a:pt x="229351" y="474063"/>
                </a:moveTo>
                <a:cubicBezTo>
                  <a:pt x="234677" y="477094"/>
                  <a:pt x="240764" y="480126"/>
                  <a:pt x="246091" y="483157"/>
                </a:cubicBezTo>
                <a:cubicBezTo>
                  <a:pt x="250656" y="486188"/>
                  <a:pt x="252939" y="492250"/>
                  <a:pt x="250656" y="496797"/>
                </a:cubicBezTo>
                <a:cubicBezTo>
                  <a:pt x="248374" y="500586"/>
                  <a:pt x="245330" y="502101"/>
                  <a:pt x="241525" y="502101"/>
                </a:cubicBezTo>
                <a:cubicBezTo>
                  <a:pt x="240004" y="502101"/>
                  <a:pt x="238482" y="502101"/>
                  <a:pt x="236960" y="501343"/>
                </a:cubicBezTo>
                <a:cubicBezTo>
                  <a:pt x="230872" y="498312"/>
                  <a:pt x="224024" y="494523"/>
                  <a:pt x="218698" y="490735"/>
                </a:cubicBezTo>
                <a:cubicBezTo>
                  <a:pt x="214132" y="487703"/>
                  <a:pt x="212610" y="481641"/>
                  <a:pt x="215654" y="477094"/>
                </a:cubicBezTo>
                <a:cubicBezTo>
                  <a:pt x="218698" y="471790"/>
                  <a:pt x="224785" y="471032"/>
                  <a:pt x="229351" y="474063"/>
                </a:cubicBezTo>
                <a:close/>
                <a:moveTo>
                  <a:pt x="464745" y="433889"/>
                </a:moveTo>
                <a:cubicBezTo>
                  <a:pt x="469298" y="436925"/>
                  <a:pt x="470057" y="443755"/>
                  <a:pt x="466262" y="447550"/>
                </a:cubicBezTo>
                <a:cubicBezTo>
                  <a:pt x="461709" y="453622"/>
                  <a:pt x="457155" y="458935"/>
                  <a:pt x="451842" y="463488"/>
                </a:cubicBezTo>
                <a:cubicBezTo>
                  <a:pt x="450324" y="465765"/>
                  <a:pt x="447288" y="466524"/>
                  <a:pt x="445012" y="466524"/>
                </a:cubicBezTo>
                <a:cubicBezTo>
                  <a:pt x="442735" y="466524"/>
                  <a:pt x="439699" y="465765"/>
                  <a:pt x="438181" y="463488"/>
                </a:cubicBezTo>
                <a:cubicBezTo>
                  <a:pt x="433627" y="459694"/>
                  <a:pt x="433627" y="453622"/>
                  <a:pt x="438181" y="449068"/>
                </a:cubicBezTo>
                <a:cubicBezTo>
                  <a:pt x="441976" y="444514"/>
                  <a:pt x="446530" y="439961"/>
                  <a:pt x="450324" y="435407"/>
                </a:cubicBezTo>
                <a:cubicBezTo>
                  <a:pt x="454119" y="430853"/>
                  <a:pt x="460191" y="430094"/>
                  <a:pt x="464745" y="433889"/>
                </a:cubicBezTo>
                <a:close/>
                <a:moveTo>
                  <a:pt x="49362" y="424740"/>
                </a:moveTo>
                <a:cubicBezTo>
                  <a:pt x="56196" y="439150"/>
                  <a:pt x="64550" y="452803"/>
                  <a:pt x="73663" y="464938"/>
                </a:cubicBezTo>
                <a:lnTo>
                  <a:pt x="109355" y="464938"/>
                </a:lnTo>
                <a:cubicBezTo>
                  <a:pt x="107836" y="461904"/>
                  <a:pt x="106318" y="459629"/>
                  <a:pt x="104039" y="456595"/>
                </a:cubicBezTo>
                <a:cubicBezTo>
                  <a:pt x="103280" y="455078"/>
                  <a:pt x="102521" y="453561"/>
                  <a:pt x="101761" y="452044"/>
                </a:cubicBezTo>
                <a:cubicBezTo>
                  <a:pt x="99483" y="448252"/>
                  <a:pt x="97205" y="443701"/>
                  <a:pt x="94926" y="439909"/>
                </a:cubicBezTo>
                <a:cubicBezTo>
                  <a:pt x="94167" y="438392"/>
                  <a:pt x="93408" y="436875"/>
                  <a:pt x="92648" y="435358"/>
                </a:cubicBezTo>
                <a:cubicBezTo>
                  <a:pt x="91129" y="431566"/>
                  <a:pt x="89611" y="428532"/>
                  <a:pt x="88092" y="424740"/>
                </a:cubicBezTo>
                <a:close/>
                <a:moveTo>
                  <a:pt x="161771" y="417898"/>
                </a:moveTo>
                <a:cubicBezTo>
                  <a:pt x="166316" y="414864"/>
                  <a:pt x="173134" y="415623"/>
                  <a:pt x="176164" y="420173"/>
                </a:cubicBezTo>
                <a:cubicBezTo>
                  <a:pt x="179194" y="425482"/>
                  <a:pt x="183739" y="430790"/>
                  <a:pt x="187527" y="435341"/>
                </a:cubicBezTo>
                <a:cubicBezTo>
                  <a:pt x="190557" y="439891"/>
                  <a:pt x="190557" y="446717"/>
                  <a:pt x="186012" y="449750"/>
                </a:cubicBezTo>
                <a:cubicBezTo>
                  <a:pt x="183739" y="451267"/>
                  <a:pt x="181466" y="452025"/>
                  <a:pt x="179194" y="452025"/>
                </a:cubicBezTo>
                <a:cubicBezTo>
                  <a:pt x="176921" y="452025"/>
                  <a:pt x="173891" y="451267"/>
                  <a:pt x="171619" y="448233"/>
                </a:cubicBezTo>
                <a:cubicBezTo>
                  <a:pt x="167074" y="442925"/>
                  <a:pt x="163286" y="437616"/>
                  <a:pt x="159498" y="431549"/>
                </a:cubicBezTo>
                <a:cubicBezTo>
                  <a:pt x="155711" y="426998"/>
                  <a:pt x="157226" y="420931"/>
                  <a:pt x="161771" y="417898"/>
                </a:cubicBezTo>
                <a:close/>
                <a:moveTo>
                  <a:pt x="31136" y="373923"/>
                </a:moveTo>
                <a:cubicBezTo>
                  <a:pt x="33414" y="384541"/>
                  <a:pt x="37211" y="394401"/>
                  <a:pt x="41008" y="404261"/>
                </a:cubicBezTo>
                <a:lnTo>
                  <a:pt x="79738" y="404261"/>
                </a:lnTo>
                <a:cubicBezTo>
                  <a:pt x="79738" y="403503"/>
                  <a:pt x="78979" y="401986"/>
                  <a:pt x="78979" y="401227"/>
                </a:cubicBezTo>
                <a:cubicBezTo>
                  <a:pt x="78219" y="399710"/>
                  <a:pt x="77460" y="398952"/>
                  <a:pt x="77460" y="397435"/>
                </a:cubicBezTo>
                <a:cubicBezTo>
                  <a:pt x="75182" y="391367"/>
                  <a:pt x="73663" y="385300"/>
                  <a:pt x="72144" y="379232"/>
                </a:cubicBezTo>
                <a:cubicBezTo>
                  <a:pt x="71385" y="378473"/>
                  <a:pt x="71385" y="378473"/>
                  <a:pt x="71385" y="377715"/>
                </a:cubicBezTo>
                <a:cubicBezTo>
                  <a:pt x="71385" y="376956"/>
                  <a:pt x="70625" y="375439"/>
                  <a:pt x="70625" y="373923"/>
                </a:cubicBezTo>
                <a:close/>
                <a:moveTo>
                  <a:pt x="499728" y="361797"/>
                </a:moveTo>
                <a:cubicBezTo>
                  <a:pt x="505037" y="363315"/>
                  <a:pt x="508071" y="369384"/>
                  <a:pt x="506554" y="374694"/>
                </a:cubicBezTo>
                <a:cubicBezTo>
                  <a:pt x="504279" y="381522"/>
                  <a:pt x="501245" y="387591"/>
                  <a:pt x="498970" y="394418"/>
                </a:cubicBezTo>
                <a:cubicBezTo>
                  <a:pt x="497453" y="398211"/>
                  <a:pt x="493661" y="400487"/>
                  <a:pt x="489868" y="400487"/>
                </a:cubicBezTo>
                <a:cubicBezTo>
                  <a:pt x="488352" y="400487"/>
                  <a:pt x="486835" y="399729"/>
                  <a:pt x="485318" y="399729"/>
                </a:cubicBezTo>
                <a:cubicBezTo>
                  <a:pt x="480767" y="397453"/>
                  <a:pt x="477733" y="391384"/>
                  <a:pt x="480009" y="386073"/>
                </a:cubicBezTo>
                <a:cubicBezTo>
                  <a:pt x="483042" y="380004"/>
                  <a:pt x="485318" y="373935"/>
                  <a:pt x="486835" y="367866"/>
                </a:cubicBezTo>
                <a:cubicBezTo>
                  <a:pt x="489110" y="362556"/>
                  <a:pt x="494419" y="360280"/>
                  <a:pt x="499728" y="361797"/>
                </a:cubicBezTo>
                <a:close/>
                <a:moveTo>
                  <a:pt x="132907" y="343643"/>
                </a:moveTo>
                <a:cubicBezTo>
                  <a:pt x="138227" y="342126"/>
                  <a:pt x="143546" y="345161"/>
                  <a:pt x="145066" y="350471"/>
                </a:cubicBezTo>
                <a:cubicBezTo>
                  <a:pt x="146586" y="356540"/>
                  <a:pt x="148865" y="363368"/>
                  <a:pt x="150385" y="368678"/>
                </a:cubicBezTo>
                <a:cubicBezTo>
                  <a:pt x="152665" y="373988"/>
                  <a:pt x="149625" y="380057"/>
                  <a:pt x="144306" y="381575"/>
                </a:cubicBezTo>
                <a:cubicBezTo>
                  <a:pt x="142786" y="382333"/>
                  <a:pt x="142026" y="382333"/>
                  <a:pt x="141266" y="382333"/>
                </a:cubicBezTo>
                <a:cubicBezTo>
                  <a:pt x="136707" y="382333"/>
                  <a:pt x="132907" y="380057"/>
                  <a:pt x="131388" y="375506"/>
                </a:cubicBezTo>
                <a:cubicBezTo>
                  <a:pt x="129108" y="368678"/>
                  <a:pt x="126828" y="362609"/>
                  <a:pt x="125309" y="355781"/>
                </a:cubicBezTo>
                <a:cubicBezTo>
                  <a:pt x="123789" y="350471"/>
                  <a:pt x="127588" y="344402"/>
                  <a:pt x="132907" y="343643"/>
                </a:cubicBezTo>
                <a:close/>
                <a:moveTo>
                  <a:pt x="21263" y="323864"/>
                </a:moveTo>
                <a:cubicBezTo>
                  <a:pt x="22782" y="333724"/>
                  <a:pt x="24301" y="344342"/>
                  <a:pt x="25820" y="354203"/>
                </a:cubicBezTo>
                <a:lnTo>
                  <a:pt x="66069" y="354203"/>
                </a:lnTo>
                <a:cubicBezTo>
                  <a:pt x="65309" y="348135"/>
                  <a:pt x="63790" y="342826"/>
                  <a:pt x="63031" y="337516"/>
                </a:cubicBezTo>
                <a:cubicBezTo>
                  <a:pt x="63031" y="336758"/>
                  <a:pt x="63031" y="336758"/>
                  <a:pt x="63031" y="335999"/>
                </a:cubicBezTo>
                <a:cubicBezTo>
                  <a:pt x="63031" y="332207"/>
                  <a:pt x="62272" y="327656"/>
                  <a:pt x="61512" y="323864"/>
                </a:cubicBezTo>
                <a:close/>
                <a:moveTo>
                  <a:pt x="509625" y="282911"/>
                </a:moveTo>
                <a:cubicBezTo>
                  <a:pt x="514955" y="282911"/>
                  <a:pt x="519524" y="286704"/>
                  <a:pt x="519524" y="292773"/>
                </a:cubicBezTo>
                <a:lnTo>
                  <a:pt x="519524" y="293532"/>
                </a:lnTo>
                <a:cubicBezTo>
                  <a:pt x="519524" y="300360"/>
                  <a:pt x="519524" y="307187"/>
                  <a:pt x="518763" y="313256"/>
                </a:cubicBezTo>
                <a:cubicBezTo>
                  <a:pt x="518763" y="318567"/>
                  <a:pt x="514194" y="323118"/>
                  <a:pt x="508863" y="323118"/>
                </a:cubicBezTo>
                <a:cubicBezTo>
                  <a:pt x="508102" y="323118"/>
                  <a:pt x="508102" y="323118"/>
                  <a:pt x="508102" y="322360"/>
                </a:cubicBezTo>
                <a:cubicBezTo>
                  <a:pt x="502010" y="322360"/>
                  <a:pt x="498202" y="317808"/>
                  <a:pt x="498964" y="311739"/>
                </a:cubicBezTo>
                <a:cubicBezTo>
                  <a:pt x="498964" y="305670"/>
                  <a:pt x="498964" y="299601"/>
                  <a:pt x="498964" y="293532"/>
                </a:cubicBezTo>
                <a:cubicBezTo>
                  <a:pt x="498964" y="287463"/>
                  <a:pt x="503533" y="282911"/>
                  <a:pt x="509625" y="282911"/>
                </a:cubicBezTo>
                <a:close/>
                <a:moveTo>
                  <a:pt x="20504" y="273047"/>
                </a:moveTo>
                <a:cubicBezTo>
                  <a:pt x="20504" y="279873"/>
                  <a:pt x="19744" y="286699"/>
                  <a:pt x="19744" y="293525"/>
                </a:cubicBezTo>
                <a:cubicBezTo>
                  <a:pt x="19744" y="296559"/>
                  <a:pt x="20504" y="300352"/>
                  <a:pt x="20504" y="303385"/>
                </a:cubicBezTo>
                <a:lnTo>
                  <a:pt x="60753" y="303385"/>
                </a:lnTo>
                <a:cubicBezTo>
                  <a:pt x="60753" y="300352"/>
                  <a:pt x="60753" y="296559"/>
                  <a:pt x="60753" y="293525"/>
                </a:cubicBezTo>
                <a:cubicBezTo>
                  <a:pt x="60753" y="286699"/>
                  <a:pt x="60753" y="279873"/>
                  <a:pt x="61512" y="273805"/>
                </a:cubicBezTo>
                <a:cubicBezTo>
                  <a:pt x="61512" y="273047"/>
                  <a:pt x="61512" y="273047"/>
                  <a:pt x="61512" y="273047"/>
                </a:cubicBezTo>
                <a:close/>
                <a:moveTo>
                  <a:pt x="129811" y="263173"/>
                </a:moveTo>
                <a:cubicBezTo>
                  <a:pt x="135111" y="263932"/>
                  <a:pt x="138897" y="268484"/>
                  <a:pt x="138897" y="274553"/>
                </a:cubicBezTo>
                <a:cubicBezTo>
                  <a:pt x="138140" y="280622"/>
                  <a:pt x="138140" y="286691"/>
                  <a:pt x="138140" y="292760"/>
                </a:cubicBezTo>
                <a:lnTo>
                  <a:pt x="138140" y="293518"/>
                </a:lnTo>
                <a:cubicBezTo>
                  <a:pt x="138140" y="298829"/>
                  <a:pt x="133597" y="303380"/>
                  <a:pt x="128297" y="303380"/>
                </a:cubicBezTo>
                <a:cubicBezTo>
                  <a:pt x="122997" y="303380"/>
                  <a:pt x="118454" y="299587"/>
                  <a:pt x="117697" y="294277"/>
                </a:cubicBezTo>
                <a:lnTo>
                  <a:pt x="117697" y="293518"/>
                </a:lnTo>
                <a:cubicBezTo>
                  <a:pt x="117697" y="286691"/>
                  <a:pt x="118454" y="279863"/>
                  <a:pt x="118454" y="273035"/>
                </a:cubicBezTo>
                <a:cubicBezTo>
                  <a:pt x="119211" y="266966"/>
                  <a:pt x="123754" y="263173"/>
                  <a:pt x="129811" y="263173"/>
                </a:cubicBezTo>
                <a:close/>
                <a:moveTo>
                  <a:pt x="28098" y="222230"/>
                </a:moveTo>
                <a:cubicBezTo>
                  <a:pt x="25820" y="232090"/>
                  <a:pt x="24301" y="242708"/>
                  <a:pt x="22782" y="252568"/>
                </a:cubicBezTo>
                <a:lnTo>
                  <a:pt x="63031" y="252568"/>
                </a:lnTo>
                <a:cubicBezTo>
                  <a:pt x="63031" y="251810"/>
                  <a:pt x="63031" y="251052"/>
                  <a:pt x="63031" y="250293"/>
                </a:cubicBezTo>
                <a:cubicBezTo>
                  <a:pt x="63031" y="250293"/>
                  <a:pt x="63031" y="249535"/>
                  <a:pt x="63031" y="249535"/>
                </a:cubicBezTo>
                <a:cubicBezTo>
                  <a:pt x="64550" y="242708"/>
                  <a:pt x="65309" y="236641"/>
                  <a:pt x="66828" y="229815"/>
                </a:cubicBezTo>
                <a:cubicBezTo>
                  <a:pt x="66828" y="229056"/>
                  <a:pt x="66828" y="227539"/>
                  <a:pt x="67588" y="226022"/>
                </a:cubicBezTo>
                <a:cubicBezTo>
                  <a:pt x="67588" y="225264"/>
                  <a:pt x="67588" y="223747"/>
                  <a:pt x="68347" y="222230"/>
                </a:cubicBezTo>
                <a:close/>
                <a:moveTo>
                  <a:pt x="492894" y="204013"/>
                </a:moveTo>
                <a:cubicBezTo>
                  <a:pt x="498219" y="202497"/>
                  <a:pt x="504304" y="205530"/>
                  <a:pt x="505825" y="210836"/>
                </a:cubicBezTo>
                <a:cubicBezTo>
                  <a:pt x="508108" y="216901"/>
                  <a:pt x="510390" y="223724"/>
                  <a:pt x="511911" y="230547"/>
                </a:cubicBezTo>
                <a:cubicBezTo>
                  <a:pt x="513432" y="235854"/>
                  <a:pt x="509629" y="241161"/>
                  <a:pt x="504304" y="242677"/>
                </a:cubicBezTo>
                <a:cubicBezTo>
                  <a:pt x="503543" y="243435"/>
                  <a:pt x="502783" y="243435"/>
                  <a:pt x="502022" y="243435"/>
                </a:cubicBezTo>
                <a:cubicBezTo>
                  <a:pt x="497458" y="243435"/>
                  <a:pt x="493655" y="240403"/>
                  <a:pt x="492133" y="235854"/>
                </a:cubicBezTo>
                <a:cubicBezTo>
                  <a:pt x="490612" y="229031"/>
                  <a:pt x="489091" y="222966"/>
                  <a:pt x="486809" y="216901"/>
                </a:cubicBezTo>
                <a:cubicBezTo>
                  <a:pt x="485287" y="211595"/>
                  <a:pt x="487569" y="206288"/>
                  <a:pt x="492894" y="204013"/>
                </a:cubicBezTo>
                <a:close/>
                <a:moveTo>
                  <a:pt x="151873" y="186619"/>
                </a:moveTo>
                <a:cubicBezTo>
                  <a:pt x="157203" y="188895"/>
                  <a:pt x="159488" y="194964"/>
                  <a:pt x="157203" y="200274"/>
                </a:cubicBezTo>
                <a:cubicBezTo>
                  <a:pt x="154919" y="205585"/>
                  <a:pt x="152634" y="211654"/>
                  <a:pt x="150350" y="217723"/>
                </a:cubicBezTo>
                <a:cubicBezTo>
                  <a:pt x="148827" y="222274"/>
                  <a:pt x="145019" y="224550"/>
                  <a:pt x="140450" y="224550"/>
                </a:cubicBezTo>
                <a:cubicBezTo>
                  <a:pt x="139689" y="224550"/>
                  <a:pt x="138927" y="224550"/>
                  <a:pt x="137404" y="224550"/>
                </a:cubicBezTo>
                <a:cubicBezTo>
                  <a:pt x="132074" y="222274"/>
                  <a:pt x="129028" y="216964"/>
                  <a:pt x="131312" y="211654"/>
                </a:cubicBezTo>
                <a:cubicBezTo>
                  <a:pt x="133597" y="204826"/>
                  <a:pt x="135881" y="197998"/>
                  <a:pt x="138927" y="191929"/>
                </a:cubicBezTo>
                <a:cubicBezTo>
                  <a:pt x="141212" y="186619"/>
                  <a:pt x="147304" y="184343"/>
                  <a:pt x="151873" y="186619"/>
                </a:cubicBezTo>
                <a:close/>
                <a:moveTo>
                  <a:pt x="218736" y="186536"/>
                </a:moveTo>
                <a:lnTo>
                  <a:pt x="281780" y="186536"/>
                </a:lnTo>
                <a:cubicBezTo>
                  <a:pt x="288616" y="186536"/>
                  <a:pt x="292414" y="190330"/>
                  <a:pt x="292414" y="196401"/>
                </a:cubicBezTo>
                <a:cubicBezTo>
                  <a:pt x="292414" y="202471"/>
                  <a:pt x="288616" y="207024"/>
                  <a:pt x="281780" y="207024"/>
                </a:cubicBezTo>
                <a:lnTo>
                  <a:pt x="264310" y="207024"/>
                </a:lnTo>
                <a:lnTo>
                  <a:pt x="322037" y="294288"/>
                </a:lnTo>
                <a:lnTo>
                  <a:pt x="379004" y="207024"/>
                </a:lnTo>
                <a:lnTo>
                  <a:pt x="361534" y="207024"/>
                </a:lnTo>
                <a:cubicBezTo>
                  <a:pt x="355457" y="207024"/>
                  <a:pt x="351659" y="202471"/>
                  <a:pt x="351659" y="196401"/>
                </a:cubicBezTo>
                <a:cubicBezTo>
                  <a:pt x="351659" y="190330"/>
                  <a:pt x="355457" y="186536"/>
                  <a:pt x="361534" y="186536"/>
                </a:cubicBezTo>
                <a:lnTo>
                  <a:pt x="425337" y="186536"/>
                </a:lnTo>
                <a:cubicBezTo>
                  <a:pt x="431413" y="186536"/>
                  <a:pt x="435211" y="190330"/>
                  <a:pt x="435211" y="196401"/>
                </a:cubicBezTo>
                <a:cubicBezTo>
                  <a:pt x="435211" y="202471"/>
                  <a:pt x="431413" y="207024"/>
                  <a:pt x="425337" y="207024"/>
                </a:cubicBezTo>
                <a:lnTo>
                  <a:pt x="405588" y="207024"/>
                </a:lnTo>
                <a:cubicBezTo>
                  <a:pt x="404069" y="207024"/>
                  <a:pt x="402550" y="207024"/>
                  <a:pt x="401031" y="209301"/>
                </a:cubicBezTo>
                <a:lnTo>
                  <a:pt x="337987" y="307947"/>
                </a:lnTo>
                <a:lnTo>
                  <a:pt x="373687" y="307947"/>
                </a:lnTo>
                <a:cubicBezTo>
                  <a:pt x="380523" y="307947"/>
                  <a:pt x="384321" y="311741"/>
                  <a:pt x="384321" y="317812"/>
                </a:cubicBezTo>
                <a:cubicBezTo>
                  <a:pt x="384321" y="324641"/>
                  <a:pt x="380523" y="328435"/>
                  <a:pt x="373687" y="328435"/>
                </a:cubicBezTo>
                <a:lnTo>
                  <a:pt x="331911" y="328435"/>
                </a:lnTo>
                <a:lnTo>
                  <a:pt x="331911" y="338300"/>
                </a:lnTo>
                <a:lnTo>
                  <a:pt x="373687" y="338300"/>
                </a:lnTo>
                <a:cubicBezTo>
                  <a:pt x="380523" y="338300"/>
                  <a:pt x="384321" y="342094"/>
                  <a:pt x="384321" y="348164"/>
                </a:cubicBezTo>
                <a:cubicBezTo>
                  <a:pt x="384321" y="354994"/>
                  <a:pt x="380523" y="358788"/>
                  <a:pt x="373687" y="358788"/>
                </a:cubicBezTo>
                <a:lnTo>
                  <a:pt x="331911" y="358788"/>
                </a:lnTo>
                <a:lnTo>
                  <a:pt x="331911" y="399005"/>
                </a:lnTo>
                <a:lnTo>
                  <a:pt x="355457" y="399005"/>
                </a:lnTo>
                <a:cubicBezTo>
                  <a:pt x="361534" y="399005"/>
                  <a:pt x="365332" y="402799"/>
                  <a:pt x="365332" y="408870"/>
                </a:cubicBezTo>
                <a:cubicBezTo>
                  <a:pt x="365332" y="415699"/>
                  <a:pt x="361534" y="419493"/>
                  <a:pt x="355457" y="419493"/>
                </a:cubicBezTo>
                <a:lnTo>
                  <a:pt x="288616" y="419493"/>
                </a:lnTo>
                <a:cubicBezTo>
                  <a:pt x="282539" y="419493"/>
                  <a:pt x="278742" y="415699"/>
                  <a:pt x="278742" y="408870"/>
                </a:cubicBezTo>
                <a:cubicBezTo>
                  <a:pt x="278742" y="402799"/>
                  <a:pt x="282539" y="399005"/>
                  <a:pt x="288616" y="399005"/>
                </a:cubicBezTo>
                <a:lnTo>
                  <a:pt x="312162" y="399005"/>
                </a:lnTo>
                <a:lnTo>
                  <a:pt x="312162" y="358788"/>
                </a:lnTo>
                <a:lnTo>
                  <a:pt x="270386" y="358788"/>
                </a:lnTo>
                <a:cubicBezTo>
                  <a:pt x="264310" y="358788"/>
                  <a:pt x="259752" y="354994"/>
                  <a:pt x="259752" y="348164"/>
                </a:cubicBezTo>
                <a:cubicBezTo>
                  <a:pt x="259752" y="342094"/>
                  <a:pt x="264310" y="338300"/>
                  <a:pt x="270386" y="338300"/>
                </a:cubicBezTo>
                <a:lnTo>
                  <a:pt x="312162" y="338300"/>
                </a:lnTo>
                <a:lnTo>
                  <a:pt x="312162" y="328435"/>
                </a:lnTo>
                <a:lnTo>
                  <a:pt x="270386" y="328435"/>
                </a:lnTo>
                <a:cubicBezTo>
                  <a:pt x="264310" y="328435"/>
                  <a:pt x="259752" y="324641"/>
                  <a:pt x="259752" y="317812"/>
                </a:cubicBezTo>
                <a:cubicBezTo>
                  <a:pt x="259752" y="311741"/>
                  <a:pt x="264310" y="307947"/>
                  <a:pt x="270386" y="307947"/>
                </a:cubicBezTo>
                <a:lnTo>
                  <a:pt x="305326" y="307947"/>
                </a:lnTo>
                <a:lnTo>
                  <a:pt x="242283" y="209301"/>
                </a:lnTo>
                <a:cubicBezTo>
                  <a:pt x="241523" y="207024"/>
                  <a:pt x="240004" y="207024"/>
                  <a:pt x="238485" y="207024"/>
                </a:cubicBezTo>
                <a:lnTo>
                  <a:pt x="218736" y="207024"/>
                </a:lnTo>
                <a:cubicBezTo>
                  <a:pt x="211900" y="207024"/>
                  <a:pt x="208102" y="202471"/>
                  <a:pt x="208102" y="196401"/>
                </a:cubicBezTo>
                <a:cubicBezTo>
                  <a:pt x="208102" y="190330"/>
                  <a:pt x="211900" y="186536"/>
                  <a:pt x="218736" y="186536"/>
                </a:cubicBezTo>
                <a:close/>
                <a:moveTo>
                  <a:pt x="44805" y="172171"/>
                </a:moveTo>
                <a:cubicBezTo>
                  <a:pt x="41008" y="182031"/>
                  <a:pt x="37211" y="191891"/>
                  <a:pt x="33414" y="202510"/>
                </a:cubicBezTo>
                <a:lnTo>
                  <a:pt x="73663" y="202510"/>
                </a:lnTo>
                <a:cubicBezTo>
                  <a:pt x="74422" y="197959"/>
                  <a:pt x="75941" y="193408"/>
                  <a:pt x="77460" y="188858"/>
                </a:cubicBezTo>
                <a:cubicBezTo>
                  <a:pt x="77460" y="188099"/>
                  <a:pt x="78219" y="186582"/>
                  <a:pt x="78979" y="185065"/>
                </a:cubicBezTo>
                <a:cubicBezTo>
                  <a:pt x="80498" y="180514"/>
                  <a:pt x="82016" y="175963"/>
                  <a:pt x="83535" y="172171"/>
                </a:cubicBezTo>
                <a:close/>
                <a:moveTo>
                  <a:pt x="451103" y="136487"/>
                </a:moveTo>
                <a:cubicBezTo>
                  <a:pt x="455664" y="132683"/>
                  <a:pt x="461746" y="133444"/>
                  <a:pt x="465547" y="138009"/>
                </a:cubicBezTo>
                <a:cubicBezTo>
                  <a:pt x="470108" y="143335"/>
                  <a:pt x="473909" y="148661"/>
                  <a:pt x="477709" y="154748"/>
                </a:cubicBezTo>
                <a:cubicBezTo>
                  <a:pt x="481510" y="159313"/>
                  <a:pt x="479990" y="165400"/>
                  <a:pt x="475429" y="168444"/>
                </a:cubicBezTo>
                <a:cubicBezTo>
                  <a:pt x="473909" y="169966"/>
                  <a:pt x="471628" y="169966"/>
                  <a:pt x="469347" y="169966"/>
                </a:cubicBezTo>
                <a:cubicBezTo>
                  <a:pt x="466307" y="169966"/>
                  <a:pt x="463266" y="168444"/>
                  <a:pt x="460986" y="166161"/>
                </a:cubicBezTo>
                <a:cubicBezTo>
                  <a:pt x="457945" y="160835"/>
                  <a:pt x="454144" y="155509"/>
                  <a:pt x="449583" y="150183"/>
                </a:cubicBezTo>
                <a:cubicBezTo>
                  <a:pt x="446542" y="146379"/>
                  <a:pt x="446542" y="139531"/>
                  <a:pt x="451103" y="136487"/>
                </a:cubicBezTo>
                <a:close/>
                <a:moveTo>
                  <a:pt x="185242" y="122835"/>
                </a:moveTo>
                <a:cubicBezTo>
                  <a:pt x="189040" y="119037"/>
                  <a:pt x="195876" y="119037"/>
                  <a:pt x="199674" y="122835"/>
                </a:cubicBezTo>
                <a:cubicBezTo>
                  <a:pt x="203472" y="126632"/>
                  <a:pt x="203472" y="132709"/>
                  <a:pt x="199674" y="137266"/>
                </a:cubicBezTo>
                <a:cubicBezTo>
                  <a:pt x="195117" y="141823"/>
                  <a:pt x="191319" y="146381"/>
                  <a:pt x="186762" y="150938"/>
                </a:cubicBezTo>
                <a:cubicBezTo>
                  <a:pt x="185242" y="153976"/>
                  <a:pt x="182204" y="154736"/>
                  <a:pt x="179166" y="154736"/>
                </a:cubicBezTo>
                <a:cubicBezTo>
                  <a:pt x="176887" y="154736"/>
                  <a:pt x="174609" y="153976"/>
                  <a:pt x="173090" y="152457"/>
                </a:cubicBezTo>
                <a:cubicBezTo>
                  <a:pt x="168532" y="149419"/>
                  <a:pt x="167773" y="142583"/>
                  <a:pt x="171571" y="138026"/>
                </a:cubicBezTo>
                <a:cubicBezTo>
                  <a:pt x="176128" y="132709"/>
                  <a:pt x="180685" y="127392"/>
                  <a:pt x="185242" y="122835"/>
                </a:cubicBezTo>
                <a:close/>
                <a:moveTo>
                  <a:pt x="81257" y="111494"/>
                </a:moveTo>
                <a:cubicBezTo>
                  <a:pt x="71385" y="123629"/>
                  <a:pt x="62272" y="137282"/>
                  <a:pt x="54677" y="151692"/>
                </a:cubicBezTo>
                <a:lnTo>
                  <a:pt x="92648" y="151692"/>
                </a:lnTo>
                <a:lnTo>
                  <a:pt x="92648" y="150934"/>
                </a:lnTo>
                <a:cubicBezTo>
                  <a:pt x="93408" y="149417"/>
                  <a:pt x="94167" y="147900"/>
                  <a:pt x="94926" y="146383"/>
                </a:cubicBezTo>
                <a:cubicBezTo>
                  <a:pt x="97205" y="142591"/>
                  <a:pt x="99483" y="138799"/>
                  <a:pt x="101761" y="135006"/>
                </a:cubicBezTo>
                <a:cubicBezTo>
                  <a:pt x="102521" y="133489"/>
                  <a:pt x="103280" y="131972"/>
                  <a:pt x="104039" y="130455"/>
                </a:cubicBezTo>
                <a:cubicBezTo>
                  <a:pt x="107077" y="125905"/>
                  <a:pt x="110115" y="121354"/>
                  <a:pt x="113152" y="116803"/>
                </a:cubicBezTo>
                <a:cubicBezTo>
                  <a:pt x="113912" y="114528"/>
                  <a:pt x="115431" y="113011"/>
                  <a:pt x="116190" y="111494"/>
                </a:cubicBezTo>
                <a:close/>
                <a:moveTo>
                  <a:pt x="400213" y="85002"/>
                </a:moveTo>
                <a:cubicBezTo>
                  <a:pt x="406282" y="88033"/>
                  <a:pt x="412351" y="91822"/>
                  <a:pt x="418420" y="95611"/>
                </a:cubicBezTo>
                <a:cubicBezTo>
                  <a:pt x="422972" y="98642"/>
                  <a:pt x="424489" y="104704"/>
                  <a:pt x="421455" y="109251"/>
                </a:cubicBezTo>
                <a:cubicBezTo>
                  <a:pt x="419179" y="112282"/>
                  <a:pt x="416144" y="113798"/>
                  <a:pt x="413110" y="113798"/>
                </a:cubicBezTo>
                <a:cubicBezTo>
                  <a:pt x="410834" y="113798"/>
                  <a:pt x="409317" y="113798"/>
                  <a:pt x="407800" y="112282"/>
                </a:cubicBezTo>
                <a:cubicBezTo>
                  <a:pt x="402489" y="109251"/>
                  <a:pt x="396420" y="106220"/>
                  <a:pt x="391110" y="103189"/>
                </a:cubicBezTo>
                <a:cubicBezTo>
                  <a:pt x="385799" y="100915"/>
                  <a:pt x="384282" y="94853"/>
                  <a:pt x="386558" y="89549"/>
                </a:cubicBezTo>
                <a:cubicBezTo>
                  <a:pt x="388834" y="84244"/>
                  <a:pt x="394903" y="82729"/>
                  <a:pt x="400213" y="85002"/>
                </a:cubicBezTo>
                <a:close/>
                <a:moveTo>
                  <a:pt x="255897" y="76571"/>
                </a:moveTo>
                <a:cubicBezTo>
                  <a:pt x="261215" y="75053"/>
                  <a:pt x="266534" y="77330"/>
                  <a:pt x="268814" y="82644"/>
                </a:cubicBezTo>
                <a:cubicBezTo>
                  <a:pt x="271093" y="87958"/>
                  <a:pt x="268054" y="94032"/>
                  <a:pt x="262735" y="95550"/>
                </a:cubicBezTo>
                <a:cubicBezTo>
                  <a:pt x="257416" y="97827"/>
                  <a:pt x="251338" y="100864"/>
                  <a:pt x="245259" y="103141"/>
                </a:cubicBezTo>
                <a:cubicBezTo>
                  <a:pt x="243739" y="103901"/>
                  <a:pt x="242219" y="104660"/>
                  <a:pt x="240700" y="104660"/>
                </a:cubicBezTo>
                <a:cubicBezTo>
                  <a:pt x="237660" y="104660"/>
                  <a:pt x="233861" y="102382"/>
                  <a:pt x="231582" y="99346"/>
                </a:cubicBezTo>
                <a:cubicBezTo>
                  <a:pt x="229302" y="94032"/>
                  <a:pt x="231582" y="87958"/>
                  <a:pt x="236141" y="85681"/>
                </a:cubicBezTo>
                <a:cubicBezTo>
                  <a:pt x="242979" y="81885"/>
                  <a:pt x="249058" y="79608"/>
                  <a:pt x="255897" y="76571"/>
                </a:cubicBezTo>
                <a:close/>
                <a:moveTo>
                  <a:pt x="318232" y="65184"/>
                </a:moveTo>
                <a:lnTo>
                  <a:pt x="318990" y="65184"/>
                </a:lnTo>
                <a:cubicBezTo>
                  <a:pt x="325813" y="65184"/>
                  <a:pt x="332636" y="65944"/>
                  <a:pt x="339459" y="66705"/>
                </a:cubicBezTo>
                <a:cubicBezTo>
                  <a:pt x="344766" y="67465"/>
                  <a:pt x="349314" y="72028"/>
                  <a:pt x="348556" y="78111"/>
                </a:cubicBezTo>
                <a:cubicBezTo>
                  <a:pt x="347798" y="83435"/>
                  <a:pt x="343249" y="87237"/>
                  <a:pt x="337943" y="87237"/>
                </a:cubicBezTo>
                <a:cubicBezTo>
                  <a:pt x="337943" y="87237"/>
                  <a:pt x="337184" y="86476"/>
                  <a:pt x="337184" y="86476"/>
                </a:cubicBezTo>
                <a:cubicBezTo>
                  <a:pt x="331120" y="85716"/>
                  <a:pt x="325055" y="85716"/>
                  <a:pt x="318990" y="85716"/>
                </a:cubicBezTo>
                <a:cubicBezTo>
                  <a:pt x="312925" y="85716"/>
                  <a:pt x="308376" y="81153"/>
                  <a:pt x="308376" y="75830"/>
                </a:cubicBezTo>
                <a:cubicBezTo>
                  <a:pt x="308376" y="69746"/>
                  <a:pt x="312925" y="65184"/>
                  <a:pt x="318232" y="65184"/>
                </a:cubicBezTo>
                <a:close/>
                <a:moveTo>
                  <a:pt x="133656" y="60677"/>
                </a:moveTo>
                <a:cubicBezTo>
                  <a:pt x="121506" y="69778"/>
                  <a:pt x="109355" y="79638"/>
                  <a:pt x="98723" y="91015"/>
                </a:cubicBezTo>
                <a:lnTo>
                  <a:pt x="132138" y="91015"/>
                </a:lnTo>
                <a:cubicBezTo>
                  <a:pt x="133656" y="89498"/>
                  <a:pt x="135175" y="87223"/>
                  <a:pt x="136694" y="85706"/>
                </a:cubicBezTo>
                <a:cubicBezTo>
                  <a:pt x="138213" y="83431"/>
                  <a:pt x="140491" y="81155"/>
                  <a:pt x="142010" y="79638"/>
                </a:cubicBezTo>
                <a:cubicBezTo>
                  <a:pt x="144288" y="77363"/>
                  <a:pt x="146566" y="75088"/>
                  <a:pt x="148085" y="73571"/>
                </a:cubicBezTo>
                <a:cubicBezTo>
                  <a:pt x="150364" y="71295"/>
                  <a:pt x="151882" y="69020"/>
                  <a:pt x="154161" y="67503"/>
                </a:cubicBezTo>
                <a:cubicBezTo>
                  <a:pt x="156439" y="65228"/>
                  <a:pt x="159477" y="62952"/>
                  <a:pt x="161755" y="60677"/>
                </a:cubicBezTo>
                <a:close/>
                <a:moveTo>
                  <a:pt x="214914" y="25029"/>
                </a:moveTo>
                <a:cubicBezTo>
                  <a:pt x="198966" y="28063"/>
                  <a:pt x="183018" y="33372"/>
                  <a:pt x="168589" y="40198"/>
                </a:cubicBezTo>
                <a:lnTo>
                  <a:pt x="188334" y="40198"/>
                </a:lnTo>
                <a:cubicBezTo>
                  <a:pt x="190612" y="38681"/>
                  <a:pt x="193650" y="37164"/>
                  <a:pt x="196688" y="34889"/>
                </a:cubicBezTo>
                <a:cubicBezTo>
                  <a:pt x="198207" y="34131"/>
                  <a:pt x="199725" y="32614"/>
                  <a:pt x="202004" y="31855"/>
                </a:cubicBezTo>
                <a:cubicBezTo>
                  <a:pt x="205041" y="30338"/>
                  <a:pt x="208079" y="28063"/>
                  <a:pt x="211877" y="26546"/>
                </a:cubicBezTo>
                <a:cubicBezTo>
                  <a:pt x="212636" y="25787"/>
                  <a:pt x="214155" y="25029"/>
                  <a:pt x="214914" y="25029"/>
                </a:cubicBezTo>
                <a:close/>
                <a:moveTo>
                  <a:pt x="318954" y="20478"/>
                </a:moveTo>
                <a:cubicBezTo>
                  <a:pt x="310600" y="20478"/>
                  <a:pt x="303006" y="20478"/>
                  <a:pt x="294653" y="21237"/>
                </a:cubicBezTo>
                <a:lnTo>
                  <a:pt x="290855" y="21995"/>
                </a:lnTo>
                <a:cubicBezTo>
                  <a:pt x="290096" y="21995"/>
                  <a:pt x="290096" y="21995"/>
                  <a:pt x="289337" y="22754"/>
                </a:cubicBezTo>
                <a:cubicBezTo>
                  <a:pt x="285540" y="22754"/>
                  <a:pt x="282502" y="23512"/>
                  <a:pt x="278705" y="24271"/>
                </a:cubicBezTo>
                <a:cubicBezTo>
                  <a:pt x="278705" y="24271"/>
                  <a:pt x="278705" y="24271"/>
                  <a:pt x="277945" y="24271"/>
                </a:cubicBezTo>
                <a:cubicBezTo>
                  <a:pt x="274908" y="25029"/>
                  <a:pt x="271111" y="25787"/>
                  <a:pt x="268073" y="26546"/>
                </a:cubicBezTo>
                <a:cubicBezTo>
                  <a:pt x="267314" y="26546"/>
                  <a:pt x="267314" y="26546"/>
                  <a:pt x="266554" y="26546"/>
                </a:cubicBezTo>
                <a:cubicBezTo>
                  <a:pt x="263517" y="27304"/>
                  <a:pt x="260479" y="28821"/>
                  <a:pt x="257441" y="29580"/>
                </a:cubicBezTo>
                <a:cubicBezTo>
                  <a:pt x="256682" y="29580"/>
                  <a:pt x="255922" y="30338"/>
                  <a:pt x="254404" y="30338"/>
                </a:cubicBezTo>
                <a:cubicBezTo>
                  <a:pt x="252125" y="31097"/>
                  <a:pt x="249847" y="31855"/>
                  <a:pt x="246810" y="32614"/>
                </a:cubicBezTo>
                <a:cubicBezTo>
                  <a:pt x="245291" y="33372"/>
                  <a:pt x="243012" y="34131"/>
                  <a:pt x="240734" y="35648"/>
                </a:cubicBezTo>
                <a:cubicBezTo>
                  <a:pt x="239215" y="35648"/>
                  <a:pt x="238456" y="36406"/>
                  <a:pt x="236937" y="37164"/>
                </a:cubicBezTo>
                <a:cubicBezTo>
                  <a:pt x="182259" y="59918"/>
                  <a:pt x="136694" y="105426"/>
                  <a:pt x="109355" y="163069"/>
                </a:cubicBezTo>
                <a:cubicBezTo>
                  <a:pt x="109355" y="163828"/>
                  <a:pt x="109355" y="163828"/>
                  <a:pt x="109355" y="164586"/>
                </a:cubicBezTo>
                <a:cubicBezTo>
                  <a:pt x="107836" y="167620"/>
                  <a:pt x="106318" y="170654"/>
                  <a:pt x="104799" y="174446"/>
                </a:cubicBezTo>
                <a:cubicBezTo>
                  <a:pt x="104039" y="175205"/>
                  <a:pt x="103280" y="176722"/>
                  <a:pt x="103280" y="178239"/>
                </a:cubicBezTo>
                <a:cubicBezTo>
                  <a:pt x="101761" y="180514"/>
                  <a:pt x="101002" y="182789"/>
                  <a:pt x="100242" y="185823"/>
                </a:cubicBezTo>
                <a:cubicBezTo>
                  <a:pt x="99483" y="187341"/>
                  <a:pt x="98723" y="188858"/>
                  <a:pt x="97964" y="190374"/>
                </a:cubicBezTo>
                <a:cubicBezTo>
                  <a:pt x="97205" y="192650"/>
                  <a:pt x="96445" y="194925"/>
                  <a:pt x="95686" y="197201"/>
                </a:cubicBezTo>
                <a:cubicBezTo>
                  <a:pt x="95686" y="199476"/>
                  <a:pt x="94926" y="200993"/>
                  <a:pt x="94167" y="203268"/>
                </a:cubicBezTo>
                <a:cubicBezTo>
                  <a:pt x="93408" y="204785"/>
                  <a:pt x="92648" y="207061"/>
                  <a:pt x="92648" y="209336"/>
                </a:cubicBezTo>
                <a:cubicBezTo>
                  <a:pt x="91889" y="211611"/>
                  <a:pt x="91129" y="213128"/>
                  <a:pt x="90370" y="215404"/>
                </a:cubicBezTo>
                <a:cubicBezTo>
                  <a:pt x="90370" y="217679"/>
                  <a:pt x="89611" y="219955"/>
                  <a:pt x="88851" y="221471"/>
                </a:cubicBezTo>
                <a:cubicBezTo>
                  <a:pt x="88851" y="223747"/>
                  <a:pt x="88092" y="226022"/>
                  <a:pt x="87332" y="227539"/>
                </a:cubicBezTo>
                <a:cubicBezTo>
                  <a:pt x="87332" y="229815"/>
                  <a:pt x="86573" y="232090"/>
                  <a:pt x="86573" y="234365"/>
                </a:cubicBezTo>
                <a:cubicBezTo>
                  <a:pt x="85813" y="236641"/>
                  <a:pt x="85813" y="238158"/>
                  <a:pt x="85054" y="240433"/>
                </a:cubicBezTo>
                <a:cubicBezTo>
                  <a:pt x="85054" y="242708"/>
                  <a:pt x="84295" y="244984"/>
                  <a:pt x="84295" y="247259"/>
                </a:cubicBezTo>
                <a:cubicBezTo>
                  <a:pt x="83535" y="249535"/>
                  <a:pt x="83535" y="251810"/>
                  <a:pt x="83535" y="253327"/>
                </a:cubicBezTo>
                <a:cubicBezTo>
                  <a:pt x="82776" y="255602"/>
                  <a:pt x="82776" y="258636"/>
                  <a:pt x="82776" y="260912"/>
                </a:cubicBezTo>
                <a:cubicBezTo>
                  <a:pt x="82016" y="262428"/>
                  <a:pt x="82016" y="264704"/>
                  <a:pt x="82016" y="266221"/>
                </a:cubicBezTo>
                <a:cubicBezTo>
                  <a:pt x="82016" y="269255"/>
                  <a:pt x="81257" y="272288"/>
                  <a:pt x="81257" y="275322"/>
                </a:cubicBezTo>
                <a:cubicBezTo>
                  <a:pt x="81257" y="276839"/>
                  <a:pt x="81257" y="278356"/>
                  <a:pt x="81257" y="279873"/>
                </a:cubicBezTo>
                <a:cubicBezTo>
                  <a:pt x="80498" y="284424"/>
                  <a:pt x="80498" y="288975"/>
                  <a:pt x="80498" y="293525"/>
                </a:cubicBezTo>
                <a:cubicBezTo>
                  <a:pt x="80498" y="298076"/>
                  <a:pt x="80498" y="302627"/>
                  <a:pt x="81257" y="306419"/>
                </a:cubicBezTo>
                <a:cubicBezTo>
                  <a:pt x="81257" y="308695"/>
                  <a:pt x="81257" y="310212"/>
                  <a:pt x="81257" y="311729"/>
                </a:cubicBezTo>
                <a:cubicBezTo>
                  <a:pt x="81257" y="314004"/>
                  <a:pt x="81257" y="317038"/>
                  <a:pt x="82016" y="320072"/>
                </a:cubicBezTo>
                <a:cubicBezTo>
                  <a:pt x="82016" y="321589"/>
                  <a:pt x="82016" y="323864"/>
                  <a:pt x="82776" y="325381"/>
                </a:cubicBezTo>
                <a:cubicBezTo>
                  <a:pt x="82776" y="328415"/>
                  <a:pt x="82776" y="330690"/>
                  <a:pt x="83535" y="332966"/>
                </a:cubicBezTo>
                <a:cubicBezTo>
                  <a:pt x="83535" y="335241"/>
                  <a:pt x="83535" y="336758"/>
                  <a:pt x="84295" y="339033"/>
                </a:cubicBezTo>
                <a:cubicBezTo>
                  <a:pt x="84295" y="341309"/>
                  <a:pt x="85054" y="343584"/>
                  <a:pt x="85054" y="345859"/>
                </a:cubicBezTo>
                <a:cubicBezTo>
                  <a:pt x="85813" y="348135"/>
                  <a:pt x="85813" y="350410"/>
                  <a:pt x="86573" y="351927"/>
                </a:cubicBezTo>
                <a:cubicBezTo>
                  <a:pt x="86573" y="354203"/>
                  <a:pt x="87332" y="356478"/>
                  <a:pt x="87332" y="358753"/>
                </a:cubicBezTo>
                <a:cubicBezTo>
                  <a:pt x="88092" y="361029"/>
                  <a:pt x="88851" y="362546"/>
                  <a:pt x="88851" y="364821"/>
                </a:cubicBezTo>
                <a:cubicBezTo>
                  <a:pt x="89611" y="367096"/>
                  <a:pt x="90370" y="369372"/>
                  <a:pt x="90370" y="370889"/>
                </a:cubicBezTo>
                <a:cubicBezTo>
                  <a:pt x="91129" y="373164"/>
                  <a:pt x="91889" y="375439"/>
                  <a:pt x="91889" y="376956"/>
                </a:cubicBezTo>
                <a:cubicBezTo>
                  <a:pt x="92648" y="379232"/>
                  <a:pt x="93408" y="381507"/>
                  <a:pt x="94167" y="383783"/>
                </a:cubicBezTo>
                <a:cubicBezTo>
                  <a:pt x="94926" y="385300"/>
                  <a:pt x="95686" y="387575"/>
                  <a:pt x="95686" y="389092"/>
                </a:cubicBezTo>
                <a:cubicBezTo>
                  <a:pt x="96445" y="391367"/>
                  <a:pt x="97205" y="393643"/>
                  <a:pt x="97964" y="395918"/>
                </a:cubicBezTo>
                <a:cubicBezTo>
                  <a:pt x="98723" y="397435"/>
                  <a:pt x="99483" y="398952"/>
                  <a:pt x="100242" y="401227"/>
                </a:cubicBezTo>
                <a:cubicBezTo>
                  <a:pt x="101002" y="403503"/>
                  <a:pt x="101761" y="405778"/>
                  <a:pt x="103280" y="408812"/>
                </a:cubicBezTo>
                <a:cubicBezTo>
                  <a:pt x="103280" y="409570"/>
                  <a:pt x="104039" y="411087"/>
                  <a:pt x="104799" y="412604"/>
                </a:cubicBezTo>
                <a:cubicBezTo>
                  <a:pt x="106318" y="415638"/>
                  <a:pt x="107077" y="418672"/>
                  <a:pt x="108596" y="422464"/>
                </a:cubicBezTo>
                <a:cubicBezTo>
                  <a:pt x="109355" y="422464"/>
                  <a:pt x="109355" y="423223"/>
                  <a:pt x="109355" y="423223"/>
                </a:cubicBezTo>
                <a:cubicBezTo>
                  <a:pt x="136694" y="481624"/>
                  <a:pt x="182259" y="526374"/>
                  <a:pt x="236937" y="549886"/>
                </a:cubicBezTo>
                <a:cubicBezTo>
                  <a:pt x="237697" y="549886"/>
                  <a:pt x="239215" y="550644"/>
                  <a:pt x="240734" y="551403"/>
                </a:cubicBezTo>
                <a:cubicBezTo>
                  <a:pt x="243012" y="552161"/>
                  <a:pt x="245291" y="552920"/>
                  <a:pt x="246810" y="553678"/>
                </a:cubicBezTo>
                <a:cubicBezTo>
                  <a:pt x="249847" y="554437"/>
                  <a:pt x="252125" y="555195"/>
                  <a:pt x="254404" y="555954"/>
                </a:cubicBezTo>
                <a:cubicBezTo>
                  <a:pt x="255922" y="556712"/>
                  <a:pt x="256682" y="556712"/>
                  <a:pt x="257441" y="557471"/>
                </a:cubicBezTo>
                <a:cubicBezTo>
                  <a:pt x="260479" y="558229"/>
                  <a:pt x="263517" y="558988"/>
                  <a:pt x="266554" y="559746"/>
                </a:cubicBezTo>
                <a:cubicBezTo>
                  <a:pt x="267314" y="559746"/>
                  <a:pt x="267314" y="559746"/>
                  <a:pt x="268073" y="559746"/>
                </a:cubicBezTo>
                <a:cubicBezTo>
                  <a:pt x="271111" y="560504"/>
                  <a:pt x="274908" y="561263"/>
                  <a:pt x="277945" y="562021"/>
                </a:cubicBezTo>
                <a:cubicBezTo>
                  <a:pt x="278705" y="562021"/>
                  <a:pt x="278705" y="562021"/>
                  <a:pt x="278705" y="562780"/>
                </a:cubicBezTo>
                <a:cubicBezTo>
                  <a:pt x="282502" y="562780"/>
                  <a:pt x="285540" y="563538"/>
                  <a:pt x="289337" y="564297"/>
                </a:cubicBezTo>
                <a:cubicBezTo>
                  <a:pt x="290096" y="564297"/>
                  <a:pt x="290096" y="564297"/>
                  <a:pt x="290855" y="564297"/>
                </a:cubicBezTo>
                <a:lnTo>
                  <a:pt x="294653" y="565055"/>
                </a:lnTo>
                <a:cubicBezTo>
                  <a:pt x="303006" y="565814"/>
                  <a:pt x="310600" y="566572"/>
                  <a:pt x="318954" y="566572"/>
                </a:cubicBezTo>
                <a:cubicBezTo>
                  <a:pt x="449573" y="566572"/>
                  <a:pt x="556650" y="443701"/>
                  <a:pt x="556650" y="293525"/>
                </a:cubicBezTo>
                <a:cubicBezTo>
                  <a:pt x="556650" y="142591"/>
                  <a:pt x="449573" y="20478"/>
                  <a:pt x="318954" y="20478"/>
                </a:cubicBezTo>
                <a:close/>
                <a:moveTo>
                  <a:pt x="258201" y="0"/>
                </a:moveTo>
                <a:cubicBezTo>
                  <a:pt x="268073" y="0"/>
                  <a:pt x="277945" y="758"/>
                  <a:pt x="287818" y="2275"/>
                </a:cubicBezTo>
                <a:cubicBezTo>
                  <a:pt x="298450" y="758"/>
                  <a:pt x="308322" y="0"/>
                  <a:pt x="318954" y="0"/>
                </a:cubicBezTo>
                <a:cubicBezTo>
                  <a:pt x="460964" y="0"/>
                  <a:pt x="577154" y="131214"/>
                  <a:pt x="577154" y="293525"/>
                </a:cubicBezTo>
                <a:cubicBezTo>
                  <a:pt x="577154" y="455078"/>
                  <a:pt x="460964" y="586292"/>
                  <a:pt x="318954" y="586292"/>
                </a:cubicBezTo>
                <a:cubicBezTo>
                  <a:pt x="308322" y="586292"/>
                  <a:pt x="298450" y="585534"/>
                  <a:pt x="287818" y="584775"/>
                </a:cubicBezTo>
                <a:cubicBezTo>
                  <a:pt x="277945" y="585534"/>
                  <a:pt x="268073" y="586292"/>
                  <a:pt x="258201" y="586292"/>
                </a:cubicBezTo>
                <a:cubicBezTo>
                  <a:pt x="203522" y="586292"/>
                  <a:pt x="152642" y="567331"/>
                  <a:pt x="110874" y="533958"/>
                </a:cubicBezTo>
                <a:cubicBezTo>
                  <a:pt x="110115" y="533200"/>
                  <a:pt x="109355" y="533200"/>
                  <a:pt x="108596" y="532441"/>
                </a:cubicBezTo>
                <a:cubicBezTo>
                  <a:pt x="91129" y="518031"/>
                  <a:pt x="75182" y="501344"/>
                  <a:pt x="60753" y="482383"/>
                </a:cubicBezTo>
                <a:cubicBezTo>
                  <a:pt x="60753" y="482383"/>
                  <a:pt x="59993" y="481624"/>
                  <a:pt x="59993" y="480866"/>
                </a:cubicBezTo>
                <a:cubicBezTo>
                  <a:pt x="46324" y="461904"/>
                  <a:pt x="34173" y="441426"/>
                  <a:pt x="25060" y="419430"/>
                </a:cubicBezTo>
                <a:cubicBezTo>
                  <a:pt x="24301" y="418672"/>
                  <a:pt x="24301" y="417913"/>
                  <a:pt x="24301" y="417913"/>
                </a:cubicBezTo>
                <a:cubicBezTo>
                  <a:pt x="8353" y="379990"/>
                  <a:pt x="0" y="337516"/>
                  <a:pt x="0" y="293525"/>
                </a:cubicBezTo>
                <a:cubicBezTo>
                  <a:pt x="0" y="264704"/>
                  <a:pt x="3037" y="237399"/>
                  <a:pt x="9872" y="211611"/>
                </a:cubicBezTo>
                <a:cubicBezTo>
                  <a:pt x="9872" y="210095"/>
                  <a:pt x="10632" y="209336"/>
                  <a:pt x="10632" y="207819"/>
                </a:cubicBezTo>
                <a:cubicBezTo>
                  <a:pt x="15188" y="191133"/>
                  <a:pt x="21263" y="174446"/>
                  <a:pt x="28857" y="158519"/>
                </a:cubicBezTo>
                <a:cubicBezTo>
                  <a:pt x="28857" y="157760"/>
                  <a:pt x="28857" y="157760"/>
                  <a:pt x="29617" y="157002"/>
                </a:cubicBezTo>
                <a:cubicBezTo>
                  <a:pt x="39489" y="134248"/>
                  <a:pt x="52399" y="113769"/>
                  <a:pt x="67588" y="94808"/>
                </a:cubicBezTo>
                <a:cubicBezTo>
                  <a:pt x="68347" y="94808"/>
                  <a:pt x="68347" y="94049"/>
                  <a:pt x="69106" y="94049"/>
                </a:cubicBezTo>
                <a:cubicBezTo>
                  <a:pt x="85054" y="74329"/>
                  <a:pt x="103280" y="57643"/>
                  <a:pt x="123025" y="43232"/>
                </a:cubicBezTo>
                <a:cubicBezTo>
                  <a:pt x="162514" y="15927"/>
                  <a:pt x="208839" y="0"/>
                  <a:pt x="258201" y="0"/>
                </a:cubicBezTo>
                <a:close/>
              </a:path>
            </a:pathLst>
          </a:cu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C330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17146" y="1613101"/>
            <a:ext cx="3680876" cy="496626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政府相关文件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472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c="http://schemas.openxmlformats.org/drawingml/2006/chart"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" grpId="0" animBg="1"/>
      <p:bldGraphic spid="31" grpId="0" uiExpand="1">
        <p:bldSub>
          <a:bldChart bld="categoryEl"/>
        </p:bldSub>
      </p:bldGraphic>
      <p:bldP spid="33" grpId="0" animBg="1"/>
      <p:bldP spid="34" grpId="0"/>
      <p:bldP spid="20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BEF238AF-B62D-CE16-A6C0-11C2890AE3A8}"/>
              </a:ext>
            </a:extLst>
          </p:cNvPr>
          <p:cNvSpPr/>
          <p:nvPr/>
        </p:nvSpPr>
        <p:spPr>
          <a:xfrm>
            <a:off x="8610" y="3932903"/>
            <a:ext cx="12183390" cy="2951442"/>
          </a:xfrm>
          <a:prstGeom prst="rect">
            <a:avLst/>
          </a:pr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30" name="图片 29" descr="背景图案&#10;&#10;描述已自动生成">
            <a:extLst>
              <a:ext uri="{FF2B5EF4-FFF2-40B4-BE49-F238E27FC236}">
                <a16:creationId xmlns:a16="http://schemas.microsoft.com/office/drawing/2014/main" id="{C738098C-23A8-45F2-8C21-225D4EF97E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592411" y="781371"/>
            <a:ext cx="2832520" cy="400664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A716A7C-40BB-6023-1F23-6E51D17791B9}"/>
              </a:ext>
            </a:extLst>
          </p:cNvPr>
          <p:cNvSpPr txBox="1"/>
          <p:nvPr/>
        </p:nvSpPr>
        <p:spPr>
          <a:xfrm>
            <a:off x="814625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上下联动机制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E38AC1-5C69-552A-9BE6-BD630AD8BC7A}"/>
              </a:ext>
            </a:extLst>
          </p:cNvPr>
          <p:cNvSpPr txBox="1"/>
          <p:nvPr/>
        </p:nvSpPr>
        <p:spPr>
          <a:xfrm>
            <a:off x="3632785" y="720402"/>
            <a:ext cx="1980030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多部门协作机制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7FEE77-D443-87F8-48FD-7B82CCC3BA44}"/>
              </a:ext>
            </a:extLst>
          </p:cNvPr>
          <p:cNvSpPr txBox="1"/>
          <p:nvPr/>
        </p:nvSpPr>
        <p:spPr>
          <a:xfrm>
            <a:off x="6707425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政府保障机制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59C806-8A51-C6A8-2B7A-A5BC5534ACA4}"/>
              </a:ext>
            </a:extLst>
          </p:cNvPr>
          <p:cNvSpPr txBox="1"/>
          <p:nvPr/>
        </p:nvSpPr>
        <p:spPr>
          <a:xfrm>
            <a:off x="9653826" y="720402"/>
            <a:ext cx="1723549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ym typeface="思源黑体 CN Medium" panose="020B0600000000000000" pitchFamily="34" charset="-122"/>
              </a:rPr>
              <a:t>宣传引导机制</a:t>
            </a:r>
          </a:p>
        </p:txBody>
      </p:sp>
      <p:sp>
        <p:nvSpPr>
          <p:cNvPr id="9" name="iconfont-10774-5766810">
            <a:extLst>
              <a:ext uri="{FF2B5EF4-FFF2-40B4-BE49-F238E27FC236}">
                <a16:creationId xmlns:a16="http://schemas.microsoft.com/office/drawing/2014/main" id="{AC30AB7E-7643-BCF4-821E-0AFE4D45AA24}"/>
              </a:ext>
            </a:extLst>
          </p:cNvPr>
          <p:cNvSpPr/>
          <p:nvPr/>
        </p:nvSpPr>
        <p:spPr>
          <a:xfrm>
            <a:off x="575173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" name="iconfont-10774-5766810">
            <a:extLst>
              <a:ext uri="{FF2B5EF4-FFF2-40B4-BE49-F238E27FC236}">
                <a16:creationId xmlns:a16="http://schemas.microsoft.com/office/drawing/2014/main" id="{A079303A-AE9C-0BA4-99DD-C9A6599E6DCE}"/>
              </a:ext>
            </a:extLst>
          </p:cNvPr>
          <p:cNvSpPr/>
          <p:nvPr/>
        </p:nvSpPr>
        <p:spPr>
          <a:xfrm>
            <a:off x="3393332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1" name="iconfont-10774-5766810">
            <a:extLst>
              <a:ext uri="{FF2B5EF4-FFF2-40B4-BE49-F238E27FC236}">
                <a16:creationId xmlns:a16="http://schemas.microsoft.com/office/drawing/2014/main" id="{DB85B19E-319A-E3F4-C715-AA0DC581BBF3}"/>
              </a:ext>
            </a:extLst>
          </p:cNvPr>
          <p:cNvSpPr/>
          <p:nvPr/>
        </p:nvSpPr>
        <p:spPr>
          <a:xfrm>
            <a:off x="6467973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iconfont-10774-5766810">
            <a:extLst>
              <a:ext uri="{FF2B5EF4-FFF2-40B4-BE49-F238E27FC236}">
                <a16:creationId xmlns:a16="http://schemas.microsoft.com/office/drawing/2014/main" id="{6993AC45-9ABD-79BF-2227-5D7969EFDED9}"/>
              </a:ext>
            </a:extLst>
          </p:cNvPr>
          <p:cNvSpPr/>
          <p:nvPr/>
        </p:nvSpPr>
        <p:spPr>
          <a:xfrm>
            <a:off x="9414374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F3AA935-5A0A-193A-C284-AA881322C6EA}"/>
              </a:ext>
            </a:extLst>
          </p:cNvPr>
          <p:cNvCxnSpPr>
            <a:cxnSpLocks/>
          </p:cNvCxnSpPr>
          <p:nvPr/>
        </p:nvCxnSpPr>
        <p:spPr>
          <a:xfrm>
            <a:off x="9711871" y="1120512"/>
            <a:ext cx="1629229" cy="0"/>
          </a:xfrm>
          <a:prstGeom prst="line">
            <a:avLst/>
          </a:prstGeom>
          <a:ln w="19050">
            <a:solidFill>
              <a:srgbClr val="CC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8B27351-0957-480F-A1CA-6C7733B90E46}"/>
              </a:ext>
            </a:extLst>
          </p:cNvPr>
          <p:cNvGrpSpPr/>
          <p:nvPr/>
        </p:nvGrpSpPr>
        <p:grpSpPr>
          <a:xfrm>
            <a:off x="575173" y="4180825"/>
            <a:ext cx="5015148" cy="2620099"/>
            <a:chOff x="575173" y="4180825"/>
            <a:chExt cx="5015148" cy="2620099"/>
          </a:xfrm>
        </p:grpSpPr>
        <p:pic>
          <p:nvPicPr>
            <p:cNvPr id="17" name="图片 16" descr="书记话未保">
              <a:extLst>
                <a:ext uri="{FF2B5EF4-FFF2-40B4-BE49-F238E27FC236}">
                  <a16:creationId xmlns:a16="http://schemas.microsoft.com/office/drawing/2014/main" id="{80B369BF-CB8C-664D-1814-C9D923B51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173" y="4180825"/>
              <a:ext cx="5015148" cy="2276080"/>
            </a:xfrm>
            <a:prstGeom prst="rect">
              <a:avLst/>
            </a:prstGeom>
            <a:ln w="1270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文本框">
              <a:extLst>
                <a:ext uri="{FF2B5EF4-FFF2-40B4-BE49-F238E27FC236}">
                  <a16:creationId xmlns:a16="http://schemas.microsoft.com/office/drawing/2014/main" id="{0548C1B9-CF3C-8F04-FFD7-03132BE30C2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380998" y="6523925"/>
              <a:ext cx="3403497" cy="276999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拍摄“冠爱未来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  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呵护成长” 书记话未保宣传片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14573EC-0D20-4C26-BA98-6E02FDB93A7A}"/>
              </a:ext>
            </a:extLst>
          </p:cNvPr>
          <p:cNvGrpSpPr/>
          <p:nvPr/>
        </p:nvGrpSpPr>
        <p:grpSpPr>
          <a:xfrm>
            <a:off x="6601681" y="4180825"/>
            <a:ext cx="5015146" cy="2620099"/>
            <a:chOff x="6601681" y="4180825"/>
            <a:chExt cx="5015146" cy="2620099"/>
          </a:xfrm>
        </p:grpSpPr>
        <p:pic>
          <p:nvPicPr>
            <p:cNvPr id="20" name="图片 19" descr="未保宣传月宣传 (30)">
              <a:extLst>
                <a:ext uri="{FF2B5EF4-FFF2-40B4-BE49-F238E27FC236}">
                  <a16:creationId xmlns:a16="http://schemas.microsoft.com/office/drawing/2014/main" id="{612362E4-0FAA-6A6D-8AA9-6B80DB64E9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01681" y="4180825"/>
              <a:ext cx="5015146" cy="2276080"/>
            </a:xfrm>
            <a:prstGeom prst="rect">
              <a:avLst/>
            </a:prstGeom>
            <a:ln w="12700">
              <a:gradFill>
                <a:gsLst>
                  <a:gs pos="0">
                    <a:srgbClr val="CC3300"/>
                  </a:gs>
                  <a:gs pos="50000">
                    <a:srgbClr val="CC3300">
                      <a:alpha val="0"/>
                    </a:srgbClr>
                  </a:gs>
                </a:gsLst>
                <a:lin ang="36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" name="文本框">
              <a:extLst>
                <a:ext uri="{FF2B5EF4-FFF2-40B4-BE49-F238E27FC236}">
                  <a16:creationId xmlns:a16="http://schemas.microsoft.com/office/drawing/2014/main" id="{0D2D3051-9967-25EC-33DE-83B32130D961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431551" y="6523925"/>
              <a:ext cx="3355407" cy="276999"/>
            </a:xfrm>
            <a:prstGeom prst="rect">
              <a:avLst/>
            </a:prstGeom>
            <a:noFill/>
            <a:ln w="9525">
              <a:noFill/>
            </a:ln>
            <a:effectLst>
              <a:glow rad="762000">
                <a:srgbClr val="FFFF00"/>
              </a:glow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anchor="b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开展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“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喜迎</a:t>
              </a:r>
              <a:r>
                <a:rPr lang="zh-CN" altLang="en-US" sz="12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二十大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     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同心</a:t>
              </a:r>
              <a:r>
                <a:rPr lang="zh-CN" altLang="en-US" sz="12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护未来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”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宣传</a:t>
              </a:r>
              <a:r>
                <a:rPr lang="zh-CN" altLang="en-US" sz="12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月活动</a:t>
              </a:r>
              <a:r>
                <a:rPr lang="en-US" altLang="zh-CN" sz="12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</a:t>
              </a:r>
              <a:endParaRPr lang="en-US" altLang="zh-CN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18" name="图片 17" descr="微信图片_20220918101906">
            <a:extLst>
              <a:ext uri="{FF2B5EF4-FFF2-40B4-BE49-F238E27FC236}">
                <a16:creationId xmlns:a16="http://schemas.microsoft.com/office/drawing/2014/main" id="{27C68C84-011A-6F3F-CB09-EE599BECFA6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0690" y="1328678"/>
            <a:ext cx="1548086" cy="2455922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 descr="微信图片_202209181019061">
            <a:extLst>
              <a:ext uri="{FF2B5EF4-FFF2-40B4-BE49-F238E27FC236}">
                <a16:creationId xmlns:a16="http://schemas.microsoft.com/office/drawing/2014/main" id="{B08B17C6-7F20-98EA-403C-7D1E218B1E7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8807" y="1328678"/>
            <a:ext cx="1548086" cy="2455922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">
            <a:extLst>
              <a:ext uri="{FF2B5EF4-FFF2-40B4-BE49-F238E27FC236}">
                <a16:creationId xmlns:a16="http://schemas.microsoft.com/office/drawing/2014/main" id="{E4B2849A-7F36-76B9-3C05-C70E142399E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620009" y="2174172"/>
            <a:ext cx="1189749" cy="738664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ctr">
            <a:spAutoFit/>
          </a:bodyPr>
          <a:lstStyle/>
          <a:p>
            <a:pPr algn="ctr"/>
            <a:r>
              <a: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青春</a:t>
            </a:r>
            <a:r>
              <a: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</a:t>
            </a:r>
            <a:r>
              <a: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市</a:t>
            </a:r>
            <a:r>
              <a: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”</a:t>
            </a:r>
          </a:p>
          <a:p>
            <a:pPr algn="ctr"/>
            <a:r>
              <a: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“X</a:t>
            </a:r>
            <a:r>
              <a: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市在线</a:t>
            </a:r>
            <a:r>
              <a:rPr lang="en-US" altLang="zh-CN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”</a:t>
            </a:r>
          </a:p>
          <a:p>
            <a:pPr algn="ctr"/>
            <a:r>
              <a:rPr lang="zh-CN" altLang="en-US" sz="1400" dirty="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公众号宣传</a:t>
            </a:r>
          </a:p>
        </p:txBody>
      </p:sp>
      <p:sp>
        <p:nvSpPr>
          <p:cNvPr id="25" name="左大括号 24">
            <a:extLst>
              <a:ext uri="{FF2B5EF4-FFF2-40B4-BE49-F238E27FC236}">
                <a16:creationId xmlns:a16="http://schemas.microsoft.com/office/drawing/2014/main" id="{04C51926-8C56-62CA-C84D-E7F61E419F84}"/>
              </a:ext>
            </a:extLst>
          </p:cNvPr>
          <p:cNvSpPr/>
          <p:nvPr/>
        </p:nvSpPr>
        <p:spPr>
          <a:xfrm flipH="1">
            <a:off x="10398383" y="1420527"/>
            <a:ext cx="185558" cy="2272225"/>
          </a:xfrm>
          <a:prstGeom prst="leftBrace">
            <a:avLst>
              <a:gd name="adj1" fmla="val 38622"/>
              <a:gd name="adj2" fmla="val 50000"/>
            </a:avLst>
          </a:prstGeom>
          <a:ln w="12700">
            <a:solidFill>
              <a:srgbClr val="CC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1D0425B-AB6C-496E-AA94-3CA854E2C927}"/>
              </a:ext>
            </a:extLst>
          </p:cNvPr>
          <p:cNvSpPr txBox="1"/>
          <p:nvPr/>
        </p:nvSpPr>
        <p:spPr>
          <a:xfrm>
            <a:off x="3131808" y="191901"/>
            <a:ext cx="5944256" cy="461665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健全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4”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项机制，打造未保工作新格局</a:t>
            </a:r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79EF776A-B3CC-49AD-BA70-5AF3F22B3BA5}"/>
              </a:ext>
            </a:extLst>
          </p:cNvPr>
          <p:cNvCxnSpPr>
            <a:cxnSpLocks/>
          </p:cNvCxnSpPr>
          <p:nvPr/>
        </p:nvCxnSpPr>
        <p:spPr>
          <a:xfrm>
            <a:off x="1224312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7244F3C-C507-4610-A58E-6C2FE07D98F9}"/>
              </a:ext>
            </a:extLst>
          </p:cNvPr>
          <p:cNvCxnSpPr>
            <a:cxnSpLocks/>
          </p:cNvCxnSpPr>
          <p:nvPr/>
        </p:nvCxnSpPr>
        <p:spPr>
          <a:xfrm>
            <a:off x="9093993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B6CB7C6-263C-4A11-BEE3-6A19F700094E}"/>
              </a:ext>
            </a:extLst>
          </p:cNvPr>
          <p:cNvGrpSpPr/>
          <p:nvPr/>
        </p:nvGrpSpPr>
        <p:grpSpPr>
          <a:xfrm>
            <a:off x="636656" y="1900958"/>
            <a:ext cx="5136232" cy="1405767"/>
            <a:chOff x="636656" y="1900958"/>
            <a:chExt cx="5136232" cy="1405767"/>
          </a:xfrm>
        </p:grpSpPr>
        <p:sp>
          <p:nvSpPr>
            <p:cNvPr id="2" name="带形: 上凸 1">
              <a:extLst>
                <a:ext uri="{FF2B5EF4-FFF2-40B4-BE49-F238E27FC236}">
                  <a16:creationId xmlns:a16="http://schemas.microsoft.com/office/drawing/2014/main" id="{B37B5E08-139A-2A1D-3B69-F9813BAE95F9}"/>
                </a:ext>
              </a:extLst>
            </p:cNvPr>
            <p:cNvSpPr/>
            <p:nvPr/>
          </p:nvSpPr>
          <p:spPr>
            <a:xfrm flipV="1">
              <a:off x="636656" y="1900958"/>
              <a:ext cx="5136232" cy="1405767"/>
            </a:xfrm>
            <a:prstGeom prst="ribbon2">
              <a:avLst>
                <a:gd name="adj1" fmla="val 19908"/>
                <a:gd name="adj2" fmla="val 70346"/>
              </a:avLst>
            </a:pr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57A3780-C2AD-4E68-BD92-7FFFA6903914}"/>
                </a:ext>
              </a:extLst>
            </p:cNvPr>
            <p:cNvGrpSpPr/>
            <p:nvPr/>
          </p:nvGrpSpPr>
          <p:grpSpPr>
            <a:xfrm>
              <a:off x="1718548" y="2305702"/>
              <a:ext cx="2972448" cy="954107"/>
              <a:chOff x="1718548" y="2305702"/>
              <a:chExt cx="2972448" cy="954107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E941D0-444D-FF1E-7B2A-7D95B0C543A8}"/>
                  </a:ext>
                </a:extLst>
              </p:cNvPr>
              <p:cNvSpPr txBox="1"/>
              <p:nvPr/>
            </p:nvSpPr>
            <p:spPr>
              <a:xfrm>
                <a:off x="2394293" y="2305702"/>
                <a:ext cx="1620957" cy="95410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冠爱未来</a:t>
                </a:r>
                <a:endParaRPr lang="en-US" altLang="zh-CN" sz="2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呵护成长</a:t>
                </a:r>
              </a:p>
            </p:txBody>
          </p:sp>
          <p:sp>
            <p:nvSpPr>
              <p:cNvPr id="14" name="branch-with-leaves_1457">
                <a:extLst>
                  <a:ext uri="{FF2B5EF4-FFF2-40B4-BE49-F238E27FC236}">
                    <a16:creationId xmlns:a16="http://schemas.microsoft.com/office/drawing/2014/main" id="{7F688EA9-32AE-2A9A-A71F-909F4EA327E8}"/>
                  </a:ext>
                </a:extLst>
              </p:cNvPr>
              <p:cNvSpPr/>
              <p:nvPr/>
            </p:nvSpPr>
            <p:spPr>
              <a:xfrm rot="20700000">
                <a:off x="4084083" y="2443232"/>
                <a:ext cx="606913" cy="609685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" name="branch-with-leaves_1457">
                <a:extLst>
                  <a:ext uri="{FF2B5EF4-FFF2-40B4-BE49-F238E27FC236}">
                    <a16:creationId xmlns:a16="http://schemas.microsoft.com/office/drawing/2014/main" id="{734C19B9-A2E9-024F-CE67-291A4B843969}"/>
                  </a:ext>
                </a:extLst>
              </p:cNvPr>
              <p:cNvSpPr/>
              <p:nvPr/>
            </p:nvSpPr>
            <p:spPr>
              <a:xfrm rot="900000" flipH="1">
                <a:off x="1718548" y="2443231"/>
                <a:ext cx="606913" cy="609685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81953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3" grpId="0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!!装饰元素1" descr="形状, 箭头&#10;&#10;描述已自动生成">
            <a:extLst>
              <a:ext uri="{FF2B5EF4-FFF2-40B4-BE49-F238E27FC236}">
                <a16:creationId xmlns:a16="http://schemas.microsoft.com/office/drawing/2014/main" id="{27764040-39B1-4E9F-A69C-CA58B0C6B6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50" t="12402" r="15724"/>
          <a:stretch/>
        </p:blipFill>
        <p:spPr>
          <a:xfrm>
            <a:off x="435053" y="1872343"/>
            <a:ext cx="3443608" cy="4223304"/>
          </a:xfrm>
          <a:prstGeom prst="rect">
            <a:avLst/>
          </a:prstGeom>
        </p:spPr>
      </p:pic>
      <p:pic>
        <p:nvPicPr>
          <p:cNvPr id="15" name="图片 14" descr="文本&#10;&#10;描述已自动生成">
            <a:extLst>
              <a:ext uri="{FF2B5EF4-FFF2-40B4-BE49-F238E27FC236}">
                <a16:creationId xmlns:a16="http://schemas.microsoft.com/office/drawing/2014/main" id="{6B903FF2-46EF-4826-8E05-96913E3203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2">
                <a:tint val="45000"/>
                <a:satMod val="400000"/>
              </a:schemeClr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0463" y="2681820"/>
            <a:ext cx="7969608" cy="5988576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BE4E449-4A3B-4CEC-A40D-81386D1B506D}"/>
              </a:ext>
            </a:extLst>
          </p:cNvPr>
          <p:cNvSpPr/>
          <p:nvPr/>
        </p:nvSpPr>
        <p:spPr>
          <a:xfrm>
            <a:off x="3838488" y="2439876"/>
            <a:ext cx="8353512" cy="4418124"/>
          </a:xfrm>
          <a:prstGeom prst="rect">
            <a:avLst/>
          </a:prstGeom>
          <a:gradFill>
            <a:gsLst>
              <a:gs pos="100000">
                <a:schemeClr val="bg1">
                  <a:lumMod val="100000"/>
                  <a:alpha val="0"/>
                </a:schemeClr>
              </a:gs>
              <a:gs pos="0">
                <a:schemeClr val="bg1">
                  <a:alpha val="67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9FA12D-2404-455F-8DBF-02909382EFB0}"/>
              </a:ext>
            </a:extLst>
          </p:cNvPr>
          <p:cNvSpPr txBox="1"/>
          <p:nvPr/>
        </p:nvSpPr>
        <p:spPr>
          <a:xfrm>
            <a:off x="1896171" y="720402"/>
            <a:ext cx="2749472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sym typeface="思源黑体 CN Medium" panose="020B0600000000000000" pitchFamily="34" charset="-122"/>
              </a:rPr>
              <a:t>发挥未保阵地功能作用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61F723-AB62-4D84-B204-5C7B8157DDFB}"/>
              </a:ext>
            </a:extLst>
          </p:cNvPr>
          <p:cNvSpPr txBox="1"/>
          <p:nvPr/>
        </p:nvSpPr>
        <p:spPr>
          <a:xfrm>
            <a:off x="7788081" y="720402"/>
            <a:ext cx="2749472" cy="400110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24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sz="2000" dirty="0">
                <a:sym typeface="思源黑体 CN Medium" panose="020B0600000000000000" pitchFamily="34" charset="-122"/>
              </a:rPr>
              <a:t>提升未保队伍服务质量</a:t>
            </a:r>
          </a:p>
        </p:txBody>
      </p:sp>
      <p:sp>
        <p:nvSpPr>
          <p:cNvPr id="4" name="iconfont-10774-5766810">
            <a:extLst>
              <a:ext uri="{FF2B5EF4-FFF2-40B4-BE49-F238E27FC236}">
                <a16:creationId xmlns:a16="http://schemas.microsoft.com/office/drawing/2014/main" id="{F61D0E0A-BD24-4F64-9B72-903626789217}"/>
              </a:ext>
            </a:extLst>
          </p:cNvPr>
          <p:cNvSpPr/>
          <p:nvPr/>
        </p:nvSpPr>
        <p:spPr>
          <a:xfrm>
            <a:off x="1656719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iconfont-10774-5766810">
            <a:extLst>
              <a:ext uri="{FF2B5EF4-FFF2-40B4-BE49-F238E27FC236}">
                <a16:creationId xmlns:a16="http://schemas.microsoft.com/office/drawing/2014/main" id="{93A08F75-D0CC-45B4-AF47-3128B4F2622B}"/>
              </a:ext>
            </a:extLst>
          </p:cNvPr>
          <p:cNvSpPr/>
          <p:nvPr/>
        </p:nvSpPr>
        <p:spPr>
          <a:xfrm>
            <a:off x="7548629" y="800731"/>
            <a:ext cx="239452" cy="239452"/>
          </a:xfrm>
          <a:custGeom>
            <a:avLst/>
            <a:gdLst>
              <a:gd name="T0" fmla="*/ 0 w 12800"/>
              <a:gd name="T1" fmla="*/ 6400 h 12800"/>
              <a:gd name="T2" fmla="*/ 6400 w 12800"/>
              <a:gd name="T3" fmla="*/ 12800 h 12800"/>
              <a:gd name="T4" fmla="*/ 12800 w 12800"/>
              <a:gd name="T5" fmla="*/ 6400 h 12800"/>
              <a:gd name="T6" fmla="*/ 6400 w 12800"/>
              <a:gd name="T7" fmla="*/ 0 h 12800"/>
              <a:gd name="T8" fmla="*/ 0 w 12800"/>
              <a:gd name="T9" fmla="*/ 6400 h 12800"/>
              <a:gd name="T10" fmla="*/ 5067 w 12800"/>
              <a:gd name="T11" fmla="*/ 2587 h 12800"/>
              <a:gd name="T12" fmla="*/ 8507 w 12800"/>
              <a:gd name="T13" fmla="*/ 6027 h 12800"/>
              <a:gd name="T14" fmla="*/ 8640 w 12800"/>
              <a:gd name="T15" fmla="*/ 6400 h 12800"/>
              <a:gd name="T16" fmla="*/ 8507 w 12800"/>
              <a:gd name="T17" fmla="*/ 6773 h 12800"/>
              <a:gd name="T18" fmla="*/ 5067 w 12800"/>
              <a:gd name="T19" fmla="*/ 10213 h 12800"/>
              <a:gd name="T20" fmla="*/ 4373 w 12800"/>
              <a:gd name="T21" fmla="*/ 10213 h 12800"/>
              <a:gd name="T22" fmla="*/ 4320 w 12800"/>
              <a:gd name="T23" fmla="*/ 10160 h 12800"/>
              <a:gd name="T24" fmla="*/ 4320 w 12800"/>
              <a:gd name="T25" fmla="*/ 9467 h 12800"/>
              <a:gd name="T26" fmla="*/ 7360 w 12800"/>
              <a:gd name="T27" fmla="*/ 6400 h 12800"/>
              <a:gd name="T28" fmla="*/ 4293 w 12800"/>
              <a:gd name="T29" fmla="*/ 3333 h 12800"/>
              <a:gd name="T30" fmla="*/ 4293 w 12800"/>
              <a:gd name="T31" fmla="*/ 2640 h 12800"/>
              <a:gd name="T32" fmla="*/ 4347 w 12800"/>
              <a:gd name="T33" fmla="*/ 2587 h 12800"/>
              <a:gd name="T34" fmla="*/ 5067 w 12800"/>
              <a:gd name="T35" fmla="*/ 2587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00" h="12800">
                <a:moveTo>
                  <a:pt x="0" y="6400"/>
                </a:moveTo>
                <a:cubicBezTo>
                  <a:pt x="0" y="9947"/>
                  <a:pt x="2853" y="12800"/>
                  <a:pt x="6400" y="12800"/>
                </a:cubicBezTo>
                <a:cubicBezTo>
                  <a:pt x="9947" y="12800"/>
                  <a:pt x="12800" y="9947"/>
                  <a:pt x="12800" y="6400"/>
                </a:cubicBezTo>
                <a:cubicBezTo>
                  <a:pt x="12800" y="2853"/>
                  <a:pt x="9947" y="0"/>
                  <a:pt x="6400" y="0"/>
                </a:cubicBezTo>
                <a:cubicBezTo>
                  <a:pt x="2853" y="0"/>
                  <a:pt x="0" y="2853"/>
                  <a:pt x="0" y="6400"/>
                </a:cubicBezTo>
                <a:close/>
                <a:moveTo>
                  <a:pt x="5067" y="2587"/>
                </a:moveTo>
                <a:lnTo>
                  <a:pt x="8507" y="6027"/>
                </a:lnTo>
                <a:cubicBezTo>
                  <a:pt x="8613" y="6133"/>
                  <a:pt x="8667" y="6267"/>
                  <a:pt x="8640" y="6400"/>
                </a:cubicBezTo>
                <a:cubicBezTo>
                  <a:pt x="8640" y="6533"/>
                  <a:pt x="8587" y="6667"/>
                  <a:pt x="8507" y="6773"/>
                </a:cubicBezTo>
                <a:lnTo>
                  <a:pt x="5067" y="10213"/>
                </a:lnTo>
                <a:cubicBezTo>
                  <a:pt x="4880" y="10400"/>
                  <a:pt x="4560" y="10400"/>
                  <a:pt x="4373" y="10213"/>
                </a:cubicBezTo>
                <a:lnTo>
                  <a:pt x="4320" y="10160"/>
                </a:lnTo>
                <a:cubicBezTo>
                  <a:pt x="4133" y="9973"/>
                  <a:pt x="4133" y="9653"/>
                  <a:pt x="4320" y="9467"/>
                </a:cubicBezTo>
                <a:lnTo>
                  <a:pt x="7360" y="6400"/>
                </a:lnTo>
                <a:lnTo>
                  <a:pt x="4293" y="3333"/>
                </a:lnTo>
                <a:cubicBezTo>
                  <a:pt x="4107" y="3147"/>
                  <a:pt x="4107" y="2827"/>
                  <a:pt x="4293" y="2640"/>
                </a:cubicBezTo>
                <a:lnTo>
                  <a:pt x="4347" y="2587"/>
                </a:lnTo>
                <a:cubicBezTo>
                  <a:pt x="4533" y="2400"/>
                  <a:pt x="4853" y="2400"/>
                  <a:pt x="5067" y="2587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43ABC2-4234-4CB1-BB3E-EC4FDB594696}"/>
              </a:ext>
            </a:extLst>
          </p:cNvPr>
          <p:cNvSpPr txBox="1"/>
          <p:nvPr/>
        </p:nvSpPr>
        <p:spPr>
          <a:xfrm>
            <a:off x="3285697" y="191901"/>
            <a:ext cx="5636478" cy="461665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anchor="b">
            <a:spAutoFit/>
          </a:bodyPr>
          <a:lstStyle>
            <a:defPPr>
              <a:defRPr lang="zh-CN"/>
            </a:defPPr>
            <a:lvl1pPr indent="0" algn="ctr" fontAlgn="auto">
              <a:defRPr sz="4800">
                <a:solidFill>
                  <a:srgbClr val="CC3300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夯实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“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2”</a:t>
            </a:r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项基础，织密服务保护网络</a:t>
            </a:r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·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318BE7A-30AC-465F-9B0D-BAC7ABB71CBC}"/>
              </a:ext>
            </a:extLst>
          </p:cNvPr>
          <p:cNvCxnSpPr>
            <a:cxnSpLocks/>
          </p:cNvCxnSpPr>
          <p:nvPr/>
        </p:nvCxnSpPr>
        <p:spPr>
          <a:xfrm>
            <a:off x="1224312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0D33822-B60C-4714-895A-77B3F4F9EC17}"/>
              </a:ext>
            </a:extLst>
          </p:cNvPr>
          <p:cNvCxnSpPr>
            <a:cxnSpLocks/>
          </p:cNvCxnSpPr>
          <p:nvPr/>
        </p:nvCxnSpPr>
        <p:spPr>
          <a:xfrm>
            <a:off x="9093993" y="411620"/>
            <a:ext cx="1889566" cy="0"/>
          </a:xfrm>
          <a:prstGeom prst="line">
            <a:avLst/>
          </a:prstGeom>
          <a:ln w="25400" cap="rnd">
            <a:solidFill>
              <a:srgbClr val="CC330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0F35F45-D357-4BEB-996C-88CAE1BA6732}"/>
              </a:ext>
            </a:extLst>
          </p:cNvPr>
          <p:cNvCxnSpPr>
            <a:cxnSpLocks/>
          </p:cNvCxnSpPr>
          <p:nvPr/>
        </p:nvCxnSpPr>
        <p:spPr>
          <a:xfrm>
            <a:off x="7866554" y="1120512"/>
            <a:ext cx="2648295" cy="0"/>
          </a:xfrm>
          <a:prstGeom prst="line">
            <a:avLst/>
          </a:prstGeom>
          <a:ln w="19050">
            <a:solidFill>
              <a:srgbClr val="CC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974ED17-5573-473B-A66B-5D450E2ED347}"/>
              </a:ext>
            </a:extLst>
          </p:cNvPr>
          <p:cNvSpPr/>
          <p:nvPr/>
        </p:nvSpPr>
        <p:spPr>
          <a:xfrm>
            <a:off x="334963" y="1335313"/>
            <a:ext cx="3700008" cy="5189311"/>
          </a:xfrm>
          <a:prstGeom prst="roundRect">
            <a:avLst>
              <a:gd name="adj" fmla="val 3488"/>
            </a:avLst>
          </a:prstGeom>
          <a:noFill/>
          <a:ln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772E16E-CC98-40A8-8EB3-EACA718C506D}"/>
              </a:ext>
            </a:extLst>
          </p:cNvPr>
          <p:cNvSpPr txBox="1"/>
          <p:nvPr/>
        </p:nvSpPr>
        <p:spPr>
          <a:xfrm>
            <a:off x="480402" y="1935113"/>
            <a:ext cx="3343572" cy="3785652"/>
          </a:xfrm>
          <a:prstGeom prst="rect">
            <a:avLst/>
          </a:prstGeom>
          <a:noFill/>
          <a:ln w="9525">
            <a:noFill/>
          </a:ln>
          <a:effectLst>
            <a:glow rad="762000">
              <a:srgbClr val="FFFF00"/>
            </a:glow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square" anchor="b">
            <a:spAutoFit/>
          </a:bodyPr>
          <a:lstStyle>
            <a:defPPr>
              <a:defRPr lang="zh-CN"/>
            </a:defPPr>
            <a:lvl1pPr indent="0" algn="just" fontAlgn="auto">
              <a:defRPr sz="2000">
                <a:solidFill>
                  <a:srgbClr val="CC33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>
                <a:sym typeface="思源黑体 CN Medium" panose="020B0600000000000000" pitchFamily="34" charset="-122"/>
              </a:rPr>
              <a:t>建立未成年人关爱服务队伍，集中开展儿童督导员、儿童主任“以案释法”培训；</a:t>
            </a:r>
            <a:endParaRPr lang="en-US" altLang="zh-CN" dirty="0">
              <a:sym typeface="思源黑体 CN Medium" panose="020B0600000000000000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dirty="0">
              <a:sym typeface="思源黑体 CN Medium" panose="020B0600000000000000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dirty="0">
              <a:sym typeface="思源黑体 CN Medium" panose="020B0600000000000000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>
                <a:sym typeface="思源黑体 CN Medium" panose="020B0600000000000000" pitchFamily="34" charset="-122"/>
              </a:rPr>
              <a:t>整合十余家公益社会组织，开展无偿捐赠、“爱心妈妈”一对一帮扶、“阳光助学”等公益慈善活动，参与孤困儿童关爱保护，为未成年人排忧解难。</a:t>
            </a:r>
          </a:p>
        </p:txBody>
      </p:sp>
      <p:pic>
        <p:nvPicPr>
          <p:cNvPr id="17" name="图片 16" descr="微信图片_202011301418561">
            <a:extLst>
              <a:ext uri="{FF2B5EF4-FFF2-40B4-BE49-F238E27FC236}">
                <a16:creationId xmlns:a16="http://schemas.microsoft.com/office/drawing/2014/main" id="{7CC605C7-260F-421C-854B-FE82050C0D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894"/>
          <a:stretch>
            <a:fillRect/>
          </a:stretch>
        </p:blipFill>
        <p:spPr>
          <a:xfrm>
            <a:off x="4325283" y="2160049"/>
            <a:ext cx="2322403" cy="1391937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 descr="县妇联开展冠爱未来巾帼护航萱草妈妈冠爱帮扶行动 (2)">
            <a:extLst>
              <a:ext uri="{FF2B5EF4-FFF2-40B4-BE49-F238E27FC236}">
                <a16:creationId xmlns:a16="http://schemas.microsoft.com/office/drawing/2014/main" id="{D02F94F8-8CEB-4DFA-8E4C-91EAF07DF6B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5106" y="2483176"/>
            <a:ext cx="1860548" cy="1391936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 descr="社会组织开展“守护天使”关爱儿童项目 (5)">
            <a:extLst>
              <a:ext uri="{FF2B5EF4-FFF2-40B4-BE49-F238E27FC236}">
                <a16:creationId xmlns:a16="http://schemas.microsoft.com/office/drawing/2014/main" id="{F4669DB3-4EC7-4C42-9490-F52AB77939A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4262" y="3259416"/>
            <a:ext cx="2178164" cy="1391936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BBFB04F-73B7-4998-87BB-4838EE7AF47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5527" y="4117286"/>
            <a:ext cx="2098644" cy="1425198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 descr="让爱传递、情暖儿童关爱行动 (1)">
            <a:extLst>
              <a:ext uri="{FF2B5EF4-FFF2-40B4-BE49-F238E27FC236}">
                <a16:creationId xmlns:a16="http://schemas.microsoft.com/office/drawing/2014/main" id="{2EE5464C-3CC0-4872-92FC-FF3DB1A5C6A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89546" y="5028715"/>
            <a:ext cx="2419675" cy="1391934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 descr="微信图片_20220904223750">
            <a:extLst>
              <a:ext uri="{FF2B5EF4-FFF2-40B4-BE49-F238E27FC236}">
                <a16:creationId xmlns:a16="http://schemas.microsoft.com/office/drawing/2014/main" id="{AE3E80B4-5427-4283-B6E7-5831B71ED3F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643" y="3827939"/>
            <a:ext cx="2033609" cy="1391934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1CADD51B-3BFF-434A-8C18-070EAB1D7B91}"/>
              </a:ext>
            </a:extLst>
          </p:cNvPr>
          <p:cNvGrpSpPr/>
          <p:nvPr/>
        </p:nvGrpSpPr>
        <p:grpSpPr>
          <a:xfrm>
            <a:off x="533400" y="1503718"/>
            <a:ext cx="3312886" cy="4844956"/>
            <a:chOff x="533400" y="1503718"/>
            <a:chExt cx="3312886" cy="4844956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E012DFCB-E4BE-4772-8E84-14B5781622A2}"/>
                </a:ext>
              </a:extLst>
            </p:cNvPr>
            <p:cNvCxnSpPr>
              <a:cxnSpLocks/>
            </p:cNvCxnSpPr>
            <p:nvPr/>
          </p:nvCxnSpPr>
          <p:spPr>
            <a:xfrm>
              <a:off x="533400" y="1503718"/>
              <a:ext cx="3312886" cy="0"/>
            </a:xfrm>
            <a:prstGeom prst="line">
              <a:avLst/>
            </a:prstGeom>
            <a:ln w="63500" cap="rnd">
              <a:solidFill>
                <a:srgbClr val="CC33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81B5B78-AE73-4FC6-B9A7-F7A44533EB50}"/>
                </a:ext>
              </a:extLst>
            </p:cNvPr>
            <p:cNvCxnSpPr>
              <a:cxnSpLocks/>
            </p:cNvCxnSpPr>
            <p:nvPr/>
          </p:nvCxnSpPr>
          <p:spPr>
            <a:xfrm>
              <a:off x="533400" y="6348674"/>
              <a:ext cx="3312886" cy="0"/>
            </a:xfrm>
            <a:prstGeom prst="line">
              <a:avLst/>
            </a:prstGeom>
            <a:ln w="63500" cap="rnd">
              <a:solidFill>
                <a:srgbClr val="CC33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图片 27" descr="图片包含 建筑, 路, 男人, 前&#10;&#10;描述已自动生成">
            <a:extLst>
              <a:ext uri="{FF2B5EF4-FFF2-40B4-BE49-F238E27FC236}">
                <a16:creationId xmlns:a16="http://schemas.microsoft.com/office/drawing/2014/main" id="{AE667993-1C96-476B-8D55-D9092BE9FEA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4436" y="1608511"/>
            <a:ext cx="2086262" cy="1391928"/>
          </a:xfrm>
          <a:prstGeom prst="rect">
            <a:avLst/>
          </a:prstGeom>
          <a:ln w="12700">
            <a:gradFill>
              <a:gsLst>
                <a:gs pos="0">
                  <a:srgbClr val="CC3300"/>
                </a:gs>
                <a:gs pos="50000">
                  <a:srgbClr val="CC3300">
                    <a:alpha val="0"/>
                  </a:srgbClr>
                </a:gs>
              </a:gsLst>
              <a:lin ang="36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702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jEsImhkaWQiOiI1Y2FiNTAyNWE2ZTE3OTQzNTBlZGU2ZDVmYTJiODY2OCIsInVzZXJDb3VudCI6NX0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166;#158657;#72973;#168371;#132691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7852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198;#93683;#381199;#94320;#93736;#94680;#398706;#151521;#31971;#33340;#31823;#31188;#148881;#39194;#91846;#50267;#11288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198;#93683;#381199;#94320;#93736;#94680;#398706;#151521;#31971;#33340;#31823;#3118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198;#93683;#381199;#94320;#93736;#94680;#398706;#151521;#31971;#33340;#31823;#3118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117;#14086;#11039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1683</TotalTime>
  <Words>748</Words>
  <Application>Microsoft Office PowerPoint</Application>
  <PresentationFormat>宽屏</PresentationFormat>
  <Paragraphs>166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OPPOSans H</vt:lpstr>
      <vt:lpstr>阿里巴巴普惠体 B</vt:lpstr>
      <vt:lpstr>等线</vt:lpstr>
      <vt:lpstr>等线 Light</vt:lpstr>
      <vt:lpstr>汉仪雅酷黑 45W</vt:lpstr>
      <vt:lpstr>汉仪中等线简</vt:lpstr>
      <vt:lpstr>思源黑体 CN Bold</vt:lpstr>
      <vt:lpstr>思源黑体 CN Light</vt:lpstr>
      <vt:lpstr>思源黑体 CN Medium</vt:lpstr>
      <vt:lpstr>优设好身体</vt:lpstr>
      <vt:lpstr>Arial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红黄简约未成年人保护工作汇报ppt模板</dc:title>
  <dc:creator>空山风月</dc:creator>
  <cp:keywords>P界达人</cp:keywords>
  <dc:description>www.51pptmoban.com</dc:description>
  <cp:lastModifiedBy>Power user</cp:lastModifiedBy>
  <cp:revision>231</cp:revision>
  <dcterms:created xsi:type="dcterms:W3CDTF">2021-06-21T11:18:00Z</dcterms:created>
  <dcterms:modified xsi:type="dcterms:W3CDTF">2023-01-29T11:28:12Z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KSOTemplateUUID">
    <vt:lpwstr>v1.0_mb_bx81cIG9VBBBhcsU+9YThw==</vt:lpwstr>
  </property>
  <property fmtid="{D5CDD505-2E9C-101B-9397-08002B2CF9AE}" pid="4" name="ICV">
    <vt:lpwstr>A6C740A51F01460482D86A3CD1FED091</vt:lpwstr>
  </property>
</Properties>
</file>