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435" r:id="rId2"/>
    <p:sldId id="436" r:id="rId3"/>
    <p:sldId id="437" r:id="rId4"/>
    <p:sldId id="439" r:id="rId5"/>
    <p:sldId id="440" r:id="rId6"/>
    <p:sldId id="441" r:id="rId7"/>
    <p:sldId id="442" r:id="rId8"/>
    <p:sldId id="444" r:id="rId9"/>
    <p:sldId id="443" r:id="rId10"/>
    <p:sldId id="445" r:id="rId11"/>
    <p:sldId id="446" r:id="rId12"/>
    <p:sldId id="447" r:id="rId13"/>
    <p:sldId id="449" r:id="rId14"/>
    <p:sldId id="448" r:id="rId15"/>
    <p:sldId id="450" r:id="rId16"/>
    <p:sldId id="451" r:id="rId17"/>
    <p:sldId id="452" r:id="rId18"/>
    <p:sldId id="454" r:id="rId19"/>
    <p:sldId id="453" r:id="rId20"/>
    <p:sldId id="455" r:id="rId21"/>
    <p:sldId id="456" r:id="rId22"/>
    <p:sldId id="457" r:id="rId23"/>
    <p:sldId id="458" r:id="rId24"/>
    <p:sldId id="459" r:id="rId25"/>
  </p:sldIdLst>
  <p:sldSz cx="12190413" cy="6859588"/>
  <p:notesSz cx="6858000" cy="9144000"/>
  <p:custDataLst>
    <p:tags r:id="rId27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55" userDrawn="1">
          <p15:clr>
            <a:srgbClr val="A4A3A4"/>
          </p15:clr>
        </p15:guide>
        <p15:guide id="4" pos="69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1B20"/>
    <a:srgbClr val="F3968C"/>
    <a:srgbClr val="C10000"/>
    <a:srgbClr val="FCDDA5"/>
    <a:srgbClr val="DAA25E"/>
    <a:srgbClr val="FFF4B8"/>
    <a:srgbClr val="F35541"/>
    <a:srgbClr val="C7121B"/>
    <a:srgbClr val="FFFF99"/>
    <a:srgbClr val="FFF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38" autoAdjust="0"/>
    <p:restoredTop sz="95753" autoAdjust="0"/>
  </p:normalViewPr>
  <p:slideViewPr>
    <p:cSldViewPr>
      <p:cViewPr>
        <p:scale>
          <a:sx n="50" d="100"/>
          <a:sy n="50" d="100"/>
        </p:scale>
        <p:origin x="1968" y="1110"/>
      </p:cViewPr>
      <p:guideLst>
        <p:guide orient="horz" pos="2161"/>
        <p:guide pos="3840"/>
        <p:guide pos="755"/>
        <p:guide pos="692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3240" y="-8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  <a:t>2023/1/29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8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94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747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5593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5215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4177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94763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032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 目录 过渡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4160837"/>
      </p:ext>
    </p:extLst>
  </p:cSld>
  <p:clrMapOvr>
    <a:masterClrMapping/>
  </p:clrMapOvr>
  <p:transition advTm="5000">
    <p:dissolve/>
  </p:transition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1C896FE3-96AE-6411-97E1-8C7E52D7B3A6}"/>
              </a:ext>
            </a:extLst>
          </p:cNvPr>
          <p:cNvGrpSpPr/>
          <p:nvPr userDrawn="1"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FBFF2D51-DD19-BF23-4030-FE896FA26BED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C9CF9E58-A4DA-F36C-78CB-DE1F30EEFB8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86455720-1CC1-FAE0-7576-B8959CE7E6EB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04BB06CB-1ABC-4745-22ED-C4F92511FDBD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33D4985E-7905-7F4F-2792-21E3786C23B6}"/>
              </a:ext>
            </a:extLst>
          </p:cNvPr>
          <p:cNvSpPr/>
          <p:nvPr userDrawn="1"/>
        </p:nvSpPr>
        <p:spPr>
          <a:xfrm>
            <a:off x="2320061" y="-129590"/>
            <a:ext cx="1939972" cy="918674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72ABBEE-821E-0805-4712-45E85DE74C9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111430" y="5502807"/>
            <a:ext cx="4078982" cy="1356780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959D3881-125A-3783-F9C9-BFF663A8D760}"/>
              </a:ext>
            </a:extLst>
          </p:cNvPr>
          <p:cNvGrpSpPr/>
          <p:nvPr userDrawn="1"/>
        </p:nvGrpSpPr>
        <p:grpSpPr>
          <a:xfrm>
            <a:off x="0" y="5354842"/>
            <a:ext cx="3592154" cy="1504746"/>
            <a:chOff x="0" y="3909385"/>
            <a:chExt cx="7042772" cy="2950203"/>
          </a:xfrm>
        </p:grpSpPr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030E060E-CB41-0A5C-23A8-2CFCF5D8740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12013" b="24502"/>
            <a:stretch>
              <a:fillRect/>
            </a:stretch>
          </p:blipFill>
          <p:spPr>
            <a:xfrm>
              <a:off x="0" y="3909385"/>
              <a:ext cx="7042772" cy="2950203"/>
            </a:xfrm>
            <a:custGeom>
              <a:avLst/>
              <a:gdLst>
                <a:gd name="connsiteX0" fmla="*/ 0 w 7042772"/>
                <a:gd name="connsiteY0" fmla="*/ 0 h 2950203"/>
                <a:gd name="connsiteX1" fmla="*/ 7042772 w 7042772"/>
                <a:gd name="connsiteY1" fmla="*/ 0 h 2950203"/>
                <a:gd name="connsiteX2" fmla="*/ 7042772 w 7042772"/>
                <a:gd name="connsiteY2" fmla="*/ 2950203 h 2950203"/>
                <a:gd name="connsiteX3" fmla="*/ 0 w 7042772"/>
                <a:gd name="connsiteY3" fmla="*/ 2950203 h 29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2772" h="2950203">
                  <a:moveTo>
                    <a:pt x="0" y="0"/>
                  </a:moveTo>
                  <a:lnTo>
                    <a:pt x="7042772" y="0"/>
                  </a:lnTo>
                  <a:lnTo>
                    <a:pt x="7042772" y="2950203"/>
                  </a:lnTo>
                  <a:lnTo>
                    <a:pt x="0" y="2950203"/>
                  </a:lnTo>
                  <a:close/>
                </a:path>
              </a:pathLst>
            </a:custGeom>
          </p:spPr>
        </p:pic>
        <p:grpSp>
          <p:nvGrpSpPr>
            <p:cNvPr id="11" name="图形 149">
              <a:extLst>
                <a:ext uri="{FF2B5EF4-FFF2-40B4-BE49-F238E27FC236}">
                  <a16:creationId xmlns:a16="http://schemas.microsoft.com/office/drawing/2014/main" id="{213DB0E7-90D0-F940-0FF6-9DCF4E8F8091}"/>
                </a:ext>
              </a:extLst>
            </p:cNvPr>
            <p:cNvGrpSpPr/>
            <p:nvPr/>
          </p:nvGrpSpPr>
          <p:grpSpPr>
            <a:xfrm>
              <a:off x="982695" y="4758936"/>
              <a:ext cx="1759134" cy="1748615"/>
              <a:chOff x="6648450" y="3729015"/>
              <a:chExt cx="1759962" cy="1749438"/>
            </a:xfrm>
          </p:grpSpPr>
          <p:grpSp>
            <p:nvGrpSpPr>
              <p:cNvPr id="12" name="图形 149">
                <a:extLst>
                  <a:ext uri="{FF2B5EF4-FFF2-40B4-BE49-F238E27FC236}">
                    <a16:creationId xmlns:a16="http://schemas.microsoft.com/office/drawing/2014/main" id="{140AD8A2-F513-5C41-507D-D26666C8BD6C}"/>
                  </a:ext>
                </a:extLst>
              </p:cNvPr>
              <p:cNvGrpSpPr/>
              <p:nvPr/>
            </p:nvGrpSpPr>
            <p:grpSpPr>
              <a:xfrm>
                <a:off x="6648450" y="3729015"/>
                <a:ext cx="1014412" cy="307620"/>
                <a:chOff x="6648450" y="3729015"/>
                <a:chExt cx="1014412" cy="307620"/>
              </a:xfrm>
            </p:grpSpPr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BCCD2620-2F26-48D4-B9C9-B8F395C9365A}"/>
                    </a:ext>
                  </a:extLst>
                </p:cNvPr>
                <p:cNvSpPr/>
                <p:nvPr/>
              </p:nvSpPr>
              <p:spPr>
                <a:xfrm>
                  <a:off x="6648450" y="3729015"/>
                  <a:ext cx="1014412" cy="307620"/>
                </a:xfrm>
                <a:custGeom>
                  <a:avLst/>
                  <a:gdLst>
                    <a:gd name="connsiteX0" fmla="*/ 1014413 w 1014412"/>
                    <a:gd name="connsiteY0" fmla="*/ 69173 h 307620"/>
                    <a:gd name="connsiteX1" fmla="*/ 0 w 1014412"/>
                    <a:gd name="connsiteY1" fmla="*/ 226336 h 307620"/>
                    <a:gd name="connsiteX2" fmla="*/ 845344 w 1014412"/>
                    <a:gd name="connsiteY2" fmla="*/ 240623 h 307620"/>
                    <a:gd name="connsiteX3" fmla="*/ 1014413 w 1014412"/>
                    <a:gd name="connsiteY3" fmla="*/ 69173 h 30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4412" h="307620">
                      <a:moveTo>
                        <a:pt x="1014413" y="69173"/>
                      </a:moveTo>
                      <a:cubicBezTo>
                        <a:pt x="1014413" y="69173"/>
                        <a:pt x="338138" y="-164189"/>
                        <a:pt x="0" y="226336"/>
                      </a:cubicBezTo>
                      <a:cubicBezTo>
                        <a:pt x="257175" y="335873"/>
                        <a:pt x="592931" y="328730"/>
                        <a:pt x="845344" y="240623"/>
                      </a:cubicBezTo>
                      <a:cubicBezTo>
                        <a:pt x="976313" y="171567"/>
                        <a:pt x="1014413" y="69173"/>
                        <a:pt x="1014413" y="69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526DA6F-6A1F-7086-6E02-BAA2B6D418A9}"/>
                    </a:ext>
                  </a:extLst>
                </p:cNvPr>
                <p:cNvSpPr/>
                <p:nvPr/>
              </p:nvSpPr>
              <p:spPr>
                <a:xfrm>
                  <a:off x="7392828" y="3801903"/>
                  <a:ext cx="201072" cy="197643"/>
                </a:xfrm>
                <a:custGeom>
                  <a:avLst/>
                  <a:gdLst>
                    <a:gd name="connsiteX0" fmla="*/ 74485 w 201072"/>
                    <a:gd name="connsiteY0" fmla="*/ 176594 h 197643"/>
                    <a:gd name="connsiteX1" fmla="*/ 201073 w 201072"/>
                    <a:gd name="connsiteY1" fmla="*/ 0 h 197643"/>
                    <a:gd name="connsiteX2" fmla="*/ 0 w 201072"/>
                    <a:gd name="connsiteY2" fmla="*/ 197644 h 197643"/>
                    <a:gd name="connsiteX3" fmla="*/ 74485 w 201072"/>
                    <a:gd name="connsiteY3" fmla="*/ 176594 h 197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" h="197643">
                      <a:moveTo>
                        <a:pt x="74485" y="176594"/>
                      </a:moveTo>
                      <a:cubicBezTo>
                        <a:pt x="74580" y="176022"/>
                        <a:pt x="96583" y="68961"/>
                        <a:pt x="201073" y="0"/>
                      </a:cubicBezTo>
                      <a:cubicBezTo>
                        <a:pt x="97250" y="34862"/>
                        <a:pt x="22764" y="130112"/>
                        <a:pt x="0" y="197644"/>
                      </a:cubicBezTo>
                      <a:cubicBezTo>
                        <a:pt x="25432" y="191262"/>
                        <a:pt x="50292" y="184309"/>
                        <a:pt x="74485" y="176594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149">
                <a:extLst>
                  <a:ext uri="{FF2B5EF4-FFF2-40B4-BE49-F238E27FC236}">
                    <a16:creationId xmlns:a16="http://schemas.microsoft.com/office/drawing/2014/main" id="{93DEA50C-6AC1-7BDC-FF7B-FD6DA81AAD85}"/>
                  </a:ext>
                </a:extLst>
              </p:cNvPr>
              <p:cNvGrpSpPr/>
              <p:nvPr/>
            </p:nvGrpSpPr>
            <p:grpSpPr>
              <a:xfrm>
                <a:off x="6964116" y="3753053"/>
                <a:ext cx="1444295" cy="1725401"/>
                <a:chOff x="6964116" y="3753053"/>
                <a:chExt cx="1444295" cy="1725401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703D6795-0319-0E6D-85DE-F3F1029ABD80}"/>
                    </a:ext>
                  </a:extLst>
                </p:cNvPr>
                <p:cNvSpPr/>
                <p:nvPr/>
              </p:nvSpPr>
              <p:spPr>
                <a:xfrm>
                  <a:off x="8181117" y="3850747"/>
                  <a:ext cx="84670" cy="151535"/>
                </a:xfrm>
                <a:custGeom>
                  <a:avLst/>
                  <a:gdLst>
                    <a:gd name="connsiteX0" fmla="*/ 0 w 84670"/>
                    <a:gd name="connsiteY0" fmla="*/ 1544 h 151535"/>
                    <a:gd name="connsiteX1" fmla="*/ 61913 w 84670"/>
                    <a:gd name="connsiteY1" fmla="*/ 25166 h 151535"/>
                    <a:gd name="connsiteX2" fmla="*/ 62675 w 84670"/>
                    <a:gd name="connsiteY2" fmla="*/ 148610 h 151535"/>
                    <a:gd name="connsiteX3" fmla="*/ 0 w 84670"/>
                    <a:gd name="connsiteY3" fmla="*/ 1544 h 1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70" h="151535">
                      <a:moveTo>
                        <a:pt x="0" y="1544"/>
                      </a:moveTo>
                      <a:cubicBezTo>
                        <a:pt x="0" y="1544"/>
                        <a:pt x="29813" y="-9029"/>
                        <a:pt x="61913" y="25166"/>
                      </a:cubicBezTo>
                      <a:cubicBezTo>
                        <a:pt x="94107" y="59360"/>
                        <a:pt x="90107" y="121368"/>
                        <a:pt x="62675" y="148610"/>
                      </a:cubicBezTo>
                      <a:cubicBezTo>
                        <a:pt x="35433" y="176042"/>
                        <a:pt x="0" y="1544"/>
                        <a:pt x="0" y="1544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9D0DD84-AC38-3DED-61D7-F5ABC4121641}"/>
                    </a:ext>
                  </a:extLst>
                </p:cNvPr>
                <p:cNvSpPr/>
                <p:nvPr/>
              </p:nvSpPr>
              <p:spPr>
                <a:xfrm>
                  <a:off x="8139588" y="5107328"/>
                  <a:ext cx="268823" cy="233434"/>
                </a:xfrm>
                <a:custGeom>
                  <a:avLst/>
                  <a:gdLst>
                    <a:gd name="connsiteX0" fmla="*/ 100299 w 268823"/>
                    <a:gd name="connsiteY0" fmla="*/ 15883 h 233434"/>
                    <a:gd name="connsiteX1" fmla="*/ 0 w 268823"/>
                    <a:gd name="connsiteY1" fmla="*/ 220671 h 233434"/>
                    <a:gd name="connsiteX2" fmla="*/ 0 w 268823"/>
                    <a:gd name="connsiteY2" fmla="*/ 233434 h 233434"/>
                    <a:gd name="connsiteX3" fmla="*/ 256604 w 268823"/>
                    <a:gd name="connsiteY3" fmla="*/ 93322 h 233434"/>
                    <a:gd name="connsiteX4" fmla="*/ 100299 w 268823"/>
                    <a:gd name="connsiteY4" fmla="*/ 15883 h 23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23" h="233434">
                      <a:moveTo>
                        <a:pt x="100299" y="15883"/>
                      </a:moveTo>
                      <a:cubicBezTo>
                        <a:pt x="286" y="75415"/>
                        <a:pt x="0" y="220671"/>
                        <a:pt x="0" y="220671"/>
                      </a:cubicBezTo>
                      <a:lnTo>
                        <a:pt x="0" y="233434"/>
                      </a:lnTo>
                      <a:cubicBezTo>
                        <a:pt x="0" y="233434"/>
                        <a:pt x="208122" y="104180"/>
                        <a:pt x="256604" y="93322"/>
                      </a:cubicBezTo>
                      <a:cubicBezTo>
                        <a:pt x="305086" y="82558"/>
                        <a:pt x="200311" y="-43648"/>
                        <a:pt x="100299" y="1588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BE98380A-6965-8205-E862-2BFF1C6D8B55}"/>
                    </a:ext>
                  </a:extLst>
                </p:cNvPr>
                <p:cNvSpPr/>
                <p:nvPr/>
              </p:nvSpPr>
              <p:spPr>
                <a:xfrm>
                  <a:off x="7107908" y="3753053"/>
                  <a:ext cx="1226926" cy="1724160"/>
                </a:xfrm>
                <a:custGeom>
                  <a:avLst/>
                  <a:gdLst>
                    <a:gd name="connsiteX0" fmla="*/ 985865 w 1226926"/>
                    <a:gd name="connsiteY0" fmla="*/ 637495 h 1724160"/>
                    <a:gd name="connsiteX1" fmla="*/ 1077971 w 1226926"/>
                    <a:gd name="connsiteY1" fmla="*/ 485095 h 1724160"/>
                    <a:gd name="connsiteX2" fmla="*/ 1140646 w 1226926"/>
                    <a:gd name="connsiteY2" fmla="*/ 173913 h 1724160"/>
                    <a:gd name="connsiteX3" fmla="*/ 966815 w 1226926"/>
                    <a:gd name="connsiteY3" fmla="*/ 64376 h 1724160"/>
                    <a:gd name="connsiteX4" fmla="*/ 666777 w 1226926"/>
                    <a:gd name="connsiteY4" fmla="*/ 82 h 1724160"/>
                    <a:gd name="connsiteX5" fmla="*/ 366740 w 1226926"/>
                    <a:gd name="connsiteY5" fmla="*/ 202488 h 1724160"/>
                    <a:gd name="connsiteX6" fmla="*/ 235771 w 1226926"/>
                    <a:gd name="connsiteY6" fmla="*/ 683501 h 1724160"/>
                    <a:gd name="connsiteX7" fmla="*/ 20696 w 1226926"/>
                    <a:gd name="connsiteY7" fmla="*/ 1402639 h 1724160"/>
                    <a:gd name="connsiteX8" fmla="*/ 922428 w 1226926"/>
                    <a:gd name="connsiteY8" fmla="*/ 1656670 h 1724160"/>
                    <a:gd name="connsiteX9" fmla="*/ 1185985 w 1226926"/>
                    <a:gd name="connsiteY9" fmla="*/ 1059739 h 1724160"/>
                    <a:gd name="connsiteX10" fmla="*/ 985865 w 1226926"/>
                    <a:gd name="connsiteY10" fmla="*/ 637495 h 172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6926" h="1724160">
                      <a:moveTo>
                        <a:pt x="985865" y="637495"/>
                      </a:moveTo>
                      <a:cubicBezTo>
                        <a:pt x="985865" y="637495"/>
                        <a:pt x="1020821" y="545388"/>
                        <a:pt x="1077971" y="485095"/>
                      </a:cubicBezTo>
                      <a:cubicBezTo>
                        <a:pt x="1135121" y="424802"/>
                        <a:pt x="1159696" y="231063"/>
                        <a:pt x="1140646" y="173913"/>
                      </a:cubicBezTo>
                      <a:cubicBezTo>
                        <a:pt x="1121596" y="116763"/>
                        <a:pt x="1059683" y="81045"/>
                        <a:pt x="966815" y="64376"/>
                      </a:cubicBezTo>
                      <a:cubicBezTo>
                        <a:pt x="873946" y="47707"/>
                        <a:pt x="792983" y="-2299"/>
                        <a:pt x="666777" y="82"/>
                      </a:cubicBezTo>
                      <a:cubicBezTo>
                        <a:pt x="540571" y="2463"/>
                        <a:pt x="419127" y="54851"/>
                        <a:pt x="366740" y="202488"/>
                      </a:cubicBezTo>
                      <a:cubicBezTo>
                        <a:pt x="314352" y="350126"/>
                        <a:pt x="364358" y="500145"/>
                        <a:pt x="235771" y="683501"/>
                      </a:cubicBezTo>
                      <a:cubicBezTo>
                        <a:pt x="107183" y="866857"/>
                        <a:pt x="-58742" y="1056595"/>
                        <a:pt x="20696" y="1402639"/>
                      </a:cubicBezTo>
                      <a:cubicBezTo>
                        <a:pt x="100040" y="1748682"/>
                        <a:pt x="671540" y="1783639"/>
                        <a:pt x="922428" y="1656670"/>
                      </a:cubicBezTo>
                      <a:cubicBezTo>
                        <a:pt x="1173221" y="1529702"/>
                        <a:pt x="1297046" y="1282052"/>
                        <a:pt x="1185985" y="1059739"/>
                      </a:cubicBezTo>
                      <a:cubicBezTo>
                        <a:pt x="1074733" y="837520"/>
                        <a:pt x="982721" y="773988"/>
                        <a:pt x="985865" y="6374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2A57B160-9E1C-B387-D156-87CCDB40C7ED}"/>
                    </a:ext>
                  </a:extLst>
                </p:cNvPr>
                <p:cNvSpPr/>
                <p:nvPr/>
              </p:nvSpPr>
              <p:spPr>
                <a:xfrm>
                  <a:off x="7902606" y="4629015"/>
                  <a:ext cx="391191" cy="293980"/>
                </a:xfrm>
                <a:custGeom>
                  <a:avLst/>
                  <a:gdLst>
                    <a:gd name="connsiteX0" fmla="*/ 0 w 391191"/>
                    <a:gd name="connsiteY0" fmla="*/ 293981 h 293980"/>
                    <a:gd name="connsiteX1" fmla="*/ 391192 w 391191"/>
                    <a:gd name="connsiteY1" fmla="*/ 183776 h 293980"/>
                    <a:gd name="connsiteX2" fmla="*/ 0 w 391191"/>
                    <a:gd name="connsiteY2" fmla="*/ 293981 h 293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1191" h="293980">
                      <a:moveTo>
                        <a:pt x="0" y="293981"/>
                      </a:moveTo>
                      <a:cubicBezTo>
                        <a:pt x="0" y="293981"/>
                        <a:pt x="188690" y="-101974"/>
                        <a:pt x="391192" y="183776"/>
                      </a:cubicBezTo>
                      <a:cubicBezTo>
                        <a:pt x="358712" y="2897"/>
                        <a:pt x="152400" y="-161029"/>
                        <a:pt x="0" y="29398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6FD51413-9024-3D03-3CCC-F20B6EA7CA1C}"/>
                    </a:ext>
                  </a:extLst>
                </p:cNvPr>
                <p:cNvSpPr/>
                <p:nvPr/>
              </p:nvSpPr>
              <p:spPr>
                <a:xfrm>
                  <a:off x="6964116" y="4922992"/>
                  <a:ext cx="649120" cy="555462"/>
                </a:xfrm>
                <a:custGeom>
                  <a:avLst/>
                  <a:gdLst>
                    <a:gd name="connsiteX0" fmla="*/ 649121 w 649120"/>
                    <a:gd name="connsiteY0" fmla="*/ 550739 h 555462"/>
                    <a:gd name="connsiteX1" fmla="*/ 485100 w 649120"/>
                    <a:gd name="connsiteY1" fmla="*/ 297850 h 555462"/>
                    <a:gd name="connsiteX2" fmla="*/ 59047 w 649120"/>
                    <a:gd name="connsiteY2" fmla="*/ 54963 h 555462"/>
                    <a:gd name="connsiteX3" fmla="*/ 649121 w 649120"/>
                    <a:gd name="connsiteY3" fmla="*/ 550739 h 55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5462">
                      <a:moveTo>
                        <a:pt x="649121" y="550739"/>
                      </a:moveTo>
                      <a:cubicBezTo>
                        <a:pt x="649121" y="550739"/>
                        <a:pt x="544441" y="531213"/>
                        <a:pt x="485100" y="297850"/>
                      </a:cubicBezTo>
                      <a:cubicBezTo>
                        <a:pt x="425760" y="64488"/>
                        <a:pt x="228592" y="-86959"/>
                        <a:pt x="59047" y="54963"/>
                      </a:cubicBezTo>
                      <a:cubicBezTo>
                        <a:pt x="-110593" y="196790"/>
                        <a:pt x="85050" y="603698"/>
                        <a:pt x="649121" y="550739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FCAC959E-3F81-1EF5-72C8-E29E412E953C}"/>
                    </a:ext>
                  </a:extLst>
                </p:cNvPr>
                <p:cNvSpPr/>
                <p:nvPr/>
              </p:nvSpPr>
              <p:spPr>
                <a:xfrm>
                  <a:off x="6964116" y="4926514"/>
                  <a:ext cx="649120" cy="551939"/>
                </a:xfrm>
                <a:custGeom>
                  <a:avLst/>
                  <a:gdLst>
                    <a:gd name="connsiteX0" fmla="*/ 649121 w 649120"/>
                    <a:gd name="connsiteY0" fmla="*/ 547217 h 551939"/>
                    <a:gd name="connsiteX1" fmla="*/ 394804 w 649120"/>
                    <a:gd name="connsiteY1" fmla="*/ 315188 h 551939"/>
                    <a:gd name="connsiteX2" fmla="*/ 59047 w 649120"/>
                    <a:gd name="connsiteY2" fmla="*/ 51441 h 551939"/>
                    <a:gd name="connsiteX3" fmla="*/ 649121 w 649120"/>
                    <a:gd name="connsiteY3" fmla="*/ 547217 h 55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1939">
                      <a:moveTo>
                        <a:pt x="649121" y="547217"/>
                      </a:moveTo>
                      <a:cubicBezTo>
                        <a:pt x="649121" y="547217"/>
                        <a:pt x="454144" y="548550"/>
                        <a:pt x="394804" y="315188"/>
                      </a:cubicBezTo>
                      <a:cubicBezTo>
                        <a:pt x="335462" y="81825"/>
                        <a:pt x="228592" y="-90387"/>
                        <a:pt x="59047" y="51441"/>
                      </a:cubicBezTo>
                      <a:cubicBezTo>
                        <a:pt x="-110593" y="193268"/>
                        <a:pt x="85050" y="600176"/>
                        <a:pt x="649121" y="5472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8BA755C3-D544-7BE5-091B-7E3DF2F47F0C}"/>
                    </a:ext>
                  </a:extLst>
                </p:cNvPr>
                <p:cNvSpPr/>
                <p:nvPr/>
              </p:nvSpPr>
              <p:spPr>
                <a:xfrm>
                  <a:off x="7147654" y="3991832"/>
                  <a:ext cx="712029" cy="769620"/>
                </a:xfrm>
                <a:custGeom>
                  <a:avLst/>
                  <a:gdLst>
                    <a:gd name="connsiteX0" fmla="*/ 212122 w 712029"/>
                    <a:gd name="connsiteY0" fmla="*/ 420243 h 769620"/>
                    <a:gd name="connsiteX1" fmla="*/ 195929 w 712029"/>
                    <a:gd name="connsiteY1" fmla="*/ 444722 h 769620"/>
                    <a:gd name="connsiteX2" fmla="*/ 0 w 712029"/>
                    <a:gd name="connsiteY2" fmla="*/ 769620 h 769620"/>
                    <a:gd name="connsiteX3" fmla="*/ 456343 w 712029"/>
                    <a:gd name="connsiteY3" fmla="*/ 398431 h 769620"/>
                    <a:gd name="connsiteX4" fmla="*/ 711899 w 712029"/>
                    <a:gd name="connsiteY4" fmla="*/ 0 h 769620"/>
                    <a:gd name="connsiteX5" fmla="*/ 212122 w 712029"/>
                    <a:gd name="connsiteY5" fmla="*/ 420243 h 76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2029" h="769620">
                      <a:moveTo>
                        <a:pt x="212122" y="420243"/>
                      </a:moveTo>
                      <a:cubicBezTo>
                        <a:pt x="207074" y="428339"/>
                        <a:pt x="201740" y="436531"/>
                        <a:pt x="195929" y="444722"/>
                      </a:cubicBezTo>
                      <a:cubicBezTo>
                        <a:pt x="126778" y="543401"/>
                        <a:pt x="46768" y="643890"/>
                        <a:pt x="0" y="769620"/>
                      </a:cubicBezTo>
                      <a:cubicBezTo>
                        <a:pt x="103823" y="595598"/>
                        <a:pt x="249174" y="569023"/>
                        <a:pt x="456343" y="398431"/>
                      </a:cubicBezTo>
                      <a:cubicBezTo>
                        <a:pt x="726187" y="176213"/>
                        <a:pt x="711899" y="0"/>
                        <a:pt x="711899" y="0"/>
                      </a:cubicBezTo>
                      <a:cubicBezTo>
                        <a:pt x="711899" y="0"/>
                        <a:pt x="439579" y="166211"/>
                        <a:pt x="212122" y="4202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图形 149">
                <a:extLst>
                  <a:ext uri="{FF2B5EF4-FFF2-40B4-BE49-F238E27FC236}">
                    <a16:creationId xmlns:a16="http://schemas.microsoft.com/office/drawing/2014/main" id="{F4615B67-E9B0-18E3-2C84-EFF30E2315B3}"/>
                  </a:ext>
                </a:extLst>
              </p:cNvPr>
              <p:cNvGrpSpPr/>
              <p:nvPr/>
            </p:nvGrpSpPr>
            <p:grpSpPr>
              <a:xfrm>
                <a:off x="8006047" y="3893603"/>
                <a:ext cx="66867" cy="66797"/>
                <a:chOff x="8006047" y="3893603"/>
                <a:chExt cx="66867" cy="66797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6CEA1B1B-CC6E-4AB6-DFBB-3E44174EA7B4}"/>
                    </a:ext>
                  </a:extLst>
                </p:cNvPr>
                <p:cNvSpPr/>
                <p:nvPr/>
              </p:nvSpPr>
              <p:spPr>
                <a:xfrm>
                  <a:off x="8006047" y="3893603"/>
                  <a:ext cx="66867" cy="66797"/>
                </a:xfrm>
                <a:custGeom>
                  <a:avLst/>
                  <a:gdLst>
                    <a:gd name="connsiteX0" fmla="*/ 59533 w 66867"/>
                    <a:gd name="connsiteY0" fmla="*/ 12504 h 66797"/>
                    <a:gd name="connsiteX1" fmla="*/ 54293 w 66867"/>
                    <a:gd name="connsiteY1" fmla="*/ 59462 h 66797"/>
                    <a:gd name="connsiteX2" fmla="*/ 7335 w 66867"/>
                    <a:gd name="connsiteY2" fmla="*/ 54224 h 66797"/>
                    <a:gd name="connsiteX3" fmla="*/ 12574 w 66867"/>
                    <a:gd name="connsiteY3" fmla="*/ 7266 h 66797"/>
                    <a:gd name="connsiteX4" fmla="*/ 59533 w 66867"/>
                    <a:gd name="connsiteY4" fmla="*/ 12504 h 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67" h="66797">
                      <a:moveTo>
                        <a:pt x="59533" y="12504"/>
                      </a:moveTo>
                      <a:cubicBezTo>
                        <a:pt x="71057" y="26887"/>
                        <a:pt x="68772" y="47937"/>
                        <a:pt x="54293" y="59462"/>
                      </a:cubicBezTo>
                      <a:cubicBezTo>
                        <a:pt x="39910" y="70988"/>
                        <a:pt x="18861" y="68702"/>
                        <a:pt x="7335" y="54224"/>
                      </a:cubicBezTo>
                      <a:cubicBezTo>
                        <a:pt x="-4190" y="39841"/>
                        <a:pt x="-1904" y="18791"/>
                        <a:pt x="12574" y="7266"/>
                      </a:cubicBezTo>
                      <a:cubicBezTo>
                        <a:pt x="26957" y="-4165"/>
                        <a:pt x="48007" y="-1879"/>
                        <a:pt x="59533" y="12504"/>
                      </a:cubicBezTo>
                      <a:close/>
                    </a:path>
                  </a:pathLst>
                </a:custGeom>
                <a:solidFill>
                  <a:srgbClr val="D872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3928EE57-D3DD-A161-B8BE-39B53DA95A39}"/>
                    </a:ext>
                  </a:extLst>
                </p:cNvPr>
                <p:cNvSpPr/>
                <p:nvPr/>
              </p:nvSpPr>
              <p:spPr>
                <a:xfrm>
                  <a:off x="8020929" y="3908510"/>
                  <a:ext cx="37008" cy="37008"/>
                </a:xfrm>
                <a:custGeom>
                  <a:avLst/>
                  <a:gdLst>
                    <a:gd name="connsiteX0" fmla="*/ 32935 w 37008"/>
                    <a:gd name="connsiteY0" fmla="*/ 6931 h 37008"/>
                    <a:gd name="connsiteX1" fmla="*/ 30077 w 37008"/>
                    <a:gd name="connsiteY1" fmla="*/ 32934 h 37008"/>
                    <a:gd name="connsiteX2" fmla="*/ 4074 w 37008"/>
                    <a:gd name="connsiteY2" fmla="*/ 30077 h 37008"/>
                    <a:gd name="connsiteX3" fmla="*/ 6932 w 37008"/>
                    <a:gd name="connsiteY3" fmla="*/ 4074 h 37008"/>
                    <a:gd name="connsiteX4" fmla="*/ 32935 w 37008"/>
                    <a:gd name="connsiteY4" fmla="*/ 6931 h 3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08" h="37008">
                      <a:moveTo>
                        <a:pt x="32935" y="6931"/>
                      </a:moveTo>
                      <a:cubicBezTo>
                        <a:pt x="39316" y="14932"/>
                        <a:pt x="38078" y="26553"/>
                        <a:pt x="30077" y="32934"/>
                      </a:cubicBezTo>
                      <a:cubicBezTo>
                        <a:pt x="22076" y="39316"/>
                        <a:pt x="10456" y="38078"/>
                        <a:pt x="4074" y="30077"/>
                      </a:cubicBezTo>
                      <a:cubicBezTo>
                        <a:pt x="-2308" y="22076"/>
                        <a:pt x="-1070" y="10456"/>
                        <a:pt x="6932" y="4074"/>
                      </a:cubicBezTo>
                      <a:cubicBezTo>
                        <a:pt x="14932" y="-2308"/>
                        <a:pt x="26553" y="-1070"/>
                        <a:pt x="32935" y="693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DBAD375A-A1CD-C62E-C9E0-5259EB66C029}"/>
                    </a:ext>
                  </a:extLst>
                </p:cNvPr>
                <p:cNvSpPr/>
                <p:nvPr/>
              </p:nvSpPr>
              <p:spPr>
                <a:xfrm>
                  <a:off x="8021200" y="3907923"/>
                  <a:ext cx="13892" cy="13892"/>
                </a:xfrm>
                <a:custGeom>
                  <a:avLst/>
                  <a:gdLst>
                    <a:gd name="connsiteX0" fmla="*/ 12375 w 13892"/>
                    <a:gd name="connsiteY0" fmla="*/ 2565 h 13892"/>
                    <a:gd name="connsiteX1" fmla="*/ 11328 w 13892"/>
                    <a:gd name="connsiteY1" fmla="*/ 12375 h 13892"/>
                    <a:gd name="connsiteX2" fmla="*/ 1517 w 13892"/>
                    <a:gd name="connsiteY2" fmla="*/ 11328 h 13892"/>
                    <a:gd name="connsiteX3" fmla="*/ 2565 w 13892"/>
                    <a:gd name="connsiteY3" fmla="*/ 1517 h 13892"/>
                    <a:gd name="connsiteX4" fmla="*/ 12375 w 13892"/>
                    <a:gd name="connsiteY4" fmla="*/ 2565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2" h="13892">
                      <a:moveTo>
                        <a:pt x="12375" y="2565"/>
                      </a:moveTo>
                      <a:cubicBezTo>
                        <a:pt x="14756" y="5613"/>
                        <a:pt x="14280" y="9994"/>
                        <a:pt x="11328" y="12375"/>
                      </a:cubicBezTo>
                      <a:cubicBezTo>
                        <a:pt x="8279" y="14757"/>
                        <a:pt x="3898" y="14281"/>
                        <a:pt x="1517" y="11328"/>
                      </a:cubicBezTo>
                      <a:cubicBezTo>
                        <a:pt x="-864" y="8280"/>
                        <a:pt x="-388" y="3898"/>
                        <a:pt x="2565" y="1517"/>
                      </a:cubicBezTo>
                      <a:cubicBezTo>
                        <a:pt x="5613" y="-864"/>
                        <a:pt x="9994" y="-388"/>
                        <a:pt x="12375" y="25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图形 149">
                <a:extLst>
                  <a:ext uri="{FF2B5EF4-FFF2-40B4-BE49-F238E27FC236}">
                    <a16:creationId xmlns:a16="http://schemas.microsoft.com/office/drawing/2014/main" id="{A34F32AD-B59C-31C9-35F2-828FF1F1B8F2}"/>
                  </a:ext>
                </a:extLst>
              </p:cNvPr>
              <p:cNvGrpSpPr/>
              <p:nvPr/>
            </p:nvGrpSpPr>
            <p:grpSpPr>
              <a:xfrm>
                <a:off x="6945725" y="3871150"/>
                <a:ext cx="923131" cy="755332"/>
                <a:chOff x="6945725" y="3871150"/>
                <a:chExt cx="923131" cy="755332"/>
              </a:xfrm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82B1B97A-6DF8-C89A-76AC-512B53D7CAB2}"/>
                    </a:ext>
                  </a:extLst>
                </p:cNvPr>
                <p:cNvSpPr/>
                <p:nvPr/>
              </p:nvSpPr>
              <p:spPr>
                <a:xfrm>
                  <a:off x="6945725" y="3871150"/>
                  <a:ext cx="923131" cy="755332"/>
                </a:xfrm>
                <a:custGeom>
                  <a:avLst/>
                  <a:gdLst>
                    <a:gd name="connsiteX0" fmla="*/ 920686 w 923131"/>
                    <a:gd name="connsiteY0" fmla="*/ 0 h 755332"/>
                    <a:gd name="connsiteX1" fmla="*/ 0 w 923131"/>
                    <a:gd name="connsiteY1" fmla="*/ 755332 h 755332"/>
                    <a:gd name="connsiteX2" fmla="*/ 852964 w 923131"/>
                    <a:gd name="connsiteY2" fmla="*/ 270986 h 755332"/>
                    <a:gd name="connsiteX3" fmla="*/ 920686 w 923131"/>
                    <a:gd name="connsiteY3" fmla="*/ 0 h 75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131" h="755332">
                      <a:moveTo>
                        <a:pt x="920686" y="0"/>
                      </a:moveTo>
                      <a:cubicBezTo>
                        <a:pt x="920686" y="0"/>
                        <a:pt x="107442" y="165735"/>
                        <a:pt x="0" y="755332"/>
                      </a:cubicBezTo>
                      <a:cubicBezTo>
                        <a:pt x="321564" y="713041"/>
                        <a:pt x="652748" y="507968"/>
                        <a:pt x="852964" y="270986"/>
                      </a:cubicBezTo>
                      <a:cubicBezTo>
                        <a:pt x="942975" y="124777"/>
                        <a:pt x="920686" y="0"/>
                        <a:pt x="9206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93168139-B897-3114-850A-AC9E063B7762}"/>
                    </a:ext>
                  </a:extLst>
                </p:cNvPr>
                <p:cNvSpPr/>
                <p:nvPr/>
              </p:nvSpPr>
              <p:spPr>
                <a:xfrm>
                  <a:off x="7104457" y="3969639"/>
                  <a:ext cx="689374" cy="553007"/>
                </a:xfrm>
                <a:custGeom>
                  <a:avLst/>
                  <a:gdLst>
                    <a:gd name="connsiteX0" fmla="*/ 689374 w 689374"/>
                    <a:gd name="connsiteY0" fmla="*/ 0 h 553007"/>
                    <a:gd name="connsiteX1" fmla="*/ 267893 w 689374"/>
                    <a:gd name="connsiteY1" fmla="*/ 197644 h 553007"/>
                    <a:gd name="connsiteX2" fmla="*/ 13099 w 689374"/>
                    <a:gd name="connsiteY2" fmla="*/ 542925 h 553007"/>
                    <a:gd name="connsiteX3" fmla="*/ 546499 w 689374"/>
                    <a:gd name="connsiteY3" fmla="*/ 226219 h 553007"/>
                    <a:gd name="connsiteX4" fmla="*/ 689374 w 689374"/>
                    <a:gd name="connsiteY4" fmla="*/ 0 h 55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374" h="553007">
                      <a:moveTo>
                        <a:pt x="689374" y="0"/>
                      </a:moveTo>
                      <a:cubicBezTo>
                        <a:pt x="689374" y="0"/>
                        <a:pt x="486968" y="35719"/>
                        <a:pt x="267893" y="197644"/>
                      </a:cubicBezTo>
                      <a:cubicBezTo>
                        <a:pt x="48818" y="359569"/>
                        <a:pt x="-34907" y="481870"/>
                        <a:pt x="13099" y="542925"/>
                      </a:cubicBezTo>
                      <a:cubicBezTo>
                        <a:pt x="61105" y="603980"/>
                        <a:pt x="432199" y="373856"/>
                        <a:pt x="546499" y="226219"/>
                      </a:cubicBezTo>
                      <a:cubicBezTo>
                        <a:pt x="660799" y="78581"/>
                        <a:pt x="689374" y="0"/>
                        <a:pt x="689374" y="0"/>
                      </a:cubicBezTo>
                      <a:close/>
                    </a:path>
                  </a:pathLst>
                </a:custGeom>
                <a:solidFill>
                  <a:srgbClr val="F5BB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D7A1CF60-0231-B1D6-F571-9611E3284F4A}"/>
                    </a:ext>
                  </a:extLst>
                </p:cNvPr>
                <p:cNvSpPr/>
                <p:nvPr/>
              </p:nvSpPr>
              <p:spPr>
                <a:xfrm>
                  <a:off x="7130129" y="3969543"/>
                  <a:ext cx="663701" cy="553004"/>
                </a:xfrm>
                <a:custGeom>
                  <a:avLst/>
                  <a:gdLst>
                    <a:gd name="connsiteX0" fmla="*/ 592836 w 663701"/>
                    <a:gd name="connsiteY0" fmla="*/ 18479 h 553004"/>
                    <a:gd name="connsiteX1" fmla="*/ 454152 w 663701"/>
                    <a:gd name="connsiteY1" fmla="*/ 234601 h 553004"/>
                    <a:gd name="connsiteX2" fmla="*/ 0 w 663701"/>
                    <a:gd name="connsiteY2" fmla="*/ 551021 h 553004"/>
                    <a:gd name="connsiteX3" fmla="*/ 520827 w 663701"/>
                    <a:gd name="connsiteY3" fmla="*/ 226219 h 553004"/>
                    <a:gd name="connsiteX4" fmla="*/ 663702 w 663701"/>
                    <a:gd name="connsiteY4" fmla="*/ 0 h 553004"/>
                    <a:gd name="connsiteX5" fmla="*/ 592836 w 663701"/>
                    <a:gd name="connsiteY5" fmla="*/ 18479 h 553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3701" h="553004">
                      <a:moveTo>
                        <a:pt x="592836" y="18479"/>
                      </a:moveTo>
                      <a:cubicBezTo>
                        <a:pt x="581597" y="43815"/>
                        <a:pt x="545020" y="117348"/>
                        <a:pt x="454152" y="234601"/>
                      </a:cubicBezTo>
                      <a:cubicBezTo>
                        <a:pt x="366522" y="347758"/>
                        <a:pt x="128207" y="509206"/>
                        <a:pt x="0" y="551021"/>
                      </a:cubicBezTo>
                      <a:cubicBezTo>
                        <a:pt x="80582" y="575691"/>
                        <a:pt x="413671" y="364712"/>
                        <a:pt x="520827" y="226219"/>
                      </a:cubicBezTo>
                      <a:cubicBezTo>
                        <a:pt x="635127" y="78581"/>
                        <a:pt x="663702" y="0"/>
                        <a:pt x="663702" y="0"/>
                      </a:cubicBezTo>
                      <a:cubicBezTo>
                        <a:pt x="663702" y="0"/>
                        <a:pt x="637032" y="4858"/>
                        <a:pt x="592836" y="18479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31" name="图形 4">
            <a:extLst>
              <a:ext uri="{FF2B5EF4-FFF2-40B4-BE49-F238E27FC236}">
                <a16:creationId xmlns:a16="http://schemas.microsoft.com/office/drawing/2014/main" id="{5C1DC4D4-3A80-709D-EEA8-70730CC3FCBC}"/>
              </a:ext>
            </a:extLst>
          </p:cNvPr>
          <p:cNvGrpSpPr/>
          <p:nvPr userDrawn="1"/>
        </p:nvGrpSpPr>
        <p:grpSpPr>
          <a:xfrm rot="919883">
            <a:off x="10728837" y="5359820"/>
            <a:ext cx="785196" cy="1001593"/>
            <a:chOff x="946443" y="4134102"/>
            <a:chExt cx="785196" cy="1001593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5F7687F-7705-91AC-AAC4-86A33306027A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D2E8D470-F0BF-40FC-670D-96D3A3F83BBF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DC998D5-9CCA-ECD1-BB74-831B2F4EED3B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5" name="图形 4">
              <a:extLst>
                <a:ext uri="{FF2B5EF4-FFF2-40B4-BE49-F238E27FC236}">
                  <a16:creationId xmlns:a16="http://schemas.microsoft.com/office/drawing/2014/main" id="{ED8DB03B-BA09-ECBF-A15B-7230E9D42312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45" name="图形 4">
                <a:extLst>
                  <a:ext uri="{FF2B5EF4-FFF2-40B4-BE49-F238E27FC236}">
                    <a16:creationId xmlns:a16="http://schemas.microsoft.com/office/drawing/2014/main" id="{F63553B3-E1F4-5A85-FC6D-F7E882503BAB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9921FCC6-9B87-F581-F83B-78C519E821CD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3559909B-DA77-4ADD-B0A5-AC072FD0F72D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A228108A-D0F0-3723-36E4-E38DA901FA77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1E2540E8-048D-5AA2-B0D9-47047BD3D672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A41A6C77-9B1D-F896-574F-F16886E4B7AD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B3B8E8CA-05FF-2A46-3B31-CF09C3FE5CE6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AC69E2A1-9702-752D-1FB3-68B8EF39C468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F8BFE80-4041-B9CE-09D7-370CA5ACA248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B0C1FB7-9439-E491-7A17-D6630DA05C0E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2" name="图形 4">
              <a:extLst>
                <a:ext uri="{FF2B5EF4-FFF2-40B4-BE49-F238E27FC236}">
                  <a16:creationId xmlns:a16="http://schemas.microsoft.com/office/drawing/2014/main" id="{6EADA537-DB58-76D7-A717-68CBC12CDECC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A7667AED-1715-EA16-ACA9-48D95EA8BF8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E0636522-8111-4ABE-EC18-26FBE412A841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33BD106-6FA2-F8A7-9324-5273E3099EA7}"/>
              </a:ext>
            </a:extLst>
          </p:cNvPr>
          <p:cNvGrpSpPr/>
          <p:nvPr userDrawn="1"/>
        </p:nvGrpSpPr>
        <p:grpSpPr>
          <a:xfrm>
            <a:off x="11312040" y="0"/>
            <a:ext cx="535558" cy="1884713"/>
            <a:chOff x="11177617" y="-1"/>
            <a:chExt cx="535558" cy="1884713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FDEA8FC4-E9D3-2D71-5606-5FAAE465435C}"/>
                </a:ext>
              </a:extLst>
            </p:cNvPr>
            <p:cNvSpPr/>
            <p:nvPr/>
          </p:nvSpPr>
          <p:spPr bwMode="auto">
            <a:xfrm>
              <a:off x="11374023" y="-1"/>
              <a:ext cx="172858" cy="1669327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171472 w 181600"/>
                <a:gd name="connsiteY0" fmla="*/ 0 h 2447925"/>
                <a:gd name="connsiteX1" fmla="*/ 22 w 181600"/>
                <a:gd name="connsiteY1" fmla="*/ 885825 h 2447925"/>
                <a:gd name="connsiteX2" fmla="*/ 180997 w 181600"/>
                <a:gd name="connsiteY2" fmla="*/ 2447925 h 2447925"/>
                <a:gd name="connsiteX0" fmla="*/ 172267 w 172267"/>
                <a:gd name="connsiteY0" fmla="*/ 0 h 1669327"/>
                <a:gd name="connsiteX1" fmla="*/ 817 w 172267"/>
                <a:gd name="connsiteY1" fmla="*/ 885825 h 1669327"/>
                <a:gd name="connsiteX2" fmla="*/ 100311 w 172267"/>
                <a:gd name="connsiteY2" fmla="*/ 1669327 h 1669327"/>
                <a:gd name="connsiteX0" fmla="*/ 173367 w 173367"/>
                <a:gd name="connsiteY0" fmla="*/ 0 h 1669327"/>
                <a:gd name="connsiteX1" fmla="*/ 1917 w 173367"/>
                <a:gd name="connsiteY1" fmla="*/ 885825 h 1669327"/>
                <a:gd name="connsiteX2" fmla="*/ 101411 w 173367"/>
                <a:gd name="connsiteY2" fmla="*/ 1669327 h 1669327"/>
                <a:gd name="connsiteX0" fmla="*/ 172397 w 172397"/>
                <a:gd name="connsiteY0" fmla="*/ 0 h 1669327"/>
                <a:gd name="connsiteX1" fmla="*/ 947 w 172397"/>
                <a:gd name="connsiteY1" fmla="*/ 885825 h 1669327"/>
                <a:gd name="connsiteX2" fmla="*/ 117110 w 172397"/>
                <a:gd name="connsiteY2" fmla="*/ 1669327 h 1669327"/>
                <a:gd name="connsiteX0" fmla="*/ 172858 w 172858"/>
                <a:gd name="connsiteY0" fmla="*/ 0 h 1669327"/>
                <a:gd name="connsiteX1" fmla="*/ 1408 w 172858"/>
                <a:gd name="connsiteY1" fmla="*/ 885825 h 1669327"/>
                <a:gd name="connsiteX2" fmla="*/ 117571 w 172858"/>
                <a:gd name="connsiteY2" fmla="*/ 1669327 h 1669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858" h="1669327">
                  <a:moveTo>
                    <a:pt x="172858" y="0"/>
                  </a:moveTo>
                  <a:cubicBezTo>
                    <a:pt x="86339" y="238919"/>
                    <a:pt x="10623" y="607604"/>
                    <a:pt x="1408" y="885825"/>
                  </a:cubicBezTo>
                  <a:cubicBezTo>
                    <a:pt x="-7807" y="1164046"/>
                    <a:pt x="27877" y="1197046"/>
                    <a:pt x="117571" y="1669327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D579201A-0A20-185C-C3CB-76ABD15CBBDE}"/>
                </a:ext>
              </a:extLst>
            </p:cNvPr>
            <p:cNvSpPr/>
            <p:nvPr/>
          </p:nvSpPr>
          <p:spPr>
            <a:xfrm rot="442115">
              <a:off x="11177617" y="309389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A0812A3-E72B-909B-47A3-0DE1C7022E54}"/>
                </a:ext>
              </a:extLst>
            </p:cNvPr>
            <p:cNvGrpSpPr/>
            <p:nvPr/>
          </p:nvGrpSpPr>
          <p:grpSpPr>
            <a:xfrm rot="20298847">
              <a:off x="11241039" y="1082745"/>
              <a:ext cx="472136" cy="801967"/>
              <a:chOff x="11025749" y="3716106"/>
              <a:chExt cx="472136" cy="801967"/>
            </a:xfrm>
          </p:grpSpPr>
          <p:sp>
            <p:nvSpPr>
              <p:cNvPr id="54" name="任意多边形: 形状 53">
                <a:extLst>
                  <a:ext uri="{FF2B5EF4-FFF2-40B4-BE49-F238E27FC236}">
                    <a16:creationId xmlns:a16="http://schemas.microsoft.com/office/drawing/2014/main" id="{A36A55C7-64FC-CC26-EC2E-626701E41CFC}"/>
                  </a:ext>
                </a:extLst>
              </p:cNvPr>
              <p:cNvSpPr/>
              <p:nvPr/>
            </p:nvSpPr>
            <p:spPr>
              <a:xfrm rot="607904">
                <a:off x="11025749" y="3716106"/>
                <a:ext cx="472136" cy="499902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solidFill>
                <a:srgbClr val="E61B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:a16="http://schemas.microsoft.com/office/drawing/2014/main" id="{FB19E316-1080-7F5B-6FDD-60A63EC3C726}"/>
                  </a:ext>
                </a:extLst>
              </p:cNvPr>
              <p:cNvSpPr/>
              <p:nvPr/>
            </p:nvSpPr>
            <p:spPr>
              <a:xfrm rot="602631">
                <a:off x="11155063" y="4122585"/>
                <a:ext cx="96943" cy="395488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solidFill>
                <a:srgbClr val="E61B2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4B302D74-F1F3-99B3-0C40-E95EDEA0C4B0}"/>
              </a:ext>
            </a:extLst>
          </p:cNvPr>
          <p:cNvGrpSpPr/>
          <p:nvPr userDrawn="1"/>
        </p:nvGrpSpPr>
        <p:grpSpPr>
          <a:xfrm>
            <a:off x="382063" y="-19754"/>
            <a:ext cx="598506" cy="1864583"/>
            <a:chOff x="749759" y="-314796"/>
            <a:chExt cx="1131813" cy="3526047"/>
          </a:xfrm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BE64FAF-0495-BEC7-A8A2-69533DC23A1B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F9577820-6825-BA06-8FCF-A3712C9248B1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2B40FE9-6701-C39C-02D6-236F693EE92E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A1098054-7CF3-2981-B365-5BFD6B4151E7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7932879"/>
      </p:ext>
    </p:extLst>
  </p:cSld>
  <p:clrMapOvr>
    <a:masterClrMapping/>
  </p:clrMapOvr>
  <p:transition advTm="5000">
    <p:dissolve/>
  </p:transition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976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1" r:id="rId2"/>
  </p:sldLayoutIdLst>
  <p:transition advTm="5000">
    <p:dissolve/>
  </p:transition>
  <p:txStyles>
    <p:titleStyle>
      <a:lvl1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6479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2957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9436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59158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8592" indent="-348592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755283" indent="-290493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1161974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bg1"/>
          </a:solidFill>
          <a:latin typeface="+mn-lt"/>
          <a:ea typeface="+mn-ea"/>
        </a:defRPr>
      </a:lvl3pPr>
      <a:lvl4pPr marL="1626763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400" b="1">
          <a:solidFill>
            <a:schemeClr val="bg1"/>
          </a:solidFill>
          <a:latin typeface="+mn-lt"/>
          <a:ea typeface="+mn-ea"/>
        </a:defRPr>
      </a:lvl4pPr>
      <a:lvl5pPr marL="2091553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5634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302113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8592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95071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479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957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436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915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394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8873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352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18316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54337B7-1DAE-C903-6718-5591746902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013" b="24502"/>
          <a:stretch>
            <a:fillRect/>
          </a:stretch>
        </p:blipFill>
        <p:spPr>
          <a:xfrm>
            <a:off x="0" y="3909385"/>
            <a:ext cx="7042772" cy="2950203"/>
          </a:xfrm>
          <a:custGeom>
            <a:avLst/>
            <a:gdLst>
              <a:gd name="connsiteX0" fmla="*/ 0 w 7042772"/>
              <a:gd name="connsiteY0" fmla="*/ 0 h 2950203"/>
              <a:gd name="connsiteX1" fmla="*/ 7042772 w 7042772"/>
              <a:gd name="connsiteY1" fmla="*/ 0 h 2950203"/>
              <a:gd name="connsiteX2" fmla="*/ 7042772 w 7042772"/>
              <a:gd name="connsiteY2" fmla="*/ 2950203 h 2950203"/>
              <a:gd name="connsiteX3" fmla="*/ 0 w 7042772"/>
              <a:gd name="connsiteY3" fmla="*/ 2950203 h 295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2772" h="2950203">
                <a:moveTo>
                  <a:pt x="0" y="0"/>
                </a:moveTo>
                <a:lnTo>
                  <a:pt x="7042772" y="0"/>
                </a:lnTo>
                <a:lnTo>
                  <a:pt x="7042772" y="2950203"/>
                </a:lnTo>
                <a:lnTo>
                  <a:pt x="0" y="2950203"/>
                </a:lnTo>
                <a:close/>
              </a:path>
            </a:pathLst>
          </a:cu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149">
            <a:extLst>
              <a:ext uri="{FF2B5EF4-FFF2-40B4-BE49-F238E27FC236}">
                <a16:creationId xmlns:a16="http://schemas.microsoft.com/office/drawing/2014/main" id="{F401801B-C72C-3AAB-1AA9-F03CD2675533}"/>
              </a:ext>
            </a:extLst>
          </p:cNvPr>
          <p:cNvGrpSpPr/>
          <p:nvPr/>
        </p:nvGrpSpPr>
        <p:grpSpPr>
          <a:xfrm>
            <a:off x="982695" y="4758936"/>
            <a:ext cx="1759134" cy="1748615"/>
            <a:chOff x="6648450" y="3729015"/>
            <a:chExt cx="1759962" cy="1749438"/>
          </a:xfrm>
        </p:grpSpPr>
        <p:grpSp>
          <p:nvGrpSpPr>
            <p:cNvPr id="201" name="图形 149">
              <a:extLst>
                <a:ext uri="{FF2B5EF4-FFF2-40B4-BE49-F238E27FC236}">
                  <a16:creationId xmlns:a16="http://schemas.microsoft.com/office/drawing/2014/main" id="{07CB44E5-B531-6D01-DA6A-DCE63A5EC197}"/>
                </a:ext>
              </a:extLst>
            </p:cNvPr>
            <p:cNvGrpSpPr/>
            <p:nvPr/>
          </p:nvGrpSpPr>
          <p:grpSpPr>
            <a:xfrm>
              <a:off x="6648450" y="3729015"/>
              <a:ext cx="1014412" cy="307620"/>
              <a:chOff x="6648450" y="3729015"/>
              <a:chExt cx="1014412" cy="307620"/>
            </a:xfrm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B7FDF70E-8A9C-0192-7B9D-F2039C5E340D}"/>
                  </a:ext>
                </a:extLst>
              </p:cNvPr>
              <p:cNvSpPr/>
              <p:nvPr/>
            </p:nvSpPr>
            <p:spPr>
              <a:xfrm>
                <a:off x="6648450" y="3729015"/>
                <a:ext cx="1014412" cy="307620"/>
              </a:xfrm>
              <a:custGeom>
                <a:avLst/>
                <a:gdLst>
                  <a:gd name="connsiteX0" fmla="*/ 1014413 w 1014412"/>
                  <a:gd name="connsiteY0" fmla="*/ 69173 h 307620"/>
                  <a:gd name="connsiteX1" fmla="*/ 0 w 1014412"/>
                  <a:gd name="connsiteY1" fmla="*/ 226336 h 307620"/>
                  <a:gd name="connsiteX2" fmla="*/ 845344 w 1014412"/>
                  <a:gd name="connsiteY2" fmla="*/ 240623 h 307620"/>
                  <a:gd name="connsiteX3" fmla="*/ 1014413 w 1014412"/>
                  <a:gd name="connsiteY3" fmla="*/ 69173 h 30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412" h="307620">
                    <a:moveTo>
                      <a:pt x="1014413" y="69173"/>
                    </a:moveTo>
                    <a:cubicBezTo>
                      <a:pt x="1014413" y="69173"/>
                      <a:pt x="338138" y="-164189"/>
                      <a:pt x="0" y="226336"/>
                    </a:cubicBezTo>
                    <a:cubicBezTo>
                      <a:pt x="257175" y="335873"/>
                      <a:pt x="592931" y="328730"/>
                      <a:pt x="845344" y="240623"/>
                    </a:cubicBezTo>
                    <a:cubicBezTo>
                      <a:pt x="976313" y="171567"/>
                      <a:pt x="1014413" y="69173"/>
                      <a:pt x="1014413" y="69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69A62F05-1A80-FD2C-F487-A86861480CE9}"/>
                  </a:ext>
                </a:extLst>
              </p:cNvPr>
              <p:cNvSpPr/>
              <p:nvPr/>
            </p:nvSpPr>
            <p:spPr>
              <a:xfrm>
                <a:off x="7392828" y="3801903"/>
                <a:ext cx="201072" cy="197643"/>
              </a:xfrm>
              <a:custGeom>
                <a:avLst/>
                <a:gdLst>
                  <a:gd name="connsiteX0" fmla="*/ 74485 w 201072"/>
                  <a:gd name="connsiteY0" fmla="*/ 176594 h 197643"/>
                  <a:gd name="connsiteX1" fmla="*/ 201073 w 201072"/>
                  <a:gd name="connsiteY1" fmla="*/ 0 h 197643"/>
                  <a:gd name="connsiteX2" fmla="*/ 0 w 201072"/>
                  <a:gd name="connsiteY2" fmla="*/ 197644 h 197643"/>
                  <a:gd name="connsiteX3" fmla="*/ 74485 w 201072"/>
                  <a:gd name="connsiteY3" fmla="*/ 176594 h 197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" h="197643">
                    <a:moveTo>
                      <a:pt x="74485" y="176594"/>
                    </a:moveTo>
                    <a:cubicBezTo>
                      <a:pt x="74580" y="176022"/>
                      <a:pt x="96583" y="68961"/>
                      <a:pt x="201073" y="0"/>
                    </a:cubicBezTo>
                    <a:cubicBezTo>
                      <a:pt x="97250" y="34862"/>
                      <a:pt x="22764" y="130112"/>
                      <a:pt x="0" y="197644"/>
                    </a:cubicBezTo>
                    <a:cubicBezTo>
                      <a:pt x="25432" y="191262"/>
                      <a:pt x="50292" y="184309"/>
                      <a:pt x="74485" y="176594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2" name="图形 149">
              <a:extLst>
                <a:ext uri="{FF2B5EF4-FFF2-40B4-BE49-F238E27FC236}">
                  <a16:creationId xmlns:a16="http://schemas.microsoft.com/office/drawing/2014/main" id="{A737107D-10EF-B9B5-2D14-8FB5F3D64786}"/>
                </a:ext>
              </a:extLst>
            </p:cNvPr>
            <p:cNvGrpSpPr/>
            <p:nvPr/>
          </p:nvGrpSpPr>
          <p:grpSpPr>
            <a:xfrm>
              <a:off x="6964116" y="3753053"/>
              <a:ext cx="1444295" cy="1725401"/>
              <a:chOff x="6964116" y="3753053"/>
              <a:chExt cx="1444295" cy="1725401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0D9DF49-75AC-6A4C-31FE-B97FDFA2EC2F}"/>
                  </a:ext>
                </a:extLst>
              </p:cNvPr>
              <p:cNvSpPr/>
              <p:nvPr/>
            </p:nvSpPr>
            <p:spPr>
              <a:xfrm>
                <a:off x="8181117" y="3850747"/>
                <a:ext cx="84670" cy="151535"/>
              </a:xfrm>
              <a:custGeom>
                <a:avLst/>
                <a:gdLst>
                  <a:gd name="connsiteX0" fmla="*/ 0 w 84670"/>
                  <a:gd name="connsiteY0" fmla="*/ 1544 h 151535"/>
                  <a:gd name="connsiteX1" fmla="*/ 61913 w 84670"/>
                  <a:gd name="connsiteY1" fmla="*/ 25166 h 151535"/>
                  <a:gd name="connsiteX2" fmla="*/ 62675 w 84670"/>
                  <a:gd name="connsiteY2" fmla="*/ 148610 h 151535"/>
                  <a:gd name="connsiteX3" fmla="*/ 0 w 84670"/>
                  <a:gd name="connsiteY3" fmla="*/ 1544 h 15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0" h="151535">
                    <a:moveTo>
                      <a:pt x="0" y="1544"/>
                    </a:moveTo>
                    <a:cubicBezTo>
                      <a:pt x="0" y="1544"/>
                      <a:pt x="29813" y="-9029"/>
                      <a:pt x="61913" y="25166"/>
                    </a:cubicBezTo>
                    <a:cubicBezTo>
                      <a:pt x="94107" y="59360"/>
                      <a:pt x="90107" y="121368"/>
                      <a:pt x="62675" y="148610"/>
                    </a:cubicBezTo>
                    <a:cubicBezTo>
                      <a:pt x="35433" y="176042"/>
                      <a:pt x="0" y="1544"/>
                      <a:pt x="0" y="1544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F9CA9D68-0A54-3F14-602C-B47C7D3003DF}"/>
                  </a:ext>
                </a:extLst>
              </p:cNvPr>
              <p:cNvSpPr/>
              <p:nvPr/>
            </p:nvSpPr>
            <p:spPr>
              <a:xfrm>
                <a:off x="8139588" y="5107328"/>
                <a:ext cx="268823" cy="233434"/>
              </a:xfrm>
              <a:custGeom>
                <a:avLst/>
                <a:gdLst>
                  <a:gd name="connsiteX0" fmla="*/ 100299 w 268823"/>
                  <a:gd name="connsiteY0" fmla="*/ 15883 h 233434"/>
                  <a:gd name="connsiteX1" fmla="*/ 0 w 268823"/>
                  <a:gd name="connsiteY1" fmla="*/ 220671 h 233434"/>
                  <a:gd name="connsiteX2" fmla="*/ 0 w 268823"/>
                  <a:gd name="connsiteY2" fmla="*/ 233434 h 233434"/>
                  <a:gd name="connsiteX3" fmla="*/ 256604 w 268823"/>
                  <a:gd name="connsiteY3" fmla="*/ 93322 h 233434"/>
                  <a:gd name="connsiteX4" fmla="*/ 100299 w 268823"/>
                  <a:gd name="connsiteY4" fmla="*/ 15883 h 23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823" h="233434">
                    <a:moveTo>
                      <a:pt x="100299" y="15883"/>
                    </a:moveTo>
                    <a:cubicBezTo>
                      <a:pt x="286" y="75415"/>
                      <a:pt x="0" y="220671"/>
                      <a:pt x="0" y="220671"/>
                    </a:cubicBezTo>
                    <a:lnTo>
                      <a:pt x="0" y="233434"/>
                    </a:lnTo>
                    <a:cubicBezTo>
                      <a:pt x="0" y="233434"/>
                      <a:pt x="208122" y="104180"/>
                      <a:pt x="256604" y="93322"/>
                    </a:cubicBezTo>
                    <a:cubicBezTo>
                      <a:pt x="305086" y="82558"/>
                      <a:pt x="200311" y="-43648"/>
                      <a:pt x="100299" y="15883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5D1396B-CB56-57A5-A96A-4A76F25AF1BF}"/>
                  </a:ext>
                </a:extLst>
              </p:cNvPr>
              <p:cNvSpPr/>
              <p:nvPr/>
            </p:nvSpPr>
            <p:spPr>
              <a:xfrm>
                <a:off x="7107908" y="3753053"/>
                <a:ext cx="1226926" cy="1724160"/>
              </a:xfrm>
              <a:custGeom>
                <a:avLst/>
                <a:gdLst>
                  <a:gd name="connsiteX0" fmla="*/ 985865 w 1226926"/>
                  <a:gd name="connsiteY0" fmla="*/ 637495 h 1724160"/>
                  <a:gd name="connsiteX1" fmla="*/ 1077971 w 1226926"/>
                  <a:gd name="connsiteY1" fmla="*/ 485095 h 1724160"/>
                  <a:gd name="connsiteX2" fmla="*/ 1140646 w 1226926"/>
                  <a:gd name="connsiteY2" fmla="*/ 173913 h 1724160"/>
                  <a:gd name="connsiteX3" fmla="*/ 966815 w 1226926"/>
                  <a:gd name="connsiteY3" fmla="*/ 64376 h 1724160"/>
                  <a:gd name="connsiteX4" fmla="*/ 666777 w 1226926"/>
                  <a:gd name="connsiteY4" fmla="*/ 82 h 1724160"/>
                  <a:gd name="connsiteX5" fmla="*/ 366740 w 1226926"/>
                  <a:gd name="connsiteY5" fmla="*/ 202488 h 1724160"/>
                  <a:gd name="connsiteX6" fmla="*/ 235771 w 1226926"/>
                  <a:gd name="connsiteY6" fmla="*/ 683501 h 1724160"/>
                  <a:gd name="connsiteX7" fmla="*/ 20696 w 1226926"/>
                  <a:gd name="connsiteY7" fmla="*/ 1402639 h 1724160"/>
                  <a:gd name="connsiteX8" fmla="*/ 922428 w 1226926"/>
                  <a:gd name="connsiteY8" fmla="*/ 1656670 h 1724160"/>
                  <a:gd name="connsiteX9" fmla="*/ 1185985 w 1226926"/>
                  <a:gd name="connsiteY9" fmla="*/ 1059739 h 1724160"/>
                  <a:gd name="connsiteX10" fmla="*/ 985865 w 1226926"/>
                  <a:gd name="connsiteY10" fmla="*/ 637495 h 172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26926" h="1724160">
                    <a:moveTo>
                      <a:pt x="985865" y="637495"/>
                    </a:moveTo>
                    <a:cubicBezTo>
                      <a:pt x="985865" y="637495"/>
                      <a:pt x="1020821" y="545388"/>
                      <a:pt x="1077971" y="485095"/>
                    </a:cubicBezTo>
                    <a:cubicBezTo>
                      <a:pt x="1135121" y="424802"/>
                      <a:pt x="1159696" y="231063"/>
                      <a:pt x="1140646" y="173913"/>
                    </a:cubicBezTo>
                    <a:cubicBezTo>
                      <a:pt x="1121596" y="116763"/>
                      <a:pt x="1059683" y="81045"/>
                      <a:pt x="966815" y="64376"/>
                    </a:cubicBezTo>
                    <a:cubicBezTo>
                      <a:pt x="873946" y="47707"/>
                      <a:pt x="792983" y="-2299"/>
                      <a:pt x="666777" y="82"/>
                    </a:cubicBezTo>
                    <a:cubicBezTo>
                      <a:pt x="540571" y="2463"/>
                      <a:pt x="419127" y="54851"/>
                      <a:pt x="366740" y="202488"/>
                    </a:cubicBezTo>
                    <a:cubicBezTo>
                      <a:pt x="314352" y="350126"/>
                      <a:pt x="364358" y="500145"/>
                      <a:pt x="235771" y="683501"/>
                    </a:cubicBezTo>
                    <a:cubicBezTo>
                      <a:pt x="107183" y="866857"/>
                      <a:pt x="-58742" y="1056595"/>
                      <a:pt x="20696" y="1402639"/>
                    </a:cubicBezTo>
                    <a:cubicBezTo>
                      <a:pt x="100040" y="1748682"/>
                      <a:pt x="671540" y="1783639"/>
                      <a:pt x="922428" y="1656670"/>
                    </a:cubicBezTo>
                    <a:cubicBezTo>
                      <a:pt x="1173221" y="1529702"/>
                      <a:pt x="1297046" y="1282052"/>
                      <a:pt x="1185985" y="1059739"/>
                    </a:cubicBezTo>
                    <a:cubicBezTo>
                      <a:pt x="1074733" y="837520"/>
                      <a:pt x="982721" y="773988"/>
                      <a:pt x="985865" y="637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FB9CFF9-2142-7E75-C174-4A30DA94C167}"/>
                  </a:ext>
                </a:extLst>
              </p:cNvPr>
              <p:cNvSpPr/>
              <p:nvPr/>
            </p:nvSpPr>
            <p:spPr>
              <a:xfrm>
                <a:off x="7902606" y="4629015"/>
                <a:ext cx="391191" cy="293980"/>
              </a:xfrm>
              <a:custGeom>
                <a:avLst/>
                <a:gdLst>
                  <a:gd name="connsiteX0" fmla="*/ 0 w 391191"/>
                  <a:gd name="connsiteY0" fmla="*/ 293981 h 293980"/>
                  <a:gd name="connsiteX1" fmla="*/ 391192 w 391191"/>
                  <a:gd name="connsiteY1" fmla="*/ 183776 h 293980"/>
                  <a:gd name="connsiteX2" fmla="*/ 0 w 391191"/>
                  <a:gd name="connsiteY2" fmla="*/ 293981 h 293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1191" h="293980">
                    <a:moveTo>
                      <a:pt x="0" y="293981"/>
                    </a:moveTo>
                    <a:cubicBezTo>
                      <a:pt x="0" y="293981"/>
                      <a:pt x="188690" y="-101974"/>
                      <a:pt x="391192" y="183776"/>
                    </a:cubicBezTo>
                    <a:cubicBezTo>
                      <a:pt x="358712" y="2897"/>
                      <a:pt x="152400" y="-161029"/>
                      <a:pt x="0" y="29398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A45F53DC-8F84-2D39-3012-10C8201DAFFB}"/>
                  </a:ext>
                </a:extLst>
              </p:cNvPr>
              <p:cNvSpPr/>
              <p:nvPr/>
            </p:nvSpPr>
            <p:spPr>
              <a:xfrm>
                <a:off x="6964116" y="4922992"/>
                <a:ext cx="649120" cy="555462"/>
              </a:xfrm>
              <a:custGeom>
                <a:avLst/>
                <a:gdLst>
                  <a:gd name="connsiteX0" fmla="*/ 649121 w 649120"/>
                  <a:gd name="connsiteY0" fmla="*/ 550739 h 555462"/>
                  <a:gd name="connsiteX1" fmla="*/ 485100 w 649120"/>
                  <a:gd name="connsiteY1" fmla="*/ 297850 h 555462"/>
                  <a:gd name="connsiteX2" fmla="*/ 59047 w 649120"/>
                  <a:gd name="connsiteY2" fmla="*/ 54963 h 555462"/>
                  <a:gd name="connsiteX3" fmla="*/ 649121 w 649120"/>
                  <a:gd name="connsiteY3" fmla="*/ 550739 h 555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20" h="555462">
                    <a:moveTo>
                      <a:pt x="649121" y="550739"/>
                    </a:moveTo>
                    <a:cubicBezTo>
                      <a:pt x="649121" y="550739"/>
                      <a:pt x="544441" y="531213"/>
                      <a:pt x="485100" y="297850"/>
                    </a:cubicBezTo>
                    <a:cubicBezTo>
                      <a:pt x="425760" y="64488"/>
                      <a:pt x="228592" y="-86959"/>
                      <a:pt x="59047" y="54963"/>
                    </a:cubicBezTo>
                    <a:cubicBezTo>
                      <a:pt x="-110593" y="196790"/>
                      <a:pt x="85050" y="603698"/>
                      <a:pt x="649121" y="550739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7DF08BDC-A1D2-1A2F-B860-5A30C3D37798}"/>
                  </a:ext>
                </a:extLst>
              </p:cNvPr>
              <p:cNvSpPr/>
              <p:nvPr/>
            </p:nvSpPr>
            <p:spPr>
              <a:xfrm>
                <a:off x="6964116" y="4926514"/>
                <a:ext cx="649120" cy="551939"/>
              </a:xfrm>
              <a:custGeom>
                <a:avLst/>
                <a:gdLst>
                  <a:gd name="connsiteX0" fmla="*/ 649121 w 649120"/>
                  <a:gd name="connsiteY0" fmla="*/ 547217 h 551939"/>
                  <a:gd name="connsiteX1" fmla="*/ 394804 w 649120"/>
                  <a:gd name="connsiteY1" fmla="*/ 315188 h 551939"/>
                  <a:gd name="connsiteX2" fmla="*/ 59047 w 649120"/>
                  <a:gd name="connsiteY2" fmla="*/ 51441 h 551939"/>
                  <a:gd name="connsiteX3" fmla="*/ 649121 w 649120"/>
                  <a:gd name="connsiteY3" fmla="*/ 547217 h 55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20" h="551939">
                    <a:moveTo>
                      <a:pt x="649121" y="547217"/>
                    </a:moveTo>
                    <a:cubicBezTo>
                      <a:pt x="649121" y="547217"/>
                      <a:pt x="454144" y="548550"/>
                      <a:pt x="394804" y="315188"/>
                    </a:cubicBezTo>
                    <a:cubicBezTo>
                      <a:pt x="335462" y="81825"/>
                      <a:pt x="228592" y="-90387"/>
                      <a:pt x="59047" y="51441"/>
                    </a:cubicBezTo>
                    <a:cubicBezTo>
                      <a:pt x="-110593" y="193268"/>
                      <a:pt x="85050" y="600176"/>
                      <a:pt x="649121" y="547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4F45D425-3096-D842-EB8C-68C5FE73D79C}"/>
                  </a:ext>
                </a:extLst>
              </p:cNvPr>
              <p:cNvSpPr/>
              <p:nvPr/>
            </p:nvSpPr>
            <p:spPr>
              <a:xfrm>
                <a:off x="7147654" y="3991832"/>
                <a:ext cx="712029" cy="769620"/>
              </a:xfrm>
              <a:custGeom>
                <a:avLst/>
                <a:gdLst>
                  <a:gd name="connsiteX0" fmla="*/ 212122 w 712029"/>
                  <a:gd name="connsiteY0" fmla="*/ 420243 h 769620"/>
                  <a:gd name="connsiteX1" fmla="*/ 195929 w 712029"/>
                  <a:gd name="connsiteY1" fmla="*/ 444722 h 769620"/>
                  <a:gd name="connsiteX2" fmla="*/ 0 w 712029"/>
                  <a:gd name="connsiteY2" fmla="*/ 769620 h 769620"/>
                  <a:gd name="connsiteX3" fmla="*/ 456343 w 712029"/>
                  <a:gd name="connsiteY3" fmla="*/ 398431 h 769620"/>
                  <a:gd name="connsiteX4" fmla="*/ 711899 w 712029"/>
                  <a:gd name="connsiteY4" fmla="*/ 0 h 769620"/>
                  <a:gd name="connsiteX5" fmla="*/ 212122 w 712029"/>
                  <a:gd name="connsiteY5" fmla="*/ 420243 h 76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2029" h="769620">
                    <a:moveTo>
                      <a:pt x="212122" y="420243"/>
                    </a:moveTo>
                    <a:cubicBezTo>
                      <a:pt x="207074" y="428339"/>
                      <a:pt x="201740" y="436531"/>
                      <a:pt x="195929" y="444722"/>
                    </a:cubicBezTo>
                    <a:cubicBezTo>
                      <a:pt x="126778" y="543401"/>
                      <a:pt x="46768" y="643890"/>
                      <a:pt x="0" y="769620"/>
                    </a:cubicBezTo>
                    <a:cubicBezTo>
                      <a:pt x="103823" y="595598"/>
                      <a:pt x="249174" y="569023"/>
                      <a:pt x="456343" y="398431"/>
                    </a:cubicBezTo>
                    <a:cubicBezTo>
                      <a:pt x="726187" y="176213"/>
                      <a:pt x="711899" y="0"/>
                      <a:pt x="711899" y="0"/>
                    </a:cubicBezTo>
                    <a:cubicBezTo>
                      <a:pt x="711899" y="0"/>
                      <a:pt x="439579" y="166211"/>
                      <a:pt x="212122" y="420243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3" name="图形 149">
              <a:extLst>
                <a:ext uri="{FF2B5EF4-FFF2-40B4-BE49-F238E27FC236}">
                  <a16:creationId xmlns:a16="http://schemas.microsoft.com/office/drawing/2014/main" id="{EBF19234-D236-7E1F-16E6-750B916AFF6B}"/>
                </a:ext>
              </a:extLst>
            </p:cNvPr>
            <p:cNvGrpSpPr/>
            <p:nvPr/>
          </p:nvGrpSpPr>
          <p:grpSpPr>
            <a:xfrm>
              <a:off x="8006047" y="3893603"/>
              <a:ext cx="66867" cy="66797"/>
              <a:chOff x="8006047" y="3893603"/>
              <a:chExt cx="66867" cy="66797"/>
            </a:xfrm>
          </p:grpSpPr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BF173CBC-2884-226A-FA8C-900A597D5F99}"/>
                  </a:ext>
                </a:extLst>
              </p:cNvPr>
              <p:cNvSpPr/>
              <p:nvPr/>
            </p:nvSpPr>
            <p:spPr>
              <a:xfrm>
                <a:off x="8006047" y="3893603"/>
                <a:ext cx="66867" cy="66797"/>
              </a:xfrm>
              <a:custGeom>
                <a:avLst/>
                <a:gdLst>
                  <a:gd name="connsiteX0" fmla="*/ 59533 w 66867"/>
                  <a:gd name="connsiteY0" fmla="*/ 12504 h 66797"/>
                  <a:gd name="connsiteX1" fmla="*/ 54293 w 66867"/>
                  <a:gd name="connsiteY1" fmla="*/ 59462 h 66797"/>
                  <a:gd name="connsiteX2" fmla="*/ 7335 w 66867"/>
                  <a:gd name="connsiteY2" fmla="*/ 54224 h 66797"/>
                  <a:gd name="connsiteX3" fmla="*/ 12574 w 66867"/>
                  <a:gd name="connsiteY3" fmla="*/ 7266 h 66797"/>
                  <a:gd name="connsiteX4" fmla="*/ 59533 w 66867"/>
                  <a:gd name="connsiteY4" fmla="*/ 12504 h 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67" h="66797">
                    <a:moveTo>
                      <a:pt x="59533" y="12504"/>
                    </a:moveTo>
                    <a:cubicBezTo>
                      <a:pt x="71057" y="26887"/>
                      <a:pt x="68772" y="47937"/>
                      <a:pt x="54293" y="59462"/>
                    </a:cubicBezTo>
                    <a:cubicBezTo>
                      <a:pt x="39910" y="70988"/>
                      <a:pt x="18861" y="68702"/>
                      <a:pt x="7335" y="54224"/>
                    </a:cubicBezTo>
                    <a:cubicBezTo>
                      <a:pt x="-4190" y="39841"/>
                      <a:pt x="-1904" y="18791"/>
                      <a:pt x="12574" y="7266"/>
                    </a:cubicBezTo>
                    <a:cubicBezTo>
                      <a:pt x="26957" y="-4165"/>
                      <a:pt x="48007" y="-1879"/>
                      <a:pt x="59533" y="12504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ED39D93-A224-358A-C920-85F322764B0D}"/>
                  </a:ext>
                </a:extLst>
              </p:cNvPr>
              <p:cNvSpPr/>
              <p:nvPr/>
            </p:nvSpPr>
            <p:spPr>
              <a:xfrm>
                <a:off x="8020929" y="3908510"/>
                <a:ext cx="37008" cy="37008"/>
              </a:xfrm>
              <a:custGeom>
                <a:avLst/>
                <a:gdLst>
                  <a:gd name="connsiteX0" fmla="*/ 32935 w 37008"/>
                  <a:gd name="connsiteY0" fmla="*/ 6931 h 37008"/>
                  <a:gd name="connsiteX1" fmla="*/ 30077 w 37008"/>
                  <a:gd name="connsiteY1" fmla="*/ 32934 h 37008"/>
                  <a:gd name="connsiteX2" fmla="*/ 4074 w 37008"/>
                  <a:gd name="connsiteY2" fmla="*/ 30077 h 37008"/>
                  <a:gd name="connsiteX3" fmla="*/ 6932 w 37008"/>
                  <a:gd name="connsiteY3" fmla="*/ 4074 h 37008"/>
                  <a:gd name="connsiteX4" fmla="*/ 32935 w 37008"/>
                  <a:gd name="connsiteY4" fmla="*/ 6931 h 37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08" h="37008">
                    <a:moveTo>
                      <a:pt x="32935" y="6931"/>
                    </a:moveTo>
                    <a:cubicBezTo>
                      <a:pt x="39316" y="14932"/>
                      <a:pt x="38078" y="26553"/>
                      <a:pt x="30077" y="32934"/>
                    </a:cubicBezTo>
                    <a:cubicBezTo>
                      <a:pt x="22076" y="39316"/>
                      <a:pt x="10456" y="38078"/>
                      <a:pt x="4074" y="30077"/>
                    </a:cubicBezTo>
                    <a:cubicBezTo>
                      <a:pt x="-2308" y="22076"/>
                      <a:pt x="-1070" y="10456"/>
                      <a:pt x="6932" y="4074"/>
                    </a:cubicBezTo>
                    <a:cubicBezTo>
                      <a:pt x="14932" y="-2308"/>
                      <a:pt x="26553" y="-1070"/>
                      <a:pt x="32935" y="69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E08DCD33-789A-749C-9F33-17244013CACB}"/>
                  </a:ext>
                </a:extLst>
              </p:cNvPr>
              <p:cNvSpPr/>
              <p:nvPr/>
            </p:nvSpPr>
            <p:spPr>
              <a:xfrm>
                <a:off x="8021200" y="3907923"/>
                <a:ext cx="13892" cy="13892"/>
              </a:xfrm>
              <a:custGeom>
                <a:avLst/>
                <a:gdLst>
                  <a:gd name="connsiteX0" fmla="*/ 12375 w 13892"/>
                  <a:gd name="connsiteY0" fmla="*/ 2565 h 13892"/>
                  <a:gd name="connsiteX1" fmla="*/ 11328 w 13892"/>
                  <a:gd name="connsiteY1" fmla="*/ 12375 h 13892"/>
                  <a:gd name="connsiteX2" fmla="*/ 1517 w 13892"/>
                  <a:gd name="connsiteY2" fmla="*/ 11328 h 13892"/>
                  <a:gd name="connsiteX3" fmla="*/ 2565 w 13892"/>
                  <a:gd name="connsiteY3" fmla="*/ 1517 h 13892"/>
                  <a:gd name="connsiteX4" fmla="*/ 12375 w 13892"/>
                  <a:gd name="connsiteY4" fmla="*/ 2565 h 1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2" h="13892">
                    <a:moveTo>
                      <a:pt x="12375" y="2565"/>
                    </a:moveTo>
                    <a:cubicBezTo>
                      <a:pt x="14756" y="5613"/>
                      <a:pt x="14280" y="9994"/>
                      <a:pt x="11328" y="12375"/>
                    </a:cubicBezTo>
                    <a:cubicBezTo>
                      <a:pt x="8279" y="14757"/>
                      <a:pt x="3898" y="14281"/>
                      <a:pt x="1517" y="11328"/>
                    </a:cubicBezTo>
                    <a:cubicBezTo>
                      <a:pt x="-864" y="8280"/>
                      <a:pt x="-388" y="3898"/>
                      <a:pt x="2565" y="1517"/>
                    </a:cubicBezTo>
                    <a:cubicBezTo>
                      <a:pt x="5613" y="-864"/>
                      <a:pt x="9994" y="-388"/>
                      <a:pt x="12375" y="25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4" name="图形 149">
              <a:extLst>
                <a:ext uri="{FF2B5EF4-FFF2-40B4-BE49-F238E27FC236}">
                  <a16:creationId xmlns:a16="http://schemas.microsoft.com/office/drawing/2014/main" id="{3D268F6F-0BAC-7EEC-0FD5-B9598BAFDD1C}"/>
                </a:ext>
              </a:extLst>
            </p:cNvPr>
            <p:cNvGrpSpPr/>
            <p:nvPr/>
          </p:nvGrpSpPr>
          <p:grpSpPr>
            <a:xfrm>
              <a:off x="6945725" y="3871150"/>
              <a:ext cx="923131" cy="755332"/>
              <a:chOff x="6945725" y="3871150"/>
              <a:chExt cx="923131" cy="755332"/>
            </a:xfrm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295FCAE-A541-FCAD-2AB6-A2D16A879F6C}"/>
                  </a:ext>
                </a:extLst>
              </p:cNvPr>
              <p:cNvSpPr/>
              <p:nvPr/>
            </p:nvSpPr>
            <p:spPr>
              <a:xfrm>
                <a:off x="6945725" y="3871150"/>
                <a:ext cx="923131" cy="755332"/>
              </a:xfrm>
              <a:custGeom>
                <a:avLst/>
                <a:gdLst>
                  <a:gd name="connsiteX0" fmla="*/ 920686 w 923131"/>
                  <a:gd name="connsiteY0" fmla="*/ 0 h 755332"/>
                  <a:gd name="connsiteX1" fmla="*/ 0 w 923131"/>
                  <a:gd name="connsiteY1" fmla="*/ 755332 h 755332"/>
                  <a:gd name="connsiteX2" fmla="*/ 852964 w 923131"/>
                  <a:gd name="connsiteY2" fmla="*/ 270986 h 755332"/>
                  <a:gd name="connsiteX3" fmla="*/ 920686 w 923131"/>
                  <a:gd name="connsiteY3" fmla="*/ 0 h 75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131" h="755332">
                    <a:moveTo>
                      <a:pt x="920686" y="0"/>
                    </a:moveTo>
                    <a:cubicBezTo>
                      <a:pt x="920686" y="0"/>
                      <a:pt x="107442" y="165735"/>
                      <a:pt x="0" y="755332"/>
                    </a:cubicBezTo>
                    <a:cubicBezTo>
                      <a:pt x="321564" y="713041"/>
                      <a:pt x="652748" y="507968"/>
                      <a:pt x="852964" y="270986"/>
                    </a:cubicBezTo>
                    <a:cubicBezTo>
                      <a:pt x="942975" y="124777"/>
                      <a:pt x="920686" y="0"/>
                      <a:pt x="9206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41E9B4DF-7422-1E10-07EE-71B9EBC5EC32}"/>
                  </a:ext>
                </a:extLst>
              </p:cNvPr>
              <p:cNvSpPr/>
              <p:nvPr/>
            </p:nvSpPr>
            <p:spPr>
              <a:xfrm>
                <a:off x="7104457" y="3969639"/>
                <a:ext cx="689374" cy="553007"/>
              </a:xfrm>
              <a:custGeom>
                <a:avLst/>
                <a:gdLst>
                  <a:gd name="connsiteX0" fmla="*/ 689374 w 689374"/>
                  <a:gd name="connsiteY0" fmla="*/ 0 h 553007"/>
                  <a:gd name="connsiteX1" fmla="*/ 267893 w 689374"/>
                  <a:gd name="connsiteY1" fmla="*/ 197644 h 553007"/>
                  <a:gd name="connsiteX2" fmla="*/ 13099 w 689374"/>
                  <a:gd name="connsiteY2" fmla="*/ 542925 h 553007"/>
                  <a:gd name="connsiteX3" fmla="*/ 546499 w 689374"/>
                  <a:gd name="connsiteY3" fmla="*/ 226219 h 553007"/>
                  <a:gd name="connsiteX4" fmla="*/ 689374 w 689374"/>
                  <a:gd name="connsiteY4" fmla="*/ 0 h 55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374" h="553007">
                    <a:moveTo>
                      <a:pt x="689374" y="0"/>
                    </a:moveTo>
                    <a:cubicBezTo>
                      <a:pt x="689374" y="0"/>
                      <a:pt x="486968" y="35719"/>
                      <a:pt x="267893" y="197644"/>
                    </a:cubicBezTo>
                    <a:cubicBezTo>
                      <a:pt x="48818" y="359569"/>
                      <a:pt x="-34907" y="481870"/>
                      <a:pt x="13099" y="542925"/>
                    </a:cubicBezTo>
                    <a:cubicBezTo>
                      <a:pt x="61105" y="603980"/>
                      <a:pt x="432199" y="373856"/>
                      <a:pt x="546499" y="226219"/>
                    </a:cubicBezTo>
                    <a:cubicBezTo>
                      <a:pt x="660799" y="78581"/>
                      <a:pt x="689374" y="0"/>
                      <a:pt x="689374" y="0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1AD59C9-0EF3-D70C-CEEF-3EFCED40991D}"/>
                  </a:ext>
                </a:extLst>
              </p:cNvPr>
              <p:cNvSpPr/>
              <p:nvPr/>
            </p:nvSpPr>
            <p:spPr>
              <a:xfrm>
                <a:off x="7130129" y="3969543"/>
                <a:ext cx="663701" cy="553004"/>
              </a:xfrm>
              <a:custGeom>
                <a:avLst/>
                <a:gdLst>
                  <a:gd name="connsiteX0" fmla="*/ 592836 w 663701"/>
                  <a:gd name="connsiteY0" fmla="*/ 18479 h 553004"/>
                  <a:gd name="connsiteX1" fmla="*/ 454152 w 663701"/>
                  <a:gd name="connsiteY1" fmla="*/ 234601 h 553004"/>
                  <a:gd name="connsiteX2" fmla="*/ 0 w 663701"/>
                  <a:gd name="connsiteY2" fmla="*/ 551021 h 553004"/>
                  <a:gd name="connsiteX3" fmla="*/ 520827 w 663701"/>
                  <a:gd name="connsiteY3" fmla="*/ 226219 h 553004"/>
                  <a:gd name="connsiteX4" fmla="*/ 663702 w 663701"/>
                  <a:gd name="connsiteY4" fmla="*/ 0 h 553004"/>
                  <a:gd name="connsiteX5" fmla="*/ 592836 w 663701"/>
                  <a:gd name="connsiteY5" fmla="*/ 18479 h 55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3701" h="553004">
                    <a:moveTo>
                      <a:pt x="592836" y="18479"/>
                    </a:moveTo>
                    <a:cubicBezTo>
                      <a:pt x="581597" y="43815"/>
                      <a:pt x="545020" y="117348"/>
                      <a:pt x="454152" y="234601"/>
                    </a:cubicBezTo>
                    <a:cubicBezTo>
                      <a:pt x="366522" y="347758"/>
                      <a:pt x="128207" y="509206"/>
                      <a:pt x="0" y="551021"/>
                    </a:cubicBezTo>
                    <a:cubicBezTo>
                      <a:pt x="80582" y="575691"/>
                      <a:pt x="413671" y="364712"/>
                      <a:pt x="520827" y="226219"/>
                    </a:cubicBezTo>
                    <a:cubicBezTo>
                      <a:pt x="635127" y="78581"/>
                      <a:pt x="663702" y="0"/>
                      <a:pt x="663702" y="0"/>
                    </a:cubicBezTo>
                    <a:cubicBezTo>
                      <a:pt x="663702" y="0"/>
                      <a:pt x="637032" y="4858"/>
                      <a:pt x="592836" y="18479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2A816B6-5752-B193-CE6E-7B3ACCE960A6}"/>
              </a:ext>
            </a:extLst>
          </p:cNvPr>
          <p:cNvGrpSpPr/>
          <p:nvPr/>
        </p:nvGrpSpPr>
        <p:grpSpPr>
          <a:xfrm>
            <a:off x="2679258" y="1272442"/>
            <a:ext cx="1691501" cy="1691501"/>
            <a:chOff x="2998294" y="1272442"/>
            <a:chExt cx="1934463" cy="1934463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2F26AE3-8102-CBA6-B090-482A513E04A0}"/>
                </a:ext>
              </a:extLst>
            </p:cNvPr>
            <p:cNvSpPr/>
            <p:nvPr/>
          </p:nvSpPr>
          <p:spPr bwMode="auto">
            <a:xfrm>
              <a:off x="2998294" y="1272442"/>
              <a:ext cx="1934463" cy="1934463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91C4DEE-CE8D-C6FA-8D51-EF83AE237D38}"/>
                </a:ext>
              </a:extLst>
            </p:cNvPr>
            <p:cNvSpPr txBox="1"/>
            <p:nvPr/>
          </p:nvSpPr>
          <p:spPr>
            <a:xfrm>
              <a:off x="3165846" y="1406619"/>
              <a:ext cx="1501801" cy="16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F4B8"/>
                      </a:gs>
                      <a:gs pos="100000">
                        <a:srgbClr val="DAA25E"/>
                      </a:gs>
                    </a:gsLst>
                    <a:lin ang="2700000" scaled="1"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兔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1C1FCC5-ABF3-65ED-2B06-8B6B3FEE82B1}"/>
              </a:ext>
            </a:extLst>
          </p:cNvPr>
          <p:cNvGrpSpPr/>
          <p:nvPr/>
        </p:nvGrpSpPr>
        <p:grpSpPr>
          <a:xfrm>
            <a:off x="4395869" y="1272442"/>
            <a:ext cx="1691501" cy="1691501"/>
            <a:chOff x="2998294" y="1272442"/>
            <a:chExt cx="1934462" cy="193446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67E027A-D8F1-5B67-1942-AC864ADB89B2}"/>
                </a:ext>
              </a:extLst>
            </p:cNvPr>
            <p:cNvSpPr/>
            <p:nvPr/>
          </p:nvSpPr>
          <p:spPr bwMode="auto">
            <a:xfrm>
              <a:off x="2998294" y="1272442"/>
              <a:ext cx="1934462" cy="1934463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7CAF7CD-D410-8475-2580-3DF99F885000}"/>
                </a:ext>
              </a:extLst>
            </p:cNvPr>
            <p:cNvSpPr txBox="1"/>
            <p:nvPr/>
          </p:nvSpPr>
          <p:spPr>
            <a:xfrm>
              <a:off x="3214624" y="1406619"/>
              <a:ext cx="1501800" cy="16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0">
                        <a:srgbClr val="FFF4B8"/>
                      </a:gs>
                      <a:gs pos="100000">
                        <a:srgbClr val="DAA25E"/>
                      </a:gs>
                    </a:gsLst>
                    <a:lin ang="2700000" scaled="1"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</a:defRPr>
              </a:lvl1pPr>
            </a:lstStyle>
            <a:p>
              <a:r>
                <a:rPr lang="zh-CN" altLang="en-US" dirty="0"/>
                <a:t>年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B51DA35-173C-F204-722C-7F8A49B3294A}"/>
              </a:ext>
            </a:extLst>
          </p:cNvPr>
          <p:cNvGrpSpPr/>
          <p:nvPr/>
        </p:nvGrpSpPr>
        <p:grpSpPr>
          <a:xfrm>
            <a:off x="6112476" y="1272442"/>
            <a:ext cx="1691501" cy="1691501"/>
            <a:chOff x="2998294" y="1272442"/>
            <a:chExt cx="1934463" cy="193446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3487C68-2494-5F00-02E1-AE851A0AC90F}"/>
                </a:ext>
              </a:extLst>
            </p:cNvPr>
            <p:cNvSpPr/>
            <p:nvPr/>
          </p:nvSpPr>
          <p:spPr bwMode="auto">
            <a:xfrm>
              <a:off x="2998294" y="1272442"/>
              <a:ext cx="1934463" cy="1934463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D81CD2A-D6B0-C45A-02CD-5808D93BCB32}"/>
                </a:ext>
              </a:extLst>
            </p:cNvPr>
            <p:cNvSpPr txBox="1"/>
            <p:nvPr/>
          </p:nvSpPr>
          <p:spPr>
            <a:xfrm>
              <a:off x="3214624" y="1406619"/>
              <a:ext cx="1501801" cy="16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0">
                        <a:srgbClr val="FFF4B8"/>
                      </a:gs>
                      <a:gs pos="100000">
                        <a:srgbClr val="DAA25E"/>
                      </a:gs>
                    </a:gsLst>
                    <a:lin ang="2700000" scaled="1"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</a:defRPr>
              </a:lvl1pPr>
            </a:lstStyle>
            <a:p>
              <a:r>
                <a:rPr lang="zh-CN" altLang="en-US" dirty="0"/>
                <a:t>计</a:t>
              </a:r>
            </a:p>
          </p:txBody>
        </p: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id="{EC2820D4-4BCE-04DE-6B13-085E7EE96096}"/>
              </a:ext>
            </a:extLst>
          </p:cNvPr>
          <p:cNvSpPr/>
          <p:nvPr/>
        </p:nvSpPr>
        <p:spPr bwMode="auto">
          <a:xfrm>
            <a:off x="7829085" y="1272442"/>
            <a:ext cx="1691501" cy="1691501"/>
          </a:xfrm>
          <a:prstGeom prst="ellipse">
            <a:avLst/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ED201489-A61B-5E2C-0DC9-673FFC353AD3}"/>
              </a:ext>
            </a:extLst>
          </p:cNvPr>
          <p:cNvSpPr/>
          <p:nvPr/>
        </p:nvSpPr>
        <p:spPr bwMode="auto">
          <a:xfrm>
            <a:off x="2408260" y="3134422"/>
            <a:ext cx="7375480" cy="438263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gradFill flip="none" rotWithShape="1">
              <a:gsLst>
                <a:gs pos="53000">
                  <a:srgbClr val="E61B20"/>
                </a:gs>
                <a:gs pos="100000">
                  <a:srgbClr val="C10000"/>
                </a:gs>
                <a:gs pos="0">
                  <a:srgbClr val="C10000"/>
                </a:gs>
              </a:gsLst>
              <a:lin ang="108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351F83A-6806-C48C-DC82-3EFBEA7E3F02}"/>
              </a:ext>
            </a:extLst>
          </p:cNvPr>
          <p:cNvSpPr txBox="1"/>
          <p:nvPr/>
        </p:nvSpPr>
        <p:spPr>
          <a:xfrm>
            <a:off x="3638197" y="3180795"/>
            <a:ext cx="4948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100000">
                      <a:srgbClr val="C10000"/>
                    </a:gs>
                    <a:gs pos="0">
                      <a:srgbClr val="E61B20"/>
                    </a:gs>
                  </a:gsLst>
                  <a:lin ang="108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年终总结暨新年计划</a:t>
            </a:r>
            <a:r>
              <a:rPr lang="en-US" altLang="zh-CN" sz="1600" dirty="0">
                <a:gradFill>
                  <a:gsLst>
                    <a:gs pos="100000">
                      <a:srgbClr val="C10000"/>
                    </a:gs>
                    <a:gs pos="0">
                      <a:srgbClr val="E61B20"/>
                    </a:gs>
                  </a:gsLst>
                  <a:lin ang="108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dirty="0">
                <a:gradFill>
                  <a:gsLst>
                    <a:gs pos="100000">
                      <a:srgbClr val="C10000"/>
                    </a:gs>
                    <a:gs pos="0">
                      <a:srgbClr val="E61B20"/>
                    </a:gs>
                  </a:gsLst>
                  <a:lin ang="108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008D57-DB4D-3FEE-12FC-6E5CB367637B}"/>
              </a:ext>
            </a:extLst>
          </p:cNvPr>
          <p:cNvGrpSpPr/>
          <p:nvPr/>
        </p:nvGrpSpPr>
        <p:grpSpPr>
          <a:xfrm>
            <a:off x="4270250" y="4451441"/>
            <a:ext cx="3931938" cy="310549"/>
            <a:chOff x="3313643" y="3941294"/>
            <a:chExt cx="3931938" cy="31054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6DAFDC-ADA4-FF01-A1F6-77C897B3A58B}"/>
                </a:ext>
              </a:extLst>
            </p:cNvPr>
            <p:cNvGrpSpPr/>
            <p:nvPr/>
          </p:nvGrpSpPr>
          <p:grpSpPr>
            <a:xfrm>
              <a:off x="3313643" y="3941294"/>
              <a:ext cx="2034869" cy="310549"/>
              <a:chOff x="3313643" y="3941294"/>
              <a:chExt cx="2034869" cy="310549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32A560D-B671-722E-D231-282C020D654B}"/>
                  </a:ext>
                </a:extLst>
              </p:cNvPr>
              <p:cNvSpPr/>
              <p:nvPr/>
            </p:nvSpPr>
            <p:spPr>
              <a:xfrm>
                <a:off x="3313643" y="4108217"/>
                <a:ext cx="273863" cy="131174"/>
              </a:xfrm>
              <a:custGeom>
                <a:avLst/>
                <a:gdLst>
                  <a:gd name="connsiteX0" fmla="*/ 136931 w 273863"/>
                  <a:gd name="connsiteY0" fmla="*/ 0 h 131174"/>
                  <a:gd name="connsiteX1" fmla="*/ 193416 w 273863"/>
                  <a:gd name="connsiteY1" fmla="*/ 8558 h 131174"/>
                  <a:gd name="connsiteX2" fmla="*/ 260170 w 273863"/>
                  <a:gd name="connsiteY2" fmla="*/ 41079 h 131174"/>
                  <a:gd name="connsiteX3" fmla="*/ 273863 w 273863"/>
                  <a:gd name="connsiteY3" fmla="*/ 68466 h 131174"/>
                  <a:gd name="connsiteX4" fmla="*/ 273863 w 273863"/>
                  <a:gd name="connsiteY4" fmla="*/ 69867 h 131174"/>
                  <a:gd name="connsiteX5" fmla="*/ 269687 w 273863"/>
                  <a:gd name="connsiteY5" fmla="*/ 76060 h 131174"/>
                  <a:gd name="connsiteX6" fmla="*/ 136631 w 273863"/>
                  <a:gd name="connsiteY6" fmla="*/ 131174 h 131174"/>
                  <a:gd name="connsiteX7" fmla="*/ 3575 w 273863"/>
                  <a:gd name="connsiteY7" fmla="*/ 76060 h 131174"/>
                  <a:gd name="connsiteX8" fmla="*/ 0 w 273863"/>
                  <a:gd name="connsiteY8" fmla="*/ 70758 h 131174"/>
                  <a:gd name="connsiteX9" fmla="*/ 0 w 273863"/>
                  <a:gd name="connsiteY9" fmla="*/ 68466 h 131174"/>
                  <a:gd name="connsiteX10" fmla="*/ 13693 w 273863"/>
                  <a:gd name="connsiteY10" fmla="*/ 41079 h 131174"/>
                  <a:gd name="connsiteX11" fmla="*/ 80447 w 273863"/>
                  <a:gd name="connsiteY11" fmla="*/ 8558 h 131174"/>
                  <a:gd name="connsiteX12" fmla="*/ 136931 w 273863"/>
                  <a:gd name="connsiteY12" fmla="*/ 0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3863" h="131174">
                    <a:moveTo>
                      <a:pt x="136931" y="0"/>
                    </a:moveTo>
                    <a:cubicBezTo>
                      <a:pt x="156077" y="71"/>
                      <a:pt x="175108" y="2954"/>
                      <a:pt x="193416" y="8558"/>
                    </a:cubicBezTo>
                    <a:cubicBezTo>
                      <a:pt x="217378" y="15405"/>
                      <a:pt x="241342" y="25675"/>
                      <a:pt x="260170" y="41079"/>
                    </a:cubicBezTo>
                    <a:cubicBezTo>
                      <a:pt x="268612" y="47691"/>
                      <a:pt x="273639" y="57745"/>
                      <a:pt x="273863" y="68466"/>
                    </a:cubicBezTo>
                    <a:lnTo>
                      <a:pt x="273863" y="69867"/>
                    </a:lnTo>
                    <a:lnTo>
                      <a:pt x="269687" y="76060"/>
                    </a:lnTo>
                    <a:cubicBezTo>
                      <a:pt x="235635" y="110112"/>
                      <a:pt x="188593" y="131174"/>
                      <a:pt x="136631" y="131174"/>
                    </a:cubicBezTo>
                    <a:cubicBezTo>
                      <a:pt x="84670" y="131174"/>
                      <a:pt x="37627" y="110112"/>
                      <a:pt x="3575" y="76060"/>
                    </a:cubicBezTo>
                    <a:lnTo>
                      <a:pt x="0" y="70758"/>
                    </a:lnTo>
                    <a:lnTo>
                      <a:pt x="0" y="68466"/>
                    </a:lnTo>
                    <a:cubicBezTo>
                      <a:pt x="224" y="57745"/>
                      <a:pt x="5251" y="47691"/>
                      <a:pt x="13693" y="41079"/>
                    </a:cubicBezTo>
                    <a:cubicBezTo>
                      <a:pt x="33943" y="26538"/>
                      <a:pt x="56516" y="15542"/>
                      <a:pt x="80447" y="8558"/>
                    </a:cubicBezTo>
                    <a:cubicBezTo>
                      <a:pt x="98812" y="3208"/>
                      <a:pt x="117807" y="330"/>
                      <a:pt x="136931" y="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D707745-C8E6-58EA-D4AC-974AF2668C02}"/>
                  </a:ext>
                </a:extLst>
              </p:cNvPr>
              <p:cNvSpPr/>
              <p:nvPr/>
            </p:nvSpPr>
            <p:spPr>
              <a:xfrm>
                <a:off x="3374212" y="3941294"/>
                <a:ext cx="146475" cy="77061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F29EE74-B700-70CB-45B4-F3BD0D5D1CFE}"/>
                  </a:ext>
                </a:extLst>
              </p:cNvPr>
              <p:cNvSpPr/>
              <p:nvPr/>
            </p:nvSpPr>
            <p:spPr>
              <a:xfrm>
                <a:off x="3382151" y="3985834"/>
                <a:ext cx="136246" cy="104759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51C6A60-52F7-D3E1-6C3D-1DBC42A28535}"/>
                  </a:ext>
                </a:extLst>
              </p:cNvPr>
              <p:cNvSpPr txBox="1"/>
              <p:nvPr/>
            </p:nvSpPr>
            <p:spPr>
              <a:xfrm>
                <a:off x="3576668" y="3974844"/>
                <a:ext cx="17718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A9A740A-2C2C-E4C3-2273-F13C081207BE}"/>
                </a:ext>
              </a:extLst>
            </p:cNvPr>
            <p:cNvGrpSpPr/>
            <p:nvPr/>
          </p:nvGrpSpPr>
          <p:grpSpPr>
            <a:xfrm>
              <a:off x="5374845" y="3960833"/>
              <a:ext cx="1870736" cy="288286"/>
              <a:chOff x="5374845" y="3960833"/>
              <a:chExt cx="1870736" cy="288286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D5F84E1-0F67-6217-2A7D-0A197C34FE64}"/>
                  </a:ext>
                </a:extLst>
              </p:cNvPr>
              <p:cNvGrpSpPr/>
              <p:nvPr/>
            </p:nvGrpSpPr>
            <p:grpSpPr>
              <a:xfrm>
                <a:off x="5374845" y="3960833"/>
                <a:ext cx="281062" cy="281062"/>
                <a:chOff x="6302832" y="5189791"/>
                <a:chExt cx="723900" cy="723900"/>
              </a:xfrm>
              <a:solidFill>
                <a:srgbClr val="C7121B"/>
              </a:solidFill>
              <a:effectLst/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4F76EE15-A7E4-EB7B-0B12-26BFA67CBC3A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21CEB02-D6B6-97B8-68CD-1EE3B1FB23A3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7CCA74CE-F768-73F3-FBB7-29AAC6E93603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256D2F5B-702B-67AF-C0D9-C606DE15A3A1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59383FA6-3406-4883-8C87-A7E1301D163E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E0CFE94-8A99-FFF0-858D-BA1B88636E71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C2BE1C-8E92-9DD6-B3FC-8BCCA3E9EEFA}"/>
                  </a:ext>
                </a:extLst>
              </p:cNvPr>
              <p:cNvSpPr txBox="1"/>
              <p:nvPr/>
            </p:nvSpPr>
            <p:spPr>
              <a:xfrm>
                <a:off x="5655986" y="3972120"/>
                <a:ext cx="15895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2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0E4C677-78A0-C37F-3422-F5AEC8BCE5D6}"/>
              </a:ext>
            </a:extLst>
          </p:cNvPr>
          <p:cNvSpPr/>
          <p:nvPr/>
        </p:nvSpPr>
        <p:spPr>
          <a:xfrm flipH="1">
            <a:off x="2732474" y="2359516"/>
            <a:ext cx="626428" cy="504132"/>
          </a:xfrm>
          <a:custGeom>
            <a:avLst/>
            <a:gdLst>
              <a:gd name="connsiteX0" fmla="*/ 532299 w 626428"/>
              <a:gd name="connsiteY0" fmla="*/ 0 h 504132"/>
              <a:gd name="connsiteX1" fmla="*/ 444047 w 626428"/>
              <a:gd name="connsiteY1" fmla="*/ 37410 h 504132"/>
              <a:gd name="connsiteX2" fmla="*/ 342192 w 626428"/>
              <a:gd name="connsiteY2" fmla="*/ 204856 h 504132"/>
              <a:gd name="connsiteX3" fmla="*/ 446436 w 626428"/>
              <a:gd name="connsiteY3" fmla="*/ 195734 h 504132"/>
              <a:gd name="connsiteX4" fmla="*/ 425858 w 626428"/>
              <a:gd name="connsiteY4" fmla="*/ 173472 h 504132"/>
              <a:gd name="connsiteX5" fmla="*/ 396653 w 626428"/>
              <a:gd name="connsiteY5" fmla="*/ 155339 h 504132"/>
              <a:gd name="connsiteX6" fmla="*/ 477201 w 626428"/>
              <a:gd name="connsiteY6" fmla="*/ 161962 h 504132"/>
              <a:gd name="connsiteX7" fmla="*/ 402993 w 626428"/>
              <a:gd name="connsiteY7" fmla="*/ 273375 h 504132"/>
              <a:gd name="connsiteX8" fmla="*/ 271101 w 626428"/>
              <a:gd name="connsiteY8" fmla="*/ 173582 h 504132"/>
              <a:gd name="connsiteX9" fmla="*/ 114785 w 626428"/>
              <a:gd name="connsiteY9" fmla="*/ 216474 h 504132"/>
              <a:gd name="connsiteX10" fmla="*/ 5031 w 626428"/>
              <a:gd name="connsiteY10" fmla="*/ 365025 h 504132"/>
              <a:gd name="connsiteX11" fmla="*/ 91920 w 626428"/>
              <a:gd name="connsiteY11" fmla="*/ 429419 h 504132"/>
              <a:gd name="connsiteX12" fmla="*/ 182966 w 626428"/>
              <a:gd name="connsiteY12" fmla="*/ 502826 h 504132"/>
              <a:gd name="connsiteX13" fmla="*/ 300410 w 626428"/>
              <a:gd name="connsiteY13" fmla="*/ 421926 h 504132"/>
              <a:gd name="connsiteX14" fmla="*/ 262475 w 626428"/>
              <a:gd name="connsiteY14" fmla="*/ 322892 h 504132"/>
              <a:gd name="connsiteX15" fmla="*/ 199283 w 626428"/>
              <a:gd name="connsiteY15" fmla="*/ 364917 h 504132"/>
              <a:gd name="connsiteX16" fmla="*/ 237218 w 626428"/>
              <a:gd name="connsiteY16" fmla="*/ 394671 h 504132"/>
              <a:gd name="connsiteX17" fmla="*/ 261747 w 626428"/>
              <a:gd name="connsiteY17" fmla="*/ 388046 h 504132"/>
              <a:gd name="connsiteX18" fmla="*/ 219135 w 626428"/>
              <a:gd name="connsiteY18" fmla="*/ 428767 h 504132"/>
              <a:gd name="connsiteX19" fmla="*/ 182966 w 626428"/>
              <a:gd name="connsiteY19" fmla="*/ 333643 h 504132"/>
              <a:gd name="connsiteX20" fmla="*/ 321716 w 626428"/>
              <a:gd name="connsiteY20" fmla="*/ 346891 h 504132"/>
              <a:gd name="connsiteX21" fmla="*/ 325848 w 626428"/>
              <a:gd name="connsiteY21" fmla="*/ 438025 h 504132"/>
              <a:gd name="connsiteX22" fmla="*/ 312996 w 626428"/>
              <a:gd name="connsiteY22" fmla="*/ 458645 h 504132"/>
              <a:gd name="connsiteX23" fmla="*/ 436467 w 626428"/>
              <a:gd name="connsiteY23" fmla="*/ 356771 h 504132"/>
              <a:gd name="connsiteX24" fmla="*/ 617719 w 626428"/>
              <a:gd name="connsiteY24" fmla="*/ 87939 h 504132"/>
              <a:gd name="connsiteX25" fmla="*/ 626428 w 626428"/>
              <a:gd name="connsiteY25" fmla="*/ 59881 h 504132"/>
              <a:gd name="connsiteX26" fmla="*/ 624059 w 626428"/>
              <a:gd name="connsiteY26" fmla="*/ 59670 h 504132"/>
              <a:gd name="connsiteX27" fmla="*/ 532299 w 626428"/>
              <a:gd name="connsiteY27" fmla="*/ 0 h 50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26428" h="504132">
                <a:moveTo>
                  <a:pt x="532299" y="0"/>
                </a:moveTo>
                <a:cubicBezTo>
                  <a:pt x="493415" y="109"/>
                  <a:pt x="455115" y="16397"/>
                  <a:pt x="444047" y="37410"/>
                </a:cubicBezTo>
                <a:cubicBezTo>
                  <a:pt x="318495" y="26659"/>
                  <a:pt x="313714" y="165220"/>
                  <a:pt x="342192" y="204856"/>
                </a:cubicBezTo>
                <a:cubicBezTo>
                  <a:pt x="370669" y="244382"/>
                  <a:pt x="436148" y="226248"/>
                  <a:pt x="446436" y="195734"/>
                </a:cubicBezTo>
                <a:cubicBezTo>
                  <a:pt x="456622" y="165220"/>
                  <a:pt x="432198" y="159465"/>
                  <a:pt x="425858" y="173472"/>
                </a:cubicBezTo>
                <a:cubicBezTo>
                  <a:pt x="419518" y="187481"/>
                  <a:pt x="394262" y="189978"/>
                  <a:pt x="396653" y="155339"/>
                </a:cubicBezTo>
                <a:cubicBezTo>
                  <a:pt x="399043" y="120698"/>
                  <a:pt x="456622" y="105822"/>
                  <a:pt x="477201" y="161962"/>
                </a:cubicBezTo>
                <a:cubicBezTo>
                  <a:pt x="497780" y="218103"/>
                  <a:pt x="446436" y="272506"/>
                  <a:pt x="402993" y="273375"/>
                </a:cubicBezTo>
                <a:cubicBezTo>
                  <a:pt x="359548" y="274244"/>
                  <a:pt x="321612" y="246989"/>
                  <a:pt x="271101" y="173582"/>
                </a:cubicBezTo>
                <a:cubicBezTo>
                  <a:pt x="220589" y="100175"/>
                  <a:pt x="109276" y="152081"/>
                  <a:pt x="114785" y="216474"/>
                </a:cubicBezTo>
                <a:cubicBezTo>
                  <a:pt x="3472" y="233848"/>
                  <a:pt x="-9935" y="318874"/>
                  <a:pt x="5031" y="365025"/>
                </a:cubicBezTo>
                <a:cubicBezTo>
                  <a:pt x="20102" y="411285"/>
                  <a:pt x="57933" y="431047"/>
                  <a:pt x="91920" y="429419"/>
                </a:cubicBezTo>
                <a:cubicBezTo>
                  <a:pt x="95141" y="454937"/>
                  <a:pt x="118838" y="493705"/>
                  <a:pt x="182966" y="502826"/>
                </a:cubicBezTo>
                <a:cubicBezTo>
                  <a:pt x="247092" y="511838"/>
                  <a:pt x="280663" y="473072"/>
                  <a:pt x="300410" y="421926"/>
                </a:cubicBezTo>
                <a:cubicBezTo>
                  <a:pt x="320158" y="370781"/>
                  <a:pt x="294070" y="330276"/>
                  <a:pt x="262475" y="322892"/>
                </a:cubicBezTo>
                <a:cubicBezTo>
                  <a:pt x="230879" y="315400"/>
                  <a:pt x="197724" y="338529"/>
                  <a:pt x="199283" y="364917"/>
                </a:cubicBezTo>
                <a:cubicBezTo>
                  <a:pt x="200842" y="391412"/>
                  <a:pt x="222980" y="409547"/>
                  <a:pt x="237218" y="394671"/>
                </a:cubicBezTo>
                <a:cubicBezTo>
                  <a:pt x="251457" y="379793"/>
                  <a:pt x="253848" y="362528"/>
                  <a:pt x="261747" y="388046"/>
                </a:cubicBezTo>
                <a:cubicBezTo>
                  <a:pt x="269646" y="413673"/>
                  <a:pt x="243351" y="435391"/>
                  <a:pt x="219135" y="428767"/>
                </a:cubicBezTo>
                <a:cubicBezTo>
                  <a:pt x="194917" y="422144"/>
                  <a:pt x="143263" y="388046"/>
                  <a:pt x="182966" y="333643"/>
                </a:cubicBezTo>
                <a:cubicBezTo>
                  <a:pt x="222564" y="279239"/>
                  <a:pt x="285444" y="282497"/>
                  <a:pt x="321716" y="346891"/>
                </a:cubicBezTo>
                <a:cubicBezTo>
                  <a:pt x="339853" y="379034"/>
                  <a:pt x="337489" y="410796"/>
                  <a:pt x="325848" y="438025"/>
                </a:cubicBezTo>
                <a:lnTo>
                  <a:pt x="312996" y="458645"/>
                </a:lnTo>
                <a:lnTo>
                  <a:pt x="436467" y="356771"/>
                </a:lnTo>
                <a:cubicBezTo>
                  <a:pt x="512993" y="280246"/>
                  <a:pt x="574921" y="189124"/>
                  <a:pt x="617719" y="87939"/>
                </a:cubicBezTo>
                <a:lnTo>
                  <a:pt x="626428" y="59881"/>
                </a:lnTo>
                <a:lnTo>
                  <a:pt x="624059" y="59670"/>
                </a:lnTo>
                <a:cubicBezTo>
                  <a:pt x="610652" y="15963"/>
                  <a:pt x="571183" y="-108"/>
                  <a:pt x="532299" y="0"/>
                </a:cubicBezTo>
                <a:close/>
              </a:path>
            </a:pathLst>
          </a:custGeom>
          <a:noFill/>
          <a:ln w="9525" cap="flat">
            <a:gradFill>
              <a:gsLst>
                <a:gs pos="50500">
                  <a:srgbClr val="ECCB8B">
                    <a:alpha val="67000"/>
                  </a:srgbClr>
                </a:gs>
                <a:gs pos="0">
                  <a:srgbClr val="FFF4B8">
                    <a:alpha val="0"/>
                  </a:srgbClr>
                </a:gs>
                <a:gs pos="100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478B811-C8A4-F985-55BA-D98F638FBFE7}"/>
              </a:ext>
            </a:extLst>
          </p:cNvPr>
          <p:cNvSpPr/>
          <p:nvPr/>
        </p:nvSpPr>
        <p:spPr>
          <a:xfrm flipH="1">
            <a:off x="4881271" y="2597806"/>
            <a:ext cx="797106" cy="366138"/>
          </a:xfrm>
          <a:custGeom>
            <a:avLst/>
            <a:gdLst>
              <a:gd name="connsiteX0" fmla="*/ 192249 w 797106"/>
              <a:gd name="connsiteY0" fmla="*/ 322587 h 366138"/>
              <a:gd name="connsiteX1" fmla="*/ 187020 w 797106"/>
              <a:gd name="connsiteY1" fmla="*/ 324772 h 366138"/>
              <a:gd name="connsiteX2" fmla="*/ 243737 w 797106"/>
              <a:gd name="connsiteY2" fmla="*/ 342378 h 366138"/>
              <a:gd name="connsiteX3" fmla="*/ 237706 w 797106"/>
              <a:gd name="connsiteY3" fmla="*/ 334289 h 366138"/>
              <a:gd name="connsiteX4" fmla="*/ 215672 w 797106"/>
              <a:gd name="connsiteY4" fmla="*/ 322892 h 366138"/>
              <a:gd name="connsiteX5" fmla="*/ 192249 w 797106"/>
              <a:gd name="connsiteY5" fmla="*/ 322587 h 366138"/>
              <a:gd name="connsiteX6" fmla="*/ 485496 w 797106"/>
              <a:gd name="connsiteY6" fmla="*/ 0 h 366138"/>
              <a:gd name="connsiteX7" fmla="*/ 397244 w 797106"/>
              <a:gd name="connsiteY7" fmla="*/ 37410 h 366138"/>
              <a:gd name="connsiteX8" fmla="*/ 295389 w 797106"/>
              <a:gd name="connsiteY8" fmla="*/ 204856 h 366138"/>
              <a:gd name="connsiteX9" fmla="*/ 399633 w 797106"/>
              <a:gd name="connsiteY9" fmla="*/ 195734 h 366138"/>
              <a:gd name="connsiteX10" fmla="*/ 379055 w 797106"/>
              <a:gd name="connsiteY10" fmla="*/ 173472 h 366138"/>
              <a:gd name="connsiteX11" fmla="*/ 349850 w 797106"/>
              <a:gd name="connsiteY11" fmla="*/ 155339 h 366138"/>
              <a:gd name="connsiteX12" fmla="*/ 430398 w 797106"/>
              <a:gd name="connsiteY12" fmla="*/ 161962 h 366138"/>
              <a:gd name="connsiteX13" fmla="*/ 356190 w 797106"/>
              <a:gd name="connsiteY13" fmla="*/ 273375 h 366138"/>
              <a:gd name="connsiteX14" fmla="*/ 224298 w 797106"/>
              <a:gd name="connsiteY14" fmla="*/ 173582 h 366138"/>
              <a:gd name="connsiteX15" fmla="*/ 67982 w 797106"/>
              <a:gd name="connsiteY15" fmla="*/ 216474 h 366138"/>
              <a:gd name="connsiteX16" fmla="*/ 1768 w 797106"/>
              <a:gd name="connsiteY16" fmla="*/ 240525 h 366138"/>
              <a:gd name="connsiteX17" fmla="*/ 0 w 797106"/>
              <a:gd name="connsiteY17" fmla="*/ 242048 h 366138"/>
              <a:gd name="connsiteX18" fmla="*/ 106169 w 797106"/>
              <a:gd name="connsiteY18" fmla="*/ 299675 h 366138"/>
              <a:gd name="connsiteX19" fmla="*/ 156543 w 797106"/>
              <a:gd name="connsiteY19" fmla="*/ 315312 h 366138"/>
              <a:gd name="connsiteX20" fmla="*/ 169447 w 797106"/>
              <a:gd name="connsiteY20" fmla="*/ 303706 h 366138"/>
              <a:gd name="connsiteX21" fmla="*/ 274913 w 797106"/>
              <a:gd name="connsiteY21" fmla="*/ 346891 h 366138"/>
              <a:gd name="connsiteX22" fmla="*/ 276501 w 797106"/>
              <a:gd name="connsiteY22" fmla="*/ 350722 h 366138"/>
              <a:gd name="connsiteX23" fmla="*/ 348900 w 797106"/>
              <a:gd name="connsiteY23" fmla="*/ 361772 h 366138"/>
              <a:gd name="connsiteX24" fmla="*/ 435373 w 797106"/>
              <a:gd name="connsiteY24" fmla="*/ 366138 h 366138"/>
              <a:gd name="connsiteX25" fmla="*/ 764577 w 797106"/>
              <a:gd name="connsiteY25" fmla="*/ 299675 h 366138"/>
              <a:gd name="connsiteX26" fmla="*/ 797106 w 797106"/>
              <a:gd name="connsiteY26" fmla="*/ 282019 h 366138"/>
              <a:gd name="connsiteX27" fmla="*/ 775458 w 797106"/>
              <a:gd name="connsiteY27" fmla="*/ 245359 h 366138"/>
              <a:gd name="connsiteX28" fmla="*/ 680670 w 797106"/>
              <a:gd name="connsiteY28" fmla="*/ 180966 h 366138"/>
              <a:gd name="connsiteX29" fmla="*/ 577256 w 797106"/>
              <a:gd name="connsiteY29" fmla="*/ 59670 h 366138"/>
              <a:gd name="connsiteX30" fmla="*/ 485496 w 797106"/>
              <a:gd name="connsiteY30" fmla="*/ 0 h 36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97106" h="366138">
                <a:moveTo>
                  <a:pt x="192249" y="322587"/>
                </a:moveTo>
                <a:lnTo>
                  <a:pt x="187020" y="324772"/>
                </a:lnTo>
                <a:lnTo>
                  <a:pt x="243737" y="342378"/>
                </a:lnTo>
                <a:lnTo>
                  <a:pt x="237706" y="334289"/>
                </a:lnTo>
                <a:cubicBezTo>
                  <a:pt x="231125" y="328654"/>
                  <a:pt x="223571" y="324738"/>
                  <a:pt x="215672" y="322892"/>
                </a:cubicBezTo>
                <a:cubicBezTo>
                  <a:pt x="207773" y="321019"/>
                  <a:pt x="199776" y="321060"/>
                  <a:pt x="192249" y="322587"/>
                </a:cubicBezTo>
                <a:close/>
                <a:moveTo>
                  <a:pt x="485496" y="0"/>
                </a:moveTo>
                <a:cubicBezTo>
                  <a:pt x="446612" y="109"/>
                  <a:pt x="408312" y="16397"/>
                  <a:pt x="397244" y="37410"/>
                </a:cubicBezTo>
                <a:cubicBezTo>
                  <a:pt x="271692" y="26659"/>
                  <a:pt x="266911" y="165220"/>
                  <a:pt x="295389" y="204856"/>
                </a:cubicBezTo>
                <a:cubicBezTo>
                  <a:pt x="323866" y="244382"/>
                  <a:pt x="389345" y="226248"/>
                  <a:pt x="399633" y="195734"/>
                </a:cubicBezTo>
                <a:cubicBezTo>
                  <a:pt x="409819" y="165220"/>
                  <a:pt x="385395" y="159465"/>
                  <a:pt x="379055" y="173472"/>
                </a:cubicBezTo>
                <a:cubicBezTo>
                  <a:pt x="372715" y="187481"/>
                  <a:pt x="347459" y="189978"/>
                  <a:pt x="349850" y="155339"/>
                </a:cubicBezTo>
                <a:cubicBezTo>
                  <a:pt x="352240" y="120698"/>
                  <a:pt x="409819" y="105822"/>
                  <a:pt x="430398" y="161962"/>
                </a:cubicBezTo>
                <a:cubicBezTo>
                  <a:pt x="450977" y="218103"/>
                  <a:pt x="399633" y="272506"/>
                  <a:pt x="356190" y="273375"/>
                </a:cubicBezTo>
                <a:cubicBezTo>
                  <a:pt x="312745" y="274244"/>
                  <a:pt x="274809" y="246989"/>
                  <a:pt x="224298" y="173582"/>
                </a:cubicBezTo>
                <a:cubicBezTo>
                  <a:pt x="173786" y="100175"/>
                  <a:pt x="62473" y="152081"/>
                  <a:pt x="67982" y="216474"/>
                </a:cubicBezTo>
                <a:cubicBezTo>
                  <a:pt x="40154" y="220818"/>
                  <a:pt x="18445" y="229389"/>
                  <a:pt x="1768" y="240525"/>
                </a:cubicBezTo>
                <a:lnTo>
                  <a:pt x="0" y="242048"/>
                </a:lnTo>
                <a:lnTo>
                  <a:pt x="106169" y="299675"/>
                </a:lnTo>
                <a:lnTo>
                  <a:pt x="156543" y="315312"/>
                </a:lnTo>
                <a:lnTo>
                  <a:pt x="169447" y="303706"/>
                </a:lnTo>
                <a:cubicBezTo>
                  <a:pt x="205538" y="284689"/>
                  <a:pt x="247709" y="298595"/>
                  <a:pt x="274913" y="346891"/>
                </a:cubicBezTo>
                <a:lnTo>
                  <a:pt x="276501" y="350722"/>
                </a:lnTo>
                <a:lnTo>
                  <a:pt x="348900" y="361772"/>
                </a:lnTo>
                <a:cubicBezTo>
                  <a:pt x="377332" y="364659"/>
                  <a:pt x="406180" y="366138"/>
                  <a:pt x="435373" y="366138"/>
                </a:cubicBezTo>
                <a:cubicBezTo>
                  <a:pt x="552147" y="366138"/>
                  <a:pt x="663393" y="342472"/>
                  <a:pt x="764577" y="299675"/>
                </a:cubicBezTo>
                <a:lnTo>
                  <a:pt x="797106" y="282019"/>
                </a:lnTo>
                <a:lnTo>
                  <a:pt x="775458" y="245359"/>
                </a:lnTo>
                <a:cubicBezTo>
                  <a:pt x="742303" y="187590"/>
                  <a:pt x="724114" y="184223"/>
                  <a:pt x="680670" y="180966"/>
                </a:cubicBezTo>
                <a:cubicBezTo>
                  <a:pt x="701249" y="83560"/>
                  <a:pt x="615920" y="54676"/>
                  <a:pt x="577256" y="59670"/>
                </a:cubicBezTo>
                <a:cubicBezTo>
                  <a:pt x="563849" y="15963"/>
                  <a:pt x="524380" y="-108"/>
                  <a:pt x="485496" y="0"/>
                </a:cubicBezTo>
                <a:close/>
              </a:path>
            </a:pathLst>
          </a:custGeom>
          <a:noFill/>
          <a:ln w="9525" cap="flat">
            <a:gradFill>
              <a:gsLst>
                <a:gs pos="50500">
                  <a:srgbClr val="ECCB8B"/>
                </a:gs>
                <a:gs pos="0">
                  <a:srgbClr val="FFF4B8">
                    <a:alpha val="55000"/>
                  </a:srgbClr>
                </a:gs>
                <a:gs pos="100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0915053-EE27-A526-DE09-2C7F69B4012B}"/>
              </a:ext>
            </a:extLst>
          </p:cNvPr>
          <p:cNvSpPr/>
          <p:nvPr/>
        </p:nvSpPr>
        <p:spPr>
          <a:xfrm flipH="1">
            <a:off x="6444940" y="1272441"/>
            <a:ext cx="1013170" cy="318775"/>
          </a:xfrm>
          <a:custGeom>
            <a:avLst/>
            <a:gdLst>
              <a:gd name="connsiteX0" fmla="*/ 392771 w 1013170"/>
              <a:gd name="connsiteY0" fmla="*/ 6871 h 318775"/>
              <a:gd name="connsiteX1" fmla="*/ 382892 w 1013170"/>
              <a:gd name="connsiteY1" fmla="*/ 8379 h 318775"/>
              <a:gd name="connsiteX2" fmla="*/ 387940 w 1013170"/>
              <a:gd name="connsiteY2" fmla="*/ 8719 h 318775"/>
              <a:gd name="connsiteX3" fmla="*/ 495654 w 1013170"/>
              <a:gd name="connsiteY3" fmla="*/ 0 h 318775"/>
              <a:gd name="connsiteX4" fmla="*/ 459515 w 1013170"/>
              <a:gd name="connsiteY4" fmla="*/ 1825 h 318775"/>
              <a:gd name="connsiteX5" fmla="*/ 450910 w 1013170"/>
              <a:gd name="connsiteY5" fmla="*/ 20555 h 318775"/>
              <a:gd name="connsiteX6" fmla="*/ 389798 w 1013170"/>
              <a:gd name="connsiteY6" fmla="*/ 55534 h 318775"/>
              <a:gd name="connsiteX7" fmla="*/ 326502 w 1013170"/>
              <a:gd name="connsiteY7" fmla="*/ 33491 h 318775"/>
              <a:gd name="connsiteX8" fmla="*/ 313218 w 1013170"/>
              <a:gd name="connsiteY8" fmla="*/ 20904 h 318775"/>
              <a:gd name="connsiteX9" fmla="*/ 166450 w 1013170"/>
              <a:gd name="connsiteY9" fmla="*/ 66464 h 318775"/>
              <a:gd name="connsiteX10" fmla="*/ 22787 w 1013170"/>
              <a:gd name="connsiteY10" fmla="*/ 144441 h 318775"/>
              <a:gd name="connsiteX11" fmla="*/ 0 w 1013170"/>
              <a:gd name="connsiteY11" fmla="*/ 163242 h 318775"/>
              <a:gd name="connsiteX12" fmla="*/ 6991 w 1013170"/>
              <a:gd name="connsiteY12" fmla="*/ 176991 h 318775"/>
              <a:gd name="connsiteX13" fmla="*/ 78725 w 1013170"/>
              <a:gd name="connsiteY13" fmla="*/ 211579 h 318775"/>
              <a:gd name="connsiteX14" fmla="*/ 169771 w 1013170"/>
              <a:gd name="connsiteY14" fmla="*/ 284985 h 318775"/>
              <a:gd name="connsiteX15" fmla="*/ 287215 w 1013170"/>
              <a:gd name="connsiteY15" fmla="*/ 204085 h 318775"/>
              <a:gd name="connsiteX16" fmla="*/ 249279 w 1013170"/>
              <a:gd name="connsiteY16" fmla="*/ 105051 h 318775"/>
              <a:gd name="connsiteX17" fmla="*/ 186088 w 1013170"/>
              <a:gd name="connsiteY17" fmla="*/ 147076 h 318775"/>
              <a:gd name="connsiteX18" fmla="*/ 224023 w 1013170"/>
              <a:gd name="connsiteY18" fmla="*/ 176830 h 318775"/>
              <a:gd name="connsiteX19" fmla="*/ 248552 w 1013170"/>
              <a:gd name="connsiteY19" fmla="*/ 170205 h 318775"/>
              <a:gd name="connsiteX20" fmla="*/ 205939 w 1013170"/>
              <a:gd name="connsiteY20" fmla="*/ 210926 h 318775"/>
              <a:gd name="connsiteX21" fmla="*/ 169771 w 1013170"/>
              <a:gd name="connsiteY21" fmla="*/ 115802 h 318775"/>
              <a:gd name="connsiteX22" fmla="*/ 308521 w 1013170"/>
              <a:gd name="connsiteY22" fmla="*/ 129050 h 318775"/>
              <a:gd name="connsiteX23" fmla="*/ 261127 w 1013170"/>
              <a:gd name="connsiteY23" fmla="*/ 284117 h 318775"/>
              <a:gd name="connsiteX24" fmla="*/ 461720 w 1013170"/>
              <a:gd name="connsiteY24" fmla="*/ 274777 h 318775"/>
              <a:gd name="connsiteX25" fmla="*/ 661791 w 1013170"/>
              <a:gd name="connsiteY25" fmla="*/ 206583 h 318775"/>
              <a:gd name="connsiteX26" fmla="*/ 1001641 w 1013170"/>
              <a:gd name="connsiteY26" fmla="*/ 191706 h 318775"/>
              <a:gd name="connsiteX27" fmla="*/ 1013170 w 1013170"/>
              <a:gd name="connsiteY27" fmla="*/ 181280 h 318775"/>
              <a:gd name="connsiteX28" fmla="*/ 968522 w 1013170"/>
              <a:gd name="connsiteY28" fmla="*/ 144441 h 318775"/>
              <a:gd name="connsiteX29" fmla="*/ 944429 w 1013170"/>
              <a:gd name="connsiteY29" fmla="*/ 131364 h 318775"/>
              <a:gd name="connsiteX30" fmla="*/ 942995 w 1013170"/>
              <a:gd name="connsiteY30" fmla="*/ 131431 h 318775"/>
              <a:gd name="connsiteX31" fmla="*/ 903853 w 1013170"/>
              <a:gd name="connsiteY31" fmla="*/ 129050 h 318775"/>
              <a:gd name="connsiteX32" fmla="*/ 854354 w 1013170"/>
              <a:gd name="connsiteY32" fmla="*/ 98075 h 318775"/>
              <a:gd name="connsiteX33" fmla="*/ 836443 w 1013170"/>
              <a:gd name="connsiteY33" fmla="*/ 72752 h 318775"/>
              <a:gd name="connsiteX34" fmla="*/ 824858 w 1013170"/>
              <a:gd name="connsiteY34" fmla="*/ 66464 h 318775"/>
              <a:gd name="connsiteX35" fmla="*/ 495654 w 1013170"/>
              <a:gd name="connsiteY35" fmla="*/ 0 h 31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13170" h="318775">
                <a:moveTo>
                  <a:pt x="392771" y="6871"/>
                </a:moveTo>
                <a:lnTo>
                  <a:pt x="382892" y="8379"/>
                </a:lnTo>
                <a:lnTo>
                  <a:pt x="387940" y="8719"/>
                </a:lnTo>
                <a:close/>
                <a:moveTo>
                  <a:pt x="495654" y="0"/>
                </a:moveTo>
                <a:lnTo>
                  <a:pt x="459515" y="1825"/>
                </a:lnTo>
                <a:lnTo>
                  <a:pt x="450910" y="20555"/>
                </a:lnTo>
                <a:cubicBezTo>
                  <a:pt x="435216" y="41282"/>
                  <a:pt x="411519" y="55100"/>
                  <a:pt x="389798" y="55534"/>
                </a:cubicBezTo>
                <a:cubicBezTo>
                  <a:pt x="368075" y="55969"/>
                  <a:pt x="347730" y="49372"/>
                  <a:pt x="326502" y="33491"/>
                </a:cubicBezTo>
                <a:lnTo>
                  <a:pt x="313218" y="20904"/>
                </a:lnTo>
                <a:lnTo>
                  <a:pt x="166450" y="66464"/>
                </a:lnTo>
                <a:cubicBezTo>
                  <a:pt x="115858" y="87862"/>
                  <a:pt x="67781" y="114044"/>
                  <a:pt x="22787" y="144441"/>
                </a:cubicBezTo>
                <a:lnTo>
                  <a:pt x="0" y="163242"/>
                </a:lnTo>
                <a:lnTo>
                  <a:pt x="6991" y="176991"/>
                </a:lnTo>
                <a:cubicBezTo>
                  <a:pt x="25582" y="201988"/>
                  <a:pt x="53235" y="212800"/>
                  <a:pt x="78725" y="211579"/>
                </a:cubicBezTo>
                <a:cubicBezTo>
                  <a:pt x="81946" y="237096"/>
                  <a:pt x="105643" y="275864"/>
                  <a:pt x="169771" y="284985"/>
                </a:cubicBezTo>
                <a:cubicBezTo>
                  <a:pt x="233897" y="293997"/>
                  <a:pt x="267468" y="255231"/>
                  <a:pt x="287215" y="204085"/>
                </a:cubicBezTo>
                <a:cubicBezTo>
                  <a:pt x="306963" y="152940"/>
                  <a:pt x="280875" y="112435"/>
                  <a:pt x="249279" y="105051"/>
                </a:cubicBezTo>
                <a:cubicBezTo>
                  <a:pt x="217684" y="97559"/>
                  <a:pt x="184529" y="120688"/>
                  <a:pt x="186088" y="147076"/>
                </a:cubicBezTo>
                <a:cubicBezTo>
                  <a:pt x="187647" y="173572"/>
                  <a:pt x="209785" y="191706"/>
                  <a:pt x="224023" y="176830"/>
                </a:cubicBezTo>
                <a:cubicBezTo>
                  <a:pt x="238262" y="161952"/>
                  <a:pt x="240653" y="144687"/>
                  <a:pt x="248552" y="170205"/>
                </a:cubicBezTo>
                <a:cubicBezTo>
                  <a:pt x="256451" y="195832"/>
                  <a:pt x="230156" y="217550"/>
                  <a:pt x="205939" y="210926"/>
                </a:cubicBezTo>
                <a:cubicBezTo>
                  <a:pt x="181722" y="204303"/>
                  <a:pt x="130067" y="170205"/>
                  <a:pt x="169771" y="115802"/>
                </a:cubicBezTo>
                <a:cubicBezTo>
                  <a:pt x="209369" y="61399"/>
                  <a:pt x="272248" y="64656"/>
                  <a:pt x="308521" y="129050"/>
                </a:cubicBezTo>
                <a:cubicBezTo>
                  <a:pt x="344795" y="193335"/>
                  <a:pt x="299064" y="256100"/>
                  <a:pt x="261127" y="284117"/>
                </a:cubicBezTo>
                <a:cubicBezTo>
                  <a:pt x="335336" y="320385"/>
                  <a:pt x="385952" y="342972"/>
                  <a:pt x="461720" y="274777"/>
                </a:cubicBezTo>
                <a:cubicBezTo>
                  <a:pt x="459641" y="296821"/>
                  <a:pt x="634456" y="373811"/>
                  <a:pt x="661791" y="206583"/>
                </a:cubicBezTo>
                <a:cubicBezTo>
                  <a:pt x="841856" y="259358"/>
                  <a:pt x="944256" y="232129"/>
                  <a:pt x="1001641" y="191706"/>
                </a:cubicBezTo>
                <a:lnTo>
                  <a:pt x="1013170" y="181280"/>
                </a:lnTo>
                <a:lnTo>
                  <a:pt x="968522" y="144441"/>
                </a:lnTo>
                <a:lnTo>
                  <a:pt x="944429" y="131364"/>
                </a:lnTo>
                <a:lnTo>
                  <a:pt x="942995" y="131431"/>
                </a:lnTo>
                <a:cubicBezTo>
                  <a:pt x="927375" y="131242"/>
                  <a:pt x="913571" y="130272"/>
                  <a:pt x="903853" y="129050"/>
                </a:cubicBezTo>
                <a:cubicBezTo>
                  <a:pt x="884469" y="126553"/>
                  <a:pt x="869061" y="115612"/>
                  <a:pt x="854354" y="98075"/>
                </a:cubicBezTo>
                <a:lnTo>
                  <a:pt x="836443" y="72752"/>
                </a:lnTo>
                <a:lnTo>
                  <a:pt x="824858" y="66464"/>
                </a:lnTo>
                <a:cubicBezTo>
                  <a:pt x="723674" y="23666"/>
                  <a:pt x="612428" y="0"/>
                  <a:pt x="495654" y="0"/>
                </a:cubicBezTo>
                <a:close/>
              </a:path>
            </a:pathLst>
          </a:custGeom>
          <a:noFill/>
          <a:ln w="9525" cap="flat">
            <a:gradFill>
              <a:gsLst>
                <a:gs pos="0">
                  <a:srgbClr val="ECCB8B"/>
                </a:gs>
                <a:gs pos="100000">
                  <a:srgbClr val="FFF4B8"/>
                </a:gs>
                <a:gs pos="49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6BF4BB5-7B3A-B8EE-3274-7EFB2984FFF7}"/>
              </a:ext>
            </a:extLst>
          </p:cNvPr>
          <p:cNvSpPr/>
          <p:nvPr/>
        </p:nvSpPr>
        <p:spPr>
          <a:xfrm flipH="1">
            <a:off x="8760965" y="1941274"/>
            <a:ext cx="755850" cy="529806"/>
          </a:xfrm>
          <a:custGeom>
            <a:avLst/>
            <a:gdLst>
              <a:gd name="connsiteX0" fmla="*/ 203561 w 755850"/>
              <a:gd name="connsiteY0" fmla="*/ 0 h 529806"/>
              <a:gd name="connsiteX1" fmla="*/ 115309 w 755850"/>
              <a:gd name="connsiteY1" fmla="*/ 37410 h 529806"/>
              <a:gd name="connsiteX2" fmla="*/ 6620 w 755850"/>
              <a:gd name="connsiteY2" fmla="*/ 102238 h 529806"/>
              <a:gd name="connsiteX3" fmla="*/ 2742 w 755850"/>
              <a:gd name="connsiteY3" fmla="*/ 134860 h 529806"/>
              <a:gd name="connsiteX4" fmla="*/ 0 w 755850"/>
              <a:gd name="connsiteY4" fmla="*/ 162053 h 529806"/>
              <a:gd name="connsiteX5" fmla="*/ 4504 w 755850"/>
              <a:gd name="connsiteY5" fmla="*/ 185840 h 529806"/>
              <a:gd name="connsiteX6" fmla="*/ 13454 w 755850"/>
              <a:gd name="connsiteY6" fmla="*/ 204856 h 529806"/>
              <a:gd name="connsiteX7" fmla="*/ 117698 w 755850"/>
              <a:gd name="connsiteY7" fmla="*/ 195734 h 529806"/>
              <a:gd name="connsiteX8" fmla="*/ 97120 w 755850"/>
              <a:gd name="connsiteY8" fmla="*/ 173473 h 529806"/>
              <a:gd name="connsiteX9" fmla="*/ 67915 w 755850"/>
              <a:gd name="connsiteY9" fmla="*/ 155339 h 529806"/>
              <a:gd name="connsiteX10" fmla="*/ 148463 w 755850"/>
              <a:gd name="connsiteY10" fmla="*/ 161963 h 529806"/>
              <a:gd name="connsiteX11" fmla="*/ 74255 w 755850"/>
              <a:gd name="connsiteY11" fmla="*/ 273375 h 529806"/>
              <a:gd name="connsiteX12" fmla="*/ 10959 w 755850"/>
              <a:gd name="connsiteY12" fmla="*/ 251332 h 529806"/>
              <a:gd name="connsiteX13" fmla="*/ 7214 w 755850"/>
              <a:gd name="connsiteY13" fmla="*/ 247784 h 529806"/>
              <a:gd name="connsiteX14" fmla="*/ 16469 w 755850"/>
              <a:gd name="connsiteY14" fmla="*/ 339588 h 529806"/>
              <a:gd name="connsiteX15" fmla="*/ 65749 w 755850"/>
              <a:gd name="connsiteY15" fmla="*/ 498345 h 529806"/>
              <a:gd name="connsiteX16" fmla="*/ 82826 w 755850"/>
              <a:gd name="connsiteY16" fmla="*/ 529806 h 529806"/>
              <a:gd name="connsiteX17" fmla="*/ 93305 w 755850"/>
              <a:gd name="connsiteY17" fmla="*/ 527947 h 529806"/>
              <a:gd name="connsiteX18" fmla="*/ 146177 w 755850"/>
              <a:gd name="connsiteY18" fmla="*/ 492618 h 529806"/>
              <a:gd name="connsiteX19" fmla="*/ 346248 w 755850"/>
              <a:gd name="connsiteY19" fmla="*/ 424424 h 529806"/>
              <a:gd name="connsiteX20" fmla="*/ 755850 w 755850"/>
              <a:gd name="connsiteY20" fmla="*/ 315508 h 529806"/>
              <a:gd name="connsiteX21" fmla="*/ 588310 w 755850"/>
              <a:gd name="connsiteY21" fmla="*/ 346891 h 529806"/>
              <a:gd name="connsiteX22" fmla="*/ 493523 w 755850"/>
              <a:gd name="connsiteY22" fmla="*/ 245360 h 529806"/>
              <a:gd name="connsiteX23" fmla="*/ 398734 w 755850"/>
              <a:gd name="connsiteY23" fmla="*/ 180966 h 529806"/>
              <a:gd name="connsiteX24" fmla="*/ 295321 w 755850"/>
              <a:gd name="connsiteY24" fmla="*/ 59670 h 529806"/>
              <a:gd name="connsiteX25" fmla="*/ 203561 w 755850"/>
              <a:gd name="connsiteY25" fmla="*/ 0 h 529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5850" h="529806">
                <a:moveTo>
                  <a:pt x="203561" y="0"/>
                </a:moveTo>
                <a:cubicBezTo>
                  <a:pt x="164677" y="109"/>
                  <a:pt x="126378" y="16398"/>
                  <a:pt x="115309" y="37410"/>
                </a:cubicBezTo>
                <a:cubicBezTo>
                  <a:pt x="52533" y="32035"/>
                  <a:pt x="19949" y="63987"/>
                  <a:pt x="6620" y="102238"/>
                </a:cubicBezTo>
                <a:lnTo>
                  <a:pt x="2742" y="134860"/>
                </a:lnTo>
                <a:lnTo>
                  <a:pt x="0" y="162053"/>
                </a:lnTo>
                <a:lnTo>
                  <a:pt x="4504" y="185840"/>
                </a:lnTo>
                <a:cubicBezTo>
                  <a:pt x="6854" y="193401"/>
                  <a:pt x="9894" y="199901"/>
                  <a:pt x="13454" y="204856"/>
                </a:cubicBezTo>
                <a:cubicBezTo>
                  <a:pt x="41931" y="244383"/>
                  <a:pt x="107410" y="226248"/>
                  <a:pt x="117698" y="195734"/>
                </a:cubicBezTo>
                <a:cubicBezTo>
                  <a:pt x="127884" y="165220"/>
                  <a:pt x="103460" y="159465"/>
                  <a:pt x="97120" y="173473"/>
                </a:cubicBezTo>
                <a:cubicBezTo>
                  <a:pt x="90780" y="187482"/>
                  <a:pt x="65524" y="189978"/>
                  <a:pt x="67915" y="155339"/>
                </a:cubicBezTo>
                <a:cubicBezTo>
                  <a:pt x="70304" y="120699"/>
                  <a:pt x="127884" y="105822"/>
                  <a:pt x="148463" y="161963"/>
                </a:cubicBezTo>
                <a:cubicBezTo>
                  <a:pt x="169042" y="218103"/>
                  <a:pt x="117698" y="272506"/>
                  <a:pt x="74255" y="273375"/>
                </a:cubicBezTo>
                <a:cubicBezTo>
                  <a:pt x="52533" y="273810"/>
                  <a:pt x="32187" y="267213"/>
                  <a:pt x="10959" y="251332"/>
                </a:cubicBezTo>
                <a:lnTo>
                  <a:pt x="7214" y="247784"/>
                </a:lnTo>
                <a:lnTo>
                  <a:pt x="16469" y="339588"/>
                </a:lnTo>
                <a:cubicBezTo>
                  <a:pt x="27735" y="394645"/>
                  <a:pt x="44351" y="447752"/>
                  <a:pt x="65749" y="498345"/>
                </a:cubicBezTo>
                <a:lnTo>
                  <a:pt x="82826" y="529806"/>
                </a:lnTo>
                <a:lnTo>
                  <a:pt x="93305" y="527947"/>
                </a:lnTo>
                <a:cubicBezTo>
                  <a:pt x="109865" y="521042"/>
                  <a:pt x="127235" y="509667"/>
                  <a:pt x="146177" y="492618"/>
                </a:cubicBezTo>
                <a:cubicBezTo>
                  <a:pt x="144098" y="514662"/>
                  <a:pt x="318914" y="591652"/>
                  <a:pt x="346248" y="424424"/>
                </a:cubicBezTo>
                <a:cubicBezTo>
                  <a:pt x="706378" y="529973"/>
                  <a:pt x="755850" y="315508"/>
                  <a:pt x="755850" y="315508"/>
                </a:cubicBezTo>
                <a:cubicBezTo>
                  <a:pt x="731426" y="352646"/>
                  <a:pt x="627181" y="351778"/>
                  <a:pt x="588310" y="346891"/>
                </a:cubicBezTo>
                <a:cubicBezTo>
                  <a:pt x="549542" y="341896"/>
                  <a:pt x="526677" y="303129"/>
                  <a:pt x="493523" y="245360"/>
                </a:cubicBezTo>
                <a:cubicBezTo>
                  <a:pt x="460368" y="187590"/>
                  <a:pt x="442179" y="184223"/>
                  <a:pt x="398734" y="180966"/>
                </a:cubicBezTo>
                <a:cubicBezTo>
                  <a:pt x="419314" y="83560"/>
                  <a:pt x="333985" y="54676"/>
                  <a:pt x="295321" y="59670"/>
                </a:cubicBezTo>
                <a:cubicBezTo>
                  <a:pt x="281913" y="15963"/>
                  <a:pt x="242445" y="-109"/>
                  <a:pt x="203561" y="0"/>
                </a:cubicBezTo>
                <a:close/>
              </a:path>
            </a:pathLst>
          </a:custGeom>
          <a:noFill/>
          <a:ln w="9525" cap="flat">
            <a:gradFill>
              <a:gsLst>
                <a:gs pos="50500">
                  <a:srgbClr val="ECCB8B"/>
                </a:gs>
                <a:gs pos="0">
                  <a:srgbClr val="FFF4B8">
                    <a:alpha val="55000"/>
                  </a:srgbClr>
                </a:gs>
                <a:gs pos="100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6BEEB56-882D-8F64-2076-D0E88E606065}"/>
              </a:ext>
            </a:extLst>
          </p:cNvPr>
          <p:cNvSpPr txBox="1"/>
          <p:nvPr/>
        </p:nvSpPr>
        <p:spPr>
          <a:xfrm>
            <a:off x="7993137" y="138976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rgbClr val="FFF4B8"/>
                    </a:gs>
                    <a:gs pos="100000">
                      <a:srgbClr val="DAA25E"/>
                    </a:gs>
                  </a:gsLst>
                  <a:lin ang="2700000" scaled="1"/>
                </a:gra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划</a:t>
            </a:r>
          </a:p>
        </p:txBody>
      </p:sp>
      <p:grpSp>
        <p:nvGrpSpPr>
          <p:cNvPr id="56" name="图形 8">
            <a:extLst>
              <a:ext uri="{FF2B5EF4-FFF2-40B4-BE49-F238E27FC236}">
                <a16:creationId xmlns:a16="http://schemas.microsoft.com/office/drawing/2014/main" id="{1B5DD8FE-B56C-455A-98F6-B071ADA883A0}"/>
              </a:ext>
            </a:extLst>
          </p:cNvPr>
          <p:cNvGrpSpPr/>
          <p:nvPr/>
        </p:nvGrpSpPr>
        <p:grpSpPr>
          <a:xfrm>
            <a:off x="2710830" y="3145071"/>
            <a:ext cx="154303" cy="385778"/>
            <a:chOff x="2039016" y="828293"/>
            <a:chExt cx="1490091" cy="3725417"/>
          </a:xfrm>
          <a:solidFill>
            <a:srgbClr val="E61B20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D74E2DF-2B45-0AA7-F889-1499E06A77E0}"/>
                </a:ext>
              </a:extLst>
            </p:cNvPr>
            <p:cNvSpPr/>
            <p:nvPr/>
          </p:nvSpPr>
          <p:spPr>
            <a:xfrm>
              <a:off x="2647758" y="3440429"/>
              <a:ext cx="272891" cy="1113281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F4BE0C6-C801-BED8-72CA-4955211A4A7F}"/>
                </a:ext>
              </a:extLst>
            </p:cNvPr>
            <p:cNvSpPr/>
            <p:nvPr/>
          </p:nvSpPr>
          <p:spPr>
            <a:xfrm>
              <a:off x="2670809" y="828293"/>
              <a:ext cx="226600" cy="1074229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C053F24-C5DA-6AD4-03FE-1D6365C5BA14}"/>
                </a:ext>
              </a:extLst>
            </p:cNvPr>
            <p:cNvSpPr/>
            <p:nvPr/>
          </p:nvSpPr>
          <p:spPr>
            <a:xfrm>
              <a:off x="2039016" y="1891188"/>
              <a:ext cx="1490091" cy="1577720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图形 8">
            <a:extLst>
              <a:ext uri="{FF2B5EF4-FFF2-40B4-BE49-F238E27FC236}">
                <a16:creationId xmlns:a16="http://schemas.microsoft.com/office/drawing/2014/main" id="{91E37CE8-7808-3F94-C2FA-09F8A078919A}"/>
              </a:ext>
            </a:extLst>
          </p:cNvPr>
          <p:cNvGrpSpPr/>
          <p:nvPr/>
        </p:nvGrpSpPr>
        <p:grpSpPr>
          <a:xfrm>
            <a:off x="9362512" y="3145071"/>
            <a:ext cx="154303" cy="385778"/>
            <a:chOff x="2039016" y="828293"/>
            <a:chExt cx="1490091" cy="3725417"/>
          </a:xfrm>
          <a:solidFill>
            <a:srgbClr val="E61B20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03C9F70-8615-0BE3-D2C5-35E774CF2A76}"/>
                </a:ext>
              </a:extLst>
            </p:cNvPr>
            <p:cNvSpPr/>
            <p:nvPr/>
          </p:nvSpPr>
          <p:spPr>
            <a:xfrm>
              <a:off x="2647758" y="3440429"/>
              <a:ext cx="272891" cy="1113281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60C2A3C-4274-7338-7A59-D32F228A1C7A}"/>
                </a:ext>
              </a:extLst>
            </p:cNvPr>
            <p:cNvSpPr/>
            <p:nvPr/>
          </p:nvSpPr>
          <p:spPr>
            <a:xfrm>
              <a:off x="2670809" y="828293"/>
              <a:ext cx="226600" cy="1074229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4573EE0-FF91-7D0A-B7F9-DBDD22BBDD37}"/>
                </a:ext>
              </a:extLst>
            </p:cNvPr>
            <p:cNvSpPr/>
            <p:nvPr/>
          </p:nvSpPr>
          <p:spPr>
            <a:xfrm>
              <a:off x="2039016" y="1891188"/>
              <a:ext cx="1490091" cy="1577720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047065" y="4905462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49EDC51-FCC2-0BBF-C2F9-B28BDC4A2C96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D12E9BE-BF46-AE1E-1FFD-2FED0EB3EA54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3E88F10-3E92-00E2-F106-86881A69BACD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B23DB8F-D023-D8F0-4A75-E560E199FEF2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CD3D02C-739B-1DAE-7A08-CAEE1E74636C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C97C5D-F3D9-4BCE-E70C-D9E07BBA51E7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006D574-D10E-A703-40AD-D16D1D9E8EE2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AFE7F16-5BC4-69C0-A9E5-82DB76E40211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29D2FE9-80F6-59B8-FA4A-BF0829DCFDB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5600581-D16B-A9D0-553D-835A16FC80F4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6154A56-726C-5E96-9C58-0DE503998354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3E453A4-A556-ABC7-9460-D07B742AB094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09C44C9-A5CE-0B8B-66EB-AA3D5315AD8D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722956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Freeform 9">
            <a:extLst>
              <a:ext uri="{FF2B5EF4-FFF2-40B4-BE49-F238E27FC236}">
                <a16:creationId xmlns:a16="http://schemas.microsoft.com/office/drawing/2014/main" id="{8F2657B5-5B97-6B66-7158-607280155B25}"/>
              </a:ext>
            </a:extLst>
          </p:cNvPr>
          <p:cNvSpPr>
            <a:spLocks/>
          </p:cNvSpPr>
          <p:nvPr/>
        </p:nvSpPr>
        <p:spPr bwMode="auto">
          <a:xfrm>
            <a:off x="1600200" y="2493690"/>
            <a:ext cx="2654300" cy="2076450"/>
          </a:xfrm>
          <a:custGeom>
            <a:avLst/>
            <a:gdLst/>
            <a:ahLst/>
            <a:cxnLst>
              <a:cxn ang="0">
                <a:pos x="669" y="221"/>
              </a:cxn>
              <a:cxn ang="0">
                <a:pos x="454" y="63"/>
              </a:cxn>
              <a:cxn ang="0">
                <a:pos x="432" y="47"/>
              </a:cxn>
              <a:cxn ang="0">
                <a:pos x="279" y="0"/>
              </a:cxn>
              <a:cxn ang="0">
                <a:pos x="211" y="9"/>
              </a:cxn>
              <a:cxn ang="0">
                <a:pos x="0" y="279"/>
              </a:cxn>
              <a:cxn ang="0">
                <a:pos x="211" y="549"/>
              </a:cxn>
              <a:cxn ang="0">
                <a:pos x="279" y="557"/>
              </a:cxn>
              <a:cxn ang="0">
                <a:pos x="432" y="511"/>
              </a:cxn>
              <a:cxn ang="0">
                <a:pos x="454" y="495"/>
              </a:cxn>
              <a:cxn ang="0">
                <a:pos x="669" y="337"/>
              </a:cxn>
              <a:cxn ang="0">
                <a:pos x="669" y="221"/>
              </a:cxn>
            </a:cxnLst>
            <a:rect l="0" t="0" r="r" b="b"/>
            <a:pathLst>
              <a:path w="712" h="557">
                <a:moveTo>
                  <a:pt x="669" y="221"/>
                </a:moveTo>
                <a:cubicBezTo>
                  <a:pt x="454" y="63"/>
                  <a:pt x="454" y="63"/>
                  <a:pt x="454" y="63"/>
                </a:cubicBezTo>
                <a:cubicBezTo>
                  <a:pt x="447" y="57"/>
                  <a:pt x="440" y="52"/>
                  <a:pt x="432" y="47"/>
                </a:cubicBezTo>
                <a:cubicBezTo>
                  <a:pt x="388" y="17"/>
                  <a:pt x="336" y="0"/>
                  <a:pt x="279" y="0"/>
                </a:cubicBezTo>
                <a:cubicBezTo>
                  <a:pt x="255" y="0"/>
                  <a:pt x="233" y="3"/>
                  <a:pt x="211" y="9"/>
                </a:cubicBezTo>
                <a:cubicBezTo>
                  <a:pt x="90" y="39"/>
                  <a:pt x="0" y="148"/>
                  <a:pt x="0" y="279"/>
                </a:cubicBezTo>
                <a:cubicBezTo>
                  <a:pt x="0" y="409"/>
                  <a:pt x="90" y="518"/>
                  <a:pt x="211" y="549"/>
                </a:cubicBezTo>
                <a:cubicBezTo>
                  <a:pt x="233" y="554"/>
                  <a:pt x="255" y="557"/>
                  <a:pt x="279" y="557"/>
                </a:cubicBezTo>
                <a:cubicBezTo>
                  <a:pt x="336" y="557"/>
                  <a:pt x="388" y="540"/>
                  <a:pt x="432" y="511"/>
                </a:cubicBezTo>
                <a:cubicBezTo>
                  <a:pt x="440" y="506"/>
                  <a:pt x="447" y="500"/>
                  <a:pt x="454" y="495"/>
                </a:cubicBezTo>
                <a:cubicBezTo>
                  <a:pt x="669" y="337"/>
                  <a:pt x="669" y="337"/>
                  <a:pt x="669" y="337"/>
                </a:cubicBezTo>
                <a:cubicBezTo>
                  <a:pt x="712" y="305"/>
                  <a:pt x="712" y="253"/>
                  <a:pt x="669" y="221"/>
                </a:cubicBez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Oval 27">
            <a:extLst>
              <a:ext uri="{FF2B5EF4-FFF2-40B4-BE49-F238E27FC236}">
                <a16:creationId xmlns:a16="http://schemas.microsoft.com/office/drawing/2014/main" id="{CBD7391C-06DA-F087-290E-EDBA3F8C5C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06588" y="3301728"/>
            <a:ext cx="24971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  <a:endParaRPr lang="en-US" altLang="zh-CN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5D83445-863C-ABE1-912E-FE0BDE8705B3}"/>
              </a:ext>
            </a:extLst>
          </p:cNvPr>
          <p:cNvSpPr>
            <a:spLocks/>
          </p:cNvSpPr>
          <p:nvPr/>
        </p:nvSpPr>
        <p:spPr bwMode="auto">
          <a:xfrm>
            <a:off x="3759200" y="2493690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5" y="63"/>
              </a:cxn>
              <a:cxn ang="0">
                <a:pos x="393" y="47"/>
              </a:cxn>
              <a:cxn ang="0">
                <a:pos x="239" y="0"/>
              </a:cxn>
              <a:cxn ang="0">
                <a:pos x="172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2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5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5" y="63"/>
                  <a:pt x="415" y="63"/>
                  <a:pt x="415" y="63"/>
                </a:cubicBezTo>
                <a:cubicBezTo>
                  <a:pt x="408" y="57"/>
                  <a:pt x="401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2" y="9"/>
                </a:cubicBezTo>
                <a:cubicBezTo>
                  <a:pt x="99" y="27"/>
                  <a:pt x="38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8" y="484"/>
                  <a:pt x="99" y="530"/>
                  <a:pt x="172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1" y="506"/>
                  <a:pt x="408" y="500"/>
                  <a:pt x="415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7" name="Oval 27">
            <a:extLst>
              <a:ext uri="{FF2B5EF4-FFF2-40B4-BE49-F238E27FC236}">
                <a16:creationId xmlns:a16="http://schemas.microsoft.com/office/drawing/2014/main" id="{ECB12A24-A45B-2F32-111B-FE7EE688B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1125" y="3301728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  <a:endParaRPr lang="en-US" altLang="zh-CN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 7">
            <a:extLst>
              <a:ext uri="{FF2B5EF4-FFF2-40B4-BE49-F238E27FC236}">
                <a16:creationId xmlns:a16="http://schemas.microsoft.com/office/drawing/2014/main" id="{FFBAC2CB-B4A0-B29A-6348-32299147F62C}"/>
              </a:ext>
            </a:extLst>
          </p:cNvPr>
          <p:cNvSpPr>
            <a:spLocks/>
          </p:cNvSpPr>
          <p:nvPr/>
        </p:nvSpPr>
        <p:spPr bwMode="auto">
          <a:xfrm>
            <a:off x="5772150" y="2493690"/>
            <a:ext cx="2509838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7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3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6" y="0"/>
                  <a:pt x="193" y="3"/>
                  <a:pt x="171" y="9"/>
                </a:cubicBezTo>
                <a:cubicBezTo>
                  <a:pt x="99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7" y="252"/>
                  <a:pt x="137" y="279"/>
                </a:cubicBezTo>
                <a:cubicBezTo>
                  <a:pt x="137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9" y="530"/>
                  <a:pt x="171" y="549"/>
                </a:cubicBezTo>
                <a:cubicBezTo>
                  <a:pt x="193" y="554"/>
                  <a:pt x="216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3" y="305"/>
                  <a:pt x="673" y="253"/>
                  <a:pt x="629" y="221"/>
                </a:cubicBez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6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Oval 27">
            <a:extLst>
              <a:ext uri="{FF2B5EF4-FFF2-40B4-BE49-F238E27FC236}">
                <a16:creationId xmlns:a16="http://schemas.microsoft.com/office/drawing/2014/main" id="{6842EA0F-8E1A-23EF-6939-AAE25C9288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34075" y="3301728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  <a:endParaRPr lang="en-US" altLang="zh-CN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A65C90EF-83F0-4DE8-F3B8-BDF9298E7D25}"/>
              </a:ext>
            </a:extLst>
          </p:cNvPr>
          <p:cNvSpPr>
            <a:spLocks/>
          </p:cNvSpPr>
          <p:nvPr/>
        </p:nvSpPr>
        <p:spPr bwMode="auto">
          <a:xfrm>
            <a:off x="7785100" y="2493690"/>
            <a:ext cx="2506663" cy="2076450"/>
          </a:xfrm>
          <a:custGeom>
            <a:avLst/>
            <a:gdLst/>
            <a:ahLst/>
            <a:cxnLst>
              <a:cxn ang="0">
                <a:pos x="629" y="221"/>
              </a:cxn>
              <a:cxn ang="0">
                <a:pos x="414" y="63"/>
              </a:cxn>
              <a:cxn ang="0">
                <a:pos x="393" y="47"/>
              </a:cxn>
              <a:cxn ang="0">
                <a:pos x="239" y="0"/>
              </a:cxn>
              <a:cxn ang="0">
                <a:pos x="171" y="9"/>
              </a:cxn>
              <a:cxn ang="0">
                <a:pos x="0" y="137"/>
              </a:cxn>
              <a:cxn ang="0">
                <a:pos x="98" y="209"/>
              </a:cxn>
              <a:cxn ang="0">
                <a:pos x="136" y="279"/>
              </a:cxn>
              <a:cxn ang="0">
                <a:pos x="98" y="349"/>
              </a:cxn>
              <a:cxn ang="0">
                <a:pos x="0" y="421"/>
              </a:cxn>
              <a:cxn ang="0">
                <a:pos x="171" y="549"/>
              </a:cxn>
              <a:cxn ang="0">
                <a:pos x="239" y="557"/>
              </a:cxn>
              <a:cxn ang="0">
                <a:pos x="393" y="511"/>
              </a:cxn>
              <a:cxn ang="0">
                <a:pos x="414" y="495"/>
              </a:cxn>
              <a:cxn ang="0">
                <a:pos x="629" y="337"/>
              </a:cxn>
              <a:cxn ang="0">
                <a:pos x="629" y="221"/>
              </a:cxn>
            </a:cxnLst>
            <a:rect l="0" t="0" r="r" b="b"/>
            <a:pathLst>
              <a:path w="672" h="557">
                <a:moveTo>
                  <a:pt x="629" y="221"/>
                </a:moveTo>
                <a:cubicBezTo>
                  <a:pt x="414" y="63"/>
                  <a:pt x="414" y="63"/>
                  <a:pt x="414" y="63"/>
                </a:cubicBezTo>
                <a:cubicBezTo>
                  <a:pt x="407" y="57"/>
                  <a:pt x="400" y="52"/>
                  <a:pt x="393" y="47"/>
                </a:cubicBezTo>
                <a:cubicBezTo>
                  <a:pt x="349" y="17"/>
                  <a:pt x="296" y="0"/>
                  <a:pt x="239" y="0"/>
                </a:cubicBezTo>
                <a:cubicBezTo>
                  <a:pt x="215" y="0"/>
                  <a:pt x="193" y="3"/>
                  <a:pt x="171" y="9"/>
                </a:cubicBezTo>
                <a:cubicBezTo>
                  <a:pt x="98" y="27"/>
                  <a:pt x="37" y="74"/>
                  <a:pt x="0" y="137"/>
                </a:cubicBezTo>
                <a:cubicBezTo>
                  <a:pt x="98" y="209"/>
                  <a:pt x="98" y="209"/>
                  <a:pt x="98" y="209"/>
                </a:cubicBezTo>
                <a:cubicBezTo>
                  <a:pt x="123" y="227"/>
                  <a:pt x="136" y="252"/>
                  <a:pt x="136" y="279"/>
                </a:cubicBezTo>
                <a:cubicBezTo>
                  <a:pt x="136" y="305"/>
                  <a:pt x="123" y="330"/>
                  <a:pt x="98" y="349"/>
                </a:cubicBezTo>
                <a:cubicBezTo>
                  <a:pt x="0" y="421"/>
                  <a:pt x="0" y="421"/>
                  <a:pt x="0" y="421"/>
                </a:cubicBezTo>
                <a:cubicBezTo>
                  <a:pt x="37" y="484"/>
                  <a:pt x="98" y="530"/>
                  <a:pt x="171" y="549"/>
                </a:cubicBezTo>
                <a:cubicBezTo>
                  <a:pt x="193" y="554"/>
                  <a:pt x="215" y="557"/>
                  <a:pt x="239" y="557"/>
                </a:cubicBezTo>
                <a:cubicBezTo>
                  <a:pt x="296" y="557"/>
                  <a:pt x="349" y="540"/>
                  <a:pt x="393" y="511"/>
                </a:cubicBezTo>
                <a:cubicBezTo>
                  <a:pt x="400" y="506"/>
                  <a:pt x="407" y="500"/>
                  <a:pt x="414" y="495"/>
                </a:cubicBezTo>
                <a:cubicBezTo>
                  <a:pt x="629" y="337"/>
                  <a:pt x="629" y="337"/>
                  <a:pt x="629" y="337"/>
                </a:cubicBezTo>
                <a:cubicBezTo>
                  <a:pt x="672" y="305"/>
                  <a:pt x="672" y="253"/>
                  <a:pt x="629" y="221"/>
                </a:cubicBez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sp>
        <p:nvSpPr>
          <p:cNvPr id="16" name="Oval 27">
            <a:extLst>
              <a:ext uri="{FF2B5EF4-FFF2-40B4-BE49-F238E27FC236}">
                <a16:creationId xmlns:a16="http://schemas.microsoft.com/office/drawing/2014/main" id="{75FCB50D-B61C-9C00-9D3F-1629FAA0BE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43850" y="3301728"/>
            <a:ext cx="24971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  <a:endParaRPr lang="en-US" altLang="zh-CN" sz="2000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CEAD124-DA48-2F11-1044-9A170DF63611}"/>
              </a:ext>
            </a:extLst>
          </p:cNvPr>
          <p:cNvGrpSpPr/>
          <p:nvPr/>
        </p:nvGrpSpPr>
        <p:grpSpPr>
          <a:xfrm>
            <a:off x="1748507" y="1487536"/>
            <a:ext cx="3110041" cy="897683"/>
            <a:chOff x="-167890" y="3990109"/>
            <a:chExt cx="3110041" cy="897683"/>
          </a:xfrm>
        </p:grpSpPr>
        <p:sp>
          <p:nvSpPr>
            <p:cNvPr id="23" name="Rectangle 18">
              <a:extLst>
                <a:ext uri="{FF2B5EF4-FFF2-40B4-BE49-F238E27FC236}">
                  <a16:creationId xmlns:a16="http://schemas.microsoft.com/office/drawing/2014/main" id="{E65BCE84-B8C3-4301-1F0D-27A0476364C5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AF79DC8-C72D-B7D6-B4B4-2AD09F093BBB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B0DEBC24-8069-E90B-C3EE-4FC7C0841297}"/>
              </a:ext>
            </a:extLst>
          </p:cNvPr>
          <p:cNvGrpSpPr/>
          <p:nvPr/>
        </p:nvGrpSpPr>
        <p:grpSpPr>
          <a:xfrm>
            <a:off x="5772150" y="1487536"/>
            <a:ext cx="3110041" cy="897683"/>
            <a:chOff x="-167890" y="3990109"/>
            <a:chExt cx="3110041" cy="897683"/>
          </a:xfrm>
        </p:grpSpPr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89339807-F260-1F72-081A-29BAABF9840B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37664FC3-20BF-E128-E153-5E4B9DC96086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0B4F963E-40B1-DA56-574F-626969E67CAC}"/>
              </a:ext>
            </a:extLst>
          </p:cNvPr>
          <p:cNvGrpSpPr/>
          <p:nvPr/>
        </p:nvGrpSpPr>
        <p:grpSpPr>
          <a:xfrm>
            <a:off x="3917028" y="4848607"/>
            <a:ext cx="3110041" cy="897683"/>
            <a:chOff x="-167890" y="3990109"/>
            <a:chExt cx="3110041" cy="897683"/>
          </a:xfrm>
        </p:grpSpPr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AD03708A-2B3C-4BB4-50EE-BB4C79C438D7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A3AB929-440D-4D0C-0229-B4B94B25E9AE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E10F366-3B32-0C63-09FD-3626B642F14B}"/>
              </a:ext>
            </a:extLst>
          </p:cNvPr>
          <p:cNvGrpSpPr/>
          <p:nvPr/>
        </p:nvGrpSpPr>
        <p:grpSpPr>
          <a:xfrm>
            <a:off x="7943850" y="4848607"/>
            <a:ext cx="3110041" cy="897683"/>
            <a:chOff x="-167890" y="3990109"/>
            <a:chExt cx="3110041" cy="897683"/>
          </a:xfrm>
        </p:grpSpPr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798E323B-D842-14DE-8A8C-B8CB73A1254D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0BE9750-1E36-3B44-78AB-3B77289F271D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3444505"/>
      </p:ext>
    </p:extLst>
  </p:cSld>
  <p:clrMapOvr>
    <a:masterClrMapping/>
  </p:clrMapOvr>
  <p:transition advTm="5000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D53B8D9-8327-69E0-2501-6BCD6C6A469F}"/>
              </a:ext>
            </a:extLst>
          </p:cNvPr>
          <p:cNvGrpSpPr/>
          <p:nvPr/>
        </p:nvGrpSpPr>
        <p:grpSpPr>
          <a:xfrm>
            <a:off x="2078599" y="1701602"/>
            <a:ext cx="2449858" cy="3736514"/>
            <a:chOff x="6648654" y="845098"/>
            <a:chExt cx="1050176" cy="1601723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066D3312-E4CC-A97D-6E54-D43CF9C77E0D}"/>
                </a:ext>
              </a:extLst>
            </p:cNvPr>
            <p:cNvSpPr/>
            <p:nvPr/>
          </p:nvSpPr>
          <p:spPr>
            <a:xfrm>
              <a:off x="6648654" y="1685774"/>
              <a:ext cx="1014055" cy="761047"/>
            </a:xfrm>
            <a:custGeom>
              <a:avLst/>
              <a:gdLst>
                <a:gd name="connsiteX0" fmla="*/ 934611 w 1014055"/>
                <a:gd name="connsiteY0" fmla="*/ 46958 h 761047"/>
                <a:gd name="connsiteX1" fmla="*/ 697915 w 1014055"/>
                <a:gd name="connsiteY1" fmla="*/ 75343 h 761047"/>
                <a:gd name="connsiteX2" fmla="*/ 514368 w 1014055"/>
                <a:gd name="connsiteY2" fmla="*/ 0 h 761047"/>
                <a:gd name="connsiteX3" fmla="*/ 318724 w 1014055"/>
                <a:gd name="connsiteY3" fmla="*/ 87249 h 761047"/>
                <a:gd name="connsiteX4" fmla="*/ 79171 w 1014055"/>
                <a:gd name="connsiteY4" fmla="*/ 57626 h 761047"/>
                <a:gd name="connsiteX5" fmla="*/ 875 w 1014055"/>
                <a:gd name="connsiteY5" fmla="*/ 136684 h 761047"/>
                <a:gd name="connsiteX6" fmla="*/ 95649 w 1014055"/>
                <a:gd name="connsiteY6" fmla="*/ 218503 h 761047"/>
                <a:gd name="connsiteX7" fmla="*/ 257574 w 1014055"/>
                <a:gd name="connsiteY7" fmla="*/ 176498 h 761047"/>
                <a:gd name="connsiteX8" fmla="*/ 220617 w 1014055"/>
                <a:gd name="connsiteY8" fmla="*/ 343090 h 761047"/>
                <a:gd name="connsiteX9" fmla="*/ 302056 w 1014055"/>
                <a:gd name="connsiteY9" fmla="*/ 611505 h 761047"/>
                <a:gd name="connsiteX10" fmla="*/ 194137 w 1014055"/>
                <a:gd name="connsiteY10" fmla="*/ 686276 h 761047"/>
                <a:gd name="connsiteX11" fmla="*/ 304532 w 1014055"/>
                <a:gd name="connsiteY11" fmla="*/ 761048 h 761047"/>
                <a:gd name="connsiteX12" fmla="*/ 414927 w 1014055"/>
                <a:gd name="connsiteY12" fmla="*/ 686276 h 761047"/>
                <a:gd name="connsiteX13" fmla="*/ 413403 w 1014055"/>
                <a:gd name="connsiteY13" fmla="*/ 674275 h 761047"/>
                <a:gd name="connsiteX14" fmla="*/ 514463 w 1014055"/>
                <a:gd name="connsiteY14" fmla="*/ 686276 h 761047"/>
                <a:gd name="connsiteX15" fmla="*/ 615142 w 1014055"/>
                <a:gd name="connsiteY15" fmla="*/ 675894 h 761047"/>
                <a:gd name="connsiteX16" fmla="*/ 613999 w 1014055"/>
                <a:gd name="connsiteY16" fmla="*/ 686276 h 761047"/>
                <a:gd name="connsiteX17" fmla="*/ 724394 w 1014055"/>
                <a:gd name="connsiteY17" fmla="*/ 761048 h 761047"/>
                <a:gd name="connsiteX18" fmla="*/ 834789 w 1014055"/>
                <a:gd name="connsiteY18" fmla="*/ 686276 h 761047"/>
                <a:gd name="connsiteX19" fmla="*/ 734014 w 1014055"/>
                <a:gd name="connsiteY19" fmla="*/ 611791 h 761047"/>
                <a:gd name="connsiteX20" fmla="*/ 808309 w 1014055"/>
                <a:gd name="connsiteY20" fmla="*/ 343186 h 761047"/>
                <a:gd name="connsiteX21" fmla="*/ 768305 w 1014055"/>
                <a:gd name="connsiteY21" fmla="*/ 170307 h 761047"/>
                <a:gd name="connsiteX22" fmla="*/ 918418 w 1014055"/>
                <a:gd name="connsiteY22" fmla="*/ 207931 h 761047"/>
                <a:gd name="connsiteX23" fmla="*/ 1013192 w 1014055"/>
                <a:gd name="connsiteY23" fmla="*/ 126111 h 761047"/>
                <a:gd name="connsiteX24" fmla="*/ 934611 w 1014055"/>
                <a:gd name="connsiteY24" fmla="*/ 46958 h 7610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4055" h="761047">
                  <a:moveTo>
                    <a:pt x="934611" y="46958"/>
                  </a:moveTo>
                  <a:cubicBezTo>
                    <a:pt x="879937" y="41624"/>
                    <a:pt x="755255" y="50768"/>
                    <a:pt x="697915" y="75343"/>
                  </a:cubicBezTo>
                  <a:cubicBezTo>
                    <a:pt x="647623" y="28289"/>
                    <a:pt x="583805" y="0"/>
                    <a:pt x="514368" y="0"/>
                  </a:cubicBezTo>
                  <a:cubicBezTo>
                    <a:pt x="439216" y="0"/>
                    <a:pt x="370731" y="33052"/>
                    <a:pt x="318724" y="87249"/>
                  </a:cubicBezTo>
                  <a:cubicBezTo>
                    <a:pt x="262717" y="61817"/>
                    <a:pt x="134797" y="52197"/>
                    <a:pt x="79171" y="57626"/>
                  </a:cubicBezTo>
                  <a:cubicBezTo>
                    <a:pt x="7828" y="64579"/>
                    <a:pt x="-3697" y="92297"/>
                    <a:pt x="875" y="136684"/>
                  </a:cubicBezTo>
                  <a:cubicBezTo>
                    <a:pt x="5447" y="181070"/>
                    <a:pt x="24307" y="225457"/>
                    <a:pt x="95649" y="218503"/>
                  </a:cubicBezTo>
                  <a:cubicBezTo>
                    <a:pt x="133177" y="214789"/>
                    <a:pt x="201662" y="198025"/>
                    <a:pt x="257574" y="176498"/>
                  </a:cubicBezTo>
                  <a:cubicBezTo>
                    <a:pt x="234047" y="225838"/>
                    <a:pt x="220617" y="282607"/>
                    <a:pt x="220617" y="343090"/>
                  </a:cubicBezTo>
                  <a:cubicBezTo>
                    <a:pt x="220617" y="451771"/>
                    <a:pt x="241000" y="548640"/>
                    <a:pt x="302056" y="611505"/>
                  </a:cubicBezTo>
                  <a:cubicBezTo>
                    <a:pt x="242239" y="612362"/>
                    <a:pt x="194137" y="645509"/>
                    <a:pt x="194137" y="686276"/>
                  </a:cubicBezTo>
                  <a:cubicBezTo>
                    <a:pt x="194137" y="727615"/>
                    <a:pt x="243572" y="761048"/>
                    <a:pt x="304532" y="761048"/>
                  </a:cubicBezTo>
                  <a:cubicBezTo>
                    <a:pt x="365492" y="761048"/>
                    <a:pt x="414927" y="727520"/>
                    <a:pt x="414927" y="686276"/>
                  </a:cubicBezTo>
                  <a:cubicBezTo>
                    <a:pt x="414927" y="682181"/>
                    <a:pt x="414355" y="678180"/>
                    <a:pt x="413403" y="674275"/>
                  </a:cubicBezTo>
                  <a:cubicBezTo>
                    <a:pt x="442835" y="682085"/>
                    <a:pt x="476268" y="686276"/>
                    <a:pt x="514463" y="686276"/>
                  </a:cubicBezTo>
                  <a:cubicBezTo>
                    <a:pt x="552658" y="686276"/>
                    <a:pt x="585996" y="682657"/>
                    <a:pt x="615142" y="675894"/>
                  </a:cubicBezTo>
                  <a:cubicBezTo>
                    <a:pt x="614476" y="679323"/>
                    <a:pt x="613999" y="682752"/>
                    <a:pt x="613999" y="686276"/>
                  </a:cubicBezTo>
                  <a:cubicBezTo>
                    <a:pt x="613999" y="727615"/>
                    <a:pt x="663434" y="761048"/>
                    <a:pt x="724394" y="761048"/>
                  </a:cubicBezTo>
                  <a:cubicBezTo>
                    <a:pt x="785354" y="761048"/>
                    <a:pt x="834789" y="727520"/>
                    <a:pt x="834789" y="686276"/>
                  </a:cubicBezTo>
                  <a:cubicBezTo>
                    <a:pt x="834789" y="647128"/>
                    <a:pt x="790498" y="615124"/>
                    <a:pt x="734014" y="611791"/>
                  </a:cubicBezTo>
                  <a:cubicBezTo>
                    <a:pt x="793641" y="548926"/>
                    <a:pt x="808309" y="451961"/>
                    <a:pt x="808309" y="343186"/>
                  </a:cubicBezTo>
                  <a:cubicBezTo>
                    <a:pt x="808309" y="280130"/>
                    <a:pt x="793641" y="221075"/>
                    <a:pt x="768305" y="170307"/>
                  </a:cubicBezTo>
                  <a:cubicBezTo>
                    <a:pt x="821740" y="189738"/>
                    <a:pt x="883462" y="204502"/>
                    <a:pt x="918418" y="207931"/>
                  </a:cubicBezTo>
                  <a:cubicBezTo>
                    <a:pt x="989761" y="214884"/>
                    <a:pt x="1008620" y="170593"/>
                    <a:pt x="1013192" y="126111"/>
                  </a:cubicBezTo>
                  <a:cubicBezTo>
                    <a:pt x="1017764" y="81629"/>
                    <a:pt x="1005953" y="54007"/>
                    <a:pt x="934611" y="46958"/>
                  </a:cubicBezTo>
                  <a:close/>
                </a:path>
              </a:pathLst>
            </a:custGeom>
            <a:solidFill>
              <a:srgbClr val="FFFFFF"/>
            </a:solidFill>
            <a:ln w="19050" cap="flat">
              <a:solidFill>
                <a:srgbClr val="F396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9B5AE88E-FBB3-95A4-0A5D-9AE97A513231}"/>
                </a:ext>
              </a:extLst>
            </p:cNvPr>
            <p:cNvSpPr/>
            <p:nvPr/>
          </p:nvSpPr>
          <p:spPr>
            <a:xfrm>
              <a:off x="6702871" y="845098"/>
              <a:ext cx="995959" cy="967739"/>
            </a:xfrm>
            <a:custGeom>
              <a:avLst/>
              <a:gdLst>
                <a:gd name="connsiteX0" fmla="*/ 827053 w 995959"/>
                <a:gd name="connsiteY0" fmla="*/ 450723 h 967739"/>
                <a:gd name="connsiteX1" fmla="*/ 959546 w 995959"/>
                <a:gd name="connsiteY1" fmla="*/ 24765 h 967739"/>
                <a:gd name="connsiteX2" fmla="*/ 660652 w 995959"/>
                <a:gd name="connsiteY2" fmla="*/ 306610 h 967739"/>
                <a:gd name="connsiteX3" fmla="*/ 465389 w 995959"/>
                <a:gd name="connsiteY3" fmla="*/ 264128 h 967739"/>
                <a:gd name="connsiteX4" fmla="*/ 284795 w 995959"/>
                <a:gd name="connsiteY4" fmla="*/ 300133 h 967739"/>
                <a:gd name="connsiteX5" fmla="*/ 14571 w 995959"/>
                <a:gd name="connsiteY5" fmla="*/ 24765 h 967739"/>
                <a:gd name="connsiteX6" fmla="*/ 120679 w 995959"/>
                <a:gd name="connsiteY6" fmla="*/ 426148 h 967739"/>
                <a:gd name="connsiteX7" fmla="*/ 55814 w 995959"/>
                <a:gd name="connsiteY7" fmla="*/ 615982 h 967739"/>
                <a:gd name="connsiteX8" fmla="*/ 465389 w 995959"/>
                <a:gd name="connsiteY8" fmla="*/ 967740 h 967739"/>
                <a:gd name="connsiteX9" fmla="*/ 874964 w 995959"/>
                <a:gd name="connsiteY9" fmla="*/ 615982 h 967739"/>
                <a:gd name="connsiteX10" fmla="*/ 827053 w 995959"/>
                <a:gd name="connsiteY10" fmla="*/ 450723 h 967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95959" h="967739">
                  <a:moveTo>
                    <a:pt x="827053" y="450723"/>
                  </a:moveTo>
                  <a:cubicBezTo>
                    <a:pt x="833626" y="426339"/>
                    <a:pt x="1088610" y="92202"/>
                    <a:pt x="959546" y="24765"/>
                  </a:cubicBezTo>
                  <a:cubicBezTo>
                    <a:pt x="873250" y="-20288"/>
                    <a:pt x="710467" y="267843"/>
                    <a:pt x="660652" y="306610"/>
                  </a:cubicBezTo>
                  <a:cubicBezTo>
                    <a:pt x="602644" y="279559"/>
                    <a:pt x="536065" y="264128"/>
                    <a:pt x="465389" y="264128"/>
                  </a:cubicBezTo>
                  <a:cubicBezTo>
                    <a:pt x="400619" y="264128"/>
                    <a:pt x="339278" y="277082"/>
                    <a:pt x="284795" y="300133"/>
                  </a:cubicBezTo>
                  <a:cubicBezTo>
                    <a:pt x="234408" y="261652"/>
                    <a:pt x="147921" y="-95917"/>
                    <a:pt x="14571" y="24765"/>
                  </a:cubicBezTo>
                  <a:cubicBezTo>
                    <a:pt x="-47437" y="80867"/>
                    <a:pt x="107725" y="371094"/>
                    <a:pt x="120679" y="426148"/>
                  </a:cubicBezTo>
                  <a:cubicBezTo>
                    <a:pt x="79722" y="480917"/>
                    <a:pt x="55814" y="546068"/>
                    <a:pt x="55814" y="615982"/>
                  </a:cubicBezTo>
                  <a:cubicBezTo>
                    <a:pt x="55814" y="810292"/>
                    <a:pt x="239170" y="967740"/>
                    <a:pt x="465389" y="967740"/>
                  </a:cubicBezTo>
                  <a:cubicBezTo>
                    <a:pt x="691608" y="967740"/>
                    <a:pt x="874964" y="810196"/>
                    <a:pt x="874964" y="615982"/>
                  </a:cubicBezTo>
                  <a:cubicBezTo>
                    <a:pt x="874964" y="556260"/>
                    <a:pt x="857629" y="499967"/>
                    <a:pt x="827053" y="450723"/>
                  </a:cubicBezTo>
                  <a:close/>
                </a:path>
              </a:pathLst>
            </a:custGeom>
            <a:solidFill>
              <a:srgbClr val="FFFFFF"/>
            </a:solidFill>
            <a:ln w="19050" cap="flat">
              <a:solidFill>
                <a:srgbClr val="F3968C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7EF4763-7535-B280-EDBC-304874BE0B56}"/>
                </a:ext>
              </a:extLst>
            </p:cNvPr>
            <p:cNvSpPr/>
            <p:nvPr/>
          </p:nvSpPr>
          <p:spPr>
            <a:xfrm>
              <a:off x="6850792" y="1387451"/>
              <a:ext cx="120586" cy="130111"/>
            </a:xfrm>
            <a:custGeom>
              <a:avLst/>
              <a:gdLst>
                <a:gd name="connsiteX0" fmla="*/ 120587 w 120586"/>
                <a:gd name="connsiteY0" fmla="*/ 65056 h 130111"/>
                <a:gd name="connsiteX1" fmla="*/ 60293 w 120586"/>
                <a:gd name="connsiteY1" fmla="*/ 130111 h 130111"/>
                <a:gd name="connsiteX2" fmla="*/ 0 w 120586"/>
                <a:gd name="connsiteY2" fmla="*/ 65056 h 130111"/>
                <a:gd name="connsiteX3" fmla="*/ 60293 w 120586"/>
                <a:gd name="connsiteY3" fmla="*/ 0 h 130111"/>
                <a:gd name="connsiteX4" fmla="*/ 120587 w 120586"/>
                <a:gd name="connsiteY4" fmla="*/ 65056 h 13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30111">
                  <a:moveTo>
                    <a:pt x="120587" y="65056"/>
                  </a:moveTo>
                  <a:cubicBezTo>
                    <a:pt x="120587" y="100985"/>
                    <a:pt x="93592" y="130111"/>
                    <a:pt x="60293" y="130111"/>
                  </a:cubicBezTo>
                  <a:cubicBezTo>
                    <a:pt x="26994" y="130111"/>
                    <a:pt x="0" y="100985"/>
                    <a:pt x="0" y="65056"/>
                  </a:cubicBezTo>
                  <a:cubicBezTo>
                    <a:pt x="0" y="29126"/>
                    <a:pt x="26994" y="0"/>
                    <a:pt x="60293" y="0"/>
                  </a:cubicBezTo>
                  <a:cubicBezTo>
                    <a:pt x="93592" y="0"/>
                    <a:pt x="120587" y="29126"/>
                    <a:pt x="120587" y="65056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5E5B45C3-EDFA-6038-9148-485ACD8CFBA4}"/>
                </a:ext>
              </a:extLst>
            </p:cNvPr>
            <p:cNvSpPr/>
            <p:nvPr/>
          </p:nvSpPr>
          <p:spPr>
            <a:xfrm>
              <a:off x="6904144" y="1423932"/>
              <a:ext cx="55221" cy="57149"/>
            </a:xfrm>
            <a:custGeom>
              <a:avLst/>
              <a:gdLst>
                <a:gd name="connsiteX0" fmla="*/ 27611 w 55221"/>
                <a:gd name="connsiteY0" fmla="*/ 57150 h 57149"/>
                <a:gd name="connsiteX1" fmla="*/ 27611 w 55221"/>
                <a:gd name="connsiteY1" fmla="*/ 0 h 57149"/>
                <a:gd name="connsiteX2" fmla="*/ 27611 w 55221"/>
                <a:gd name="connsiteY2" fmla="*/ 57150 h 57149"/>
                <a:gd name="connsiteX3" fmla="*/ 27611 w 55221"/>
                <a:gd name="connsiteY3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21" h="57149">
                  <a:moveTo>
                    <a:pt x="27611" y="57150"/>
                  </a:moveTo>
                  <a:cubicBezTo>
                    <a:pt x="64377" y="57150"/>
                    <a:pt x="64472" y="0"/>
                    <a:pt x="27611" y="0"/>
                  </a:cubicBezTo>
                  <a:cubicBezTo>
                    <a:pt x="-9156" y="0"/>
                    <a:pt x="-9251" y="57150"/>
                    <a:pt x="27611" y="57150"/>
                  </a:cubicBezTo>
                  <a:lnTo>
                    <a:pt x="27611" y="571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514EBDA-0D7C-35BD-280A-27442C86A6CD}"/>
                </a:ext>
              </a:extLst>
            </p:cNvPr>
            <p:cNvSpPr/>
            <p:nvPr/>
          </p:nvSpPr>
          <p:spPr>
            <a:xfrm>
              <a:off x="6875069" y="1467080"/>
              <a:ext cx="27610" cy="28575"/>
            </a:xfrm>
            <a:custGeom>
              <a:avLst/>
              <a:gdLst>
                <a:gd name="connsiteX0" fmla="*/ 13823 w 27610"/>
                <a:gd name="connsiteY0" fmla="*/ 28575 h 28575"/>
                <a:gd name="connsiteX1" fmla="*/ 13823 w 27610"/>
                <a:gd name="connsiteY1" fmla="*/ 0 h 28575"/>
                <a:gd name="connsiteX2" fmla="*/ 13823 w 27610"/>
                <a:gd name="connsiteY2" fmla="*/ 28575 h 28575"/>
                <a:gd name="connsiteX3" fmla="*/ 13823 w 27610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610" h="28575">
                  <a:moveTo>
                    <a:pt x="13823" y="28575"/>
                  </a:moveTo>
                  <a:cubicBezTo>
                    <a:pt x="32206" y="28575"/>
                    <a:pt x="32206" y="0"/>
                    <a:pt x="13823" y="0"/>
                  </a:cubicBezTo>
                  <a:cubicBezTo>
                    <a:pt x="-4560" y="0"/>
                    <a:pt x="-4655" y="28575"/>
                    <a:pt x="13823" y="28575"/>
                  </a:cubicBezTo>
                  <a:lnTo>
                    <a:pt x="13823" y="2857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326CA89-7FDA-3816-3420-E7438818E6DA}"/>
                </a:ext>
              </a:extLst>
            </p:cNvPr>
            <p:cNvSpPr/>
            <p:nvPr/>
          </p:nvSpPr>
          <p:spPr>
            <a:xfrm>
              <a:off x="7365142" y="1387451"/>
              <a:ext cx="120586" cy="130111"/>
            </a:xfrm>
            <a:custGeom>
              <a:avLst/>
              <a:gdLst>
                <a:gd name="connsiteX0" fmla="*/ 120586 w 120586"/>
                <a:gd name="connsiteY0" fmla="*/ 65056 h 130111"/>
                <a:gd name="connsiteX1" fmla="*/ 60293 w 120586"/>
                <a:gd name="connsiteY1" fmla="*/ 130111 h 130111"/>
                <a:gd name="connsiteX2" fmla="*/ 0 w 120586"/>
                <a:gd name="connsiteY2" fmla="*/ 65056 h 130111"/>
                <a:gd name="connsiteX3" fmla="*/ 60293 w 120586"/>
                <a:gd name="connsiteY3" fmla="*/ 0 h 130111"/>
                <a:gd name="connsiteX4" fmla="*/ 120586 w 120586"/>
                <a:gd name="connsiteY4" fmla="*/ 65056 h 130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0586" h="130111">
                  <a:moveTo>
                    <a:pt x="120586" y="65056"/>
                  </a:moveTo>
                  <a:cubicBezTo>
                    <a:pt x="120586" y="100985"/>
                    <a:pt x="93592" y="130111"/>
                    <a:pt x="60293" y="130111"/>
                  </a:cubicBezTo>
                  <a:cubicBezTo>
                    <a:pt x="26994" y="130111"/>
                    <a:pt x="0" y="100985"/>
                    <a:pt x="0" y="65056"/>
                  </a:cubicBezTo>
                  <a:cubicBezTo>
                    <a:pt x="0" y="29126"/>
                    <a:pt x="26994" y="0"/>
                    <a:pt x="60293" y="0"/>
                  </a:cubicBezTo>
                  <a:cubicBezTo>
                    <a:pt x="93592" y="0"/>
                    <a:pt x="120586" y="29126"/>
                    <a:pt x="120586" y="65056"/>
                  </a:cubicBez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C9B074F-885E-0CCF-C5F9-446470F0F0AF}"/>
                </a:ext>
              </a:extLst>
            </p:cNvPr>
            <p:cNvSpPr/>
            <p:nvPr/>
          </p:nvSpPr>
          <p:spPr>
            <a:xfrm>
              <a:off x="7419256" y="1423932"/>
              <a:ext cx="55221" cy="57149"/>
            </a:xfrm>
            <a:custGeom>
              <a:avLst/>
              <a:gdLst>
                <a:gd name="connsiteX0" fmla="*/ 27611 w 55221"/>
                <a:gd name="connsiteY0" fmla="*/ 57150 h 57149"/>
                <a:gd name="connsiteX1" fmla="*/ 27611 w 55221"/>
                <a:gd name="connsiteY1" fmla="*/ 0 h 57149"/>
                <a:gd name="connsiteX2" fmla="*/ 27611 w 55221"/>
                <a:gd name="connsiteY2" fmla="*/ 57150 h 57149"/>
                <a:gd name="connsiteX3" fmla="*/ 27611 w 55221"/>
                <a:gd name="connsiteY3" fmla="*/ 57150 h 57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221" h="57149">
                  <a:moveTo>
                    <a:pt x="27611" y="57150"/>
                  </a:moveTo>
                  <a:cubicBezTo>
                    <a:pt x="64377" y="57150"/>
                    <a:pt x="64472" y="0"/>
                    <a:pt x="27611" y="0"/>
                  </a:cubicBezTo>
                  <a:cubicBezTo>
                    <a:pt x="-9156" y="0"/>
                    <a:pt x="-9251" y="57150"/>
                    <a:pt x="27611" y="57150"/>
                  </a:cubicBezTo>
                  <a:lnTo>
                    <a:pt x="27611" y="57150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B71AE5B-2D16-256F-D7AC-D806B0DF1C52}"/>
                </a:ext>
              </a:extLst>
            </p:cNvPr>
            <p:cNvSpPr/>
            <p:nvPr/>
          </p:nvSpPr>
          <p:spPr>
            <a:xfrm>
              <a:off x="7390217" y="1467080"/>
              <a:ext cx="27574" cy="28575"/>
            </a:xfrm>
            <a:custGeom>
              <a:avLst/>
              <a:gdLst>
                <a:gd name="connsiteX0" fmla="*/ 13787 w 27574"/>
                <a:gd name="connsiteY0" fmla="*/ 28575 h 28575"/>
                <a:gd name="connsiteX1" fmla="*/ 13787 w 27574"/>
                <a:gd name="connsiteY1" fmla="*/ 0 h 28575"/>
                <a:gd name="connsiteX2" fmla="*/ 13787 w 27574"/>
                <a:gd name="connsiteY2" fmla="*/ 28575 h 28575"/>
                <a:gd name="connsiteX3" fmla="*/ 13787 w 27574"/>
                <a:gd name="connsiteY3" fmla="*/ 28575 h 285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74" h="28575">
                  <a:moveTo>
                    <a:pt x="13787" y="28575"/>
                  </a:moveTo>
                  <a:cubicBezTo>
                    <a:pt x="32171" y="28575"/>
                    <a:pt x="32171" y="0"/>
                    <a:pt x="13787" y="0"/>
                  </a:cubicBezTo>
                  <a:cubicBezTo>
                    <a:pt x="-4596" y="0"/>
                    <a:pt x="-4596" y="28575"/>
                    <a:pt x="13787" y="28575"/>
                  </a:cubicBezTo>
                  <a:lnTo>
                    <a:pt x="13787" y="28575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48CCB138-204D-FC60-D399-D58908AE37CA}"/>
                </a:ext>
              </a:extLst>
            </p:cNvPr>
            <p:cNvSpPr/>
            <p:nvPr/>
          </p:nvSpPr>
          <p:spPr>
            <a:xfrm>
              <a:off x="6809644" y="1514229"/>
              <a:ext cx="76200" cy="79057"/>
            </a:xfrm>
            <a:custGeom>
              <a:avLst/>
              <a:gdLst>
                <a:gd name="connsiteX0" fmla="*/ 76200 w 76200"/>
                <a:gd name="connsiteY0" fmla="*/ 39529 h 79057"/>
                <a:gd name="connsiteX1" fmla="*/ 38100 w 76200"/>
                <a:gd name="connsiteY1" fmla="*/ 79058 h 79057"/>
                <a:gd name="connsiteX2" fmla="*/ 0 w 76200"/>
                <a:gd name="connsiteY2" fmla="*/ 39529 h 79057"/>
                <a:gd name="connsiteX3" fmla="*/ 38100 w 76200"/>
                <a:gd name="connsiteY3" fmla="*/ 0 h 79057"/>
                <a:gd name="connsiteX4" fmla="*/ 76200 w 76200"/>
                <a:gd name="connsiteY4" fmla="*/ 39529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9057">
                  <a:moveTo>
                    <a:pt x="76200" y="39529"/>
                  </a:moveTo>
                  <a:cubicBezTo>
                    <a:pt x="76200" y="61360"/>
                    <a:pt x="59142" y="79058"/>
                    <a:pt x="38100" y="79058"/>
                  </a:cubicBezTo>
                  <a:cubicBezTo>
                    <a:pt x="17058" y="79058"/>
                    <a:pt x="0" y="61360"/>
                    <a:pt x="0" y="39529"/>
                  </a:cubicBezTo>
                  <a:cubicBezTo>
                    <a:pt x="0" y="17698"/>
                    <a:pt x="17058" y="0"/>
                    <a:pt x="38100" y="0"/>
                  </a:cubicBezTo>
                  <a:cubicBezTo>
                    <a:pt x="59142" y="0"/>
                    <a:pt x="76200" y="17698"/>
                    <a:pt x="76200" y="39529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9D93BEC7-FFF8-2885-0C84-BAE8C73C3176}"/>
                </a:ext>
              </a:extLst>
            </p:cNvPr>
            <p:cNvSpPr/>
            <p:nvPr/>
          </p:nvSpPr>
          <p:spPr>
            <a:xfrm>
              <a:off x="7447629" y="1514229"/>
              <a:ext cx="76200" cy="79057"/>
            </a:xfrm>
            <a:custGeom>
              <a:avLst/>
              <a:gdLst>
                <a:gd name="connsiteX0" fmla="*/ 76200 w 76200"/>
                <a:gd name="connsiteY0" fmla="*/ 39529 h 79057"/>
                <a:gd name="connsiteX1" fmla="*/ 38100 w 76200"/>
                <a:gd name="connsiteY1" fmla="*/ 79058 h 79057"/>
                <a:gd name="connsiteX2" fmla="*/ 0 w 76200"/>
                <a:gd name="connsiteY2" fmla="*/ 39529 h 79057"/>
                <a:gd name="connsiteX3" fmla="*/ 38100 w 76200"/>
                <a:gd name="connsiteY3" fmla="*/ 0 h 79057"/>
                <a:gd name="connsiteX4" fmla="*/ 76200 w 76200"/>
                <a:gd name="connsiteY4" fmla="*/ 39529 h 7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200" h="79057">
                  <a:moveTo>
                    <a:pt x="76200" y="39529"/>
                  </a:moveTo>
                  <a:cubicBezTo>
                    <a:pt x="76200" y="61360"/>
                    <a:pt x="59142" y="79058"/>
                    <a:pt x="38100" y="79058"/>
                  </a:cubicBezTo>
                  <a:cubicBezTo>
                    <a:pt x="17058" y="79058"/>
                    <a:pt x="0" y="61360"/>
                    <a:pt x="0" y="39529"/>
                  </a:cubicBezTo>
                  <a:cubicBezTo>
                    <a:pt x="0" y="17698"/>
                    <a:pt x="17058" y="0"/>
                    <a:pt x="38100" y="0"/>
                  </a:cubicBezTo>
                  <a:cubicBezTo>
                    <a:pt x="59142" y="0"/>
                    <a:pt x="76200" y="17698"/>
                    <a:pt x="76200" y="39529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4C0ADBFD-B077-A966-D37F-D4995A9E920E}"/>
                </a:ext>
              </a:extLst>
            </p:cNvPr>
            <p:cNvSpPr/>
            <p:nvPr/>
          </p:nvSpPr>
          <p:spPr>
            <a:xfrm>
              <a:off x="7072604" y="1474357"/>
              <a:ext cx="100629" cy="85980"/>
            </a:xfrm>
            <a:custGeom>
              <a:avLst/>
              <a:gdLst>
                <a:gd name="connsiteX0" fmla="*/ 216 w 100629"/>
                <a:gd name="connsiteY0" fmla="*/ 55493 h 85980"/>
                <a:gd name="connsiteX1" fmla="*/ 70129 w 100629"/>
                <a:gd name="connsiteY1" fmla="*/ 77400 h 85980"/>
                <a:gd name="connsiteX2" fmla="*/ 98990 w 100629"/>
                <a:gd name="connsiteY2" fmla="*/ 5105 h 85980"/>
                <a:gd name="connsiteX3" fmla="*/ 85179 w 100629"/>
                <a:gd name="connsiteY3" fmla="*/ 8916 h 85980"/>
                <a:gd name="connsiteX4" fmla="*/ 71653 w 100629"/>
                <a:gd name="connsiteY4" fmla="*/ 57684 h 85980"/>
                <a:gd name="connsiteX5" fmla="*/ 13932 w 100629"/>
                <a:gd name="connsiteY5" fmla="*/ 51683 h 85980"/>
                <a:gd name="connsiteX6" fmla="*/ 216 w 100629"/>
                <a:gd name="connsiteY6" fmla="*/ 55493 h 85980"/>
                <a:gd name="connsiteX7" fmla="*/ 216 w 100629"/>
                <a:gd name="connsiteY7" fmla="*/ 55493 h 8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29" h="85980">
                  <a:moveTo>
                    <a:pt x="216" y="55493"/>
                  </a:moveTo>
                  <a:cubicBezTo>
                    <a:pt x="7455" y="87878"/>
                    <a:pt x="44983" y="93212"/>
                    <a:pt x="70129" y="77400"/>
                  </a:cubicBezTo>
                  <a:cubicBezTo>
                    <a:pt x="94323" y="62160"/>
                    <a:pt x="104991" y="32538"/>
                    <a:pt x="98990" y="5105"/>
                  </a:cubicBezTo>
                  <a:cubicBezTo>
                    <a:pt x="96990" y="-3848"/>
                    <a:pt x="83274" y="-38"/>
                    <a:pt x="85179" y="8916"/>
                  </a:cubicBezTo>
                  <a:cubicBezTo>
                    <a:pt x="88989" y="26441"/>
                    <a:pt x="84131" y="44634"/>
                    <a:pt x="71653" y="57684"/>
                  </a:cubicBezTo>
                  <a:cubicBezTo>
                    <a:pt x="55842" y="74257"/>
                    <a:pt x="20409" y="80639"/>
                    <a:pt x="13932" y="51683"/>
                  </a:cubicBezTo>
                  <a:cubicBezTo>
                    <a:pt x="11931" y="42729"/>
                    <a:pt x="-1880" y="46539"/>
                    <a:pt x="216" y="55493"/>
                  </a:cubicBezTo>
                  <a:lnTo>
                    <a:pt x="216" y="5549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743ED9D-CFD6-72D4-E2F9-371C2FC72710}"/>
                </a:ext>
              </a:extLst>
            </p:cNvPr>
            <p:cNvSpPr/>
            <p:nvPr/>
          </p:nvSpPr>
          <p:spPr>
            <a:xfrm>
              <a:off x="7163287" y="1474357"/>
              <a:ext cx="100628" cy="85980"/>
            </a:xfrm>
            <a:custGeom>
              <a:avLst/>
              <a:gdLst>
                <a:gd name="connsiteX0" fmla="*/ 86697 w 100628"/>
                <a:gd name="connsiteY0" fmla="*/ 51683 h 85980"/>
                <a:gd name="connsiteX1" fmla="*/ 28976 w 100628"/>
                <a:gd name="connsiteY1" fmla="*/ 57684 h 85980"/>
                <a:gd name="connsiteX2" fmla="*/ 15450 w 100628"/>
                <a:gd name="connsiteY2" fmla="*/ 8916 h 85980"/>
                <a:gd name="connsiteX3" fmla="*/ 1639 w 100628"/>
                <a:gd name="connsiteY3" fmla="*/ 5105 h 85980"/>
                <a:gd name="connsiteX4" fmla="*/ 30500 w 100628"/>
                <a:gd name="connsiteY4" fmla="*/ 77400 h 85980"/>
                <a:gd name="connsiteX5" fmla="*/ 100413 w 100628"/>
                <a:gd name="connsiteY5" fmla="*/ 55493 h 85980"/>
                <a:gd name="connsiteX6" fmla="*/ 86697 w 100628"/>
                <a:gd name="connsiteY6" fmla="*/ 51683 h 85980"/>
                <a:gd name="connsiteX7" fmla="*/ 86697 w 100628"/>
                <a:gd name="connsiteY7" fmla="*/ 51683 h 85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628" h="85980">
                  <a:moveTo>
                    <a:pt x="86697" y="51683"/>
                  </a:moveTo>
                  <a:cubicBezTo>
                    <a:pt x="80220" y="80543"/>
                    <a:pt x="44787" y="74257"/>
                    <a:pt x="28976" y="57684"/>
                  </a:cubicBezTo>
                  <a:cubicBezTo>
                    <a:pt x="16498" y="44634"/>
                    <a:pt x="11640" y="26441"/>
                    <a:pt x="15450" y="8916"/>
                  </a:cubicBezTo>
                  <a:cubicBezTo>
                    <a:pt x="17451" y="-38"/>
                    <a:pt x="3639" y="-3848"/>
                    <a:pt x="1639" y="5105"/>
                  </a:cubicBezTo>
                  <a:cubicBezTo>
                    <a:pt x="-4362" y="32538"/>
                    <a:pt x="6306" y="62065"/>
                    <a:pt x="30500" y="77400"/>
                  </a:cubicBezTo>
                  <a:cubicBezTo>
                    <a:pt x="55646" y="93212"/>
                    <a:pt x="93174" y="87878"/>
                    <a:pt x="100413" y="55493"/>
                  </a:cubicBezTo>
                  <a:cubicBezTo>
                    <a:pt x="102509" y="46539"/>
                    <a:pt x="88697" y="42729"/>
                    <a:pt x="86697" y="51683"/>
                  </a:cubicBezTo>
                  <a:lnTo>
                    <a:pt x="86697" y="51683"/>
                  </a:lnTo>
                  <a:close/>
                </a:path>
              </a:pathLst>
            </a:custGeom>
            <a:solidFill>
              <a:srgbClr val="1D1D1B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2BDD7D5-D3B4-09F5-3C3D-9DF8643B7778}"/>
                </a:ext>
              </a:extLst>
            </p:cNvPr>
            <p:cNvSpPr/>
            <p:nvPr/>
          </p:nvSpPr>
          <p:spPr>
            <a:xfrm>
              <a:off x="7123017" y="1402977"/>
              <a:ext cx="90487" cy="99060"/>
            </a:xfrm>
            <a:custGeom>
              <a:avLst/>
              <a:gdLst>
                <a:gd name="connsiteX0" fmla="*/ 90487 w 90487"/>
                <a:gd name="connsiteY0" fmla="*/ 49530 h 99060"/>
                <a:gd name="connsiteX1" fmla="*/ 45244 w 90487"/>
                <a:gd name="connsiteY1" fmla="*/ 99060 h 99060"/>
                <a:gd name="connsiteX2" fmla="*/ 0 w 90487"/>
                <a:gd name="connsiteY2" fmla="*/ 49530 h 99060"/>
                <a:gd name="connsiteX3" fmla="*/ 45244 w 90487"/>
                <a:gd name="connsiteY3" fmla="*/ 0 h 99060"/>
                <a:gd name="connsiteX4" fmla="*/ 90487 w 90487"/>
                <a:gd name="connsiteY4" fmla="*/ 49530 h 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0487" h="99060">
                  <a:moveTo>
                    <a:pt x="90487" y="49530"/>
                  </a:moveTo>
                  <a:cubicBezTo>
                    <a:pt x="90487" y="76885"/>
                    <a:pt x="70231" y="99060"/>
                    <a:pt x="45244" y="99060"/>
                  </a:cubicBezTo>
                  <a:cubicBezTo>
                    <a:pt x="20256" y="99060"/>
                    <a:pt x="0" y="76885"/>
                    <a:pt x="0" y="49530"/>
                  </a:cubicBezTo>
                  <a:cubicBezTo>
                    <a:pt x="0" y="22175"/>
                    <a:pt x="20256" y="0"/>
                    <a:pt x="45244" y="0"/>
                  </a:cubicBezTo>
                  <a:cubicBezTo>
                    <a:pt x="70231" y="0"/>
                    <a:pt x="90487" y="22175"/>
                    <a:pt x="90487" y="49530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1B74B90-0226-3CED-3476-12925E4E23DB}"/>
                </a:ext>
              </a:extLst>
            </p:cNvPr>
            <p:cNvSpPr/>
            <p:nvPr/>
          </p:nvSpPr>
          <p:spPr>
            <a:xfrm>
              <a:off x="6765273" y="942649"/>
              <a:ext cx="171002" cy="270196"/>
            </a:xfrm>
            <a:custGeom>
              <a:avLst/>
              <a:gdLst>
                <a:gd name="connsiteX0" fmla="*/ 149336 w 171002"/>
                <a:gd name="connsiteY0" fmla="*/ 161624 h 270196"/>
                <a:gd name="connsiteX1" fmla="*/ 144955 w 171002"/>
                <a:gd name="connsiteY1" fmla="*/ 262684 h 270196"/>
                <a:gd name="connsiteX2" fmla="*/ 59325 w 171002"/>
                <a:gd name="connsiteY2" fmla="*/ 208773 h 270196"/>
                <a:gd name="connsiteX3" fmla="*/ 7795 w 171002"/>
                <a:gd name="connsiteY3" fmla="*/ 1128 h 270196"/>
                <a:gd name="connsiteX4" fmla="*/ 149336 w 171002"/>
                <a:gd name="connsiteY4" fmla="*/ 161624 h 270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002" h="270196">
                  <a:moveTo>
                    <a:pt x="149336" y="161624"/>
                  </a:moveTo>
                  <a:cubicBezTo>
                    <a:pt x="186388" y="232204"/>
                    <a:pt x="169815" y="249635"/>
                    <a:pt x="144955" y="262684"/>
                  </a:cubicBezTo>
                  <a:cubicBezTo>
                    <a:pt x="120094" y="275734"/>
                    <a:pt x="96377" y="279353"/>
                    <a:pt x="59325" y="208773"/>
                  </a:cubicBezTo>
                  <a:cubicBezTo>
                    <a:pt x="22273" y="138193"/>
                    <a:pt x="-17066" y="14177"/>
                    <a:pt x="7795" y="1128"/>
                  </a:cubicBezTo>
                  <a:cubicBezTo>
                    <a:pt x="32655" y="-11921"/>
                    <a:pt x="112284" y="91139"/>
                    <a:pt x="149336" y="161624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B3E955F1-AA45-FC61-FBB6-087BE54B32DC}"/>
                </a:ext>
              </a:extLst>
            </p:cNvPr>
            <p:cNvSpPr/>
            <p:nvPr/>
          </p:nvSpPr>
          <p:spPr>
            <a:xfrm>
              <a:off x="7446890" y="948599"/>
              <a:ext cx="190121" cy="258619"/>
            </a:xfrm>
            <a:custGeom>
              <a:avLst/>
              <a:gdLst>
                <a:gd name="connsiteX0" fmla="*/ 27980 w 190121"/>
                <a:gd name="connsiteY0" fmla="*/ 147578 h 258619"/>
                <a:gd name="connsiteX1" fmla="*/ 22551 w 190121"/>
                <a:gd name="connsiteY1" fmla="*/ 248638 h 258619"/>
                <a:gd name="connsiteX2" fmla="*/ 112943 w 190121"/>
                <a:gd name="connsiteY2" fmla="*/ 203299 h 258619"/>
                <a:gd name="connsiteX3" fmla="*/ 184190 w 190121"/>
                <a:gd name="connsiteY3" fmla="*/ 1655 h 258619"/>
                <a:gd name="connsiteX4" fmla="*/ 27980 w 190121"/>
                <a:gd name="connsiteY4" fmla="*/ 147578 h 258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0121" h="258619">
                  <a:moveTo>
                    <a:pt x="27980" y="147578"/>
                  </a:moveTo>
                  <a:cubicBezTo>
                    <a:pt x="-15644" y="214253"/>
                    <a:pt x="-880" y="233208"/>
                    <a:pt x="22551" y="248638"/>
                  </a:cubicBezTo>
                  <a:cubicBezTo>
                    <a:pt x="45983" y="263973"/>
                    <a:pt x="69319" y="269974"/>
                    <a:pt x="112943" y="203299"/>
                  </a:cubicBezTo>
                  <a:cubicBezTo>
                    <a:pt x="156568" y="136624"/>
                    <a:pt x="207717" y="16990"/>
                    <a:pt x="184190" y="1655"/>
                  </a:cubicBezTo>
                  <a:cubicBezTo>
                    <a:pt x="160664" y="-13680"/>
                    <a:pt x="71605" y="80903"/>
                    <a:pt x="27980" y="147578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45D26BB7-F4B2-BE25-6458-AD6EE6362CCD}"/>
                </a:ext>
              </a:extLst>
            </p:cNvPr>
            <p:cNvSpPr/>
            <p:nvPr/>
          </p:nvSpPr>
          <p:spPr>
            <a:xfrm>
              <a:off x="6980903" y="1839317"/>
              <a:ext cx="365188" cy="453961"/>
            </a:xfrm>
            <a:custGeom>
              <a:avLst/>
              <a:gdLst>
                <a:gd name="connsiteX0" fmla="*/ 365189 w 365188"/>
                <a:gd name="connsiteY0" fmla="*/ 226981 h 453961"/>
                <a:gd name="connsiteX1" fmla="*/ 182594 w 365188"/>
                <a:gd name="connsiteY1" fmla="*/ 453962 h 453961"/>
                <a:gd name="connsiteX2" fmla="*/ 0 w 365188"/>
                <a:gd name="connsiteY2" fmla="*/ 226981 h 453961"/>
                <a:gd name="connsiteX3" fmla="*/ 182594 w 365188"/>
                <a:gd name="connsiteY3" fmla="*/ 0 h 453961"/>
                <a:gd name="connsiteX4" fmla="*/ 365189 w 365188"/>
                <a:gd name="connsiteY4" fmla="*/ 226981 h 4539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5188" h="453961">
                  <a:moveTo>
                    <a:pt x="365189" y="226981"/>
                  </a:moveTo>
                  <a:cubicBezTo>
                    <a:pt x="365189" y="352339"/>
                    <a:pt x="283438" y="453962"/>
                    <a:pt x="182594" y="453962"/>
                  </a:cubicBezTo>
                  <a:cubicBezTo>
                    <a:pt x="81750" y="453962"/>
                    <a:pt x="0" y="352339"/>
                    <a:pt x="0" y="226981"/>
                  </a:cubicBezTo>
                  <a:cubicBezTo>
                    <a:pt x="0" y="101623"/>
                    <a:pt x="81750" y="0"/>
                    <a:pt x="182594" y="0"/>
                  </a:cubicBezTo>
                  <a:cubicBezTo>
                    <a:pt x="283438" y="0"/>
                    <a:pt x="365189" y="101623"/>
                    <a:pt x="365189" y="226981"/>
                  </a:cubicBez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6057BBC-B17A-FD75-839E-948E21DA66A8}"/>
              </a:ext>
            </a:extLst>
          </p:cNvPr>
          <p:cNvGrpSpPr/>
          <p:nvPr/>
        </p:nvGrpSpPr>
        <p:grpSpPr>
          <a:xfrm>
            <a:off x="5064013" y="2187702"/>
            <a:ext cx="2687147" cy="1475037"/>
            <a:chOff x="5208259" y="2020047"/>
            <a:chExt cx="2687147" cy="1475037"/>
          </a:xfrm>
        </p:grpSpPr>
        <p:sp>
          <p:nvSpPr>
            <p:cNvPr id="23" name="矩形: 圆角 22">
              <a:extLst>
                <a:ext uri="{FF2B5EF4-FFF2-40B4-BE49-F238E27FC236}">
                  <a16:creationId xmlns:a16="http://schemas.microsoft.com/office/drawing/2014/main" id="{44940C5B-4A20-ACD8-9B60-237C1664F822}"/>
                </a:ext>
              </a:extLst>
            </p:cNvPr>
            <p:cNvSpPr/>
            <p:nvPr/>
          </p:nvSpPr>
          <p:spPr bwMode="auto">
            <a:xfrm>
              <a:off x="5208259" y="2020047"/>
              <a:ext cx="2687147" cy="4825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6FC0A98C-838E-8E07-4B46-2DD8D56A7D49}"/>
                </a:ext>
              </a:extLst>
            </p:cNvPr>
            <p:cNvGrpSpPr/>
            <p:nvPr/>
          </p:nvGrpSpPr>
          <p:grpSpPr>
            <a:xfrm>
              <a:off x="5271482" y="2092055"/>
              <a:ext cx="2508011" cy="1403029"/>
              <a:chOff x="-558187" y="3918101"/>
              <a:chExt cx="2508011" cy="1403029"/>
            </a:xfrm>
          </p:grpSpPr>
          <p:sp>
            <p:nvSpPr>
              <p:cNvPr id="25" name="Rectangle 18">
                <a:extLst>
                  <a:ext uri="{FF2B5EF4-FFF2-40B4-BE49-F238E27FC236}">
                    <a16:creationId xmlns:a16="http://schemas.microsoft.com/office/drawing/2014/main" id="{261ED3BF-467E-AE5D-CDF5-F578BA485D69}"/>
                  </a:ext>
                </a:extLst>
              </p:cNvPr>
              <p:cNvSpPr/>
              <p:nvPr/>
            </p:nvSpPr>
            <p:spPr>
              <a:xfrm>
                <a:off x="-558187" y="4423705"/>
                <a:ext cx="2508011" cy="897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6" name="文本框 25">
                <a:extLst>
                  <a:ext uri="{FF2B5EF4-FFF2-40B4-BE49-F238E27FC236}">
                    <a16:creationId xmlns:a16="http://schemas.microsoft.com/office/drawing/2014/main" id="{8C68B19D-9BD3-98B9-52F6-A3D50C863913}"/>
                  </a:ext>
                </a:extLst>
              </p:cNvPr>
              <p:cNvSpPr txBox="1"/>
              <p:nvPr/>
            </p:nvSpPr>
            <p:spPr>
              <a:xfrm>
                <a:off x="-8998" y="3918101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118CF81C-3B7A-595B-E687-5075CB26A2A0}"/>
              </a:ext>
            </a:extLst>
          </p:cNvPr>
          <p:cNvGrpSpPr/>
          <p:nvPr/>
        </p:nvGrpSpPr>
        <p:grpSpPr>
          <a:xfrm>
            <a:off x="5064013" y="4042316"/>
            <a:ext cx="2687147" cy="1475037"/>
            <a:chOff x="5208259" y="2020047"/>
            <a:chExt cx="2687147" cy="147503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12C23A1F-CCFA-861E-650C-A07140D817B7}"/>
                </a:ext>
              </a:extLst>
            </p:cNvPr>
            <p:cNvSpPr/>
            <p:nvPr/>
          </p:nvSpPr>
          <p:spPr bwMode="auto">
            <a:xfrm>
              <a:off x="5208259" y="2020047"/>
              <a:ext cx="2687147" cy="4825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id="{1082BAAA-089B-3647-B6E3-91F2702C8401}"/>
                </a:ext>
              </a:extLst>
            </p:cNvPr>
            <p:cNvGrpSpPr/>
            <p:nvPr/>
          </p:nvGrpSpPr>
          <p:grpSpPr>
            <a:xfrm>
              <a:off x="5271482" y="2092055"/>
              <a:ext cx="2508011" cy="1403029"/>
              <a:chOff x="-558187" y="3918101"/>
              <a:chExt cx="2508011" cy="1403029"/>
            </a:xfrm>
          </p:grpSpPr>
          <p:sp>
            <p:nvSpPr>
              <p:cNvPr id="31" name="Rectangle 18">
                <a:extLst>
                  <a:ext uri="{FF2B5EF4-FFF2-40B4-BE49-F238E27FC236}">
                    <a16:creationId xmlns:a16="http://schemas.microsoft.com/office/drawing/2014/main" id="{E85DFF01-3BB2-8EF8-C592-F45F3B158447}"/>
                  </a:ext>
                </a:extLst>
              </p:cNvPr>
              <p:cNvSpPr/>
              <p:nvPr/>
            </p:nvSpPr>
            <p:spPr>
              <a:xfrm>
                <a:off x="-558187" y="4423705"/>
                <a:ext cx="2508011" cy="897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1AB53DEA-1803-80BE-E44F-7973144CF682}"/>
                  </a:ext>
                </a:extLst>
              </p:cNvPr>
              <p:cNvSpPr txBox="1"/>
              <p:nvPr/>
            </p:nvSpPr>
            <p:spPr>
              <a:xfrm>
                <a:off x="-8998" y="3918101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D3C5118-D553-C4CE-B02D-C61E704F1B57}"/>
              </a:ext>
            </a:extLst>
          </p:cNvPr>
          <p:cNvGrpSpPr/>
          <p:nvPr/>
        </p:nvGrpSpPr>
        <p:grpSpPr>
          <a:xfrm>
            <a:off x="8304703" y="2187702"/>
            <a:ext cx="2687147" cy="1475037"/>
            <a:chOff x="5208259" y="2020047"/>
            <a:chExt cx="2687147" cy="1475037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B4537714-41B0-AD77-8E51-795E2250E44F}"/>
                </a:ext>
              </a:extLst>
            </p:cNvPr>
            <p:cNvSpPr/>
            <p:nvPr/>
          </p:nvSpPr>
          <p:spPr bwMode="auto">
            <a:xfrm>
              <a:off x="5208259" y="2020047"/>
              <a:ext cx="2687147" cy="4825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2B1DAB96-079D-D516-E84D-6936A7793325}"/>
                </a:ext>
              </a:extLst>
            </p:cNvPr>
            <p:cNvGrpSpPr/>
            <p:nvPr/>
          </p:nvGrpSpPr>
          <p:grpSpPr>
            <a:xfrm>
              <a:off x="5271482" y="2092055"/>
              <a:ext cx="2508011" cy="1403029"/>
              <a:chOff x="-558187" y="3918101"/>
              <a:chExt cx="2508011" cy="1403029"/>
            </a:xfrm>
          </p:grpSpPr>
          <p:sp>
            <p:nvSpPr>
              <p:cNvPr id="41" name="Rectangle 18">
                <a:extLst>
                  <a:ext uri="{FF2B5EF4-FFF2-40B4-BE49-F238E27FC236}">
                    <a16:creationId xmlns:a16="http://schemas.microsoft.com/office/drawing/2014/main" id="{8157B63F-C673-3F96-07E6-A073ACA59A9D}"/>
                  </a:ext>
                </a:extLst>
              </p:cNvPr>
              <p:cNvSpPr/>
              <p:nvPr/>
            </p:nvSpPr>
            <p:spPr>
              <a:xfrm>
                <a:off x="-558187" y="4423705"/>
                <a:ext cx="2508011" cy="897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id="{01386AEE-29CB-4B6C-9349-C4DE46858A42}"/>
                  </a:ext>
                </a:extLst>
              </p:cNvPr>
              <p:cNvSpPr txBox="1"/>
              <p:nvPr/>
            </p:nvSpPr>
            <p:spPr>
              <a:xfrm>
                <a:off x="-8998" y="3918101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A6DF0B5-DAD5-C38B-10AC-1DE9D9D7FBB4}"/>
              </a:ext>
            </a:extLst>
          </p:cNvPr>
          <p:cNvGrpSpPr/>
          <p:nvPr/>
        </p:nvGrpSpPr>
        <p:grpSpPr>
          <a:xfrm>
            <a:off x="8304703" y="4042316"/>
            <a:ext cx="2687147" cy="1475037"/>
            <a:chOff x="5208259" y="2020047"/>
            <a:chExt cx="2687147" cy="147503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8086462B-8216-59A9-9467-EE50E6FA7D65}"/>
                </a:ext>
              </a:extLst>
            </p:cNvPr>
            <p:cNvSpPr/>
            <p:nvPr/>
          </p:nvSpPr>
          <p:spPr bwMode="auto">
            <a:xfrm>
              <a:off x="5208259" y="2020047"/>
              <a:ext cx="2687147" cy="48257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id="{71ECCEDD-D7CC-815B-C3E0-786F7540D7FE}"/>
                </a:ext>
              </a:extLst>
            </p:cNvPr>
            <p:cNvGrpSpPr/>
            <p:nvPr/>
          </p:nvGrpSpPr>
          <p:grpSpPr>
            <a:xfrm>
              <a:off x="5271482" y="2092055"/>
              <a:ext cx="2508011" cy="1403029"/>
              <a:chOff x="-558187" y="3918101"/>
              <a:chExt cx="2508011" cy="1403029"/>
            </a:xfrm>
          </p:grpSpPr>
          <p:sp>
            <p:nvSpPr>
              <p:cNvPr id="46" name="Rectangle 18">
                <a:extLst>
                  <a:ext uri="{FF2B5EF4-FFF2-40B4-BE49-F238E27FC236}">
                    <a16:creationId xmlns:a16="http://schemas.microsoft.com/office/drawing/2014/main" id="{C52A8FEB-22E0-4FF7-7877-C2A5CC7DB417}"/>
                  </a:ext>
                </a:extLst>
              </p:cNvPr>
              <p:cNvSpPr/>
              <p:nvPr/>
            </p:nvSpPr>
            <p:spPr>
              <a:xfrm>
                <a:off x="-558187" y="4423705"/>
                <a:ext cx="2508011" cy="89742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fontAlgn="base">
                  <a:lnSpc>
                    <a:spcPct val="150000"/>
                  </a:lnSpc>
                  <a:spcBef>
                    <a:spcPct val="0"/>
                  </a:spcBef>
                  <a:spcAft>
                    <a:spcPct val="0"/>
                  </a:spcAft>
                </a:pPr>
                <a:r>
                  <a:rPr lang="zh-CN" altLang="en-US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95021E1F-9B40-F4E2-07AD-D9C3833FC2AC}"/>
                  </a:ext>
                </a:extLst>
              </p:cNvPr>
              <p:cNvSpPr txBox="1"/>
              <p:nvPr/>
            </p:nvSpPr>
            <p:spPr>
              <a:xfrm>
                <a:off x="-8998" y="3918101"/>
                <a:ext cx="14623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1600" b="1" dirty="0">
                    <a:solidFill>
                      <a:schemeClr val="bg1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rPr>
                  <a:t>添加标题文本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43509130"/>
      </p:ext>
    </p:extLst>
  </p:cSld>
  <p:clrMapOvr>
    <a:masterClrMapping/>
  </p:clrMapOvr>
  <p:transition advTm="5000">
    <p:dissolv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4127F15D-954A-1B18-7BAE-274C851E2657}"/>
              </a:ext>
            </a:extLst>
          </p:cNvPr>
          <p:cNvSpPr/>
          <p:nvPr/>
        </p:nvSpPr>
        <p:spPr bwMode="auto">
          <a:xfrm>
            <a:off x="1889075" y="2025550"/>
            <a:ext cx="3672408" cy="523220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1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7D59BC7-7924-3E9D-E5E7-C0EA4B52B8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6" y="1629594"/>
            <a:ext cx="1584176" cy="1315133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B531FFB6-B4E8-8514-00D5-FE7F2A0FB143}"/>
              </a:ext>
            </a:extLst>
          </p:cNvPr>
          <p:cNvGrpSpPr/>
          <p:nvPr/>
        </p:nvGrpSpPr>
        <p:grpSpPr>
          <a:xfrm>
            <a:off x="2471273" y="2117883"/>
            <a:ext cx="3090210" cy="1142168"/>
            <a:chOff x="-558187" y="3901963"/>
            <a:chExt cx="3090210" cy="1142168"/>
          </a:xfrm>
        </p:grpSpPr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D29C7175-381C-416F-270A-0786CCEEE03F}"/>
                </a:ext>
              </a:extLst>
            </p:cNvPr>
            <p:cNvSpPr/>
            <p:nvPr/>
          </p:nvSpPr>
          <p:spPr>
            <a:xfrm>
              <a:off x="-558187" y="4423705"/>
              <a:ext cx="3090210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306BC69-DA63-CCDB-9147-3C0D9290B590}"/>
                </a:ext>
              </a:extLst>
            </p:cNvPr>
            <p:cNvSpPr txBox="1"/>
            <p:nvPr/>
          </p:nvSpPr>
          <p:spPr>
            <a:xfrm>
              <a:off x="238250" y="390196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2E5F8668-6387-42FC-752E-6B73A0F06CD8}"/>
              </a:ext>
            </a:extLst>
          </p:cNvPr>
          <p:cNvSpPr/>
          <p:nvPr/>
        </p:nvSpPr>
        <p:spPr bwMode="auto">
          <a:xfrm>
            <a:off x="7319442" y="2025550"/>
            <a:ext cx="3672408" cy="523220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1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4F4BE4CA-6271-D37D-5941-F7D7474C1A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013" y="1629594"/>
            <a:ext cx="1584176" cy="131513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36FCE719-6E31-264B-3F28-6C808CA19F1A}"/>
              </a:ext>
            </a:extLst>
          </p:cNvPr>
          <p:cNvGrpSpPr/>
          <p:nvPr/>
        </p:nvGrpSpPr>
        <p:grpSpPr>
          <a:xfrm>
            <a:off x="7901640" y="2117883"/>
            <a:ext cx="3090210" cy="1142168"/>
            <a:chOff x="-558187" y="3901963"/>
            <a:chExt cx="3090210" cy="1142168"/>
          </a:xfrm>
        </p:grpSpPr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7619BB0E-F9F1-73C4-0E8B-D0F746F2E993}"/>
                </a:ext>
              </a:extLst>
            </p:cNvPr>
            <p:cNvSpPr/>
            <p:nvPr/>
          </p:nvSpPr>
          <p:spPr>
            <a:xfrm>
              <a:off x="-558187" y="4423705"/>
              <a:ext cx="3090210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441B6A7-7FD6-23CE-BE28-46DFE5D31E0F}"/>
                </a:ext>
              </a:extLst>
            </p:cNvPr>
            <p:cNvSpPr txBox="1"/>
            <p:nvPr/>
          </p:nvSpPr>
          <p:spPr>
            <a:xfrm>
              <a:off x="238250" y="390196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1CE4A4A-9810-07A0-EECA-E67B48C72F67}"/>
              </a:ext>
            </a:extLst>
          </p:cNvPr>
          <p:cNvSpPr/>
          <p:nvPr/>
        </p:nvSpPr>
        <p:spPr bwMode="auto">
          <a:xfrm>
            <a:off x="1889075" y="3939023"/>
            <a:ext cx="3672408" cy="523220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1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id="{B0332934-DF4C-1051-4C4A-E38BE63233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4646" y="3543067"/>
            <a:ext cx="1584176" cy="1315133"/>
          </a:xfrm>
          <a:prstGeom prst="rect">
            <a:avLst/>
          </a:prstGeom>
        </p:spPr>
      </p:pic>
      <p:grpSp>
        <p:nvGrpSpPr>
          <p:cNvPr id="18" name="组合 17">
            <a:extLst>
              <a:ext uri="{FF2B5EF4-FFF2-40B4-BE49-F238E27FC236}">
                <a16:creationId xmlns:a16="http://schemas.microsoft.com/office/drawing/2014/main" id="{20B24D34-2640-A25A-422A-6463D2A35398}"/>
              </a:ext>
            </a:extLst>
          </p:cNvPr>
          <p:cNvGrpSpPr/>
          <p:nvPr/>
        </p:nvGrpSpPr>
        <p:grpSpPr>
          <a:xfrm>
            <a:off x="2471273" y="4031356"/>
            <a:ext cx="3090210" cy="1142168"/>
            <a:chOff x="-558187" y="3901963"/>
            <a:chExt cx="3090210" cy="1142168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212606E-863F-A8C2-C8B6-DA6F55BDD18A}"/>
                </a:ext>
              </a:extLst>
            </p:cNvPr>
            <p:cNvSpPr/>
            <p:nvPr/>
          </p:nvSpPr>
          <p:spPr>
            <a:xfrm>
              <a:off x="-558187" y="4423705"/>
              <a:ext cx="3090210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6B188E1-2F63-CE47-60B3-E65448AF314C}"/>
                </a:ext>
              </a:extLst>
            </p:cNvPr>
            <p:cNvSpPr txBox="1"/>
            <p:nvPr/>
          </p:nvSpPr>
          <p:spPr>
            <a:xfrm>
              <a:off x="238250" y="390196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FCAB0E8-3446-E322-9872-3CF8864ADC81}"/>
              </a:ext>
            </a:extLst>
          </p:cNvPr>
          <p:cNvSpPr/>
          <p:nvPr/>
        </p:nvSpPr>
        <p:spPr bwMode="auto">
          <a:xfrm>
            <a:off x="7319442" y="3939023"/>
            <a:ext cx="3672408" cy="523220"/>
          </a:xfrm>
          <a:prstGeom prst="roundRect">
            <a:avLst>
              <a:gd name="adj" fmla="val 50000"/>
            </a:avLst>
          </a:prstGeom>
          <a:noFill/>
          <a:ln>
            <a:solidFill>
              <a:srgbClr val="E61B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200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F7F3DEE7-CC0D-AAE8-242A-343A49A8D8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5013" y="3543067"/>
            <a:ext cx="1584176" cy="1315133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:a16="http://schemas.microsoft.com/office/drawing/2014/main" id="{471BCC96-ED64-BA5C-F7B3-E7518615E5A0}"/>
              </a:ext>
            </a:extLst>
          </p:cNvPr>
          <p:cNvGrpSpPr/>
          <p:nvPr/>
        </p:nvGrpSpPr>
        <p:grpSpPr>
          <a:xfrm>
            <a:off x="7901640" y="4031356"/>
            <a:ext cx="3090210" cy="1142168"/>
            <a:chOff x="-558187" y="3901963"/>
            <a:chExt cx="3090210" cy="1142168"/>
          </a:xfrm>
        </p:grpSpPr>
        <p:sp>
          <p:nvSpPr>
            <p:cNvPr id="24" name="Rectangle 18">
              <a:extLst>
                <a:ext uri="{FF2B5EF4-FFF2-40B4-BE49-F238E27FC236}">
                  <a16:creationId xmlns:a16="http://schemas.microsoft.com/office/drawing/2014/main" id="{5FDAAF86-5EA9-544B-43B3-21BFAD8FFD49}"/>
                </a:ext>
              </a:extLst>
            </p:cNvPr>
            <p:cNvSpPr/>
            <p:nvPr/>
          </p:nvSpPr>
          <p:spPr>
            <a:xfrm>
              <a:off x="-558187" y="4423705"/>
              <a:ext cx="3090210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5B90027-8949-4195-FC5E-3CE48860FC37}"/>
                </a:ext>
              </a:extLst>
            </p:cNvPr>
            <p:cNvSpPr txBox="1"/>
            <p:nvPr/>
          </p:nvSpPr>
          <p:spPr>
            <a:xfrm>
              <a:off x="238250" y="390196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1961624"/>
      </p:ext>
    </p:extLst>
  </p:cSld>
  <p:clrMapOvr>
    <a:masterClrMapping/>
  </p:clrMapOvr>
  <p:transition advTm="5000">
    <p:dissolv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32BDEA0F-CA71-166C-B620-0AB9D0DF293D}"/>
              </a:ext>
            </a:extLst>
          </p:cNvPr>
          <p:cNvSpPr/>
          <p:nvPr/>
        </p:nvSpPr>
        <p:spPr>
          <a:xfrm>
            <a:off x="5002934" y="1662954"/>
            <a:ext cx="4980910" cy="2358710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B5709C-BC5A-30A6-1CE2-3C9822655606}"/>
              </a:ext>
            </a:extLst>
          </p:cNvPr>
          <p:cNvGrpSpPr/>
          <p:nvPr/>
        </p:nvGrpSpPr>
        <p:grpSpPr>
          <a:xfrm>
            <a:off x="0" y="4509914"/>
            <a:ext cx="5609180" cy="2349674"/>
            <a:chOff x="0" y="3909385"/>
            <a:chExt cx="7042772" cy="295020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4337B7-1DAE-C903-6718-559174690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2013" b="24502"/>
            <a:stretch>
              <a:fillRect/>
            </a:stretch>
          </p:blipFill>
          <p:spPr>
            <a:xfrm>
              <a:off x="0" y="3909385"/>
              <a:ext cx="7042772" cy="2950203"/>
            </a:xfrm>
            <a:custGeom>
              <a:avLst/>
              <a:gdLst>
                <a:gd name="connsiteX0" fmla="*/ 0 w 7042772"/>
                <a:gd name="connsiteY0" fmla="*/ 0 h 2950203"/>
                <a:gd name="connsiteX1" fmla="*/ 7042772 w 7042772"/>
                <a:gd name="connsiteY1" fmla="*/ 0 h 2950203"/>
                <a:gd name="connsiteX2" fmla="*/ 7042772 w 7042772"/>
                <a:gd name="connsiteY2" fmla="*/ 2950203 h 2950203"/>
                <a:gd name="connsiteX3" fmla="*/ 0 w 7042772"/>
                <a:gd name="connsiteY3" fmla="*/ 2950203 h 29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2772" h="2950203">
                  <a:moveTo>
                    <a:pt x="0" y="0"/>
                  </a:moveTo>
                  <a:lnTo>
                    <a:pt x="7042772" y="0"/>
                  </a:lnTo>
                  <a:lnTo>
                    <a:pt x="7042772" y="2950203"/>
                  </a:lnTo>
                  <a:lnTo>
                    <a:pt x="0" y="2950203"/>
                  </a:lnTo>
                  <a:close/>
                </a:path>
              </a:pathLst>
            </a:custGeom>
          </p:spPr>
        </p:pic>
        <p:grpSp>
          <p:nvGrpSpPr>
            <p:cNvPr id="200" name="图形 149">
              <a:extLst>
                <a:ext uri="{FF2B5EF4-FFF2-40B4-BE49-F238E27FC236}">
                  <a16:creationId xmlns:a16="http://schemas.microsoft.com/office/drawing/2014/main" id="{F401801B-C72C-3AAB-1AA9-F03CD2675533}"/>
                </a:ext>
              </a:extLst>
            </p:cNvPr>
            <p:cNvGrpSpPr/>
            <p:nvPr/>
          </p:nvGrpSpPr>
          <p:grpSpPr>
            <a:xfrm>
              <a:off x="982695" y="4758936"/>
              <a:ext cx="1759134" cy="1748615"/>
              <a:chOff x="6648450" y="3729015"/>
              <a:chExt cx="1759962" cy="1749438"/>
            </a:xfrm>
          </p:grpSpPr>
          <p:grpSp>
            <p:nvGrpSpPr>
              <p:cNvPr id="201" name="图形 149">
                <a:extLst>
                  <a:ext uri="{FF2B5EF4-FFF2-40B4-BE49-F238E27FC236}">
                    <a16:creationId xmlns:a16="http://schemas.microsoft.com/office/drawing/2014/main" id="{07CB44E5-B531-6D01-DA6A-DCE63A5EC197}"/>
                  </a:ext>
                </a:extLst>
              </p:cNvPr>
              <p:cNvGrpSpPr/>
              <p:nvPr/>
            </p:nvGrpSpPr>
            <p:grpSpPr>
              <a:xfrm>
                <a:off x="6648450" y="3729015"/>
                <a:ext cx="1014412" cy="307620"/>
                <a:chOff x="6648450" y="3729015"/>
                <a:chExt cx="1014412" cy="307620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7FDF70E-8A9C-0192-7B9D-F2039C5E340D}"/>
                    </a:ext>
                  </a:extLst>
                </p:cNvPr>
                <p:cNvSpPr/>
                <p:nvPr/>
              </p:nvSpPr>
              <p:spPr>
                <a:xfrm>
                  <a:off x="6648450" y="3729015"/>
                  <a:ext cx="1014412" cy="307620"/>
                </a:xfrm>
                <a:custGeom>
                  <a:avLst/>
                  <a:gdLst>
                    <a:gd name="connsiteX0" fmla="*/ 1014413 w 1014412"/>
                    <a:gd name="connsiteY0" fmla="*/ 69173 h 307620"/>
                    <a:gd name="connsiteX1" fmla="*/ 0 w 1014412"/>
                    <a:gd name="connsiteY1" fmla="*/ 226336 h 307620"/>
                    <a:gd name="connsiteX2" fmla="*/ 845344 w 1014412"/>
                    <a:gd name="connsiteY2" fmla="*/ 240623 h 307620"/>
                    <a:gd name="connsiteX3" fmla="*/ 1014413 w 1014412"/>
                    <a:gd name="connsiteY3" fmla="*/ 69173 h 30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4412" h="307620">
                      <a:moveTo>
                        <a:pt x="1014413" y="69173"/>
                      </a:moveTo>
                      <a:cubicBezTo>
                        <a:pt x="1014413" y="69173"/>
                        <a:pt x="338138" y="-164189"/>
                        <a:pt x="0" y="226336"/>
                      </a:cubicBezTo>
                      <a:cubicBezTo>
                        <a:pt x="257175" y="335873"/>
                        <a:pt x="592931" y="328730"/>
                        <a:pt x="845344" y="240623"/>
                      </a:cubicBezTo>
                      <a:cubicBezTo>
                        <a:pt x="976313" y="171567"/>
                        <a:pt x="1014413" y="69173"/>
                        <a:pt x="1014413" y="69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9A62F05-1A80-FD2C-F487-A86861480CE9}"/>
                    </a:ext>
                  </a:extLst>
                </p:cNvPr>
                <p:cNvSpPr/>
                <p:nvPr/>
              </p:nvSpPr>
              <p:spPr>
                <a:xfrm>
                  <a:off x="7392828" y="3801903"/>
                  <a:ext cx="201072" cy="197643"/>
                </a:xfrm>
                <a:custGeom>
                  <a:avLst/>
                  <a:gdLst>
                    <a:gd name="connsiteX0" fmla="*/ 74485 w 201072"/>
                    <a:gd name="connsiteY0" fmla="*/ 176594 h 197643"/>
                    <a:gd name="connsiteX1" fmla="*/ 201073 w 201072"/>
                    <a:gd name="connsiteY1" fmla="*/ 0 h 197643"/>
                    <a:gd name="connsiteX2" fmla="*/ 0 w 201072"/>
                    <a:gd name="connsiteY2" fmla="*/ 197644 h 197643"/>
                    <a:gd name="connsiteX3" fmla="*/ 74485 w 201072"/>
                    <a:gd name="connsiteY3" fmla="*/ 176594 h 197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" h="197643">
                      <a:moveTo>
                        <a:pt x="74485" y="176594"/>
                      </a:moveTo>
                      <a:cubicBezTo>
                        <a:pt x="74580" y="176022"/>
                        <a:pt x="96583" y="68961"/>
                        <a:pt x="201073" y="0"/>
                      </a:cubicBezTo>
                      <a:cubicBezTo>
                        <a:pt x="97250" y="34862"/>
                        <a:pt x="22764" y="130112"/>
                        <a:pt x="0" y="197644"/>
                      </a:cubicBezTo>
                      <a:cubicBezTo>
                        <a:pt x="25432" y="191262"/>
                        <a:pt x="50292" y="184309"/>
                        <a:pt x="74485" y="176594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149">
                <a:extLst>
                  <a:ext uri="{FF2B5EF4-FFF2-40B4-BE49-F238E27FC236}">
                    <a16:creationId xmlns:a16="http://schemas.microsoft.com/office/drawing/2014/main" id="{A737107D-10EF-B9B5-2D14-8FB5F3D64786}"/>
                  </a:ext>
                </a:extLst>
              </p:cNvPr>
              <p:cNvGrpSpPr/>
              <p:nvPr/>
            </p:nvGrpSpPr>
            <p:grpSpPr>
              <a:xfrm>
                <a:off x="6964116" y="3753053"/>
                <a:ext cx="1444295" cy="1725401"/>
                <a:chOff x="6964116" y="3753053"/>
                <a:chExt cx="1444295" cy="1725401"/>
              </a:xfrm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F0D9DF49-75AC-6A4C-31FE-B97FDFA2EC2F}"/>
                    </a:ext>
                  </a:extLst>
                </p:cNvPr>
                <p:cNvSpPr/>
                <p:nvPr/>
              </p:nvSpPr>
              <p:spPr>
                <a:xfrm>
                  <a:off x="8181117" y="3850747"/>
                  <a:ext cx="84670" cy="151535"/>
                </a:xfrm>
                <a:custGeom>
                  <a:avLst/>
                  <a:gdLst>
                    <a:gd name="connsiteX0" fmla="*/ 0 w 84670"/>
                    <a:gd name="connsiteY0" fmla="*/ 1544 h 151535"/>
                    <a:gd name="connsiteX1" fmla="*/ 61913 w 84670"/>
                    <a:gd name="connsiteY1" fmla="*/ 25166 h 151535"/>
                    <a:gd name="connsiteX2" fmla="*/ 62675 w 84670"/>
                    <a:gd name="connsiteY2" fmla="*/ 148610 h 151535"/>
                    <a:gd name="connsiteX3" fmla="*/ 0 w 84670"/>
                    <a:gd name="connsiteY3" fmla="*/ 1544 h 1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70" h="151535">
                      <a:moveTo>
                        <a:pt x="0" y="1544"/>
                      </a:moveTo>
                      <a:cubicBezTo>
                        <a:pt x="0" y="1544"/>
                        <a:pt x="29813" y="-9029"/>
                        <a:pt x="61913" y="25166"/>
                      </a:cubicBezTo>
                      <a:cubicBezTo>
                        <a:pt x="94107" y="59360"/>
                        <a:pt x="90107" y="121368"/>
                        <a:pt x="62675" y="148610"/>
                      </a:cubicBezTo>
                      <a:cubicBezTo>
                        <a:pt x="35433" y="176042"/>
                        <a:pt x="0" y="1544"/>
                        <a:pt x="0" y="1544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F9CA9D68-0A54-3F14-602C-B47C7D3003DF}"/>
                    </a:ext>
                  </a:extLst>
                </p:cNvPr>
                <p:cNvSpPr/>
                <p:nvPr/>
              </p:nvSpPr>
              <p:spPr>
                <a:xfrm>
                  <a:off x="8139588" y="5107328"/>
                  <a:ext cx="268823" cy="233434"/>
                </a:xfrm>
                <a:custGeom>
                  <a:avLst/>
                  <a:gdLst>
                    <a:gd name="connsiteX0" fmla="*/ 100299 w 268823"/>
                    <a:gd name="connsiteY0" fmla="*/ 15883 h 233434"/>
                    <a:gd name="connsiteX1" fmla="*/ 0 w 268823"/>
                    <a:gd name="connsiteY1" fmla="*/ 220671 h 233434"/>
                    <a:gd name="connsiteX2" fmla="*/ 0 w 268823"/>
                    <a:gd name="connsiteY2" fmla="*/ 233434 h 233434"/>
                    <a:gd name="connsiteX3" fmla="*/ 256604 w 268823"/>
                    <a:gd name="connsiteY3" fmla="*/ 93322 h 233434"/>
                    <a:gd name="connsiteX4" fmla="*/ 100299 w 268823"/>
                    <a:gd name="connsiteY4" fmla="*/ 15883 h 23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23" h="233434">
                      <a:moveTo>
                        <a:pt x="100299" y="15883"/>
                      </a:moveTo>
                      <a:cubicBezTo>
                        <a:pt x="286" y="75415"/>
                        <a:pt x="0" y="220671"/>
                        <a:pt x="0" y="220671"/>
                      </a:cubicBezTo>
                      <a:lnTo>
                        <a:pt x="0" y="233434"/>
                      </a:lnTo>
                      <a:cubicBezTo>
                        <a:pt x="0" y="233434"/>
                        <a:pt x="208122" y="104180"/>
                        <a:pt x="256604" y="93322"/>
                      </a:cubicBezTo>
                      <a:cubicBezTo>
                        <a:pt x="305086" y="82558"/>
                        <a:pt x="200311" y="-43648"/>
                        <a:pt x="100299" y="1588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D1396B-CB56-57A5-A96A-4A76F25AF1BF}"/>
                    </a:ext>
                  </a:extLst>
                </p:cNvPr>
                <p:cNvSpPr/>
                <p:nvPr/>
              </p:nvSpPr>
              <p:spPr>
                <a:xfrm>
                  <a:off x="7107908" y="3753053"/>
                  <a:ext cx="1226926" cy="1724160"/>
                </a:xfrm>
                <a:custGeom>
                  <a:avLst/>
                  <a:gdLst>
                    <a:gd name="connsiteX0" fmla="*/ 985865 w 1226926"/>
                    <a:gd name="connsiteY0" fmla="*/ 637495 h 1724160"/>
                    <a:gd name="connsiteX1" fmla="*/ 1077971 w 1226926"/>
                    <a:gd name="connsiteY1" fmla="*/ 485095 h 1724160"/>
                    <a:gd name="connsiteX2" fmla="*/ 1140646 w 1226926"/>
                    <a:gd name="connsiteY2" fmla="*/ 173913 h 1724160"/>
                    <a:gd name="connsiteX3" fmla="*/ 966815 w 1226926"/>
                    <a:gd name="connsiteY3" fmla="*/ 64376 h 1724160"/>
                    <a:gd name="connsiteX4" fmla="*/ 666777 w 1226926"/>
                    <a:gd name="connsiteY4" fmla="*/ 82 h 1724160"/>
                    <a:gd name="connsiteX5" fmla="*/ 366740 w 1226926"/>
                    <a:gd name="connsiteY5" fmla="*/ 202488 h 1724160"/>
                    <a:gd name="connsiteX6" fmla="*/ 235771 w 1226926"/>
                    <a:gd name="connsiteY6" fmla="*/ 683501 h 1724160"/>
                    <a:gd name="connsiteX7" fmla="*/ 20696 w 1226926"/>
                    <a:gd name="connsiteY7" fmla="*/ 1402639 h 1724160"/>
                    <a:gd name="connsiteX8" fmla="*/ 922428 w 1226926"/>
                    <a:gd name="connsiteY8" fmla="*/ 1656670 h 1724160"/>
                    <a:gd name="connsiteX9" fmla="*/ 1185985 w 1226926"/>
                    <a:gd name="connsiteY9" fmla="*/ 1059739 h 1724160"/>
                    <a:gd name="connsiteX10" fmla="*/ 985865 w 1226926"/>
                    <a:gd name="connsiteY10" fmla="*/ 637495 h 172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6926" h="1724160">
                      <a:moveTo>
                        <a:pt x="985865" y="637495"/>
                      </a:moveTo>
                      <a:cubicBezTo>
                        <a:pt x="985865" y="637495"/>
                        <a:pt x="1020821" y="545388"/>
                        <a:pt x="1077971" y="485095"/>
                      </a:cubicBezTo>
                      <a:cubicBezTo>
                        <a:pt x="1135121" y="424802"/>
                        <a:pt x="1159696" y="231063"/>
                        <a:pt x="1140646" y="173913"/>
                      </a:cubicBezTo>
                      <a:cubicBezTo>
                        <a:pt x="1121596" y="116763"/>
                        <a:pt x="1059683" y="81045"/>
                        <a:pt x="966815" y="64376"/>
                      </a:cubicBezTo>
                      <a:cubicBezTo>
                        <a:pt x="873946" y="47707"/>
                        <a:pt x="792983" y="-2299"/>
                        <a:pt x="666777" y="82"/>
                      </a:cubicBezTo>
                      <a:cubicBezTo>
                        <a:pt x="540571" y="2463"/>
                        <a:pt x="419127" y="54851"/>
                        <a:pt x="366740" y="202488"/>
                      </a:cubicBezTo>
                      <a:cubicBezTo>
                        <a:pt x="314352" y="350126"/>
                        <a:pt x="364358" y="500145"/>
                        <a:pt x="235771" y="683501"/>
                      </a:cubicBezTo>
                      <a:cubicBezTo>
                        <a:pt x="107183" y="866857"/>
                        <a:pt x="-58742" y="1056595"/>
                        <a:pt x="20696" y="1402639"/>
                      </a:cubicBezTo>
                      <a:cubicBezTo>
                        <a:pt x="100040" y="1748682"/>
                        <a:pt x="671540" y="1783639"/>
                        <a:pt x="922428" y="1656670"/>
                      </a:cubicBezTo>
                      <a:cubicBezTo>
                        <a:pt x="1173221" y="1529702"/>
                        <a:pt x="1297046" y="1282052"/>
                        <a:pt x="1185985" y="1059739"/>
                      </a:cubicBezTo>
                      <a:cubicBezTo>
                        <a:pt x="1074733" y="837520"/>
                        <a:pt x="982721" y="773988"/>
                        <a:pt x="985865" y="6374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0FB9CFF9-2142-7E75-C174-4A30DA94C167}"/>
                    </a:ext>
                  </a:extLst>
                </p:cNvPr>
                <p:cNvSpPr/>
                <p:nvPr/>
              </p:nvSpPr>
              <p:spPr>
                <a:xfrm>
                  <a:off x="7902606" y="4629015"/>
                  <a:ext cx="391191" cy="293980"/>
                </a:xfrm>
                <a:custGeom>
                  <a:avLst/>
                  <a:gdLst>
                    <a:gd name="connsiteX0" fmla="*/ 0 w 391191"/>
                    <a:gd name="connsiteY0" fmla="*/ 293981 h 293980"/>
                    <a:gd name="connsiteX1" fmla="*/ 391192 w 391191"/>
                    <a:gd name="connsiteY1" fmla="*/ 183776 h 293980"/>
                    <a:gd name="connsiteX2" fmla="*/ 0 w 391191"/>
                    <a:gd name="connsiteY2" fmla="*/ 293981 h 293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1191" h="293980">
                      <a:moveTo>
                        <a:pt x="0" y="293981"/>
                      </a:moveTo>
                      <a:cubicBezTo>
                        <a:pt x="0" y="293981"/>
                        <a:pt x="188690" y="-101974"/>
                        <a:pt x="391192" y="183776"/>
                      </a:cubicBezTo>
                      <a:cubicBezTo>
                        <a:pt x="358712" y="2897"/>
                        <a:pt x="152400" y="-161029"/>
                        <a:pt x="0" y="29398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45F53DC-8F84-2D39-3012-10C8201DAFFB}"/>
                    </a:ext>
                  </a:extLst>
                </p:cNvPr>
                <p:cNvSpPr/>
                <p:nvPr/>
              </p:nvSpPr>
              <p:spPr>
                <a:xfrm>
                  <a:off x="6964116" y="4922992"/>
                  <a:ext cx="649120" cy="555462"/>
                </a:xfrm>
                <a:custGeom>
                  <a:avLst/>
                  <a:gdLst>
                    <a:gd name="connsiteX0" fmla="*/ 649121 w 649120"/>
                    <a:gd name="connsiteY0" fmla="*/ 550739 h 555462"/>
                    <a:gd name="connsiteX1" fmla="*/ 485100 w 649120"/>
                    <a:gd name="connsiteY1" fmla="*/ 297850 h 555462"/>
                    <a:gd name="connsiteX2" fmla="*/ 59047 w 649120"/>
                    <a:gd name="connsiteY2" fmla="*/ 54963 h 555462"/>
                    <a:gd name="connsiteX3" fmla="*/ 649121 w 649120"/>
                    <a:gd name="connsiteY3" fmla="*/ 550739 h 55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5462">
                      <a:moveTo>
                        <a:pt x="649121" y="550739"/>
                      </a:moveTo>
                      <a:cubicBezTo>
                        <a:pt x="649121" y="550739"/>
                        <a:pt x="544441" y="531213"/>
                        <a:pt x="485100" y="297850"/>
                      </a:cubicBezTo>
                      <a:cubicBezTo>
                        <a:pt x="425760" y="64488"/>
                        <a:pt x="228592" y="-86959"/>
                        <a:pt x="59047" y="54963"/>
                      </a:cubicBezTo>
                      <a:cubicBezTo>
                        <a:pt x="-110593" y="196790"/>
                        <a:pt x="85050" y="603698"/>
                        <a:pt x="649121" y="550739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DF08BDC-A1D2-1A2F-B860-5A30C3D37798}"/>
                    </a:ext>
                  </a:extLst>
                </p:cNvPr>
                <p:cNvSpPr/>
                <p:nvPr/>
              </p:nvSpPr>
              <p:spPr>
                <a:xfrm>
                  <a:off x="6964116" y="4926514"/>
                  <a:ext cx="649120" cy="551939"/>
                </a:xfrm>
                <a:custGeom>
                  <a:avLst/>
                  <a:gdLst>
                    <a:gd name="connsiteX0" fmla="*/ 649121 w 649120"/>
                    <a:gd name="connsiteY0" fmla="*/ 547217 h 551939"/>
                    <a:gd name="connsiteX1" fmla="*/ 394804 w 649120"/>
                    <a:gd name="connsiteY1" fmla="*/ 315188 h 551939"/>
                    <a:gd name="connsiteX2" fmla="*/ 59047 w 649120"/>
                    <a:gd name="connsiteY2" fmla="*/ 51441 h 551939"/>
                    <a:gd name="connsiteX3" fmla="*/ 649121 w 649120"/>
                    <a:gd name="connsiteY3" fmla="*/ 547217 h 55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1939">
                      <a:moveTo>
                        <a:pt x="649121" y="547217"/>
                      </a:moveTo>
                      <a:cubicBezTo>
                        <a:pt x="649121" y="547217"/>
                        <a:pt x="454144" y="548550"/>
                        <a:pt x="394804" y="315188"/>
                      </a:cubicBezTo>
                      <a:cubicBezTo>
                        <a:pt x="335462" y="81825"/>
                        <a:pt x="228592" y="-90387"/>
                        <a:pt x="59047" y="51441"/>
                      </a:cubicBezTo>
                      <a:cubicBezTo>
                        <a:pt x="-110593" y="193268"/>
                        <a:pt x="85050" y="600176"/>
                        <a:pt x="649121" y="5472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4F45D425-3096-D842-EB8C-68C5FE73D79C}"/>
                    </a:ext>
                  </a:extLst>
                </p:cNvPr>
                <p:cNvSpPr/>
                <p:nvPr/>
              </p:nvSpPr>
              <p:spPr>
                <a:xfrm>
                  <a:off x="7147654" y="3991832"/>
                  <a:ext cx="712029" cy="769620"/>
                </a:xfrm>
                <a:custGeom>
                  <a:avLst/>
                  <a:gdLst>
                    <a:gd name="connsiteX0" fmla="*/ 212122 w 712029"/>
                    <a:gd name="connsiteY0" fmla="*/ 420243 h 769620"/>
                    <a:gd name="connsiteX1" fmla="*/ 195929 w 712029"/>
                    <a:gd name="connsiteY1" fmla="*/ 444722 h 769620"/>
                    <a:gd name="connsiteX2" fmla="*/ 0 w 712029"/>
                    <a:gd name="connsiteY2" fmla="*/ 769620 h 769620"/>
                    <a:gd name="connsiteX3" fmla="*/ 456343 w 712029"/>
                    <a:gd name="connsiteY3" fmla="*/ 398431 h 769620"/>
                    <a:gd name="connsiteX4" fmla="*/ 711899 w 712029"/>
                    <a:gd name="connsiteY4" fmla="*/ 0 h 769620"/>
                    <a:gd name="connsiteX5" fmla="*/ 212122 w 712029"/>
                    <a:gd name="connsiteY5" fmla="*/ 420243 h 76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2029" h="769620">
                      <a:moveTo>
                        <a:pt x="212122" y="420243"/>
                      </a:moveTo>
                      <a:cubicBezTo>
                        <a:pt x="207074" y="428339"/>
                        <a:pt x="201740" y="436531"/>
                        <a:pt x="195929" y="444722"/>
                      </a:cubicBezTo>
                      <a:cubicBezTo>
                        <a:pt x="126778" y="543401"/>
                        <a:pt x="46768" y="643890"/>
                        <a:pt x="0" y="769620"/>
                      </a:cubicBezTo>
                      <a:cubicBezTo>
                        <a:pt x="103823" y="595598"/>
                        <a:pt x="249174" y="569023"/>
                        <a:pt x="456343" y="398431"/>
                      </a:cubicBezTo>
                      <a:cubicBezTo>
                        <a:pt x="726187" y="176213"/>
                        <a:pt x="711899" y="0"/>
                        <a:pt x="711899" y="0"/>
                      </a:cubicBezTo>
                      <a:cubicBezTo>
                        <a:pt x="711899" y="0"/>
                        <a:pt x="439579" y="166211"/>
                        <a:pt x="212122" y="4202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149">
                <a:extLst>
                  <a:ext uri="{FF2B5EF4-FFF2-40B4-BE49-F238E27FC236}">
                    <a16:creationId xmlns:a16="http://schemas.microsoft.com/office/drawing/2014/main" id="{EBF19234-D236-7E1F-16E6-750B916AFF6B}"/>
                  </a:ext>
                </a:extLst>
              </p:cNvPr>
              <p:cNvGrpSpPr/>
              <p:nvPr/>
            </p:nvGrpSpPr>
            <p:grpSpPr>
              <a:xfrm>
                <a:off x="8006047" y="3893603"/>
                <a:ext cx="66867" cy="66797"/>
                <a:chOff x="8006047" y="3893603"/>
                <a:chExt cx="66867" cy="66797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F173CBC-2884-226A-FA8C-900A597D5F99}"/>
                    </a:ext>
                  </a:extLst>
                </p:cNvPr>
                <p:cNvSpPr/>
                <p:nvPr/>
              </p:nvSpPr>
              <p:spPr>
                <a:xfrm>
                  <a:off x="8006047" y="3893603"/>
                  <a:ext cx="66867" cy="66797"/>
                </a:xfrm>
                <a:custGeom>
                  <a:avLst/>
                  <a:gdLst>
                    <a:gd name="connsiteX0" fmla="*/ 59533 w 66867"/>
                    <a:gd name="connsiteY0" fmla="*/ 12504 h 66797"/>
                    <a:gd name="connsiteX1" fmla="*/ 54293 w 66867"/>
                    <a:gd name="connsiteY1" fmla="*/ 59462 h 66797"/>
                    <a:gd name="connsiteX2" fmla="*/ 7335 w 66867"/>
                    <a:gd name="connsiteY2" fmla="*/ 54224 h 66797"/>
                    <a:gd name="connsiteX3" fmla="*/ 12574 w 66867"/>
                    <a:gd name="connsiteY3" fmla="*/ 7266 h 66797"/>
                    <a:gd name="connsiteX4" fmla="*/ 59533 w 66867"/>
                    <a:gd name="connsiteY4" fmla="*/ 12504 h 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67" h="66797">
                      <a:moveTo>
                        <a:pt x="59533" y="12504"/>
                      </a:moveTo>
                      <a:cubicBezTo>
                        <a:pt x="71057" y="26887"/>
                        <a:pt x="68772" y="47937"/>
                        <a:pt x="54293" y="59462"/>
                      </a:cubicBezTo>
                      <a:cubicBezTo>
                        <a:pt x="39910" y="70988"/>
                        <a:pt x="18861" y="68702"/>
                        <a:pt x="7335" y="54224"/>
                      </a:cubicBezTo>
                      <a:cubicBezTo>
                        <a:pt x="-4190" y="39841"/>
                        <a:pt x="-1904" y="18791"/>
                        <a:pt x="12574" y="7266"/>
                      </a:cubicBezTo>
                      <a:cubicBezTo>
                        <a:pt x="26957" y="-4165"/>
                        <a:pt x="48007" y="-1879"/>
                        <a:pt x="59533" y="12504"/>
                      </a:cubicBezTo>
                      <a:close/>
                    </a:path>
                  </a:pathLst>
                </a:custGeom>
                <a:solidFill>
                  <a:srgbClr val="D872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3ED39D93-A224-358A-C920-85F322764B0D}"/>
                    </a:ext>
                  </a:extLst>
                </p:cNvPr>
                <p:cNvSpPr/>
                <p:nvPr/>
              </p:nvSpPr>
              <p:spPr>
                <a:xfrm>
                  <a:off x="8020929" y="3908510"/>
                  <a:ext cx="37008" cy="37008"/>
                </a:xfrm>
                <a:custGeom>
                  <a:avLst/>
                  <a:gdLst>
                    <a:gd name="connsiteX0" fmla="*/ 32935 w 37008"/>
                    <a:gd name="connsiteY0" fmla="*/ 6931 h 37008"/>
                    <a:gd name="connsiteX1" fmla="*/ 30077 w 37008"/>
                    <a:gd name="connsiteY1" fmla="*/ 32934 h 37008"/>
                    <a:gd name="connsiteX2" fmla="*/ 4074 w 37008"/>
                    <a:gd name="connsiteY2" fmla="*/ 30077 h 37008"/>
                    <a:gd name="connsiteX3" fmla="*/ 6932 w 37008"/>
                    <a:gd name="connsiteY3" fmla="*/ 4074 h 37008"/>
                    <a:gd name="connsiteX4" fmla="*/ 32935 w 37008"/>
                    <a:gd name="connsiteY4" fmla="*/ 6931 h 3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08" h="37008">
                      <a:moveTo>
                        <a:pt x="32935" y="6931"/>
                      </a:moveTo>
                      <a:cubicBezTo>
                        <a:pt x="39316" y="14932"/>
                        <a:pt x="38078" y="26553"/>
                        <a:pt x="30077" y="32934"/>
                      </a:cubicBezTo>
                      <a:cubicBezTo>
                        <a:pt x="22076" y="39316"/>
                        <a:pt x="10456" y="38078"/>
                        <a:pt x="4074" y="30077"/>
                      </a:cubicBezTo>
                      <a:cubicBezTo>
                        <a:pt x="-2308" y="22076"/>
                        <a:pt x="-1070" y="10456"/>
                        <a:pt x="6932" y="4074"/>
                      </a:cubicBezTo>
                      <a:cubicBezTo>
                        <a:pt x="14932" y="-2308"/>
                        <a:pt x="26553" y="-1070"/>
                        <a:pt x="32935" y="693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08DCD33-789A-749C-9F33-17244013CACB}"/>
                    </a:ext>
                  </a:extLst>
                </p:cNvPr>
                <p:cNvSpPr/>
                <p:nvPr/>
              </p:nvSpPr>
              <p:spPr>
                <a:xfrm>
                  <a:off x="8021200" y="3907923"/>
                  <a:ext cx="13892" cy="13892"/>
                </a:xfrm>
                <a:custGeom>
                  <a:avLst/>
                  <a:gdLst>
                    <a:gd name="connsiteX0" fmla="*/ 12375 w 13892"/>
                    <a:gd name="connsiteY0" fmla="*/ 2565 h 13892"/>
                    <a:gd name="connsiteX1" fmla="*/ 11328 w 13892"/>
                    <a:gd name="connsiteY1" fmla="*/ 12375 h 13892"/>
                    <a:gd name="connsiteX2" fmla="*/ 1517 w 13892"/>
                    <a:gd name="connsiteY2" fmla="*/ 11328 h 13892"/>
                    <a:gd name="connsiteX3" fmla="*/ 2565 w 13892"/>
                    <a:gd name="connsiteY3" fmla="*/ 1517 h 13892"/>
                    <a:gd name="connsiteX4" fmla="*/ 12375 w 13892"/>
                    <a:gd name="connsiteY4" fmla="*/ 2565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2" h="13892">
                      <a:moveTo>
                        <a:pt x="12375" y="2565"/>
                      </a:moveTo>
                      <a:cubicBezTo>
                        <a:pt x="14756" y="5613"/>
                        <a:pt x="14280" y="9994"/>
                        <a:pt x="11328" y="12375"/>
                      </a:cubicBezTo>
                      <a:cubicBezTo>
                        <a:pt x="8279" y="14757"/>
                        <a:pt x="3898" y="14281"/>
                        <a:pt x="1517" y="11328"/>
                      </a:cubicBezTo>
                      <a:cubicBezTo>
                        <a:pt x="-864" y="8280"/>
                        <a:pt x="-388" y="3898"/>
                        <a:pt x="2565" y="1517"/>
                      </a:cubicBezTo>
                      <a:cubicBezTo>
                        <a:pt x="5613" y="-864"/>
                        <a:pt x="9994" y="-388"/>
                        <a:pt x="12375" y="25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149">
                <a:extLst>
                  <a:ext uri="{FF2B5EF4-FFF2-40B4-BE49-F238E27FC236}">
                    <a16:creationId xmlns:a16="http://schemas.microsoft.com/office/drawing/2014/main" id="{3D268F6F-0BAC-7EEC-0FD5-B9598BAFDD1C}"/>
                  </a:ext>
                </a:extLst>
              </p:cNvPr>
              <p:cNvGrpSpPr/>
              <p:nvPr/>
            </p:nvGrpSpPr>
            <p:grpSpPr>
              <a:xfrm>
                <a:off x="6945725" y="3871150"/>
                <a:ext cx="923131" cy="755332"/>
                <a:chOff x="6945725" y="3871150"/>
                <a:chExt cx="923131" cy="755332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295FCAE-A541-FCAD-2AB6-A2D16A879F6C}"/>
                    </a:ext>
                  </a:extLst>
                </p:cNvPr>
                <p:cNvSpPr/>
                <p:nvPr/>
              </p:nvSpPr>
              <p:spPr>
                <a:xfrm>
                  <a:off x="6945725" y="3871150"/>
                  <a:ext cx="923131" cy="755332"/>
                </a:xfrm>
                <a:custGeom>
                  <a:avLst/>
                  <a:gdLst>
                    <a:gd name="connsiteX0" fmla="*/ 920686 w 923131"/>
                    <a:gd name="connsiteY0" fmla="*/ 0 h 755332"/>
                    <a:gd name="connsiteX1" fmla="*/ 0 w 923131"/>
                    <a:gd name="connsiteY1" fmla="*/ 755332 h 755332"/>
                    <a:gd name="connsiteX2" fmla="*/ 852964 w 923131"/>
                    <a:gd name="connsiteY2" fmla="*/ 270986 h 755332"/>
                    <a:gd name="connsiteX3" fmla="*/ 920686 w 923131"/>
                    <a:gd name="connsiteY3" fmla="*/ 0 h 75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131" h="755332">
                      <a:moveTo>
                        <a:pt x="920686" y="0"/>
                      </a:moveTo>
                      <a:cubicBezTo>
                        <a:pt x="920686" y="0"/>
                        <a:pt x="107442" y="165735"/>
                        <a:pt x="0" y="755332"/>
                      </a:cubicBezTo>
                      <a:cubicBezTo>
                        <a:pt x="321564" y="713041"/>
                        <a:pt x="652748" y="507968"/>
                        <a:pt x="852964" y="270986"/>
                      </a:cubicBezTo>
                      <a:cubicBezTo>
                        <a:pt x="942975" y="124777"/>
                        <a:pt x="920686" y="0"/>
                        <a:pt x="9206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41E9B4DF-7422-1E10-07EE-71B9EBC5EC32}"/>
                    </a:ext>
                  </a:extLst>
                </p:cNvPr>
                <p:cNvSpPr/>
                <p:nvPr/>
              </p:nvSpPr>
              <p:spPr>
                <a:xfrm>
                  <a:off x="7104457" y="3969639"/>
                  <a:ext cx="689374" cy="553007"/>
                </a:xfrm>
                <a:custGeom>
                  <a:avLst/>
                  <a:gdLst>
                    <a:gd name="connsiteX0" fmla="*/ 689374 w 689374"/>
                    <a:gd name="connsiteY0" fmla="*/ 0 h 553007"/>
                    <a:gd name="connsiteX1" fmla="*/ 267893 w 689374"/>
                    <a:gd name="connsiteY1" fmla="*/ 197644 h 553007"/>
                    <a:gd name="connsiteX2" fmla="*/ 13099 w 689374"/>
                    <a:gd name="connsiteY2" fmla="*/ 542925 h 553007"/>
                    <a:gd name="connsiteX3" fmla="*/ 546499 w 689374"/>
                    <a:gd name="connsiteY3" fmla="*/ 226219 h 553007"/>
                    <a:gd name="connsiteX4" fmla="*/ 689374 w 689374"/>
                    <a:gd name="connsiteY4" fmla="*/ 0 h 55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374" h="553007">
                      <a:moveTo>
                        <a:pt x="689374" y="0"/>
                      </a:moveTo>
                      <a:cubicBezTo>
                        <a:pt x="689374" y="0"/>
                        <a:pt x="486968" y="35719"/>
                        <a:pt x="267893" y="197644"/>
                      </a:cubicBezTo>
                      <a:cubicBezTo>
                        <a:pt x="48818" y="359569"/>
                        <a:pt x="-34907" y="481870"/>
                        <a:pt x="13099" y="542925"/>
                      </a:cubicBezTo>
                      <a:cubicBezTo>
                        <a:pt x="61105" y="603980"/>
                        <a:pt x="432199" y="373856"/>
                        <a:pt x="546499" y="226219"/>
                      </a:cubicBezTo>
                      <a:cubicBezTo>
                        <a:pt x="660799" y="78581"/>
                        <a:pt x="689374" y="0"/>
                        <a:pt x="689374" y="0"/>
                      </a:cubicBezTo>
                      <a:close/>
                    </a:path>
                  </a:pathLst>
                </a:custGeom>
                <a:solidFill>
                  <a:srgbClr val="F5BB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61AD59C9-0EF3-D70C-CEEF-3EFCED40991D}"/>
                    </a:ext>
                  </a:extLst>
                </p:cNvPr>
                <p:cNvSpPr/>
                <p:nvPr/>
              </p:nvSpPr>
              <p:spPr>
                <a:xfrm>
                  <a:off x="7130129" y="3969543"/>
                  <a:ext cx="663701" cy="553004"/>
                </a:xfrm>
                <a:custGeom>
                  <a:avLst/>
                  <a:gdLst>
                    <a:gd name="connsiteX0" fmla="*/ 592836 w 663701"/>
                    <a:gd name="connsiteY0" fmla="*/ 18479 h 553004"/>
                    <a:gd name="connsiteX1" fmla="*/ 454152 w 663701"/>
                    <a:gd name="connsiteY1" fmla="*/ 234601 h 553004"/>
                    <a:gd name="connsiteX2" fmla="*/ 0 w 663701"/>
                    <a:gd name="connsiteY2" fmla="*/ 551021 h 553004"/>
                    <a:gd name="connsiteX3" fmla="*/ 520827 w 663701"/>
                    <a:gd name="connsiteY3" fmla="*/ 226219 h 553004"/>
                    <a:gd name="connsiteX4" fmla="*/ 663702 w 663701"/>
                    <a:gd name="connsiteY4" fmla="*/ 0 h 553004"/>
                    <a:gd name="connsiteX5" fmla="*/ 592836 w 663701"/>
                    <a:gd name="connsiteY5" fmla="*/ 18479 h 553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3701" h="553004">
                      <a:moveTo>
                        <a:pt x="592836" y="18479"/>
                      </a:moveTo>
                      <a:cubicBezTo>
                        <a:pt x="581597" y="43815"/>
                        <a:pt x="545020" y="117348"/>
                        <a:pt x="454152" y="234601"/>
                      </a:cubicBezTo>
                      <a:cubicBezTo>
                        <a:pt x="366522" y="347758"/>
                        <a:pt x="128207" y="509206"/>
                        <a:pt x="0" y="551021"/>
                      </a:cubicBezTo>
                      <a:cubicBezTo>
                        <a:pt x="80582" y="575691"/>
                        <a:pt x="413671" y="364712"/>
                        <a:pt x="520827" y="226219"/>
                      </a:cubicBezTo>
                      <a:cubicBezTo>
                        <a:pt x="635127" y="78581"/>
                        <a:pt x="663702" y="0"/>
                        <a:pt x="663702" y="0"/>
                      </a:cubicBezTo>
                      <a:cubicBezTo>
                        <a:pt x="663702" y="0"/>
                        <a:pt x="637032" y="4858"/>
                        <a:pt x="592836" y="18479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382462-DB2F-E989-F25E-2AC9AA6DFC95}"/>
              </a:ext>
            </a:extLst>
          </p:cNvPr>
          <p:cNvGrpSpPr/>
          <p:nvPr/>
        </p:nvGrpSpPr>
        <p:grpSpPr>
          <a:xfrm>
            <a:off x="5121986" y="935896"/>
            <a:ext cx="1918592" cy="1918592"/>
            <a:chOff x="4395869" y="1272442"/>
            <a:chExt cx="1691501" cy="169150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1C1FCC5-ABF3-65ED-2B06-8B6B3FEE82B1}"/>
                </a:ext>
              </a:extLst>
            </p:cNvPr>
            <p:cNvGrpSpPr/>
            <p:nvPr/>
          </p:nvGrpSpPr>
          <p:grpSpPr>
            <a:xfrm>
              <a:off x="4395869" y="1272442"/>
              <a:ext cx="1691501" cy="1691501"/>
              <a:chOff x="2998294" y="1272442"/>
              <a:chExt cx="1934462" cy="1934463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67E027A-D8F1-5B67-1942-AC864ADB89B2}"/>
                  </a:ext>
                </a:extLst>
              </p:cNvPr>
              <p:cNvSpPr/>
              <p:nvPr/>
            </p:nvSpPr>
            <p:spPr bwMode="auto">
              <a:xfrm>
                <a:off x="2998294" y="1272442"/>
                <a:ext cx="1934462" cy="1934463"/>
              </a:xfrm>
              <a:prstGeom prst="ellipse">
                <a:avLst/>
              </a:prstGeom>
              <a:gradFill>
                <a:gsLst>
                  <a:gs pos="0">
                    <a:srgbClr val="E61B20"/>
                  </a:gs>
                  <a:gs pos="100000">
                    <a:srgbClr val="C10000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sx="103000" sy="103000" algn="tl" rotWithShape="0">
                  <a:prstClr val="black">
                    <a:alpha val="12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7CAF7CD-D410-8475-2580-3DF99F885000}"/>
                  </a:ext>
                </a:extLst>
              </p:cNvPr>
              <p:cNvSpPr txBox="1"/>
              <p:nvPr/>
            </p:nvSpPr>
            <p:spPr>
              <a:xfrm>
                <a:off x="3089659" y="1492816"/>
                <a:ext cx="1791142" cy="1582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80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en-US" altLang="zh-CN" sz="9600" dirty="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03</a:t>
                </a:r>
                <a:endParaRPr lang="zh-CN" altLang="en-US" sz="9600" dirty="0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478B811-C8A4-F985-55BA-D98F638FBFE7}"/>
                </a:ext>
              </a:extLst>
            </p:cNvPr>
            <p:cNvSpPr/>
            <p:nvPr/>
          </p:nvSpPr>
          <p:spPr>
            <a:xfrm flipH="1">
              <a:off x="4881271" y="2597806"/>
              <a:ext cx="797106" cy="366138"/>
            </a:xfrm>
            <a:custGeom>
              <a:avLst/>
              <a:gdLst>
                <a:gd name="connsiteX0" fmla="*/ 192249 w 797106"/>
                <a:gd name="connsiteY0" fmla="*/ 322587 h 366138"/>
                <a:gd name="connsiteX1" fmla="*/ 187020 w 797106"/>
                <a:gd name="connsiteY1" fmla="*/ 324772 h 366138"/>
                <a:gd name="connsiteX2" fmla="*/ 243737 w 797106"/>
                <a:gd name="connsiteY2" fmla="*/ 342378 h 366138"/>
                <a:gd name="connsiteX3" fmla="*/ 237706 w 797106"/>
                <a:gd name="connsiteY3" fmla="*/ 334289 h 366138"/>
                <a:gd name="connsiteX4" fmla="*/ 215672 w 797106"/>
                <a:gd name="connsiteY4" fmla="*/ 322892 h 366138"/>
                <a:gd name="connsiteX5" fmla="*/ 192249 w 797106"/>
                <a:gd name="connsiteY5" fmla="*/ 322587 h 366138"/>
                <a:gd name="connsiteX6" fmla="*/ 485496 w 797106"/>
                <a:gd name="connsiteY6" fmla="*/ 0 h 366138"/>
                <a:gd name="connsiteX7" fmla="*/ 397244 w 797106"/>
                <a:gd name="connsiteY7" fmla="*/ 37410 h 366138"/>
                <a:gd name="connsiteX8" fmla="*/ 295389 w 797106"/>
                <a:gd name="connsiteY8" fmla="*/ 204856 h 366138"/>
                <a:gd name="connsiteX9" fmla="*/ 399633 w 797106"/>
                <a:gd name="connsiteY9" fmla="*/ 195734 h 366138"/>
                <a:gd name="connsiteX10" fmla="*/ 379055 w 797106"/>
                <a:gd name="connsiteY10" fmla="*/ 173472 h 366138"/>
                <a:gd name="connsiteX11" fmla="*/ 349850 w 797106"/>
                <a:gd name="connsiteY11" fmla="*/ 155339 h 366138"/>
                <a:gd name="connsiteX12" fmla="*/ 430398 w 797106"/>
                <a:gd name="connsiteY12" fmla="*/ 161962 h 366138"/>
                <a:gd name="connsiteX13" fmla="*/ 356190 w 797106"/>
                <a:gd name="connsiteY13" fmla="*/ 273375 h 366138"/>
                <a:gd name="connsiteX14" fmla="*/ 224298 w 797106"/>
                <a:gd name="connsiteY14" fmla="*/ 173582 h 366138"/>
                <a:gd name="connsiteX15" fmla="*/ 67982 w 797106"/>
                <a:gd name="connsiteY15" fmla="*/ 216474 h 366138"/>
                <a:gd name="connsiteX16" fmla="*/ 1768 w 797106"/>
                <a:gd name="connsiteY16" fmla="*/ 240525 h 366138"/>
                <a:gd name="connsiteX17" fmla="*/ 0 w 797106"/>
                <a:gd name="connsiteY17" fmla="*/ 242048 h 366138"/>
                <a:gd name="connsiteX18" fmla="*/ 106169 w 797106"/>
                <a:gd name="connsiteY18" fmla="*/ 299675 h 366138"/>
                <a:gd name="connsiteX19" fmla="*/ 156543 w 797106"/>
                <a:gd name="connsiteY19" fmla="*/ 315312 h 366138"/>
                <a:gd name="connsiteX20" fmla="*/ 169447 w 797106"/>
                <a:gd name="connsiteY20" fmla="*/ 303706 h 366138"/>
                <a:gd name="connsiteX21" fmla="*/ 274913 w 797106"/>
                <a:gd name="connsiteY21" fmla="*/ 346891 h 366138"/>
                <a:gd name="connsiteX22" fmla="*/ 276501 w 797106"/>
                <a:gd name="connsiteY22" fmla="*/ 350722 h 366138"/>
                <a:gd name="connsiteX23" fmla="*/ 348900 w 797106"/>
                <a:gd name="connsiteY23" fmla="*/ 361772 h 366138"/>
                <a:gd name="connsiteX24" fmla="*/ 435373 w 797106"/>
                <a:gd name="connsiteY24" fmla="*/ 366138 h 366138"/>
                <a:gd name="connsiteX25" fmla="*/ 764577 w 797106"/>
                <a:gd name="connsiteY25" fmla="*/ 299675 h 366138"/>
                <a:gd name="connsiteX26" fmla="*/ 797106 w 797106"/>
                <a:gd name="connsiteY26" fmla="*/ 282019 h 366138"/>
                <a:gd name="connsiteX27" fmla="*/ 775458 w 797106"/>
                <a:gd name="connsiteY27" fmla="*/ 245359 h 366138"/>
                <a:gd name="connsiteX28" fmla="*/ 680670 w 797106"/>
                <a:gd name="connsiteY28" fmla="*/ 180966 h 366138"/>
                <a:gd name="connsiteX29" fmla="*/ 577256 w 797106"/>
                <a:gd name="connsiteY29" fmla="*/ 59670 h 366138"/>
                <a:gd name="connsiteX30" fmla="*/ 485496 w 797106"/>
                <a:gd name="connsiteY30" fmla="*/ 0 h 36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97106" h="366138">
                  <a:moveTo>
                    <a:pt x="192249" y="322587"/>
                  </a:moveTo>
                  <a:lnTo>
                    <a:pt x="187020" y="324772"/>
                  </a:lnTo>
                  <a:lnTo>
                    <a:pt x="243737" y="342378"/>
                  </a:lnTo>
                  <a:lnTo>
                    <a:pt x="237706" y="334289"/>
                  </a:lnTo>
                  <a:cubicBezTo>
                    <a:pt x="231125" y="328654"/>
                    <a:pt x="223571" y="324738"/>
                    <a:pt x="215672" y="322892"/>
                  </a:cubicBezTo>
                  <a:cubicBezTo>
                    <a:pt x="207773" y="321019"/>
                    <a:pt x="199776" y="321060"/>
                    <a:pt x="192249" y="322587"/>
                  </a:cubicBezTo>
                  <a:close/>
                  <a:moveTo>
                    <a:pt x="485496" y="0"/>
                  </a:moveTo>
                  <a:cubicBezTo>
                    <a:pt x="446612" y="109"/>
                    <a:pt x="408312" y="16397"/>
                    <a:pt x="397244" y="37410"/>
                  </a:cubicBezTo>
                  <a:cubicBezTo>
                    <a:pt x="271692" y="26659"/>
                    <a:pt x="266911" y="165220"/>
                    <a:pt x="295389" y="204856"/>
                  </a:cubicBezTo>
                  <a:cubicBezTo>
                    <a:pt x="323866" y="244382"/>
                    <a:pt x="389345" y="226248"/>
                    <a:pt x="399633" y="195734"/>
                  </a:cubicBezTo>
                  <a:cubicBezTo>
                    <a:pt x="409819" y="165220"/>
                    <a:pt x="385395" y="159465"/>
                    <a:pt x="379055" y="173472"/>
                  </a:cubicBezTo>
                  <a:cubicBezTo>
                    <a:pt x="372715" y="187481"/>
                    <a:pt x="347459" y="189978"/>
                    <a:pt x="349850" y="155339"/>
                  </a:cubicBezTo>
                  <a:cubicBezTo>
                    <a:pt x="352240" y="120698"/>
                    <a:pt x="409819" y="105822"/>
                    <a:pt x="430398" y="161962"/>
                  </a:cubicBezTo>
                  <a:cubicBezTo>
                    <a:pt x="450977" y="218103"/>
                    <a:pt x="399633" y="272506"/>
                    <a:pt x="356190" y="273375"/>
                  </a:cubicBezTo>
                  <a:cubicBezTo>
                    <a:pt x="312745" y="274244"/>
                    <a:pt x="274809" y="246989"/>
                    <a:pt x="224298" y="173582"/>
                  </a:cubicBezTo>
                  <a:cubicBezTo>
                    <a:pt x="173786" y="100175"/>
                    <a:pt x="62473" y="152081"/>
                    <a:pt x="67982" y="216474"/>
                  </a:cubicBezTo>
                  <a:cubicBezTo>
                    <a:pt x="40154" y="220818"/>
                    <a:pt x="18445" y="229389"/>
                    <a:pt x="1768" y="240525"/>
                  </a:cubicBezTo>
                  <a:lnTo>
                    <a:pt x="0" y="242048"/>
                  </a:lnTo>
                  <a:lnTo>
                    <a:pt x="106169" y="299675"/>
                  </a:lnTo>
                  <a:lnTo>
                    <a:pt x="156543" y="315312"/>
                  </a:lnTo>
                  <a:lnTo>
                    <a:pt x="169447" y="303706"/>
                  </a:lnTo>
                  <a:cubicBezTo>
                    <a:pt x="205538" y="284689"/>
                    <a:pt x="247709" y="298595"/>
                    <a:pt x="274913" y="346891"/>
                  </a:cubicBezTo>
                  <a:lnTo>
                    <a:pt x="276501" y="350722"/>
                  </a:lnTo>
                  <a:lnTo>
                    <a:pt x="348900" y="361772"/>
                  </a:lnTo>
                  <a:cubicBezTo>
                    <a:pt x="377332" y="364659"/>
                    <a:pt x="406180" y="366138"/>
                    <a:pt x="435373" y="366138"/>
                  </a:cubicBezTo>
                  <a:cubicBezTo>
                    <a:pt x="552147" y="366138"/>
                    <a:pt x="663393" y="342472"/>
                    <a:pt x="764577" y="299675"/>
                  </a:cubicBezTo>
                  <a:lnTo>
                    <a:pt x="797106" y="282019"/>
                  </a:lnTo>
                  <a:lnTo>
                    <a:pt x="775458" y="245359"/>
                  </a:lnTo>
                  <a:cubicBezTo>
                    <a:pt x="742303" y="187590"/>
                    <a:pt x="724114" y="184223"/>
                    <a:pt x="680670" y="180966"/>
                  </a:cubicBezTo>
                  <a:cubicBezTo>
                    <a:pt x="701249" y="83560"/>
                    <a:pt x="615920" y="54676"/>
                    <a:pt x="577256" y="59670"/>
                  </a:cubicBezTo>
                  <a:cubicBezTo>
                    <a:pt x="563849" y="15963"/>
                    <a:pt x="524380" y="-108"/>
                    <a:pt x="485496" y="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50500">
                    <a:srgbClr val="ECCB8B"/>
                  </a:gs>
                  <a:gs pos="0">
                    <a:srgbClr val="FFF4B8">
                      <a:alpha val="55000"/>
                    </a:srgbClr>
                  </a:gs>
                  <a:gs pos="100000">
                    <a:srgbClr val="DAA25E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2800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196912" y="5336118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488E1BF-A50C-A2FD-88B2-82A369EE692C}"/>
              </a:ext>
            </a:extLst>
          </p:cNvPr>
          <p:cNvSpPr txBox="1"/>
          <p:nvPr/>
        </p:nvSpPr>
        <p:spPr>
          <a:xfrm>
            <a:off x="3861462" y="3219224"/>
            <a:ext cx="4469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8A59612-3777-1F94-71D7-2E32B8D02127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DCEF8C3-140C-BA57-4E37-579725B20661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92E20DE-1BC1-441E-B66F-08539EAF011A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F144355-47B2-59BA-3DE1-9CB462FE5977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5F4E23D-5953-57CE-E1FE-7521C0FBD5BE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2BE498B-1786-2BBC-E19D-0F9199E5045D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BC5BEE4-7A9D-224E-877B-F24C8623F367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034C428-4C2B-21E3-33B9-EF313062AB29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912A970-D1A6-C647-03C4-15E82E59BD6D}"/>
              </a:ext>
            </a:extLst>
          </p:cNvPr>
          <p:cNvSpPr txBox="1"/>
          <p:nvPr/>
        </p:nvSpPr>
        <p:spPr>
          <a:xfrm>
            <a:off x="3969052" y="4012424"/>
            <a:ext cx="42004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D7278E-9616-05DB-744E-E97FD8C321C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585984C-74D9-3E7D-A0C5-53FC44C80809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A955906-414D-A866-5B99-AB1700BB7BBC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2D86A69-EE8D-D43E-C6A1-94346E310BC7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53597D5-5B5B-23DD-4397-0A20A09E7073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C4235D1-B159-386A-8166-A85AA6D6AC23}"/>
              </a:ext>
            </a:extLst>
          </p:cNvPr>
          <p:cNvSpPr/>
          <p:nvPr/>
        </p:nvSpPr>
        <p:spPr>
          <a:xfrm>
            <a:off x="3001122" y="1881349"/>
            <a:ext cx="2129530" cy="1008439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50392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8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8D384D2D-6E4A-29AA-1F5D-6C11B3981567}"/>
              </a:ext>
            </a:extLst>
          </p:cNvPr>
          <p:cNvGrpSpPr/>
          <p:nvPr/>
        </p:nvGrpSpPr>
        <p:grpSpPr>
          <a:xfrm>
            <a:off x="1265703" y="1413570"/>
            <a:ext cx="3232150" cy="2179638"/>
            <a:chOff x="1854200" y="981522"/>
            <a:chExt cx="3232150" cy="2179638"/>
          </a:xfrm>
        </p:grpSpPr>
        <p:sp>
          <p:nvSpPr>
            <p:cNvPr id="5" name="Freeform 10">
              <a:extLst>
                <a:ext uri="{FF2B5EF4-FFF2-40B4-BE49-F238E27FC236}">
                  <a16:creationId xmlns:a16="http://schemas.microsoft.com/office/drawing/2014/main" id="{7BDD1268-B475-D119-7D9B-DEE1508948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981522"/>
              <a:ext cx="3152775" cy="2179638"/>
            </a:xfrm>
            <a:custGeom>
              <a:avLst/>
              <a:gdLst>
                <a:gd name="T0" fmla="*/ 1192 w 1192"/>
                <a:gd name="T1" fmla="*/ 148 h 1156"/>
                <a:gd name="T2" fmla="*/ 74 w 1192"/>
                <a:gd name="T3" fmla="*/ 0 h 1156"/>
                <a:gd name="T4" fmla="*/ 0 w 1192"/>
                <a:gd name="T5" fmla="*/ 788 h 1156"/>
                <a:gd name="T6" fmla="*/ 710 w 1192"/>
                <a:gd name="T7" fmla="*/ 854 h 1156"/>
                <a:gd name="T8" fmla="*/ 898 w 1192"/>
                <a:gd name="T9" fmla="*/ 1156 h 1156"/>
                <a:gd name="T10" fmla="*/ 881 w 1192"/>
                <a:gd name="T11" fmla="*/ 866 h 1156"/>
                <a:gd name="T12" fmla="*/ 1093 w 1192"/>
                <a:gd name="T13" fmla="*/ 873 h 1156"/>
                <a:gd name="T14" fmla="*/ 1192 w 1192"/>
                <a:gd name="T15" fmla="*/ 148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2" h="1156">
                  <a:moveTo>
                    <a:pt x="1192" y="148"/>
                  </a:moveTo>
                  <a:lnTo>
                    <a:pt x="74" y="0"/>
                  </a:lnTo>
                  <a:lnTo>
                    <a:pt x="0" y="788"/>
                  </a:lnTo>
                  <a:lnTo>
                    <a:pt x="710" y="854"/>
                  </a:lnTo>
                  <a:lnTo>
                    <a:pt x="898" y="1156"/>
                  </a:lnTo>
                  <a:lnTo>
                    <a:pt x="881" y="866"/>
                  </a:lnTo>
                  <a:lnTo>
                    <a:pt x="1093" y="873"/>
                  </a:lnTo>
                  <a:lnTo>
                    <a:pt x="1192" y="148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11">
              <a:extLst>
                <a:ext uri="{FF2B5EF4-FFF2-40B4-BE49-F238E27FC236}">
                  <a16:creationId xmlns:a16="http://schemas.microsoft.com/office/drawing/2014/main" id="{67653C89-83A8-463A-9699-57C32BB2B5E9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1143447"/>
              <a:ext cx="2970213" cy="2017713"/>
            </a:xfrm>
            <a:custGeom>
              <a:avLst/>
              <a:gdLst>
                <a:gd name="T0" fmla="*/ 1123 w 1123"/>
                <a:gd name="T1" fmla="*/ 0 h 1070"/>
                <a:gd name="T2" fmla="*/ 0 w 1123"/>
                <a:gd name="T3" fmla="*/ 0 h 1070"/>
                <a:gd name="T4" fmla="*/ 0 w 1123"/>
                <a:gd name="T5" fmla="*/ 787 h 1070"/>
                <a:gd name="T6" fmla="*/ 712 w 1123"/>
                <a:gd name="T7" fmla="*/ 787 h 1070"/>
                <a:gd name="T8" fmla="*/ 928 w 1123"/>
                <a:gd name="T9" fmla="*/ 1070 h 1070"/>
                <a:gd name="T10" fmla="*/ 928 w 1123"/>
                <a:gd name="T11" fmla="*/ 787 h 1070"/>
                <a:gd name="T12" fmla="*/ 1123 w 1123"/>
                <a:gd name="T13" fmla="*/ 787 h 1070"/>
                <a:gd name="T14" fmla="*/ 1123 w 1123"/>
                <a:gd name="T15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3" h="1070">
                  <a:moveTo>
                    <a:pt x="1123" y="0"/>
                  </a:moveTo>
                  <a:lnTo>
                    <a:pt x="0" y="0"/>
                  </a:lnTo>
                  <a:lnTo>
                    <a:pt x="0" y="787"/>
                  </a:lnTo>
                  <a:lnTo>
                    <a:pt x="712" y="787"/>
                  </a:lnTo>
                  <a:lnTo>
                    <a:pt x="928" y="1070"/>
                  </a:lnTo>
                  <a:lnTo>
                    <a:pt x="928" y="787"/>
                  </a:lnTo>
                  <a:lnTo>
                    <a:pt x="1123" y="787"/>
                  </a:lnTo>
                  <a:lnTo>
                    <a:pt x="1123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TextBox 57">
            <a:extLst>
              <a:ext uri="{FF2B5EF4-FFF2-40B4-BE49-F238E27FC236}">
                <a16:creationId xmlns:a16="http://schemas.microsoft.com/office/drawing/2014/main" id="{CBE52DE8-5AC1-9BFF-7CAB-45749CB7CDAD}"/>
              </a:ext>
            </a:extLst>
          </p:cNvPr>
          <p:cNvSpPr txBox="1"/>
          <p:nvPr/>
        </p:nvSpPr>
        <p:spPr bwMode="auto">
          <a:xfrm>
            <a:off x="1562566" y="1845618"/>
            <a:ext cx="2673350" cy="897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D10A1467-27B1-5BEF-4CEE-06B6127FAEE2}"/>
              </a:ext>
            </a:extLst>
          </p:cNvPr>
          <p:cNvGrpSpPr/>
          <p:nvPr/>
        </p:nvGrpSpPr>
        <p:grpSpPr>
          <a:xfrm>
            <a:off x="7759700" y="1413570"/>
            <a:ext cx="3232150" cy="2179638"/>
            <a:chOff x="1854200" y="981522"/>
            <a:chExt cx="3232150" cy="2179638"/>
          </a:xfrm>
        </p:grpSpPr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id="{51101133-8218-38FF-7A1A-5BCDCEFDDE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981522"/>
              <a:ext cx="3152775" cy="2179638"/>
            </a:xfrm>
            <a:custGeom>
              <a:avLst/>
              <a:gdLst>
                <a:gd name="T0" fmla="*/ 1192 w 1192"/>
                <a:gd name="T1" fmla="*/ 148 h 1156"/>
                <a:gd name="T2" fmla="*/ 74 w 1192"/>
                <a:gd name="T3" fmla="*/ 0 h 1156"/>
                <a:gd name="T4" fmla="*/ 0 w 1192"/>
                <a:gd name="T5" fmla="*/ 788 h 1156"/>
                <a:gd name="T6" fmla="*/ 710 w 1192"/>
                <a:gd name="T7" fmla="*/ 854 h 1156"/>
                <a:gd name="T8" fmla="*/ 898 w 1192"/>
                <a:gd name="T9" fmla="*/ 1156 h 1156"/>
                <a:gd name="T10" fmla="*/ 881 w 1192"/>
                <a:gd name="T11" fmla="*/ 866 h 1156"/>
                <a:gd name="T12" fmla="*/ 1093 w 1192"/>
                <a:gd name="T13" fmla="*/ 873 h 1156"/>
                <a:gd name="T14" fmla="*/ 1192 w 1192"/>
                <a:gd name="T15" fmla="*/ 148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2" h="1156">
                  <a:moveTo>
                    <a:pt x="1192" y="148"/>
                  </a:moveTo>
                  <a:lnTo>
                    <a:pt x="74" y="0"/>
                  </a:lnTo>
                  <a:lnTo>
                    <a:pt x="0" y="788"/>
                  </a:lnTo>
                  <a:lnTo>
                    <a:pt x="710" y="854"/>
                  </a:lnTo>
                  <a:lnTo>
                    <a:pt x="898" y="1156"/>
                  </a:lnTo>
                  <a:lnTo>
                    <a:pt x="881" y="866"/>
                  </a:lnTo>
                  <a:lnTo>
                    <a:pt x="1093" y="873"/>
                  </a:lnTo>
                  <a:lnTo>
                    <a:pt x="1192" y="148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id="{925975D0-C5E6-7257-CF70-9D851AD9C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1143447"/>
              <a:ext cx="2970213" cy="2017713"/>
            </a:xfrm>
            <a:custGeom>
              <a:avLst/>
              <a:gdLst>
                <a:gd name="T0" fmla="*/ 1123 w 1123"/>
                <a:gd name="T1" fmla="*/ 0 h 1070"/>
                <a:gd name="T2" fmla="*/ 0 w 1123"/>
                <a:gd name="T3" fmla="*/ 0 h 1070"/>
                <a:gd name="T4" fmla="*/ 0 w 1123"/>
                <a:gd name="T5" fmla="*/ 787 h 1070"/>
                <a:gd name="T6" fmla="*/ 712 w 1123"/>
                <a:gd name="T7" fmla="*/ 787 h 1070"/>
                <a:gd name="T8" fmla="*/ 928 w 1123"/>
                <a:gd name="T9" fmla="*/ 1070 h 1070"/>
                <a:gd name="T10" fmla="*/ 928 w 1123"/>
                <a:gd name="T11" fmla="*/ 787 h 1070"/>
                <a:gd name="T12" fmla="*/ 1123 w 1123"/>
                <a:gd name="T13" fmla="*/ 787 h 1070"/>
                <a:gd name="T14" fmla="*/ 1123 w 1123"/>
                <a:gd name="T15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3" h="1070">
                  <a:moveTo>
                    <a:pt x="1123" y="0"/>
                  </a:moveTo>
                  <a:lnTo>
                    <a:pt x="0" y="0"/>
                  </a:lnTo>
                  <a:lnTo>
                    <a:pt x="0" y="787"/>
                  </a:lnTo>
                  <a:lnTo>
                    <a:pt x="712" y="787"/>
                  </a:lnTo>
                  <a:lnTo>
                    <a:pt x="928" y="1070"/>
                  </a:lnTo>
                  <a:lnTo>
                    <a:pt x="928" y="787"/>
                  </a:lnTo>
                  <a:lnTo>
                    <a:pt x="1123" y="787"/>
                  </a:lnTo>
                  <a:lnTo>
                    <a:pt x="1123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2" name="TextBox 57">
            <a:extLst>
              <a:ext uri="{FF2B5EF4-FFF2-40B4-BE49-F238E27FC236}">
                <a16:creationId xmlns:a16="http://schemas.microsoft.com/office/drawing/2014/main" id="{B4BDEA6D-3219-47B2-EB15-B9BC4952D22D}"/>
              </a:ext>
            </a:extLst>
          </p:cNvPr>
          <p:cNvSpPr txBox="1"/>
          <p:nvPr/>
        </p:nvSpPr>
        <p:spPr bwMode="auto">
          <a:xfrm>
            <a:off x="8056563" y="1845618"/>
            <a:ext cx="2673350" cy="897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9038092-F03C-98D7-A354-4B199083AEE0}"/>
              </a:ext>
            </a:extLst>
          </p:cNvPr>
          <p:cNvGrpSpPr/>
          <p:nvPr/>
        </p:nvGrpSpPr>
        <p:grpSpPr>
          <a:xfrm>
            <a:off x="1265703" y="3691105"/>
            <a:ext cx="3232150" cy="2179638"/>
            <a:chOff x="1854200" y="981522"/>
            <a:chExt cx="3232150" cy="2179638"/>
          </a:xfrm>
        </p:grpSpPr>
        <p:sp>
          <p:nvSpPr>
            <p:cNvPr id="14" name="Freeform 10">
              <a:extLst>
                <a:ext uri="{FF2B5EF4-FFF2-40B4-BE49-F238E27FC236}">
                  <a16:creationId xmlns:a16="http://schemas.microsoft.com/office/drawing/2014/main" id="{67E06609-E574-EF60-AC88-EACDA586C5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981522"/>
              <a:ext cx="3152775" cy="2179638"/>
            </a:xfrm>
            <a:custGeom>
              <a:avLst/>
              <a:gdLst>
                <a:gd name="T0" fmla="*/ 1192 w 1192"/>
                <a:gd name="T1" fmla="*/ 148 h 1156"/>
                <a:gd name="T2" fmla="*/ 74 w 1192"/>
                <a:gd name="T3" fmla="*/ 0 h 1156"/>
                <a:gd name="T4" fmla="*/ 0 w 1192"/>
                <a:gd name="T5" fmla="*/ 788 h 1156"/>
                <a:gd name="T6" fmla="*/ 710 w 1192"/>
                <a:gd name="T7" fmla="*/ 854 h 1156"/>
                <a:gd name="T8" fmla="*/ 898 w 1192"/>
                <a:gd name="T9" fmla="*/ 1156 h 1156"/>
                <a:gd name="T10" fmla="*/ 881 w 1192"/>
                <a:gd name="T11" fmla="*/ 866 h 1156"/>
                <a:gd name="T12" fmla="*/ 1093 w 1192"/>
                <a:gd name="T13" fmla="*/ 873 h 1156"/>
                <a:gd name="T14" fmla="*/ 1192 w 1192"/>
                <a:gd name="T15" fmla="*/ 148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2" h="1156">
                  <a:moveTo>
                    <a:pt x="1192" y="148"/>
                  </a:moveTo>
                  <a:lnTo>
                    <a:pt x="74" y="0"/>
                  </a:lnTo>
                  <a:lnTo>
                    <a:pt x="0" y="788"/>
                  </a:lnTo>
                  <a:lnTo>
                    <a:pt x="710" y="854"/>
                  </a:lnTo>
                  <a:lnTo>
                    <a:pt x="898" y="1156"/>
                  </a:lnTo>
                  <a:lnTo>
                    <a:pt x="881" y="866"/>
                  </a:lnTo>
                  <a:lnTo>
                    <a:pt x="1093" y="873"/>
                  </a:lnTo>
                  <a:lnTo>
                    <a:pt x="1192" y="148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Freeform 11">
              <a:extLst>
                <a:ext uri="{FF2B5EF4-FFF2-40B4-BE49-F238E27FC236}">
                  <a16:creationId xmlns:a16="http://schemas.microsoft.com/office/drawing/2014/main" id="{C74217C4-536D-A6F7-39F5-E0F3BC3DE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1143447"/>
              <a:ext cx="2970213" cy="2017713"/>
            </a:xfrm>
            <a:custGeom>
              <a:avLst/>
              <a:gdLst>
                <a:gd name="T0" fmla="*/ 1123 w 1123"/>
                <a:gd name="T1" fmla="*/ 0 h 1070"/>
                <a:gd name="T2" fmla="*/ 0 w 1123"/>
                <a:gd name="T3" fmla="*/ 0 h 1070"/>
                <a:gd name="T4" fmla="*/ 0 w 1123"/>
                <a:gd name="T5" fmla="*/ 787 h 1070"/>
                <a:gd name="T6" fmla="*/ 712 w 1123"/>
                <a:gd name="T7" fmla="*/ 787 h 1070"/>
                <a:gd name="T8" fmla="*/ 928 w 1123"/>
                <a:gd name="T9" fmla="*/ 1070 h 1070"/>
                <a:gd name="T10" fmla="*/ 928 w 1123"/>
                <a:gd name="T11" fmla="*/ 787 h 1070"/>
                <a:gd name="T12" fmla="*/ 1123 w 1123"/>
                <a:gd name="T13" fmla="*/ 787 h 1070"/>
                <a:gd name="T14" fmla="*/ 1123 w 1123"/>
                <a:gd name="T15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3" h="1070">
                  <a:moveTo>
                    <a:pt x="1123" y="0"/>
                  </a:moveTo>
                  <a:lnTo>
                    <a:pt x="0" y="0"/>
                  </a:lnTo>
                  <a:lnTo>
                    <a:pt x="0" y="787"/>
                  </a:lnTo>
                  <a:lnTo>
                    <a:pt x="712" y="787"/>
                  </a:lnTo>
                  <a:lnTo>
                    <a:pt x="928" y="1070"/>
                  </a:lnTo>
                  <a:lnTo>
                    <a:pt x="928" y="787"/>
                  </a:lnTo>
                  <a:lnTo>
                    <a:pt x="1123" y="787"/>
                  </a:lnTo>
                  <a:lnTo>
                    <a:pt x="1123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6" name="TextBox 57">
            <a:extLst>
              <a:ext uri="{FF2B5EF4-FFF2-40B4-BE49-F238E27FC236}">
                <a16:creationId xmlns:a16="http://schemas.microsoft.com/office/drawing/2014/main" id="{2015D8C0-E4C8-A6D5-D54A-14871452CB5C}"/>
              </a:ext>
            </a:extLst>
          </p:cNvPr>
          <p:cNvSpPr txBox="1"/>
          <p:nvPr/>
        </p:nvSpPr>
        <p:spPr bwMode="auto">
          <a:xfrm>
            <a:off x="1562566" y="4123153"/>
            <a:ext cx="2673350" cy="897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B620B5BD-F10A-B3EE-504A-26BD1FD86DEF}"/>
              </a:ext>
            </a:extLst>
          </p:cNvPr>
          <p:cNvGrpSpPr/>
          <p:nvPr/>
        </p:nvGrpSpPr>
        <p:grpSpPr>
          <a:xfrm>
            <a:off x="7759700" y="3691105"/>
            <a:ext cx="3232150" cy="2179638"/>
            <a:chOff x="1854200" y="981522"/>
            <a:chExt cx="3232150" cy="2179638"/>
          </a:xfrm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7572045B-92DD-A991-510D-A405379D2F3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33575" y="981522"/>
              <a:ext cx="3152775" cy="2179638"/>
            </a:xfrm>
            <a:custGeom>
              <a:avLst/>
              <a:gdLst>
                <a:gd name="T0" fmla="*/ 1192 w 1192"/>
                <a:gd name="T1" fmla="*/ 148 h 1156"/>
                <a:gd name="T2" fmla="*/ 74 w 1192"/>
                <a:gd name="T3" fmla="*/ 0 h 1156"/>
                <a:gd name="T4" fmla="*/ 0 w 1192"/>
                <a:gd name="T5" fmla="*/ 788 h 1156"/>
                <a:gd name="T6" fmla="*/ 710 w 1192"/>
                <a:gd name="T7" fmla="*/ 854 h 1156"/>
                <a:gd name="T8" fmla="*/ 898 w 1192"/>
                <a:gd name="T9" fmla="*/ 1156 h 1156"/>
                <a:gd name="T10" fmla="*/ 881 w 1192"/>
                <a:gd name="T11" fmla="*/ 866 h 1156"/>
                <a:gd name="T12" fmla="*/ 1093 w 1192"/>
                <a:gd name="T13" fmla="*/ 873 h 1156"/>
                <a:gd name="T14" fmla="*/ 1192 w 1192"/>
                <a:gd name="T15" fmla="*/ 148 h 1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2" h="1156">
                  <a:moveTo>
                    <a:pt x="1192" y="148"/>
                  </a:moveTo>
                  <a:lnTo>
                    <a:pt x="74" y="0"/>
                  </a:lnTo>
                  <a:lnTo>
                    <a:pt x="0" y="788"/>
                  </a:lnTo>
                  <a:lnTo>
                    <a:pt x="710" y="854"/>
                  </a:lnTo>
                  <a:lnTo>
                    <a:pt x="898" y="1156"/>
                  </a:lnTo>
                  <a:lnTo>
                    <a:pt x="881" y="866"/>
                  </a:lnTo>
                  <a:lnTo>
                    <a:pt x="1093" y="873"/>
                  </a:lnTo>
                  <a:lnTo>
                    <a:pt x="1192" y="148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9" name="Freeform 11">
              <a:extLst>
                <a:ext uri="{FF2B5EF4-FFF2-40B4-BE49-F238E27FC236}">
                  <a16:creationId xmlns:a16="http://schemas.microsoft.com/office/drawing/2014/main" id="{7AB63EDE-C39F-4921-A601-BA041DA0AC0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4200" y="1143447"/>
              <a:ext cx="2970213" cy="2017713"/>
            </a:xfrm>
            <a:custGeom>
              <a:avLst/>
              <a:gdLst>
                <a:gd name="T0" fmla="*/ 1123 w 1123"/>
                <a:gd name="T1" fmla="*/ 0 h 1070"/>
                <a:gd name="T2" fmla="*/ 0 w 1123"/>
                <a:gd name="T3" fmla="*/ 0 h 1070"/>
                <a:gd name="T4" fmla="*/ 0 w 1123"/>
                <a:gd name="T5" fmla="*/ 787 h 1070"/>
                <a:gd name="T6" fmla="*/ 712 w 1123"/>
                <a:gd name="T7" fmla="*/ 787 h 1070"/>
                <a:gd name="T8" fmla="*/ 928 w 1123"/>
                <a:gd name="T9" fmla="*/ 1070 h 1070"/>
                <a:gd name="T10" fmla="*/ 928 w 1123"/>
                <a:gd name="T11" fmla="*/ 787 h 1070"/>
                <a:gd name="T12" fmla="*/ 1123 w 1123"/>
                <a:gd name="T13" fmla="*/ 787 h 1070"/>
                <a:gd name="T14" fmla="*/ 1123 w 1123"/>
                <a:gd name="T15" fmla="*/ 0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3" h="1070">
                  <a:moveTo>
                    <a:pt x="1123" y="0"/>
                  </a:moveTo>
                  <a:lnTo>
                    <a:pt x="0" y="0"/>
                  </a:lnTo>
                  <a:lnTo>
                    <a:pt x="0" y="787"/>
                  </a:lnTo>
                  <a:lnTo>
                    <a:pt x="712" y="787"/>
                  </a:lnTo>
                  <a:lnTo>
                    <a:pt x="928" y="1070"/>
                  </a:lnTo>
                  <a:lnTo>
                    <a:pt x="928" y="787"/>
                  </a:lnTo>
                  <a:lnTo>
                    <a:pt x="1123" y="787"/>
                  </a:lnTo>
                  <a:lnTo>
                    <a:pt x="1123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0" name="TextBox 57">
            <a:extLst>
              <a:ext uri="{FF2B5EF4-FFF2-40B4-BE49-F238E27FC236}">
                <a16:creationId xmlns:a16="http://schemas.microsoft.com/office/drawing/2014/main" id="{7EFDEDC4-DFF7-836A-7183-D6A46C383791}"/>
              </a:ext>
            </a:extLst>
          </p:cNvPr>
          <p:cNvSpPr txBox="1"/>
          <p:nvPr/>
        </p:nvSpPr>
        <p:spPr bwMode="auto">
          <a:xfrm>
            <a:off x="8056563" y="4123153"/>
            <a:ext cx="2673350" cy="897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... ...</a:t>
            </a:r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8F064227-29CC-7A5B-C100-C5C1B0791E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8982" y="1413570"/>
            <a:ext cx="3845806" cy="465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452082"/>
      </p:ext>
    </p:extLst>
  </p:cSld>
  <p:clrMapOvr>
    <a:masterClrMapping/>
  </p:clrMapOvr>
  <p:transition advTm="5000">
    <p:dissolv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8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0BB0BB3-137A-EFC6-1E2B-4DF4656161EB}"/>
              </a:ext>
            </a:extLst>
          </p:cNvPr>
          <p:cNvGrpSpPr/>
          <p:nvPr/>
        </p:nvGrpSpPr>
        <p:grpSpPr>
          <a:xfrm>
            <a:off x="1702718" y="1793310"/>
            <a:ext cx="1726616" cy="1726616"/>
            <a:chOff x="1198662" y="1793310"/>
            <a:chExt cx="1726616" cy="1726616"/>
          </a:xfrm>
        </p:grpSpPr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697D1B52-7D68-7D4C-A5C2-AD2B14B62C24}"/>
                </a:ext>
              </a:extLst>
            </p:cNvPr>
            <p:cNvSpPr/>
            <p:nvPr/>
          </p:nvSpPr>
          <p:spPr>
            <a:xfrm>
              <a:off x="1198662" y="1793310"/>
              <a:ext cx="1726616" cy="1726616"/>
            </a:xfrm>
            <a:prstGeom prst="teardrop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07C33E3E-8D8B-9830-A882-99876C285B9A}"/>
                </a:ext>
              </a:extLst>
            </p:cNvPr>
            <p:cNvSpPr/>
            <p:nvPr/>
          </p:nvSpPr>
          <p:spPr>
            <a:xfrm>
              <a:off x="1317913" y="1886640"/>
              <a:ext cx="1488114" cy="1488114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27">
              <a:extLst>
                <a:ext uri="{FF2B5EF4-FFF2-40B4-BE49-F238E27FC236}">
                  <a16:creationId xmlns:a16="http://schemas.microsoft.com/office/drawing/2014/main" id="{C5CC349C-3250-7DF0-5834-A15A8C0FD80B}"/>
                </a:ext>
              </a:extLst>
            </p:cNvPr>
            <p:cNvSpPr txBox="1"/>
            <p:nvPr/>
          </p:nvSpPr>
          <p:spPr>
            <a:xfrm>
              <a:off x="1556644" y="2276754"/>
              <a:ext cx="10106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01BA4D7-30F6-9EE7-300B-4187C4D7DE02}"/>
              </a:ext>
            </a:extLst>
          </p:cNvPr>
          <p:cNvGrpSpPr/>
          <p:nvPr/>
        </p:nvGrpSpPr>
        <p:grpSpPr>
          <a:xfrm>
            <a:off x="1755062" y="3764868"/>
            <a:ext cx="1891872" cy="1451681"/>
            <a:chOff x="-167890" y="3990109"/>
            <a:chExt cx="1891872" cy="1451681"/>
          </a:xfrm>
        </p:grpSpPr>
        <p:sp>
          <p:nvSpPr>
            <p:cNvPr id="9" name="Rectangle 18">
              <a:extLst>
                <a:ext uri="{FF2B5EF4-FFF2-40B4-BE49-F238E27FC236}">
                  <a16:creationId xmlns:a16="http://schemas.microsoft.com/office/drawing/2014/main" id="{E82A31DC-6C93-3243-717D-F78EC0E445BE}"/>
                </a:ext>
              </a:extLst>
            </p:cNvPr>
            <p:cNvSpPr/>
            <p:nvPr/>
          </p:nvSpPr>
          <p:spPr>
            <a:xfrm>
              <a:off x="-167475" y="4267366"/>
              <a:ext cx="189145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BBF4EB8B-0328-5166-4C59-B0BF7803EB9B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2F34D211-DD0E-D84A-3332-041B34338C38}"/>
              </a:ext>
            </a:extLst>
          </p:cNvPr>
          <p:cNvGrpSpPr/>
          <p:nvPr/>
        </p:nvGrpSpPr>
        <p:grpSpPr>
          <a:xfrm>
            <a:off x="4006974" y="1793310"/>
            <a:ext cx="1726616" cy="1726616"/>
            <a:chOff x="1198662" y="1793310"/>
            <a:chExt cx="1726616" cy="1726616"/>
          </a:xfrm>
        </p:grpSpPr>
        <p:sp>
          <p:nvSpPr>
            <p:cNvPr id="12" name="泪滴形 11">
              <a:extLst>
                <a:ext uri="{FF2B5EF4-FFF2-40B4-BE49-F238E27FC236}">
                  <a16:creationId xmlns:a16="http://schemas.microsoft.com/office/drawing/2014/main" id="{267CE847-19AB-4F84-BB9E-0A98AAE884A4}"/>
                </a:ext>
              </a:extLst>
            </p:cNvPr>
            <p:cNvSpPr/>
            <p:nvPr/>
          </p:nvSpPr>
          <p:spPr>
            <a:xfrm>
              <a:off x="1198662" y="1793310"/>
              <a:ext cx="1726616" cy="1726616"/>
            </a:xfrm>
            <a:prstGeom prst="teardrop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7D9FE85F-EA9E-4056-9B6A-853E068449E6}"/>
                </a:ext>
              </a:extLst>
            </p:cNvPr>
            <p:cNvSpPr/>
            <p:nvPr/>
          </p:nvSpPr>
          <p:spPr>
            <a:xfrm>
              <a:off x="1317913" y="1886640"/>
              <a:ext cx="1488114" cy="1488114"/>
            </a:xfrm>
            <a:prstGeom prst="ellips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文本框 27">
              <a:extLst>
                <a:ext uri="{FF2B5EF4-FFF2-40B4-BE49-F238E27FC236}">
                  <a16:creationId xmlns:a16="http://schemas.microsoft.com/office/drawing/2014/main" id="{F297FFD1-6D79-C975-DFAA-6EABBEFE3819}"/>
                </a:ext>
              </a:extLst>
            </p:cNvPr>
            <p:cNvSpPr txBox="1"/>
            <p:nvPr/>
          </p:nvSpPr>
          <p:spPr>
            <a:xfrm>
              <a:off x="1556644" y="2276754"/>
              <a:ext cx="10106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2D86161-66EB-ED3C-2604-135AACFB2612}"/>
              </a:ext>
            </a:extLst>
          </p:cNvPr>
          <p:cNvGrpSpPr/>
          <p:nvPr/>
        </p:nvGrpSpPr>
        <p:grpSpPr>
          <a:xfrm>
            <a:off x="4059318" y="3764868"/>
            <a:ext cx="1891872" cy="1451681"/>
            <a:chOff x="-167890" y="3990109"/>
            <a:chExt cx="1891872" cy="1451681"/>
          </a:xfrm>
        </p:grpSpPr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2A70710E-1A86-1B7F-D10E-4EE07648520C}"/>
                </a:ext>
              </a:extLst>
            </p:cNvPr>
            <p:cNvSpPr/>
            <p:nvPr/>
          </p:nvSpPr>
          <p:spPr>
            <a:xfrm>
              <a:off x="-167475" y="4267366"/>
              <a:ext cx="189145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EB6F1F6-7F65-3903-D37B-6791774D9F1A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349F88E-2147-3E9F-9219-7EDB0EDDB89E}"/>
              </a:ext>
            </a:extLst>
          </p:cNvPr>
          <p:cNvGrpSpPr/>
          <p:nvPr/>
        </p:nvGrpSpPr>
        <p:grpSpPr>
          <a:xfrm>
            <a:off x="6311230" y="1793310"/>
            <a:ext cx="1726616" cy="1726616"/>
            <a:chOff x="1198662" y="1793310"/>
            <a:chExt cx="1726616" cy="1726616"/>
          </a:xfrm>
        </p:grpSpPr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3903C36D-B234-D5CE-3F25-C3F8045D4457}"/>
                </a:ext>
              </a:extLst>
            </p:cNvPr>
            <p:cNvSpPr/>
            <p:nvPr/>
          </p:nvSpPr>
          <p:spPr>
            <a:xfrm>
              <a:off x="1198662" y="1793310"/>
              <a:ext cx="1726616" cy="1726616"/>
            </a:xfrm>
            <a:prstGeom prst="teardrop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E2B0B78D-ADA4-646E-A3B6-6839E2C6DEC4}"/>
                </a:ext>
              </a:extLst>
            </p:cNvPr>
            <p:cNvSpPr/>
            <p:nvPr/>
          </p:nvSpPr>
          <p:spPr>
            <a:xfrm>
              <a:off x="1317913" y="1886640"/>
              <a:ext cx="1488114" cy="1488114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25400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7">
              <a:extLst>
                <a:ext uri="{FF2B5EF4-FFF2-40B4-BE49-F238E27FC236}">
                  <a16:creationId xmlns:a16="http://schemas.microsoft.com/office/drawing/2014/main" id="{6CE438F5-FDFB-633F-6A7D-064E825CD35B}"/>
                </a:ext>
              </a:extLst>
            </p:cNvPr>
            <p:cNvSpPr txBox="1"/>
            <p:nvPr/>
          </p:nvSpPr>
          <p:spPr>
            <a:xfrm>
              <a:off x="1556644" y="2276754"/>
              <a:ext cx="10106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A4BC12A-29BE-504B-89B6-448203E047F3}"/>
              </a:ext>
            </a:extLst>
          </p:cNvPr>
          <p:cNvGrpSpPr/>
          <p:nvPr/>
        </p:nvGrpSpPr>
        <p:grpSpPr>
          <a:xfrm>
            <a:off x="6363574" y="3764868"/>
            <a:ext cx="1891872" cy="1451681"/>
            <a:chOff x="-167890" y="3990109"/>
            <a:chExt cx="1891872" cy="1451681"/>
          </a:xfrm>
        </p:grpSpPr>
        <p:sp>
          <p:nvSpPr>
            <p:cNvPr id="23" name="Rectangle 18">
              <a:extLst>
                <a:ext uri="{FF2B5EF4-FFF2-40B4-BE49-F238E27FC236}">
                  <a16:creationId xmlns:a16="http://schemas.microsoft.com/office/drawing/2014/main" id="{3C9E6AC5-9999-706E-48F4-1573DA5973A3}"/>
                </a:ext>
              </a:extLst>
            </p:cNvPr>
            <p:cNvSpPr/>
            <p:nvPr/>
          </p:nvSpPr>
          <p:spPr>
            <a:xfrm>
              <a:off x="-167475" y="4267366"/>
              <a:ext cx="189145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51DC63AA-5C72-BF2B-0EB2-69A75DF8C28D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FDA568E-BF3F-D471-4DB1-8E9E5AC4941C}"/>
              </a:ext>
            </a:extLst>
          </p:cNvPr>
          <p:cNvGrpSpPr/>
          <p:nvPr/>
        </p:nvGrpSpPr>
        <p:grpSpPr>
          <a:xfrm>
            <a:off x="8615486" y="1793310"/>
            <a:ext cx="1726616" cy="1726616"/>
            <a:chOff x="1198662" y="1793310"/>
            <a:chExt cx="1726616" cy="1726616"/>
          </a:xfrm>
        </p:grpSpPr>
        <p:sp>
          <p:nvSpPr>
            <p:cNvPr id="26" name="泪滴形 25">
              <a:extLst>
                <a:ext uri="{FF2B5EF4-FFF2-40B4-BE49-F238E27FC236}">
                  <a16:creationId xmlns:a16="http://schemas.microsoft.com/office/drawing/2014/main" id="{A46A1D70-3FF5-CABD-E82B-DC0FBBCBA212}"/>
                </a:ext>
              </a:extLst>
            </p:cNvPr>
            <p:cNvSpPr/>
            <p:nvPr/>
          </p:nvSpPr>
          <p:spPr>
            <a:xfrm>
              <a:off x="1198662" y="1793310"/>
              <a:ext cx="1726616" cy="1726616"/>
            </a:xfrm>
            <a:prstGeom prst="teardrop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5A30EDC5-CA26-7F7C-A61F-28A600EB577D}"/>
                </a:ext>
              </a:extLst>
            </p:cNvPr>
            <p:cNvSpPr/>
            <p:nvPr/>
          </p:nvSpPr>
          <p:spPr>
            <a:xfrm>
              <a:off x="1317913" y="1886640"/>
              <a:ext cx="1488114" cy="1488114"/>
            </a:xfrm>
            <a:prstGeom prst="ellips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254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>
                <a:sym typeface="HarmonyOS Sans SC Light" panose="00000400000000000000" pitchFamily="2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3AE8C91C-8CFF-1172-8CD8-3D1D21CCD12F}"/>
                </a:ext>
              </a:extLst>
            </p:cNvPr>
            <p:cNvSpPr txBox="1"/>
            <p:nvPr/>
          </p:nvSpPr>
          <p:spPr>
            <a:xfrm>
              <a:off x="1556644" y="2276754"/>
              <a:ext cx="10106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950E042-6CDE-CE40-675B-08AA9B16A92A}"/>
              </a:ext>
            </a:extLst>
          </p:cNvPr>
          <p:cNvGrpSpPr/>
          <p:nvPr/>
        </p:nvGrpSpPr>
        <p:grpSpPr>
          <a:xfrm>
            <a:off x="8667830" y="3764868"/>
            <a:ext cx="1891872" cy="1451681"/>
            <a:chOff x="-167890" y="3990109"/>
            <a:chExt cx="1891872" cy="1451681"/>
          </a:xfrm>
        </p:grpSpPr>
        <p:sp>
          <p:nvSpPr>
            <p:cNvPr id="30" name="Rectangle 18">
              <a:extLst>
                <a:ext uri="{FF2B5EF4-FFF2-40B4-BE49-F238E27FC236}">
                  <a16:creationId xmlns:a16="http://schemas.microsoft.com/office/drawing/2014/main" id="{4D8C3395-05E7-4D3C-32DC-CE790873C642}"/>
                </a:ext>
              </a:extLst>
            </p:cNvPr>
            <p:cNvSpPr/>
            <p:nvPr/>
          </p:nvSpPr>
          <p:spPr>
            <a:xfrm>
              <a:off x="-167475" y="4267366"/>
              <a:ext cx="1891457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334500A-0944-F894-CCAE-46FBADF348CF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9455221"/>
      </p:ext>
    </p:extLst>
  </p:cSld>
  <p:clrMapOvr>
    <a:masterClrMapping/>
  </p:clrMapOvr>
  <p:transition advTm="5000">
    <p:dissolv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8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Group 65">
            <a:extLst>
              <a:ext uri="{FF2B5EF4-FFF2-40B4-BE49-F238E27FC236}">
                <a16:creationId xmlns:a16="http://schemas.microsoft.com/office/drawing/2014/main" id="{0954B677-46D3-65E8-61AB-38034726A779}"/>
              </a:ext>
            </a:extLst>
          </p:cNvPr>
          <p:cNvGrpSpPr/>
          <p:nvPr/>
        </p:nvGrpSpPr>
        <p:grpSpPr>
          <a:xfrm>
            <a:off x="4511030" y="1815632"/>
            <a:ext cx="1459187" cy="1613368"/>
            <a:chOff x="3419864" y="1304397"/>
            <a:chExt cx="1094533" cy="1209746"/>
          </a:xfrm>
          <a:solidFill>
            <a:schemeClr val="accent1"/>
          </a:solidFill>
        </p:grpSpPr>
        <p:sp>
          <p:nvSpPr>
            <p:cNvPr id="5" name="Freeform 44">
              <a:extLst>
                <a:ext uri="{FF2B5EF4-FFF2-40B4-BE49-F238E27FC236}">
                  <a16:creationId xmlns:a16="http://schemas.microsoft.com/office/drawing/2014/main" id="{545145B2-3E07-E3F6-8E44-729BF38E5E7F}"/>
                </a:ext>
              </a:extLst>
            </p:cNvPr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Rectangle 47">
              <a:extLst>
                <a:ext uri="{FF2B5EF4-FFF2-40B4-BE49-F238E27FC236}">
                  <a16:creationId xmlns:a16="http://schemas.microsoft.com/office/drawing/2014/main" id="{E636C08E-A04B-61B0-1BE2-F67DD83BF18C}"/>
                </a:ext>
              </a:extLst>
            </p:cNvPr>
            <p:cNvSpPr/>
            <p:nvPr/>
          </p:nvSpPr>
          <p:spPr>
            <a:xfrm>
              <a:off x="3727128" y="1468512"/>
              <a:ext cx="480002" cy="438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</a:p>
          </p:txBody>
        </p:sp>
      </p:grpSp>
      <p:grpSp>
        <p:nvGrpSpPr>
          <p:cNvPr id="7" name="Group 66">
            <a:extLst>
              <a:ext uri="{FF2B5EF4-FFF2-40B4-BE49-F238E27FC236}">
                <a16:creationId xmlns:a16="http://schemas.microsoft.com/office/drawing/2014/main" id="{0B663016-5A40-AA05-8DE4-85850D63D743}"/>
              </a:ext>
            </a:extLst>
          </p:cNvPr>
          <p:cNvGrpSpPr/>
          <p:nvPr/>
        </p:nvGrpSpPr>
        <p:grpSpPr>
          <a:xfrm>
            <a:off x="6271941" y="1815632"/>
            <a:ext cx="1459187" cy="1613368"/>
            <a:chOff x="4740719" y="1304398"/>
            <a:chExt cx="1094533" cy="1209746"/>
          </a:xfrm>
          <a:solidFill>
            <a:schemeClr val="accent2"/>
          </a:solidFill>
        </p:grpSpPr>
        <p:sp>
          <p:nvSpPr>
            <p:cNvPr id="8" name="Freeform 53">
              <a:extLst>
                <a:ext uri="{FF2B5EF4-FFF2-40B4-BE49-F238E27FC236}">
                  <a16:creationId xmlns:a16="http://schemas.microsoft.com/office/drawing/2014/main" id="{70516418-193C-2A85-4F71-445E6E6AEA2E}"/>
                </a:ext>
              </a:extLst>
            </p:cNvPr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Rectangle 54">
              <a:extLst>
                <a:ext uri="{FF2B5EF4-FFF2-40B4-BE49-F238E27FC236}">
                  <a16:creationId xmlns:a16="http://schemas.microsoft.com/office/drawing/2014/main" id="{3EB48266-CDDC-0579-46C3-E689C42581EB}"/>
                </a:ext>
              </a:extLst>
            </p:cNvPr>
            <p:cNvSpPr/>
            <p:nvPr/>
          </p:nvSpPr>
          <p:spPr>
            <a:xfrm>
              <a:off x="5047983" y="1468513"/>
              <a:ext cx="480002" cy="438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</a:p>
          </p:txBody>
        </p:sp>
      </p:grpSp>
      <p:grpSp>
        <p:nvGrpSpPr>
          <p:cNvPr id="10" name="Group 67">
            <a:extLst>
              <a:ext uri="{FF2B5EF4-FFF2-40B4-BE49-F238E27FC236}">
                <a16:creationId xmlns:a16="http://schemas.microsoft.com/office/drawing/2014/main" id="{874F7CB1-812A-2754-0587-E5000E022A31}"/>
              </a:ext>
            </a:extLst>
          </p:cNvPr>
          <p:cNvGrpSpPr/>
          <p:nvPr/>
        </p:nvGrpSpPr>
        <p:grpSpPr>
          <a:xfrm>
            <a:off x="4511030" y="3736310"/>
            <a:ext cx="1459187" cy="1613368"/>
            <a:chOff x="3419864" y="1304397"/>
            <a:chExt cx="1094533" cy="1209746"/>
          </a:xfrm>
          <a:solidFill>
            <a:schemeClr val="accent3"/>
          </a:solidFill>
        </p:grpSpPr>
        <p:sp>
          <p:nvSpPr>
            <p:cNvPr id="11" name="Freeform 68">
              <a:extLst>
                <a:ext uri="{FF2B5EF4-FFF2-40B4-BE49-F238E27FC236}">
                  <a16:creationId xmlns:a16="http://schemas.microsoft.com/office/drawing/2014/main" id="{DE29AB49-517D-8AE2-21F0-8783E8EC342C}"/>
                </a:ext>
              </a:extLst>
            </p:cNvPr>
            <p:cNvSpPr/>
            <p:nvPr/>
          </p:nvSpPr>
          <p:spPr>
            <a:xfrm rot="16200000">
              <a:off x="3362258" y="1362003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600" dirty="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Rectangle 69">
              <a:extLst>
                <a:ext uri="{FF2B5EF4-FFF2-40B4-BE49-F238E27FC236}">
                  <a16:creationId xmlns:a16="http://schemas.microsoft.com/office/drawing/2014/main" id="{B2DC6BA2-DE80-4C24-9CCA-6E42E807708C}"/>
                </a:ext>
              </a:extLst>
            </p:cNvPr>
            <p:cNvSpPr/>
            <p:nvPr/>
          </p:nvSpPr>
          <p:spPr>
            <a:xfrm>
              <a:off x="3727128" y="1468512"/>
              <a:ext cx="480002" cy="438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</a:p>
          </p:txBody>
        </p:sp>
      </p:grpSp>
      <p:grpSp>
        <p:nvGrpSpPr>
          <p:cNvPr id="13" name="Group 70">
            <a:extLst>
              <a:ext uri="{FF2B5EF4-FFF2-40B4-BE49-F238E27FC236}">
                <a16:creationId xmlns:a16="http://schemas.microsoft.com/office/drawing/2014/main" id="{182BB108-79FD-593A-BD4B-C2C5B7F69326}"/>
              </a:ext>
            </a:extLst>
          </p:cNvPr>
          <p:cNvGrpSpPr/>
          <p:nvPr/>
        </p:nvGrpSpPr>
        <p:grpSpPr>
          <a:xfrm>
            <a:off x="6271941" y="3736310"/>
            <a:ext cx="1459187" cy="1613368"/>
            <a:chOff x="4740719" y="1304398"/>
            <a:chExt cx="1094533" cy="1209746"/>
          </a:xfrm>
          <a:solidFill>
            <a:schemeClr val="accent4"/>
          </a:solidFill>
        </p:grpSpPr>
        <p:sp>
          <p:nvSpPr>
            <p:cNvPr id="14" name="Freeform 71">
              <a:extLst>
                <a:ext uri="{FF2B5EF4-FFF2-40B4-BE49-F238E27FC236}">
                  <a16:creationId xmlns:a16="http://schemas.microsoft.com/office/drawing/2014/main" id="{3E080818-8B51-F6CE-C8F7-1C844F0443CF}"/>
                </a:ext>
              </a:extLst>
            </p:cNvPr>
            <p:cNvSpPr/>
            <p:nvPr/>
          </p:nvSpPr>
          <p:spPr>
            <a:xfrm rot="16200000">
              <a:off x="4683113" y="1362004"/>
              <a:ext cx="1209746" cy="1094533"/>
            </a:xfrm>
            <a:custGeom>
              <a:avLst/>
              <a:gdLst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769166 w 1324961"/>
                <a:gd name="connsiteY2" fmla="*/ 0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1"/>
                <a:gd name="connsiteY0" fmla="*/ 0 h 1468980"/>
                <a:gd name="connsiteX1" fmla="*/ 769166 w 1324961"/>
                <a:gd name="connsiteY1" fmla="*/ 0 h 1468980"/>
                <a:gd name="connsiteX2" fmla="*/ 1324961 w 1324961"/>
                <a:gd name="connsiteY2" fmla="*/ 2 h 1468980"/>
                <a:gd name="connsiteX3" fmla="*/ 1324961 w 1324961"/>
                <a:gd name="connsiteY3" fmla="*/ 734490 h 1468980"/>
                <a:gd name="connsiteX4" fmla="*/ 769166 w 1324961"/>
                <a:gd name="connsiteY4" fmla="*/ 1468980 h 1468980"/>
                <a:gd name="connsiteX5" fmla="*/ 769166 w 1324961"/>
                <a:gd name="connsiteY5" fmla="*/ 1468980 h 1468980"/>
                <a:gd name="connsiteX6" fmla="*/ 0 w 1324961"/>
                <a:gd name="connsiteY6" fmla="*/ 1468980 h 1468980"/>
                <a:gd name="connsiteX7" fmla="*/ 555795 w 1324961"/>
                <a:gd name="connsiteY7" fmla="*/ 734490 h 1468980"/>
                <a:gd name="connsiteX8" fmla="*/ 0 w 1324961"/>
                <a:gd name="connsiteY8" fmla="*/ 0 h 1468980"/>
                <a:gd name="connsiteX0" fmla="*/ 0 w 1324963"/>
                <a:gd name="connsiteY0" fmla="*/ 0 h 1468983"/>
                <a:gd name="connsiteX1" fmla="*/ 769166 w 1324963"/>
                <a:gd name="connsiteY1" fmla="*/ 0 h 1468983"/>
                <a:gd name="connsiteX2" fmla="*/ 1324961 w 1324963"/>
                <a:gd name="connsiteY2" fmla="*/ 2 h 1468983"/>
                <a:gd name="connsiteX3" fmla="*/ 1324961 w 1324963"/>
                <a:gd name="connsiteY3" fmla="*/ 734490 h 1468983"/>
                <a:gd name="connsiteX4" fmla="*/ 769166 w 1324963"/>
                <a:gd name="connsiteY4" fmla="*/ 1468980 h 1468983"/>
                <a:gd name="connsiteX5" fmla="*/ 1324963 w 1324963"/>
                <a:gd name="connsiteY5" fmla="*/ 1468983 h 1468983"/>
                <a:gd name="connsiteX6" fmla="*/ 0 w 1324963"/>
                <a:gd name="connsiteY6" fmla="*/ 1468980 h 1468983"/>
                <a:gd name="connsiteX7" fmla="*/ 555795 w 1324963"/>
                <a:gd name="connsiteY7" fmla="*/ 734490 h 1468983"/>
                <a:gd name="connsiteX8" fmla="*/ 0 w 1324963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555795 w 1324964"/>
                <a:gd name="connsiteY7" fmla="*/ 734490 h 1468983"/>
                <a:gd name="connsiteX8" fmla="*/ 0 w 1324964"/>
                <a:gd name="connsiteY8" fmla="*/ 0 h 1468983"/>
                <a:gd name="connsiteX0" fmla="*/ 0 w 1324964"/>
                <a:gd name="connsiteY0" fmla="*/ 0 h 1468983"/>
                <a:gd name="connsiteX1" fmla="*/ 769166 w 1324964"/>
                <a:gd name="connsiteY1" fmla="*/ 0 h 1468983"/>
                <a:gd name="connsiteX2" fmla="*/ 1324961 w 1324964"/>
                <a:gd name="connsiteY2" fmla="*/ 2 h 1468983"/>
                <a:gd name="connsiteX3" fmla="*/ 1324961 w 1324964"/>
                <a:gd name="connsiteY3" fmla="*/ 734490 h 1468983"/>
                <a:gd name="connsiteX4" fmla="*/ 1324964 w 1324964"/>
                <a:gd name="connsiteY4" fmla="*/ 1324961 h 1468983"/>
                <a:gd name="connsiteX5" fmla="*/ 1324963 w 1324964"/>
                <a:gd name="connsiteY5" fmla="*/ 1468983 h 1468983"/>
                <a:gd name="connsiteX6" fmla="*/ 0 w 1324964"/>
                <a:gd name="connsiteY6" fmla="*/ 1468980 h 1468983"/>
                <a:gd name="connsiteX7" fmla="*/ 403253 w 1324964"/>
                <a:gd name="connsiteY7" fmla="*/ 734492 h 1468983"/>
                <a:gd name="connsiteX8" fmla="*/ 0 w 1324964"/>
                <a:gd name="connsiteY8" fmla="*/ 0 h 14689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24964" h="1468983">
                  <a:moveTo>
                    <a:pt x="0" y="0"/>
                  </a:moveTo>
                  <a:lnTo>
                    <a:pt x="769166" y="0"/>
                  </a:lnTo>
                  <a:lnTo>
                    <a:pt x="1324961" y="2"/>
                  </a:lnTo>
                  <a:lnTo>
                    <a:pt x="1324961" y="734490"/>
                  </a:lnTo>
                  <a:cubicBezTo>
                    <a:pt x="1324962" y="931314"/>
                    <a:pt x="1324963" y="1128137"/>
                    <a:pt x="1324964" y="1324961"/>
                  </a:cubicBezTo>
                  <a:cubicBezTo>
                    <a:pt x="1324964" y="1372968"/>
                    <a:pt x="1324963" y="1420976"/>
                    <a:pt x="1324963" y="1468983"/>
                  </a:cubicBezTo>
                  <a:lnTo>
                    <a:pt x="0" y="1468980"/>
                  </a:lnTo>
                  <a:lnTo>
                    <a:pt x="403253" y="73449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Rectangle 73">
              <a:extLst>
                <a:ext uri="{FF2B5EF4-FFF2-40B4-BE49-F238E27FC236}">
                  <a16:creationId xmlns:a16="http://schemas.microsoft.com/office/drawing/2014/main" id="{3A83E396-0ECD-78D3-0341-53EB80C526B2}"/>
                </a:ext>
              </a:extLst>
            </p:cNvPr>
            <p:cNvSpPr/>
            <p:nvPr/>
          </p:nvSpPr>
          <p:spPr>
            <a:xfrm>
              <a:off x="5047983" y="1468513"/>
              <a:ext cx="480002" cy="43848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/>
              <a:r>
                <a:rPr lang="en-US" sz="3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1D335C59-46DA-B804-A3B3-F74BC762BEAA}"/>
              </a:ext>
            </a:extLst>
          </p:cNvPr>
          <p:cNvGrpSpPr/>
          <p:nvPr/>
        </p:nvGrpSpPr>
        <p:grpSpPr>
          <a:xfrm>
            <a:off x="7885455" y="1878048"/>
            <a:ext cx="3110041" cy="897683"/>
            <a:chOff x="-167890" y="3990109"/>
            <a:chExt cx="3110041" cy="897683"/>
          </a:xfrm>
        </p:grpSpPr>
        <p:sp>
          <p:nvSpPr>
            <p:cNvPr id="41" name="Rectangle 18">
              <a:extLst>
                <a:ext uri="{FF2B5EF4-FFF2-40B4-BE49-F238E27FC236}">
                  <a16:creationId xmlns:a16="http://schemas.microsoft.com/office/drawing/2014/main" id="{F3E10E21-B7E4-8CA9-4829-4CED1929EFDE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0C8574B4-F811-8A88-3D2B-36C8B7FBD8DA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4DD78A92-FA63-5743-FC9F-E847B083F0AA}"/>
              </a:ext>
            </a:extLst>
          </p:cNvPr>
          <p:cNvGrpSpPr/>
          <p:nvPr/>
        </p:nvGrpSpPr>
        <p:grpSpPr>
          <a:xfrm>
            <a:off x="1229264" y="1878048"/>
            <a:ext cx="3130904" cy="897683"/>
            <a:chOff x="-167475" y="3990109"/>
            <a:chExt cx="3130904" cy="897683"/>
          </a:xfrm>
        </p:grpSpPr>
        <p:sp>
          <p:nvSpPr>
            <p:cNvPr id="44" name="Rectangle 18">
              <a:extLst>
                <a:ext uri="{FF2B5EF4-FFF2-40B4-BE49-F238E27FC236}">
                  <a16:creationId xmlns:a16="http://schemas.microsoft.com/office/drawing/2014/main" id="{6ABBCD20-D8A4-CCB5-01B7-88B449AE9AA1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1BB1464-0792-75EA-771C-71CF12E2B8B4}"/>
                </a:ext>
              </a:extLst>
            </p:cNvPr>
            <p:cNvSpPr txBox="1"/>
            <p:nvPr/>
          </p:nvSpPr>
          <p:spPr>
            <a:xfrm>
              <a:off x="1501108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CE967F67-52DC-3E3C-3223-CC4EB617E490}"/>
              </a:ext>
            </a:extLst>
          </p:cNvPr>
          <p:cNvGrpSpPr/>
          <p:nvPr/>
        </p:nvGrpSpPr>
        <p:grpSpPr>
          <a:xfrm>
            <a:off x="7885455" y="3824740"/>
            <a:ext cx="3110041" cy="897683"/>
            <a:chOff x="-167890" y="3990109"/>
            <a:chExt cx="3110041" cy="897683"/>
          </a:xfrm>
        </p:grpSpPr>
        <p:sp>
          <p:nvSpPr>
            <p:cNvPr id="47" name="Rectangle 18">
              <a:extLst>
                <a:ext uri="{FF2B5EF4-FFF2-40B4-BE49-F238E27FC236}">
                  <a16:creationId xmlns:a16="http://schemas.microsoft.com/office/drawing/2014/main" id="{45506B8B-124D-F552-20FA-1BA22C4DF925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8899FD2-EBAE-CE19-B874-094DD01E37C9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BBDD0C17-29B1-FE39-A83D-BD26EF961219}"/>
              </a:ext>
            </a:extLst>
          </p:cNvPr>
          <p:cNvGrpSpPr/>
          <p:nvPr/>
        </p:nvGrpSpPr>
        <p:grpSpPr>
          <a:xfrm>
            <a:off x="1229264" y="3824740"/>
            <a:ext cx="3130904" cy="897683"/>
            <a:chOff x="-167475" y="3990109"/>
            <a:chExt cx="3130904" cy="897683"/>
          </a:xfrm>
        </p:grpSpPr>
        <p:sp>
          <p:nvSpPr>
            <p:cNvPr id="50" name="Rectangle 18">
              <a:extLst>
                <a:ext uri="{FF2B5EF4-FFF2-40B4-BE49-F238E27FC236}">
                  <a16:creationId xmlns:a16="http://schemas.microsoft.com/office/drawing/2014/main" id="{F62A8260-C4FA-5F4E-F720-BF7162873D64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87C5389D-0F9F-CA7D-DD45-8A2F6DEBD7A5}"/>
                </a:ext>
              </a:extLst>
            </p:cNvPr>
            <p:cNvSpPr txBox="1"/>
            <p:nvPr/>
          </p:nvSpPr>
          <p:spPr>
            <a:xfrm>
              <a:off x="1501108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35053618"/>
      </p:ext>
    </p:extLst>
  </p:cSld>
  <p:clrMapOvr>
    <a:masterClrMapping/>
  </p:clrMapOvr>
  <p:transition advTm="5000"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83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33351BFB-8B8A-81ED-E423-801D10AC0C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5028" y="1269554"/>
            <a:ext cx="2558769" cy="496976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A267667-81E3-EC28-F767-DC558EEA74C0}"/>
              </a:ext>
            </a:extLst>
          </p:cNvPr>
          <p:cNvSpPr txBox="1"/>
          <p:nvPr/>
        </p:nvSpPr>
        <p:spPr>
          <a:xfrm>
            <a:off x="5774452" y="3285778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800" b="1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800" b="1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C757661-1C61-7CAA-4407-A526D0573A03}"/>
              </a:ext>
            </a:extLst>
          </p:cNvPr>
          <p:cNvSpPr/>
          <p:nvPr/>
        </p:nvSpPr>
        <p:spPr bwMode="auto">
          <a:xfrm rot="7750445">
            <a:off x="1767986" y="1050190"/>
            <a:ext cx="2381580" cy="3132785"/>
          </a:xfrm>
          <a:custGeom>
            <a:avLst/>
            <a:gdLst>
              <a:gd name="connsiteX0" fmla="*/ 1956361 w 2381580"/>
              <a:gd name="connsiteY0" fmla="*/ 3100663 h 3132785"/>
              <a:gd name="connsiteX1" fmla="*/ 19603 w 2381580"/>
              <a:gd name="connsiteY1" fmla="*/ 723769 h 3132785"/>
              <a:gd name="connsiteX2" fmla="*/ 32121 w 2381580"/>
              <a:gd name="connsiteY2" fmla="*/ 601080 h 3132785"/>
              <a:gd name="connsiteX3" fmla="*/ 251132 w 2381580"/>
              <a:gd name="connsiteY3" fmla="*/ 422624 h 3132785"/>
              <a:gd name="connsiteX4" fmla="*/ 355790 w 2381580"/>
              <a:gd name="connsiteY4" fmla="*/ 0 h 3132785"/>
              <a:gd name="connsiteX5" fmla="*/ 465384 w 2381580"/>
              <a:gd name="connsiteY5" fmla="*/ 442555 h 3132785"/>
              <a:gd name="connsiteX6" fmla="*/ 2361977 w 2381580"/>
              <a:gd name="connsiteY6" fmla="*/ 2770156 h 3132785"/>
              <a:gd name="connsiteX7" fmla="*/ 2349459 w 2381580"/>
              <a:gd name="connsiteY7" fmla="*/ 2892846 h 3132785"/>
              <a:gd name="connsiteX8" fmla="*/ 2079050 w 2381580"/>
              <a:gd name="connsiteY8" fmla="*/ 3113182 h 3132785"/>
              <a:gd name="connsiteX9" fmla="*/ 1956361 w 2381580"/>
              <a:gd name="connsiteY9" fmla="*/ 3100663 h 3132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81580" h="3132785">
                <a:moveTo>
                  <a:pt x="1956361" y="3100663"/>
                </a:moveTo>
                <a:lnTo>
                  <a:pt x="19603" y="723769"/>
                </a:lnTo>
                <a:cubicBezTo>
                  <a:pt x="-10820" y="686432"/>
                  <a:pt x="-5215" y="631502"/>
                  <a:pt x="32121" y="601080"/>
                </a:cubicBezTo>
                <a:lnTo>
                  <a:pt x="251132" y="422624"/>
                </a:lnTo>
                <a:lnTo>
                  <a:pt x="355790" y="0"/>
                </a:lnTo>
                <a:lnTo>
                  <a:pt x="465384" y="442555"/>
                </a:lnTo>
                <a:lnTo>
                  <a:pt x="2361977" y="2770156"/>
                </a:lnTo>
                <a:cubicBezTo>
                  <a:pt x="2392400" y="2807493"/>
                  <a:pt x="2386795" y="2862423"/>
                  <a:pt x="2349459" y="2892846"/>
                </a:cubicBezTo>
                <a:lnTo>
                  <a:pt x="2079050" y="3113182"/>
                </a:lnTo>
                <a:cubicBezTo>
                  <a:pt x="2041714" y="3143604"/>
                  <a:pt x="1986784" y="3138000"/>
                  <a:pt x="1956361" y="3100663"/>
                </a:cubicBez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E985A96D-5CF2-33B4-D9E2-9B15870FE8B7}"/>
              </a:ext>
            </a:extLst>
          </p:cNvPr>
          <p:cNvSpPr/>
          <p:nvPr/>
        </p:nvSpPr>
        <p:spPr bwMode="auto">
          <a:xfrm rot="13849555" flipH="1">
            <a:off x="8125528" y="1090423"/>
            <a:ext cx="2319002" cy="3046029"/>
          </a:xfrm>
          <a:custGeom>
            <a:avLst/>
            <a:gdLst>
              <a:gd name="connsiteX0" fmla="*/ 19604 w 2319002"/>
              <a:gd name="connsiteY0" fmla="*/ 713813 h 3046029"/>
              <a:gd name="connsiteX1" fmla="*/ 1893783 w 2319002"/>
              <a:gd name="connsiteY1" fmla="*/ 3013907 h 3046029"/>
              <a:gd name="connsiteX2" fmla="*/ 2016473 w 2319002"/>
              <a:gd name="connsiteY2" fmla="*/ 3026426 h 3046029"/>
              <a:gd name="connsiteX3" fmla="*/ 2286881 w 2319002"/>
              <a:gd name="connsiteY3" fmla="*/ 2806090 h 3046029"/>
              <a:gd name="connsiteX4" fmla="*/ 2299399 w 2319002"/>
              <a:gd name="connsiteY4" fmla="*/ 2683400 h 3046029"/>
              <a:gd name="connsiteX5" fmla="*/ 467353 w 2319002"/>
              <a:gd name="connsiteY5" fmla="*/ 435014 h 3046029"/>
              <a:gd name="connsiteX6" fmla="*/ 356229 w 2319002"/>
              <a:gd name="connsiteY6" fmla="*/ 0 h 3046029"/>
              <a:gd name="connsiteX7" fmla="*/ 250730 w 2319002"/>
              <a:gd name="connsiteY7" fmla="*/ 412996 h 3046029"/>
              <a:gd name="connsiteX8" fmla="*/ 32122 w 2319002"/>
              <a:gd name="connsiteY8" fmla="*/ 591124 h 3046029"/>
              <a:gd name="connsiteX9" fmla="*/ 19604 w 2319002"/>
              <a:gd name="connsiteY9" fmla="*/ 713813 h 3046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9002" h="3046029">
                <a:moveTo>
                  <a:pt x="19604" y="713813"/>
                </a:moveTo>
                <a:lnTo>
                  <a:pt x="1893783" y="3013907"/>
                </a:lnTo>
                <a:cubicBezTo>
                  <a:pt x="1924206" y="3051244"/>
                  <a:pt x="1979136" y="3056849"/>
                  <a:pt x="2016473" y="3026426"/>
                </a:cubicBezTo>
                <a:lnTo>
                  <a:pt x="2286881" y="2806090"/>
                </a:lnTo>
                <a:cubicBezTo>
                  <a:pt x="2324217" y="2775667"/>
                  <a:pt x="2329822" y="2720737"/>
                  <a:pt x="2299399" y="2683400"/>
                </a:cubicBezTo>
                <a:lnTo>
                  <a:pt x="467353" y="435014"/>
                </a:lnTo>
                <a:lnTo>
                  <a:pt x="356229" y="0"/>
                </a:lnTo>
                <a:lnTo>
                  <a:pt x="250730" y="412996"/>
                </a:lnTo>
                <a:lnTo>
                  <a:pt x="32122" y="591124"/>
                </a:lnTo>
                <a:cubicBezTo>
                  <a:pt x="-5215" y="621546"/>
                  <a:pt x="-10819" y="676476"/>
                  <a:pt x="19604" y="713813"/>
                </a:cubicBez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AF70A9E2-B815-8024-E7C1-7DF144CE78BE}"/>
              </a:ext>
            </a:extLst>
          </p:cNvPr>
          <p:cNvSpPr/>
          <p:nvPr/>
        </p:nvSpPr>
        <p:spPr bwMode="auto">
          <a:xfrm flipV="1">
            <a:off x="1198562" y="3972873"/>
            <a:ext cx="3501980" cy="730638"/>
          </a:xfrm>
          <a:custGeom>
            <a:avLst/>
            <a:gdLst>
              <a:gd name="connsiteX0" fmla="*/ 3501980 w 3501980"/>
              <a:gd name="connsiteY0" fmla="*/ 730638 h 730638"/>
              <a:gd name="connsiteX1" fmla="*/ 3240459 w 3501980"/>
              <a:gd name="connsiteY1" fmla="*/ 378369 h 730638"/>
              <a:gd name="connsiteX2" fmla="*/ 3240459 w 3501980"/>
              <a:gd name="connsiteY2" fmla="*/ 89343 h 730638"/>
              <a:gd name="connsiteX3" fmla="*/ 3151116 w 3501980"/>
              <a:gd name="connsiteY3" fmla="*/ 0 h 730638"/>
              <a:gd name="connsiteX4" fmla="*/ 89343 w 3501980"/>
              <a:gd name="connsiteY4" fmla="*/ 0 h 730638"/>
              <a:gd name="connsiteX5" fmla="*/ 0 w 3501980"/>
              <a:gd name="connsiteY5" fmla="*/ 89343 h 730638"/>
              <a:gd name="connsiteX6" fmla="*/ 0 w 3501980"/>
              <a:gd name="connsiteY6" fmla="*/ 446703 h 730638"/>
              <a:gd name="connsiteX7" fmla="*/ 89343 w 3501980"/>
              <a:gd name="connsiteY7" fmla="*/ 536046 h 730638"/>
              <a:gd name="connsiteX8" fmla="*/ 3083494 w 3501980"/>
              <a:gd name="connsiteY8" fmla="*/ 536046 h 7306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501980" h="730638">
                <a:moveTo>
                  <a:pt x="3501980" y="730638"/>
                </a:moveTo>
                <a:lnTo>
                  <a:pt x="3240459" y="378369"/>
                </a:lnTo>
                <a:lnTo>
                  <a:pt x="3240459" y="89343"/>
                </a:lnTo>
                <a:cubicBezTo>
                  <a:pt x="3240459" y="40000"/>
                  <a:pt x="3200459" y="0"/>
                  <a:pt x="3151116" y="0"/>
                </a:cubicBezTo>
                <a:lnTo>
                  <a:pt x="89343" y="0"/>
                </a:lnTo>
                <a:cubicBezTo>
                  <a:pt x="40000" y="0"/>
                  <a:pt x="0" y="40000"/>
                  <a:pt x="0" y="89343"/>
                </a:cubicBezTo>
                <a:lnTo>
                  <a:pt x="0" y="446703"/>
                </a:lnTo>
                <a:cubicBezTo>
                  <a:pt x="0" y="496046"/>
                  <a:pt x="40000" y="536046"/>
                  <a:pt x="89343" y="536046"/>
                </a:cubicBezTo>
                <a:lnTo>
                  <a:pt x="3083494" y="536046"/>
                </a:ln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:a16="http://schemas.microsoft.com/office/drawing/2014/main" id="{FFD65E86-11FE-4263-5A37-CF8650CF420F}"/>
              </a:ext>
            </a:extLst>
          </p:cNvPr>
          <p:cNvSpPr/>
          <p:nvPr/>
        </p:nvSpPr>
        <p:spPr bwMode="auto">
          <a:xfrm rot="7750445" flipH="1" flipV="1">
            <a:off x="8121091" y="2797666"/>
            <a:ext cx="2327205" cy="3053261"/>
          </a:xfrm>
          <a:custGeom>
            <a:avLst/>
            <a:gdLst>
              <a:gd name="connsiteX0" fmla="*/ 365302 w 2327205"/>
              <a:gd name="connsiteY0" fmla="*/ 0 h 3053261"/>
              <a:gd name="connsiteX1" fmla="*/ 480439 w 2327205"/>
              <a:gd name="connsiteY1" fmla="*/ 439939 h 3053261"/>
              <a:gd name="connsiteX2" fmla="*/ 2307122 w 2327205"/>
              <a:gd name="connsiteY2" fmla="*/ 2681743 h 3053261"/>
              <a:gd name="connsiteX3" fmla="*/ 2294296 w 2327205"/>
              <a:gd name="connsiteY3" fmla="*/ 2807440 h 3053261"/>
              <a:gd name="connsiteX4" fmla="*/ 2017260 w 2327205"/>
              <a:gd name="connsiteY4" fmla="*/ 3033177 h 3053261"/>
              <a:gd name="connsiteX5" fmla="*/ 1891562 w 2327205"/>
              <a:gd name="connsiteY5" fmla="*/ 3020352 h 3053261"/>
              <a:gd name="connsiteX6" fmla="*/ 20084 w 2327205"/>
              <a:gd name="connsiteY6" fmla="*/ 723572 h 3053261"/>
              <a:gd name="connsiteX7" fmla="*/ 32909 w 2327205"/>
              <a:gd name="connsiteY7" fmla="*/ 597875 h 3053261"/>
              <a:gd name="connsiteX8" fmla="*/ 256516 w 2327205"/>
              <a:gd name="connsiteY8" fmla="*/ 415674 h 30532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327205" h="3053261">
                <a:moveTo>
                  <a:pt x="365302" y="0"/>
                </a:moveTo>
                <a:lnTo>
                  <a:pt x="480439" y="439939"/>
                </a:lnTo>
                <a:lnTo>
                  <a:pt x="2307122" y="2681743"/>
                </a:lnTo>
                <a:cubicBezTo>
                  <a:pt x="2338290" y="2719995"/>
                  <a:pt x="2332548" y="2776272"/>
                  <a:pt x="2294296" y="2807440"/>
                </a:cubicBezTo>
                <a:lnTo>
                  <a:pt x="2017260" y="3033177"/>
                </a:lnTo>
                <a:cubicBezTo>
                  <a:pt x="1979008" y="3064346"/>
                  <a:pt x="1922731" y="3058604"/>
                  <a:pt x="1891562" y="3020352"/>
                </a:cubicBezTo>
                <a:lnTo>
                  <a:pt x="20084" y="723572"/>
                </a:lnTo>
                <a:cubicBezTo>
                  <a:pt x="-11085" y="685320"/>
                  <a:pt x="-5343" y="629044"/>
                  <a:pt x="32909" y="597875"/>
                </a:cubicBezTo>
                <a:lnTo>
                  <a:pt x="256516" y="415674"/>
                </a:ln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808FE7C-B89C-182F-AE75-DEAA4A69CA1A}"/>
              </a:ext>
            </a:extLst>
          </p:cNvPr>
          <p:cNvGrpSpPr/>
          <p:nvPr/>
        </p:nvGrpSpPr>
        <p:grpSpPr>
          <a:xfrm>
            <a:off x="1457853" y="2350048"/>
            <a:ext cx="2508011" cy="1306722"/>
            <a:chOff x="-558187" y="3918101"/>
            <a:chExt cx="2508011" cy="1306722"/>
          </a:xfrm>
        </p:grpSpPr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EEE91302-E8EC-1485-80CB-EE87D8FD526B}"/>
                </a:ext>
              </a:extLst>
            </p:cNvPr>
            <p:cNvSpPr/>
            <p:nvPr/>
          </p:nvSpPr>
          <p:spPr>
            <a:xfrm>
              <a:off x="-558187" y="4327398"/>
              <a:ext cx="2508011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427DA5F-62EE-3A8F-A2DA-63B4B0DD75DB}"/>
                </a:ext>
              </a:extLst>
            </p:cNvPr>
            <p:cNvSpPr txBox="1"/>
            <p:nvPr/>
          </p:nvSpPr>
          <p:spPr>
            <a:xfrm>
              <a:off x="-519585" y="3918101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1F24855-B17E-6951-434E-2DAB60F00783}"/>
              </a:ext>
            </a:extLst>
          </p:cNvPr>
          <p:cNvGrpSpPr/>
          <p:nvPr/>
        </p:nvGrpSpPr>
        <p:grpSpPr>
          <a:xfrm>
            <a:off x="1457853" y="4274911"/>
            <a:ext cx="2508011" cy="1306722"/>
            <a:chOff x="-558187" y="3918101"/>
            <a:chExt cx="2508011" cy="1306722"/>
          </a:xfrm>
        </p:grpSpPr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AF266F0D-C38A-4CDB-7FC3-2A9F5B0677AB}"/>
                </a:ext>
              </a:extLst>
            </p:cNvPr>
            <p:cNvSpPr/>
            <p:nvPr/>
          </p:nvSpPr>
          <p:spPr>
            <a:xfrm>
              <a:off x="-558187" y="4327398"/>
              <a:ext cx="2508011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BD9990CD-6A0B-37D4-CD21-A77E24EC3B63}"/>
                </a:ext>
              </a:extLst>
            </p:cNvPr>
            <p:cNvSpPr txBox="1"/>
            <p:nvPr/>
          </p:nvSpPr>
          <p:spPr>
            <a:xfrm>
              <a:off x="-519585" y="3918101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5FAE1648-BDB2-5B3F-D01F-76B34A9BB855}"/>
              </a:ext>
            </a:extLst>
          </p:cNvPr>
          <p:cNvGrpSpPr/>
          <p:nvPr/>
        </p:nvGrpSpPr>
        <p:grpSpPr>
          <a:xfrm>
            <a:off x="8169476" y="2350048"/>
            <a:ext cx="2508011" cy="1306722"/>
            <a:chOff x="-558187" y="3918101"/>
            <a:chExt cx="2508011" cy="1306722"/>
          </a:xfrm>
        </p:grpSpPr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9F0E3F19-5819-16BC-7120-BB9121EBFAAC}"/>
                </a:ext>
              </a:extLst>
            </p:cNvPr>
            <p:cNvSpPr/>
            <p:nvPr/>
          </p:nvSpPr>
          <p:spPr>
            <a:xfrm>
              <a:off x="-558187" y="4327398"/>
              <a:ext cx="2508011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5FCFDD1-61BF-0A92-9AF4-069DF5301CAB}"/>
                </a:ext>
              </a:extLst>
            </p:cNvPr>
            <p:cNvSpPr txBox="1"/>
            <p:nvPr/>
          </p:nvSpPr>
          <p:spPr>
            <a:xfrm>
              <a:off x="451610" y="3918101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5B9658BB-43D9-A8C2-1263-4D690D25C7C3}"/>
              </a:ext>
            </a:extLst>
          </p:cNvPr>
          <p:cNvGrpSpPr/>
          <p:nvPr/>
        </p:nvGrpSpPr>
        <p:grpSpPr>
          <a:xfrm>
            <a:off x="8169476" y="4274911"/>
            <a:ext cx="2508011" cy="1306722"/>
            <a:chOff x="-558187" y="3918101"/>
            <a:chExt cx="2508011" cy="1306722"/>
          </a:xfrm>
        </p:grpSpPr>
        <p:sp>
          <p:nvSpPr>
            <p:cNvPr id="38" name="Rectangle 18">
              <a:extLst>
                <a:ext uri="{FF2B5EF4-FFF2-40B4-BE49-F238E27FC236}">
                  <a16:creationId xmlns:a16="http://schemas.microsoft.com/office/drawing/2014/main" id="{539F0935-B72D-721B-CFA4-0CA8B70F487B}"/>
                </a:ext>
              </a:extLst>
            </p:cNvPr>
            <p:cNvSpPr/>
            <p:nvPr/>
          </p:nvSpPr>
          <p:spPr>
            <a:xfrm>
              <a:off x="-558187" y="4327398"/>
              <a:ext cx="2508011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38F19F0-D5EA-CA3E-F28B-FFCDD859907C}"/>
                </a:ext>
              </a:extLst>
            </p:cNvPr>
            <p:cNvSpPr txBox="1"/>
            <p:nvPr/>
          </p:nvSpPr>
          <p:spPr>
            <a:xfrm>
              <a:off x="430575" y="3918101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7538790"/>
      </p:ext>
    </p:extLst>
  </p:cSld>
  <p:clrMapOvr>
    <a:masterClrMapping/>
  </p:clrMapOvr>
  <p:transition advTm="5000"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32BDEA0F-CA71-166C-B620-0AB9D0DF293D}"/>
              </a:ext>
            </a:extLst>
          </p:cNvPr>
          <p:cNvSpPr/>
          <p:nvPr/>
        </p:nvSpPr>
        <p:spPr>
          <a:xfrm>
            <a:off x="5002934" y="1662954"/>
            <a:ext cx="4980910" cy="2358710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B5709C-BC5A-30A6-1CE2-3C9822655606}"/>
              </a:ext>
            </a:extLst>
          </p:cNvPr>
          <p:cNvGrpSpPr/>
          <p:nvPr/>
        </p:nvGrpSpPr>
        <p:grpSpPr>
          <a:xfrm>
            <a:off x="0" y="4509914"/>
            <a:ext cx="5609180" cy="2349674"/>
            <a:chOff x="0" y="3909385"/>
            <a:chExt cx="7042772" cy="295020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4337B7-1DAE-C903-6718-559174690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2013" b="24502"/>
            <a:stretch>
              <a:fillRect/>
            </a:stretch>
          </p:blipFill>
          <p:spPr>
            <a:xfrm>
              <a:off x="0" y="3909385"/>
              <a:ext cx="7042772" cy="2950203"/>
            </a:xfrm>
            <a:custGeom>
              <a:avLst/>
              <a:gdLst>
                <a:gd name="connsiteX0" fmla="*/ 0 w 7042772"/>
                <a:gd name="connsiteY0" fmla="*/ 0 h 2950203"/>
                <a:gd name="connsiteX1" fmla="*/ 7042772 w 7042772"/>
                <a:gd name="connsiteY1" fmla="*/ 0 h 2950203"/>
                <a:gd name="connsiteX2" fmla="*/ 7042772 w 7042772"/>
                <a:gd name="connsiteY2" fmla="*/ 2950203 h 2950203"/>
                <a:gd name="connsiteX3" fmla="*/ 0 w 7042772"/>
                <a:gd name="connsiteY3" fmla="*/ 2950203 h 29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2772" h="2950203">
                  <a:moveTo>
                    <a:pt x="0" y="0"/>
                  </a:moveTo>
                  <a:lnTo>
                    <a:pt x="7042772" y="0"/>
                  </a:lnTo>
                  <a:lnTo>
                    <a:pt x="7042772" y="2950203"/>
                  </a:lnTo>
                  <a:lnTo>
                    <a:pt x="0" y="2950203"/>
                  </a:lnTo>
                  <a:close/>
                </a:path>
              </a:pathLst>
            </a:custGeom>
          </p:spPr>
        </p:pic>
        <p:grpSp>
          <p:nvGrpSpPr>
            <p:cNvPr id="200" name="图形 149">
              <a:extLst>
                <a:ext uri="{FF2B5EF4-FFF2-40B4-BE49-F238E27FC236}">
                  <a16:creationId xmlns:a16="http://schemas.microsoft.com/office/drawing/2014/main" id="{F401801B-C72C-3AAB-1AA9-F03CD2675533}"/>
                </a:ext>
              </a:extLst>
            </p:cNvPr>
            <p:cNvGrpSpPr/>
            <p:nvPr/>
          </p:nvGrpSpPr>
          <p:grpSpPr>
            <a:xfrm>
              <a:off x="982695" y="4758936"/>
              <a:ext cx="1759134" cy="1748615"/>
              <a:chOff x="6648450" y="3729015"/>
              <a:chExt cx="1759962" cy="1749438"/>
            </a:xfrm>
          </p:grpSpPr>
          <p:grpSp>
            <p:nvGrpSpPr>
              <p:cNvPr id="201" name="图形 149">
                <a:extLst>
                  <a:ext uri="{FF2B5EF4-FFF2-40B4-BE49-F238E27FC236}">
                    <a16:creationId xmlns:a16="http://schemas.microsoft.com/office/drawing/2014/main" id="{07CB44E5-B531-6D01-DA6A-DCE63A5EC197}"/>
                  </a:ext>
                </a:extLst>
              </p:cNvPr>
              <p:cNvGrpSpPr/>
              <p:nvPr/>
            </p:nvGrpSpPr>
            <p:grpSpPr>
              <a:xfrm>
                <a:off x="6648450" y="3729015"/>
                <a:ext cx="1014412" cy="307620"/>
                <a:chOff x="6648450" y="3729015"/>
                <a:chExt cx="1014412" cy="307620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7FDF70E-8A9C-0192-7B9D-F2039C5E340D}"/>
                    </a:ext>
                  </a:extLst>
                </p:cNvPr>
                <p:cNvSpPr/>
                <p:nvPr/>
              </p:nvSpPr>
              <p:spPr>
                <a:xfrm>
                  <a:off x="6648450" y="3729015"/>
                  <a:ext cx="1014412" cy="307620"/>
                </a:xfrm>
                <a:custGeom>
                  <a:avLst/>
                  <a:gdLst>
                    <a:gd name="connsiteX0" fmla="*/ 1014413 w 1014412"/>
                    <a:gd name="connsiteY0" fmla="*/ 69173 h 307620"/>
                    <a:gd name="connsiteX1" fmla="*/ 0 w 1014412"/>
                    <a:gd name="connsiteY1" fmla="*/ 226336 h 307620"/>
                    <a:gd name="connsiteX2" fmla="*/ 845344 w 1014412"/>
                    <a:gd name="connsiteY2" fmla="*/ 240623 h 307620"/>
                    <a:gd name="connsiteX3" fmla="*/ 1014413 w 1014412"/>
                    <a:gd name="connsiteY3" fmla="*/ 69173 h 30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4412" h="307620">
                      <a:moveTo>
                        <a:pt x="1014413" y="69173"/>
                      </a:moveTo>
                      <a:cubicBezTo>
                        <a:pt x="1014413" y="69173"/>
                        <a:pt x="338138" y="-164189"/>
                        <a:pt x="0" y="226336"/>
                      </a:cubicBezTo>
                      <a:cubicBezTo>
                        <a:pt x="257175" y="335873"/>
                        <a:pt x="592931" y="328730"/>
                        <a:pt x="845344" y="240623"/>
                      </a:cubicBezTo>
                      <a:cubicBezTo>
                        <a:pt x="976313" y="171567"/>
                        <a:pt x="1014413" y="69173"/>
                        <a:pt x="1014413" y="69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9A62F05-1A80-FD2C-F487-A86861480CE9}"/>
                    </a:ext>
                  </a:extLst>
                </p:cNvPr>
                <p:cNvSpPr/>
                <p:nvPr/>
              </p:nvSpPr>
              <p:spPr>
                <a:xfrm>
                  <a:off x="7392828" y="3801903"/>
                  <a:ext cx="201072" cy="197643"/>
                </a:xfrm>
                <a:custGeom>
                  <a:avLst/>
                  <a:gdLst>
                    <a:gd name="connsiteX0" fmla="*/ 74485 w 201072"/>
                    <a:gd name="connsiteY0" fmla="*/ 176594 h 197643"/>
                    <a:gd name="connsiteX1" fmla="*/ 201073 w 201072"/>
                    <a:gd name="connsiteY1" fmla="*/ 0 h 197643"/>
                    <a:gd name="connsiteX2" fmla="*/ 0 w 201072"/>
                    <a:gd name="connsiteY2" fmla="*/ 197644 h 197643"/>
                    <a:gd name="connsiteX3" fmla="*/ 74485 w 201072"/>
                    <a:gd name="connsiteY3" fmla="*/ 176594 h 197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" h="197643">
                      <a:moveTo>
                        <a:pt x="74485" y="176594"/>
                      </a:moveTo>
                      <a:cubicBezTo>
                        <a:pt x="74580" y="176022"/>
                        <a:pt x="96583" y="68961"/>
                        <a:pt x="201073" y="0"/>
                      </a:cubicBezTo>
                      <a:cubicBezTo>
                        <a:pt x="97250" y="34862"/>
                        <a:pt x="22764" y="130112"/>
                        <a:pt x="0" y="197644"/>
                      </a:cubicBezTo>
                      <a:cubicBezTo>
                        <a:pt x="25432" y="191262"/>
                        <a:pt x="50292" y="184309"/>
                        <a:pt x="74485" y="176594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149">
                <a:extLst>
                  <a:ext uri="{FF2B5EF4-FFF2-40B4-BE49-F238E27FC236}">
                    <a16:creationId xmlns:a16="http://schemas.microsoft.com/office/drawing/2014/main" id="{A737107D-10EF-B9B5-2D14-8FB5F3D64786}"/>
                  </a:ext>
                </a:extLst>
              </p:cNvPr>
              <p:cNvGrpSpPr/>
              <p:nvPr/>
            </p:nvGrpSpPr>
            <p:grpSpPr>
              <a:xfrm>
                <a:off x="6964116" y="3753053"/>
                <a:ext cx="1444295" cy="1725401"/>
                <a:chOff x="6964116" y="3753053"/>
                <a:chExt cx="1444295" cy="1725401"/>
              </a:xfrm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F0D9DF49-75AC-6A4C-31FE-B97FDFA2EC2F}"/>
                    </a:ext>
                  </a:extLst>
                </p:cNvPr>
                <p:cNvSpPr/>
                <p:nvPr/>
              </p:nvSpPr>
              <p:spPr>
                <a:xfrm>
                  <a:off x="8181117" y="3850747"/>
                  <a:ext cx="84670" cy="151535"/>
                </a:xfrm>
                <a:custGeom>
                  <a:avLst/>
                  <a:gdLst>
                    <a:gd name="connsiteX0" fmla="*/ 0 w 84670"/>
                    <a:gd name="connsiteY0" fmla="*/ 1544 h 151535"/>
                    <a:gd name="connsiteX1" fmla="*/ 61913 w 84670"/>
                    <a:gd name="connsiteY1" fmla="*/ 25166 h 151535"/>
                    <a:gd name="connsiteX2" fmla="*/ 62675 w 84670"/>
                    <a:gd name="connsiteY2" fmla="*/ 148610 h 151535"/>
                    <a:gd name="connsiteX3" fmla="*/ 0 w 84670"/>
                    <a:gd name="connsiteY3" fmla="*/ 1544 h 1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70" h="151535">
                      <a:moveTo>
                        <a:pt x="0" y="1544"/>
                      </a:moveTo>
                      <a:cubicBezTo>
                        <a:pt x="0" y="1544"/>
                        <a:pt x="29813" y="-9029"/>
                        <a:pt x="61913" y="25166"/>
                      </a:cubicBezTo>
                      <a:cubicBezTo>
                        <a:pt x="94107" y="59360"/>
                        <a:pt x="90107" y="121368"/>
                        <a:pt x="62675" y="148610"/>
                      </a:cubicBezTo>
                      <a:cubicBezTo>
                        <a:pt x="35433" y="176042"/>
                        <a:pt x="0" y="1544"/>
                        <a:pt x="0" y="1544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F9CA9D68-0A54-3F14-602C-B47C7D3003DF}"/>
                    </a:ext>
                  </a:extLst>
                </p:cNvPr>
                <p:cNvSpPr/>
                <p:nvPr/>
              </p:nvSpPr>
              <p:spPr>
                <a:xfrm>
                  <a:off x="8139588" y="5107328"/>
                  <a:ext cx="268823" cy="233434"/>
                </a:xfrm>
                <a:custGeom>
                  <a:avLst/>
                  <a:gdLst>
                    <a:gd name="connsiteX0" fmla="*/ 100299 w 268823"/>
                    <a:gd name="connsiteY0" fmla="*/ 15883 h 233434"/>
                    <a:gd name="connsiteX1" fmla="*/ 0 w 268823"/>
                    <a:gd name="connsiteY1" fmla="*/ 220671 h 233434"/>
                    <a:gd name="connsiteX2" fmla="*/ 0 w 268823"/>
                    <a:gd name="connsiteY2" fmla="*/ 233434 h 233434"/>
                    <a:gd name="connsiteX3" fmla="*/ 256604 w 268823"/>
                    <a:gd name="connsiteY3" fmla="*/ 93322 h 233434"/>
                    <a:gd name="connsiteX4" fmla="*/ 100299 w 268823"/>
                    <a:gd name="connsiteY4" fmla="*/ 15883 h 23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23" h="233434">
                      <a:moveTo>
                        <a:pt x="100299" y="15883"/>
                      </a:moveTo>
                      <a:cubicBezTo>
                        <a:pt x="286" y="75415"/>
                        <a:pt x="0" y="220671"/>
                        <a:pt x="0" y="220671"/>
                      </a:cubicBezTo>
                      <a:lnTo>
                        <a:pt x="0" y="233434"/>
                      </a:lnTo>
                      <a:cubicBezTo>
                        <a:pt x="0" y="233434"/>
                        <a:pt x="208122" y="104180"/>
                        <a:pt x="256604" y="93322"/>
                      </a:cubicBezTo>
                      <a:cubicBezTo>
                        <a:pt x="305086" y="82558"/>
                        <a:pt x="200311" y="-43648"/>
                        <a:pt x="100299" y="1588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D1396B-CB56-57A5-A96A-4A76F25AF1BF}"/>
                    </a:ext>
                  </a:extLst>
                </p:cNvPr>
                <p:cNvSpPr/>
                <p:nvPr/>
              </p:nvSpPr>
              <p:spPr>
                <a:xfrm>
                  <a:off x="7107908" y="3753053"/>
                  <a:ext cx="1226926" cy="1724160"/>
                </a:xfrm>
                <a:custGeom>
                  <a:avLst/>
                  <a:gdLst>
                    <a:gd name="connsiteX0" fmla="*/ 985865 w 1226926"/>
                    <a:gd name="connsiteY0" fmla="*/ 637495 h 1724160"/>
                    <a:gd name="connsiteX1" fmla="*/ 1077971 w 1226926"/>
                    <a:gd name="connsiteY1" fmla="*/ 485095 h 1724160"/>
                    <a:gd name="connsiteX2" fmla="*/ 1140646 w 1226926"/>
                    <a:gd name="connsiteY2" fmla="*/ 173913 h 1724160"/>
                    <a:gd name="connsiteX3" fmla="*/ 966815 w 1226926"/>
                    <a:gd name="connsiteY3" fmla="*/ 64376 h 1724160"/>
                    <a:gd name="connsiteX4" fmla="*/ 666777 w 1226926"/>
                    <a:gd name="connsiteY4" fmla="*/ 82 h 1724160"/>
                    <a:gd name="connsiteX5" fmla="*/ 366740 w 1226926"/>
                    <a:gd name="connsiteY5" fmla="*/ 202488 h 1724160"/>
                    <a:gd name="connsiteX6" fmla="*/ 235771 w 1226926"/>
                    <a:gd name="connsiteY6" fmla="*/ 683501 h 1724160"/>
                    <a:gd name="connsiteX7" fmla="*/ 20696 w 1226926"/>
                    <a:gd name="connsiteY7" fmla="*/ 1402639 h 1724160"/>
                    <a:gd name="connsiteX8" fmla="*/ 922428 w 1226926"/>
                    <a:gd name="connsiteY8" fmla="*/ 1656670 h 1724160"/>
                    <a:gd name="connsiteX9" fmla="*/ 1185985 w 1226926"/>
                    <a:gd name="connsiteY9" fmla="*/ 1059739 h 1724160"/>
                    <a:gd name="connsiteX10" fmla="*/ 985865 w 1226926"/>
                    <a:gd name="connsiteY10" fmla="*/ 637495 h 172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6926" h="1724160">
                      <a:moveTo>
                        <a:pt x="985865" y="637495"/>
                      </a:moveTo>
                      <a:cubicBezTo>
                        <a:pt x="985865" y="637495"/>
                        <a:pt x="1020821" y="545388"/>
                        <a:pt x="1077971" y="485095"/>
                      </a:cubicBezTo>
                      <a:cubicBezTo>
                        <a:pt x="1135121" y="424802"/>
                        <a:pt x="1159696" y="231063"/>
                        <a:pt x="1140646" y="173913"/>
                      </a:cubicBezTo>
                      <a:cubicBezTo>
                        <a:pt x="1121596" y="116763"/>
                        <a:pt x="1059683" y="81045"/>
                        <a:pt x="966815" y="64376"/>
                      </a:cubicBezTo>
                      <a:cubicBezTo>
                        <a:pt x="873946" y="47707"/>
                        <a:pt x="792983" y="-2299"/>
                        <a:pt x="666777" y="82"/>
                      </a:cubicBezTo>
                      <a:cubicBezTo>
                        <a:pt x="540571" y="2463"/>
                        <a:pt x="419127" y="54851"/>
                        <a:pt x="366740" y="202488"/>
                      </a:cubicBezTo>
                      <a:cubicBezTo>
                        <a:pt x="314352" y="350126"/>
                        <a:pt x="364358" y="500145"/>
                        <a:pt x="235771" y="683501"/>
                      </a:cubicBezTo>
                      <a:cubicBezTo>
                        <a:pt x="107183" y="866857"/>
                        <a:pt x="-58742" y="1056595"/>
                        <a:pt x="20696" y="1402639"/>
                      </a:cubicBezTo>
                      <a:cubicBezTo>
                        <a:pt x="100040" y="1748682"/>
                        <a:pt x="671540" y="1783639"/>
                        <a:pt x="922428" y="1656670"/>
                      </a:cubicBezTo>
                      <a:cubicBezTo>
                        <a:pt x="1173221" y="1529702"/>
                        <a:pt x="1297046" y="1282052"/>
                        <a:pt x="1185985" y="1059739"/>
                      </a:cubicBezTo>
                      <a:cubicBezTo>
                        <a:pt x="1074733" y="837520"/>
                        <a:pt x="982721" y="773988"/>
                        <a:pt x="985865" y="6374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0FB9CFF9-2142-7E75-C174-4A30DA94C167}"/>
                    </a:ext>
                  </a:extLst>
                </p:cNvPr>
                <p:cNvSpPr/>
                <p:nvPr/>
              </p:nvSpPr>
              <p:spPr>
                <a:xfrm>
                  <a:off x="7902606" y="4629015"/>
                  <a:ext cx="391191" cy="293980"/>
                </a:xfrm>
                <a:custGeom>
                  <a:avLst/>
                  <a:gdLst>
                    <a:gd name="connsiteX0" fmla="*/ 0 w 391191"/>
                    <a:gd name="connsiteY0" fmla="*/ 293981 h 293980"/>
                    <a:gd name="connsiteX1" fmla="*/ 391192 w 391191"/>
                    <a:gd name="connsiteY1" fmla="*/ 183776 h 293980"/>
                    <a:gd name="connsiteX2" fmla="*/ 0 w 391191"/>
                    <a:gd name="connsiteY2" fmla="*/ 293981 h 293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1191" h="293980">
                      <a:moveTo>
                        <a:pt x="0" y="293981"/>
                      </a:moveTo>
                      <a:cubicBezTo>
                        <a:pt x="0" y="293981"/>
                        <a:pt x="188690" y="-101974"/>
                        <a:pt x="391192" y="183776"/>
                      </a:cubicBezTo>
                      <a:cubicBezTo>
                        <a:pt x="358712" y="2897"/>
                        <a:pt x="152400" y="-161029"/>
                        <a:pt x="0" y="29398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45F53DC-8F84-2D39-3012-10C8201DAFFB}"/>
                    </a:ext>
                  </a:extLst>
                </p:cNvPr>
                <p:cNvSpPr/>
                <p:nvPr/>
              </p:nvSpPr>
              <p:spPr>
                <a:xfrm>
                  <a:off x="6964116" y="4922992"/>
                  <a:ext cx="649120" cy="555462"/>
                </a:xfrm>
                <a:custGeom>
                  <a:avLst/>
                  <a:gdLst>
                    <a:gd name="connsiteX0" fmla="*/ 649121 w 649120"/>
                    <a:gd name="connsiteY0" fmla="*/ 550739 h 555462"/>
                    <a:gd name="connsiteX1" fmla="*/ 485100 w 649120"/>
                    <a:gd name="connsiteY1" fmla="*/ 297850 h 555462"/>
                    <a:gd name="connsiteX2" fmla="*/ 59047 w 649120"/>
                    <a:gd name="connsiteY2" fmla="*/ 54963 h 555462"/>
                    <a:gd name="connsiteX3" fmla="*/ 649121 w 649120"/>
                    <a:gd name="connsiteY3" fmla="*/ 550739 h 55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5462">
                      <a:moveTo>
                        <a:pt x="649121" y="550739"/>
                      </a:moveTo>
                      <a:cubicBezTo>
                        <a:pt x="649121" y="550739"/>
                        <a:pt x="544441" y="531213"/>
                        <a:pt x="485100" y="297850"/>
                      </a:cubicBezTo>
                      <a:cubicBezTo>
                        <a:pt x="425760" y="64488"/>
                        <a:pt x="228592" y="-86959"/>
                        <a:pt x="59047" y="54963"/>
                      </a:cubicBezTo>
                      <a:cubicBezTo>
                        <a:pt x="-110593" y="196790"/>
                        <a:pt x="85050" y="603698"/>
                        <a:pt x="649121" y="550739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DF08BDC-A1D2-1A2F-B860-5A30C3D37798}"/>
                    </a:ext>
                  </a:extLst>
                </p:cNvPr>
                <p:cNvSpPr/>
                <p:nvPr/>
              </p:nvSpPr>
              <p:spPr>
                <a:xfrm>
                  <a:off x="6964116" y="4926514"/>
                  <a:ext cx="649120" cy="551939"/>
                </a:xfrm>
                <a:custGeom>
                  <a:avLst/>
                  <a:gdLst>
                    <a:gd name="connsiteX0" fmla="*/ 649121 w 649120"/>
                    <a:gd name="connsiteY0" fmla="*/ 547217 h 551939"/>
                    <a:gd name="connsiteX1" fmla="*/ 394804 w 649120"/>
                    <a:gd name="connsiteY1" fmla="*/ 315188 h 551939"/>
                    <a:gd name="connsiteX2" fmla="*/ 59047 w 649120"/>
                    <a:gd name="connsiteY2" fmla="*/ 51441 h 551939"/>
                    <a:gd name="connsiteX3" fmla="*/ 649121 w 649120"/>
                    <a:gd name="connsiteY3" fmla="*/ 547217 h 55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1939">
                      <a:moveTo>
                        <a:pt x="649121" y="547217"/>
                      </a:moveTo>
                      <a:cubicBezTo>
                        <a:pt x="649121" y="547217"/>
                        <a:pt x="454144" y="548550"/>
                        <a:pt x="394804" y="315188"/>
                      </a:cubicBezTo>
                      <a:cubicBezTo>
                        <a:pt x="335462" y="81825"/>
                        <a:pt x="228592" y="-90387"/>
                        <a:pt x="59047" y="51441"/>
                      </a:cubicBezTo>
                      <a:cubicBezTo>
                        <a:pt x="-110593" y="193268"/>
                        <a:pt x="85050" y="600176"/>
                        <a:pt x="649121" y="5472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4F45D425-3096-D842-EB8C-68C5FE73D79C}"/>
                    </a:ext>
                  </a:extLst>
                </p:cNvPr>
                <p:cNvSpPr/>
                <p:nvPr/>
              </p:nvSpPr>
              <p:spPr>
                <a:xfrm>
                  <a:off x="7147654" y="3991832"/>
                  <a:ext cx="712029" cy="769620"/>
                </a:xfrm>
                <a:custGeom>
                  <a:avLst/>
                  <a:gdLst>
                    <a:gd name="connsiteX0" fmla="*/ 212122 w 712029"/>
                    <a:gd name="connsiteY0" fmla="*/ 420243 h 769620"/>
                    <a:gd name="connsiteX1" fmla="*/ 195929 w 712029"/>
                    <a:gd name="connsiteY1" fmla="*/ 444722 h 769620"/>
                    <a:gd name="connsiteX2" fmla="*/ 0 w 712029"/>
                    <a:gd name="connsiteY2" fmla="*/ 769620 h 769620"/>
                    <a:gd name="connsiteX3" fmla="*/ 456343 w 712029"/>
                    <a:gd name="connsiteY3" fmla="*/ 398431 h 769620"/>
                    <a:gd name="connsiteX4" fmla="*/ 711899 w 712029"/>
                    <a:gd name="connsiteY4" fmla="*/ 0 h 769620"/>
                    <a:gd name="connsiteX5" fmla="*/ 212122 w 712029"/>
                    <a:gd name="connsiteY5" fmla="*/ 420243 h 76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2029" h="769620">
                      <a:moveTo>
                        <a:pt x="212122" y="420243"/>
                      </a:moveTo>
                      <a:cubicBezTo>
                        <a:pt x="207074" y="428339"/>
                        <a:pt x="201740" y="436531"/>
                        <a:pt x="195929" y="444722"/>
                      </a:cubicBezTo>
                      <a:cubicBezTo>
                        <a:pt x="126778" y="543401"/>
                        <a:pt x="46768" y="643890"/>
                        <a:pt x="0" y="769620"/>
                      </a:cubicBezTo>
                      <a:cubicBezTo>
                        <a:pt x="103823" y="595598"/>
                        <a:pt x="249174" y="569023"/>
                        <a:pt x="456343" y="398431"/>
                      </a:cubicBezTo>
                      <a:cubicBezTo>
                        <a:pt x="726187" y="176213"/>
                        <a:pt x="711899" y="0"/>
                        <a:pt x="711899" y="0"/>
                      </a:cubicBezTo>
                      <a:cubicBezTo>
                        <a:pt x="711899" y="0"/>
                        <a:pt x="439579" y="166211"/>
                        <a:pt x="212122" y="4202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149">
                <a:extLst>
                  <a:ext uri="{FF2B5EF4-FFF2-40B4-BE49-F238E27FC236}">
                    <a16:creationId xmlns:a16="http://schemas.microsoft.com/office/drawing/2014/main" id="{EBF19234-D236-7E1F-16E6-750B916AFF6B}"/>
                  </a:ext>
                </a:extLst>
              </p:cNvPr>
              <p:cNvGrpSpPr/>
              <p:nvPr/>
            </p:nvGrpSpPr>
            <p:grpSpPr>
              <a:xfrm>
                <a:off x="8006047" y="3893603"/>
                <a:ext cx="66867" cy="66797"/>
                <a:chOff x="8006047" y="3893603"/>
                <a:chExt cx="66867" cy="66797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F173CBC-2884-226A-FA8C-900A597D5F99}"/>
                    </a:ext>
                  </a:extLst>
                </p:cNvPr>
                <p:cNvSpPr/>
                <p:nvPr/>
              </p:nvSpPr>
              <p:spPr>
                <a:xfrm>
                  <a:off x="8006047" y="3893603"/>
                  <a:ext cx="66867" cy="66797"/>
                </a:xfrm>
                <a:custGeom>
                  <a:avLst/>
                  <a:gdLst>
                    <a:gd name="connsiteX0" fmla="*/ 59533 w 66867"/>
                    <a:gd name="connsiteY0" fmla="*/ 12504 h 66797"/>
                    <a:gd name="connsiteX1" fmla="*/ 54293 w 66867"/>
                    <a:gd name="connsiteY1" fmla="*/ 59462 h 66797"/>
                    <a:gd name="connsiteX2" fmla="*/ 7335 w 66867"/>
                    <a:gd name="connsiteY2" fmla="*/ 54224 h 66797"/>
                    <a:gd name="connsiteX3" fmla="*/ 12574 w 66867"/>
                    <a:gd name="connsiteY3" fmla="*/ 7266 h 66797"/>
                    <a:gd name="connsiteX4" fmla="*/ 59533 w 66867"/>
                    <a:gd name="connsiteY4" fmla="*/ 12504 h 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67" h="66797">
                      <a:moveTo>
                        <a:pt x="59533" y="12504"/>
                      </a:moveTo>
                      <a:cubicBezTo>
                        <a:pt x="71057" y="26887"/>
                        <a:pt x="68772" y="47937"/>
                        <a:pt x="54293" y="59462"/>
                      </a:cubicBezTo>
                      <a:cubicBezTo>
                        <a:pt x="39910" y="70988"/>
                        <a:pt x="18861" y="68702"/>
                        <a:pt x="7335" y="54224"/>
                      </a:cubicBezTo>
                      <a:cubicBezTo>
                        <a:pt x="-4190" y="39841"/>
                        <a:pt x="-1904" y="18791"/>
                        <a:pt x="12574" y="7266"/>
                      </a:cubicBezTo>
                      <a:cubicBezTo>
                        <a:pt x="26957" y="-4165"/>
                        <a:pt x="48007" y="-1879"/>
                        <a:pt x="59533" y="12504"/>
                      </a:cubicBezTo>
                      <a:close/>
                    </a:path>
                  </a:pathLst>
                </a:custGeom>
                <a:solidFill>
                  <a:srgbClr val="D872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3ED39D93-A224-358A-C920-85F322764B0D}"/>
                    </a:ext>
                  </a:extLst>
                </p:cNvPr>
                <p:cNvSpPr/>
                <p:nvPr/>
              </p:nvSpPr>
              <p:spPr>
                <a:xfrm>
                  <a:off x="8020929" y="3908510"/>
                  <a:ext cx="37008" cy="37008"/>
                </a:xfrm>
                <a:custGeom>
                  <a:avLst/>
                  <a:gdLst>
                    <a:gd name="connsiteX0" fmla="*/ 32935 w 37008"/>
                    <a:gd name="connsiteY0" fmla="*/ 6931 h 37008"/>
                    <a:gd name="connsiteX1" fmla="*/ 30077 w 37008"/>
                    <a:gd name="connsiteY1" fmla="*/ 32934 h 37008"/>
                    <a:gd name="connsiteX2" fmla="*/ 4074 w 37008"/>
                    <a:gd name="connsiteY2" fmla="*/ 30077 h 37008"/>
                    <a:gd name="connsiteX3" fmla="*/ 6932 w 37008"/>
                    <a:gd name="connsiteY3" fmla="*/ 4074 h 37008"/>
                    <a:gd name="connsiteX4" fmla="*/ 32935 w 37008"/>
                    <a:gd name="connsiteY4" fmla="*/ 6931 h 3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08" h="37008">
                      <a:moveTo>
                        <a:pt x="32935" y="6931"/>
                      </a:moveTo>
                      <a:cubicBezTo>
                        <a:pt x="39316" y="14932"/>
                        <a:pt x="38078" y="26553"/>
                        <a:pt x="30077" y="32934"/>
                      </a:cubicBezTo>
                      <a:cubicBezTo>
                        <a:pt x="22076" y="39316"/>
                        <a:pt x="10456" y="38078"/>
                        <a:pt x="4074" y="30077"/>
                      </a:cubicBezTo>
                      <a:cubicBezTo>
                        <a:pt x="-2308" y="22076"/>
                        <a:pt x="-1070" y="10456"/>
                        <a:pt x="6932" y="4074"/>
                      </a:cubicBezTo>
                      <a:cubicBezTo>
                        <a:pt x="14932" y="-2308"/>
                        <a:pt x="26553" y="-1070"/>
                        <a:pt x="32935" y="693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08DCD33-789A-749C-9F33-17244013CACB}"/>
                    </a:ext>
                  </a:extLst>
                </p:cNvPr>
                <p:cNvSpPr/>
                <p:nvPr/>
              </p:nvSpPr>
              <p:spPr>
                <a:xfrm>
                  <a:off x="8021200" y="3907923"/>
                  <a:ext cx="13892" cy="13892"/>
                </a:xfrm>
                <a:custGeom>
                  <a:avLst/>
                  <a:gdLst>
                    <a:gd name="connsiteX0" fmla="*/ 12375 w 13892"/>
                    <a:gd name="connsiteY0" fmla="*/ 2565 h 13892"/>
                    <a:gd name="connsiteX1" fmla="*/ 11328 w 13892"/>
                    <a:gd name="connsiteY1" fmla="*/ 12375 h 13892"/>
                    <a:gd name="connsiteX2" fmla="*/ 1517 w 13892"/>
                    <a:gd name="connsiteY2" fmla="*/ 11328 h 13892"/>
                    <a:gd name="connsiteX3" fmla="*/ 2565 w 13892"/>
                    <a:gd name="connsiteY3" fmla="*/ 1517 h 13892"/>
                    <a:gd name="connsiteX4" fmla="*/ 12375 w 13892"/>
                    <a:gd name="connsiteY4" fmla="*/ 2565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2" h="13892">
                      <a:moveTo>
                        <a:pt x="12375" y="2565"/>
                      </a:moveTo>
                      <a:cubicBezTo>
                        <a:pt x="14756" y="5613"/>
                        <a:pt x="14280" y="9994"/>
                        <a:pt x="11328" y="12375"/>
                      </a:cubicBezTo>
                      <a:cubicBezTo>
                        <a:pt x="8279" y="14757"/>
                        <a:pt x="3898" y="14281"/>
                        <a:pt x="1517" y="11328"/>
                      </a:cubicBezTo>
                      <a:cubicBezTo>
                        <a:pt x="-864" y="8280"/>
                        <a:pt x="-388" y="3898"/>
                        <a:pt x="2565" y="1517"/>
                      </a:cubicBezTo>
                      <a:cubicBezTo>
                        <a:pt x="5613" y="-864"/>
                        <a:pt x="9994" y="-388"/>
                        <a:pt x="12375" y="25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149">
                <a:extLst>
                  <a:ext uri="{FF2B5EF4-FFF2-40B4-BE49-F238E27FC236}">
                    <a16:creationId xmlns:a16="http://schemas.microsoft.com/office/drawing/2014/main" id="{3D268F6F-0BAC-7EEC-0FD5-B9598BAFDD1C}"/>
                  </a:ext>
                </a:extLst>
              </p:cNvPr>
              <p:cNvGrpSpPr/>
              <p:nvPr/>
            </p:nvGrpSpPr>
            <p:grpSpPr>
              <a:xfrm>
                <a:off x="6945725" y="3871150"/>
                <a:ext cx="923131" cy="755332"/>
                <a:chOff x="6945725" y="3871150"/>
                <a:chExt cx="923131" cy="755332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295FCAE-A541-FCAD-2AB6-A2D16A879F6C}"/>
                    </a:ext>
                  </a:extLst>
                </p:cNvPr>
                <p:cNvSpPr/>
                <p:nvPr/>
              </p:nvSpPr>
              <p:spPr>
                <a:xfrm>
                  <a:off x="6945725" y="3871150"/>
                  <a:ext cx="923131" cy="755332"/>
                </a:xfrm>
                <a:custGeom>
                  <a:avLst/>
                  <a:gdLst>
                    <a:gd name="connsiteX0" fmla="*/ 920686 w 923131"/>
                    <a:gd name="connsiteY0" fmla="*/ 0 h 755332"/>
                    <a:gd name="connsiteX1" fmla="*/ 0 w 923131"/>
                    <a:gd name="connsiteY1" fmla="*/ 755332 h 755332"/>
                    <a:gd name="connsiteX2" fmla="*/ 852964 w 923131"/>
                    <a:gd name="connsiteY2" fmla="*/ 270986 h 755332"/>
                    <a:gd name="connsiteX3" fmla="*/ 920686 w 923131"/>
                    <a:gd name="connsiteY3" fmla="*/ 0 h 75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131" h="755332">
                      <a:moveTo>
                        <a:pt x="920686" y="0"/>
                      </a:moveTo>
                      <a:cubicBezTo>
                        <a:pt x="920686" y="0"/>
                        <a:pt x="107442" y="165735"/>
                        <a:pt x="0" y="755332"/>
                      </a:cubicBezTo>
                      <a:cubicBezTo>
                        <a:pt x="321564" y="713041"/>
                        <a:pt x="652748" y="507968"/>
                        <a:pt x="852964" y="270986"/>
                      </a:cubicBezTo>
                      <a:cubicBezTo>
                        <a:pt x="942975" y="124777"/>
                        <a:pt x="920686" y="0"/>
                        <a:pt x="9206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41E9B4DF-7422-1E10-07EE-71B9EBC5EC32}"/>
                    </a:ext>
                  </a:extLst>
                </p:cNvPr>
                <p:cNvSpPr/>
                <p:nvPr/>
              </p:nvSpPr>
              <p:spPr>
                <a:xfrm>
                  <a:off x="7104457" y="3969639"/>
                  <a:ext cx="689374" cy="553007"/>
                </a:xfrm>
                <a:custGeom>
                  <a:avLst/>
                  <a:gdLst>
                    <a:gd name="connsiteX0" fmla="*/ 689374 w 689374"/>
                    <a:gd name="connsiteY0" fmla="*/ 0 h 553007"/>
                    <a:gd name="connsiteX1" fmla="*/ 267893 w 689374"/>
                    <a:gd name="connsiteY1" fmla="*/ 197644 h 553007"/>
                    <a:gd name="connsiteX2" fmla="*/ 13099 w 689374"/>
                    <a:gd name="connsiteY2" fmla="*/ 542925 h 553007"/>
                    <a:gd name="connsiteX3" fmla="*/ 546499 w 689374"/>
                    <a:gd name="connsiteY3" fmla="*/ 226219 h 553007"/>
                    <a:gd name="connsiteX4" fmla="*/ 689374 w 689374"/>
                    <a:gd name="connsiteY4" fmla="*/ 0 h 55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374" h="553007">
                      <a:moveTo>
                        <a:pt x="689374" y="0"/>
                      </a:moveTo>
                      <a:cubicBezTo>
                        <a:pt x="689374" y="0"/>
                        <a:pt x="486968" y="35719"/>
                        <a:pt x="267893" y="197644"/>
                      </a:cubicBezTo>
                      <a:cubicBezTo>
                        <a:pt x="48818" y="359569"/>
                        <a:pt x="-34907" y="481870"/>
                        <a:pt x="13099" y="542925"/>
                      </a:cubicBezTo>
                      <a:cubicBezTo>
                        <a:pt x="61105" y="603980"/>
                        <a:pt x="432199" y="373856"/>
                        <a:pt x="546499" y="226219"/>
                      </a:cubicBezTo>
                      <a:cubicBezTo>
                        <a:pt x="660799" y="78581"/>
                        <a:pt x="689374" y="0"/>
                        <a:pt x="689374" y="0"/>
                      </a:cubicBezTo>
                      <a:close/>
                    </a:path>
                  </a:pathLst>
                </a:custGeom>
                <a:solidFill>
                  <a:srgbClr val="F5BB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61AD59C9-0EF3-D70C-CEEF-3EFCED40991D}"/>
                    </a:ext>
                  </a:extLst>
                </p:cNvPr>
                <p:cNvSpPr/>
                <p:nvPr/>
              </p:nvSpPr>
              <p:spPr>
                <a:xfrm>
                  <a:off x="7130129" y="3969543"/>
                  <a:ext cx="663701" cy="553004"/>
                </a:xfrm>
                <a:custGeom>
                  <a:avLst/>
                  <a:gdLst>
                    <a:gd name="connsiteX0" fmla="*/ 592836 w 663701"/>
                    <a:gd name="connsiteY0" fmla="*/ 18479 h 553004"/>
                    <a:gd name="connsiteX1" fmla="*/ 454152 w 663701"/>
                    <a:gd name="connsiteY1" fmla="*/ 234601 h 553004"/>
                    <a:gd name="connsiteX2" fmla="*/ 0 w 663701"/>
                    <a:gd name="connsiteY2" fmla="*/ 551021 h 553004"/>
                    <a:gd name="connsiteX3" fmla="*/ 520827 w 663701"/>
                    <a:gd name="connsiteY3" fmla="*/ 226219 h 553004"/>
                    <a:gd name="connsiteX4" fmla="*/ 663702 w 663701"/>
                    <a:gd name="connsiteY4" fmla="*/ 0 h 553004"/>
                    <a:gd name="connsiteX5" fmla="*/ 592836 w 663701"/>
                    <a:gd name="connsiteY5" fmla="*/ 18479 h 553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3701" h="553004">
                      <a:moveTo>
                        <a:pt x="592836" y="18479"/>
                      </a:moveTo>
                      <a:cubicBezTo>
                        <a:pt x="581597" y="43815"/>
                        <a:pt x="545020" y="117348"/>
                        <a:pt x="454152" y="234601"/>
                      </a:cubicBezTo>
                      <a:cubicBezTo>
                        <a:pt x="366522" y="347758"/>
                        <a:pt x="128207" y="509206"/>
                        <a:pt x="0" y="551021"/>
                      </a:cubicBezTo>
                      <a:cubicBezTo>
                        <a:pt x="80582" y="575691"/>
                        <a:pt x="413671" y="364712"/>
                        <a:pt x="520827" y="226219"/>
                      </a:cubicBezTo>
                      <a:cubicBezTo>
                        <a:pt x="635127" y="78581"/>
                        <a:pt x="663702" y="0"/>
                        <a:pt x="663702" y="0"/>
                      </a:cubicBezTo>
                      <a:cubicBezTo>
                        <a:pt x="663702" y="0"/>
                        <a:pt x="637032" y="4858"/>
                        <a:pt x="592836" y="18479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382462-DB2F-E989-F25E-2AC9AA6DFC95}"/>
              </a:ext>
            </a:extLst>
          </p:cNvPr>
          <p:cNvGrpSpPr/>
          <p:nvPr/>
        </p:nvGrpSpPr>
        <p:grpSpPr>
          <a:xfrm>
            <a:off x="5121986" y="935896"/>
            <a:ext cx="1918592" cy="1918592"/>
            <a:chOff x="4395869" y="1272442"/>
            <a:chExt cx="1691501" cy="169150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1C1FCC5-ABF3-65ED-2B06-8B6B3FEE82B1}"/>
                </a:ext>
              </a:extLst>
            </p:cNvPr>
            <p:cNvGrpSpPr/>
            <p:nvPr/>
          </p:nvGrpSpPr>
          <p:grpSpPr>
            <a:xfrm>
              <a:off x="4395869" y="1272442"/>
              <a:ext cx="1691501" cy="1691501"/>
              <a:chOff x="2998294" y="1272442"/>
              <a:chExt cx="1934462" cy="1934463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67E027A-D8F1-5B67-1942-AC864ADB89B2}"/>
                  </a:ext>
                </a:extLst>
              </p:cNvPr>
              <p:cNvSpPr/>
              <p:nvPr/>
            </p:nvSpPr>
            <p:spPr bwMode="auto">
              <a:xfrm>
                <a:off x="2998294" y="1272442"/>
                <a:ext cx="1934462" cy="1934463"/>
              </a:xfrm>
              <a:prstGeom prst="ellipse">
                <a:avLst/>
              </a:prstGeom>
              <a:gradFill>
                <a:gsLst>
                  <a:gs pos="0">
                    <a:srgbClr val="E61B20"/>
                  </a:gs>
                  <a:gs pos="100000">
                    <a:srgbClr val="C10000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sx="103000" sy="103000" algn="tl" rotWithShape="0">
                  <a:prstClr val="black">
                    <a:alpha val="12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7CAF7CD-D410-8475-2580-3DF99F885000}"/>
                  </a:ext>
                </a:extLst>
              </p:cNvPr>
              <p:cNvSpPr txBox="1"/>
              <p:nvPr/>
            </p:nvSpPr>
            <p:spPr>
              <a:xfrm>
                <a:off x="3089659" y="1492816"/>
                <a:ext cx="1808921" cy="1582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80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en-US" altLang="zh-CN" sz="9600" dirty="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04</a:t>
                </a:r>
                <a:endParaRPr lang="zh-CN" altLang="en-US" sz="9600" dirty="0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478B811-C8A4-F985-55BA-D98F638FBFE7}"/>
                </a:ext>
              </a:extLst>
            </p:cNvPr>
            <p:cNvSpPr/>
            <p:nvPr/>
          </p:nvSpPr>
          <p:spPr>
            <a:xfrm flipH="1">
              <a:off x="4881271" y="2597806"/>
              <a:ext cx="797106" cy="366138"/>
            </a:xfrm>
            <a:custGeom>
              <a:avLst/>
              <a:gdLst>
                <a:gd name="connsiteX0" fmla="*/ 192249 w 797106"/>
                <a:gd name="connsiteY0" fmla="*/ 322587 h 366138"/>
                <a:gd name="connsiteX1" fmla="*/ 187020 w 797106"/>
                <a:gd name="connsiteY1" fmla="*/ 324772 h 366138"/>
                <a:gd name="connsiteX2" fmla="*/ 243737 w 797106"/>
                <a:gd name="connsiteY2" fmla="*/ 342378 h 366138"/>
                <a:gd name="connsiteX3" fmla="*/ 237706 w 797106"/>
                <a:gd name="connsiteY3" fmla="*/ 334289 h 366138"/>
                <a:gd name="connsiteX4" fmla="*/ 215672 w 797106"/>
                <a:gd name="connsiteY4" fmla="*/ 322892 h 366138"/>
                <a:gd name="connsiteX5" fmla="*/ 192249 w 797106"/>
                <a:gd name="connsiteY5" fmla="*/ 322587 h 366138"/>
                <a:gd name="connsiteX6" fmla="*/ 485496 w 797106"/>
                <a:gd name="connsiteY6" fmla="*/ 0 h 366138"/>
                <a:gd name="connsiteX7" fmla="*/ 397244 w 797106"/>
                <a:gd name="connsiteY7" fmla="*/ 37410 h 366138"/>
                <a:gd name="connsiteX8" fmla="*/ 295389 w 797106"/>
                <a:gd name="connsiteY8" fmla="*/ 204856 h 366138"/>
                <a:gd name="connsiteX9" fmla="*/ 399633 w 797106"/>
                <a:gd name="connsiteY9" fmla="*/ 195734 h 366138"/>
                <a:gd name="connsiteX10" fmla="*/ 379055 w 797106"/>
                <a:gd name="connsiteY10" fmla="*/ 173472 h 366138"/>
                <a:gd name="connsiteX11" fmla="*/ 349850 w 797106"/>
                <a:gd name="connsiteY11" fmla="*/ 155339 h 366138"/>
                <a:gd name="connsiteX12" fmla="*/ 430398 w 797106"/>
                <a:gd name="connsiteY12" fmla="*/ 161962 h 366138"/>
                <a:gd name="connsiteX13" fmla="*/ 356190 w 797106"/>
                <a:gd name="connsiteY13" fmla="*/ 273375 h 366138"/>
                <a:gd name="connsiteX14" fmla="*/ 224298 w 797106"/>
                <a:gd name="connsiteY14" fmla="*/ 173582 h 366138"/>
                <a:gd name="connsiteX15" fmla="*/ 67982 w 797106"/>
                <a:gd name="connsiteY15" fmla="*/ 216474 h 366138"/>
                <a:gd name="connsiteX16" fmla="*/ 1768 w 797106"/>
                <a:gd name="connsiteY16" fmla="*/ 240525 h 366138"/>
                <a:gd name="connsiteX17" fmla="*/ 0 w 797106"/>
                <a:gd name="connsiteY17" fmla="*/ 242048 h 366138"/>
                <a:gd name="connsiteX18" fmla="*/ 106169 w 797106"/>
                <a:gd name="connsiteY18" fmla="*/ 299675 h 366138"/>
                <a:gd name="connsiteX19" fmla="*/ 156543 w 797106"/>
                <a:gd name="connsiteY19" fmla="*/ 315312 h 366138"/>
                <a:gd name="connsiteX20" fmla="*/ 169447 w 797106"/>
                <a:gd name="connsiteY20" fmla="*/ 303706 h 366138"/>
                <a:gd name="connsiteX21" fmla="*/ 274913 w 797106"/>
                <a:gd name="connsiteY21" fmla="*/ 346891 h 366138"/>
                <a:gd name="connsiteX22" fmla="*/ 276501 w 797106"/>
                <a:gd name="connsiteY22" fmla="*/ 350722 h 366138"/>
                <a:gd name="connsiteX23" fmla="*/ 348900 w 797106"/>
                <a:gd name="connsiteY23" fmla="*/ 361772 h 366138"/>
                <a:gd name="connsiteX24" fmla="*/ 435373 w 797106"/>
                <a:gd name="connsiteY24" fmla="*/ 366138 h 366138"/>
                <a:gd name="connsiteX25" fmla="*/ 764577 w 797106"/>
                <a:gd name="connsiteY25" fmla="*/ 299675 h 366138"/>
                <a:gd name="connsiteX26" fmla="*/ 797106 w 797106"/>
                <a:gd name="connsiteY26" fmla="*/ 282019 h 366138"/>
                <a:gd name="connsiteX27" fmla="*/ 775458 w 797106"/>
                <a:gd name="connsiteY27" fmla="*/ 245359 h 366138"/>
                <a:gd name="connsiteX28" fmla="*/ 680670 w 797106"/>
                <a:gd name="connsiteY28" fmla="*/ 180966 h 366138"/>
                <a:gd name="connsiteX29" fmla="*/ 577256 w 797106"/>
                <a:gd name="connsiteY29" fmla="*/ 59670 h 366138"/>
                <a:gd name="connsiteX30" fmla="*/ 485496 w 797106"/>
                <a:gd name="connsiteY30" fmla="*/ 0 h 36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97106" h="366138">
                  <a:moveTo>
                    <a:pt x="192249" y="322587"/>
                  </a:moveTo>
                  <a:lnTo>
                    <a:pt x="187020" y="324772"/>
                  </a:lnTo>
                  <a:lnTo>
                    <a:pt x="243737" y="342378"/>
                  </a:lnTo>
                  <a:lnTo>
                    <a:pt x="237706" y="334289"/>
                  </a:lnTo>
                  <a:cubicBezTo>
                    <a:pt x="231125" y="328654"/>
                    <a:pt x="223571" y="324738"/>
                    <a:pt x="215672" y="322892"/>
                  </a:cubicBezTo>
                  <a:cubicBezTo>
                    <a:pt x="207773" y="321019"/>
                    <a:pt x="199776" y="321060"/>
                    <a:pt x="192249" y="322587"/>
                  </a:cubicBezTo>
                  <a:close/>
                  <a:moveTo>
                    <a:pt x="485496" y="0"/>
                  </a:moveTo>
                  <a:cubicBezTo>
                    <a:pt x="446612" y="109"/>
                    <a:pt x="408312" y="16397"/>
                    <a:pt x="397244" y="37410"/>
                  </a:cubicBezTo>
                  <a:cubicBezTo>
                    <a:pt x="271692" y="26659"/>
                    <a:pt x="266911" y="165220"/>
                    <a:pt x="295389" y="204856"/>
                  </a:cubicBezTo>
                  <a:cubicBezTo>
                    <a:pt x="323866" y="244382"/>
                    <a:pt x="389345" y="226248"/>
                    <a:pt x="399633" y="195734"/>
                  </a:cubicBezTo>
                  <a:cubicBezTo>
                    <a:pt x="409819" y="165220"/>
                    <a:pt x="385395" y="159465"/>
                    <a:pt x="379055" y="173472"/>
                  </a:cubicBezTo>
                  <a:cubicBezTo>
                    <a:pt x="372715" y="187481"/>
                    <a:pt x="347459" y="189978"/>
                    <a:pt x="349850" y="155339"/>
                  </a:cubicBezTo>
                  <a:cubicBezTo>
                    <a:pt x="352240" y="120698"/>
                    <a:pt x="409819" y="105822"/>
                    <a:pt x="430398" y="161962"/>
                  </a:cubicBezTo>
                  <a:cubicBezTo>
                    <a:pt x="450977" y="218103"/>
                    <a:pt x="399633" y="272506"/>
                    <a:pt x="356190" y="273375"/>
                  </a:cubicBezTo>
                  <a:cubicBezTo>
                    <a:pt x="312745" y="274244"/>
                    <a:pt x="274809" y="246989"/>
                    <a:pt x="224298" y="173582"/>
                  </a:cubicBezTo>
                  <a:cubicBezTo>
                    <a:pt x="173786" y="100175"/>
                    <a:pt x="62473" y="152081"/>
                    <a:pt x="67982" y="216474"/>
                  </a:cubicBezTo>
                  <a:cubicBezTo>
                    <a:pt x="40154" y="220818"/>
                    <a:pt x="18445" y="229389"/>
                    <a:pt x="1768" y="240525"/>
                  </a:cubicBezTo>
                  <a:lnTo>
                    <a:pt x="0" y="242048"/>
                  </a:lnTo>
                  <a:lnTo>
                    <a:pt x="106169" y="299675"/>
                  </a:lnTo>
                  <a:lnTo>
                    <a:pt x="156543" y="315312"/>
                  </a:lnTo>
                  <a:lnTo>
                    <a:pt x="169447" y="303706"/>
                  </a:lnTo>
                  <a:cubicBezTo>
                    <a:pt x="205538" y="284689"/>
                    <a:pt x="247709" y="298595"/>
                    <a:pt x="274913" y="346891"/>
                  </a:cubicBezTo>
                  <a:lnTo>
                    <a:pt x="276501" y="350722"/>
                  </a:lnTo>
                  <a:lnTo>
                    <a:pt x="348900" y="361772"/>
                  </a:lnTo>
                  <a:cubicBezTo>
                    <a:pt x="377332" y="364659"/>
                    <a:pt x="406180" y="366138"/>
                    <a:pt x="435373" y="366138"/>
                  </a:cubicBezTo>
                  <a:cubicBezTo>
                    <a:pt x="552147" y="366138"/>
                    <a:pt x="663393" y="342472"/>
                    <a:pt x="764577" y="299675"/>
                  </a:cubicBezTo>
                  <a:lnTo>
                    <a:pt x="797106" y="282019"/>
                  </a:lnTo>
                  <a:lnTo>
                    <a:pt x="775458" y="245359"/>
                  </a:lnTo>
                  <a:cubicBezTo>
                    <a:pt x="742303" y="187590"/>
                    <a:pt x="724114" y="184223"/>
                    <a:pt x="680670" y="180966"/>
                  </a:cubicBezTo>
                  <a:cubicBezTo>
                    <a:pt x="701249" y="83560"/>
                    <a:pt x="615920" y="54676"/>
                    <a:pt x="577256" y="59670"/>
                  </a:cubicBezTo>
                  <a:cubicBezTo>
                    <a:pt x="563849" y="15963"/>
                    <a:pt x="524380" y="-108"/>
                    <a:pt x="485496" y="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50500">
                    <a:srgbClr val="ECCB8B"/>
                  </a:gs>
                  <a:gs pos="0">
                    <a:srgbClr val="FFF4B8">
                      <a:alpha val="55000"/>
                    </a:srgbClr>
                  </a:gs>
                  <a:gs pos="100000">
                    <a:srgbClr val="DAA25E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2800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196912" y="5336118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488E1BF-A50C-A2FD-88B2-82A369EE692C}"/>
              </a:ext>
            </a:extLst>
          </p:cNvPr>
          <p:cNvSpPr txBox="1"/>
          <p:nvPr/>
        </p:nvSpPr>
        <p:spPr>
          <a:xfrm>
            <a:off x="3861462" y="3219224"/>
            <a:ext cx="4469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8A59612-3777-1F94-71D7-2E32B8D02127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DCEF8C3-140C-BA57-4E37-579725B20661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92E20DE-1BC1-441E-B66F-08539EAF011A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F144355-47B2-59BA-3DE1-9CB462FE5977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5F4E23D-5953-57CE-E1FE-7521C0FBD5BE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2BE498B-1786-2BBC-E19D-0F9199E5045D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BC5BEE4-7A9D-224E-877B-F24C8623F367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034C428-4C2B-21E3-33B9-EF313062AB29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912A970-D1A6-C647-03C4-15E82E59BD6D}"/>
              </a:ext>
            </a:extLst>
          </p:cNvPr>
          <p:cNvSpPr txBox="1"/>
          <p:nvPr/>
        </p:nvSpPr>
        <p:spPr>
          <a:xfrm>
            <a:off x="3969052" y="4012424"/>
            <a:ext cx="42004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D7278E-9616-05DB-744E-E97FD8C321C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585984C-74D9-3E7D-A0C5-53FC44C80809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A955906-414D-A866-5B99-AB1700BB7BBC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2D86A69-EE8D-D43E-C6A1-94346E310BC7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53597D5-5B5B-23DD-4397-0A20A09E7073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C4235D1-B159-386A-8166-A85AA6D6AC23}"/>
              </a:ext>
            </a:extLst>
          </p:cNvPr>
          <p:cNvSpPr/>
          <p:nvPr/>
        </p:nvSpPr>
        <p:spPr>
          <a:xfrm>
            <a:off x="3001122" y="1881349"/>
            <a:ext cx="2129530" cy="1008439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9209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9DECF20B-2F7E-75D0-CE89-D255F6FA975D}"/>
              </a:ext>
            </a:extLst>
          </p:cNvPr>
          <p:cNvGrpSpPr/>
          <p:nvPr/>
        </p:nvGrpSpPr>
        <p:grpSpPr>
          <a:xfrm>
            <a:off x="1198562" y="1557586"/>
            <a:ext cx="820418" cy="793183"/>
            <a:chOff x="7125139" y="1816473"/>
            <a:chExt cx="820525" cy="792999"/>
          </a:xfrm>
        </p:grpSpPr>
        <p:sp>
          <p:nvSpPr>
            <p:cNvPr id="5" name="Rounded Rectangle 2">
              <a:extLst>
                <a:ext uri="{FF2B5EF4-FFF2-40B4-BE49-F238E27FC236}">
                  <a16:creationId xmlns:a16="http://schemas.microsoft.com/office/drawing/2014/main" id="{DFC55854-21B8-6C84-E2BA-A3653825260D}"/>
                </a:ext>
              </a:extLst>
            </p:cNvPr>
            <p:cNvSpPr/>
            <p:nvPr/>
          </p:nvSpPr>
          <p:spPr>
            <a:xfrm>
              <a:off x="7125139" y="1816473"/>
              <a:ext cx="820525" cy="792999"/>
            </a:xfrm>
            <a:prstGeom prst="roundRect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Freeform 33">
              <a:extLst>
                <a:ext uri="{FF2B5EF4-FFF2-40B4-BE49-F238E27FC236}">
                  <a16:creationId xmlns:a16="http://schemas.microsoft.com/office/drawing/2014/main" id="{7E24F82D-8B63-B641-A665-D632E9AE82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36038" y="2009152"/>
              <a:ext cx="598724" cy="407642"/>
            </a:xfrm>
            <a:custGeom>
              <a:avLst/>
              <a:gdLst>
                <a:gd name="T0" fmla="*/ 135 w 157"/>
                <a:gd name="T1" fmla="*/ 47 h 107"/>
                <a:gd name="T2" fmla="*/ 137 w 157"/>
                <a:gd name="T3" fmla="*/ 37 h 107"/>
                <a:gd name="T4" fmla="*/ 100 w 157"/>
                <a:gd name="T5" fmla="*/ 0 h 107"/>
                <a:gd name="T6" fmla="*/ 73 w 157"/>
                <a:gd name="T7" fmla="*/ 18 h 107"/>
                <a:gd name="T8" fmla="*/ 46 w 157"/>
                <a:gd name="T9" fmla="*/ 8 h 107"/>
                <a:gd name="T10" fmla="*/ 20 w 157"/>
                <a:gd name="T11" fmla="*/ 40 h 107"/>
                <a:gd name="T12" fmla="*/ 21 w 157"/>
                <a:gd name="T13" fmla="*/ 47 h 107"/>
                <a:gd name="T14" fmla="*/ 0 w 157"/>
                <a:gd name="T15" fmla="*/ 76 h 107"/>
                <a:gd name="T16" fmla="*/ 31 w 157"/>
                <a:gd name="T17" fmla="*/ 107 h 107"/>
                <a:gd name="T18" fmla="*/ 126 w 157"/>
                <a:gd name="T19" fmla="*/ 107 h 107"/>
                <a:gd name="T20" fmla="*/ 157 w 157"/>
                <a:gd name="T21" fmla="*/ 76 h 107"/>
                <a:gd name="T22" fmla="*/ 135 w 157"/>
                <a:gd name="T23" fmla="*/ 47 h 107"/>
                <a:gd name="T24" fmla="*/ 120 w 157"/>
                <a:gd name="T25" fmla="*/ 101 h 107"/>
                <a:gd name="T26" fmla="*/ 79 w 157"/>
                <a:gd name="T27" fmla="*/ 101 h 107"/>
                <a:gd name="T28" fmla="*/ 104 w 157"/>
                <a:gd name="T29" fmla="*/ 76 h 107"/>
                <a:gd name="T30" fmla="*/ 103 w 157"/>
                <a:gd name="T31" fmla="*/ 73 h 107"/>
                <a:gd name="T32" fmla="*/ 92 w 157"/>
                <a:gd name="T33" fmla="*/ 73 h 107"/>
                <a:gd name="T34" fmla="*/ 92 w 157"/>
                <a:gd name="T35" fmla="*/ 68 h 107"/>
                <a:gd name="T36" fmla="*/ 92 w 157"/>
                <a:gd name="T37" fmla="*/ 37 h 107"/>
                <a:gd name="T38" fmla="*/ 90 w 157"/>
                <a:gd name="T39" fmla="*/ 36 h 107"/>
                <a:gd name="T40" fmla="*/ 64 w 157"/>
                <a:gd name="T41" fmla="*/ 36 h 107"/>
                <a:gd name="T42" fmla="*/ 62 w 157"/>
                <a:gd name="T43" fmla="*/ 38 h 107"/>
                <a:gd name="T44" fmla="*/ 62 w 157"/>
                <a:gd name="T45" fmla="*/ 68 h 107"/>
                <a:gd name="T46" fmla="*/ 62 w 157"/>
                <a:gd name="T47" fmla="*/ 73 h 107"/>
                <a:gd name="T48" fmla="*/ 51 w 157"/>
                <a:gd name="T49" fmla="*/ 73 h 107"/>
                <a:gd name="T50" fmla="*/ 51 w 157"/>
                <a:gd name="T51" fmla="*/ 76 h 107"/>
                <a:gd name="T52" fmla="*/ 76 w 157"/>
                <a:gd name="T53" fmla="*/ 101 h 107"/>
                <a:gd name="T54" fmla="*/ 38 w 157"/>
                <a:gd name="T55" fmla="*/ 101 h 107"/>
                <a:gd name="T56" fmla="*/ 11 w 157"/>
                <a:gd name="T57" fmla="*/ 75 h 107"/>
                <a:gd name="T58" fmla="*/ 29 w 157"/>
                <a:gd name="T59" fmla="*/ 50 h 107"/>
                <a:gd name="T60" fmla="*/ 28 w 157"/>
                <a:gd name="T61" fmla="*/ 44 h 107"/>
                <a:gd name="T62" fmla="*/ 51 w 157"/>
                <a:gd name="T63" fmla="*/ 17 h 107"/>
                <a:gd name="T64" fmla="*/ 75 w 157"/>
                <a:gd name="T65" fmla="*/ 30 h 107"/>
                <a:gd name="T66" fmla="*/ 98 w 157"/>
                <a:gd name="T67" fmla="*/ 11 h 107"/>
                <a:gd name="T68" fmla="*/ 128 w 157"/>
                <a:gd name="T69" fmla="*/ 42 h 107"/>
                <a:gd name="T70" fmla="*/ 127 w 157"/>
                <a:gd name="T71" fmla="*/ 50 h 107"/>
                <a:gd name="T72" fmla="*/ 147 w 157"/>
                <a:gd name="T73" fmla="*/ 75 h 107"/>
                <a:gd name="T74" fmla="*/ 120 w 157"/>
                <a:gd name="T75" fmla="*/ 10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7">
                  <a:moveTo>
                    <a:pt x="135" y="47"/>
                  </a:moveTo>
                  <a:cubicBezTo>
                    <a:pt x="136" y="44"/>
                    <a:pt x="137" y="40"/>
                    <a:pt x="137" y="37"/>
                  </a:cubicBezTo>
                  <a:cubicBezTo>
                    <a:pt x="137" y="17"/>
                    <a:pt x="120" y="0"/>
                    <a:pt x="100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6" y="8"/>
                  </a:cubicBezTo>
                  <a:cubicBezTo>
                    <a:pt x="30" y="11"/>
                    <a:pt x="20" y="25"/>
                    <a:pt x="20" y="40"/>
                  </a:cubicBezTo>
                  <a:cubicBezTo>
                    <a:pt x="20" y="42"/>
                    <a:pt x="20" y="45"/>
                    <a:pt x="21" y="47"/>
                  </a:cubicBezTo>
                  <a:cubicBezTo>
                    <a:pt x="9" y="51"/>
                    <a:pt x="0" y="63"/>
                    <a:pt x="0" y="76"/>
                  </a:cubicBezTo>
                  <a:cubicBezTo>
                    <a:pt x="0" y="93"/>
                    <a:pt x="14" y="107"/>
                    <a:pt x="31" y="107"/>
                  </a:cubicBezTo>
                  <a:cubicBezTo>
                    <a:pt x="126" y="107"/>
                    <a:pt x="126" y="107"/>
                    <a:pt x="126" y="107"/>
                  </a:cubicBezTo>
                  <a:cubicBezTo>
                    <a:pt x="143" y="107"/>
                    <a:pt x="157" y="93"/>
                    <a:pt x="157" y="76"/>
                  </a:cubicBezTo>
                  <a:cubicBezTo>
                    <a:pt x="157" y="62"/>
                    <a:pt x="148" y="51"/>
                    <a:pt x="135" y="47"/>
                  </a:cubicBezTo>
                  <a:close/>
                  <a:moveTo>
                    <a:pt x="120" y="101"/>
                  </a:moveTo>
                  <a:cubicBezTo>
                    <a:pt x="79" y="101"/>
                    <a:pt x="79" y="101"/>
                    <a:pt x="79" y="101"/>
                  </a:cubicBezTo>
                  <a:cubicBezTo>
                    <a:pt x="82" y="97"/>
                    <a:pt x="104" y="76"/>
                    <a:pt x="104" y="76"/>
                  </a:cubicBezTo>
                  <a:cubicBezTo>
                    <a:pt x="104" y="76"/>
                    <a:pt x="107" y="73"/>
                    <a:pt x="103" y="73"/>
                  </a:cubicBezTo>
                  <a:cubicBezTo>
                    <a:pt x="99" y="73"/>
                    <a:pt x="92" y="73"/>
                    <a:pt x="92" y="73"/>
                  </a:cubicBezTo>
                  <a:cubicBezTo>
                    <a:pt x="92" y="73"/>
                    <a:pt x="92" y="71"/>
                    <a:pt x="92" y="68"/>
                  </a:cubicBezTo>
                  <a:cubicBezTo>
                    <a:pt x="92" y="60"/>
                    <a:pt x="92" y="44"/>
                    <a:pt x="92" y="37"/>
                  </a:cubicBezTo>
                  <a:cubicBezTo>
                    <a:pt x="92" y="37"/>
                    <a:pt x="92" y="36"/>
                    <a:pt x="90" y="36"/>
                  </a:cubicBezTo>
                  <a:cubicBezTo>
                    <a:pt x="88" y="36"/>
                    <a:pt x="67" y="36"/>
                    <a:pt x="64" y="36"/>
                  </a:cubicBezTo>
                  <a:cubicBezTo>
                    <a:pt x="62" y="36"/>
                    <a:pt x="62" y="38"/>
                    <a:pt x="62" y="38"/>
                  </a:cubicBezTo>
                  <a:cubicBezTo>
                    <a:pt x="62" y="44"/>
                    <a:pt x="62" y="60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8" y="73"/>
                    <a:pt x="51" y="76"/>
                    <a:pt x="51" y="76"/>
                  </a:cubicBezTo>
                  <a:cubicBezTo>
                    <a:pt x="76" y="101"/>
                    <a:pt x="76" y="101"/>
                    <a:pt x="76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23" y="101"/>
                    <a:pt x="11" y="89"/>
                    <a:pt x="11" y="75"/>
                  </a:cubicBezTo>
                  <a:cubicBezTo>
                    <a:pt x="11" y="63"/>
                    <a:pt x="19" y="54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2"/>
                    <a:pt x="37" y="20"/>
                    <a:pt x="51" y="17"/>
                  </a:cubicBezTo>
                  <a:cubicBezTo>
                    <a:pt x="66" y="16"/>
                    <a:pt x="75" y="30"/>
                    <a:pt x="75" y="30"/>
                  </a:cubicBezTo>
                  <a:cubicBezTo>
                    <a:pt x="75" y="30"/>
                    <a:pt x="77" y="11"/>
                    <a:pt x="98" y="11"/>
                  </a:cubicBezTo>
                  <a:cubicBezTo>
                    <a:pt x="115" y="11"/>
                    <a:pt x="128" y="25"/>
                    <a:pt x="128" y="42"/>
                  </a:cubicBezTo>
                  <a:cubicBezTo>
                    <a:pt x="128" y="45"/>
                    <a:pt x="128" y="48"/>
                    <a:pt x="127" y="50"/>
                  </a:cubicBezTo>
                  <a:cubicBezTo>
                    <a:pt x="138" y="53"/>
                    <a:pt x="147" y="63"/>
                    <a:pt x="147" y="75"/>
                  </a:cubicBezTo>
                  <a:cubicBezTo>
                    <a:pt x="147" y="89"/>
                    <a:pt x="135" y="101"/>
                    <a:pt x="120" y="10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1622074F-9FD0-5037-D27F-62702BE6BCF9}"/>
              </a:ext>
            </a:extLst>
          </p:cNvPr>
          <p:cNvGrpSpPr/>
          <p:nvPr/>
        </p:nvGrpSpPr>
        <p:grpSpPr>
          <a:xfrm>
            <a:off x="1198562" y="2611320"/>
            <a:ext cx="820418" cy="793183"/>
            <a:chOff x="7125139" y="2869964"/>
            <a:chExt cx="820525" cy="792999"/>
          </a:xfrm>
        </p:grpSpPr>
        <p:sp>
          <p:nvSpPr>
            <p:cNvPr id="10" name="Rounded Rectangle 22">
              <a:extLst>
                <a:ext uri="{FF2B5EF4-FFF2-40B4-BE49-F238E27FC236}">
                  <a16:creationId xmlns:a16="http://schemas.microsoft.com/office/drawing/2014/main" id="{81AAF34D-6285-3EF0-727F-FCF4FEA5A3AC}"/>
                </a:ext>
              </a:extLst>
            </p:cNvPr>
            <p:cNvSpPr/>
            <p:nvPr/>
          </p:nvSpPr>
          <p:spPr>
            <a:xfrm>
              <a:off x="7125139" y="2869964"/>
              <a:ext cx="820525" cy="792999"/>
            </a:xfrm>
            <a:prstGeom prst="roundRect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682EDB7C-0F62-D5F7-3DF7-7CAF57C201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299674" y="3033747"/>
              <a:ext cx="471453" cy="465434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2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9 w 113"/>
                <a:gd name="T13" fmla="*/ 97 h 112"/>
                <a:gd name="T14" fmla="*/ 92 w 113"/>
                <a:gd name="T15" fmla="*/ 97 h 112"/>
                <a:gd name="T16" fmla="*/ 92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1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2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9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2" y="112"/>
                    <a:pt x="92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1" y="20"/>
                  </a:cubicBezTo>
                  <a:cubicBezTo>
                    <a:pt x="29" y="11"/>
                    <a:pt x="43" y="10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B63645F-D300-1A09-935E-D8F4639CAEEB}"/>
              </a:ext>
            </a:extLst>
          </p:cNvPr>
          <p:cNvGrpSpPr/>
          <p:nvPr/>
        </p:nvGrpSpPr>
        <p:grpSpPr>
          <a:xfrm>
            <a:off x="1198562" y="3714412"/>
            <a:ext cx="820418" cy="793182"/>
            <a:chOff x="7125139" y="3972804"/>
            <a:chExt cx="820525" cy="792999"/>
          </a:xfrm>
        </p:grpSpPr>
        <p:sp>
          <p:nvSpPr>
            <p:cNvPr id="15" name="Rounded Rectangle 23">
              <a:extLst>
                <a:ext uri="{FF2B5EF4-FFF2-40B4-BE49-F238E27FC236}">
                  <a16:creationId xmlns:a16="http://schemas.microsoft.com/office/drawing/2014/main" id="{3EDF6DCB-3111-0CF0-0024-C0B036672485}"/>
                </a:ext>
              </a:extLst>
            </p:cNvPr>
            <p:cNvSpPr/>
            <p:nvPr/>
          </p:nvSpPr>
          <p:spPr>
            <a:xfrm>
              <a:off x="7125139" y="3972804"/>
              <a:ext cx="820525" cy="792999"/>
            </a:xfrm>
            <a:prstGeom prst="roundRect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7B9FB73B-2E52-C1D2-E0E1-5ECB8FF141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01036" y="4161072"/>
              <a:ext cx="468729" cy="416462"/>
            </a:xfrm>
            <a:custGeom>
              <a:avLst/>
              <a:gdLst>
                <a:gd name="T0" fmla="*/ 133 w 134"/>
                <a:gd name="T1" fmla="*/ 16 h 119"/>
                <a:gd name="T2" fmla="*/ 121 w 134"/>
                <a:gd name="T3" fmla="*/ 5 h 119"/>
                <a:gd name="T4" fmla="*/ 115 w 134"/>
                <a:gd name="T5" fmla="*/ 5 h 119"/>
                <a:gd name="T6" fmla="*/ 114 w 134"/>
                <a:gd name="T7" fmla="*/ 8 h 119"/>
                <a:gd name="T8" fmla="*/ 111 w 134"/>
                <a:gd name="T9" fmla="*/ 9 h 119"/>
                <a:gd name="T10" fmla="*/ 111 w 134"/>
                <a:gd name="T11" fmla="*/ 9 h 119"/>
                <a:gd name="T12" fmla="*/ 81 w 134"/>
                <a:gd name="T13" fmla="*/ 39 h 119"/>
                <a:gd name="T14" fmla="*/ 79 w 134"/>
                <a:gd name="T15" fmla="*/ 47 h 119"/>
                <a:gd name="T16" fmla="*/ 82 w 134"/>
                <a:gd name="T17" fmla="*/ 50 h 119"/>
                <a:gd name="T18" fmla="*/ 82 w 134"/>
                <a:gd name="T19" fmla="*/ 50 h 119"/>
                <a:gd name="T20" fmla="*/ 83 w 134"/>
                <a:gd name="T21" fmla="*/ 51 h 119"/>
                <a:gd name="T22" fmla="*/ 76 w 134"/>
                <a:gd name="T23" fmla="*/ 57 h 119"/>
                <a:gd name="T24" fmla="*/ 54 w 134"/>
                <a:gd name="T25" fmla="*/ 35 h 119"/>
                <a:gd name="T26" fmla="*/ 47 w 134"/>
                <a:gd name="T27" fmla="*/ 10 h 119"/>
                <a:gd name="T28" fmla="*/ 21 w 134"/>
                <a:gd name="T29" fmla="*/ 3 h 119"/>
                <a:gd name="T30" fmla="*/ 36 w 134"/>
                <a:gd name="T31" fmla="*/ 18 h 119"/>
                <a:gd name="T32" fmla="*/ 32 w 134"/>
                <a:gd name="T33" fmla="*/ 32 h 119"/>
                <a:gd name="T34" fmla="*/ 18 w 134"/>
                <a:gd name="T35" fmla="*/ 36 h 119"/>
                <a:gd name="T36" fmla="*/ 3 w 134"/>
                <a:gd name="T37" fmla="*/ 21 h 119"/>
                <a:gd name="T38" fmla="*/ 10 w 134"/>
                <a:gd name="T39" fmla="*/ 47 h 119"/>
                <a:gd name="T40" fmla="*/ 36 w 134"/>
                <a:gd name="T41" fmla="*/ 53 h 119"/>
                <a:gd name="T42" fmla="*/ 37 w 134"/>
                <a:gd name="T43" fmla="*/ 53 h 119"/>
                <a:gd name="T44" fmla="*/ 58 w 134"/>
                <a:gd name="T45" fmla="*/ 75 h 119"/>
                <a:gd name="T46" fmla="*/ 38 w 134"/>
                <a:gd name="T47" fmla="*/ 96 h 119"/>
                <a:gd name="T48" fmla="*/ 36 w 134"/>
                <a:gd name="T49" fmla="*/ 95 h 119"/>
                <a:gd name="T50" fmla="*/ 31 w 134"/>
                <a:gd name="T51" fmla="*/ 99 h 119"/>
                <a:gd name="T52" fmla="*/ 21 w 134"/>
                <a:gd name="T53" fmla="*/ 115 h 119"/>
                <a:gd name="T54" fmla="*/ 23 w 134"/>
                <a:gd name="T55" fmla="*/ 117 h 119"/>
                <a:gd name="T56" fmla="*/ 39 w 134"/>
                <a:gd name="T57" fmla="*/ 107 h 119"/>
                <a:gd name="T58" fmla="*/ 43 w 134"/>
                <a:gd name="T59" fmla="*/ 101 h 119"/>
                <a:gd name="T60" fmla="*/ 42 w 134"/>
                <a:gd name="T61" fmla="*/ 100 h 119"/>
                <a:gd name="T62" fmla="*/ 63 w 134"/>
                <a:gd name="T63" fmla="*/ 80 h 119"/>
                <a:gd name="T64" fmla="*/ 98 w 134"/>
                <a:gd name="T65" fmla="*/ 115 h 119"/>
                <a:gd name="T66" fmla="*/ 107 w 134"/>
                <a:gd name="T67" fmla="*/ 119 h 119"/>
                <a:gd name="T68" fmla="*/ 116 w 134"/>
                <a:gd name="T69" fmla="*/ 115 h 119"/>
                <a:gd name="T70" fmla="*/ 116 w 134"/>
                <a:gd name="T71" fmla="*/ 97 h 119"/>
                <a:gd name="T72" fmla="*/ 81 w 134"/>
                <a:gd name="T73" fmla="*/ 62 h 119"/>
                <a:gd name="T74" fmla="*/ 87 w 134"/>
                <a:gd name="T75" fmla="*/ 56 h 119"/>
                <a:gd name="T76" fmla="*/ 90 w 134"/>
                <a:gd name="T77" fmla="*/ 59 h 119"/>
                <a:gd name="T78" fmla="*/ 98 w 134"/>
                <a:gd name="T79" fmla="*/ 57 h 119"/>
                <a:gd name="T80" fmla="*/ 128 w 134"/>
                <a:gd name="T81" fmla="*/ 26 h 119"/>
                <a:gd name="T82" fmla="*/ 128 w 134"/>
                <a:gd name="T83" fmla="*/ 26 h 119"/>
                <a:gd name="T84" fmla="*/ 128 w 134"/>
                <a:gd name="T85" fmla="*/ 26 h 119"/>
                <a:gd name="T86" fmla="*/ 129 w 134"/>
                <a:gd name="T87" fmla="*/ 23 h 119"/>
                <a:gd name="T88" fmla="*/ 133 w 134"/>
                <a:gd name="T89" fmla="*/ 22 h 119"/>
                <a:gd name="T90" fmla="*/ 133 w 134"/>
                <a:gd name="T91" fmla="*/ 16 h 119"/>
                <a:gd name="T92" fmla="*/ 108 w 134"/>
                <a:gd name="T93" fmla="*/ 103 h 119"/>
                <a:gd name="T94" fmla="*/ 113 w 134"/>
                <a:gd name="T95" fmla="*/ 108 h 119"/>
                <a:gd name="T96" fmla="*/ 108 w 134"/>
                <a:gd name="T97" fmla="*/ 113 h 119"/>
                <a:gd name="T98" fmla="*/ 103 w 134"/>
                <a:gd name="T99" fmla="*/ 108 h 119"/>
                <a:gd name="T100" fmla="*/ 108 w 134"/>
                <a:gd name="T101" fmla="*/ 103 h 119"/>
                <a:gd name="T102" fmla="*/ 91 w 134"/>
                <a:gd name="T103" fmla="*/ 41 h 119"/>
                <a:gd name="T104" fmla="*/ 89 w 134"/>
                <a:gd name="T105" fmla="*/ 39 h 119"/>
                <a:gd name="T106" fmla="*/ 112 w 134"/>
                <a:gd name="T107" fmla="*/ 17 h 119"/>
                <a:gd name="T108" fmla="*/ 114 w 134"/>
                <a:gd name="T109" fmla="*/ 19 h 119"/>
                <a:gd name="T110" fmla="*/ 91 w 134"/>
                <a:gd name="T111" fmla="*/ 41 h 119"/>
                <a:gd name="T112" fmla="*/ 98 w 134"/>
                <a:gd name="T113" fmla="*/ 48 h 119"/>
                <a:gd name="T114" fmla="*/ 96 w 134"/>
                <a:gd name="T115" fmla="*/ 47 h 119"/>
                <a:gd name="T116" fmla="*/ 119 w 134"/>
                <a:gd name="T117" fmla="*/ 24 h 119"/>
                <a:gd name="T118" fmla="*/ 121 w 134"/>
                <a:gd name="T119" fmla="*/ 26 h 119"/>
                <a:gd name="T120" fmla="*/ 98 w 134"/>
                <a:gd name="T121" fmla="*/ 48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4" h="119">
                  <a:moveTo>
                    <a:pt x="133" y="16"/>
                  </a:moveTo>
                  <a:cubicBezTo>
                    <a:pt x="121" y="5"/>
                    <a:pt x="121" y="5"/>
                    <a:pt x="121" y="5"/>
                  </a:cubicBezTo>
                  <a:cubicBezTo>
                    <a:pt x="119" y="3"/>
                    <a:pt x="117" y="3"/>
                    <a:pt x="115" y="5"/>
                  </a:cubicBezTo>
                  <a:cubicBezTo>
                    <a:pt x="114" y="6"/>
                    <a:pt x="114" y="7"/>
                    <a:pt x="114" y="8"/>
                  </a:cubicBezTo>
                  <a:cubicBezTo>
                    <a:pt x="113" y="8"/>
                    <a:pt x="112" y="8"/>
                    <a:pt x="111" y="9"/>
                  </a:cubicBezTo>
                  <a:cubicBezTo>
                    <a:pt x="111" y="9"/>
                    <a:pt x="111" y="9"/>
                    <a:pt x="111" y="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1" y="42"/>
                    <a:pt x="80" y="45"/>
                    <a:pt x="79" y="47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2" y="50"/>
                    <a:pt x="82" y="50"/>
                    <a:pt x="82" y="50"/>
                  </a:cubicBezTo>
                  <a:cubicBezTo>
                    <a:pt x="83" y="51"/>
                    <a:pt x="83" y="51"/>
                    <a:pt x="83" y="51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54" y="35"/>
                    <a:pt x="54" y="35"/>
                    <a:pt x="54" y="35"/>
                  </a:cubicBezTo>
                  <a:cubicBezTo>
                    <a:pt x="56" y="26"/>
                    <a:pt x="54" y="17"/>
                    <a:pt x="47" y="10"/>
                  </a:cubicBezTo>
                  <a:cubicBezTo>
                    <a:pt x="40" y="3"/>
                    <a:pt x="30" y="0"/>
                    <a:pt x="21" y="3"/>
                  </a:cubicBezTo>
                  <a:cubicBezTo>
                    <a:pt x="36" y="18"/>
                    <a:pt x="36" y="18"/>
                    <a:pt x="36" y="1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30"/>
                    <a:pt x="3" y="40"/>
                    <a:pt x="10" y="47"/>
                  </a:cubicBezTo>
                  <a:cubicBezTo>
                    <a:pt x="17" y="54"/>
                    <a:pt x="27" y="56"/>
                    <a:pt x="36" y="53"/>
                  </a:cubicBezTo>
                  <a:cubicBezTo>
                    <a:pt x="37" y="53"/>
                    <a:pt x="37" y="53"/>
                    <a:pt x="37" y="53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38" y="96"/>
                    <a:pt x="38" y="96"/>
                    <a:pt x="38" y="96"/>
                  </a:cubicBezTo>
                  <a:cubicBezTo>
                    <a:pt x="36" y="95"/>
                    <a:pt x="36" y="95"/>
                    <a:pt x="36" y="95"/>
                  </a:cubicBezTo>
                  <a:cubicBezTo>
                    <a:pt x="31" y="99"/>
                    <a:pt x="31" y="99"/>
                    <a:pt x="31" y="99"/>
                  </a:cubicBezTo>
                  <a:cubicBezTo>
                    <a:pt x="21" y="115"/>
                    <a:pt x="21" y="115"/>
                    <a:pt x="21" y="115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9" y="107"/>
                    <a:pt x="39" y="107"/>
                    <a:pt x="39" y="107"/>
                  </a:cubicBezTo>
                  <a:cubicBezTo>
                    <a:pt x="43" y="101"/>
                    <a:pt x="43" y="101"/>
                    <a:pt x="43" y="101"/>
                  </a:cubicBezTo>
                  <a:cubicBezTo>
                    <a:pt x="42" y="100"/>
                    <a:pt x="42" y="100"/>
                    <a:pt x="42" y="100"/>
                  </a:cubicBezTo>
                  <a:cubicBezTo>
                    <a:pt x="63" y="80"/>
                    <a:pt x="63" y="80"/>
                    <a:pt x="63" y="80"/>
                  </a:cubicBezTo>
                  <a:cubicBezTo>
                    <a:pt x="98" y="115"/>
                    <a:pt x="98" y="115"/>
                    <a:pt x="98" y="115"/>
                  </a:cubicBezTo>
                  <a:cubicBezTo>
                    <a:pt x="101" y="117"/>
                    <a:pt x="104" y="119"/>
                    <a:pt x="107" y="119"/>
                  </a:cubicBezTo>
                  <a:cubicBezTo>
                    <a:pt x="110" y="119"/>
                    <a:pt x="113" y="117"/>
                    <a:pt x="116" y="115"/>
                  </a:cubicBezTo>
                  <a:cubicBezTo>
                    <a:pt x="121" y="110"/>
                    <a:pt x="121" y="102"/>
                    <a:pt x="116" y="97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90" y="59"/>
                    <a:pt x="90" y="59"/>
                    <a:pt x="90" y="59"/>
                  </a:cubicBezTo>
                  <a:cubicBezTo>
                    <a:pt x="92" y="57"/>
                    <a:pt x="95" y="56"/>
                    <a:pt x="98" y="57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8" y="26"/>
                    <a:pt x="128" y="26"/>
                    <a:pt x="128" y="26"/>
                  </a:cubicBezTo>
                  <a:cubicBezTo>
                    <a:pt x="129" y="25"/>
                    <a:pt x="129" y="24"/>
                    <a:pt x="129" y="23"/>
                  </a:cubicBezTo>
                  <a:cubicBezTo>
                    <a:pt x="130" y="24"/>
                    <a:pt x="132" y="23"/>
                    <a:pt x="133" y="22"/>
                  </a:cubicBezTo>
                  <a:cubicBezTo>
                    <a:pt x="134" y="21"/>
                    <a:pt x="134" y="18"/>
                    <a:pt x="133" y="16"/>
                  </a:cubicBezTo>
                  <a:close/>
                  <a:moveTo>
                    <a:pt x="108" y="103"/>
                  </a:moveTo>
                  <a:cubicBezTo>
                    <a:pt x="111" y="103"/>
                    <a:pt x="113" y="106"/>
                    <a:pt x="113" y="108"/>
                  </a:cubicBezTo>
                  <a:cubicBezTo>
                    <a:pt x="113" y="111"/>
                    <a:pt x="111" y="113"/>
                    <a:pt x="108" y="113"/>
                  </a:cubicBezTo>
                  <a:cubicBezTo>
                    <a:pt x="105" y="113"/>
                    <a:pt x="103" y="111"/>
                    <a:pt x="103" y="108"/>
                  </a:cubicBezTo>
                  <a:cubicBezTo>
                    <a:pt x="103" y="106"/>
                    <a:pt x="105" y="103"/>
                    <a:pt x="108" y="103"/>
                  </a:cubicBezTo>
                  <a:close/>
                  <a:moveTo>
                    <a:pt x="91" y="41"/>
                  </a:moveTo>
                  <a:cubicBezTo>
                    <a:pt x="89" y="39"/>
                    <a:pt x="89" y="39"/>
                    <a:pt x="89" y="39"/>
                  </a:cubicBezTo>
                  <a:cubicBezTo>
                    <a:pt x="112" y="17"/>
                    <a:pt x="112" y="17"/>
                    <a:pt x="112" y="17"/>
                  </a:cubicBezTo>
                  <a:cubicBezTo>
                    <a:pt x="114" y="19"/>
                    <a:pt x="114" y="19"/>
                    <a:pt x="114" y="19"/>
                  </a:cubicBezTo>
                  <a:lnTo>
                    <a:pt x="91" y="41"/>
                  </a:lnTo>
                  <a:close/>
                  <a:moveTo>
                    <a:pt x="98" y="48"/>
                  </a:moveTo>
                  <a:cubicBezTo>
                    <a:pt x="96" y="47"/>
                    <a:pt x="96" y="47"/>
                    <a:pt x="96" y="47"/>
                  </a:cubicBezTo>
                  <a:cubicBezTo>
                    <a:pt x="119" y="24"/>
                    <a:pt x="119" y="24"/>
                    <a:pt x="119" y="24"/>
                  </a:cubicBezTo>
                  <a:cubicBezTo>
                    <a:pt x="121" y="26"/>
                    <a:pt x="121" y="26"/>
                    <a:pt x="121" y="26"/>
                  </a:cubicBezTo>
                  <a:lnTo>
                    <a:pt x="98" y="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D1A07B7-219A-179F-F2FC-161438FFBE53}"/>
              </a:ext>
            </a:extLst>
          </p:cNvPr>
          <p:cNvGrpSpPr/>
          <p:nvPr/>
        </p:nvGrpSpPr>
        <p:grpSpPr>
          <a:xfrm>
            <a:off x="1198561" y="4817515"/>
            <a:ext cx="820418" cy="793183"/>
            <a:chOff x="7125139" y="5075645"/>
            <a:chExt cx="820525" cy="792999"/>
          </a:xfrm>
        </p:grpSpPr>
        <p:sp>
          <p:nvSpPr>
            <p:cNvPr id="20" name="Rounded Rectangle 24">
              <a:extLst>
                <a:ext uri="{FF2B5EF4-FFF2-40B4-BE49-F238E27FC236}">
                  <a16:creationId xmlns:a16="http://schemas.microsoft.com/office/drawing/2014/main" id="{C6D9C042-7496-A8A4-8E14-94D2C68F87BE}"/>
                </a:ext>
              </a:extLst>
            </p:cNvPr>
            <p:cNvSpPr/>
            <p:nvPr/>
          </p:nvSpPr>
          <p:spPr>
            <a:xfrm>
              <a:off x="7125139" y="5075645"/>
              <a:ext cx="820525" cy="792999"/>
            </a:xfrm>
            <a:prstGeom prst="roundRect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grpSp>
          <p:nvGrpSpPr>
            <p:cNvPr id="21" name="Group 28">
              <a:extLst>
                <a:ext uri="{FF2B5EF4-FFF2-40B4-BE49-F238E27FC236}">
                  <a16:creationId xmlns:a16="http://schemas.microsoft.com/office/drawing/2014/main" id="{B45BD16A-4831-7262-18E7-B9921C09289E}"/>
                </a:ext>
              </a:extLst>
            </p:cNvPr>
            <p:cNvGrpSpPr/>
            <p:nvPr/>
          </p:nvGrpSpPr>
          <p:grpSpPr>
            <a:xfrm>
              <a:off x="7324715" y="5208785"/>
              <a:ext cx="421371" cy="526717"/>
              <a:chOff x="6751638" y="2265363"/>
              <a:chExt cx="158750" cy="198438"/>
            </a:xfrm>
            <a:solidFill>
              <a:schemeClr val="bg1"/>
            </a:solidFill>
          </p:grpSpPr>
          <p:sp>
            <p:nvSpPr>
              <p:cNvPr id="24" name="Freeform 18">
                <a:extLst>
                  <a:ext uri="{FF2B5EF4-FFF2-40B4-BE49-F238E27FC236}">
                    <a16:creationId xmlns:a16="http://schemas.microsoft.com/office/drawing/2014/main" id="{D68FF4C2-EC54-C4C0-FDB1-DE3F10B1DD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1638" y="2349501"/>
                <a:ext cx="158750" cy="65088"/>
              </a:xfrm>
              <a:custGeom>
                <a:avLst/>
                <a:gdLst>
                  <a:gd name="T0" fmla="*/ 49 w 98"/>
                  <a:gd name="T1" fmla="*/ 15 h 40"/>
                  <a:gd name="T2" fmla="*/ 2 w 98"/>
                  <a:gd name="T3" fmla="*/ 0 h 40"/>
                  <a:gd name="T4" fmla="*/ 0 w 98"/>
                  <a:gd name="T5" fmla="*/ 4 h 40"/>
                  <a:gd name="T6" fmla="*/ 0 w 98"/>
                  <a:gd name="T7" fmla="*/ 19 h 40"/>
                  <a:gd name="T8" fmla="*/ 49 w 98"/>
                  <a:gd name="T9" fmla="*/ 40 h 40"/>
                  <a:gd name="T10" fmla="*/ 98 w 98"/>
                  <a:gd name="T11" fmla="*/ 19 h 40"/>
                  <a:gd name="T12" fmla="*/ 98 w 98"/>
                  <a:gd name="T13" fmla="*/ 4 h 40"/>
                  <a:gd name="T14" fmla="*/ 96 w 98"/>
                  <a:gd name="T15" fmla="*/ 0 h 40"/>
                  <a:gd name="T16" fmla="*/ 49 w 98"/>
                  <a:gd name="T17" fmla="*/ 15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49" y="15"/>
                    </a:moveTo>
                    <a:cubicBezTo>
                      <a:pt x="26" y="15"/>
                      <a:pt x="7" y="9"/>
                      <a:pt x="2" y="0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4"/>
                      <a:pt x="98" y="4"/>
                      <a:pt x="98" y="4"/>
                    </a:cubicBezTo>
                    <a:cubicBezTo>
                      <a:pt x="98" y="3"/>
                      <a:pt x="97" y="1"/>
                      <a:pt x="96" y="0"/>
                    </a:cubicBezTo>
                    <a:cubicBezTo>
                      <a:pt x="91" y="9"/>
                      <a:pt x="72" y="15"/>
                      <a:pt x="49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5" name="Freeform 19">
                <a:extLst>
                  <a:ext uri="{FF2B5EF4-FFF2-40B4-BE49-F238E27FC236}">
                    <a16:creationId xmlns:a16="http://schemas.microsoft.com/office/drawing/2014/main" id="{3EB08802-A0E1-B51E-701A-740D69EBA5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1638" y="2397126"/>
                <a:ext cx="158750" cy="66675"/>
              </a:xfrm>
              <a:custGeom>
                <a:avLst/>
                <a:gdLst>
                  <a:gd name="T0" fmla="*/ 49 w 98"/>
                  <a:gd name="T1" fmla="*/ 16 h 41"/>
                  <a:gd name="T2" fmla="*/ 2 w 98"/>
                  <a:gd name="T3" fmla="*/ 0 h 41"/>
                  <a:gd name="T4" fmla="*/ 0 w 98"/>
                  <a:gd name="T5" fmla="*/ 5 h 41"/>
                  <a:gd name="T6" fmla="*/ 0 w 98"/>
                  <a:gd name="T7" fmla="*/ 20 h 41"/>
                  <a:gd name="T8" fmla="*/ 49 w 98"/>
                  <a:gd name="T9" fmla="*/ 41 h 41"/>
                  <a:gd name="T10" fmla="*/ 98 w 98"/>
                  <a:gd name="T11" fmla="*/ 20 h 41"/>
                  <a:gd name="T12" fmla="*/ 98 w 98"/>
                  <a:gd name="T13" fmla="*/ 5 h 41"/>
                  <a:gd name="T14" fmla="*/ 96 w 98"/>
                  <a:gd name="T15" fmla="*/ 0 h 41"/>
                  <a:gd name="T16" fmla="*/ 49 w 98"/>
                  <a:gd name="T17" fmla="*/ 16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1">
                    <a:moveTo>
                      <a:pt x="49" y="16"/>
                    </a:moveTo>
                    <a:cubicBezTo>
                      <a:pt x="26" y="16"/>
                      <a:pt x="7" y="9"/>
                      <a:pt x="2" y="0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31"/>
                      <a:pt x="22" y="41"/>
                      <a:pt x="49" y="41"/>
                    </a:cubicBezTo>
                    <a:cubicBezTo>
                      <a:pt x="76" y="41"/>
                      <a:pt x="98" y="31"/>
                      <a:pt x="98" y="20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2"/>
                      <a:pt x="96" y="0"/>
                    </a:cubicBezTo>
                    <a:cubicBezTo>
                      <a:pt x="91" y="9"/>
                      <a:pt x="72" y="16"/>
                      <a:pt x="49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6" name="Freeform 20">
                <a:extLst>
                  <a:ext uri="{FF2B5EF4-FFF2-40B4-BE49-F238E27FC236}">
                    <a16:creationId xmlns:a16="http://schemas.microsoft.com/office/drawing/2014/main" id="{00269E7E-E952-12C2-6589-5D10ECF845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51638" y="2300288"/>
                <a:ext cx="158750" cy="65088"/>
              </a:xfrm>
              <a:custGeom>
                <a:avLst/>
                <a:gdLst>
                  <a:gd name="T0" fmla="*/ 96 w 98"/>
                  <a:gd name="T1" fmla="*/ 0 h 40"/>
                  <a:gd name="T2" fmla="*/ 49 w 98"/>
                  <a:gd name="T3" fmla="*/ 15 h 40"/>
                  <a:gd name="T4" fmla="*/ 2 w 98"/>
                  <a:gd name="T5" fmla="*/ 0 h 40"/>
                  <a:gd name="T6" fmla="*/ 0 w 98"/>
                  <a:gd name="T7" fmla="*/ 5 h 40"/>
                  <a:gd name="T8" fmla="*/ 0 w 98"/>
                  <a:gd name="T9" fmla="*/ 19 h 40"/>
                  <a:gd name="T10" fmla="*/ 49 w 98"/>
                  <a:gd name="T11" fmla="*/ 40 h 40"/>
                  <a:gd name="T12" fmla="*/ 98 w 98"/>
                  <a:gd name="T13" fmla="*/ 19 h 40"/>
                  <a:gd name="T14" fmla="*/ 98 w 98"/>
                  <a:gd name="T15" fmla="*/ 5 h 40"/>
                  <a:gd name="T16" fmla="*/ 96 w 98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8" h="40">
                    <a:moveTo>
                      <a:pt x="96" y="0"/>
                    </a:moveTo>
                    <a:cubicBezTo>
                      <a:pt x="95" y="8"/>
                      <a:pt x="75" y="15"/>
                      <a:pt x="49" y="15"/>
                    </a:cubicBezTo>
                    <a:cubicBezTo>
                      <a:pt x="23" y="15"/>
                      <a:pt x="3" y="8"/>
                      <a:pt x="2" y="0"/>
                    </a:cubicBezTo>
                    <a:cubicBezTo>
                      <a:pt x="1" y="1"/>
                      <a:pt x="0" y="3"/>
                      <a:pt x="0" y="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31"/>
                      <a:pt x="22" y="40"/>
                      <a:pt x="49" y="40"/>
                    </a:cubicBezTo>
                    <a:cubicBezTo>
                      <a:pt x="76" y="40"/>
                      <a:pt x="98" y="31"/>
                      <a:pt x="98" y="19"/>
                    </a:cubicBezTo>
                    <a:cubicBezTo>
                      <a:pt x="98" y="5"/>
                      <a:pt x="98" y="5"/>
                      <a:pt x="98" y="5"/>
                    </a:cubicBezTo>
                    <a:cubicBezTo>
                      <a:pt x="98" y="3"/>
                      <a:pt x="97" y="1"/>
                      <a:pt x="9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Oval 21">
                <a:extLst>
                  <a:ext uri="{FF2B5EF4-FFF2-40B4-BE49-F238E27FC236}">
                    <a16:creationId xmlns:a16="http://schemas.microsoft.com/office/drawing/2014/main" id="{FB0EBA27-3B4D-2A14-36DF-1859953F5E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54813" y="2265363"/>
                <a:ext cx="152400" cy="508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tx2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endParaRPr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23A66B42-4B4B-5D16-FAB1-EC4DA3EB15CA}"/>
              </a:ext>
            </a:extLst>
          </p:cNvPr>
          <p:cNvGrpSpPr/>
          <p:nvPr/>
        </p:nvGrpSpPr>
        <p:grpSpPr>
          <a:xfrm>
            <a:off x="2128467" y="1557586"/>
            <a:ext cx="3965945" cy="897683"/>
            <a:chOff x="-167890" y="3990109"/>
            <a:chExt cx="3965945" cy="897683"/>
          </a:xfrm>
        </p:grpSpPr>
        <p:sp>
          <p:nvSpPr>
            <p:cNvPr id="30" name="Rectangle 18">
              <a:extLst>
                <a:ext uri="{FF2B5EF4-FFF2-40B4-BE49-F238E27FC236}">
                  <a16:creationId xmlns:a16="http://schemas.microsoft.com/office/drawing/2014/main" id="{ABDED117-0FCA-F1CF-AD21-5CEE59EEEE58}"/>
                </a:ext>
              </a:extLst>
            </p:cNvPr>
            <p:cNvSpPr/>
            <p:nvPr/>
          </p:nvSpPr>
          <p:spPr>
            <a:xfrm>
              <a:off x="-167476" y="4267366"/>
              <a:ext cx="39655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29C0AD0-1F12-DD12-87AC-D4B535EF2827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2014FBD-688F-3F98-F34B-354426314C06}"/>
              </a:ext>
            </a:extLst>
          </p:cNvPr>
          <p:cNvGrpSpPr/>
          <p:nvPr/>
        </p:nvGrpSpPr>
        <p:grpSpPr>
          <a:xfrm>
            <a:off x="2128467" y="2559069"/>
            <a:ext cx="3965945" cy="897683"/>
            <a:chOff x="-167890" y="3990109"/>
            <a:chExt cx="3965945" cy="897683"/>
          </a:xfrm>
        </p:grpSpPr>
        <p:sp>
          <p:nvSpPr>
            <p:cNvPr id="33" name="Rectangle 18">
              <a:extLst>
                <a:ext uri="{FF2B5EF4-FFF2-40B4-BE49-F238E27FC236}">
                  <a16:creationId xmlns:a16="http://schemas.microsoft.com/office/drawing/2014/main" id="{00CBD1CD-6CAD-2D05-4ECC-B4CA3D858A46}"/>
                </a:ext>
              </a:extLst>
            </p:cNvPr>
            <p:cNvSpPr/>
            <p:nvPr/>
          </p:nvSpPr>
          <p:spPr>
            <a:xfrm>
              <a:off x="-167476" y="4267366"/>
              <a:ext cx="39655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2114A50-FD18-0199-595C-EF486A69C821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2BD4376-A31B-3F9E-4300-A349AF2E7E7C}"/>
              </a:ext>
            </a:extLst>
          </p:cNvPr>
          <p:cNvGrpSpPr/>
          <p:nvPr/>
        </p:nvGrpSpPr>
        <p:grpSpPr>
          <a:xfrm>
            <a:off x="2128467" y="3662160"/>
            <a:ext cx="3965945" cy="897683"/>
            <a:chOff x="-167890" y="3990109"/>
            <a:chExt cx="3965945" cy="897683"/>
          </a:xfrm>
        </p:grpSpPr>
        <p:sp>
          <p:nvSpPr>
            <p:cNvPr id="36" name="Rectangle 18">
              <a:extLst>
                <a:ext uri="{FF2B5EF4-FFF2-40B4-BE49-F238E27FC236}">
                  <a16:creationId xmlns:a16="http://schemas.microsoft.com/office/drawing/2014/main" id="{72A31279-142B-2E33-7D03-892B34BC96FB}"/>
                </a:ext>
              </a:extLst>
            </p:cNvPr>
            <p:cNvSpPr/>
            <p:nvPr/>
          </p:nvSpPr>
          <p:spPr>
            <a:xfrm>
              <a:off x="-167476" y="4267366"/>
              <a:ext cx="39655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75C9493B-A73E-74E3-EC9D-071FF82BF068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2CB873A-5D7F-8D5D-F556-C5CC34A0CDA6}"/>
              </a:ext>
            </a:extLst>
          </p:cNvPr>
          <p:cNvGrpSpPr/>
          <p:nvPr/>
        </p:nvGrpSpPr>
        <p:grpSpPr>
          <a:xfrm>
            <a:off x="2128467" y="4811627"/>
            <a:ext cx="3965945" cy="897683"/>
            <a:chOff x="-167890" y="3990109"/>
            <a:chExt cx="3965945" cy="897683"/>
          </a:xfrm>
        </p:grpSpPr>
        <p:sp>
          <p:nvSpPr>
            <p:cNvPr id="39" name="Rectangle 18">
              <a:extLst>
                <a:ext uri="{FF2B5EF4-FFF2-40B4-BE49-F238E27FC236}">
                  <a16:creationId xmlns:a16="http://schemas.microsoft.com/office/drawing/2014/main" id="{97B73B28-18DF-B3CE-C478-AA880DABF854}"/>
                </a:ext>
              </a:extLst>
            </p:cNvPr>
            <p:cNvSpPr/>
            <p:nvPr/>
          </p:nvSpPr>
          <p:spPr>
            <a:xfrm>
              <a:off x="-167476" y="4267366"/>
              <a:ext cx="39655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7F36550-76B7-1DE1-157C-813AB8F8FA25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DDB7413A-6D95-ACE8-C3F8-AA3B84E1834A}"/>
              </a:ext>
            </a:extLst>
          </p:cNvPr>
          <p:cNvGrpSpPr/>
          <p:nvPr/>
        </p:nvGrpSpPr>
        <p:grpSpPr>
          <a:xfrm>
            <a:off x="6450761" y="442402"/>
            <a:ext cx="3610771" cy="5596562"/>
            <a:chOff x="6804915" y="1165194"/>
            <a:chExt cx="2564456" cy="3974812"/>
          </a:xfrm>
        </p:grpSpPr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D717D9F-AE85-2786-7858-8647C9163E91}"/>
                </a:ext>
              </a:extLst>
            </p:cNvPr>
            <p:cNvSpPr/>
            <p:nvPr/>
          </p:nvSpPr>
          <p:spPr>
            <a:xfrm>
              <a:off x="7889021" y="4946263"/>
              <a:ext cx="310766" cy="173976"/>
            </a:xfrm>
            <a:custGeom>
              <a:avLst/>
              <a:gdLst>
                <a:gd name="connsiteX0" fmla="*/ 29112 w 310766"/>
                <a:gd name="connsiteY0" fmla="*/ 78318 h 173976"/>
                <a:gd name="connsiteX1" fmla="*/ 2442 w 310766"/>
                <a:gd name="connsiteY1" fmla="*/ 141564 h 173976"/>
                <a:gd name="connsiteX2" fmla="*/ 61306 w 310766"/>
                <a:gd name="connsiteY2" fmla="*/ 171282 h 173976"/>
                <a:gd name="connsiteX3" fmla="*/ 289906 w 310766"/>
                <a:gd name="connsiteY3" fmla="*/ 126419 h 173976"/>
                <a:gd name="connsiteX4" fmla="*/ 310766 w 310766"/>
                <a:gd name="connsiteY4" fmla="*/ 96034 h 173976"/>
                <a:gd name="connsiteX5" fmla="*/ 297050 w 310766"/>
                <a:gd name="connsiteY5" fmla="*/ 67459 h 173976"/>
                <a:gd name="connsiteX6" fmla="*/ 165224 w 310766"/>
                <a:gd name="connsiteY6" fmla="*/ 22 h 173976"/>
                <a:gd name="connsiteX7" fmla="*/ 29112 w 310766"/>
                <a:gd name="connsiteY7" fmla="*/ 78318 h 173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766" h="173976">
                  <a:moveTo>
                    <a:pt x="29112" y="78318"/>
                  </a:moveTo>
                  <a:cubicBezTo>
                    <a:pt x="11109" y="94796"/>
                    <a:pt x="-6607" y="118894"/>
                    <a:pt x="2442" y="141564"/>
                  </a:cubicBezTo>
                  <a:cubicBezTo>
                    <a:pt x="11490" y="164233"/>
                    <a:pt x="38256" y="169091"/>
                    <a:pt x="61306" y="171282"/>
                  </a:cubicBezTo>
                  <a:cubicBezTo>
                    <a:pt x="140364" y="178521"/>
                    <a:pt x="225898" y="173568"/>
                    <a:pt x="289906" y="126419"/>
                  </a:cubicBezTo>
                  <a:cubicBezTo>
                    <a:pt x="300098" y="118799"/>
                    <a:pt x="310385" y="108703"/>
                    <a:pt x="310766" y="96034"/>
                  </a:cubicBezTo>
                  <a:cubicBezTo>
                    <a:pt x="310061" y="85094"/>
                    <a:pt x="305145" y="74852"/>
                    <a:pt x="297050" y="67459"/>
                  </a:cubicBezTo>
                  <a:cubicBezTo>
                    <a:pt x="267808" y="35074"/>
                    <a:pt x="211325" y="-1026"/>
                    <a:pt x="165224" y="22"/>
                  </a:cubicBezTo>
                  <a:cubicBezTo>
                    <a:pt x="119123" y="1070"/>
                    <a:pt x="61401" y="48790"/>
                    <a:pt x="29112" y="78318"/>
                  </a:cubicBezTo>
                  <a:close/>
                </a:path>
              </a:pathLst>
            </a:custGeom>
            <a:solidFill>
              <a:srgbClr val="FFE0E8"/>
            </a:solidFill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B8A5C562-B58F-F14A-7C08-E495F5037E01}"/>
                </a:ext>
              </a:extLst>
            </p:cNvPr>
            <p:cNvSpPr/>
            <p:nvPr/>
          </p:nvSpPr>
          <p:spPr>
            <a:xfrm>
              <a:off x="8619744" y="4965979"/>
              <a:ext cx="310801" cy="174027"/>
            </a:xfrm>
            <a:custGeom>
              <a:avLst/>
              <a:gdLst>
                <a:gd name="connsiteX0" fmla="*/ 281654 w 310801"/>
                <a:gd name="connsiteY0" fmla="*/ 78318 h 174027"/>
                <a:gd name="connsiteX1" fmla="*/ 308324 w 310801"/>
                <a:gd name="connsiteY1" fmla="*/ 141659 h 174027"/>
                <a:gd name="connsiteX2" fmla="*/ 249460 w 310801"/>
                <a:gd name="connsiteY2" fmla="*/ 171282 h 174027"/>
                <a:gd name="connsiteX3" fmla="*/ 20860 w 310801"/>
                <a:gd name="connsiteY3" fmla="*/ 126419 h 174027"/>
                <a:gd name="connsiteX4" fmla="*/ 0 w 310801"/>
                <a:gd name="connsiteY4" fmla="*/ 96034 h 174027"/>
                <a:gd name="connsiteX5" fmla="*/ 13716 w 310801"/>
                <a:gd name="connsiteY5" fmla="*/ 67459 h 174027"/>
                <a:gd name="connsiteX6" fmla="*/ 145542 w 310801"/>
                <a:gd name="connsiteY6" fmla="*/ 22 h 174027"/>
                <a:gd name="connsiteX7" fmla="*/ 281654 w 310801"/>
                <a:gd name="connsiteY7" fmla="*/ 78318 h 174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10801" h="174027">
                  <a:moveTo>
                    <a:pt x="281654" y="78318"/>
                  </a:moveTo>
                  <a:cubicBezTo>
                    <a:pt x="299656" y="94796"/>
                    <a:pt x="317468" y="118990"/>
                    <a:pt x="308324" y="141659"/>
                  </a:cubicBezTo>
                  <a:cubicBezTo>
                    <a:pt x="299180" y="164329"/>
                    <a:pt x="272605" y="169186"/>
                    <a:pt x="249460" y="171282"/>
                  </a:cubicBezTo>
                  <a:cubicBezTo>
                    <a:pt x="170402" y="178616"/>
                    <a:pt x="84963" y="173663"/>
                    <a:pt x="20860" y="126419"/>
                  </a:cubicBezTo>
                  <a:cubicBezTo>
                    <a:pt x="10668" y="118894"/>
                    <a:pt x="381" y="108798"/>
                    <a:pt x="0" y="96034"/>
                  </a:cubicBezTo>
                  <a:cubicBezTo>
                    <a:pt x="743" y="85104"/>
                    <a:pt x="5653" y="74876"/>
                    <a:pt x="13716" y="67459"/>
                  </a:cubicBezTo>
                  <a:cubicBezTo>
                    <a:pt x="42958" y="34979"/>
                    <a:pt x="99441" y="-1025"/>
                    <a:pt x="145542" y="22"/>
                  </a:cubicBezTo>
                  <a:cubicBezTo>
                    <a:pt x="191643" y="1070"/>
                    <a:pt x="249460" y="48886"/>
                    <a:pt x="281654" y="78318"/>
                  </a:cubicBezTo>
                  <a:close/>
                </a:path>
              </a:pathLst>
            </a:custGeom>
            <a:solidFill>
              <a:srgbClr val="FFE0E8"/>
            </a:solidFill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2F324235-9B0B-0F13-4F62-97F9AC8C1AA7}"/>
                </a:ext>
              </a:extLst>
            </p:cNvPr>
            <p:cNvSpPr/>
            <p:nvPr/>
          </p:nvSpPr>
          <p:spPr>
            <a:xfrm>
              <a:off x="7942326" y="4024932"/>
              <a:ext cx="965549" cy="1040034"/>
            </a:xfrm>
            <a:custGeom>
              <a:avLst/>
              <a:gdLst>
                <a:gd name="connsiteX0" fmla="*/ 965549 w 965549"/>
                <a:gd name="connsiteY0" fmla="*/ 716185 h 1040034"/>
                <a:gd name="connsiteX1" fmla="*/ 482822 w 965549"/>
                <a:gd name="connsiteY1" fmla="*/ 1040035 h 1040034"/>
                <a:gd name="connsiteX2" fmla="*/ 0 w 965549"/>
                <a:gd name="connsiteY2" fmla="*/ 716185 h 1040034"/>
                <a:gd name="connsiteX3" fmla="*/ 482822 w 965549"/>
                <a:gd name="connsiteY3" fmla="*/ 0 h 1040034"/>
                <a:gd name="connsiteX4" fmla="*/ 965549 w 965549"/>
                <a:gd name="connsiteY4" fmla="*/ 716185 h 10400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5549" h="1040034">
                  <a:moveTo>
                    <a:pt x="965549" y="716185"/>
                  </a:moveTo>
                  <a:cubicBezTo>
                    <a:pt x="965549" y="1003363"/>
                    <a:pt x="749427" y="1040035"/>
                    <a:pt x="482822" y="1040035"/>
                  </a:cubicBezTo>
                  <a:cubicBezTo>
                    <a:pt x="216218" y="1040035"/>
                    <a:pt x="0" y="1003649"/>
                    <a:pt x="0" y="716185"/>
                  </a:cubicBezTo>
                  <a:cubicBezTo>
                    <a:pt x="0" y="428720"/>
                    <a:pt x="351187" y="0"/>
                    <a:pt x="482822" y="0"/>
                  </a:cubicBezTo>
                  <a:cubicBezTo>
                    <a:pt x="614458" y="0"/>
                    <a:pt x="965549" y="429196"/>
                    <a:pt x="965549" y="716185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4DD8C64B-6CF1-D52B-8C44-2CCB47814496}"/>
                </a:ext>
              </a:extLst>
            </p:cNvPr>
            <p:cNvSpPr/>
            <p:nvPr/>
          </p:nvSpPr>
          <p:spPr>
            <a:xfrm>
              <a:off x="6804915" y="1818827"/>
              <a:ext cx="1396110" cy="1395850"/>
            </a:xfrm>
            <a:custGeom>
              <a:avLst/>
              <a:gdLst>
                <a:gd name="connsiteX0" fmla="*/ 1209135 w 1396110"/>
                <a:gd name="connsiteY0" fmla="*/ 1394956 h 1395850"/>
                <a:gd name="connsiteX1" fmla="*/ 417226 w 1396110"/>
                <a:gd name="connsiteY1" fmla="*/ 1022909 h 1395850"/>
                <a:gd name="connsiteX2" fmla="*/ 126 w 1396110"/>
                <a:gd name="connsiteY2" fmla="*/ 149848 h 1395850"/>
                <a:gd name="connsiteX3" fmla="*/ 212915 w 1396110"/>
                <a:gd name="connsiteY3" fmla="*/ 5068 h 1395850"/>
                <a:gd name="connsiteX4" fmla="*/ 921289 w 1396110"/>
                <a:gd name="connsiteY4" fmla="*/ 452743 h 1395850"/>
                <a:gd name="connsiteX5" fmla="*/ 1396110 w 1396110"/>
                <a:gd name="connsiteY5" fmla="*/ 1109968 h 1395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96110" h="1395850">
                  <a:moveTo>
                    <a:pt x="1209135" y="1394956"/>
                  </a:moveTo>
                  <a:cubicBezTo>
                    <a:pt x="1195228" y="1394956"/>
                    <a:pt x="853566" y="1432389"/>
                    <a:pt x="417226" y="1022909"/>
                  </a:cubicBezTo>
                  <a:cubicBezTo>
                    <a:pt x="-19114" y="613430"/>
                    <a:pt x="126" y="149848"/>
                    <a:pt x="126" y="149848"/>
                  </a:cubicBezTo>
                  <a:cubicBezTo>
                    <a:pt x="126" y="149848"/>
                    <a:pt x="1650" y="-32365"/>
                    <a:pt x="212915" y="5068"/>
                  </a:cubicBezTo>
                  <a:cubicBezTo>
                    <a:pt x="424179" y="42501"/>
                    <a:pt x="583723" y="119939"/>
                    <a:pt x="921289" y="452743"/>
                  </a:cubicBezTo>
                  <a:cubicBezTo>
                    <a:pt x="1258855" y="785546"/>
                    <a:pt x="1396110" y="1109968"/>
                    <a:pt x="1396110" y="1109968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E1C1AA7-74BD-AC99-07D7-8B330980540F}"/>
                </a:ext>
              </a:extLst>
            </p:cNvPr>
            <p:cNvSpPr/>
            <p:nvPr/>
          </p:nvSpPr>
          <p:spPr>
            <a:xfrm>
              <a:off x="7164678" y="2218856"/>
              <a:ext cx="922523" cy="877244"/>
            </a:xfrm>
            <a:custGeom>
              <a:avLst/>
              <a:gdLst>
                <a:gd name="connsiteX0" fmla="*/ 856324 w 922523"/>
                <a:gd name="connsiteY0" fmla="*/ 877103 h 877244"/>
                <a:gd name="connsiteX1" fmla="*/ 357976 w 922523"/>
                <a:gd name="connsiteY1" fmla="*/ 630786 h 877244"/>
                <a:gd name="connsiteX2" fmla="*/ 1932 w 922523"/>
                <a:gd name="connsiteY2" fmla="*/ 87861 h 877244"/>
                <a:gd name="connsiteX3" fmla="*/ 102040 w 922523"/>
                <a:gd name="connsiteY3" fmla="*/ 4517 h 877244"/>
                <a:gd name="connsiteX4" fmla="*/ 563716 w 922523"/>
                <a:gd name="connsiteY4" fmla="*/ 294839 h 877244"/>
                <a:gd name="connsiteX5" fmla="*/ 922523 w 922523"/>
                <a:gd name="connsiteY5" fmla="*/ 707462 h 8772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2523" h="877244">
                  <a:moveTo>
                    <a:pt x="856324" y="877103"/>
                  </a:moveTo>
                  <a:cubicBezTo>
                    <a:pt x="848514" y="877103"/>
                    <a:pt x="660871" y="891485"/>
                    <a:pt x="357976" y="630786"/>
                  </a:cubicBezTo>
                  <a:cubicBezTo>
                    <a:pt x="55081" y="370087"/>
                    <a:pt x="1932" y="87861"/>
                    <a:pt x="1932" y="87861"/>
                  </a:cubicBezTo>
                  <a:cubicBezTo>
                    <a:pt x="1932" y="87861"/>
                    <a:pt x="-22452" y="-23486"/>
                    <a:pt x="102040" y="4517"/>
                  </a:cubicBezTo>
                  <a:cubicBezTo>
                    <a:pt x="226531" y="32521"/>
                    <a:pt x="327211" y="83575"/>
                    <a:pt x="563716" y="294839"/>
                  </a:cubicBezTo>
                  <a:cubicBezTo>
                    <a:pt x="800222" y="506104"/>
                    <a:pt x="922523" y="707462"/>
                    <a:pt x="922523" y="707462"/>
                  </a:cubicBezTo>
                  <a:close/>
                </a:path>
              </a:pathLst>
            </a:custGeom>
            <a:solidFill>
              <a:srgbClr val="FFE0E8"/>
            </a:solidFill>
            <a:ln w="19431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2E88938-E99C-9EAE-12C8-FAA5F78E570E}"/>
                </a:ext>
              </a:extLst>
            </p:cNvPr>
            <p:cNvSpPr/>
            <p:nvPr/>
          </p:nvSpPr>
          <p:spPr>
            <a:xfrm>
              <a:off x="8244606" y="1165194"/>
              <a:ext cx="764262" cy="1772745"/>
            </a:xfrm>
            <a:custGeom>
              <a:avLst/>
              <a:gdLst>
                <a:gd name="connsiteX0" fmla="*/ 502678 w 764262"/>
                <a:gd name="connsiteY0" fmla="*/ 1772745 h 1772745"/>
                <a:gd name="connsiteX1" fmla="*/ 764139 w 764262"/>
                <a:gd name="connsiteY1" fmla="*/ 937784 h 1772745"/>
                <a:gd name="connsiteX2" fmla="*/ 403046 w 764262"/>
                <a:gd name="connsiteY2" fmla="*/ 40052 h 1772745"/>
                <a:gd name="connsiteX3" fmla="*/ 152539 w 764262"/>
                <a:gd name="connsiteY3" fmla="*/ 99298 h 1772745"/>
                <a:gd name="connsiteX4" fmla="*/ 3092 w 764262"/>
                <a:gd name="connsiteY4" fmla="*/ 923401 h 1772745"/>
                <a:gd name="connsiteX5" fmla="*/ 166445 w 764262"/>
                <a:gd name="connsiteY5" fmla="*/ 1717786 h 17727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64262" h="1772745">
                  <a:moveTo>
                    <a:pt x="502678" y="1772745"/>
                  </a:moveTo>
                  <a:cubicBezTo>
                    <a:pt x="512203" y="1762649"/>
                    <a:pt x="770711" y="1536144"/>
                    <a:pt x="764139" y="937784"/>
                  </a:cubicBezTo>
                  <a:cubicBezTo>
                    <a:pt x="757567" y="339423"/>
                    <a:pt x="403046" y="40052"/>
                    <a:pt x="403046" y="40052"/>
                  </a:cubicBezTo>
                  <a:cubicBezTo>
                    <a:pt x="403046" y="40052"/>
                    <a:pt x="267791" y="-81677"/>
                    <a:pt x="152539" y="99298"/>
                  </a:cubicBezTo>
                  <a:cubicBezTo>
                    <a:pt x="37286" y="280273"/>
                    <a:pt x="-13577" y="449818"/>
                    <a:pt x="3092" y="923401"/>
                  </a:cubicBezTo>
                  <a:cubicBezTo>
                    <a:pt x="19760" y="1396984"/>
                    <a:pt x="166445" y="1717786"/>
                    <a:pt x="166445" y="1717786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EC27FC91-8BC5-2A6B-236F-2EEE0101E05A}"/>
                </a:ext>
              </a:extLst>
            </p:cNvPr>
            <p:cNvSpPr/>
            <p:nvPr/>
          </p:nvSpPr>
          <p:spPr>
            <a:xfrm>
              <a:off x="8437616" y="1709011"/>
              <a:ext cx="387772" cy="1199971"/>
            </a:xfrm>
            <a:custGeom>
              <a:avLst/>
              <a:gdLst>
                <a:gd name="connsiteX0" fmla="*/ 231563 w 387772"/>
                <a:gd name="connsiteY0" fmla="*/ 1199972 h 1199971"/>
                <a:gd name="connsiteX1" fmla="*/ 387106 w 387772"/>
                <a:gd name="connsiteY1" fmla="*/ 666572 h 1199971"/>
                <a:gd name="connsiteX2" fmla="*/ 227562 w 387772"/>
                <a:gd name="connsiteY2" fmla="*/ 36683 h 1199971"/>
                <a:gd name="connsiteX3" fmla="*/ 98499 w 387772"/>
                <a:gd name="connsiteY3" fmla="*/ 54114 h 1199971"/>
                <a:gd name="connsiteX4" fmla="*/ 201 w 387772"/>
                <a:gd name="connsiteY4" fmla="*/ 590562 h 1199971"/>
                <a:gd name="connsiteX5" fmla="*/ 61732 w 387772"/>
                <a:gd name="connsiteY5" fmla="*/ 1134249 h 1199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87772" h="1199971">
                  <a:moveTo>
                    <a:pt x="231563" y="1199972"/>
                  </a:moveTo>
                  <a:cubicBezTo>
                    <a:pt x="236611" y="1194066"/>
                    <a:pt x="374438" y="1065574"/>
                    <a:pt x="387106" y="666572"/>
                  </a:cubicBezTo>
                  <a:cubicBezTo>
                    <a:pt x="399774" y="267569"/>
                    <a:pt x="227562" y="36683"/>
                    <a:pt x="227562" y="36683"/>
                  </a:cubicBezTo>
                  <a:cubicBezTo>
                    <a:pt x="227562" y="36683"/>
                    <a:pt x="162030" y="-56471"/>
                    <a:pt x="98499" y="54114"/>
                  </a:cubicBezTo>
                  <a:cubicBezTo>
                    <a:pt x="34967" y="164699"/>
                    <a:pt x="4487" y="273189"/>
                    <a:pt x="201" y="590562"/>
                  </a:cubicBezTo>
                  <a:cubicBezTo>
                    <a:pt x="-4086" y="907935"/>
                    <a:pt x="61732" y="1134249"/>
                    <a:pt x="61732" y="1134249"/>
                  </a:cubicBezTo>
                  <a:close/>
                </a:path>
              </a:pathLst>
            </a:custGeom>
            <a:solidFill>
              <a:srgbClr val="FFE0E8"/>
            </a:solidFill>
            <a:ln w="19431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B0B8AFED-8B54-26EF-5FD1-B65803C157C7}"/>
                </a:ext>
              </a:extLst>
            </p:cNvPr>
            <p:cNvSpPr/>
            <p:nvPr/>
          </p:nvSpPr>
          <p:spPr>
            <a:xfrm>
              <a:off x="7502938" y="2868127"/>
              <a:ext cx="1844230" cy="1446555"/>
            </a:xfrm>
            <a:custGeom>
              <a:avLst/>
              <a:gdLst>
                <a:gd name="connsiteX0" fmla="*/ 1844231 w 1844230"/>
                <a:gd name="connsiteY0" fmla="*/ 800189 h 1446555"/>
                <a:gd name="connsiteX1" fmla="*/ 922115 w 1844230"/>
                <a:gd name="connsiteY1" fmla="*/ 1446556 h 1446555"/>
                <a:gd name="connsiteX2" fmla="*/ 0 w 1844230"/>
                <a:gd name="connsiteY2" fmla="*/ 800189 h 1446555"/>
                <a:gd name="connsiteX3" fmla="*/ 107251 w 1844230"/>
                <a:gd name="connsiteY3" fmla="*/ 444811 h 1446555"/>
                <a:gd name="connsiteX4" fmla="*/ 328613 w 1844230"/>
                <a:gd name="connsiteY4" fmla="*/ 202019 h 1446555"/>
                <a:gd name="connsiteX5" fmla="*/ 1474089 w 1844230"/>
                <a:gd name="connsiteY5" fmla="*/ 171730 h 1446555"/>
                <a:gd name="connsiteX6" fmla="*/ 1474089 w 1844230"/>
                <a:gd name="connsiteY6" fmla="*/ 171730 h 1446555"/>
                <a:gd name="connsiteX7" fmla="*/ 1733169 w 1844230"/>
                <a:gd name="connsiteY7" fmla="*/ 438430 h 1446555"/>
                <a:gd name="connsiteX8" fmla="*/ 1844231 w 1844230"/>
                <a:gd name="connsiteY8" fmla="*/ 800189 h 1446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844230" h="1446555">
                  <a:moveTo>
                    <a:pt x="1844231" y="800189"/>
                  </a:moveTo>
                  <a:cubicBezTo>
                    <a:pt x="1844231" y="1199477"/>
                    <a:pt x="1431417" y="1446556"/>
                    <a:pt x="922115" y="1446556"/>
                  </a:cubicBezTo>
                  <a:cubicBezTo>
                    <a:pt x="412813" y="1446556"/>
                    <a:pt x="0" y="1199477"/>
                    <a:pt x="0" y="800189"/>
                  </a:cubicBezTo>
                  <a:cubicBezTo>
                    <a:pt x="0" y="677888"/>
                    <a:pt x="38862" y="555492"/>
                    <a:pt x="107251" y="444811"/>
                  </a:cubicBezTo>
                  <a:cubicBezTo>
                    <a:pt x="165464" y="350944"/>
                    <a:pt x="240509" y="268634"/>
                    <a:pt x="328613" y="202019"/>
                  </a:cubicBezTo>
                  <a:cubicBezTo>
                    <a:pt x="663360" y="-55718"/>
                    <a:pt x="1126188" y="-67956"/>
                    <a:pt x="1474089" y="171730"/>
                  </a:cubicBezTo>
                  <a:lnTo>
                    <a:pt x="1474089" y="171730"/>
                  </a:lnTo>
                  <a:cubicBezTo>
                    <a:pt x="1577815" y="241933"/>
                    <a:pt x="1666001" y="332713"/>
                    <a:pt x="1733169" y="438430"/>
                  </a:cubicBezTo>
                  <a:cubicBezTo>
                    <a:pt x="1804225" y="551206"/>
                    <a:pt x="1844231" y="675888"/>
                    <a:pt x="1844231" y="800189"/>
                  </a:cubicBezTo>
                  <a:close/>
                </a:path>
              </a:pathLst>
            </a:custGeom>
            <a:solidFill>
              <a:srgbClr val="FFFFFF"/>
            </a:solidFill>
            <a:ln w="77724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CEA05B0-2465-24E8-4097-D13E79F2DEF0}"/>
                </a:ext>
              </a:extLst>
            </p:cNvPr>
            <p:cNvSpPr/>
            <p:nvPr/>
          </p:nvSpPr>
          <p:spPr>
            <a:xfrm>
              <a:off x="8265700" y="3670411"/>
              <a:ext cx="171450" cy="85725"/>
            </a:xfrm>
            <a:custGeom>
              <a:avLst/>
              <a:gdLst>
                <a:gd name="connsiteX0" fmla="*/ 171450 w 171450"/>
                <a:gd name="connsiteY0" fmla="*/ 0 h 85725"/>
                <a:gd name="connsiteX1" fmla="*/ 85725 w 171450"/>
                <a:gd name="connsiteY1" fmla="*/ 85725 h 85725"/>
                <a:gd name="connsiteX2" fmla="*/ 0 w 171450"/>
                <a:gd name="connsiteY2" fmla="*/ 0 h 85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1450" h="85725">
                  <a:moveTo>
                    <a:pt x="171450" y="0"/>
                  </a:moveTo>
                  <a:cubicBezTo>
                    <a:pt x="171450" y="47344"/>
                    <a:pt x="133070" y="85725"/>
                    <a:pt x="85725" y="85725"/>
                  </a:cubicBezTo>
                  <a:cubicBezTo>
                    <a:pt x="38380" y="85725"/>
                    <a:pt x="0" y="47344"/>
                    <a:pt x="0" y="0"/>
                  </a:cubicBezTo>
                </a:path>
              </a:pathLst>
            </a:custGeom>
            <a:noFill/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DC214CB-D175-E628-B815-6EB768B58243}"/>
                </a:ext>
              </a:extLst>
            </p:cNvPr>
            <p:cNvSpPr/>
            <p:nvPr/>
          </p:nvSpPr>
          <p:spPr>
            <a:xfrm>
              <a:off x="8436864" y="3670411"/>
              <a:ext cx="171454" cy="92723"/>
            </a:xfrm>
            <a:custGeom>
              <a:avLst/>
              <a:gdLst>
                <a:gd name="connsiteX0" fmla="*/ 171164 w 171454"/>
                <a:gd name="connsiteY0" fmla="*/ 0 h 92723"/>
                <a:gd name="connsiteX1" fmla="*/ 92719 w 171454"/>
                <a:gd name="connsiteY1" fmla="*/ 92433 h 92723"/>
                <a:gd name="connsiteX2" fmla="*/ 286 w 171454"/>
                <a:gd name="connsiteY2" fmla="*/ 13987 h 92723"/>
                <a:gd name="connsiteX3" fmla="*/ 286 w 171454"/>
                <a:gd name="connsiteY3" fmla="*/ 0 h 92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1454" h="92723">
                  <a:moveTo>
                    <a:pt x="171164" y="0"/>
                  </a:moveTo>
                  <a:cubicBezTo>
                    <a:pt x="175027" y="47187"/>
                    <a:pt x="139906" y="88571"/>
                    <a:pt x="92719" y="92433"/>
                  </a:cubicBezTo>
                  <a:cubicBezTo>
                    <a:pt x="45532" y="96296"/>
                    <a:pt x="4148" y="61174"/>
                    <a:pt x="286" y="13987"/>
                  </a:cubicBezTo>
                  <a:cubicBezTo>
                    <a:pt x="-95" y="9333"/>
                    <a:pt x="-95" y="4655"/>
                    <a:pt x="286" y="0"/>
                  </a:cubicBezTo>
                </a:path>
              </a:pathLst>
            </a:custGeom>
            <a:noFill/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5490AB2-71D4-0062-C408-F8C851B0A540}"/>
                </a:ext>
              </a:extLst>
            </p:cNvPr>
            <p:cNvSpPr/>
            <p:nvPr/>
          </p:nvSpPr>
          <p:spPr>
            <a:xfrm>
              <a:off x="7682294" y="3694224"/>
              <a:ext cx="174783" cy="38385"/>
            </a:xfrm>
            <a:custGeom>
              <a:avLst/>
              <a:gdLst>
                <a:gd name="connsiteX0" fmla="*/ 174784 w 174783"/>
                <a:gd name="connsiteY0" fmla="*/ 38386 h 38385"/>
                <a:gd name="connsiteX1" fmla="*/ 0 w 174783"/>
                <a:gd name="connsiteY1" fmla="*/ 0 h 3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783" h="38385">
                  <a:moveTo>
                    <a:pt x="174784" y="38386"/>
                  </a:moveTo>
                  <a:lnTo>
                    <a:pt x="0" y="0"/>
                  </a:lnTo>
                </a:path>
              </a:pathLst>
            </a:custGeom>
            <a:ln w="29147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5463C5A-D003-3494-8AEC-7A2698685A1A}"/>
                </a:ext>
              </a:extLst>
            </p:cNvPr>
            <p:cNvSpPr/>
            <p:nvPr/>
          </p:nvSpPr>
          <p:spPr>
            <a:xfrm>
              <a:off x="7632288" y="3807571"/>
              <a:ext cx="213264" cy="13430"/>
            </a:xfrm>
            <a:custGeom>
              <a:avLst/>
              <a:gdLst>
                <a:gd name="connsiteX0" fmla="*/ 213265 w 213264"/>
                <a:gd name="connsiteY0" fmla="*/ 0 h 13430"/>
                <a:gd name="connsiteX1" fmla="*/ 0 w 213264"/>
                <a:gd name="connsiteY1" fmla="*/ 1343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264" h="13430">
                  <a:moveTo>
                    <a:pt x="213265" y="0"/>
                  </a:moveTo>
                  <a:lnTo>
                    <a:pt x="0" y="13430"/>
                  </a:lnTo>
                </a:path>
              </a:pathLst>
            </a:custGeom>
            <a:ln w="29147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4FC848EA-96CA-15B7-04DA-3C711BC3B139}"/>
                </a:ext>
              </a:extLst>
            </p:cNvPr>
            <p:cNvSpPr/>
            <p:nvPr/>
          </p:nvSpPr>
          <p:spPr>
            <a:xfrm>
              <a:off x="7705344" y="3878628"/>
              <a:ext cx="153638" cy="40290"/>
            </a:xfrm>
            <a:custGeom>
              <a:avLst/>
              <a:gdLst>
                <a:gd name="connsiteX0" fmla="*/ 153638 w 153638"/>
                <a:gd name="connsiteY0" fmla="*/ 0 h 40290"/>
                <a:gd name="connsiteX1" fmla="*/ 0 w 153638"/>
                <a:gd name="connsiteY1" fmla="*/ 40291 h 40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638" h="40290">
                  <a:moveTo>
                    <a:pt x="153638" y="0"/>
                  </a:moveTo>
                  <a:lnTo>
                    <a:pt x="0" y="40291"/>
                  </a:lnTo>
                </a:path>
              </a:pathLst>
            </a:custGeom>
            <a:ln w="29147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EF17AB6-B4B2-9C4E-A798-272C89E90418}"/>
                </a:ext>
              </a:extLst>
            </p:cNvPr>
            <p:cNvSpPr/>
            <p:nvPr/>
          </p:nvSpPr>
          <p:spPr>
            <a:xfrm>
              <a:off x="8975884" y="3744802"/>
              <a:ext cx="174783" cy="38385"/>
            </a:xfrm>
            <a:custGeom>
              <a:avLst/>
              <a:gdLst>
                <a:gd name="connsiteX0" fmla="*/ 0 w 174783"/>
                <a:gd name="connsiteY0" fmla="*/ 38386 h 38385"/>
                <a:gd name="connsiteX1" fmla="*/ 174784 w 174783"/>
                <a:gd name="connsiteY1" fmla="*/ 0 h 38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4783" h="38385">
                  <a:moveTo>
                    <a:pt x="0" y="38386"/>
                  </a:moveTo>
                  <a:lnTo>
                    <a:pt x="174784" y="0"/>
                  </a:lnTo>
                </a:path>
              </a:pathLst>
            </a:custGeom>
            <a:ln w="29147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46950DD8-662E-5FD9-7849-B0AD11F534D2}"/>
                </a:ext>
              </a:extLst>
            </p:cNvPr>
            <p:cNvSpPr/>
            <p:nvPr/>
          </p:nvSpPr>
          <p:spPr>
            <a:xfrm>
              <a:off x="8987409" y="3858054"/>
              <a:ext cx="213264" cy="13430"/>
            </a:xfrm>
            <a:custGeom>
              <a:avLst/>
              <a:gdLst>
                <a:gd name="connsiteX0" fmla="*/ 0 w 213264"/>
                <a:gd name="connsiteY0" fmla="*/ 0 h 13430"/>
                <a:gd name="connsiteX1" fmla="*/ 213265 w 213264"/>
                <a:gd name="connsiteY1" fmla="*/ 13430 h 13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13264" h="13430">
                  <a:moveTo>
                    <a:pt x="0" y="0"/>
                  </a:moveTo>
                  <a:lnTo>
                    <a:pt x="213265" y="13430"/>
                  </a:lnTo>
                </a:path>
              </a:pathLst>
            </a:custGeom>
            <a:ln w="29147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BF7FFCD-A5D2-33BC-ABE1-BB2D2301D1C2}"/>
                </a:ext>
              </a:extLst>
            </p:cNvPr>
            <p:cNvSpPr/>
            <p:nvPr/>
          </p:nvSpPr>
          <p:spPr>
            <a:xfrm>
              <a:off x="8973979" y="3929110"/>
              <a:ext cx="153638" cy="40386"/>
            </a:xfrm>
            <a:custGeom>
              <a:avLst/>
              <a:gdLst>
                <a:gd name="connsiteX0" fmla="*/ 0 w 153638"/>
                <a:gd name="connsiteY0" fmla="*/ 0 h 40386"/>
                <a:gd name="connsiteX1" fmla="*/ 153638 w 153638"/>
                <a:gd name="connsiteY1" fmla="*/ 40386 h 40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3638" h="40386">
                  <a:moveTo>
                    <a:pt x="0" y="0"/>
                  </a:moveTo>
                  <a:lnTo>
                    <a:pt x="153638" y="40386"/>
                  </a:lnTo>
                </a:path>
              </a:pathLst>
            </a:custGeom>
            <a:ln w="29147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EDDA7D6-9DAB-92E9-93DF-9E0030724B1E}"/>
                </a:ext>
              </a:extLst>
            </p:cNvPr>
            <p:cNvSpPr/>
            <p:nvPr/>
          </p:nvSpPr>
          <p:spPr>
            <a:xfrm>
              <a:off x="7939183" y="3323511"/>
              <a:ext cx="123825" cy="76200"/>
            </a:xfrm>
            <a:custGeom>
              <a:avLst/>
              <a:gdLst>
                <a:gd name="connsiteX0" fmla="*/ 0 w 123825"/>
                <a:gd name="connsiteY0" fmla="*/ 76200 h 76200"/>
                <a:gd name="connsiteX1" fmla="*/ 123825 w 123825"/>
                <a:gd name="connsiteY1" fmla="*/ 0 h 76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3825" h="76200">
                  <a:moveTo>
                    <a:pt x="0" y="76200"/>
                  </a:moveTo>
                  <a:cubicBezTo>
                    <a:pt x="32134" y="38293"/>
                    <a:pt x="75504" y="11603"/>
                    <a:pt x="123825" y="0"/>
                  </a:cubicBezTo>
                </a:path>
              </a:pathLst>
            </a:custGeom>
            <a:noFill/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8053DAC8-E9A5-FDFB-F787-8E3C52939515}"/>
                </a:ext>
              </a:extLst>
            </p:cNvPr>
            <p:cNvSpPr/>
            <p:nvPr/>
          </p:nvSpPr>
          <p:spPr>
            <a:xfrm>
              <a:off x="8818626" y="3312748"/>
              <a:ext cx="91916" cy="70580"/>
            </a:xfrm>
            <a:custGeom>
              <a:avLst/>
              <a:gdLst>
                <a:gd name="connsiteX0" fmla="*/ 91916 w 91916"/>
                <a:gd name="connsiteY0" fmla="*/ 70580 h 70580"/>
                <a:gd name="connsiteX1" fmla="*/ 0 w 91916"/>
                <a:gd name="connsiteY1" fmla="*/ 0 h 70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1916" h="70580">
                  <a:moveTo>
                    <a:pt x="91916" y="70580"/>
                  </a:moveTo>
                  <a:cubicBezTo>
                    <a:pt x="71767" y="35868"/>
                    <a:pt x="38737" y="10505"/>
                    <a:pt x="0" y="0"/>
                  </a:cubicBezTo>
                </a:path>
              </a:pathLst>
            </a:custGeom>
            <a:noFill/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B8321C6-31DC-0186-B6D7-0E52416A2FB7}"/>
                </a:ext>
              </a:extLst>
            </p:cNvPr>
            <p:cNvSpPr/>
            <p:nvPr/>
          </p:nvSpPr>
          <p:spPr>
            <a:xfrm>
              <a:off x="8725948" y="4351649"/>
              <a:ext cx="288476" cy="173535"/>
            </a:xfrm>
            <a:custGeom>
              <a:avLst/>
              <a:gdLst>
                <a:gd name="connsiteX0" fmla="*/ 0 w 288476"/>
                <a:gd name="connsiteY0" fmla="*/ 17992 h 173535"/>
                <a:gd name="connsiteX1" fmla="*/ 266700 w 288476"/>
                <a:gd name="connsiteY1" fmla="*/ 11230 h 173535"/>
                <a:gd name="connsiteX2" fmla="*/ 288417 w 288476"/>
                <a:gd name="connsiteY2" fmla="*/ 55235 h 173535"/>
                <a:gd name="connsiteX3" fmla="*/ 245554 w 288476"/>
                <a:gd name="connsiteY3" fmla="*/ 104099 h 173535"/>
                <a:gd name="connsiteX4" fmla="*/ 86106 w 288476"/>
                <a:gd name="connsiteY4" fmla="*/ 173536 h 17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476" h="173535">
                  <a:moveTo>
                    <a:pt x="0" y="17992"/>
                  </a:moveTo>
                  <a:cubicBezTo>
                    <a:pt x="83344" y="-391"/>
                    <a:pt x="222980" y="-8011"/>
                    <a:pt x="266700" y="11230"/>
                  </a:cubicBezTo>
                  <a:cubicBezTo>
                    <a:pt x="284321" y="19135"/>
                    <a:pt x="289084" y="37900"/>
                    <a:pt x="288417" y="55235"/>
                  </a:cubicBezTo>
                  <a:cubicBezTo>
                    <a:pt x="287846" y="71142"/>
                    <a:pt x="260985" y="92764"/>
                    <a:pt x="245554" y="104099"/>
                  </a:cubicBezTo>
                  <a:cubicBezTo>
                    <a:pt x="214979" y="126673"/>
                    <a:pt x="123254" y="160486"/>
                    <a:pt x="86106" y="173536"/>
                  </a:cubicBezTo>
                </a:path>
              </a:pathLst>
            </a:custGeom>
            <a:solidFill>
              <a:srgbClr val="FFFFFF"/>
            </a:solidFill>
            <a:ln w="43815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6EC5840-45E7-7DE0-7093-360D70429851}"/>
                </a:ext>
              </a:extLst>
            </p:cNvPr>
            <p:cNvSpPr/>
            <p:nvPr/>
          </p:nvSpPr>
          <p:spPr>
            <a:xfrm>
              <a:off x="7832253" y="4351649"/>
              <a:ext cx="288476" cy="173535"/>
            </a:xfrm>
            <a:custGeom>
              <a:avLst/>
              <a:gdLst>
                <a:gd name="connsiteX0" fmla="*/ 288477 w 288476"/>
                <a:gd name="connsiteY0" fmla="*/ 17992 h 173535"/>
                <a:gd name="connsiteX1" fmla="*/ 21777 w 288476"/>
                <a:gd name="connsiteY1" fmla="*/ 11230 h 173535"/>
                <a:gd name="connsiteX2" fmla="*/ 60 w 288476"/>
                <a:gd name="connsiteY2" fmla="*/ 55235 h 173535"/>
                <a:gd name="connsiteX3" fmla="*/ 42922 w 288476"/>
                <a:gd name="connsiteY3" fmla="*/ 104099 h 173535"/>
                <a:gd name="connsiteX4" fmla="*/ 202371 w 288476"/>
                <a:gd name="connsiteY4" fmla="*/ 173536 h 173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8476" h="173535">
                  <a:moveTo>
                    <a:pt x="288477" y="17992"/>
                  </a:moveTo>
                  <a:cubicBezTo>
                    <a:pt x="205133" y="-391"/>
                    <a:pt x="65497" y="-8011"/>
                    <a:pt x="21777" y="11230"/>
                  </a:cubicBezTo>
                  <a:cubicBezTo>
                    <a:pt x="4155" y="19135"/>
                    <a:pt x="-607" y="37900"/>
                    <a:pt x="60" y="55235"/>
                  </a:cubicBezTo>
                  <a:cubicBezTo>
                    <a:pt x="631" y="71142"/>
                    <a:pt x="27492" y="92764"/>
                    <a:pt x="42922" y="104099"/>
                  </a:cubicBezTo>
                  <a:cubicBezTo>
                    <a:pt x="73497" y="126673"/>
                    <a:pt x="165223" y="160486"/>
                    <a:pt x="202371" y="173536"/>
                  </a:cubicBezTo>
                </a:path>
              </a:pathLst>
            </a:custGeom>
            <a:solidFill>
              <a:srgbClr val="FFFFFF"/>
            </a:solidFill>
            <a:ln w="43815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E279BAB-F33A-6EF6-CDE7-9A3DCA14C481}"/>
                </a:ext>
              </a:extLst>
            </p:cNvPr>
            <p:cNvSpPr/>
            <p:nvPr/>
          </p:nvSpPr>
          <p:spPr>
            <a:xfrm>
              <a:off x="8697766" y="3508714"/>
              <a:ext cx="241732" cy="165602"/>
            </a:xfrm>
            <a:custGeom>
              <a:avLst/>
              <a:gdLst>
                <a:gd name="connsiteX0" fmla="*/ 3417 w 241732"/>
                <a:gd name="connsiteY0" fmla="*/ 165603 h 165602"/>
                <a:gd name="connsiteX1" fmla="*/ 93904 w 241732"/>
                <a:gd name="connsiteY1" fmla="*/ 2154 h 165602"/>
                <a:gd name="connsiteX2" fmla="*/ 241732 w 241732"/>
                <a:gd name="connsiteY2" fmla="*/ 116454 h 16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32" h="165602">
                  <a:moveTo>
                    <a:pt x="3417" y="165603"/>
                  </a:moveTo>
                  <a:cubicBezTo>
                    <a:pt x="-12395" y="88927"/>
                    <a:pt x="28182" y="15679"/>
                    <a:pt x="93904" y="2154"/>
                  </a:cubicBezTo>
                  <a:cubicBezTo>
                    <a:pt x="159627" y="-11372"/>
                    <a:pt x="225921" y="40254"/>
                    <a:pt x="241732" y="116454"/>
                  </a:cubicBezTo>
                </a:path>
              </a:pathLst>
            </a:custGeom>
            <a:noFill/>
            <a:ln w="38862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8C7D36BC-8207-8DED-6281-476FF961EA5C}"/>
                </a:ext>
              </a:extLst>
            </p:cNvPr>
            <p:cNvSpPr/>
            <p:nvPr/>
          </p:nvSpPr>
          <p:spPr>
            <a:xfrm rot="17293800">
              <a:off x="7729159" y="4469326"/>
              <a:ext cx="135254" cy="204977"/>
            </a:xfrm>
            <a:custGeom>
              <a:avLst/>
              <a:gdLst>
                <a:gd name="connsiteX0" fmla="*/ 135255 w 135254"/>
                <a:gd name="connsiteY0" fmla="*/ 102489 h 204977"/>
                <a:gd name="connsiteX1" fmla="*/ 67627 w 135254"/>
                <a:gd name="connsiteY1" fmla="*/ 204978 h 204977"/>
                <a:gd name="connsiteX2" fmla="*/ 0 w 135254"/>
                <a:gd name="connsiteY2" fmla="*/ 102489 h 204977"/>
                <a:gd name="connsiteX3" fmla="*/ 67627 w 135254"/>
                <a:gd name="connsiteY3" fmla="*/ 0 h 204977"/>
                <a:gd name="connsiteX4" fmla="*/ 135255 w 135254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54" h="204977">
                  <a:moveTo>
                    <a:pt x="135255" y="102489"/>
                  </a:moveTo>
                  <a:cubicBezTo>
                    <a:pt x="135255" y="159092"/>
                    <a:pt x="104977" y="204978"/>
                    <a:pt x="67627" y="204978"/>
                  </a:cubicBezTo>
                  <a:cubicBezTo>
                    <a:pt x="30278" y="204978"/>
                    <a:pt x="0" y="159092"/>
                    <a:pt x="0" y="102489"/>
                  </a:cubicBezTo>
                  <a:cubicBezTo>
                    <a:pt x="0" y="45886"/>
                    <a:pt x="30278" y="0"/>
                    <a:pt x="67627" y="0"/>
                  </a:cubicBezTo>
                  <a:cubicBezTo>
                    <a:pt x="104977" y="0"/>
                    <a:pt x="135255" y="45886"/>
                    <a:pt x="135255" y="102489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F7FD45EA-7414-1B2C-1D56-AB65C146F2AF}"/>
                </a:ext>
              </a:extLst>
            </p:cNvPr>
            <p:cNvSpPr/>
            <p:nvPr/>
          </p:nvSpPr>
          <p:spPr>
            <a:xfrm rot="17293800">
              <a:off x="7750331" y="4405155"/>
              <a:ext cx="135254" cy="204977"/>
            </a:xfrm>
            <a:custGeom>
              <a:avLst/>
              <a:gdLst>
                <a:gd name="connsiteX0" fmla="*/ 135255 w 135254"/>
                <a:gd name="connsiteY0" fmla="*/ 102489 h 204977"/>
                <a:gd name="connsiteX1" fmla="*/ 67627 w 135254"/>
                <a:gd name="connsiteY1" fmla="*/ 204978 h 204977"/>
                <a:gd name="connsiteX2" fmla="*/ 0 w 135254"/>
                <a:gd name="connsiteY2" fmla="*/ 102489 h 204977"/>
                <a:gd name="connsiteX3" fmla="*/ 67627 w 135254"/>
                <a:gd name="connsiteY3" fmla="*/ 0 h 204977"/>
                <a:gd name="connsiteX4" fmla="*/ 135255 w 135254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5254" h="204977">
                  <a:moveTo>
                    <a:pt x="135255" y="102489"/>
                  </a:moveTo>
                  <a:cubicBezTo>
                    <a:pt x="135255" y="159092"/>
                    <a:pt x="104977" y="204978"/>
                    <a:pt x="67627" y="204978"/>
                  </a:cubicBezTo>
                  <a:cubicBezTo>
                    <a:pt x="30278" y="204978"/>
                    <a:pt x="0" y="159092"/>
                    <a:pt x="0" y="102489"/>
                  </a:cubicBezTo>
                  <a:cubicBezTo>
                    <a:pt x="0" y="45886"/>
                    <a:pt x="30278" y="0"/>
                    <a:pt x="67627" y="0"/>
                  </a:cubicBezTo>
                  <a:cubicBezTo>
                    <a:pt x="104977" y="0"/>
                    <a:pt x="135255" y="45886"/>
                    <a:pt x="135255" y="102489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E1E51A4-7470-2C82-9104-AE60D39FB684}"/>
                </a:ext>
              </a:extLst>
            </p:cNvPr>
            <p:cNvSpPr/>
            <p:nvPr/>
          </p:nvSpPr>
          <p:spPr>
            <a:xfrm rot="1093800">
              <a:off x="7826834" y="4222245"/>
              <a:ext cx="76866" cy="314991"/>
            </a:xfrm>
            <a:custGeom>
              <a:avLst/>
              <a:gdLst>
                <a:gd name="connsiteX0" fmla="*/ 38481 w 76866"/>
                <a:gd name="connsiteY0" fmla="*/ 0 h 314991"/>
                <a:gd name="connsiteX1" fmla="*/ 76867 w 76866"/>
                <a:gd name="connsiteY1" fmla="*/ 0 h 314991"/>
                <a:gd name="connsiteX2" fmla="*/ 76867 w 76866"/>
                <a:gd name="connsiteY2" fmla="*/ 314992 h 314991"/>
                <a:gd name="connsiteX3" fmla="*/ 38481 w 76866"/>
                <a:gd name="connsiteY3" fmla="*/ 314992 h 314991"/>
                <a:gd name="connsiteX4" fmla="*/ 38386 w 76866"/>
                <a:gd name="connsiteY4" fmla="*/ 314992 h 314991"/>
                <a:gd name="connsiteX5" fmla="*/ 0 w 76866"/>
                <a:gd name="connsiteY5" fmla="*/ 314992 h 314991"/>
                <a:gd name="connsiteX6" fmla="*/ 0 w 76866"/>
                <a:gd name="connsiteY6" fmla="*/ 0 h 314991"/>
                <a:gd name="connsiteX7" fmla="*/ 38386 w 76866"/>
                <a:gd name="connsiteY7" fmla="*/ 0 h 31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6" h="314991">
                  <a:moveTo>
                    <a:pt x="38481" y="0"/>
                  </a:moveTo>
                  <a:cubicBezTo>
                    <a:pt x="59681" y="0"/>
                    <a:pt x="76867" y="0"/>
                    <a:pt x="76867" y="0"/>
                  </a:cubicBezTo>
                  <a:lnTo>
                    <a:pt x="76867" y="314992"/>
                  </a:lnTo>
                  <a:cubicBezTo>
                    <a:pt x="76867" y="314992"/>
                    <a:pt x="59681" y="314992"/>
                    <a:pt x="38481" y="314992"/>
                  </a:cubicBezTo>
                  <a:lnTo>
                    <a:pt x="38386" y="314992"/>
                  </a:lnTo>
                  <a:cubicBezTo>
                    <a:pt x="17186" y="314992"/>
                    <a:pt x="0" y="314992"/>
                    <a:pt x="0" y="314992"/>
                  </a:cubicBezTo>
                  <a:lnTo>
                    <a:pt x="0" y="0"/>
                  </a:lnTo>
                  <a:cubicBezTo>
                    <a:pt x="0" y="0"/>
                    <a:pt x="17186" y="0"/>
                    <a:pt x="38386" y="0"/>
                  </a:cubicBezTo>
                  <a:close/>
                </a:path>
              </a:pathLst>
            </a:custGeom>
            <a:solidFill>
              <a:srgbClr val="FFFFFF"/>
            </a:solidFill>
            <a:ln w="29147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83FEBD1-A886-48E7-DA45-2EF5410E9416}"/>
                </a:ext>
              </a:extLst>
            </p:cNvPr>
            <p:cNvSpPr/>
            <p:nvPr/>
          </p:nvSpPr>
          <p:spPr>
            <a:xfrm rot="17293800">
              <a:off x="7830498" y="4166041"/>
              <a:ext cx="132397" cy="204977"/>
            </a:xfrm>
            <a:custGeom>
              <a:avLst/>
              <a:gdLst>
                <a:gd name="connsiteX0" fmla="*/ 132397 w 132397"/>
                <a:gd name="connsiteY0" fmla="*/ 102489 h 204977"/>
                <a:gd name="connsiteX1" fmla="*/ 66199 w 132397"/>
                <a:gd name="connsiteY1" fmla="*/ 204978 h 204977"/>
                <a:gd name="connsiteX2" fmla="*/ 0 w 132397"/>
                <a:gd name="connsiteY2" fmla="*/ 102489 h 204977"/>
                <a:gd name="connsiteX3" fmla="*/ 66199 w 132397"/>
                <a:gd name="connsiteY3" fmla="*/ 0 h 204977"/>
                <a:gd name="connsiteX4" fmla="*/ 132397 w 132397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97" h="204977">
                  <a:moveTo>
                    <a:pt x="132397" y="102489"/>
                  </a:moveTo>
                  <a:cubicBezTo>
                    <a:pt x="132397" y="159092"/>
                    <a:pt x="102759" y="204978"/>
                    <a:pt x="66199" y="204978"/>
                  </a:cubicBezTo>
                  <a:cubicBezTo>
                    <a:pt x="29638" y="204978"/>
                    <a:pt x="0" y="159092"/>
                    <a:pt x="0" y="102489"/>
                  </a:cubicBezTo>
                  <a:cubicBezTo>
                    <a:pt x="0" y="45886"/>
                    <a:pt x="29638" y="0"/>
                    <a:pt x="66199" y="0"/>
                  </a:cubicBezTo>
                  <a:cubicBezTo>
                    <a:pt x="102759" y="0"/>
                    <a:pt x="132397" y="45886"/>
                    <a:pt x="132397" y="102489"/>
                  </a:cubicBezTo>
                  <a:close/>
                </a:path>
              </a:pathLst>
            </a:custGeom>
            <a:solidFill>
              <a:srgbClr val="FFFFFF"/>
            </a:solidFill>
            <a:ln w="33909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4103159-759D-971B-56A2-F1D6F92F03E8}"/>
                </a:ext>
              </a:extLst>
            </p:cNvPr>
            <p:cNvSpPr/>
            <p:nvPr/>
          </p:nvSpPr>
          <p:spPr>
            <a:xfrm rot="17293800">
              <a:off x="7851259" y="4103246"/>
              <a:ext cx="132397" cy="204977"/>
            </a:xfrm>
            <a:custGeom>
              <a:avLst/>
              <a:gdLst>
                <a:gd name="connsiteX0" fmla="*/ 132397 w 132397"/>
                <a:gd name="connsiteY0" fmla="*/ 102489 h 204977"/>
                <a:gd name="connsiteX1" fmla="*/ 66199 w 132397"/>
                <a:gd name="connsiteY1" fmla="*/ 204978 h 204977"/>
                <a:gd name="connsiteX2" fmla="*/ 0 w 132397"/>
                <a:gd name="connsiteY2" fmla="*/ 102489 h 204977"/>
                <a:gd name="connsiteX3" fmla="*/ 66199 w 132397"/>
                <a:gd name="connsiteY3" fmla="*/ 0 h 204977"/>
                <a:gd name="connsiteX4" fmla="*/ 132397 w 132397"/>
                <a:gd name="connsiteY4" fmla="*/ 102489 h 2049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397" h="204977">
                  <a:moveTo>
                    <a:pt x="132397" y="102489"/>
                  </a:moveTo>
                  <a:cubicBezTo>
                    <a:pt x="132397" y="159092"/>
                    <a:pt x="102759" y="204978"/>
                    <a:pt x="66199" y="204978"/>
                  </a:cubicBezTo>
                  <a:cubicBezTo>
                    <a:pt x="29638" y="204978"/>
                    <a:pt x="0" y="159092"/>
                    <a:pt x="0" y="102489"/>
                  </a:cubicBezTo>
                  <a:cubicBezTo>
                    <a:pt x="0" y="45886"/>
                    <a:pt x="29638" y="0"/>
                    <a:pt x="66199" y="0"/>
                  </a:cubicBezTo>
                  <a:cubicBezTo>
                    <a:pt x="102759" y="0"/>
                    <a:pt x="132397" y="45886"/>
                    <a:pt x="132397" y="102489"/>
                  </a:cubicBezTo>
                  <a:close/>
                </a:path>
              </a:pathLst>
            </a:custGeom>
            <a:solidFill>
              <a:srgbClr val="FFFFFF"/>
            </a:solidFill>
            <a:ln w="33909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272BE5AD-F3A8-1660-2593-A9C31DA62EF4}"/>
                </a:ext>
              </a:extLst>
            </p:cNvPr>
            <p:cNvSpPr/>
            <p:nvPr/>
          </p:nvSpPr>
          <p:spPr>
            <a:xfrm rot="20506200">
              <a:off x="8941336" y="4503757"/>
              <a:ext cx="204977" cy="135255"/>
            </a:xfrm>
            <a:custGeom>
              <a:avLst/>
              <a:gdLst>
                <a:gd name="connsiteX0" fmla="*/ 204978 w 204977"/>
                <a:gd name="connsiteY0" fmla="*/ 67628 h 135255"/>
                <a:gd name="connsiteX1" fmla="*/ 102489 w 204977"/>
                <a:gd name="connsiteY1" fmla="*/ 135255 h 135255"/>
                <a:gd name="connsiteX2" fmla="*/ 0 w 204977"/>
                <a:gd name="connsiteY2" fmla="*/ 67628 h 135255"/>
                <a:gd name="connsiteX3" fmla="*/ 102489 w 204977"/>
                <a:gd name="connsiteY3" fmla="*/ 0 h 135255"/>
                <a:gd name="connsiteX4" fmla="*/ 204978 w 204977"/>
                <a:gd name="connsiteY4" fmla="*/ 67628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77" h="135255">
                  <a:moveTo>
                    <a:pt x="204978" y="67628"/>
                  </a:moveTo>
                  <a:cubicBezTo>
                    <a:pt x="204978" y="104977"/>
                    <a:pt x="159092" y="135255"/>
                    <a:pt x="102489" y="135255"/>
                  </a:cubicBezTo>
                  <a:cubicBezTo>
                    <a:pt x="45886" y="135255"/>
                    <a:pt x="0" y="104977"/>
                    <a:pt x="0" y="67628"/>
                  </a:cubicBezTo>
                  <a:cubicBezTo>
                    <a:pt x="0" y="30278"/>
                    <a:pt x="45886" y="0"/>
                    <a:pt x="102489" y="0"/>
                  </a:cubicBezTo>
                  <a:cubicBezTo>
                    <a:pt x="159092" y="0"/>
                    <a:pt x="204978" y="30278"/>
                    <a:pt x="204978" y="67628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5D95340-B23F-5707-2D3F-E7DC64E67724}"/>
                </a:ext>
              </a:extLst>
            </p:cNvPr>
            <p:cNvSpPr/>
            <p:nvPr/>
          </p:nvSpPr>
          <p:spPr>
            <a:xfrm rot="20506200">
              <a:off x="8920218" y="4439585"/>
              <a:ext cx="204977" cy="135255"/>
            </a:xfrm>
            <a:custGeom>
              <a:avLst/>
              <a:gdLst>
                <a:gd name="connsiteX0" fmla="*/ 204978 w 204977"/>
                <a:gd name="connsiteY0" fmla="*/ 67627 h 135255"/>
                <a:gd name="connsiteX1" fmla="*/ 102489 w 204977"/>
                <a:gd name="connsiteY1" fmla="*/ 135255 h 135255"/>
                <a:gd name="connsiteX2" fmla="*/ 0 w 204977"/>
                <a:gd name="connsiteY2" fmla="*/ 67627 h 135255"/>
                <a:gd name="connsiteX3" fmla="*/ 102489 w 204977"/>
                <a:gd name="connsiteY3" fmla="*/ 0 h 135255"/>
                <a:gd name="connsiteX4" fmla="*/ 204978 w 204977"/>
                <a:gd name="connsiteY4" fmla="*/ 67627 h 135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77" h="135255">
                  <a:moveTo>
                    <a:pt x="204978" y="67627"/>
                  </a:moveTo>
                  <a:cubicBezTo>
                    <a:pt x="204978" y="104977"/>
                    <a:pt x="159092" y="135255"/>
                    <a:pt x="102489" y="135255"/>
                  </a:cubicBezTo>
                  <a:cubicBezTo>
                    <a:pt x="45886" y="135255"/>
                    <a:pt x="0" y="104977"/>
                    <a:pt x="0" y="67627"/>
                  </a:cubicBezTo>
                  <a:cubicBezTo>
                    <a:pt x="0" y="30278"/>
                    <a:pt x="45886" y="0"/>
                    <a:pt x="102489" y="0"/>
                  </a:cubicBezTo>
                  <a:cubicBezTo>
                    <a:pt x="159092" y="0"/>
                    <a:pt x="204978" y="30278"/>
                    <a:pt x="204978" y="67627"/>
                  </a:cubicBezTo>
                  <a:close/>
                </a:path>
              </a:pathLst>
            </a:custGeom>
            <a:solidFill>
              <a:srgbClr val="FFFFFF"/>
            </a:solidFill>
            <a:ln w="34290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DC11DB7-F4F7-A05C-B83C-072B60AAFF22}"/>
                </a:ext>
              </a:extLst>
            </p:cNvPr>
            <p:cNvSpPr/>
            <p:nvPr/>
          </p:nvSpPr>
          <p:spPr>
            <a:xfrm rot="9706200">
              <a:off x="8936527" y="4222458"/>
              <a:ext cx="76866" cy="314991"/>
            </a:xfrm>
            <a:custGeom>
              <a:avLst/>
              <a:gdLst>
                <a:gd name="connsiteX0" fmla="*/ 38481 w 76866"/>
                <a:gd name="connsiteY0" fmla="*/ 0 h 314991"/>
                <a:gd name="connsiteX1" fmla="*/ 76867 w 76866"/>
                <a:gd name="connsiteY1" fmla="*/ 0 h 314991"/>
                <a:gd name="connsiteX2" fmla="*/ 76867 w 76866"/>
                <a:gd name="connsiteY2" fmla="*/ 314992 h 314991"/>
                <a:gd name="connsiteX3" fmla="*/ 38481 w 76866"/>
                <a:gd name="connsiteY3" fmla="*/ 314992 h 314991"/>
                <a:gd name="connsiteX4" fmla="*/ 38386 w 76866"/>
                <a:gd name="connsiteY4" fmla="*/ 314992 h 314991"/>
                <a:gd name="connsiteX5" fmla="*/ 0 w 76866"/>
                <a:gd name="connsiteY5" fmla="*/ 314992 h 314991"/>
                <a:gd name="connsiteX6" fmla="*/ 0 w 76866"/>
                <a:gd name="connsiteY6" fmla="*/ 0 h 314991"/>
                <a:gd name="connsiteX7" fmla="*/ 38386 w 76866"/>
                <a:gd name="connsiteY7" fmla="*/ 0 h 314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6866" h="314991">
                  <a:moveTo>
                    <a:pt x="38481" y="0"/>
                  </a:moveTo>
                  <a:cubicBezTo>
                    <a:pt x="59681" y="0"/>
                    <a:pt x="76867" y="0"/>
                    <a:pt x="76867" y="0"/>
                  </a:cubicBezTo>
                  <a:lnTo>
                    <a:pt x="76867" y="314992"/>
                  </a:lnTo>
                  <a:cubicBezTo>
                    <a:pt x="76867" y="314992"/>
                    <a:pt x="59681" y="314992"/>
                    <a:pt x="38481" y="314992"/>
                  </a:cubicBezTo>
                  <a:lnTo>
                    <a:pt x="38386" y="314992"/>
                  </a:lnTo>
                  <a:cubicBezTo>
                    <a:pt x="17186" y="314992"/>
                    <a:pt x="0" y="314992"/>
                    <a:pt x="0" y="314992"/>
                  </a:cubicBezTo>
                  <a:lnTo>
                    <a:pt x="0" y="0"/>
                  </a:lnTo>
                  <a:cubicBezTo>
                    <a:pt x="0" y="0"/>
                    <a:pt x="17186" y="0"/>
                    <a:pt x="38386" y="0"/>
                  </a:cubicBezTo>
                  <a:close/>
                </a:path>
              </a:pathLst>
            </a:custGeom>
            <a:solidFill>
              <a:srgbClr val="FFFFFF"/>
            </a:solidFill>
            <a:ln w="29147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9974DF0B-ADB9-89D2-37DF-96CA7F0BA2BB}"/>
                </a:ext>
              </a:extLst>
            </p:cNvPr>
            <p:cNvSpPr/>
            <p:nvPr/>
          </p:nvSpPr>
          <p:spPr>
            <a:xfrm rot="20506200">
              <a:off x="8841500" y="4201968"/>
              <a:ext cx="204977" cy="132397"/>
            </a:xfrm>
            <a:custGeom>
              <a:avLst/>
              <a:gdLst>
                <a:gd name="connsiteX0" fmla="*/ 204978 w 204977"/>
                <a:gd name="connsiteY0" fmla="*/ 66199 h 132397"/>
                <a:gd name="connsiteX1" fmla="*/ 102489 w 204977"/>
                <a:gd name="connsiteY1" fmla="*/ 132398 h 132397"/>
                <a:gd name="connsiteX2" fmla="*/ 0 w 204977"/>
                <a:gd name="connsiteY2" fmla="*/ 66199 h 132397"/>
                <a:gd name="connsiteX3" fmla="*/ 102489 w 204977"/>
                <a:gd name="connsiteY3" fmla="*/ 0 h 132397"/>
                <a:gd name="connsiteX4" fmla="*/ 204978 w 204977"/>
                <a:gd name="connsiteY4" fmla="*/ 66199 h 132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977" h="132397">
                  <a:moveTo>
                    <a:pt x="204978" y="66199"/>
                  </a:moveTo>
                  <a:cubicBezTo>
                    <a:pt x="204978" y="102759"/>
                    <a:pt x="159092" y="132398"/>
                    <a:pt x="102489" y="132398"/>
                  </a:cubicBezTo>
                  <a:cubicBezTo>
                    <a:pt x="45886" y="132398"/>
                    <a:pt x="0" y="102759"/>
                    <a:pt x="0" y="66199"/>
                  </a:cubicBezTo>
                  <a:cubicBezTo>
                    <a:pt x="0" y="29638"/>
                    <a:pt x="45886" y="0"/>
                    <a:pt x="102489" y="0"/>
                  </a:cubicBezTo>
                  <a:cubicBezTo>
                    <a:pt x="159092" y="0"/>
                    <a:pt x="204978" y="29638"/>
                    <a:pt x="204978" y="66199"/>
                  </a:cubicBezTo>
                  <a:close/>
                </a:path>
              </a:pathLst>
            </a:custGeom>
            <a:solidFill>
              <a:srgbClr val="FFFFFF"/>
            </a:solidFill>
            <a:ln w="33909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4FE56AD9-DFDB-92B4-CC0B-979446D38FAF}"/>
                </a:ext>
              </a:extLst>
            </p:cNvPr>
            <p:cNvSpPr/>
            <p:nvPr/>
          </p:nvSpPr>
          <p:spPr>
            <a:xfrm rot="20515661">
              <a:off x="8812157" y="4148063"/>
              <a:ext cx="204834" cy="132304"/>
            </a:xfrm>
            <a:custGeom>
              <a:avLst/>
              <a:gdLst>
                <a:gd name="connsiteX0" fmla="*/ 204834 w 204834"/>
                <a:gd name="connsiteY0" fmla="*/ 66153 h 132304"/>
                <a:gd name="connsiteX1" fmla="*/ 102416 w 204834"/>
                <a:gd name="connsiteY1" fmla="*/ 132306 h 132304"/>
                <a:gd name="connsiteX2" fmla="*/ -1 w 204834"/>
                <a:gd name="connsiteY2" fmla="*/ 66153 h 132304"/>
                <a:gd name="connsiteX3" fmla="*/ 102416 w 204834"/>
                <a:gd name="connsiteY3" fmla="*/ 1 h 132304"/>
                <a:gd name="connsiteX4" fmla="*/ 204834 w 204834"/>
                <a:gd name="connsiteY4" fmla="*/ 66153 h 13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834" h="132304">
                  <a:moveTo>
                    <a:pt x="204834" y="66153"/>
                  </a:moveTo>
                  <a:cubicBezTo>
                    <a:pt x="204834" y="102688"/>
                    <a:pt x="158980" y="132306"/>
                    <a:pt x="102416" y="132306"/>
                  </a:cubicBezTo>
                  <a:cubicBezTo>
                    <a:pt x="45853" y="132306"/>
                    <a:pt x="-1" y="102688"/>
                    <a:pt x="-1" y="66153"/>
                  </a:cubicBezTo>
                  <a:cubicBezTo>
                    <a:pt x="-1" y="29618"/>
                    <a:pt x="45853" y="1"/>
                    <a:pt x="102416" y="1"/>
                  </a:cubicBezTo>
                  <a:cubicBezTo>
                    <a:pt x="158980" y="1"/>
                    <a:pt x="204834" y="29618"/>
                    <a:pt x="204834" y="66153"/>
                  </a:cubicBezTo>
                  <a:close/>
                </a:path>
              </a:pathLst>
            </a:custGeom>
            <a:solidFill>
              <a:srgbClr val="FFFFFF"/>
            </a:solidFill>
            <a:ln w="33885" cap="rnd">
              <a:solidFill>
                <a:srgbClr val="B2B2B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8A8C531-BB9B-D09F-257E-339A19268C10}"/>
                </a:ext>
              </a:extLst>
            </p:cNvPr>
            <p:cNvSpPr/>
            <p:nvPr/>
          </p:nvSpPr>
          <p:spPr>
            <a:xfrm>
              <a:off x="7920895" y="3508714"/>
              <a:ext cx="241737" cy="165602"/>
            </a:xfrm>
            <a:custGeom>
              <a:avLst/>
              <a:gdLst>
                <a:gd name="connsiteX0" fmla="*/ 238316 w 241737"/>
                <a:gd name="connsiteY0" fmla="*/ 165603 h 165602"/>
                <a:gd name="connsiteX1" fmla="*/ 147828 w 241737"/>
                <a:gd name="connsiteY1" fmla="*/ 2154 h 165602"/>
                <a:gd name="connsiteX2" fmla="*/ 0 w 241737"/>
                <a:gd name="connsiteY2" fmla="*/ 116454 h 16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41737" h="165602">
                  <a:moveTo>
                    <a:pt x="238316" y="165603"/>
                  </a:moveTo>
                  <a:cubicBezTo>
                    <a:pt x="254127" y="88927"/>
                    <a:pt x="213646" y="15679"/>
                    <a:pt x="147828" y="2154"/>
                  </a:cubicBezTo>
                  <a:cubicBezTo>
                    <a:pt x="82010" y="-11372"/>
                    <a:pt x="15812" y="40254"/>
                    <a:pt x="0" y="116454"/>
                  </a:cubicBezTo>
                </a:path>
              </a:pathLst>
            </a:custGeom>
            <a:noFill/>
            <a:ln w="38862" cap="rnd">
              <a:solidFill>
                <a:srgbClr val="BE1622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E826F744-4BCF-BBF5-7154-CBC636C2D594}"/>
                </a:ext>
              </a:extLst>
            </p:cNvPr>
            <p:cNvSpPr/>
            <p:nvPr/>
          </p:nvSpPr>
          <p:spPr>
            <a:xfrm>
              <a:off x="7610189" y="2978954"/>
              <a:ext cx="1626298" cy="333888"/>
            </a:xfrm>
            <a:custGeom>
              <a:avLst/>
              <a:gdLst>
                <a:gd name="connsiteX0" fmla="*/ 1626299 w 1626298"/>
                <a:gd name="connsiteY0" fmla="*/ 328173 h 333888"/>
                <a:gd name="connsiteX1" fmla="*/ 826961 w 1626298"/>
                <a:gd name="connsiteY1" fmla="*/ 248163 h 333888"/>
                <a:gd name="connsiteX2" fmla="*/ 0 w 1626298"/>
                <a:gd name="connsiteY2" fmla="*/ 333888 h 333888"/>
                <a:gd name="connsiteX3" fmla="*/ 221361 w 1626298"/>
                <a:gd name="connsiteY3" fmla="*/ 91096 h 333888"/>
                <a:gd name="connsiteX4" fmla="*/ 848487 w 1626298"/>
                <a:gd name="connsiteY4" fmla="*/ 37 h 333888"/>
                <a:gd name="connsiteX5" fmla="*/ 1367028 w 1626298"/>
                <a:gd name="connsiteY5" fmla="*/ 61378 h 333888"/>
                <a:gd name="connsiteX6" fmla="*/ 1367028 w 1626298"/>
                <a:gd name="connsiteY6" fmla="*/ 61378 h 333888"/>
                <a:gd name="connsiteX7" fmla="*/ 1626299 w 1626298"/>
                <a:gd name="connsiteY7" fmla="*/ 328173 h 333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26298" h="333888">
                  <a:moveTo>
                    <a:pt x="1626299" y="328173"/>
                  </a:moveTo>
                  <a:cubicBezTo>
                    <a:pt x="1363357" y="273799"/>
                    <a:pt x="1095463" y="246984"/>
                    <a:pt x="826961" y="248163"/>
                  </a:cubicBezTo>
                  <a:cubicBezTo>
                    <a:pt x="549026" y="246918"/>
                    <a:pt x="271769" y="275659"/>
                    <a:pt x="0" y="333888"/>
                  </a:cubicBezTo>
                  <a:cubicBezTo>
                    <a:pt x="58212" y="240021"/>
                    <a:pt x="133258" y="157711"/>
                    <a:pt x="221361" y="91096"/>
                  </a:cubicBezTo>
                  <a:cubicBezTo>
                    <a:pt x="424656" y="29476"/>
                    <a:pt x="636062" y="-1220"/>
                    <a:pt x="848487" y="37"/>
                  </a:cubicBezTo>
                  <a:cubicBezTo>
                    <a:pt x="1023176" y="-505"/>
                    <a:pt x="1197288" y="20092"/>
                    <a:pt x="1367028" y="61378"/>
                  </a:cubicBezTo>
                  <a:lnTo>
                    <a:pt x="1367028" y="61378"/>
                  </a:lnTo>
                  <a:cubicBezTo>
                    <a:pt x="1470833" y="131589"/>
                    <a:pt x="1559085" y="222403"/>
                    <a:pt x="1626299" y="328173"/>
                  </a:cubicBezTo>
                  <a:close/>
                </a:path>
              </a:pathLst>
            </a:custGeom>
            <a:solidFill>
              <a:srgbClr val="E61B20"/>
            </a:solidFill>
            <a:ln w="43148" cap="rnd">
              <a:noFill/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56EE378-18AE-FC96-D2B3-E7434B52AE9A}"/>
                </a:ext>
              </a:extLst>
            </p:cNvPr>
            <p:cNvSpPr/>
            <p:nvPr/>
          </p:nvSpPr>
          <p:spPr>
            <a:xfrm>
              <a:off x="8341424" y="3705463"/>
              <a:ext cx="191452" cy="347732"/>
            </a:xfrm>
            <a:custGeom>
              <a:avLst/>
              <a:gdLst>
                <a:gd name="connsiteX0" fmla="*/ 191453 w 191452"/>
                <a:gd name="connsiteY0" fmla="*/ 66104 h 347732"/>
                <a:gd name="connsiteX1" fmla="*/ 160496 w 191452"/>
                <a:gd name="connsiteY1" fmla="*/ 181928 h 347732"/>
                <a:gd name="connsiteX2" fmla="*/ 127540 w 191452"/>
                <a:gd name="connsiteY2" fmla="*/ 305086 h 347732"/>
                <a:gd name="connsiteX3" fmla="*/ 57721 w 191452"/>
                <a:gd name="connsiteY3" fmla="*/ 330232 h 347732"/>
                <a:gd name="connsiteX4" fmla="*/ 47054 w 191452"/>
                <a:gd name="connsiteY4" fmla="*/ 297561 h 347732"/>
                <a:gd name="connsiteX5" fmla="*/ 23813 w 191452"/>
                <a:gd name="connsiteY5" fmla="*/ 176498 h 347732"/>
                <a:gd name="connsiteX6" fmla="*/ 0 w 191452"/>
                <a:gd name="connsiteY6" fmla="*/ 52673 h 347732"/>
                <a:gd name="connsiteX7" fmla="*/ 100108 w 191452"/>
                <a:gd name="connsiteY7" fmla="*/ 0 h 347732"/>
                <a:gd name="connsiteX8" fmla="*/ 191453 w 191452"/>
                <a:gd name="connsiteY8" fmla="*/ 66104 h 3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1452" h="347732">
                  <a:moveTo>
                    <a:pt x="191453" y="66104"/>
                  </a:moveTo>
                  <a:lnTo>
                    <a:pt x="160496" y="181928"/>
                  </a:lnTo>
                  <a:lnTo>
                    <a:pt x="127540" y="305086"/>
                  </a:lnTo>
                  <a:cubicBezTo>
                    <a:pt x="105537" y="364712"/>
                    <a:pt x="68389" y="350425"/>
                    <a:pt x="57721" y="330232"/>
                  </a:cubicBezTo>
                  <a:cubicBezTo>
                    <a:pt x="53116" y="319713"/>
                    <a:pt x="49543" y="308771"/>
                    <a:pt x="47054" y="297561"/>
                  </a:cubicBezTo>
                  <a:lnTo>
                    <a:pt x="23813" y="176498"/>
                  </a:lnTo>
                  <a:lnTo>
                    <a:pt x="0" y="52673"/>
                  </a:lnTo>
                  <a:cubicBezTo>
                    <a:pt x="39148" y="55340"/>
                    <a:pt x="74390" y="29718"/>
                    <a:pt x="100108" y="0"/>
                  </a:cubicBezTo>
                  <a:cubicBezTo>
                    <a:pt x="118877" y="34816"/>
                    <a:pt x="152514" y="59158"/>
                    <a:pt x="191453" y="66104"/>
                  </a:cubicBezTo>
                  <a:close/>
                </a:path>
              </a:pathLst>
            </a:custGeom>
            <a:solidFill>
              <a:srgbClr val="E61B20"/>
            </a:solidFill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849F3ABC-2F67-B7C6-29FE-159983E16FE1}"/>
                </a:ext>
              </a:extLst>
            </p:cNvPr>
            <p:cNvSpPr/>
            <p:nvPr/>
          </p:nvSpPr>
          <p:spPr>
            <a:xfrm>
              <a:off x="8365236" y="3862930"/>
              <a:ext cx="136683" cy="190265"/>
            </a:xfrm>
            <a:custGeom>
              <a:avLst/>
              <a:gdLst>
                <a:gd name="connsiteX0" fmla="*/ 136684 w 136683"/>
                <a:gd name="connsiteY0" fmla="*/ 24460 h 190265"/>
                <a:gd name="connsiteX1" fmla="*/ 103727 w 136683"/>
                <a:gd name="connsiteY1" fmla="*/ 147619 h 190265"/>
                <a:gd name="connsiteX2" fmla="*/ 33909 w 136683"/>
                <a:gd name="connsiteY2" fmla="*/ 172765 h 190265"/>
                <a:gd name="connsiteX3" fmla="*/ 23241 w 136683"/>
                <a:gd name="connsiteY3" fmla="*/ 140094 h 190265"/>
                <a:gd name="connsiteX4" fmla="*/ 0 w 136683"/>
                <a:gd name="connsiteY4" fmla="*/ 19031 h 190265"/>
                <a:gd name="connsiteX5" fmla="*/ 136684 w 136683"/>
                <a:gd name="connsiteY5" fmla="*/ 24460 h 190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6683" h="190265">
                  <a:moveTo>
                    <a:pt x="136684" y="24460"/>
                  </a:moveTo>
                  <a:lnTo>
                    <a:pt x="103727" y="147619"/>
                  </a:lnTo>
                  <a:cubicBezTo>
                    <a:pt x="81725" y="207245"/>
                    <a:pt x="44577" y="192958"/>
                    <a:pt x="33909" y="172765"/>
                  </a:cubicBezTo>
                  <a:cubicBezTo>
                    <a:pt x="29303" y="162246"/>
                    <a:pt x="25730" y="151304"/>
                    <a:pt x="23241" y="140094"/>
                  </a:cubicBezTo>
                  <a:lnTo>
                    <a:pt x="0" y="19031"/>
                  </a:lnTo>
                  <a:cubicBezTo>
                    <a:pt x="42135" y="-8210"/>
                    <a:pt x="96842" y="-6037"/>
                    <a:pt x="136684" y="24460"/>
                  </a:cubicBezTo>
                  <a:close/>
                </a:path>
              </a:pathLst>
            </a:custGeom>
            <a:solidFill>
              <a:srgbClr val="FFE0E8"/>
            </a:solidFill>
            <a:ln w="38862" cap="rnd">
              <a:solidFill>
                <a:srgbClr val="E61B20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1582C7B-D4F9-5D1A-B163-CCDDD49DB651}"/>
                </a:ext>
              </a:extLst>
            </p:cNvPr>
            <p:cNvSpPr/>
            <p:nvPr/>
          </p:nvSpPr>
          <p:spPr>
            <a:xfrm>
              <a:off x="9023985" y="2739389"/>
              <a:ext cx="168337" cy="130851"/>
            </a:xfrm>
            <a:custGeom>
              <a:avLst/>
              <a:gdLst>
                <a:gd name="connsiteX0" fmla="*/ 168116 w 168337"/>
                <a:gd name="connsiteY0" fmla="*/ 73582 h 130851"/>
                <a:gd name="connsiteX1" fmla="*/ 120491 w 168337"/>
                <a:gd name="connsiteY1" fmla="*/ 3097 h 130851"/>
                <a:gd name="connsiteX2" fmla="*/ 35338 w 168337"/>
                <a:gd name="connsiteY2" fmla="*/ 25671 h 130851"/>
                <a:gd name="connsiteX3" fmla="*/ 0 w 168337"/>
                <a:gd name="connsiteY3" fmla="*/ 108824 h 130851"/>
                <a:gd name="connsiteX4" fmla="*/ 62579 w 168337"/>
                <a:gd name="connsiteY4" fmla="*/ 128636 h 130851"/>
                <a:gd name="connsiteX5" fmla="*/ 127921 w 168337"/>
                <a:gd name="connsiteY5" fmla="*/ 123016 h 130851"/>
                <a:gd name="connsiteX6" fmla="*/ 168116 w 168337"/>
                <a:gd name="connsiteY6" fmla="*/ 73582 h 1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337" h="130851">
                  <a:moveTo>
                    <a:pt x="168116" y="73582"/>
                  </a:moveTo>
                  <a:cubicBezTo>
                    <a:pt x="170671" y="41842"/>
                    <a:pt x="150892" y="12569"/>
                    <a:pt x="120491" y="3097"/>
                  </a:cubicBezTo>
                  <a:cubicBezTo>
                    <a:pt x="90112" y="-5189"/>
                    <a:pt x="57622" y="3424"/>
                    <a:pt x="35338" y="25671"/>
                  </a:cubicBezTo>
                  <a:cubicBezTo>
                    <a:pt x="13678" y="48063"/>
                    <a:pt x="1087" y="77689"/>
                    <a:pt x="0" y="108824"/>
                  </a:cubicBezTo>
                  <a:cubicBezTo>
                    <a:pt x="20190" y="117382"/>
                    <a:pt x="41143" y="124016"/>
                    <a:pt x="62579" y="128636"/>
                  </a:cubicBezTo>
                  <a:cubicBezTo>
                    <a:pt x="84456" y="132917"/>
                    <a:pt x="107096" y="130970"/>
                    <a:pt x="127921" y="123016"/>
                  </a:cubicBezTo>
                  <a:cubicBezTo>
                    <a:pt x="148956" y="114584"/>
                    <a:pt x="164152" y="95895"/>
                    <a:pt x="168116" y="73582"/>
                  </a:cubicBezTo>
                  <a:close/>
                </a:path>
              </a:pathLst>
            </a:custGeom>
            <a:solidFill>
              <a:schemeClr val="bg1"/>
            </a:solidFill>
            <a:ln w="19431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A4117BDA-037C-7A00-82CB-F010B8E69F0B}"/>
                </a:ext>
              </a:extLst>
            </p:cNvPr>
            <p:cNvSpPr/>
            <p:nvPr/>
          </p:nvSpPr>
          <p:spPr>
            <a:xfrm>
              <a:off x="9193530" y="2968820"/>
              <a:ext cx="175841" cy="134463"/>
            </a:xfrm>
            <a:custGeom>
              <a:avLst/>
              <a:gdLst>
                <a:gd name="connsiteX0" fmla="*/ 164401 w 175841"/>
                <a:gd name="connsiteY0" fmla="*/ 109898 h 134463"/>
                <a:gd name="connsiteX1" fmla="*/ 157067 w 175841"/>
                <a:gd name="connsiteY1" fmla="*/ 25031 h 134463"/>
                <a:gd name="connsiteX2" fmla="*/ 71342 w 175841"/>
                <a:gd name="connsiteY2" fmla="*/ 3409 h 134463"/>
                <a:gd name="connsiteX3" fmla="*/ 0 w 175841"/>
                <a:gd name="connsiteY3" fmla="*/ 58844 h 134463"/>
                <a:gd name="connsiteX4" fmla="*/ 45053 w 175841"/>
                <a:gd name="connsiteY4" fmla="*/ 106469 h 134463"/>
                <a:gd name="connsiteX5" fmla="*/ 105251 w 175841"/>
                <a:gd name="connsiteY5" fmla="*/ 133997 h 134463"/>
                <a:gd name="connsiteX6" fmla="*/ 164402 w 175841"/>
                <a:gd name="connsiteY6" fmla="*/ 109898 h 13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841" h="134463">
                  <a:moveTo>
                    <a:pt x="164401" y="109898"/>
                  </a:moveTo>
                  <a:cubicBezTo>
                    <a:pt x="182060" y="83364"/>
                    <a:pt x="179017" y="48142"/>
                    <a:pt x="157067" y="25031"/>
                  </a:cubicBezTo>
                  <a:cubicBezTo>
                    <a:pt x="134448" y="2953"/>
                    <a:pt x="101727" y="-5300"/>
                    <a:pt x="71342" y="3409"/>
                  </a:cubicBezTo>
                  <a:cubicBezTo>
                    <a:pt x="41493" y="12368"/>
                    <a:pt x="16056" y="32134"/>
                    <a:pt x="0" y="58844"/>
                  </a:cubicBezTo>
                  <a:cubicBezTo>
                    <a:pt x="13472" y="76113"/>
                    <a:pt x="28558" y="92060"/>
                    <a:pt x="45053" y="106469"/>
                  </a:cubicBezTo>
                  <a:cubicBezTo>
                    <a:pt x="62114" y="121151"/>
                    <a:pt x="82987" y="130695"/>
                    <a:pt x="105251" y="133997"/>
                  </a:cubicBezTo>
                  <a:cubicBezTo>
                    <a:pt x="127803" y="136691"/>
                    <a:pt x="150154" y="127586"/>
                    <a:pt x="164402" y="109898"/>
                  </a:cubicBezTo>
                  <a:close/>
                </a:path>
              </a:pathLst>
            </a:custGeom>
            <a:solidFill>
              <a:schemeClr val="bg1"/>
            </a:solidFill>
            <a:ln w="19431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65927039-9369-C5FA-318D-C03100CE3FB2}"/>
                </a:ext>
              </a:extLst>
            </p:cNvPr>
            <p:cNvSpPr/>
            <p:nvPr/>
          </p:nvSpPr>
          <p:spPr>
            <a:xfrm>
              <a:off x="7301745" y="3145429"/>
              <a:ext cx="168427" cy="130863"/>
            </a:xfrm>
            <a:custGeom>
              <a:avLst/>
              <a:gdLst>
                <a:gd name="connsiteX0" fmla="*/ 216 w 168427"/>
                <a:gd name="connsiteY0" fmla="*/ 73593 h 130863"/>
                <a:gd name="connsiteX1" fmla="*/ 47841 w 168427"/>
                <a:gd name="connsiteY1" fmla="*/ 3108 h 130863"/>
                <a:gd name="connsiteX2" fmla="*/ 132994 w 168427"/>
                <a:gd name="connsiteY2" fmla="*/ 25682 h 130863"/>
                <a:gd name="connsiteX3" fmla="*/ 168427 w 168427"/>
                <a:gd name="connsiteY3" fmla="*/ 108835 h 130863"/>
                <a:gd name="connsiteX4" fmla="*/ 105848 w 168427"/>
                <a:gd name="connsiteY4" fmla="*/ 128647 h 130863"/>
                <a:gd name="connsiteX5" fmla="*/ 40506 w 168427"/>
                <a:gd name="connsiteY5" fmla="*/ 123028 h 130863"/>
                <a:gd name="connsiteX6" fmla="*/ 216 w 168427"/>
                <a:gd name="connsiteY6" fmla="*/ 73593 h 130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68427" h="130863">
                  <a:moveTo>
                    <a:pt x="216" y="73593"/>
                  </a:moveTo>
                  <a:cubicBezTo>
                    <a:pt x="-2303" y="41863"/>
                    <a:pt x="17462" y="12610"/>
                    <a:pt x="47841" y="3108"/>
                  </a:cubicBezTo>
                  <a:cubicBezTo>
                    <a:pt x="78219" y="-5198"/>
                    <a:pt x="110720" y="3418"/>
                    <a:pt x="132994" y="25682"/>
                  </a:cubicBezTo>
                  <a:cubicBezTo>
                    <a:pt x="154720" y="48039"/>
                    <a:pt x="167350" y="77680"/>
                    <a:pt x="168427" y="108835"/>
                  </a:cubicBezTo>
                  <a:cubicBezTo>
                    <a:pt x="148216" y="117337"/>
                    <a:pt x="127269" y="123969"/>
                    <a:pt x="105848" y="128647"/>
                  </a:cubicBezTo>
                  <a:cubicBezTo>
                    <a:pt x="83971" y="132928"/>
                    <a:pt x="61331" y="130981"/>
                    <a:pt x="40506" y="123028"/>
                  </a:cubicBezTo>
                  <a:cubicBezTo>
                    <a:pt x="19412" y="114652"/>
                    <a:pt x="4164" y="95943"/>
                    <a:pt x="216" y="73593"/>
                  </a:cubicBezTo>
                  <a:close/>
                </a:path>
              </a:pathLst>
            </a:custGeom>
            <a:solidFill>
              <a:schemeClr val="bg1"/>
            </a:solidFill>
            <a:ln w="19431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D004014D-7379-BB91-176E-DE5659B3B228}"/>
                </a:ext>
              </a:extLst>
            </p:cNvPr>
            <p:cNvSpPr/>
            <p:nvPr/>
          </p:nvSpPr>
          <p:spPr>
            <a:xfrm>
              <a:off x="7212413" y="3441569"/>
              <a:ext cx="175653" cy="133962"/>
            </a:xfrm>
            <a:custGeom>
              <a:avLst/>
              <a:gdLst>
                <a:gd name="connsiteX0" fmla="*/ 11443 w 175653"/>
                <a:gd name="connsiteY0" fmla="*/ 109780 h 133962"/>
                <a:gd name="connsiteX1" fmla="*/ 18682 w 175653"/>
                <a:gd name="connsiteY1" fmla="*/ 25007 h 133962"/>
                <a:gd name="connsiteX2" fmla="*/ 104407 w 175653"/>
                <a:gd name="connsiteY2" fmla="*/ 3386 h 133962"/>
                <a:gd name="connsiteX3" fmla="*/ 175654 w 175653"/>
                <a:gd name="connsiteY3" fmla="*/ 58821 h 133962"/>
                <a:gd name="connsiteX4" fmla="*/ 130696 w 175653"/>
                <a:gd name="connsiteY4" fmla="*/ 106446 h 133962"/>
                <a:gd name="connsiteX5" fmla="*/ 70879 w 175653"/>
                <a:gd name="connsiteY5" fmla="*/ 133402 h 133962"/>
                <a:gd name="connsiteX6" fmla="*/ 11443 w 175653"/>
                <a:gd name="connsiteY6" fmla="*/ 109780 h 13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5653" h="133962">
                  <a:moveTo>
                    <a:pt x="11443" y="109780"/>
                  </a:moveTo>
                  <a:cubicBezTo>
                    <a:pt x="-6191" y="83287"/>
                    <a:pt x="-3188" y="48127"/>
                    <a:pt x="18682" y="25007"/>
                  </a:cubicBezTo>
                  <a:cubicBezTo>
                    <a:pt x="41321" y="2965"/>
                    <a:pt x="74021" y="-5282"/>
                    <a:pt x="104407" y="3386"/>
                  </a:cubicBezTo>
                  <a:cubicBezTo>
                    <a:pt x="134216" y="12374"/>
                    <a:pt x="159614" y="32135"/>
                    <a:pt x="175654" y="58821"/>
                  </a:cubicBezTo>
                  <a:cubicBezTo>
                    <a:pt x="162190" y="76067"/>
                    <a:pt x="147138" y="92012"/>
                    <a:pt x="130696" y="106446"/>
                  </a:cubicBezTo>
                  <a:cubicBezTo>
                    <a:pt x="113664" y="120839"/>
                    <a:pt x="92943" y="130177"/>
                    <a:pt x="70879" y="133402"/>
                  </a:cubicBezTo>
                  <a:cubicBezTo>
                    <a:pt x="48311" y="136368"/>
                    <a:pt x="25817" y="127428"/>
                    <a:pt x="11443" y="109780"/>
                  </a:cubicBezTo>
                  <a:close/>
                </a:path>
              </a:pathLst>
            </a:custGeom>
            <a:solidFill>
              <a:schemeClr val="bg1"/>
            </a:solidFill>
            <a:ln w="19431" cap="flat">
              <a:solidFill>
                <a:srgbClr val="E61B20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83763340"/>
      </p:ext>
    </p:extLst>
  </p:cSld>
  <p:clrMapOvr>
    <a:masterClrMapping/>
  </p:clrMapOvr>
  <p:transition advTm="5000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B5709C-BC5A-30A6-1CE2-3C9822655606}"/>
              </a:ext>
            </a:extLst>
          </p:cNvPr>
          <p:cNvGrpSpPr/>
          <p:nvPr/>
        </p:nvGrpSpPr>
        <p:grpSpPr>
          <a:xfrm>
            <a:off x="0" y="4509914"/>
            <a:ext cx="5609180" cy="2349674"/>
            <a:chOff x="0" y="3909385"/>
            <a:chExt cx="7042772" cy="295020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4337B7-1DAE-C903-6718-559174690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2013" b="24502"/>
            <a:stretch>
              <a:fillRect/>
            </a:stretch>
          </p:blipFill>
          <p:spPr>
            <a:xfrm>
              <a:off x="0" y="3909385"/>
              <a:ext cx="7042772" cy="2950203"/>
            </a:xfrm>
            <a:custGeom>
              <a:avLst/>
              <a:gdLst>
                <a:gd name="connsiteX0" fmla="*/ 0 w 7042772"/>
                <a:gd name="connsiteY0" fmla="*/ 0 h 2950203"/>
                <a:gd name="connsiteX1" fmla="*/ 7042772 w 7042772"/>
                <a:gd name="connsiteY1" fmla="*/ 0 h 2950203"/>
                <a:gd name="connsiteX2" fmla="*/ 7042772 w 7042772"/>
                <a:gd name="connsiteY2" fmla="*/ 2950203 h 2950203"/>
                <a:gd name="connsiteX3" fmla="*/ 0 w 7042772"/>
                <a:gd name="connsiteY3" fmla="*/ 2950203 h 29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2772" h="2950203">
                  <a:moveTo>
                    <a:pt x="0" y="0"/>
                  </a:moveTo>
                  <a:lnTo>
                    <a:pt x="7042772" y="0"/>
                  </a:lnTo>
                  <a:lnTo>
                    <a:pt x="7042772" y="2950203"/>
                  </a:lnTo>
                  <a:lnTo>
                    <a:pt x="0" y="2950203"/>
                  </a:lnTo>
                  <a:close/>
                </a:path>
              </a:pathLst>
            </a:custGeom>
          </p:spPr>
        </p:pic>
        <p:grpSp>
          <p:nvGrpSpPr>
            <p:cNvPr id="200" name="图形 149">
              <a:extLst>
                <a:ext uri="{FF2B5EF4-FFF2-40B4-BE49-F238E27FC236}">
                  <a16:creationId xmlns:a16="http://schemas.microsoft.com/office/drawing/2014/main" id="{F401801B-C72C-3AAB-1AA9-F03CD2675533}"/>
                </a:ext>
              </a:extLst>
            </p:cNvPr>
            <p:cNvGrpSpPr/>
            <p:nvPr/>
          </p:nvGrpSpPr>
          <p:grpSpPr>
            <a:xfrm>
              <a:off x="982695" y="4758936"/>
              <a:ext cx="1759134" cy="1748615"/>
              <a:chOff x="6648450" y="3729015"/>
              <a:chExt cx="1759962" cy="1749438"/>
            </a:xfrm>
          </p:grpSpPr>
          <p:grpSp>
            <p:nvGrpSpPr>
              <p:cNvPr id="201" name="图形 149">
                <a:extLst>
                  <a:ext uri="{FF2B5EF4-FFF2-40B4-BE49-F238E27FC236}">
                    <a16:creationId xmlns:a16="http://schemas.microsoft.com/office/drawing/2014/main" id="{07CB44E5-B531-6D01-DA6A-DCE63A5EC197}"/>
                  </a:ext>
                </a:extLst>
              </p:cNvPr>
              <p:cNvGrpSpPr/>
              <p:nvPr/>
            </p:nvGrpSpPr>
            <p:grpSpPr>
              <a:xfrm>
                <a:off x="6648450" y="3729015"/>
                <a:ext cx="1014412" cy="307620"/>
                <a:chOff x="6648450" y="3729015"/>
                <a:chExt cx="1014412" cy="307620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7FDF70E-8A9C-0192-7B9D-F2039C5E340D}"/>
                    </a:ext>
                  </a:extLst>
                </p:cNvPr>
                <p:cNvSpPr/>
                <p:nvPr/>
              </p:nvSpPr>
              <p:spPr>
                <a:xfrm>
                  <a:off x="6648450" y="3729015"/>
                  <a:ext cx="1014412" cy="307620"/>
                </a:xfrm>
                <a:custGeom>
                  <a:avLst/>
                  <a:gdLst>
                    <a:gd name="connsiteX0" fmla="*/ 1014413 w 1014412"/>
                    <a:gd name="connsiteY0" fmla="*/ 69173 h 307620"/>
                    <a:gd name="connsiteX1" fmla="*/ 0 w 1014412"/>
                    <a:gd name="connsiteY1" fmla="*/ 226336 h 307620"/>
                    <a:gd name="connsiteX2" fmla="*/ 845344 w 1014412"/>
                    <a:gd name="connsiteY2" fmla="*/ 240623 h 307620"/>
                    <a:gd name="connsiteX3" fmla="*/ 1014413 w 1014412"/>
                    <a:gd name="connsiteY3" fmla="*/ 69173 h 30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4412" h="307620">
                      <a:moveTo>
                        <a:pt x="1014413" y="69173"/>
                      </a:moveTo>
                      <a:cubicBezTo>
                        <a:pt x="1014413" y="69173"/>
                        <a:pt x="338138" y="-164189"/>
                        <a:pt x="0" y="226336"/>
                      </a:cubicBezTo>
                      <a:cubicBezTo>
                        <a:pt x="257175" y="335873"/>
                        <a:pt x="592931" y="328730"/>
                        <a:pt x="845344" y="240623"/>
                      </a:cubicBezTo>
                      <a:cubicBezTo>
                        <a:pt x="976313" y="171567"/>
                        <a:pt x="1014413" y="69173"/>
                        <a:pt x="1014413" y="69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9A62F05-1A80-FD2C-F487-A86861480CE9}"/>
                    </a:ext>
                  </a:extLst>
                </p:cNvPr>
                <p:cNvSpPr/>
                <p:nvPr/>
              </p:nvSpPr>
              <p:spPr>
                <a:xfrm>
                  <a:off x="7392828" y="3801903"/>
                  <a:ext cx="201072" cy="197643"/>
                </a:xfrm>
                <a:custGeom>
                  <a:avLst/>
                  <a:gdLst>
                    <a:gd name="connsiteX0" fmla="*/ 74485 w 201072"/>
                    <a:gd name="connsiteY0" fmla="*/ 176594 h 197643"/>
                    <a:gd name="connsiteX1" fmla="*/ 201073 w 201072"/>
                    <a:gd name="connsiteY1" fmla="*/ 0 h 197643"/>
                    <a:gd name="connsiteX2" fmla="*/ 0 w 201072"/>
                    <a:gd name="connsiteY2" fmla="*/ 197644 h 197643"/>
                    <a:gd name="connsiteX3" fmla="*/ 74485 w 201072"/>
                    <a:gd name="connsiteY3" fmla="*/ 176594 h 197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" h="197643">
                      <a:moveTo>
                        <a:pt x="74485" y="176594"/>
                      </a:moveTo>
                      <a:cubicBezTo>
                        <a:pt x="74580" y="176022"/>
                        <a:pt x="96583" y="68961"/>
                        <a:pt x="201073" y="0"/>
                      </a:cubicBezTo>
                      <a:cubicBezTo>
                        <a:pt x="97250" y="34862"/>
                        <a:pt x="22764" y="130112"/>
                        <a:pt x="0" y="197644"/>
                      </a:cubicBezTo>
                      <a:cubicBezTo>
                        <a:pt x="25432" y="191262"/>
                        <a:pt x="50292" y="184309"/>
                        <a:pt x="74485" y="176594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149">
                <a:extLst>
                  <a:ext uri="{FF2B5EF4-FFF2-40B4-BE49-F238E27FC236}">
                    <a16:creationId xmlns:a16="http://schemas.microsoft.com/office/drawing/2014/main" id="{A737107D-10EF-B9B5-2D14-8FB5F3D64786}"/>
                  </a:ext>
                </a:extLst>
              </p:cNvPr>
              <p:cNvGrpSpPr/>
              <p:nvPr/>
            </p:nvGrpSpPr>
            <p:grpSpPr>
              <a:xfrm>
                <a:off x="6964116" y="3753053"/>
                <a:ext cx="1444295" cy="1725401"/>
                <a:chOff x="6964116" y="3753053"/>
                <a:chExt cx="1444295" cy="1725401"/>
              </a:xfrm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F0D9DF49-75AC-6A4C-31FE-B97FDFA2EC2F}"/>
                    </a:ext>
                  </a:extLst>
                </p:cNvPr>
                <p:cNvSpPr/>
                <p:nvPr/>
              </p:nvSpPr>
              <p:spPr>
                <a:xfrm>
                  <a:off x="8181117" y="3850747"/>
                  <a:ext cx="84670" cy="151535"/>
                </a:xfrm>
                <a:custGeom>
                  <a:avLst/>
                  <a:gdLst>
                    <a:gd name="connsiteX0" fmla="*/ 0 w 84670"/>
                    <a:gd name="connsiteY0" fmla="*/ 1544 h 151535"/>
                    <a:gd name="connsiteX1" fmla="*/ 61913 w 84670"/>
                    <a:gd name="connsiteY1" fmla="*/ 25166 h 151535"/>
                    <a:gd name="connsiteX2" fmla="*/ 62675 w 84670"/>
                    <a:gd name="connsiteY2" fmla="*/ 148610 h 151535"/>
                    <a:gd name="connsiteX3" fmla="*/ 0 w 84670"/>
                    <a:gd name="connsiteY3" fmla="*/ 1544 h 1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70" h="151535">
                      <a:moveTo>
                        <a:pt x="0" y="1544"/>
                      </a:moveTo>
                      <a:cubicBezTo>
                        <a:pt x="0" y="1544"/>
                        <a:pt x="29813" y="-9029"/>
                        <a:pt x="61913" y="25166"/>
                      </a:cubicBezTo>
                      <a:cubicBezTo>
                        <a:pt x="94107" y="59360"/>
                        <a:pt x="90107" y="121368"/>
                        <a:pt x="62675" y="148610"/>
                      </a:cubicBezTo>
                      <a:cubicBezTo>
                        <a:pt x="35433" y="176042"/>
                        <a:pt x="0" y="1544"/>
                        <a:pt x="0" y="1544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F9CA9D68-0A54-3F14-602C-B47C7D3003DF}"/>
                    </a:ext>
                  </a:extLst>
                </p:cNvPr>
                <p:cNvSpPr/>
                <p:nvPr/>
              </p:nvSpPr>
              <p:spPr>
                <a:xfrm>
                  <a:off x="8139588" y="5107328"/>
                  <a:ext cx="268823" cy="233434"/>
                </a:xfrm>
                <a:custGeom>
                  <a:avLst/>
                  <a:gdLst>
                    <a:gd name="connsiteX0" fmla="*/ 100299 w 268823"/>
                    <a:gd name="connsiteY0" fmla="*/ 15883 h 233434"/>
                    <a:gd name="connsiteX1" fmla="*/ 0 w 268823"/>
                    <a:gd name="connsiteY1" fmla="*/ 220671 h 233434"/>
                    <a:gd name="connsiteX2" fmla="*/ 0 w 268823"/>
                    <a:gd name="connsiteY2" fmla="*/ 233434 h 233434"/>
                    <a:gd name="connsiteX3" fmla="*/ 256604 w 268823"/>
                    <a:gd name="connsiteY3" fmla="*/ 93322 h 233434"/>
                    <a:gd name="connsiteX4" fmla="*/ 100299 w 268823"/>
                    <a:gd name="connsiteY4" fmla="*/ 15883 h 23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23" h="233434">
                      <a:moveTo>
                        <a:pt x="100299" y="15883"/>
                      </a:moveTo>
                      <a:cubicBezTo>
                        <a:pt x="286" y="75415"/>
                        <a:pt x="0" y="220671"/>
                        <a:pt x="0" y="220671"/>
                      </a:cubicBezTo>
                      <a:lnTo>
                        <a:pt x="0" y="233434"/>
                      </a:lnTo>
                      <a:cubicBezTo>
                        <a:pt x="0" y="233434"/>
                        <a:pt x="208122" y="104180"/>
                        <a:pt x="256604" y="93322"/>
                      </a:cubicBezTo>
                      <a:cubicBezTo>
                        <a:pt x="305086" y="82558"/>
                        <a:pt x="200311" y="-43648"/>
                        <a:pt x="100299" y="1588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D1396B-CB56-57A5-A96A-4A76F25AF1BF}"/>
                    </a:ext>
                  </a:extLst>
                </p:cNvPr>
                <p:cNvSpPr/>
                <p:nvPr/>
              </p:nvSpPr>
              <p:spPr>
                <a:xfrm>
                  <a:off x="7107908" y="3753053"/>
                  <a:ext cx="1226926" cy="1724160"/>
                </a:xfrm>
                <a:custGeom>
                  <a:avLst/>
                  <a:gdLst>
                    <a:gd name="connsiteX0" fmla="*/ 985865 w 1226926"/>
                    <a:gd name="connsiteY0" fmla="*/ 637495 h 1724160"/>
                    <a:gd name="connsiteX1" fmla="*/ 1077971 w 1226926"/>
                    <a:gd name="connsiteY1" fmla="*/ 485095 h 1724160"/>
                    <a:gd name="connsiteX2" fmla="*/ 1140646 w 1226926"/>
                    <a:gd name="connsiteY2" fmla="*/ 173913 h 1724160"/>
                    <a:gd name="connsiteX3" fmla="*/ 966815 w 1226926"/>
                    <a:gd name="connsiteY3" fmla="*/ 64376 h 1724160"/>
                    <a:gd name="connsiteX4" fmla="*/ 666777 w 1226926"/>
                    <a:gd name="connsiteY4" fmla="*/ 82 h 1724160"/>
                    <a:gd name="connsiteX5" fmla="*/ 366740 w 1226926"/>
                    <a:gd name="connsiteY5" fmla="*/ 202488 h 1724160"/>
                    <a:gd name="connsiteX6" fmla="*/ 235771 w 1226926"/>
                    <a:gd name="connsiteY6" fmla="*/ 683501 h 1724160"/>
                    <a:gd name="connsiteX7" fmla="*/ 20696 w 1226926"/>
                    <a:gd name="connsiteY7" fmla="*/ 1402639 h 1724160"/>
                    <a:gd name="connsiteX8" fmla="*/ 922428 w 1226926"/>
                    <a:gd name="connsiteY8" fmla="*/ 1656670 h 1724160"/>
                    <a:gd name="connsiteX9" fmla="*/ 1185985 w 1226926"/>
                    <a:gd name="connsiteY9" fmla="*/ 1059739 h 1724160"/>
                    <a:gd name="connsiteX10" fmla="*/ 985865 w 1226926"/>
                    <a:gd name="connsiteY10" fmla="*/ 637495 h 172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6926" h="1724160">
                      <a:moveTo>
                        <a:pt x="985865" y="637495"/>
                      </a:moveTo>
                      <a:cubicBezTo>
                        <a:pt x="985865" y="637495"/>
                        <a:pt x="1020821" y="545388"/>
                        <a:pt x="1077971" y="485095"/>
                      </a:cubicBezTo>
                      <a:cubicBezTo>
                        <a:pt x="1135121" y="424802"/>
                        <a:pt x="1159696" y="231063"/>
                        <a:pt x="1140646" y="173913"/>
                      </a:cubicBezTo>
                      <a:cubicBezTo>
                        <a:pt x="1121596" y="116763"/>
                        <a:pt x="1059683" y="81045"/>
                        <a:pt x="966815" y="64376"/>
                      </a:cubicBezTo>
                      <a:cubicBezTo>
                        <a:pt x="873946" y="47707"/>
                        <a:pt x="792983" y="-2299"/>
                        <a:pt x="666777" y="82"/>
                      </a:cubicBezTo>
                      <a:cubicBezTo>
                        <a:pt x="540571" y="2463"/>
                        <a:pt x="419127" y="54851"/>
                        <a:pt x="366740" y="202488"/>
                      </a:cubicBezTo>
                      <a:cubicBezTo>
                        <a:pt x="314352" y="350126"/>
                        <a:pt x="364358" y="500145"/>
                        <a:pt x="235771" y="683501"/>
                      </a:cubicBezTo>
                      <a:cubicBezTo>
                        <a:pt x="107183" y="866857"/>
                        <a:pt x="-58742" y="1056595"/>
                        <a:pt x="20696" y="1402639"/>
                      </a:cubicBezTo>
                      <a:cubicBezTo>
                        <a:pt x="100040" y="1748682"/>
                        <a:pt x="671540" y="1783639"/>
                        <a:pt x="922428" y="1656670"/>
                      </a:cubicBezTo>
                      <a:cubicBezTo>
                        <a:pt x="1173221" y="1529702"/>
                        <a:pt x="1297046" y="1282052"/>
                        <a:pt x="1185985" y="1059739"/>
                      </a:cubicBezTo>
                      <a:cubicBezTo>
                        <a:pt x="1074733" y="837520"/>
                        <a:pt x="982721" y="773988"/>
                        <a:pt x="985865" y="6374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0FB9CFF9-2142-7E75-C174-4A30DA94C167}"/>
                    </a:ext>
                  </a:extLst>
                </p:cNvPr>
                <p:cNvSpPr/>
                <p:nvPr/>
              </p:nvSpPr>
              <p:spPr>
                <a:xfrm>
                  <a:off x="7902606" y="4629015"/>
                  <a:ext cx="391191" cy="293980"/>
                </a:xfrm>
                <a:custGeom>
                  <a:avLst/>
                  <a:gdLst>
                    <a:gd name="connsiteX0" fmla="*/ 0 w 391191"/>
                    <a:gd name="connsiteY0" fmla="*/ 293981 h 293980"/>
                    <a:gd name="connsiteX1" fmla="*/ 391192 w 391191"/>
                    <a:gd name="connsiteY1" fmla="*/ 183776 h 293980"/>
                    <a:gd name="connsiteX2" fmla="*/ 0 w 391191"/>
                    <a:gd name="connsiteY2" fmla="*/ 293981 h 293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1191" h="293980">
                      <a:moveTo>
                        <a:pt x="0" y="293981"/>
                      </a:moveTo>
                      <a:cubicBezTo>
                        <a:pt x="0" y="293981"/>
                        <a:pt x="188690" y="-101974"/>
                        <a:pt x="391192" y="183776"/>
                      </a:cubicBezTo>
                      <a:cubicBezTo>
                        <a:pt x="358712" y="2897"/>
                        <a:pt x="152400" y="-161029"/>
                        <a:pt x="0" y="29398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45F53DC-8F84-2D39-3012-10C8201DAFFB}"/>
                    </a:ext>
                  </a:extLst>
                </p:cNvPr>
                <p:cNvSpPr/>
                <p:nvPr/>
              </p:nvSpPr>
              <p:spPr>
                <a:xfrm>
                  <a:off x="6964116" y="4922992"/>
                  <a:ext cx="649120" cy="555462"/>
                </a:xfrm>
                <a:custGeom>
                  <a:avLst/>
                  <a:gdLst>
                    <a:gd name="connsiteX0" fmla="*/ 649121 w 649120"/>
                    <a:gd name="connsiteY0" fmla="*/ 550739 h 555462"/>
                    <a:gd name="connsiteX1" fmla="*/ 485100 w 649120"/>
                    <a:gd name="connsiteY1" fmla="*/ 297850 h 555462"/>
                    <a:gd name="connsiteX2" fmla="*/ 59047 w 649120"/>
                    <a:gd name="connsiteY2" fmla="*/ 54963 h 555462"/>
                    <a:gd name="connsiteX3" fmla="*/ 649121 w 649120"/>
                    <a:gd name="connsiteY3" fmla="*/ 550739 h 55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5462">
                      <a:moveTo>
                        <a:pt x="649121" y="550739"/>
                      </a:moveTo>
                      <a:cubicBezTo>
                        <a:pt x="649121" y="550739"/>
                        <a:pt x="544441" y="531213"/>
                        <a:pt x="485100" y="297850"/>
                      </a:cubicBezTo>
                      <a:cubicBezTo>
                        <a:pt x="425760" y="64488"/>
                        <a:pt x="228592" y="-86959"/>
                        <a:pt x="59047" y="54963"/>
                      </a:cubicBezTo>
                      <a:cubicBezTo>
                        <a:pt x="-110593" y="196790"/>
                        <a:pt x="85050" y="603698"/>
                        <a:pt x="649121" y="550739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DF08BDC-A1D2-1A2F-B860-5A30C3D37798}"/>
                    </a:ext>
                  </a:extLst>
                </p:cNvPr>
                <p:cNvSpPr/>
                <p:nvPr/>
              </p:nvSpPr>
              <p:spPr>
                <a:xfrm>
                  <a:off x="6964116" y="4926514"/>
                  <a:ext cx="649120" cy="551939"/>
                </a:xfrm>
                <a:custGeom>
                  <a:avLst/>
                  <a:gdLst>
                    <a:gd name="connsiteX0" fmla="*/ 649121 w 649120"/>
                    <a:gd name="connsiteY0" fmla="*/ 547217 h 551939"/>
                    <a:gd name="connsiteX1" fmla="*/ 394804 w 649120"/>
                    <a:gd name="connsiteY1" fmla="*/ 315188 h 551939"/>
                    <a:gd name="connsiteX2" fmla="*/ 59047 w 649120"/>
                    <a:gd name="connsiteY2" fmla="*/ 51441 h 551939"/>
                    <a:gd name="connsiteX3" fmla="*/ 649121 w 649120"/>
                    <a:gd name="connsiteY3" fmla="*/ 547217 h 55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1939">
                      <a:moveTo>
                        <a:pt x="649121" y="547217"/>
                      </a:moveTo>
                      <a:cubicBezTo>
                        <a:pt x="649121" y="547217"/>
                        <a:pt x="454144" y="548550"/>
                        <a:pt x="394804" y="315188"/>
                      </a:cubicBezTo>
                      <a:cubicBezTo>
                        <a:pt x="335462" y="81825"/>
                        <a:pt x="228592" y="-90387"/>
                        <a:pt x="59047" y="51441"/>
                      </a:cubicBezTo>
                      <a:cubicBezTo>
                        <a:pt x="-110593" y="193268"/>
                        <a:pt x="85050" y="600176"/>
                        <a:pt x="649121" y="5472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4F45D425-3096-D842-EB8C-68C5FE73D79C}"/>
                    </a:ext>
                  </a:extLst>
                </p:cNvPr>
                <p:cNvSpPr/>
                <p:nvPr/>
              </p:nvSpPr>
              <p:spPr>
                <a:xfrm>
                  <a:off x="7147654" y="3991832"/>
                  <a:ext cx="712029" cy="769620"/>
                </a:xfrm>
                <a:custGeom>
                  <a:avLst/>
                  <a:gdLst>
                    <a:gd name="connsiteX0" fmla="*/ 212122 w 712029"/>
                    <a:gd name="connsiteY0" fmla="*/ 420243 h 769620"/>
                    <a:gd name="connsiteX1" fmla="*/ 195929 w 712029"/>
                    <a:gd name="connsiteY1" fmla="*/ 444722 h 769620"/>
                    <a:gd name="connsiteX2" fmla="*/ 0 w 712029"/>
                    <a:gd name="connsiteY2" fmla="*/ 769620 h 769620"/>
                    <a:gd name="connsiteX3" fmla="*/ 456343 w 712029"/>
                    <a:gd name="connsiteY3" fmla="*/ 398431 h 769620"/>
                    <a:gd name="connsiteX4" fmla="*/ 711899 w 712029"/>
                    <a:gd name="connsiteY4" fmla="*/ 0 h 769620"/>
                    <a:gd name="connsiteX5" fmla="*/ 212122 w 712029"/>
                    <a:gd name="connsiteY5" fmla="*/ 420243 h 76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2029" h="769620">
                      <a:moveTo>
                        <a:pt x="212122" y="420243"/>
                      </a:moveTo>
                      <a:cubicBezTo>
                        <a:pt x="207074" y="428339"/>
                        <a:pt x="201740" y="436531"/>
                        <a:pt x="195929" y="444722"/>
                      </a:cubicBezTo>
                      <a:cubicBezTo>
                        <a:pt x="126778" y="543401"/>
                        <a:pt x="46768" y="643890"/>
                        <a:pt x="0" y="769620"/>
                      </a:cubicBezTo>
                      <a:cubicBezTo>
                        <a:pt x="103823" y="595598"/>
                        <a:pt x="249174" y="569023"/>
                        <a:pt x="456343" y="398431"/>
                      </a:cubicBezTo>
                      <a:cubicBezTo>
                        <a:pt x="726187" y="176213"/>
                        <a:pt x="711899" y="0"/>
                        <a:pt x="711899" y="0"/>
                      </a:cubicBezTo>
                      <a:cubicBezTo>
                        <a:pt x="711899" y="0"/>
                        <a:pt x="439579" y="166211"/>
                        <a:pt x="212122" y="4202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149">
                <a:extLst>
                  <a:ext uri="{FF2B5EF4-FFF2-40B4-BE49-F238E27FC236}">
                    <a16:creationId xmlns:a16="http://schemas.microsoft.com/office/drawing/2014/main" id="{EBF19234-D236-7E1F-16E6-750B916AFF6B}"/>
                  </a:ext>
                </a:extLst>
              </p:cNvPr>
              <p:cNvGrpSpPr/>
              <p:nvPr/>
            </p:nvGrpSpPr>
            <p:grpSpPr>
              <a:xfrm>
                <a:off x="8006047" y="3893603"/>
                <a:ext cx="66867" cy="66797"/>
                <a:chOff x="8006047" y="3893603"/>
                <a:chExt cx="66867" cy="66797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F173CBC-2884-226A-FA8C-900A597D5F99}"/>
                    </a:ext>
                  </a:extLst>
                </p:cNvPr>
                <p:cNvSpPr/>
                <p:nvPr/>
              </p:nvSpPr>
              <p:spPr>
                <a:xfrm>
                  <a:off x="8006047" y="3893603"/>
                  <a:ext cx="66867" cy="66797"/>
                </a:xfrm>
                <a:custGeom>
                  <a:avLst/>
                  <a:gdLst>
                    <a:gd name="connsiteX0" fmla="*/ 59533 w 66867"/>
                    <a:gd name="connsiteY0" fmla="*/ 12504 h 66797"/>
                    <a:gd name="connsiteX1" fmla="*/ 54293 w 66867"/>
                    <a:gd name="connsiteY1" fmla="*/ 59462 h 66797"/>
                    <a:gd name="connsiteX2" fmla="*/ 7335 w 66867"/>
                    <a:gd name="connsiteY2" fmla="*/ 54224 h 66797"/>
                    <a:gd name="connsiteX3" fmla="*/ 12574 w 66867"/>
                    <a:gd name="connsiteY3" fmla="*/ 7266 h 66797"/>
                    <a:gd name="connsiteX4" fmla="*/ 59533 w 66867"/>
                    <a:gd name="connsiteY4" fmla="*/ 12504 h 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67" h="66797">
                      <a:moveTo>
                        <a:pt x="59533" y="12504"/>
                      </a:moveTo>
                      <a:cubicBezTo>
                        <a:pt x="71057" y="26887"/>
                        <a:pt x="68772" y="47937"/>
                        <a:pt x="54293" y="59462"/>
                      </a:cubicBezTo>
                      <a:cubicBezTo>
                        <a:pt x="39910" y="70988"/>
                        <a:pt x="18861" y="68702"/>
                        <a:pt x="7335" y="54224"/>
                      </a:cubicBezTo>
                      <a:cubicBezTo>
                        <a:pt x="-4190" y="39841"/>
                        <a:pt x="-1904" y="18791"/>
                        <a:pt x="12574" y="7266"/>
                      </a:cubicBezTo>
                      <a:cubicBezTo>
                        <a:pt x="26957" y="-4165"/>
                        <a:pt x="48007" y="-1879"/>
                        <a:pt x="59533" y="12504"/>
                      </a:cubicBezTo>
                      <a:close/>
                    </a:path>
                  </a:pathLst>
                </a:custGeom>
                <a:solidFill>
                  <a:srgbClr val="D872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3ED39D93-A224-358A-C920-85F322764B0D}"/>
                    </a:ext>
                  </a:extLst>
                </p:cNvPr>
                <p:cNvSpPr/>
                <p:nvPr/>
              </p:nvSpPr>
              <p:spPr>
                <a:xfrm>
                  <a:off x="8020929" y="3908510"/>
                  <a:ext cx="37008" cy="37008"/>
                </a:xfrm>
                <a:custGeom>
                  <a:avLst/>
                  <a:gdLst>
                    <a:gd name="connsiteX0" fmla="*/ 32935 w 37008"/>
                    <a:gd name="connsiteY0" fmla="*/ 6931 h 37008"/>
                    <a:gd name="connsiteX1" fmla="*/ 30077 w 37008"/>
                    <a:gd name="connsiteY1" fmla="*/ 32934 h 37008"/>
                    <a:gd name="connsiteX2" fmla="*/ 4074 w 37008"/>
                    <a:gd name="connsiteY2" fmla="*/ 30077 h 37008"/>
                    <a:gd name="connsiteX3" fmla="*/ 6932 w 37008"/>
                    <a:gd name="connsiteY3" fmla="*/ 4074 h 37008"/>
                    <a:gd name="connsiteX4" fmla="*/ 32935 w 37008"/>
                    <a:gd name="connsiteY4" fmla="*/ 6931 h 3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08" h="37008">
                      <a:moveTo>
                        <a:pt x="32935" y="6931"/>
                      </a:moveTo>
                      <a:cubicBezTo>
                        <a:pt x="39316" y="14932"/>
                        <a:pt x="38078" y="26553"/>
                        <a:pt x="30077" y="32934"/>
                      </a:cubicBezTo>
                      <a:cubicBezTo>
                        <a:pt x="22076" y="39316"/>
                        <a:pt x="10456" y="38078"/>
                        <a:pt x="4074" y="30077"/>
                      </a:cubicBezTo>
                      <a:cubicBezTo>
                        <a:pt x="-2308" y="22076"/>
                        <a:pt x="-1070" y="10456"/>
                        <a:pt x="6932" y="4074"/>
                      </a:cubicBezTo>
                      <a:cubicBezTo>
                        <a:pt x="14932" y="-2308"/>
                        <a:pt x="26553" y="-1070"/>
                        <a:pt x="32935" y="693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08DCD33-789A-749C-9F33-17244013CACB}"/>
                    </a:ext>
                  </a:extLst>
                </p:cNvPr>
                <p:cNvSpPr/>
                <p:nvPr/>
              </p:nvSpPr>
              <p:spPr>
                <a:xfrm>
                  <a:off x="8021200" y="3907923"/>
                  <a:ext cx="13892" cy="13892"/>
                </a:xfrm>
                <a:custGeom>
                  <a:avLst/>
                  <a:gdLst>
                    <a:gd name="connsiteX0" fmla="*/ 12375 w 13892"/>
                    <a:gd name="connsiteY0" fmla="*/ 2565 h 13892"/>
                    <a:gd name="connsiteX1" fmla="*/ 11328 w 13892"/>
                    <a:gd name="connsiteY1" fmla="*/ 12375 h 13892"/>
                    <a:gd name="connsiteX2" fmla="*/ 1517 w 13892"/>
                    <a:gd name="connsiteY2" fmla="*/ 11328 h 13892"/>
                    <a:gd name="connsiteX3" fmla="*/ 2565 w 13892"/>
                    <a:gd name="connsiteY3" fmla="*/ 1517 h 13892"/>
                    <a:gd name="connsiteX4" fmla="*/ 12375 w 13892"/>
                    <a:gd name="connsiteY4" fmla="*/ 2565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2" h="13892">
                      <a:moveTo>
                        <a:pt x="12375" y="2565"/>
                      </a:moveTo>
                      <a:cubicBezTo>
                        <a:pt x="14756" y="5613"/>
                        <a:pt x="14280" y="9994"/>
                        <a:pt x="11328" y="12375"/>
                      </a:cubicBezTo>
                      <a:cubicBezTo>
                        <a:pt x="8279" y="14757"/>
                        <a:pt x="3898" y="14281"/>
                        <a:pt x="1517" y="11328"/>
                      </a:cubicBezTo>
                      <a:cubicBezTo>
                        <a:pt x="-864" y="8280"/>
                        <a:pt x="-388" y="3898"/>
                        <a:pt x="2565" y="1517"/>
                      </a:cubicBezTo>
                      <a:cubicBezTo>
                        <a:pt x="5613" y="-864"/>
                        <a:pt x="9994" y="-388"/>
                        <a:pt x="12375" y="25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149">
                <a:extLst>
                  <a:ext uri="{FF2B5EF4-FFF2-40B4-BE49-F238E27FC236}">
                    <a16:creationId xmlns:a16="http://schemas.microsoft.com/office/drawing/2014/main" id="{3D268F6F-0BAC-7EEC-0FD5-B9598BAFDD1C}"/>
                  </a:ext>
                </a:extLst>
              </p:cNvPr>
              <p:cNvGrpSpPr/>
              <p:nvPr/>
            </p:nvGrpSpPr>
            <p:grpSpPr>
              <a:xfrm>
                <a:off x="6945725" y="3871150"/>
                <a:ext cx="923131" cy="755332"/>
                <a:chOff x="6945725" y="3871150"/>
                <a:chExt cx="923131" cy="755332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295FCAE-A541-FCAD-2AB6-A2D16A879F6C}"/>
                    </a:ext>
                  </a:extLst>
                </p:cNvPr>
                <p:cNvSpPr/>
                <p:nvPr/>
              </p:nvSpPr>
              <p:spPr>
                <a:xfrm>
                  <a:off x="6945725" y="3871150"/>
                  <a:ext cx="923131" cy="755332"/>
                </a:xfrm>
                <a:custGeom>
                  <a:avLst/>
                  <a:gdLst>
                    <a:gd name="connsiteX0" fmla="*/ 920686 w 923131"/>
                    <a:gd name="connsiteY0" fmla="*/ 0 h 755332"/>
                    <a:gd name="connsiteX1" fmla="*/ 0 w 923131"/>
                    <a:gd name="connsiteY1" fmla="*/ 755332 h 755332"/>
                    <a:gd name="connsiteX2" fmla="*/ 852964 w 923131"/>
                    <a:gd name="connsiteY2" fmla="*/ 270986 h 755332"/>
                    <a:gd name="connsiteX3" fmla="*/ 920686 w 923131"/>
                    <a:gd name="connsiteY3" fmla="*/ 0 h 75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131" h="755332">
                      <a:moveTo>
                        <a:pt x="920686" y="0"/>
                      </a:moveTo>
                      <a:cubicBezTo>
                        <a:pt x="920686" y="0"/>
                        <a:pt x="107442" y="165735"/>
                        <a:pt x="0" y="755332"/>
                      </a:cubicBezTo>
                      <a:cubicBezTo>
                        <a:pt x="321564" y="713041"/>
                        <a:pt x="652748" y="507968"/>
                        <a:pt x="852964" y="270986"/>
                      </a:cubicBezTo>
                      <a:cubicBezTo>
                        <a:pt x="942975" y="124777"/>
                        <a:pt x="920686" y="0"/>
                        <a:pt x="9206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41E9B4DF-7422-1E10-07EE-71B9EBC5EC32}"/>
                    </a:ext>
                  </a:extLst>
                </p:cNvPr>
                <p:cNvSpPr/>
                <p:nvPr/>
              </p:nvSpPr>
              <p:spPr>
                <a:xfrm>
                  <a:off x="7104457" y="3969639"/>
                  <a:ext cx="689374" cy="553007"/>
                </a:xfrm>
                <a:custGeom>
                  <a:avLst/>
                  <a:gdLst>
                    <a:gd name="connsiteX0" fmla="*/ 689374 w 689374"/>
                    <a:gd name="connsiteY0" fmla="*/ 0 h 553007"/>
                    <a:gd name="connsiteX1" fmla="*/ 267893 w 689374"/>
                    <a:gd name="connsiteY1" fmla="*/ 197644 h 553007"/>
                    <a:gd name="connsiteX2" fmla="*/ 13099 w 689374"/>
                    <a:gd name="connsiteY2" fmla="*/ 542925 h 553007"/>
                    <a:gd name="connsiteX3" fmla="*/ 546499 w 689374"/>
                    <a:gd name="connsiteY3" fmla="*/ 226219 h 553007"/>
                    <a:gd name="connsiteX4" fmla="*/ 689374 w 689374"/>
                    <a:gd name="connsiteY4" fmla="*/ 0 h 55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374" h="553007">
                      <a:moveTo>
                        <a:pt x="689374" y="0"/>
                      </a:moveTo>
                      <a:cubicBezTo>
                        <a:pt x="689374" y="0"/>
                        <a:pt x="486968" y="35719"/>
                        <a:pt x="267893" y="197644"/>
                      </a:cubicBezTo>
                      <a:cubicBezTo>
                        <a:pt x="48818" y="359569"/>
                        <a:pt x="-34907" y="481870"/>
                        <a:pt x="13099" y="542925"/>
                      </a:cubicBezTo>
                      <a:cubicBezTo>
                        <a:pt x="61105" y="603980"/>
                        <a:pt x="432199" y="373856"/>
                        <a:pt x="546499" y="226219"/>
                      </a:cubicBezTo>
                      <a:cubicBezTo>
                        <a:pt x="660799" y="78581"/>
                        <a:pt x="689374" y="0"/>
                        <a:pt x="689374" y="0"/>
                      </a:cubicBezTo>
                      <a:close/>
                    </a:path>
                  </a:pathLst>
                </a:custGeom>
                <a:solidFill>
                  <a:srgbClr val="F5BB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61AD59C9-0EF3-D70C-CEEF-3EFCED40991D}"/>
                    </a:ext>
                  </a:extLst>
                </p:cNvPr>
                <p:cNvSpPr/>
                <p:nvPr/>
              </p:nvSpPr>
              <p:spPr>
                <a:xfrm>
                  <a:off x="7130129" y="3969543"/>
                  <a:ext cx="663701" cy="553004"/>
                </a:xfrm>
                <a:custGeom>
                  <a:avLst/>
                  <a:gdLst>
                    <a:gd name="connsiteX0" fmla="*/ 592836 w 663701"/>
                    <a:gd name="connsiteY0" fmla="*/ 18479 h 553004"/>
                    <a:gd name="connsiteX1" fmla="*/ 454152 w 663701"/>
                    <a:gd name="connsiteY1" fmla="*/ 234601 h 553004"/>
                    <a:gd name="connsiteX2" fmla="*/ 0 w 663701"/>
                    <a:gd name="connsiteY2" fmla="*/ 551021 h 553004"/>
                    <a:gd name="connsiteX3" fmla="*/ 520827 w 663701"/>
                    <a:gd name="connsiteY3" fmla="*/ 226219 h 553004"/>
                    <a:gd name="connsiteX4" fmla="*/ 663702 w 663701"/>
                    <a:gd name="connsiteY4" fmla="*/ 0 h 553004"/>
                    <a:gd name="connsiteX5" fmla="*/ 592836 w 663701"/>
                    <a:gd name="connsiteY5" fmla="*/ 18479 h 553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3701" h="553004">
                      <a:moveTo>
                        <a:pt x="592836" y="18479"/>
                      </a:moveTo>
                      <a:cubicBezTo>
                        <a:pt x="581597" y="43815"/>
                        <a:pt x="545020" y="117348"/>
                        <a:pt x="454152" y="234601"/>
                      </a:cubicBezTo>
                      <a:cubicBezTo>
                        <a:pt x="366522" y="347758"/>
                        <a:pt x="128207" y="509206"/>
                        <a:pt x="0" y="551021"/>
                      </a:cubicBezTo>
                      <a:cubicBezTo>
                        <a:pt x="80582" y="575691"/>
                        <a:pt x="413671" y="364712"/>
                        <a:pt x="520827" y="226219"/>
                      </a:cubicBezTo>
                      <a:cubicBezTo>
                        <a:pt x="635127" y="78581"/>
                        <a:pt x="663702" y="0"/>
                        <a:pt x="663702" y="0"/>
                      </a:cubicBezTo>
                      <a:cubicBezTo>
                        <a:pt x="663702" y="0"/>
                        <a:pt x="637032" y="4858"/>
                        <a:pt x="592836" y="18479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382462-DB2F-E989-F25E-2AC9AA6DFC95}"/>
              </a:ext>
            </a:extLst>
          </p:cNvPr>
          <p:cNvGrpSpPr/>
          <p:nvPr/>
        </p:nvGrpSpPr>
        <p:grpSpPr>
          <a:xfrm>
            <a:off x="4978575" y="296995"/>
            <a:ext cx="2267799" cy="1125546"/>
            <a:chOff x="2679259" y="1272442"/>
            <a:chExt cx="3408111" cy="1691502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72A816B6-5752-B193-CE6E-7B3ACCE960A6}"/>
                </a:ext>
              </a:extLst>
            </p:cNvPr>
            <p:cNvGrpSpPr/>
            <p:nvPr/>
          </p:nvGrpSpPr>
          <p:grpSpPr>
            <a:xfrm>
              <a:off x="2679259" y="1272442"/>
              <a:ext cx="1691502" cy="1691501"/>
              <a:chOff x="2998294" y="1272442"/>
              <a:chExt cx="1934463" cy="1934463"/>
            </a:xfrm>
          </p:grpSpPr>
          <p:sp>
            <p:nvSpPr>
              <p:cNvPr id="40" name="椭圆 39">
                <a:extLst>
                  <a:ext uri="{FF2B5EF4-FFF2-40B4-BE49-F238E27FC236}">
                    <a16:creationId xmlns:a16="http://schemas.microsoft.com/office/drawing/2014/main" id="{A2F26AE3-8102-CBA6-B090-482A513E04A0}"/>
                  </a:ext>
                </a:extLst>
              </p:cNvPr>
              <p:cNvSpPr/>
              <p:nvPr/>
            </p:nvSpPr>
            <p:spPr bwMode="auto">
              <a:xfrm>
                <a:off x="2998294" y="1272442"/>
                <a:ext cx="1934463" cy="1934463"/>
              </a:xfrm>
              <a:prstGeom prst="ellipse">
                <a:avLst/>
              </a:prstGeom>
              <a:gradFill>
                <a:gsLst>
                  <a:gs pos="0">
                    <a:srgbClr val="E61B20"/>
                  </a:gs>
                  <a:gs pos="100000">
                    <a:srgbClr val="C10000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sx="103000" sy="103000" algn="tl" rotWithShape="0">
                  <a:prstClr val="black">
                    <a:alpha val="12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zh-CN" altLang="en-US" sz="9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291C4DEE-CE8D-C6FA-8D51-EF83AE237D38}"/>
                  </a:ext>
                </a:extLst>
              </p:cNvPr>
              <p:cNvSpPr txBox="1"/>
              <p:nvPr/>
            </p:nvSpPr>
            <p:spPr>
              <a:xfrm>
                <a:off x="3184804" y="1406618"/>
                <a:ext cx="1507570" cy="15869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5400" dirty="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rPr>
                  <a:t>目</a:t>
                </a:r>
              </a:p>
            </p:txBody>
          </p:sp>
        </p:grp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1C1FCC5-ABF3-65ED-2B06-8B6B3FEE82B1}"/>
                </a:ext>
              </a:extLst>
            </p:cNvPr>
            <p:cNvGrpSpPr/>
            <p:nvPr/>
          </p:nvGrpSpPr>
          <p:grpSpPr>
            <a:xfrm>
              <a:off x="4395869" y="1272442"/>
              <a:ext cx="1691501" cy="1691501"/>
              <a:chOff x="2998294" y="1272442"/>
              <a:chExt cx="1934462" cy="1934463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67E027A-D8F1-5B67-1942-AC864ADB89B2}"/>
                  </a:ext>
                </a:extLst>
              </p:cNvPr>
              <p:cNvSpPr/>
              <p:nvPr/>
            </p:nvSpPr>
            <p:spPr bwMode="auto">
              <a:xfrm>
                <a:off x="2998294" y="1272442"/>
                <a:ext cx="1934462" cy="1934463"/>
              </a:xfrm>
              <a:prstGeom prst="ellipse">
                <a:avLst/>
              </a:prstGeom>
              <a:gradFill>
                <a:gsLst>
                  <a:gs pos="0">
                    <a:srgbClr val="E61B20"/>
                  </a:gs>
                  <a:gs pos="100000">
                    <a:srgbClr val="C10000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sx="103000" sy="103000" algn="tl" rotWithShape="0">
                  <a:prstClr val="black">
                    <a:alpha val="12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900"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7CAF7CD-D410-8475-2580-3DF99F885000}"/>
                  </a:ext>
                </a:extLst>
              </p:cNvPr>
              <p:cNvSpPr txBox="1"/>
              <p:nvPr/>
            </p:nvSpPr>
            <p:spPr>
              <a:xfrm>
                <a:off x="3214623" y="1406618"/>
                <a:ext cx="1507569" cy="158691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80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zh-CN" altLang="en-US" sz="5400" dirty="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rPr>
                  <a:t>录</a:t>
                </a:r>
                <a:endParaRPr lang="zh-CN" altLang="en-US" sz="5400" dirty="0"/>
              </a:p>
            </p:txBody>
          </p:sp>
        </p:grp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0E4C677-78A0-C37F-3422-F5AEC8BCE5D6}"/>
                </a:ext>
              </a:extLst>
            </p:cNvPr>
            <p:cNvSpPr/>
            <p:nvPr/>
          </p:nvSpPr>
          <p:spPr>
            <a:xfrm flipH="1">
              <a:off x="2732474" y="2359516"/>
              <a:ext cx="626428" cy="504132"/>
            </a:xfrm>
            <a:custGeom>
              <a:avLst/>
              <a:gdLst>
                <a:gd name="connsiteX0" fmla="*/ 532299 w 626428"/>
                <a:gd name="connsiteY0" fmla="*/ 0 h 504132"/>
                <a:gd name="connsiteX1" fmla="*/ 444047 w 626428"/>
                <a:gd name="connsiteY1" fmla="*/ 37410 h 504132"/>
                <a:gd name="connsiteX2" fmla="*/ 342192 w 626428"/>
                <a:gd name="connsiteY2" fmla="*/ 204856 h 504132"/>
                <a:gd name="connsiteX3" fmla="*/ 446436 w 626428"/>
                <a:gd name="connsiteY3" fmla="*/ 195734 h 504132"/>
                <a:gd name="connsiteX4" fmla="*/ 425858 w 626428"/>
                <a:gd name="connsiteY4" fmla="*/ 173472 h 504132"/>
                <a:gd name="connsiteX5" fmla="*/ 396653 w 626428"/>
                <a:gd name="connsiteY5" fmla="*/ 155339 h 504132"/>
                <a:gd name="connsiteX6" fmla="*/ 477201 w 626428"/>
                <a:gd name="connsiteY6" fmla="*/ 161962 h 504132"/>
                <a:gd name="connsiteX7" fmla="*/ 402993 w 626428"/>
                <a:gd name="connsiteY7" fmla="*/ 273375 h 504132"/>
                <a:gd name="connsiteX8" fmla="*/ 271101 w 626428"/>
                <a:gd name="connsiteY8" fmla="*/ 173582 h 504132"/>
                <a:gd name="connsiteX9" fmla="*/ 114785 w 626428"/>
                <a:gd name="connsiteY9" fmla="*/ 216474 h 504132"/>
                <a:gd name="connsiteX10" fmla="*/ 5031 w 626428"/>
                <a:gd name="connsiteY10" fmla="*/ 365025 h 504132"/>
                <a:gd name="connsiteX11" fmla="*/ 91920 w 626428"/>
                <a:gd name="connsiteY11" fmla="*/ 429419 h 504132"/>
                <a:gd name="connsiteX12" fmla="*/ 182966 w 626428"/>
                <a:gd name="connsiteY12" fmla="*/ 502826 h 504132"/>
                <a:gd name="connsiteX13" fmla="*/ 300410 w 626428"/>
                <a:gd name="connsiteY13" fmla="*/ 421926 h 504132"/>
                <a:gd name="connsiteX14" fmla="*/ 262475 w 626428"/>
                <a:gd name="connsiteY14" fmla="*/ 322892 h 504132"/>
                <a:gd name="connsiteX15" fmla="*/ 199283 w 626428"/>
                <a:gd name="connsiteY15" fmla="*/ 364917 h 504132"/>
                <a:gd name="connsiteX16" fmla="*/ 237218 w 626428"/>
                <a:gd name="connsiteY16" fmla="*/ 394671 h 504132"/>
                <a:gd name="connsiteX17" fmla="*/ 261747 w 626428"/>
                <a:gd name="connsiteY17" fmla="*/ 388046 h 504132"/>
                <a:gd name="connsiteX18" fmla="*/ 219135 w 626428"/>
                <a:gd name="connsiteY18" fmla="*/ 428767 h 504132"/>
                <a:gd name="connsiteX19" fmla="*/ 182966 w 626428"/>
                <a:gd name="connsiteY19" fmla="*/ 333643 h 504132"/>
                <a:gd name="connsiteX20" fmla="*/ 321716 w 626428"/>
                <a:gd name="connsiteY20" fmla="*/ 346891 h 504132"/>
                <a:gd name="connsiteX21" fmla="*/ 325848 w 626428"/>
                <a:gd name="connsiteY21" fmla="*/ 438025 h 504132"/>
                <a:gd name="connsiteX22" fmla="*/ 312996 w 626428"/>
                <a:gd name="connsiteY22" fmla="*/ 458645 h 504132"/>
                <a:gd name="connsiteX23" fmla="*/ 436467 w 626428"/>
                <a:gd name="connsiteY23" fmla="*/ 356771 h 504132"/>
                <a:gd name="connsiteX24" fmla="*/ 617719 w 626428"/>
                <a:gd name="connsiteY24" fmla="*/ 87939 h 504132"/>
                <a:gd name="connsiteX25" fmla="*/ 626428 w 626428"/>
                <a:gd name="connsiteY25" fmla="*/ 59881 h 504132"/>
                <a:gd name="connsiteX26" fmla="*/ 624059 w 626428"/>
                <a:gd name="connsiteY26" fmla="*/ 59670 h 504132"/>
                <a:gd name="connsiteX27" fmla="*/ 532299 w 626428"/>
                <a:gd name="connsiteY27" fmla="*/ 0 h 50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26428" h="504132">
                  <a:moveTo>
                    <a:pt x="532299" y="0"/>
                  </a:moveTo>
                  <a:cubicBezTo>
                    <a:pt x="493415" y="109"/>
                    <a:pt x="455115" y="16397"/>
                    <a:pt x="444047" y="37410"/>
                  </a:cubicBezTo>
                  <a:cubicBezTo>
                    <a:pt x="318495" y="26659"/>
                    <a:pt x="313714" y="165220"/>
                    <a:pt x="342192" y="204856"/>
                  </a:cubicBezTo>
                  <a:cubicBezTo>
                    <a:pt x="370669" y="244382"/>
                    <a:pt x="436148" y="226248"/>
                    <a:pt x="446436" y="195734"/>
                  </a:cubicBezTo>
                  <a:cubicBezTo>
                    <a:pt x="456622" y="165220"/>
                    <a:pt x="432198" y="159465"/>
                    <a:pt x="425858" y="173472"/>
                  </a:cubicBezTo>
                  <a:cubicBezTo>
                    <a:pt x="419518" y="187481"/>
                    <a:pt x="394262" y="189978"/>
                    <a:pt x="396653" y="155339"/>
                  </a:cubicBezTo>
                  <a:cubicBezTo>
                    <a:pt x="399043" y="120698"/>
                    <a:pt x="456622" y="105822"/>
                    <a:pt x="477201" y="161962"/>
                  </a:cubicBezTo>
                  <a:cubicBezTo>
                    <a:pt x="497780" y="218103"/>
                    <a:pt x="446436" y="272506"/>
                    <a:pt x="402993" y="273375"/>
                  </a:cubicBezTo>
                  <a:cubicBezTo>
                    <a:pt x="359548" y="274244"/>
                    <a:pt x="321612" y="246989"/>
                    <a:pt x="271101" y="173582"/>
                  </a:cubicBezTo>
                  <a:cubicBezTo>
                    <a:pt x="220589" y="100175"/>
                    <a:pt x="109276" y="152081"/>
                    <a:pt x="114785" y="216474"/>
                  </a:cubicBezTo>
                  <a:cubicBezTo>
                    <a:pt x="3472" y="233848"/>
                    <a:pt x="-9935" y="318874"/>
                    <a:pt x="5031" y="365025"/>
                  </a:cubicBezTo>
                  <a:cubicBezTo>
                    <a:pt x="20102" y="411285"/>
                    <a:pt x="57933" y="431047"/>
                    <a:pt x="91920" y="429419"/>
                  </a:cubicBezTo>
                  <a:cubicBezTo>
                    <a:pt x="95141" y="454937"/>
                    <a:pt x="118838" y="493705"/>
                    <a:pt x="182966" y="502826"/>
                  </a:cubicBezTo>
                  <a:cubicBezTo>
                    <a:pt x="247092" y="511838"/>
                    <a:pt x="280663" y="473072"/>
                    <a:pt x="300410" y="421926"/>
                  </a:cubicBezTo>
                  <a:cubicBezTo>
                    <a:pt x="320158" y="370781"/>
                    <a:pt x="294070" y="330276"/>
                    <a:pt x="262475" y="322892"/>
                  </a:cubicBezTo>
                  <a:cubicBezTo>
                    <a:pt x="230879" y="315400"/>
                    <a:pt x="197724" y="338529"/>
                    <a:pt x="199283" y="364917"/>
                  </a:cubicBezTo>
                  <a:cubicBezTo>
                    <a:pt x="200842" y="391412"/>
                    <a:pt x="222980" y="409547"/>
                    <a:pt x="237218" y="394671"/>
                  </a:cubicBezTo>
                  <a:cubicBezTo>
                    <a:pt x="251457" y="379793"/>
                    <a:pt x="253848" y="362528"/>
                    <a:pt x="261747" y="388046"/>
                  </a:cubicBezTo>
                  <a:cubicBezTo>
                    <a:pt x="269646" y="413673"/>
                    <a:pt x="243351" y="435391"/>
                    <a:pt x="219135" y="428767"/>
                  </a:cubicBezTo>
                  <a:cubicBezTo>
                    <a:pt x="194917" y="422144"/>
                    <a:pt x="143263" y="388046"/>
                    <a:pt x="182966" y="333643"/>
                  </a:cubicBezTo>
                  <a:cubicBezTo>
                    <a:pt x="222564" y="279239"/>
                    <a:pt x="285444" y="282497"/>
                    <a:pt x="321716" y="346891"/>
                  </a:cubicBezTo>
                  <a:cubicBezTo>
                    <a:pt x="339853" y="379034"/>
                    <a:pt x="337489" y="410796"/>
                    <a:pt x="325848" y="438025"/>
                  </a:cubicBezTo>
                  <a:lnTo>
                    <a:pt x="312996" y="458645"/>
                  </a:lnTo>
                  <a:lnTo>
                    <a:pt x="436467" y="356771"/>
                  </a:lnTo>
                  <a:cubicBezTo>
                    <a:pt x="512993" y="280246"/>
                    <a:pt x="574921" y="189124"/>
                    <a:pt x="617719" y="87939"/>
                  </a:cubicBezTo>
                  <a:lnTo>
                    <a:pt x="626428" y="59881"/>
                  </a:lnTo>
                  <a:lnTo>
                    <a:pt x="624059" y="59670"/>
                  </a:lnTo>
                  <a:cubicBezTo>
                    <a:pt x="610652" y="15963"/>
                    <a:pt x="571183" y="-108"/>
                    <a:pt x="532299" y="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50500">
                    <a:srgbClr val="ECCB8B">
                      <a:alpha val="67000"/>
                    </a:srgbClr>
                  </a:gs>
                  <a:gs pos="0">
                    <a:srgbClr val="FFF4B8">
                      <a:alpha val="0"/>
                    </a:srgbClr>
                  </a:gs>
                  <a:gs pos="100000">
                    <a:srgbClr val="DAA25E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200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478B811-C8A4-F985-55BA-D98F638FBFE7}"/>
                </a:ext>
              </a:extLst>
            </p:cNvPr>
            <p:cNvSpPr/>
            <p:nvPr/>
          </p:nvSpPr>
          <p:spPr>
            <a:xfrm flipH="1">
              <a:off x="4881271" y="2597806"/>
              <a:ext cx="797106" cy="366138"/>
            </a:xfrm>
            <a:custGeom>
              <a:avLst/>
              <a:gdLst>
                <a:gd name="connsiteX0" fmla="*/ 192249 w 797106"/>
                <a:gd name="connsiteY0" fmla="*/ 322587 h 366138"/>
                <a:gd name="connsiteX1" fmla="*/ 187020 w 797106"/>
                <a:gd name="connsiteY1" fmla="*/ 324772 h 366138"/>
                <a:gd name="connsiteX2" fmla="*/ 243737 w 797106"/>
                <a:gd name="connsiteY2" fmla="*/ 342378 h 366138"/>
                <a:gd name="connsiteX3" fmla="*/ 237706 w 797106"/>
                <a:gd name="connsiteY3" fmla="*/ 334289 h 366138"/>
                <a:gd name="connsiteX4" fmla="*/ 215672 w 797106"/>
                <a:gd name="connsiteY4" fmla="*/ 322892 h 366138"/>
                <a:gd name="connsiteX5" fmla="*/ 192249 w 797106"/>
                <a:gd name="connsiteY5" fmla="*/ 322587 h 366138"/>
                <a:gd name="connsiteX6" fmla="*/ 485496 w 797106"/>
                <a:gd name="connsiteY6" fmla="*/ 0 h 366138"/>
                <a:gd name="connsiteX7" fmla="*/ 397244 w 797106"/>
                <a:gd name="connsiteY7" fmla="*/ 37410 h 366138"/>
                <a:gd name="connsiteX8" fmla="*/ 295389 w 797106"/>
                <a:gd name="connsiteY8" fmla="*/ 204856 h 366138"/>
                <a:gd name="connsiteX9" fmla="*/ 399633 w 797106"/>
                <a:gd name="connsiteY9" fmla="*/ 195734 h 366138"/>
                <a:gd name="connsiteX10" fmla="*/ 379055 w 797106"/>
                <a:gd name="connsiteY10" fmla="*/ 173472 h 366138"/>
                <a:gd name="connsiteX11" fmla="*/ 349850 w 797106"/>
                <a:gd name="connsiteY11" fmla="*/ 155339 h 366138"/>
                <a:gd name="connsiteX12" fmla="*/ 430398 w 797106"/>
                <a:gd name="connsiteY12" fmla="*/ 161962 h 366138"/>
                <a:gd name="connsiteX13" fmla="*/ 356190 w 797106"/>
                <a:gd name="connsiteY13" fmla="*/ 273375 h 366138"/>
                <a:gd name="connsiteX14" fmla="*/ 224298 w 797106"/>
                <a:gd name="connsiteY14" fmla="*/ 173582 h 366138"/>
                <a:gd name="connsiteX15" fmla="*/ 67982 w 797106"/>
                <a:gd name="connsiteY15" fmla="*/ 216474 h 366138"/>
                <a:gd name="connsiteX16" fmla="*/ 1768 w 797106"/>
                <a:gd name="connsiteY16" fmla="*/ 240525 h 366138"/>
                <a:gd name="connsiteX17" fmla="*/ 0 w 797106"/>
                <a:gd name="connsiteY17" fmla="*/ 242048 h 366138"/>
                <a:gd name="connsiteX18" fmla="*/ 106169 w 797106"/>
                <a:gd name="connsiteY18" fmla="*/ 299675 h 366138"/>
                <a:gd name="connsiteX19" fmla="*/ 156543 w 797106"/>
                <a:gd name="connsiteY19" fmla="*/ 315312 h 366138"/>
                <a:gd name="connsiteX20" fmla="*/ 169447 w 797106"/>
                <a:gd name="connsiteY20" fmla="*/ 303706 h 366138"/>
                <a:gd name="connsiteX21" fmla="*/ 274913 w 797106"/>
                <a:gd name="connsiteY21" fmla="*/ 346891 h 366138"/>
                <a:gd name="connsiteX22" fmla="*/ 276501 w 797106"/>
                <a:gd name="connsiteY22" fmla="*/ 350722 h 366138"/>
                <a:gd name="connsiteX23" fmla="*/ 348900 w 797106"/>
                <a:gd name="connsiteY23" fmla="*/ 361772 h 366138"/>
                <a:gd name="connsiteX24" fmla="*/ 435373 w 797106"/>
                <a:gd name="connsiteY24" fmla="*/ 366138 h 366138"/>
                <a:gd name="connsiteX25" fmla="*/ 764577 w 797106"/>
                <a:gd name="connsiteY25" fmla="*/ 299675 h 366138"/>
                <a:gd name="connsiteX26" fmla="*/ 797106 w 797106"/>
                <a:gd name="connsiteY26" fmla="*/ 282019 h 366138"/>
                <a:gd name="connsiteX27" fmla="*/ 775458 w 797106"/>
                <a:gd name="connsiteY27" fmla="*/ 245359 h 366138"/>
                <a:gd name="connsiteX28" fmla="*/ 680670 w 797106"/>
                <a:gd name="connsiteY28" fmla="*/ 180966 h 366138"/>
                <a:gd name="connsiteX29" fmla="*/ 577256 w 797106"/>
                <a:gd name="connsiteY29" fmla="*/ 59670 h 366138"/>
                <a:gd name="connsiteX30" fmla="*/ 485496 w 797106"/>
                <a:gd name="connsiteY30" fmla="*/ 0 h 36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97106" h="366138">
                  <a:moveTo>
                    <a:pt x="192249" y="322587"/>
                  </a:moveTo>
                  <a:lnTo>
                    <a:pt x="187020" y="324772"/>
                  </a:lnTo>
                  <a:lnTo>
                    <a:pt x="243737" y="342378"/>
                  </a:lnTo>
                  <a:lnTo>
                    <a:pt x="237706" y="334289"/>
                  </a:lnTo>
                  <a:cubicBezTo>
                    <a:pt x="231125" y="328654"/>
                    <a:pt x="223571" y="324738"/>
                    <a:pt x="215672" y="322892"/>
                  </a:cubicBezTo>
                  <a:cubicBezTo>
                    <a:pt x="207773" y="321019"/>
                    <a:pt x="199776" y="321060"/>
                    <a:pt x="192249" y="322587"/>
                  </a:cubicBezTo>
                  <a:close/>
                  <a:moveTo>
                    <a:pt x="485496" y="0"/>
                  </a:moveTo>
                  <a:cubicBezTo>
                    <a:pt x="446612" y="109"/>
                    <a:pt x="408312" y="16397"/>
                    <a:pt x="397244" y="37410"/>
                  </a:cubicBezTo>
                  <a:cubicBezTo>
                    <a:pt x="271692" y="26659"/>
                    <a:pt x="266911" y="165220"/>
                    <a:pt x="295389" y="204856"/>
                  </a:cubicBezTo>
                  <a:cubicBezTo>
                    <a:pt x="323866" y="244382"/>
                    <a:pt x="389345" y="226248"/>
                    <a:pt x="399633" y="195734"/>
                  </a:cubicBezTo>
                  <a:cubicBezTo>
                    <a:pt x="409819" y="165220"/>
                    <a:pt x="385395" y="159465"/>
                    <a:pt x="379055" y="173472"/>
                  </a:cubicBezTo>
                  <a:cubicBezTo>
                    <a:pt x="372715" y="187481"/>
                    <a:pt x="347459" y="189978"/>
                    <a:pt x="349850" y="155339"/>
                  </a:cubicBezTo>
                  <a:cubicBezTo>
                    <a:pt x="352240" y="120698"/>
                    <a:pt x="409819" y="105822"/>
                    <a:pt x="430398" y="161962"/>
                  </a:cubicBezTo>
                  <a:cubicBezTo>
                    <a:pt x="450977" y="218103"/>
                    <a:pt x="399633" y="272506"/>
                    <a:pt x="356190" y="273375"/>
                  </a:cubicBezTo>
                  <a:cubicBezTo>
                    <a:pt x="312745" y="274244"/>
                    <a:pt x="274809" y="246989"/>
                    <a:pt x="224298" y="173582"/>
                  </a:cubicBezTo>
                  <a:cubicBezTo>
                    <a:pt x="173786" y="100175"/>
                    <a:pt x="62473" y="152081"/>
                    <a:pt x="67982" y="216474"/>
                  </a:cubicBezTo>
                  <a:cubicBezTo>
                    <a:pt x="40154" y="220818"/>
                    <a:pt x="18445" y="229389"/>
                    <a:pt x="1768" y="240525"/>
                  </a:cubicBezTo>
                  <a:lnTo>
                    <a:pt x="0" y="242048"/>
                  </a:lnTo>
                  <a:lnTo>
                    <a:pt x="106169" y="299675"/>
                  </a:lnTo>
                  <a:lnTo>
                    <a:pt x="156543" y="315312"/>
                  </a:lnTo>
                  <a:lnTo>
                    <a:pt x="169447" y="303706"/>
                  </a:lnTo>
                  <a:cubicBezTo>
                    <a:pt x="205538" y="284689"/>
                    <a:pt x="247709" y="298595"/>
                    <a:pt x="274913" y="346891"/>
                  </a:cubicBezTo>
                  <a:lnTo>
                    <a:pt x="276501" y="350722"/>
                  </a:lnTo>
                  <a:lnTo>
                    <a:pt x="348900" y="361772"/>
                  </a:lnTo>
                  <a:cubicBezTo>
                    <a:pt x="377332" y="364659"/>
                    <a:pt x="406180" y="366138"/>
                    <a:pt x="435373" y="366138"/>
                  </a:cubicBezTo>
                  <a:cubicBezTo>
                    <a:pt x="552147" y="366138"/>
                    <a:pt x="663393" y="342472"/>
                    <a:pt x="764577" y="299675"/>
                  </a:cubicBezTo>
                  <a:lnTo>
                    <a:pt x="797106" y="282019"/>
                  </a:lnTo>
                  <a:lnTo>
                    <a:pt x="775458" y="245359"/>
                  </a:lnTo>
                  <a:cubicBezTo>
                    <a:pt x="742303" y="187590"/>
                    <a:pt x="724114" y="184223"/>
                    <a:pt x="680670" y="180966"/>
                  </a:cubicBezTo>
                  <a:cubicBezTo>
                    <a:pt x="701249" y="83560"/>
                    <a:pt x="615920" y="54676"/>
                    <a:pt x="577256" y="59670"/>
                  </a:cubicBezTo>
                  <a:cubicBezTo>
                    <a:pt x="563849" y="15963"/>
                    <a:pt x="524380" y="-108"/>
                    <a:pt x="485496" y="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50500">
                    <a:srgbClr val="ECCB8B"/>
                  </a:gs>
                  <a:gs pos="0">
                    <a:srgbClr val="FFF4B8">
                      <a:alpha val="55000"/>
                    </a:srgbClr>
                  </a:gs>
                  <a:gs pos="100000">
                    <a:srgbClr val="DAA25E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1200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196912" y="5336118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:a16="http://schemas.microsoft.com/office/drawing/2014/main" id="{F4878DEE-52A0-8A9D-D69E-573E74C2813F}"/>
              </a:ext>
            </a:extLst>
          </p:cNvPr>
          <p:cNvGrpSpPr/>
          <p:nvPr/>
        </p:nvGrpSpPr>
        <p:grpSpPr>
          <a:xfrm>
            <a:off x="2284897" y="1820235"/>
            <a:ext cx="3765274" cy="728839"/>
            <a:chOff x="2016910" y="1820235"/>
            <a:chExt cx="3765274" cy="72883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2488E1BF-A50C-A2FD-88B2-82A369EE692C}"/>
                </a:ext>
              </a:extLst>
            </p:cNvPr>
            <p:cNvSpPr txBox="1"/>
            <p:nvPr/>
          </p:nvSpPr>
          <p:spPr>
            <a:xfrm>
              <a:off x="2016910" y="2036010"/>
              <a:ext cx="283352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32BDEA0F-CA71-166C-B620-0AB9D0DF293D}"/>
                </a:ext>
              </a:extLst>
            </p:cNvPr>
            <p:cNvSpPr/>
            <p:nvPr/>
          </p:nvSpPr>
          <p:spPr>
            <a:xfrm>
              <a:off x="4243086" y="1820235"/>
              <a:ext cx="1539098" cy="728839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0765E"/>
                  </a:gs>
                  <a:gs pos="100000">
                    <a:srgbClr val="E61B20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A7671C2-6816-80BE-2B1D-B370EC361FBB}"/>
                </a:ext>
              </a:extLst>
            </p:cNvPr>
            <p:cNvSpPr txBox="1"/>
            <p:nvPr/>
          </p:nvSpPr>
          <p:spPr>
            <a:xfrm>
              <a:off x="4718090" y="1943677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53000">
                        <a:srgbClr val="E61B20"/>
                      </a:gs>
                      <a:gs pos="100000">
                        <a:srgbClr val="C10000"/>
                      </a:gs>
                      <a:gs pos="0">
                        <a:srgbClr val="C10000"/>
                      </a:gs>
                    </a:gsLst>
                    <a:lin ang="108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118" name="组合 117">
            <a:extLst>
              <a:ext uri="{FF2B5EF4-FFF2-40B4-BE49-F238E27FC236}">
                <a16:creationId xmlns:a16="http://schemas.microsoft.com/office/drawing/2014/main" id="{56043554-6184-E52A-87D4-FD6AAE8E213F}"/>
              </a:ext>
            </a:extLst>
          </p:cNvPr>
          <p:cNvGrpSpPr/>
          <p:nvPr/>
        </p:nvGrpSpPr>
        <p:grpSpPr>
          <a:xfrm>
            <a:off x="2332659" y="3524540"/>
            <a:ext cx="3832082" cy="728839"/>
            <a:chOff x="2064672" y="3524540"/>
            <a:chExt cx="3832082" cy="728839"/>
          </a:xfrm>
        </p:grpSpPr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1D322370-EEC7-9586-9149-A9E0E8710B9A}"/>
                </a:ext>
              </a:extLst>
            </p:cNvPr>
            <p:cNvSpPr/>
            <p:nvPr/>
          </p:nvSpPr>
          <p:spPr>
            <a:xfrm>
              <a:off x="4357656" y="3524540"/>
              <a:ext cx="1539098" cy="728839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0765E"/>
                  </a:gs>
                  <a:gs pos="100000">
                    <a:srgbClr val="E61B20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A6108B6D-4E6B-776E-67C0-052EBBC820EE}"/>
                </a:ext>
              </a:extLst>
            </p:cNvPr>
            <p:cNvSpPr txBox="1"/>
            <p:nvPr/>
          </p:nvSpPr>
          <p:spPr>
            <a:xfrm>
              <a:off x="4765852" y="3651713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53000">
                        <a:srgbClr val="E61B20"/>
                      </a:gs>
                      <a:gs pos="100000">
                        <a:srgbClr val="C10000"/>
                      </a:gs>
                      <a:gs pos="0">
                        <a:srgbClr val="C10000"/>
                      </a:gs>
                    </a:gsLst>
                    <a:lin ang="108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C40FE77C-0C75-ADC6-65E1-64A2F53D6BF5}"/>
                </a:ext>
              </a:extLst>
            </p:cNvPr>
            <p:cNvSpPr txBox="1"/>
            <p:nvPr/>
          </p:nvSpPr>
          <p:spPr>
            <a:xfrm>
              <a:off x="2064672" y="3744046"/>
              <a:ext cx="283352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9FAB7C1A-8816-378F-2355-BD0D9A5FCC18}"/>
              </a:ext>
            </a:extLst>
          </p:cNvPr>
          <p:cNvGrpSpPr/>
          <p:nvPr/>
        </p:nvGrpSpPr>
        <p:grpSpPr>
          <a:xfrm>
            <a:off x="6122643" y="2683003"/>
            <a:ext cx="3783521" cy="728839"/>
            <a:chOff x="6476825" y="2683003"/>
            <a:chExt cx="3783521" cy="728839"/>
          </a:xfrm>
        </p:grpSpPr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DCEE12FA-32FD-FA65-DCFF-FEFD3E845799}"/>
                </a:ext>
              </a:extLst>
            </p:cNvPr>
            <p:cNvSpPr/>
            <p:nvPr/>
          </p:nvSpPr>
          <p:spPr>
            <a:xfrm flipH="1">
              <a:off x="6476825" y="2683003"/>
              <a:ext cx="1539098" cy="728839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0765E"/>
                  </a:gs>
                  <a:gs pos="100000">
                    <a:srgbClr val="E61B20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1DE1EF32-492B-AB96-49E3-345C8B6E6E72}"/>
                </a:ext>
              </a:extLst>
            </p:cNvPr>
            <p:cNvSpPr txBox="1"/>
            <p:nvPr/>
          </p:nvSpPr>
          <p:spPr>
            <a:xfrm>
              <a:off x="6769272" y="2788180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53000">
                        <a:srgbClr val="E61B20"/>
                      </a:gs>
                      <a:gs pos="100000">
                        <a:srgbClr val="C10000"/>
                      </a:gs>
                      <a:gs pos="0">
                        <a:srgbClr val="C10000"/>
                      </a:gs>
                    </a:gsLst>
                    <a:lin ang="108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BE1C0356-5871-B4A3-4EA4-A209211D5427}"/>
                </a:ext>
              </a:extLst>
            </p:cNvPr>
            <p:cNvSpPr txBox="1"/>
            <p:nvPr/>
          </p:nvSpPr>
          <p:spPr>
            <a:xfrm>
              <a:off x="7426824" y="2880513"/>
              <a:ext cx="283352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:a16="http://schemas.microsoft.com/office/drawing/2014/main" id="{B7DBFF80-904B-0F18-C065-33AE80751384}"/>
              </a:ext>
            </a:extLst>
          </p:cNvPr>
          <p:cNvGrpSpPr/>
          <p:nvPr/>
        </p:nvGrpSpPr>
        <p:grpSpPr>
          <a:xfrm>
            <a:off x="6035640" y="4419922"/>
            <a:ext cx="3748638" cy="728839"/>
            <a:chOff x="6389822" y="4419922"/>
            <a:chExt cx="3748638" cy="728839"/>
          </a:xfrm>
        </p:grpSpPr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BAFFBCE2-8A3B-29BE-42AB-889F5A2F91A8}"/>
                </a:ext>
              </a:extLst>
            </p:cNvPr>
            <p:cNvSpPr/>
            <p:nvPr/>
          </p:nvSpPr>
          <p:spPr>
            <a:xfrm flipH="1">
              <a:off x="6389822" y="4419922"/>
              <a:ext cx="1539098" cy="728839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0">
                    <a:srgbClr val="F0765E"/>
                  </a:gs>
                  <a:gs pos="100000">
                    <a:srgbClr val="E61B20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778BA6C6-BA1A-F9FD-FD63-A286F3335FE0}"/>
                </a:ext>
              </a:extLst>
            </p:cNvPr>
            <p:cNvSpPr txBox="1"/>
            <p:nvPr/>
          </p:nvSpPr>
          <p:spPr>
            <a:xfrm>
              <a:off x="6647386" y="4526110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53000">
                        <a:srgbClr val="E61B20"/>
                      </a:gs>
                      <a:gs pos="100000">
                        <a:srgbClr val="C10000"/>
                      </a:gs>
                      <a:gs pos="0">
                        <a:srgbClr val="C10000"/>
                      </a:gs>
                    </a:gsLst>
                    <a:lin ang="108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  <p:sp>
          <p:nvSpPr>
            <p:cNvPr id="94" name="文本框 93">
              <a:extLst>
                <a:ext uri="{FF2B5EF4-FFF2-40B4-BE49-F238E27FC236}">
                  <a16:creationId xmlns:a16="http://schemas.microsoft.com/office/drawing/2014/main" id="{A27C6F3D-DBB6-D139-BF38-FDCB0CD89ED8}"/>
                </a:ext>
              </a:extLst>
            </p:cNvPr>
            <p:cNvSpPr txBox="1"/>
            <p:nvPr/>
          </p:nvSpPr>
          <p:spPr>
            <a:xfrm>
              <a:off x="7304938" y="4618443"/>
              <a:ext cx="2833522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id="{89F85EC7-30E5-2BA0-F0F2-9D23CF85FB6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52B7C51D-C639-80D1-65F9-1F5B673510F5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74CDFCB8-8B68-A11B-D7D8-681CEB40E162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148BE1D3-0BC8-9C41-EDE2-C11ABC53F0E6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78B2C76-6D8E-80FC-E1FA-07CE83BF896D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B0F48CB1-B70F-8D1B-9866-3A36BBE42CD7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F283C118-6245-CD58-2FF6-1273C6E9331E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ADCCE002-0A77-3B44-9512-E05242A7A051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E3EC3577-068D-5207-4BC7-50BD1533FC27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B717FAA8-025D-05E9-3557-BDBC37F5574F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57ED68D7-DA88-5682-B0F3-EA4531569A49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1BC1038-855F-7BF0-1438-7FCDFE72C62F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D6472B49-ABBC-E5CE-7462-26F4EA3F6364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9405601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环形箭头 18">
            <a:extLst>
              <a:ext uri="{FF2B5EF4-FFF2-40B4-BE49-F238E27FC236}">
                <a16:creationId xmlns:a16="http://schemas.microsoft.com/office/drawing/2014/main" id="{499ACD85-72DD-F20D-96F6-96614A38E834}"/>
              </a:ext>
            </a:extLst>
          </p:cNvPr>
          <p:cNvSpPr/>
          <p:nvPr/>
        </p:nvSpPr>
        <p:spPr>
          <a:xfrm>
            <a:off x="4077343" y="1341562"/>
            <a:ext cx="3136289" cy="2578868"/>
          </a:xfrm>
          <a:prstGeom prst="circularArrow">
            <a:avLst>
              <a:gd name="adj1" fmla="val 3916"/>
              <a:gd name="adj2" fmla="val 353500"/>
              <a:gd name="adj3" fmla="val 20618829"/>
              <a:gd name="adj4" fmla="val 11555887"/>
              <a:gd name="adj5" fmla="val 5751"/>
            </a:avLst>
          </a:prstGeom>
          <a:gradFill>
            <a:gsLst>
              <a:gs pos="0">
                <a:srgbClr val="E61B20">
                  <a:alpha val="0"/>
                </a:srgbClr>
              </a:gs>
              <a:gs pos="100000">
                <a:srgbClr val="C10000">
                  <a:alpha val="2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环形箭头 19">
            <a:extLst>
              <a:ext uri="{FF2B5EF4-FFF2-40B4-BE49-F238E27FC236}">
                <a16:creationId xmlns:a16="http://schemas.microsoft.com/office/drawing/2014/main" id="{A5FE4A0D-EFF1-EC5B-CB6B-DD656E1BC568}"/>
              </a:ext>
            </a:extLst>
          </p:cNvPr>
          <p:cNvSpPr/>
          <p:nvPr/>
        </p:nvSpPr>
        <p:spPr>
          <a:xfrm flipV="1">
            <a:off x="1401498" y="3223411"/>
            <a:ext cx="3136289" cy="2578868"/>
          </a:xfrm>
          <a:prstGeom prst="circularArrow">
            <a:avLst>
              <a:gd name="adj1" fmla="val 3916"/>
              <a:gd name="adj2" fmla="val 353500"/>
              <a:gd name="adj3" fmla="val 20618829"/>
              <a:gd name="adj4" fmla="val 11555887"/>
              <a:gd name="adj5" fmla="val 5751"/>
            </a:avLst>
          </a:prstGeom>
          <a:gradFill>
            <a:gsLst>
              <a:gs pos="0">
                <a:srgbClr val="E61B20">
                  <a:alpha val="0"/>
                </a:srgbClr>
              </a:gs>
              <a:gs pos="100000">
                <a:srgbClr val="C10000">
                  <a:alpha val="2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环形箭头 20">
            <a:extLst>
              <a:ext uri="{FF2B5EF4-FFF2-40B4-BE49-F238E27FC236}">
                <a16:creationId xmlns:a16="http://schemas.microsoft.com/office/drawing/2014/main" id="{4961FAAB-C1E5-61B0-DDDD-C0C17937DFB7}"/>
              </a:ext>
            </a:extLst>
          </p:cNvPr>
          <p:cNvSpPr/>
          <p:nvPr/>
        </p:nvSpPr>
        <p:spPr>
          <a:xfrm flipV="1">
            <a:off x="6689532" y="3223411"/>
            <a:ext cx="3136289" cy="2578868"/>
          </a:xfrm>
          <a:prstGeom prst="circularArrow">
            <a:avLst>
              <a:gd name="adj1" fmla="val 3916"/>
              <a:gd name="adj2" fmla="val 353500"/>
              <a:gd name="adj3" fmla="val 20618829"/>
              <a:gd name="adj4" fmla="val 11555887"/>
              <a:gd name="adj5" fmla="val 5751"/>
            </a:avLst>
          </a:prstGeom>
          <a:gradFill>
            <a:gsLst>
              <a:gs pos="0">
                <a:srgbClr val="E61B20">
                  <a:alpha val="0"/>
                </a:srgbClr>
              </a:gs>
              <a:gs pos="100000">
                <a:srgbClr val="C10000">
                  <a:alpha val="29000"/>
                </a:srgb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BDFB4F2-C858-C434-8291-233A5D656A07}"/>
              </a:ext>
            </a:extLst>
          </p:cNvPr>
          <p:cNvGrpSpPr/>
          <p:nvPr/>
        </p:nvGrpSpPr>
        <p:grpSpPr>
          <a:xfrm>
            <a:off x="8463765" y="2265436"/>
            <a:ext cx="2485658" cy="2351668"/>
            <a:chOff x="463135" y="1816923"/>
            <a:chExt cx="1864486" cy="1763343"/>
          </a:xfrm>
        </p:grpSpPr>
        <p:sp>
          <p:nvSpPr>
            <p:cNvPr id="5" name="任意多边形 7">
              <a:extLst>
                <a:ext uri="{FF2B5EF4-FFF2-40B4-BE49-F238E27FC236}">
                  <a16:creationId xmlns:a16="http://schemas.microsoft.com/office/drawing/2014/main" id="{29B96DD6-F311-E2D8-4446-D9E3C5A75AA5}"/>
                </a:ext>
              </a:extLst>
            </p:cNvPr>
            <p:cNvSpPr/>
            <p:nvPr/>
          </p:nvSpPr>
          <p:spPr>
            <a:xfrm>
              <a:off x="463135" y="2078182"/>
              <a:ext cx="1660198" cy="1502084"/>
            </a:xfrm>
            <a:custGeom>
              <a:avLst/>
              <a:gdLst>
                <a:gd name="connsiteX0" fmla="*/ 265429 w 1660198"/>
                <a:gd name="connsiteY0" fmla="*/ 19531 h 1502084"/>
                <a:gd name="connsiteX1" fmla="*/ 21587 w 1660198"/>
                <a:gd name="connsiteY1" fmla="*/ 263373 h 1502084"/>
                <a:gd name="connsiteX2" fmla="*/ 21587 w 1660198"/>
                <a:gd name="connsiteY2" fmla="*/ 1238712 h 1502084"/>
                <a:gd name="connsiteX3" fmla="*/ 265429 w 1660198"/>
                <a:gd name="connsiteY3" fmla="*/ 1482554 h 1502084"/>
                <a:gd name="connsiteX4" fmla="*/ 1394770 w 1660198"/>
                <a:gd name="connsiteY4" fmla="*/ 1482554 h 1502084"/>
                <a:gd name="connsiteX5" fmla="*/ 1638612 w 1660198"/>
                <a:gd name="connsiteY5" fmla="*/ 1238712 h 1502084"/>
                <a:gd name="connsiteX6" fmla="*/ 1638612 w 1660198"/>
                <a:gd name="connsiteY6" fmla="*/ 263373 h 1502084"/>
                <a:gd name="connsiteX7" fmla="*/ 1394770 w 1660198"/>
                <a:gd name="connsiteY7" fmla="*/ 19531 h 1502084"/>
                <a:gd name="connsiteX8" fmla="*/ 250352 w 1660198"/>
                <a:gd name="connsiteY8" fmla="*/ 0 h 1502084"/>
                <a:gd name="connsiteX9" fmla="*/ 1409846 w 1660198"/>
                <a:gd name="connsiteY9" fmla="*/ 0 h 1502084"/>
                <a:gd name="connsiteX10" fmla="*/ 1660198 w 1660198"/>
                <a:gd name="connsiteY10" fmla="*/ 250352 h 1502084"/>
                <a:gd name="connsiteX11" fmla="*/ 1660198 w 1660198"/>
                <a:gd name="connsiteY11" fmla="*/ 1251732 h 1502084"/>
                <a:gd name="connsiteX12" fmla="*/ 1409846 w 1660198"/>
                <a:gd name="connsiteY12" fmla="*/ 1502084 h 1502084"/>
                <a:gd name="connsiteX13" fmla="*/ 250352 w 1660198"/>
                <a:gd name="connsiteY13" fmla="*/ 1502084 h 1502084"/>
                <a:gd name="connsiteX14" fmla="*/ 0 w 1660198"/>
                <a:gd name="connsiteY14" fmla="*/ 1251732 h 1502084"/>
                <a:gd name="connsiteX15" fmla="*/ 0 w 1660198"/>
                <a:gd name="connsiteY15" fmla="*/ 250352 h 1502084"/>
                <a:gd name="connsiteX16" fmla="*/ 250352 w 1660198"/>
                <a:gd name="connsiteY16" fmla="*/ 0 h 150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0198" h="1502084">
                  <a:moveTo>
                    <a:pt x="265429" y="19531"/>
                  </a:moveTo>
                  <a:cubicBezTo>
                    <a:pt x="130759" y="19531"/>
                    <a:pt x="21587" y="128703"/>
                    <a:pt x="21587" y="263373"/>
                  </a:cubicBezTo>
                  <a:lnTo>
                    <a:pt x="21587" y="1238712"/>
                  </a:lnTo>
                  <a:cubicBezTo>
                    <a:pt x="21587" y="1373382"/>
                    <a:pt x="130759" y="1482554"/>
                    <a:pt x="265429" y="1482554"/>
                  </a:cubicBezTo>
                  <a:lnTo>
                    <a:pt x="1394770" y="1482554"/>
                  </a:lnTo>
                  <a:cubicBezTo>
                    <a:pt x="1529440" y="1482554"/>
                    <a:pt x="1638612" y="1373382"/>
                    <a:pt x="1638612" y="1238712"/>
                  </a:cubicBezTo>
                  <a:lnTo>
                    <a:pt x="1638612" y="263373"/>
                  </a:lnTo>
                  <a:cubicBezTo>
                    <a:pt x="1638612" y="128703"/>
                    <a:pt x="1529440" y="19531"/>
                    <a:pt x="1394770" y="19531"/>
                  </a:cubicBezTo>
                  <a:close/>
                  <a:moveTo>
                    <a:pt x="250352" y="0"/>
                  </a:moveTo>
                  <a:lnTo>
                    <a:pt x="1409846" y="0"/>
                  </a:lnTo>
                  <a:cubicBezTo>
                    <a:pt x="1548112" y="0"/>
                    <a:pt x="1660198" y="112086"/>
                    <a:pt x="1660198" y="250352"/>
                  </a:cubicBezTo>
                  <a:lnTo>
                    <a:pt x="1660198" y="1251732"/>
                  </a:lnTo>
                  <a:cubicBezTo>
                    <a:pt x="1660198" y="1389998"/>
                    <a:pt x="1548112" y="1502084"/>
                    <a:pt x="1409846" y="1502084"/>
                  </a:cubicBezTo>
                  <a:lnTo>
                    <a:pt x="250352" y="1502084"/>
                  </a:lnTo>
                  <a:cubicBezTo>
                    <a:pt x="112086" y="1502084"/>
                    <a:pt x="0" y="1389998"/>
                    <a:pt x="0" y="1251732"/>
                  </a:cubicBezTo>
                  <a:lnTo>
                    <a:pt x="0" y="250352"/>
                  </a:lnTo>
                  <a:cubicBezTo>
                    <a:pt x="0" y="112086"/>
                    <a:pt x="112086" y="0"/>
                    <a:pt x="250352" y="0"/>
                  </a:cubicBez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对角圆角矩形 8">
              <a:extLst>
                <a:ext uri="{FF2B5EF4-FFF2-40B4-BE49-F238E27FC236}">
                  <a16:creationId xmlns:a16="http://schemas.microsoft.com/office/drawing/2014/main" id="{1DB3BB63-D2A0-284D-78F0-4053B7C5368B}"/>
                </a:ext>
              </a:extLst>
            </p:cNvPr>
            <p:cNvSpPr/>
            <p:nvPr/>
          </p:nvSpPr>
          <p:spPr>
            <a:xfrm>
              <a:off x="760022" y="1816923"/>
              <a:ext cx="1567599" cy="52225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CA9FEAFC-F511-AC4F-9860-24F877594FD0}"/>
              </a:ext>
            </a:extLst>
          </p:cNvPr>
          <p:cNvGrpSpPr/>
          <p:nvPr/>
        </p:nvGrpSpPr>
        <p:grpSpPr>
          <a:xfrm flipV="1">
            <a:off x="5838278" y="2613683"/>
            <a:ext cx="2485658" cy="2351668"/>
            <a:chOff x="463135" y="1816923"/>
            <a:chExt cx="1864486" cy="1763343"/>
          </a:xfrm>
        </p:grpSpPr>
        <p:sp>
          <p:nvSpPr>
            <p:cNvPr id="8" name="任意多边形 10">
              <a:extLst>
                <a:ext uri="{FF2B5EF4-FFF2-40B4-BE49-F238E27FC236}">
                  <a16:creationId xmlns:a16="http://schemas.microsoft.com/office/drawing/2014/main" id="{2F0A79A0-9F4F-FACC-6A53-098C70FF7570}"/>
                </a:ext>
              </a:extLst>
            </p:cNvPr>
            <p:cNvSpPr/>
            <p:nvPr/>
          </p:nvSpPr>
          <p:spPr>
            <a:xfrm>
              <a:off x="463135" y="2078182"/>
              <a:ext cx="1660198" cy="1502084"/>
            </a:xfrm>
            <a:custGeom>
              <a:avLst/>
              <a:gdLst>
                <a:gd name="connsiteX0" fmla="*/ 265429 w 1660198"/>
                <a:gd name="connsiteY0" fmla="*/ 19531 h 1502084"/>
                <a:gd name="connsiteX1" fmla="*/ 21587 w 1660198"/>
                <a:gd name="connsiteY1" fmla="*/ 263373 h 1502084"/>
                <a:gd name="connsiteX2" fmla="*/ 21587 w 1660198"/>
                <a:gd name="connsiteY2" fmla="*/ 1238712 h 1502084"/>
                <a:gd name="connsiteX3" fmla="*/ 265429 w 1660198"/>
                <a:gd name="connsiteY3" fmla="*/ 1482554 h 1502084"/>
                <a:gd name="connsiteX4" fmla="*/ 1394770 w 1660198"/>
                <a:gd name="connsiteY4" fmla="*/ 1482554 h 1502084"/>
                <a:gd name="connsiteX5" fmla="*/ 1638612 w 1660198"/>
                <a:gd name="connsiteY5" fmla="*/ 1238712 h 1502084"/>
                <a:gd name="connsiteX6" fmla="*/ 1638612 w 1660198"/>
                <a:gd name="connsiteY6" fmla="*/ 263373 h 1502084"/>
                <a:gd name="connsiteX7" fmla="*/ 1394770 w 1660198"/>
                <a:gd name="connsiteY7" fmla="*/ 19531 h 1502084"/>
                <a:gd name="connsiteX8" fmla="*/ 250352 w 1660198"/>
                <a:gd name="connsiteY8" fmla="*/ 0 h 1502084"/>
                <a:gd name="connsiteX9" fmla="*/ 1409846 w 1660198"/>
                <a:gd name="connsiteY9" fmla="*/ 0 h 1502084"/>
                <a:gd name="connsiteX10" fmla="*/ 1660198 w 1660198"/>
                <a:gd name="connsiteY10" fmla="*/ 250352 h 1502084"/>
                <a:gd name="connsiteX11" fmla="*/ 1660198 w 1660198"/>
                <a:gd name="connsiteY11" fmla="*/ 1251732 h 1502084"/>
                <a:gd name="connsiteX12" fmla="*/ 1409846 w 1660198"/>
                <a:gd name="connsiteY12" fmla="*/ 1502084 h 1502084"/>
                <a:gd name="connsiteX13" fmla="*/ 250352 w 1660198"/>
                <a:gd name="connsiteY13" fmla="*/ 1502084 h 1502084"/>
                <a:gd name="connsiteX14" fmla="*/ 0 w 1660198"/>
                <a:gd name="connsiteY14" fmla="*/ 1251732 h 1502084"/>
                <a:gd name="connsiteX15" fmla="*/ 0 w 1660198"/>
                <a:gd name="connsiteY15" fmla="*/ 250352 h 1502084"/>
                <a:gd name="connsiteX16" fmla="*/ 250352 w 1660198"/>
                <a:gd name="connsiteY16" fmla="*/ 0 h 150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0198" h="1502084">
                  <a:moveTo>
                    <a:pt x="265429" y="19531"/>
                  </a:moveTo>
                  <a:cubicBezTo>
                    <a:pt x="130759" y="19531"/>
                    <a:pt x="21587" y="128703"/>
                    <a:pt x="21587" y="263373"/>
                  </a:cubicBezTo>
                  <a:lnTo>
                    <a:pt x="21587" y="1238712"/>
                  </a:lnTo>
                  <a:cubicBezTo>
                    <a:pt x="21587" y="1373382"/>
                    <a:pt x="130759" y="1482554"/>
                    <a:pt x="265429" y="1482554"/>
                  </a:cubicBezTo>
                  <a:lnTo>
                    <a:pt x="1394770" y="1482554"/>
                  </a:lnTo>
                  <a:cubicBezTo>
                    <a:pt x="1529440" y="1482554"/>
                    <a:pt x="1638612" y="1373382"/>
                    <a:pt x="1638612" y="1238712"/>
                  </a:cubicBezTo>
                  <a:lnTo>
                    <a:pt x="1638612" y="263373"/>
                  </a:lnTo>
                  <a:cubicBezTo>
                    <a:pt x="1638612" y="128703"/>
                    <a:pt x="1529440" y="19531"/>
                    <a:pt x="1394770" y="19531"/>
                  </a:cubicBezTo>
                  <a:close/>
                  <a:moveTo>
                    <a:pt x="250352" y="0"/>
                  </a:moveTo>
                  <a:lnTo>
                    <a:pt x="1409846" y="0"/>
                  </a:lnTo>
                  <a:cubicBezTo>
                    <a:pt x="1548112" y="0"/>
                    <a:pt x="1660198" y="112086"/>
                    <a:pt x="1660198" y="250352"/>
                  </a:cubicBezTo>
                  <a:lnTo>
                    <a:pt x="1660198" y="1251732"/>
                  </a:lnTo>
                  <a:cubicBezTo>
                    <a:pt x="1660198" y="1389998"/>
                    <a:pt x="1548112" y="1502084"/>
                    <a:pt x="1409846" y="1502084"/>
                  </a:cubicBezTo>
                  <a:lnTo>
                    <a:pt x="250352" y="1502084"/>
                  </a:lnTo>
                  <a:cubicBezTo>
                    <a:pt x="112086" y="1502084"/>
                    <a:pt x="0" y="1389998"/>
                    <a:pt x="0" y="1251732"/>
                  </a:cubicBezTo>
                  <a:lnTo>
                    <a:pt x="0" y="250352"/>
                  </a:lnTo>
                  <a:cubicBezTo>
                    <a:pt x="0" y="112086"/>
                    <a:pt x="112086" y="0"/>
                    <a:pt x="250352" y="0"/>
                  </a:cubicBez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对角圆角矩形 11">
              <a:extLst>
                <a:ext uri="{FF2B5EF4-FFF2-40B4-BE49-F238E27FC236}">
                  <a16:creationId xmlns:a16="http://schemas.microsoft.com/office/drawing/2014/main" id="{0D775A6D-CE98-10BB-A738-829D118E22D2}"/>
                </a:ext>
              </a:extLst>
            </p:cNvPr>
            <p:cNvSpPr/>
            <p:nvPr/>
          </p:nvSpPr>
          <p:spPr>
            <a:xfrm>
              <a:off x="760022" y="1816923"/>
              <a:ext cx="1567599" cy="52225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C3B11E6-ECB0-02B7-5AF2-782E3067F91B}"/>
              </a:ext>
            </a:extLst>
          </p:cNvPr>
          <p:cNvGrpSpPr/>
          <p:nvPr/>
        </p:nvGrpSpPr>
        <p:grpSpPr>
          <a:xfrm>
            <a:off x="3212791" y="2265436"/>
            <a:ext cx="2485658" cy="2351668"/>
            <a:chOff x="463135" y="1816923"/>
            <a:chExt cx="1864486" cy="1763343"/>
          </a:xfrm>
        </p:grpSpPr>
        <p:sp>
          <p:nvSpPr>
            <p:cNvPr id="11" name="任意多边形 13">
              <a:extLst>
                <a:ext uri="{FF2B5EF4-FFF2-40B4-BE49-F238E27FC236}">
                  <a16:creationId xmlns:a16="http://schemas.microsoft.com/office/drawing/2014/main" id="{A6B2DEAA-51A8-C594-E4C5-1A034204B829}"/>
                </a:ext>
              </a:extLst>
            </p:cNvPr>
            <p:cNvSpPr/>
            <p:nvPr/>
          </p:nvSpPr>
          <p:spPr>
            <a:xfrm>
              <a:off x="463135" y="2078182"/>
              <a:ext cx="1660198" cy="1502084"/>
            </a:xfrm>
            <a:custGeom>
              <a:avLst/>
              <a:gdLst>
                <a:gd name="connsiteX0" fmla="*/ 265429 w 1660198"/>
                <a:gd name="connsiteY0" fmla="*/ 19531 h 1502084"/>
                <a:gd name="connsiteX1" fmla="*/ 21587 w 1660198"/>
                <a:gd name="connsiteY1" fmla="*/ 263373 h 1502084"/>
                <a:gd name="connsiteX2" fmla="*/ 21587 w 1660198"/>
                <a:gd name="connsiteY2" fmla="*/ 1238712 h 1502084"/>
                <a:gd name="connsiteX3" fmla="*/ 265429 w 1660198"/>
                <a:gd name="connsiteY3" fmla="*/ 1482554 h 1502084"/>
                <a:gd name="connsiteX4" fmla="*/ 1394770 w 1660198"/>
                <a:gd name="connsiteY4" fmla="*/ 1482554 h 1502084"/>
                <a:gd name="connsiteX5" fmla="*/ 1638612 w 1660198"/>
                <a:gd name="connsiteY5" fmla="*/ 1238712 h 1502084"/>
                <a:gd name="connsiteX6" fmla="*/ 1638612 w 1660198"/>
                <a:gd name="connsiteY6" fmla="*/ 263373 h 1502084"/>
                <a:gd name="connsiteX7" fmla="*/ 1394770 w 1660198"/>
                <a:gd name="connsiteY7" fmla="*/ 19531 h 1502084"/>
                <a:gd name="connsiteX8" fmla="*/ 250352 w 1660198"/>
                <a:gd name="connsiteY8" fmla="*/ 0 h 1502084"/>
                <a:gd name="connsiteX9" fmla="*/ 1409846 w 1660198"/>
                <a:gd name="connsiteY9" fmla="*/ 0 h 1502084"/>
                <a:gd name="connsiteX10" fmla="*/ 1660198 w 1660198"/>
                <a:gd name="connsiteY10" fmla="*/ 250352 h 1502084"/>
                <a:gd name="connsiteX11" fmla="*/ 1660198 w 1660198"/>
                <a:gd name="connsiteY11" fmla="*/ 1251732 h 1502084"/>
                <a:gd name="connsiteX12" fmla="*/ 1409846 w 1660198"/>
                <a:gd name="connsiteY12" fmla="*/ 1502084 h 1502084"/>
                <a:gd name="connsiteX13" fmla="*/ 250352 w 1660198"/>
                <a:gd name="connsiteY13" fmla="*/ 1502084 h 1502084"/>
                <a:gd name="connsiteX14" fmla="*/ 0 w 1660198"/>
                <a:gd name="connsiteY14" fmla="*/ 1251732 h 1502084"/>
                <a:gd name="connsiteX15" fmla="*/ 0 w 1660198"/>
                <a:gd name="connsiteY15" fmla="*/ 250352 h 1502084"/>
                <a:gd name="connsiteX16" fmla="*/ 250352 w 1660198"/>
                <a:gd name="connsiteY16" fmla="*/ 0 h 150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0198" h="1502084">
                  <a:moveTo>
                    <a:pt x="265429" y="19531"/>
                  </a:moveTo>
                  <a:cubicBezTo>
                    <a:pt x="130759" y="19531"/>
                    <a:pt x="21587" y="128703"/>
                    <a:pt x="21587" y="263373"/>
                  </a:cubicBezTo>
                  <a:lnTo>
                    <a:pt x="21587" y="1238712"/>
                  </a:lnTo>
                  <a:cubicBezTo>
                    <a:pt x="21587" y="1373382"/>
                    <a:pt x="130759" y="1482554"/>
                    <a:pt x="265429" y="1482554"/>
                  </a:cubicBezTo>
                  <a:lnTo>
                    <a:pt x="1394770" y="1482554"/>
                  </a:lnTo>
                  <a:cubicBezTo>
                    <a:pt x="1529440" y="1482554"/>
                    <a:pt x="1638612" y="1373382"/>
                    <a:pt x="1638612" y="1238712"/>
                  </a:cubicBezTo>
                  <a:lnTo>
                    <a:pt x="1638612" y="263373"/>
                  </a:lnTo>
                  <a:cubicBezTo>
                    <a:pt x="1638612" y="128703"/>
                    <a:pt x="1529440" y="19531"/>
                    <a:pt x="1394770" y="19531"/>
                  </a:cubicBezTo>
                  <a:close/>
                  <a:moveTo>
                    <a:pt x="250352" y="0"/>
                  </a:moveTo>
                  <a:lnTo>
                    <a:pt x="1409846" y="0"/>
                  </a:lnTo>
                  <a:cubicBezTo>
                    <a:pt x="1548112" y="0"/>
                    <a:pt x="1660198" y="112086"/>
                    <a:pt x="1660198" y="250352"/>
                  </a:cubicBezTo>
                  <a:lnTo>
                    <a:pt x="1660198" y="1251732"/>
                  </a:lnTo>
                  <a:cubicBezTo>
                    <a:pt x="1660198" y="1389998"/>
                    <a:pt x="1548112" y="1502084"/>
                    <a:pt x="1409846" y="1502084"/>
                  </a:cubicBezTo>
                  <a:lnTo>
                    <a:pt x="250352" y="1502084"/>
                  </a:lnTo>
                  <a:cubicBezTo>
                    <a:pt x="112086" y="1502084"/>
                    <a:pt x="0" y="1389998"/>
                    <a:pt x="0" y="1251732"/>
                  </a:cubicBezTo>
                  <a:lnTo>
                    <a:pt x="0" y="250352"/>
                  </a:lnTo>
                  <a:cubicBezTo>
                    <a:pt x="0" y="112086"/>
                    <a:pt x="112086" y="0"/>
                    <a:pt x="250352" y="0"/>
                  </a:cubicBez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对角圆角矩形 14">
              <a:extLst>
                <a:ext uri="{FF2B5EF4-FFF2-40B4-BE49-F238E27FC236}">
                  <a16:creationId xmlns:a16="http://schemas.microsoft.com/office/drawing/2014/main" id="{0C49938F-983D-9F76-0D77-45F193986E75}"/>
                </a:ext>
              </a:extLst>
            </p:cNvPr>
            <p:cNvSpPr/>
            <p:nvPr/>
          </p:nvSpPr>
          <p:spPr>
            <a:xfrm>
              <a:off x="760022" y="1816923"/>
              <a:ext cx="1567599" cy="52225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E4229345-1986-6969-23A6-333CF2BFBA78}"/>
              </a:ext>
            </a:extLst>
          </p:cNvPr>
          <p:cNvGrpSpPr/>
          <p:nvPr/>
        </p:nvGrpSpPr>
        <p:grpSpPr>
          <a:xfrm flipV="1">
            <a:off x="587303" y="2613683"/>
            <a:ext cx="2485658" cy="2351668"/>
            <a:chOff x="463135" y="1816923"/>
            <a:chExt cx="1864486" cy="1763343"/>
          </a:xfrm>
        </p:grpSpPr>
        <p:sp>
          <p:nvSpPr>
            <p:cNvPr id="14" name="任意多边形 16">
              <a:extLst>
                <a:ext uri="{FF2B5EF4-FFF2-40B4-BE49-F238E27FC236}">
                  <a16:creationId xmlns:a16="http://schemas.microsoft.com/office/drawing/2014/main" id="{E1A39F18-688B-5A59-BB76-6520A42E83A3}"/>
                </a:ext>
              </a:extLst>
            </p:cNvPr>
            <p:cNvSpPr/>
            <p:nvPr/>
          </p:nvSpPr>
          <p:spPr>
            <a:xfrm>
              <a:off x="463135" y="2078182"/>
              <a:ext cx="1660198" cy="1502084"/>
            </a:xfrm>
            <a:custGeom>
              <a:avLst/>
              <a:gdLst>
                <a:gd name="connsiteX0" fmla="*/ 265429 w 1660198"/>
                <a:gd name="connsiteY0" fmla="*/ 19531 h 1502084"/>
                <a:gd name="connsiteX1" fmla="*/ 21587 w 1660198"/>
                <a:gd name="connsiteY1" fmla="*/ 263373 h 1502084"/>
                <a:gd name="connsiteX2" fmla="*/ 21587 w 1660198"/>
                <a:gd name="connsiteY2" fmla="*/ 1238712 h 1502084"/>
                <a:gd name="connsiteX3" fmla="*/ 265429 w 1660198"/>
                <a:gd name="connsiteY3" fmla="*/ 1482554 h 1502084"/>
                <a:gd name="connsiteX4" fmla="*/ 1394770 w 1660198"/>
                <a:gd name="connsiteY4" fmla="*/ 1482554 h 1502084"/>
                <a:gd name="connsiteX5" fmla="*/ 1638612 w 1660198"/>
                <a:gd name="connsiteY5" fmla="*/ 1238712 h 1502084"/>
                <a:gd name="connsiteX6" fmla="*/ 1638612 w 1660198"/>
                <a:gd name="connsiteY6" fmla="*/ 263373 h 1502084"/>
                <a:gd name="connsiteX7" fmla="*/ 1394770 w 1660198"/>
                <a:gd name="connsiteY7" fmla="*/ 19531 h 1502084"/>
                <a:gd name="connsiteX8" fmla="*/ 250352 w 1660198"/>
                <a:gd name="connsiteY8" fmla="*/ 0 h 1502084"/>
                <a:gd name="connsiteX9" fmla="*/ 1409846 w 1660198"/>
                <a:gd name="connsiteY9" fmla="*/ 0 h 1502084"/>
                <a:gd name="connsiteX10" fmla="*/ 1660198 w 1660198"/>
                <a:gd name="connsiteY10" fmla="*/ 250352 h 1502084"/>
                <a:gd name="connsiteX11" fmla="*/ 1660198 w 1660198"/>
                <a:gd name="connsiteY11" fmla="*/ 1251732 h 1502084"/>
                <a:gd name="connsiteX12" fmla="*/ 1409846 w 1660198"/>
                <a:gd name="connsiteY12" fmla="*/ 1502084 h 1502084"/>
                <a:gd name="connsiteX13" fmla="*/ 250352 w 1660198"/>
                <a:gd name="connsiteY13" fmla="*/ 1502084 h 1502084"/>
                <a:gd name="connsiteX14" fmla="*/ 0 w 1660198"/>
                <a:gd name="connsiteY14" fmla="*/ 1251732 h 1502084"/>
                <a:gd name="connsiteX15" fmla="*/ 0 w 1660198"/>
                <a:gd name="connsiteY15" fmla="*/ 250352 h 1502084"/>
                <a:gd name="connsiteX16" fmla="*/ 250352 w 1660198"/>
                <a:gd name="connsiteY16" fmla="*/ 0 h 1502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660198" h="1502084">
                  <a:moveTo>
                    <a:pt x="265429" y="19531"/>
                  </a:moveTo>
                  <a:cubicBezTo>
                    <a:pt x="130759" y="19531"/>
                    <a:pt x="21587" y="128703"/>
                    <a:pt x="21587" y="263373"/>
                  </a:cubicBezTo>
                  <a:lnTo>
                    <a:pt x="21587" y="1238712"/>
                  </a:lnTo>
                  <a:cubicBezTo>
                    <a:pt x="21587" y="1373382"/>
                    <a:pt x="130759" y="1482554"/>
                    <a:pt x="265429" y="1482554"/>
                  </a:cubicBezTo>
                  <a:lnTo>
                    <a:pt x="1394770" y="1482554"/>
                  </a:lnTo>
                  <a:cubicBezTo>
                    <a:pt x="1529440" y="1482554"/>
                    <a:pt x="1638612" y="1373382"/>
                    <a:pt x="1638612" y="1238712"/>
                  </a:cubicBezTo>
                  <a:lnTo>
                    <a:pt x="1638612" y="263373"/>
                  </a:lnTo>
                  <a:cubicBezTo>
                    <a:pt x="1638612" y="128703"/>
                    <a:pt x="1529440" y="19531"/>
                    <a:pt x="1394770" y="19531"/>
                  </a:cubicBezTo>
                  <a:close/>
                  <a:moveTo>
                    <a:pt x="250352" y="0"/>
                  </a:moveTo>
                  <a:lnTo>
                    <a:pt x="1409846" y="0"/>
                  </a:lnTo>
                  <a:cubicBezTo>
                    <a:pt x="1548112" y="0"/>
                    <a:pt x="1660198" y="112086"/>
                    <a:pt x="1660198" y="250352"/>
                  </a:cubicBezTo>
                  <a:lnTo>
                    <a:pt x="1660198" y="1251732"/>
                  </a:lnTo>
                  <a:cubicBezTo>
                    <a:pt x="1660198" y="1389998"/>
                    <a:pt x="1548112" y="1502084"/>
                    <a:pt x="1409846" y="1502084"/>
                  </a:cubicBezTo>
                  <a:lnTo>
                    <a:pt x="250352" y="1502084"/>
                  </a:lnTo>
                  <a:cubicBezTo>
                    <a:pt x="112086" y="1502084"/>
                    <a:pt x="0" y="1389998"/>
                    <a:pt x="0" y="1251732"/>
                  </a:cubicBezTo>
                  <a:lnTo>
                    <a:pt x="0" y="250352"/>
                  </a:lnTo>
                  <a:cubicBezTo>
                    <a:pt x="0" y="112086"/>
                    <a:pt x="112086" y="0"/>
                    <a:pt x="250352" y="0"/>
                  </a:cubicBez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对角圆角矩形 17">
              <a:extLst>
                <a:ext uri="{FF2B5EF4-FFF2-40B4-BE49-F238E27FC236}">
                  <a16:creationId xmlns:a16="http://schemas.microsoft.com/office/drawing/2014/main" id="{27751DAB-EF86-A4E4-4909-9B544A589F4E}"/>
                </a:ext>
              </a:extLst>
            </p:cNvPr>
            <p:cNvSpPr/>
            <p:nvPr/>
          </p:nvSpPr>
          <p:spPr>
            <a:xfrm>
              <a:off x="760022" y="1816923"/>
              <a:ext cx="1567599" cy="522251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3642FFD1-05FC-7F04-DCAF-81A712FB2696}"/>
              </a:ext>
            </a:extLst>
          </p:cNvPr>
          <p:cNvGrpSpPr/>
          <p:nvPr/>
        </p:nvGrpSpPr>
        <p:grpSpPr>
          <a:xfrm>
            <a:off x="3463788" y="2461719"/>
            <a:ext cx="1862312" cy="1807136"/>
            <a:chOff x="-830898" y="3874429"/>
            <a:chExt cx="1862312" cy="1807136"/>
          </a:xfrm>
        </p:grpSpPr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F651171A-754C-AFF2-ECD5-7DEA7DC97F47}"/>
                </a:ext>
              </a:extLst>
            </p:cNvPr>
            <p:cNvSpPr/>
            <p:nvPr/>
          </p:nvSpPr>
          <p:spPr>
            <a:xfrm>
              <a:off x="-830898" y="4507141"/>
              <a:ext cx="1862312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52E97D7-6C2D-0BF2-2288-A4138B9F24D4}"/>
                </a:ext>
              </a:extLst>
            </p:cNvPr>
            <p:cNvSpPr txBox="1"/>
            <p:nvPr/>
          </p:nvSpPr>
          <p:spPr>
            <a:xfrm>
              <a:off x="-437001" y="387442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AE8C748D-CE3F-7BDE-AEE2-A57056A444A9}"/>
              </a:ext>
            </a:extLst>
          </p:cNvPr>
          <p:cNvGrpSpPr/>
          <p:nvPr/>
        </p:nvGrpSpPr>
        <p:grpSpPr>
          <a:xfrm>
            <a:off x="8639263" y="2461719"/>
            <a:ext cx="1862312" cy="1807136"/>
            <a:chOff x="-830898" y="3874429"/>
            <a:chExt cx="1862312" cy="1807136"/>
          </a:xfrm>
        </p:grpSpPr>
        <p:sp>
          <p:nvSpPr>
            <p:cNvPr id="31" name="Rectangle 18">
              <a:extLst>
                <a:ext uri="{FF2B5EF4-FFF2-40B4-BE49-F238E27FC236}">
                  <a16:creationId xmlns:a16="http://schemas.microsoft.com/office/drawing/2014/main" id="{2EF31B63-EF97-B4D1-1F3E-883C46C6335E}"/>
                </a:ext>
              </a:extLst>
            </p:cNvPr>
            <p:cNvSpPr/>
            <p:nvPr/>
          </p:nvSpPr>
          <p:spPr>
            <a:xfrm>
              <a:off x="-830898" y="4507141"/>
              <a:ext cx="1862312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75EEF36-9FCB-9C9C-BE5F-9366DC97E9A1}"/>
                </a:ext>
              </a:extLst>
            </p:cNvPr>
            <p:cNvSpPr txBox="1"/>
            <p:nvPr/>
          </p:nvSpPr>
          <p:spPr>
            <a:xfrm>
              <a:off x="-437001" y="387442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6E14370-F829-1781-D5DC-A5E609C6922C}"/>
              </a:ext>
            </a:extLst>
          </p:cNvPr>
          <p:cNvGrpSpPr/>
          <p:nvPr/>
        </p:nvGrpSpPr>
        <p:grpSpPr>
          <a:xfrm>
            <a:off x="6013776" y="2874986"/>
            <a:ext cx="1982988" cy="1883815"/>
            <a:chOff x="-830898" y="4429572"/>
            <a:chExt cx="1982988" cy="1883815"/>
          </a:xfrm>
        </p:grpSpPr>
        <p:sp>
          <p:nvSpPr>
            <p:cNvPr id="34" name="Rectangle 18">
              <a:extLst>
                <a:ext uri="{FF2B5EF4-FFF2-40B4-BE49-F238E27FC236}">
                  <a16:creationId xmlns:a16="http://schemas.microsoft.com/office/drawing/2014/main" id="{984A6731-48EE-7D79-D050-AD7B93A68FED}"/>
                </a:ext>
              </a:extLst>
            </p:cNvPr>
            <p:cNvSpPr/>
            <p:nvPr/>
          </p:nvSpPr>
          <p:spPr>
            <a:xfrm>
              <a:off x="-830898" y="4429572"/>
              <a:ext cx="1862312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B081AAE-337A-DF77-1F27-AF8065EF9222}"/>
                </a:ext>
              </a:extLst>
            </p:cNvPr>
            <p:cNvSpPr txBox="1"/>
            <p:nvPr/>
          </p:nvSpPr>
          <p:spPr>
            <a:xfrm>
              <a:off x="-310231" y="597483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9F648515-E115-1AE8-2F43-BC8353F5085B}"/>
              </a:ext>
            </a:extLst>
          </p:cNvPr>
          <p:cNvGrpSpPr/>
          <p:nvPr/>
        </p:nvGrpSpPr>
        <p:grpSpPr>
          <a:xfrm>
            <a:off x="799850" y="2874986"/>
            <a:ext cx="1982988" cy="1883815"/>
            <a:chOff x="-830898" y="4429572"/>
            <a:chExt cx="1982988" cy="1883815"/>
          </a:xfrm>
        </p:grpSpPr>
        <p:sp>
          <p:nvSpPr>
            <p:cNvPr id="37" name="Rectangle 18">
              <a:extLst>
                <a:ext uri="{FF2B5EF4-FFF2-40B4-BE49-F238E27FC236}">
                  <a16:creationId xmlns:a16="http://schemas.microsoft.com/office/drawing/2014/main" id="{49FC08EB-27AB-1F1E-088D-B1C1AD955DD5}"/>
                </a:ext>
              </a:extLst>
            </p:cNvPr>
            <p:cNvSpPr/>
            <p:nvPr/>
          </p:nvSpPr>
          <p:spPr>
            <a:xfrm>
              <a:off x="-830898" y="4429572"/>
              <a:ext cx="1862312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2A0F0019-1693-51BC-84AC-C674CCD0D462}"/>
                </a:ext>
              </a:extLst>
            </p:cNvPr>
            <p:cNvSpPr txBox="1"/>
            <p:nvPr/>
          </p:nvSpPr>
          <p:spPr>
            <a:xfrm>
              <a:off x="-310231" y="5974833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2887468"/>
      </p:ext>
    </p:extLst>
  </p:cSld>
  <p:clrMapOvr>
    <a:masterClrMapping/>
  </p:clrMapOvr>
  <p:transition advTm="5000"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1E426F2-A236-37B0-AD26-5BE0CC121766}"/>
              </a:ext>
            </a:extLst>
          </p:cNvPr>
          <p:cNvGrpSpPr/>
          <p:nvPr/>
        </p:nvGrpSpPr>
        <p:grpSpPr>
          <a:xfrm>
            <a:off x="1198563" y="1701602"/>
            <a:ext cx="1561202" cy="1551451"/>
            <a:chOff x="1571767" y="1834356"/>
            <a:chExt cx="1561405" cy="1551092"/>
          </a:xfrm>
        </p:grpSpPr>
        <p:sp>
          <p:nvSpPr>
            <p:cNvPr id="5" name="MH_SubTitle_1">
              <a:extLst>
                <a:ext uri="{FF2B5EF4-FFF2-40B4-BE49-F238E27FC236}">
                  <a16:creationId xmlns:a16="http://schemas.microsoft.com/office/drawing/2014/main" id="{400763B1-490D-E40A-738A-14194AE7CC01}"/>
                </a:ext>
              </a:extLst>
            </p:cNvPr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794530" y="1834356"/>
              <a:ext cx="1338642" cy="1551092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MH_Other_1">
              <a:extLst>
                <a:ext uri="{FF2B5EF4-FFF2-40B4-BE49-F238E27FC236}">
                  <a16:creationId xmlns:a16="http://schemas.microsoft.com/office/drawing/2014/main" id="{A47C14CC-5C4A-E516-A22F-AE0DE48DAC1A}"/>
                </a:ext>
              </a:extLst>
            </p:cNvPr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1571767" y="2688283"/>
              <a:ext cx="513592" cy="59609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422F143-4FF0-9DA3-C15A-6517FE32FEF6}"/>
              </a:ext>
            </a:extLst>
          </p:cNvPr>
          <p:cNvGrpSpPr/>
          <p:nvPr/>
        </p:nvGrpSpPr>
        <p:grpSpPr>
          <a:xfrm>
            <a:off x="2874327" y="1968386"/>
            <a:ext cx="3117715" cy="897683"/>
            <a:chOff x="-167890" y="3990109"/>
            <a:chExt cx="3117715" cy="897683"/>
          </a:xfrm>
        </p:grpSpPr>
        <p:sp>
          <p:nvSpPr>
            <p:cNvPr id="21" name="Rectangle 18">
              <a:extLst>
                <a:ext uri="{FF2B5EF4-FFF2-40B4-BE49-F238E27FC236}">
                  <a16:creationId xmlns:a16="http://schemas.microsoft.com/office/drawing/2014/main" id="{B90A6D90-25CE-A156-BE25-BB9A0C3717B2}"/>
                </a:ext>
              </a:extLst>
            </p:cNvPr>
            <p:cNvSpPr/>
            <p:nvPr/>
          </p:nvSpPr>
          <p:spPr>
            <a:xfrm>
              <a:off x="-167476" y="4267366"/>
              <a:ext cx="311730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5552A97-B26B-1E1F-BD2A-420EF14A10A4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4CFCB6C8-F77E-77A5-4F83-519994D181A3}"/>
              </a:ext>
            </a:extLst>
          </p:cNvPr>
          <p:cNvSpPr txBox="1"/>
          <p:nvPr/>
        </p:nvSpPr>
        <p:spPr>
          <a:xfrm>
            <a:off x="1833124" y="2147982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644B60C-D304-F7E5-61F7-58011DF28C71}"/>
              </a:ext>
            </a:extLst>
          </p:cNvPr>
          <p:cNvSpPr txBox="1"/>
          <p:nvPr/>
        </p:nvSpPr>
        <p:spPr>
          <a:xfrm>
            <a:off x="1266136" y="262301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A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EF0CC535-8BC2-5A61-49AA-EB0B34BD3F04}"/>
              </a:ext>
            </a:extLst>
          </p:cNvPr>
          <p:cNvGrpSpPr/>
          <p:nvPr/>
        </p:nvGrpSpPr>
        <p:grpSpPr>
          <a:xfrm>
            <a:off x="6239222" y="1701602"/>
            <a:ext cx="1561202" cy="1551451"/>
            <a:chOff x="1571767" y="1834356"/>
            <a:chExt cx="1561405" cy="1551092"/>
          </a:xfrm>
        </p:grpSpPr>
        <p:sp>
          <p:nvSpPr>
            <p:cNvPr id="26" name="MH_SubTitle_1">
              <a:extLst>
                <a:ext uri="{FF2B5EF4-FFF2-40B4-BE49-F238E27FC236}">
                  <a16:creationId xmlns:a16="http://schemas.microsoft.com/office/drawing/2014/main" id="{AFD5531E-4389-F29E-DF74-BE427BB4F15B}"/>
                </a:ext>
              </a:extLst>
            </p:cNvPr>
            <p:cNvSpPr>
              <a:spLocks/>
            </p:cNvSpPr>
            <p:nvPr>
              <p:custDataLst>
                <p:tags r:id="rId5"/>
              </p:custDataLst>
            </p:nvPr>
          </p:nvSpPr>
          <p:spPr bwMode="auto">
            <a:xfrm>
              <a:off x="1794530" y="1834356"/>
              <a:ext cx="1338642" cy="1551092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altLang="zh-CN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7" name="MH_Other_1">
              <a:extLst>
                <a:ext uri="{FF2B5EF4-FFF2-40B4-BE49-F238E27FC236}">
                  <a16:creationId xmlns:a16="http://schemas.microsoft.com/office/drawing/2014/main" id="{8CE94FFE-0DC3-F974-1DA6-15A8B3DCA65E}"/>
                </a:ext>
              </a:extLst>
            </p:cNvPr>
            <p:cNvSpPr>
              <a:spLocks/>
            </p:cNvSpPr>
            <p:nvPr>
              <p:custDataLst>
                <p:tags r:id="rId6"/>
              </p:custDataLst>
            </p:nvPr>
          </p:nvSpPr>
          <p:spPr bwMode="auto">
            <a:xfrm>
              <a:off x="1571767" y="2688283"/>
              <a:ext cx="513592" cy="59609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7EE5F3B7-8BCB-AEC7-7A8A-6019104782A6}"/>
              </a:ext>
            </a:extLst>
          </p:cNvPr>
          <p:cNvGrpSpPr/>
          <p:nvPr/>
        </p:nvGrpSpPr>
        <p:grpSpPr>
          <a:xfrm>
            <a:off x="7914986" y="1968386"/>
            <a:ext cx="3117715" cy="897683"/>
            <a:chOff x="-167890" y="3990109"/>
            <a:chExt cx="3117715" cy="897683"/>
          </a:xfrm>
        </p:grpSpPr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8F94D062-0690-4A1D-C51F-76D81277B1CB}"/>
                </a:ext>
              </a:extLst>
            </p:cNvPr>
            <p:cNvSpPr/>
            <p:nvPr/>
          </p:nvSpPr>
          <p:spPr>
            <a:xfrm>
              <a:off x="-167476" y="4267366"/>
              <a:ext cx="311730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0BB8E7B2-0600-90AF-131C-48A73E22F046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1" name="文本框 30">
            <a:extLst>
              <a:ext uri="{FF2B5EF4-FFF2-40B4-BE49-F238E27FC236}">
                <a16:creationId xmlns:a16="http://schemas.microsoft.com/office/drawing/2014/main" id="{2B43DC0B-4DBF-6579-F2A3-D829B5F1366E}"/>
              </a:ext>
            </a:extLst>
          </p:cNvPr>
          <p:cNvSpPr txBox="1"/>
          <p:nvPr/>
        </p:nvSpPr>
        <p:spPr>
          <a:xfrm>
            <a:off x="6873783" y="2147982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7CE38339-03EC-169C-E395-C80C5D51623F}"/>
              </a:ext>
            </a:extLst>
          </p:cNvPr>
          <p:cNvSpPr txBox="1"/>
          <p:nvPr/>
        </p:nvSpPr>
        <p:spPr>
          <a:xfrm>
            <a:off x="6306795" y="2623011"/>
            <a:ext cx="3898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B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8C7462B-976B-6D19-5940-517C6BF9A388}"/>
              </a:ext>
            </a:extLst>
          </p:cNvPr>
          <p:cNvGrpSpPr/>
          <p:nvPr/>
        </p:nvGrpSpPr>
        <p:grpSpPr>
          <a:xfrm>
            <a:off x="1198563" y="3645024"/>
            <a:ext cx="1561202" cy="1551451"/>
            <a:chOff x="1571767" y="1834356"/>
            <a:chExt cx="1561405" cy="1551092"/>
          </a:xfrm>
        </p:grpSpPr>
        <p:sp>
          <p:nvSpPr>
            <p:cNvPr id="34" name="MH_SubTitle_1">
              <a:extLst>
                <a:ext uri="{FF2B5EF4-FFF2-40B4-BE49-F238E27FC236}">
                  <a16:creationId xmlns:a16="http://schemas.microsoft.com/office/drawing/2014/main" id="{8D2A347F-4928-F32C-3A28-BE83B3F55912}"/>
                </a:ext>
              </a:extLst>
            </p:cNvPr>
            <p:cNvSpPr>
              <a:spLocks/>
            </p:cNvSpPr>
            <p:nvPr>
              <p:custDataLst>
                <p:tags r:id="rId3"/>
              </p:custDataLst>
            </p:nvPr>
          </p:nvSpPr>
          <p:spPr bwMode="auto">
            <a:xfrm>
              <a:off x="1794530" y="1834356"/>
              <a:ext cx="1338642" cy="1551092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altLang="zh-CN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35" name="MH_Other_1">
              <a:extLst>
                <a:ext uri="{FF2B5EF4-FFF2-40B4-BE49-F238E27FC236}">
                  <a16:creationId xmlns:a16="http://schemas.microsoft.com/office/drawing/2014/main" id="{63D94FDE-FCDD-F5C3-611E-2DD006C6F299}"/>
                </a:ext>
              </a:extLst>
            </p:cNvPr>
            <p:cNvSpPr>
              <a:spLocks/>
            </p:cNvSpPr>
            <p:nvPr>
              <p:custDataLst>
                <p:tags r:id="rId4"/>
              </p:custDataLst>
            </p:nvPr>
          </p:nvSpPr>
          <p:spPr bwMode="auto">
            <a:xfrm>
              <a:off x="1571767" y="2688283"/>
              <a:ext cx="513592" cy="59609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5B7E5725-2D46-9C2F-F756-EEAB8005F83C}"/>
              </a:ext>
            </a:extLst>
          </p:cNvPr>
          <p:cNvGrpSpPr/>
          <p:nvPr/>
        </p:nvGrpSpPr>
        <p:grpSpPr>
          <a:xfrm>
            <a:off x="2874327" y="3911808"/>
            <a:ext cx="3117715" cy="897683"/>
            <a:chOff x="-167890" y="3990109"/>
            <a:chExt cx="3117715" cy="897683"/>
          </a:xfrm>
        </p:grpSpPr>
        <p:sp>
          <p:nvSpPr>
            <p:cNvPr id="37" name="Rectangle 18">
              <a:extLst>
                <a:ext uri="{FF2B5EF4-FFF2-40B4-BE49-F238E27FC236}">
                  <a16:creationId xmlns:a16="http://schemas.microsoft.com/office/drawing/2014/main" id="{366E9FF6-892C-DDFD-D60B-F7E2E129A414}"/>
                </a:ext>
              </a:extLst>
            </p:cNvPr>
            <p:cNvSpPr/>
            <p:nvPr/>
          </p:nvSpPr>
          <p:spPr>
            <a:xfrm>
              <a:off x="-167476" y="4267366"/>
              <a:ext cx="311730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A0D6491-FE04-121E-2B64-8A8A561EF7FE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8861522F-A831-0D38-6158-40343D455ED5}"/>
              </a:ext>
            </a:extLst>
          </p:cNvPr>
          <p:cNvSpPr txBox="1"/>
          <p:nvPr/>
        </p:nvSpPr>
        <p:spPr>
          <a:xfrm>
            <a:off x="1833124" y="4091404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6F014B2-DE34-27CB-BD01-9B0FC5625BA7}"/>
              </a:ext>
            </a:extLst>
          </p:cNvPr>
          <p:cNvSpPr txBox="1"/>
          <p:nvPr/>
        </p:nvSpPr>
        <p:spPr>
          <a:xfrm>
            <a:off x="1266136" y="4566433"/>
            <a:ext cx="3690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C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36F2E65-75B6-25FA-2AF2-41EE1BCAB723}"/>
              </a:ext>
            </a:extLst>
          </p:cNvPr>
          <p:cNvGrpSpPr/>
          <p:nvPr/>
        </p:nvGrpSpPr>
        <p:grpSpPr>
          <a:xfrm>
            <a:off x="6239222" y="3645024"/>
            <a:ext cx="1561202" cy="1551451"/>
            <a:chOff x="1571767" y="1834356"/>
            <a:chExt cx="1561405" cy="1551092"/>
          </a:xfrm>
        </p:grpSpPr>
        <p:sp>
          <p:nvSpPr>
            <p:cNvPr id="42" name="MH_SubTitle_1">
              <a:extLst>
                <a:ext uri="{FF2B5EF4-FFF2-40B4-BE49-F238E27FC236}">
                  <a16:creationId xmlns:a16="http://schemas.microsoft.com/office/drawing/2014/main" id="{C1203A76-AFB0-9A97-A499-C84EB326A2EF}"/>
                </a:ext>
              </a:extLst>
            </p:cNvPr>
            <p:cNvSpPr>
              <a:spLocks/>
            </p:cNvSpPr>
            <p:nvPr>
              <p:custDataLst>
                <p:tags r:id="rId1"/>
              </p:custDataLst>
            </p:nvPr>
          </p:nvSpPr>
          <p:spPr bwMode="auto">
            <a:xfrm>
              <a:off x="1794530" y="1834356"/>
              <a:ext cx="1338642" cy="1551092"/>
            </a:xfrm>
            <a:custGeom>
              <a:avLst/>
              <a:gdLst>
                <a:gd name="T0" fmla="*/ 514782 w 780640"/>
                <a:gd name="T1" fmla="*/ 0 h 905542"/>
                <a:gd name="T2" fmla="*/ 1029563 w 780640"/>
                <a:gd name="T3" fmla="*/ 257391 h 905542"/>
                <a:gd name="T4" fmla="*/ 1029563 w 780640"/>
                <a:gd name="T5" fmla="*/ 936902 h 905542"/>
                <a:gd name="T6" fmla="*/ 514782 w 780640"/>
                <a:gd name="T7" fmla="*/ 1194293 h 905542"/>
                <a:gd name="T8" fmla="*/ 245249 w 780640"/>
                <a:gd name="T9" fmla="*/ 1059527 h 905542"/>
                <a:gd name="T10" fmla="*/ 269820 w 780640"/>
                <a:gd name="T11" fmla="*/ 1047242 h 905542"/>
                <a:gd name="T12" fmla="*/ 269820 w 780640"/>
                <a:gd name="T13" fmla="*/ 725357 h 905542"/>
                <a:gd name="T14" fmla="*/ 25967 w 780640"/>
                <a:gd name="T15" fmla="*/ 603430 h 905542"/>
                <a:gd name="T16" fmla="*/ 0 w 780640"/>
                <a:gd name="T17" fmla="*/ 616414 h 905542"/>
                <a:gd name="T18" fmla="*/ 0 w 780640"/>
                <a:gd name="T19" fmla="*/ 257391 h 90554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80640"/>
                <a:gd name="T31" fmla="*/ 0 h 905542"/>
                <a:gd name="T32" fmla="*/ 780640 w 780640"/>
                <a:gd name="T33" fmla="*/ 905542 h 905542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80640" h="905542">
                  <a:moveTo>
                    <a:pt x="390320" y="0"/>
                  </a:moveTo>
                  <a:lnTo>
                    <a:pt x="780640" y="195160"/>
                  </a:lnTo>
                  <a:lnTo>
                    <a:pt x="780640" y="710382"/>
                  </a:lnTo>
                  <a:lnTo>
                    <a:pt x="390320" y="905542"/>
                  </a:lnTo>
                  <a:lnTo>
                    <a:pt x="185954" y="803359"/>
                  </a:lnTo>
                  <a:lnTo>
                    <a:pt x="204584" y="794044"/>
                  </a:lnTo>
                  <a:lnTo>
                    <a:pt x="204584" y="549983"/>
                  </a:lnTo>
                  <a:lnTo>
                    <a:pt x="19689" y="457535"/>
                  </a:lnTo>
                  <a:lnTo>
                    <a:pt x="0" y="467380"/>
                  </a:lnTo>
                  <a:lnTo>
                    <a:pt x="0" y="195160"/>
                  </a:lnTo>
                  <a:lnTo>
                    <a:pt x="390320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altLang="zh-CN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MH_Other_1">
              <a:extLst>
                <a:ext uri="{FF2B5EF4-FFF2-40B4-BE49-F238E27FC236}">
                  <a16:creationId xmlns:a16="http://schemas.microsoft.com/office/drawing/2014/main" id="{486EC781-E6F9-A4AD-B409-BCD2C2176C20}"/>
                </a:ext>
              </a:extLst>
            </p:cNvPr>
            <p:cNvSpPr>
              <a:spLocks/>
            </p:cNvSpPr>
            <p:nvPr>
              <p:custDataLst>
                <p:tags r:id="rId2"/>
              </p:custDataLst>
            </p:nvPr>
          </p:nvSpPr>
          <p:spPr bwMode="auto">
            <a:xfrm>
              <a:off x="1571767" y="2688283"/>
              <a:ext cx="513592" cy="596097"/>
            </a:xfrm>
            <a:custGeom>
              <a:avLst/>
              <a:gdLst>
                <a:gd name="T0" fmla="*/ 197945 w 300175"/>
                <a:gd name="T1" fmla="*/ 0 h 348203"/>
                <a:gd name="T2" fmla="*/ 395892 w 300175"/>
                <a:gd name="T3" fmla="*/ 98973 h 348203"/>
                <a:gd name="T4" fmla="*/ 395892 w 300175"/>
                <a:gd name="T5" fmla="*/ 360262 h 348203"/>
                <a:gd name="T6" fmla="*/ 197945 w 300175"/>
                <a:gd name="T7" fmla="*/ 459235 h 348203"/>
                <a:gd name="T8" fmla="*/ 0 w 300175"/>
                <a:gd name="T9" fmla="*/ 360262 h 348203"/>
                <a:gd name="T10" fmla="*/ 0 w 300175"/>
                <a:gd name="T11" fmla="*/ 98973 h 34820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00175"/>
                <a:gd name="T19" fmla="*/ 0 h 348203"/>
                <a:gd name="T20" fmla="*/ 300175 w 300175"/>
                <a:gd name="T21" fmla="*/ 348203 h 34820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00175" h="348203">
                  <a:moveTo>
                    <a:pt x="150087" y="0"/>
                  </a:moveTo>
                  <a:lnTo>
                    <a:pt x="300175" y="75044"/>
                  </a:lnTo>
                  <a:lnTo>
                    <a:pt x="300175" y="273159"/>
                  </a:lnTo>
                  <a:lnTo>
                    <a:pt x="150087" y="348203"/>
                  </a:lnTo>
                  <a:lnTo>
                    <a:pt x="0" y="273159"/>
                  </a:lnTo>
                  <a:lnTo>
                    <a:pt x="0" y="75044"/>
                  </a:lnTo>
                  <a:lnTo>
                    <a:pt x="150087" y="0"/>
                  </a:ln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B1C48D7-A6AC-D50C-CB7A-E7E2DF55D8DA}"/>
              </a:ext>
            </a:extLst>
          </p:cNvPr>
          <p:cNvGrpSpPr/>
          <p:nvPr/>
        </p:nvGrpSpPr>
        <p:grpSpPr>
          <a:xfrm>
            <a:off x="7914986" y="3911808"/>
            <a:ext cx="3117715" cy="897683"/>
            <a:chOff x="-167890" y="3990109"/>
            <a:chExt cx="3117715" cy="897683"/>
          </a:xfrm>
        </p:grpSpPr>
        <p:sp>
          <p:nvSpPr>
            <p:cNvPr id="45" name="Rectangle 18">
              <a:extLst>
                <a:ext uri="{FF2B5EF4-FFF2-40B4-BE49-F238E27FC236}">
                  <a16:creationId xmlns:a16="http://schemas.microsoft.com/office/drawing/2014/main" id="{466E55D5-7AC3-1BCB-F33E-039BFB48F452}"/>
                </a:ext>
              </a:extLst>
            </p:cNvPr>
            <p:cNvSpPr/>
            <p:nvPr/>
          </p:nvSpPr>
          <p:spPr>
            <a:xfrm>
              <a:off x="-167476" y="4267366"/>
              <a:ext cx="311730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E1EC73CF-3A93-A360-1EF7-245FA43956A1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0CC3BA1D-3D28-5A63-03E6-055ED118759D}"/>
              </a:ext>
            </a:extLst>
          </p:cNvPr>
          <p:cNvSpPr txBox="1"/>
          <p:nvPr/>
        </p:nvSpPr>
        <p:spPr>
          <a:xfrm>
            <a:off x="6873783" y="4091404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添加</a:t>
            </a:r>
            <a:endParaRPr lang="en-US" altLang="zh-CN" sz="1600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标题</a:t>
            </a: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18781507-1BA8-7E83-3DC4-43B3CA4EAE94}"/>
              </a:ext>
            </a:extLst>
          </p:cNvPr>
          <p:cNvSpPr txBox="1"/>
          <p:nvPr/>
        </p:nvSpPr>
        <p:spPr>
          <a:xfrm>
            <a:off x="6306795" y="4566433"/>
            <a:ext cx="3994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D</a:t>
            </a:r>
            <a:endParaRPr lang="zh-CN" altLang="en-US" dirty="0">
              <a:solidFill>
                <a:schemeClr val="bg1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3788935"/>
      </p:ext>
    </p:extLst>
  </p:cSld>
  <p:clrMapOvr>
    <a:masterClrMapping/>
  </p:clrMapOvr>
  <p:transition advTm="5000"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547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Group 35">
            <a:extLst>
              <a:ext uri="{FF2B5EF4-FFF2-40B4-BE49-F238E27FC236}">
                <a16:creationId xmlns:a16="http://schemas.microsoft.com/office/drawing/2014/main" id="{5DBAEBCF-94C8-4A8F-5D2B-82280EA0F602}"/>
              </a:ext>
            </a:extLst>
          </p:cNvPr>
          <p:cNvGrpSpPr/>
          <p:nvPr/>
        </p:nvGrpSpPr>
        <p:grpSpPr>
          <a:xfrm>
            <a:off x="1026450" y="3285778"/>
            <a:ext cx="2151008" cy="460963"/>
            <a:chOff x="769938" y="2456536"/>
            <a:chExt cx="1613466" cy="345642"/>
          </a:xfrm>
        </p:grpSpPr>
        <p:sp>
          <p:nvSpPr>
            <p:cNvPr id="5" name="Notched Right Arrow 32">
              <a:extLst>
                <a:ext uri="{FF2B5EF4-FFF2-40B4-BE49-F238E27FC236}">
                  <a16:creationId xmlns:a16="http://schemas.microsoft.com/office/drawing/2014/main" id="{F73B45F4-7D61-E435-F638-B4E3CBB7D139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Oval 34">
              <a:extLst>
                <a:ext uri="{FF2B5EF4-FFF2-40B4-BE49-F238E27FC236}">
                  <a16:creationId xmlns:a16="http://schemas.microsoft.com/office/drawing/2014/main" id="{60DFEA96-BB2D-E2CC-B567-79ADC5B1807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7" name="Group 36">
            <a:extLst>
              <a:ext uri="{FF2B5EF4-FFF2-40B4-BE49-F238E27FC236}">
                <a16:creationId xmlns:a16="http://schemas.microsoft.com/office/drawing/2014/main" id="{40A8242D-B429-FE88-1EA5-0C6CF996BA86}"/>
              </a:ext>
            </a:extLst>
          </p:cNvPr>
          <p:cNvGrpSpPr/>
          <p:nvPr/>
        </p:nvGrpSpPr>
        <p:grpSpPr>
          <a:xfrm>
            <a:off x="3014149" y="3285778"/>
            <a:ext cx="2151008" cy="460963"/>
            <a:chOff x="769938" y="2456536"/>
            <a:chExt cx="1613466" cy="345642"/>
          </a:xfrm>
        </p:grpSpPr>
        <p:sp>
          <p:nvSpPr>
            <p:cNvPr id="8" name="Notched Right Arrow 37">
              <a:extLst>
                <a:ext uri="{FF2B5EF4-FFF2-40B4-BE49-F238E27FC236}">
                  <a16:creationId xmlns:a16="http://schemas.microsoft.com/office/drawing/2014/main" id="{1F37E463-E69F-F866-DA3C-7F4CA0DD29F5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Oval 39">
              <a:extLst>
                <a:ext uri="{FF2B5EF4-FFF2-40B4-BE49-F238E27FC236}">
                  <a16:creationId xmlns:a16="http://schemas.microsoft.com/office/drawing/2014/main" id="{FDCF14A7-FFEC-B1EC-C69A-E498E635625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0" name="Group 40">
            <a:extLst>
              <a:ext uri="{FF2B5EF4-FFF2-40B4-BE49-F238E27FC236}">
                <a16:creationId xmlns:a16="http://schemas.microsoft.com/office/drawing/2014/main" id="{3CAD24BF-FB1C-F680-FCF2-F7662CDD34EA}"/>
              </a:ext>
            </a:extLst>
          </p:cNvPr>
          <p:cNvGrpSpPr/>
          <p:nvPr/>
        </p:nvGrpSpPr>
        <p:grpSpPr>
          <a:xfrm>
            <a:off x="5001847" y="3285778"/>
            <a:ext cx="2151008" cy="460963"/>
            <a:chOff x="769938" y="2456536"/>
            <a:chExt cx="1613466" cy="345642"/>
          </a:xfrm>
        </p:grpSpPr>
        <p:sp>
          <p:nvSpPr>
            <p:cNvPr id="11" name="Notched Right Arrow 41">
              <a:extLst>
                <a:ext uri="{FF2B5EF4-FFF2-40B4-BE49-F238E27FC236}">
                  <a16:creationId xmlns:a16="http://schemas.microsoft.com/office/drawing/2014/main" id="{BC32CDA9-0C89-2D1D-93F4-715ACCE6A75B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Oval 42">
              <a:extLst>
                <a:ext uri="{FF2B5EF4-FFF2-40B4-BE49-F238E27FC236}">
                  <a16:creationId xmlns:a16="http://schemas.microsoft.com/office/drawing/2014/main" id="{0D42C9E3-B0DA-F64B-A1DE-19DE81F53C5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3" name="Group 43">
            <a:extLst>
              <a:ext uri="{FF2B5EF4-FFF2-40B4-BE49-F238E27FC236}">
                <a16:creationId xmlns:a16="http://schemas.microsoft.com/office/drawing/2014/main" id="{1F4330E1-B6EF-BE86-CDB2-F605A06512B8}"/>
              </a:ext>
            </a:extLst>
          </p:cNvPr>
          <p:cNvGrpSpPr/>
          <p:nvPr/>
        </p:nvGrpSpPr>
        <p:grpSpPr>
          <a:xfrm>
            <a:off x="6989546" y="3285778"/>
            <a:ext cx="2151008" cy="460963"/>
            <a:chOff x="769938" y="2456536"/>
            <a:chExt cx="1613466" cy="345642"/>
          </a:xfrm>
        </p:grpSpPr>
        <p:sp>
          <p:nvSpPr>
            <p:cNvPr id="14" name="Notched Right Arrow 44">
              <a:extLst>
                <a:ext uri="{FF2B5EF4-FFF2-40B4-BE49-F238E27FC236}">
                  <a16:creationId xmlns:a16="http://schemas.microsoft.com/office/drawing/2014/main" id="{E078B2E0-5591-A7D0-C723-4B88CF5CFD2C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5" name="Oval 45">
              <a:extLst>
                <a:ext uri="{FF2B5EF4-FFF2-40B4-BE49-F238E27FC236}">
                  <a16:creationId xmlns:a16="http://schemas.microsoft.com/office/drawing/2014/main" id="{25EEC404-A933-2317-E68B-D16510E98F9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6" name="Group 49">
            <a:extLst>
              <a:ext uri="{FF2B5EF4-FFF2-40B4-BE49-F238E27FC236}">
                <a16:creationId xmlns:a16="http://schemas.microsoft.com/office/drawing/2014/main" id="{0B3C08F0-217D-3207-B8A5-B96827FED211}"/>
              </a:ext>
            </a:extLst>
          </p:cNvPr>
          <p:cNvGrpSpPr/>
          <p:nvPr/>
        </p:nvGrpSpPr>
        <p:grpSpPr>
          <a:xfrm>
            <a:off x="8977246" y="3285778"/>
            <a:ext cx="2151008" cy="460963"/>
            <a:chOff x="769938" y="2456536"/>
            <a:chExt cx="1613466" cy="345642"/>
          </a:xfrm>
        </p:grpSpPr>
        <p:sp>
          <p:nvSpPr>
            <p:cNvPr id="17" name="Notched Right Arrow 51">
              <a:extLst>
                <a:ext uri="{FF2B5EF4-FFF2-40B4-BE49-F238E27FC236}">
                  <a16:creationId xmlns:a16="http://schemas.microsoft.com/office/drawing/2014/main" id="{F73CD000-27C8-BC30-8748-8D952078D846}"/>
                </a:ext>
              </a:extLst>
            </p:cNvPr>
            <p:cNvSpPr/>
            <p:nvPr/>
          </p:nvSpPr>
          <p:spPr>
            <a:xfrm>
              <a:off x="769938" y="2456536"/>
              <a:ext cx="1613466" cy="345642"/>
            </a:xfrm>
            <a:prstGeom prst="notchedRightArrow">
              <a:avLst>
                <a:gd name="adj1" fmla="val 100000"/>
                <a:gd name="adj2" fmla="val 91021"/>
              </a:avLst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Oval 63">
              <a:extLst>
                <a:ext uri="{FF2B5EF4-FFF2-40B4-BE49-F238E27FC236}">
                  <a16:creationId xmlns:a16="http://schemas.microsoft.com/office/drawing/2014/main" id="{7F60A810-7619-1906-039F-5FD76B4DEC1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482001" y="2534688"/>
              <a:ext cx="189341" cy="189339"/>
            </a:xfrm>
            <a:prstGeom prst="ellipse">
              <a:avLst/>
            </a:prstGeom>
            <a:solidFill>
              <a:schemeClr val="bg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tx2">
                    <a:lumMod val="7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TextBox 21">
            <a:extLst>
              <a:ext uri="{FF2B5EF4-FFF2-40B4-BE49-F238E27FC236}">
                <a16:creationId xmlns:a16="http://schemas.microsoft.com/office/drawing/2014/main" id="{3905E28F-EAC2-2CB2-EB56-8EC5E11A2FDB}"/>
              </a:ext>
            </a:extLst>
          </p:cNvPr>
          <p:cNvSpPr txBox="1"/>
          <p:nvPr/>
        </p:nvSpPr>
        <p:spPr>
          <a:xfrm>
            <a:off x="1690822" y="3844135"/>
            <a:ext cx="679674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rgbClr val="F3968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2019</a:t>
            </a:r>
            <a:endParaRPr lang="en-US" dirty="0">
              <a:solidFill>
                <a:srgbClr val="F3968C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TextBox 22">
            <a:extLst>
              <a:ext uri="{FF2B5EF4-FFF2-40B4-BE49-F238E27FC236}">
                <a16:creationId xmlns:a16="http://schemas.microsoft.com/office/drawing/2014/main" id="{4D41B44A-43FE-EBF6-2DB7-6C6B7154FBF9}"/>
              </a:ext>
            </a:extLst>
          </p:cNvPr>
          <p:cNvSpPr txBox="1"/>
          <p:nvPr/>
        </p:nvSpPr>
        <p:spPr>
          <a:xfrm>
            <a:off x="3723296" y="2872786"/>
            <a:ext cx="679674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rgbClr val="F3968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  <a:endParaRPr lang="en-US" dirty="0">
              <a:solidFill>
                <a:srgbClr val="F3968C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TextBox 23">
            <a:extLst>
              <a:ext uri="{FF2B5EF4-FFF2-40B4-BE49-F238E27FC236}">
                <a16:creationId xmlns:a16="http://schemas.microsoft.com/office/drawing/2014/main" id="{37AE0DD4-1A64-4B37-C4B1-29C1AA36C341}"/>
              </a:ext>
            </a:extLst>
          </p:cNvPr>
          <p:cNvSpPr txBox="1"/>
          <p:nvPr/>
        </p:nvSpPr>
        <p:spPr>
          <a:xfrm>
            <a:off x="5735001" y="3844135"/>
            <a:ext cx="679674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rgbClr val="F3968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  <a:endParaRPr lang="en-US" dirty="0">
              <a:solidFill>
                <a:srgbClr val="F3968C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TextBox 24">
            <a:extLst>
              <a:ext uri="{FF2B5EF4-FFF2-40B4-BE49-F238E27FC236}">
                <a16:creationId xmlns:a16="http://schemas.microsoft.com/office/drawing/2014/main" id="{8C98C406-B329-163E-7742-9AB7FFE093B5}"/>
              </a:ext>
            </a:extLst>
          </p:cNvPr>
          <p:cNvSpPr txBox="1"/>
          <p:nvPr/>
        </p:nvSpPr>
        <p:spPr>
          <a:xfrm>
            <a:off x="7712045" y="2872786"/>
            <a:ext cx="679674" cy="369332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rgbClr val="F3968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2022</a:t>
            </a:r>
            <a:endParaRPr lang="en-US" dirty="0">
              <a:solidFill>
                <a:srgbClr val="F3968C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TextBox 25">
            <a:extLst>
              <a:ext uri="{FF2B5EF4-FFF2-40B4-BE49-F238E27FC236}">
                <a16:creationId xmlns:a16="http://schemas.microsoft.com/office/drawing/2014/main" id="{336B4A33-6A7A-FB4F-0FDF-3F99DC0F2531}"/>
              </a:ext>
            </a:extLst>
          </p:cNvPr>
          <p:cNvSpPr txBox="1"/>
          <p:nvPr/>
        </p:nvSpPr>
        <p:spPr>
          <a:xfrm>
            <a:off x="9729823" y="3844135"/>
            <a:ext cx="679674" cy="369332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rtlCol="0" anchor="ctr">
            <a:spAutoFit/>
          </a:bodyPr>
          <a:lstStyle/>
          <a:p>
            <a:pPr algn="ctr" defTabSz="1219170">
              <a:spcBef>
                <a:spcPct val="20000"/>
              </a:spcBef>
              <a:defRPr/>
            </a:pPr>
            <a:r>
              <a:rPr lang="en-US" b="1" dirty="0">
                <a:solidFill>
                  <a:srgbClr val="F3968C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endParaRPr lang="en-US" dirty="0">
              <a:solidFill>
                <a:srgbClr val="F3968C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4A650D7B-ADD0-CF34-4EED-80478465AF98}"/>
              </a:ext>
            </a:extLst>
          </p:cNvPr>
          <p:cNvGrpSpPr/>
          <p:nvPr/>
        </p:nvGrpSpPr>
        <p:grpSpPr>
          <a:xfrm>
            <a:off x="1685225" y="1385286"/>
            <a:ext cx="667261" cy="1900492"/>
            <a:chOff x="1685225" y="1489413"/>
            <a:chExt cx="667261" cy="1900492"/>
          </a:xfrm>
        </p:grpSpPr>
        <p:grpSp>
          <p:nvGrpSpPr>
            <p:cNvPr id="64" name="图形 8">
              <a:extLst>
                <a:ext uri="{FF2B5EF4-FFF2-40B4-BE49-F238E27FC236}">
                  <a16:creationId xmlns:a16="http://schemas.microsoft.com/office/drawing/2014/main" id="{89ED61AE-9E23-8F16-B442-38E6A6A8D4D0}"/>
                </a:ext>
              </a:extLst>
            </p:cNvPr>
            <p:cNvGrpSpPr/>
            <p:nvPr/>
          </p:nvGrpSpPr>
          <p:grpSpPr>
            <a:xfrm>
              <a:off x="1823138" y="1571027"/>
              <a:ext cx="529348" cy="1323439"/>
              <a:chOff x="2039016" y="828293"/>
              <a:chExt cx="1490091" cy="3725417"/>
            </a:xfrm>
            <a:solidFill>
              <a:srgbClr val="E61B20"/>
            </a:solidFill>
          </p:grpSpPr>
          <p:sp>
            <p:nvSpPr>
              <p:cNvPr id="65" name="任意多边形: 形状 64">
                <a:extLst>
                  <a:ext uri="{FF2B5EF4-FFF2-40B4-BE49-F238E27FC236}">
                    <a16:creationId xmlns:a16="http://schemas.microsoft.com/office/drawing/2014/main" id="{08C4ED74-6A1C-3346-C43C-19A5A283173E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" name="任意多边形: 形状 65">
                <a:extLst>
                  <a:ext uri="{FF2B5EF4-FFF2-40B4-BE49-F238E27FC236}">
                    <a16:creationId xmlns:a16="http://schemas.microsoft.com/office/drawing/2014/main" id="{CC667051-A452-10F8-21D7-43FA8BD0A39A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" name="任意多边形: 形状 66">
                <a:extLst>
                  <a:ext uri="{FF2B5EF4-FFF2-40B4-BE49-F238E27FC236}">
                    <a16:creationId xmlns:a16="http://schemas.microsoft.com/office/drawing/2014/main" id="{B8D98EA4-DD44-C021-D514-CD72244A16BD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A7B16865-2F29-2D2E-3385-DAC51CAA1C64}"/>
                </a:ext>
              </a:extLst>
            </p:cNvPr>
            <p:cNvCxnSpPr/>
            <p:nvPr/>
          </p:nvCxnSpPr>
          <p:spPr bwMode="auto">
            <a:xfrm flipV="1">
              <a:off x="1690822" y="1773610"/>
              <a:ext cx="0" cy="161629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61B2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312173AC-E815-A340-D35F-4D76EBC35035}"/>
                </a:ext>
              </a:extLst>
            </p:cNvPr>
            <p:cNvCxnSpPr/>
            <p:nvPr/>
          </p:nvCxnSpPr>
          <p:spPr bwMode="auto">
            <a:xfrm flipV="1">
              <a:off x="1685225" y="1489413"/>
              <a:ext cx="542941" cy="291167"/>
            </a:xfrm>
            <a:prstGeom prst="lin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50800" cap="flat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miter/>
            </a:ln>
          </p:spPr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71EE6123-C153-CBC1-F587-0DB6250CE99B}"/>
              </a:ext>
            </a:extLst>
          </p:cNvPr>
          <p:cNvGrpSpPr/>
          <p:nvPr/>
        </p:nvGrpSpPr>
        <p:grpSpPr>
          <a:xfrm>
            <a:off x="5610085" y="1385286"/>
            <a:ext cx="667261" cy="1900492"/>
            <a:chOff x="1685225" y="1489413"/>
            <a:chExt cx="667261" cy="1900492"/>
          </a:xfrm>
        </p:grpSpPr>
        <p:grpSp>
          <p:nvGrpSpPr>
            <p:cNvPr id="76" name="图形 8">
              <a:extLst>
                <a:ext uri="{FF2B5EF4-FFF2-40B4-BE49-F238E27FC236}">
                  <a16:creationId xmlns:a16="http://schemas.microsoft.com/office/drawing/2014/main" id="{17EEA18F-7B1C-765F-D2F5-E33079421854}"/>
                </a:ext>
              </a:extLst>
            </p:cNvPr>
            <p:cNvGrpSpPr/>
            <p:nvPr/>
          </p:nvGrpSpPr>
          <p:grpSpPr>
            <a:xfrm>
              <a:off x="1823138" y="1571027"/>
              <a:ext cx="529348" cy="1323439"/>
              <a:chOff x="2039016" y="828293"/>
              <a:chExt cx="1490091" cy="3725417"/>
            </a:xfrm>
            <a:solidFill>
              <a:srgbClr val="E61B20"/>
            </a:solidFill>
          </p:grpSpPr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39BF308E-82DF-70CB-912E-B5D9410E3F41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DDC777FA-B82A-FE8D-9145-81054A2EABA0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79CCB73-47F5-44CB-9551-425A26232B8B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77" name="直接连接符 76">
              <a:extLst>
                <a:ext uri="{FF2B5EF4-FFF2-40B4-BE49-F238E27FC236}">
                  <a16:creationId xmlns:a16="http://schemas.microsoft.com/office/drawing/2014/main" id="{9D0B8760-78EF-6396-720F-487727FBB7FC}"/>
                </a:ext>
              </a:extLst>
            </p:cNvPr>
            <p:cNvCxnSpPr/>
            <p:nvPr/>
          </p:nvCxnSpPr>
          <p:spPr bwMode="auto">
            <a:xfrm flipV="1">
              <a:off x="1690822" y="1773610"/>
              <a:ext cx="0" cy="161629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61B2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78" name="直接连接符 77">
              <a:extLst>
                <a:ext uri="{FF2B5EF4-FFF2-40B4-BE49-F238E27FC236}">
                  <a16:creationId xmlns:a16="http://schemas.microsoft.com/office/drawing/2014/main" id="{9590C8BF-9F6B-C5C2-3999-81E9D8A8DD6A}"/>
                </a:ext>
              </a:extLst>
            </p:cNvPr>
            <p:cNvCxnSpPr/>
            <p:nvPr/>
          </p:nvCxnSpPr>
          <p:spPr bwMode="auto">
            <a:xfrm flipV="1">
              <a:off x="1685225" y="1489413"/>
              <a:ext cx="542941" cy="291167"/>
            </a:xfrm>
            <a:prstGeom prst="lin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50800" cap="flat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miter/>
            </a:ln>
          </p:spPr>
        </p:cxn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E1E7DE24-35CB-AB06-2E20-35A7EBB5E6FD}"/>
              </a:ext>
            </a:extLst>
          </p:cNvPr>
          <p:cNvGrpSpPr/>
          <p:nvPr/>
        </p:nvGrpSpPr>
        <p:grpSpPr>
          <a:xfrm>
            <a:off x="9534945" y="1385286"/>
            <a:ext cx="667261" cy="1900492"/>
            <a:chOff x="1685225" y="1489413"/>
            <a:chExt cx="667261" cy="1900492"/>
          </a:xfrm>
        </p:grpSpPr>
        <p:grpSp>
          <p:nvGrpSpPr>
            <p:cNvPr id="83" name="图形 8">
              <a:extLst>
                <a:ext uri="{FF2B5EF4-FFF2-40B4-BE49-F238E27FC236}">
                  <a16:creationId xmlns:a16="http://schemas.microsoft.com/office/drawing/2014/main" id="{BC6E4275-B9CC-1579-6C5C-B7CB04EEF192}"/>
                </a:ext>
              </a:extLst>
            </p:cNvPr>
            <p:cNvGrpSpPr/>
            <p:nvPr/>
          </p:nvGrpSpPr>
          <p:grpSpPr>
            <a:xfrm>
              <a:off x="1823138" y="1571027"/>
              <a:ext cx="529348" cy="1323439"/>
              <a:chOff x="2039016" y="828293"/>
              <a:chExt cx="1490091" cy="3725417"/>
            </a:xfrm>
            <a:solidFill>
              <a:srgbClr val="E61B20"/>
            </a:solidFill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54E39AC7-D661-0B08-474E-65C3C0678F76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7B378A96-0F7E-7578-32A7-08EAEDE97291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7E042953-D4D6-5160-A478-4428E874FA7C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7D258ED9-5B4C-23BE-7CBC-3F56A2080248}"/>
                </a:ext>
              </a:extLst>
            </p:cNvPr>
            <p:cNvCxnSpPr/>
            <p:nvPr/>
          </p:nvCxnSpPr>
          <p:spPr bwMode="auto">
            <a:xfrm flipV="1">
              <a:off x="1690822" y="1773610"/>
              <a:ext cx="0" cy="1616295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gradFill>
                <a:gsLst>
                  <a:gs pos="0">
                    <a:schemeClr val="accent1">
                      <a:lumMod val="5000"/>
                      <a:lumOff val="95000"/>
                    </a:schemeClr>
                  </a:gs>
                  <a:gs pos="100000">
                    <a:srgbClr val="E61B2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8E3DA453-645B-3A78-8A83-06F5E940BE34}"/>
                </a:ext>
              </a:extLst>
            </p:cNvPr>
            <p:cNvCxnSpPr/>
            <p:nvPr/>
          </p:nvCxnSpPr>
          <p:spPr bwMode="auto">
            <a:xfrm flipV="1">
              <a:off x="1685225" y="1489413"/>
              <a:ext cx="542941" cy="291167"/>
            </a:xfrm>
            <a:prstGeom prst="lin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50800" cap="flat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miter/>
            </a:ln>
          </p:spPr>
        </p:cxn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671DD92E-7A41-C61D-1780-A0F2B0ECF187}"/>
              </a:ext>
            </a:extLst>
          </p:cNvPr>
          <p:cNvGrpSpPr/>
          <p:nvPr/>
        </p:nvGrpSpPr>
        <p:grpSpPr>
          <a:xfrm>
            <a:off x="3668419" y="3746741"/>
            <a:ext cx="667261" cy="1867770"/>
            <a:chOff x="1685225" y="1026696"/>
            <a:chExt cx="667261" cy="1867770"/>
          </a:xfrm>
        </p:grpSpPr>
        <p:grpSp>
          <p:nvGrpSpPr>
            <p:cNvPr id="90" name="图形 8">
              <a:extLst>
                <a:ext uri="{FF2B5EF4-FFF2-40B4-BE49-F238E27FC236}">
                  <a16:creationId xmlns:a16="http://schemas.microsoft.com/office/drawing/2014/main" id="{840D31A8-BEC9-F600-FCBC-5D8568AEEA7A}"/>
                </a:ext>
              </a:extLst>
            </p:cNvPr>
            <p:cNvGrpSpPr/>
            <p:nvPr/>
          </p:nvGrpSpPr>
          <p:grpSpPr>
            <a:xfrm>
              <a:off x="1823138" y="1571027"/>
              <a:ext cx="529348" cy="1323439"/>
              <a:chOff x="2039016" y="828293"/>
              <a:chExt cx="1490091" cy="3725417"/>
            </a:xfrm>
            <a:solidFill>
              <a:srgbClr val="E61B20"/>
            </a:solidFill>
          </p:grpSpPr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1D6A30F5-31BB-DDCD-25C1-AD6263AF71DB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ECC97458-1B1F-618B-5775-D56D3E5E7890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4B1E38C-55A5-1CCF-014A-2CF447B0A446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91" name="直接连接符 90">
              <a:extLst>
                <a:ext uri="{FF2B5EF4-FFF2-40B4-BE49-F238E27FC236}">
                  <a16:creationId xmlns:a16="http://schemas.microsoft.com/office/drawing/2014/main" id="{0DE1409E-6EDA-0E98-B42B-C8B75C55E108}"/>
                </a:ext>
              </a:extLst>
            </p:cNvPr>
            <p:cNvCxnSpPr/>
            <p:nvPr/>
          </p:nvCxnSpPr>
          <p:spPr bwMode="auto">
            <a:xfrm flipV="1">
              <a:off x="1690822" y="1026696"/>
              <a:ext cx="0" cy="753884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92" name="直接连接符 91">
              <a:extLst>
                <a:ext uri="{FF2B5EF4-FFF2-40B4-BE49-F238E27FC236}">
                  <a16:creationId xmlns:a16="http://schemas.microsoft.com/office/drawing/2014/main" id="{F65575FF-8652-D914-1B4E-6A4D32DE16D9}"/>
                </a:ext>
              </a:extLst>
            </p:cNvPr>
            <p:cNvCxnSpPr/>
            <p:nvPr/>
          </p:nvCxnSpPr>
          <p:spPr bwMode="auto">
            <a:xfrm flipV="1">
              <a:off x="1685225" y="1489413"/>
              <a:ext cx="542941" cy="291167"/>
            </a:xfrm>
            <a:prstGeom prst="lin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50800" cap="flat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miter/>
            </a:ln>
          </p:spPr>
        </p:cxn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D74CD2E5-E1D8-3A14-5889-EE2038ED8F58}"/>
              </a:ext>
            </a:extLst>
          </p:cNvPr>
          <p:cNvGrpSpPr/>
          <p:nvPr/>
        </p:nvGrpSpPr>
        <p:grpSpPr>
          <a:xfrm>
            <a:off x="7555831" y="3746741"/>
            <a:ext cx="667261" cy="1867770"/>
            <a:chOff x="1685225" y="1026696"/>
            <a:chExt cx="667261" cy="1867770"/>
          </a:xfrm>
        </p:grpSpPr>
        <p:grpSp>
          <p:nvGrpSpPr>
            <p:cNvPr id="98" name="图形 8">
              <a:extLst>
                <a:ext uri="{FF2B5EF4-FFF2-40B4-BE49-F238E27FC236}">
                  <a16:creationId xmlns:a16="http://schemas.microsoft.com/office/drawing/2014/main" id="{F92CD0E8-8E22-3FA8-F32E-E55ADEE3EE6A}"/>
                </a:ext>
              </a:extLst>
            </p:cNvPr>
            <p:cNvGrpSpPr/>
            <p:nvPr/>
          </p:nvGrpSpPr>
          <p:grpSpPr>
            <a:xfrm>
              <a:off x="1823138" y="1571027"/>
              <a:ext cx="529348" cy="1323439"/>
              <a:chOff x="2039016" y="828293"/>
              <a:chExt cx="1490091" cy="3725417"/>
            </a:xfrm>
            <a:solidFill>
              <a:srgbClr val="E61B20"/>
            </a:solidFill>
          </p:grpSpPr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04560390-F004-BFD1-775F-4AC237715FA7}"/>
                  </a:ext>
                </a:extLst>
              </p:cNvPr>
              <p:cNvSpPr/>
              <p:nvPr/>
            </p:nvSpPr>
            <p:spPr>
              <a:xfrm>
                <a:off x="2647758" y="3440429"/>
                <a:ext cx="272891" cy="1113281"/>
              </a:xfrm>
              <a:custGeom>
                <a:avLst/>
                <a:gdLst>
                  <a:gd name="connsiteX0" fmla="*/ 165640 w 272891"/>
                  <a:gd name="connsiteY0" fmla="*/ 653891 h 1113281"/>
                  <a:gd name="connsiteX1" fmla="*/ 165640 w 272891"/>
                  <a:gd name="connsiteY1" fmla="*/ 585788 h 1113281"/>
                  <a:gd name="connsiteX2" fmla="*/ 249650 w 272891"/>
                  <a:gd name="connsiteY2" fmla="*/ 476441 h 1113281"/>
                  <a:gd name="connsiteX3" fmla="*/ 165640 w 272891"/>
                  <a:gd name="connsiteY3" fmla="*/ 367093 h 1113281"/>
                  <a:gd name="connsiteX4" fmla="*/ 165640 w 272891"/>
                  <a:gd name="connsiteY4" fmla="*/ 0 h 1113281"/>
                  <a:gd name="connsiteX5" fmla="*/ 107061 w 272891"/>
                  <a:gd name="connsiteY5" fmla="*/ 0 h 1113281"/>
                  <a:gd name="connsiteX6" fmla="*/ 107061 w 272891"/>
                  <a:gd name="connsiteY6" fmla="*/ 367093 h 1113281"/>
                  <a:gd name="connsiteX7" fmla="*/ 23050 w 272891"/>
                  <a:gd name="connsiteY7" fmla="*/ 476441 h 1113281"/>
                  <a:gd name="connsiteX8" fmla="*/ 107061 w 272891"/>
                  <a:gd name="connsiteY8" fmla="*/ 585788 h 1113281"/>
                  <a:gd name="connsiteX9" fmla="*/ 107061 w 272891"/>
                  <a:gd name="connsiteY9" fmla="*/ 653891 h 1113281"/>
                  <a:gd name="connsiteX10" fmla="*/ 0 w 272891"/>
                  <a:gd name="connsiteY10" fmla="*/ 787051 h 1113281"/>
                  <a:gd name="connsiteX11" fmla="*/ 0 w 272891"/>
                  <a:gd name="connsiteY11" fmla="*/ 1113282 h 1113281"/>
                  <a:gd name="connsiteX12" fmla="*/ 38671 w 272891"/>
                  <a:gd name="connsiteY12" fmla="*/ 1113282 h 1113281"/>
                  <a:gd name="connsiteX13" fmla="*/ 38671 w 272891"/>
                  <a:gd name="connsiteY13" fmla="*/ 882015 h 1113281"/>
                  <a:gd name="connsiteX14" fmla="*/ 59912 w 272891"/>
                  <a:gd name="connsiteY14" fmla="*/ 882015 h 1113281"/>
                  <a:gd name="connsiteX15" fmla="*/ 59912 w 272891"/>
                  <a:gd name="connsiteY15" fmla="*/ 1113282 h 1113281"/>
                  <a:gd name="connsiteX16" fmla="*/ 96774 w 272891"/>
                  <a:gd name="connsiteY16" fmla="*/ 1113282 h 1113281"/>
                  <a:gd name="connsiteX17" fmla="*/ 96774 w 272891"/>
                  <a:gd name="connsiteY17" fmla="*/ 882015 h 1113281"/>
                  <a:gd name="connsiteX18" fmla="*/ 118015 w 272891"/>
                  <a:gd name="connsiteY18" fmla="*/ 882015 h 1113281"/>
                  <a:gd name="connsiteX19" fmla="*/ 118015 w 272891"/>
                  <a:gd name="connsiteY19" fmla="*/ 1113282 h 1113281"/>
                  <a:gd name="connsiteX20" fmla="*/ 154877 w 272891"/>
                  <a:gd name="connsiteY20" fmla="*/ 1113282 h 1113281"/>
                  <a:gd name="connsiteX21" fmla="*/ 154877 w 272891"/>
                  <a:gd name="connsiteY21" fmla="*/ 882015 h 1113281"/>
                  <a:gd name="connsiteX22" fmla="*/ 176117 w 272891"/>
                  <a:gd name="connsiteY22" fmla="*/ 882015 h 1113281"/>
                  <a:gd name="connsiteX23" fmla="*/ 176117 w 272891"/>
                  <a:gd name="connsiteY23" fmla="*/ 1113282 h 1113281"/>
                  <a:gd name="connsiteX24" fmla="*/ 212979 w 272891"/>
                  <a:gd name="connsiteY24" fmla="*/ 1113282 h 1113281"/>
                  <a:gd name="connsiteX25" fmla="*/ 212979 w 272891"/>
                  <a:gd name="connsiteY25" fmla="*/ 882015 h 1113281"/>
                  <a:gd name="connsiteX26" fmla="*/ 234220 w 272891"/>
                  <a:gd name="connsiteY26" fmla="*/ 882015 h 1113281"/>
                  <a:gd name="connsiteX27" fmla="*/ 234220 w 272891"/>
                  <a:gd name="connsiteY27" fmla="*/ 1113282 h 1113281"/>
                  <a:gd name="connsiteX28" fmla="*/ 271367 w 272891"/>
                  <a:gd name="connsiteY28" fmla="*/ 1113282 h 1113281"/>
                  <a:gd name="connsiteX29" fmla="*/ 272891 w 272891"/>
                  <a:gd name="connsiteY29" fmla="*/ 787051 h 1113281"/>
                  <a:gd name="connsiteX30" fmla="*/ 165640 w 272891"/>
                  <a:gd name="connsiteY30" fmla="*/ 653891 h 1113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272891" h="1113281">
                    <a:moveTo>
                      <a:pt x="165640" y="653891"/>
                    </a:moveTo>
                    <a:lnTo>
                      <a:pt x="165640" y="585788"/>
                    </a:lnTo>
                    <a:cubicBezTo>
                      <a:pt x="214027" y="572834"/>
                      <a:pt x="249650" y="528828"/>
                      <a:pt x="249650" y="476441"/>
                    </a:cubicBezTo>
                    <a:cubicBezTo>
                      <a:pt x="249650" y="423958"/>
                      <a:pt x="214027" y="379952"/>
                      <a:pt x="165640" y="367093"/>
                    </a:cubicBezTo>
                    <a:lnTo>
                      <a:pt x="165640" y="0"/>
                    </a:lnTo>
                    <a:lnTo>
                      <a:pt x="107061" y="0"/>
                    </a:lnTo>
                    <a:lnTo>
                      <a:pt x="107061" y="367093"/>
                    </a:lnTo>
                    <a:cubicBezTo>
                      <a:pt x="58674" y="380048"/>
                      <a:pt x="23050" y="424053"/>
                      <a:pt x="23050" y="476441"/>
                    </a:cubicBezTo>
                    <a:cubicBezTo>
                      <a:pt x="23050" y="528923"/>
                      <a:pt x="58769" y="572929"/>
                      <a:pt x="107061" y="585788"/>
                    </a:cubicBezTo>
                    <a:lnTo>
                      <a:pt x="107061" y="653891"/>
                    </a:lnTo>
                    <a:cubicBezTo>
                      <a:pt x="45815" y="667322"/>
                      <a:pt x="0" y="721805"/>
                      <a:pt x="0" y="787051"/>
                    </a:cubicBezTo>
                    <a:lnTo>
                      <a:pt x="0" y="1113282"/>
                    </a:lnTo>
                    <a:lnTo>
                      <a:pt x="38671" y="1113282"/>
                    </a:lnTo>
                    <a:lnTo>
                      <a:pt x="38671" y="882015"/>
                    </a:lnTo>
                    <a:lnTo>
                      <a:pt x="59912" y="882015"/>
                    </a:lnTo>
                    <a:lnTo>
                      <a:pt x="59912" y="1113282"/>
                    </a:lnTo>
                    <a:lnTo>
                      <a:pt x="96774" y="1113282"/>
                    </a:lnTo>
                    <a:lnTo>
                      <a:pt x="96774" y="882015"/>
                    </a:lnTo>
                    <a:lnTo>
                      <a:pt x="118015" y="882015"/>
                    </a:lnTo>
                    <a:lnTo>
                      <a:pt x="118015" y="1113282"/>
                    </a:lnTo>
                    <a:lnTo>
                      <a:pt x="154877" y="1113282"/>
                    </a:lnTo>
                    <a:lnTo>
                      <a:pt x="154877" y="882015"/>
                    </a:lnTo>
                    <a:lnTo>
                      <a:pt x="176117" y="882015"/>
                    </a:lnTo>
                    <a:lnTo>
                      <a:pt x="176117" y="1113282"/>
                    </a:lnTo>
                    <a:lnTo>
                      <a:pt x="212979" y="1113282"/>
                    </a:lnTo>
                    <a:lnTo>
                      <a:pt x="212979" y="882015"/>
                    </a:lnTo>
                    <a:lnTo>
                      <a:pt x="234220" y="882015"/>
                    </a:lnTo>
                    <a:lnTo>
                      <a:pt x="234220" y="1113282"/>
                    </a:lnTo>
                    <a:lnTo>
                      <a:pt x="271367" y="1113282"/>
                    </a:lnTo>
                    <a:lnTo>
                      <a:pt x="272891" y="787051"/>
                    </a:lnTo>
                    <a:cubicBezTo>
                      <a:pt x="272701" y="721805"/>
                      <a:pt x="226886" y="667322"/>
                      <a:pt x="165640" y="6538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989EAD1D-5DD7-56DD-B7DC-9A0B863C9558}"/>
                  </a:ext>
                </a:extLst>
              </p:cNvPr>
              <p:cNvSpPr/>
              <p:nvPr/>
            </p:nvSpPr>
            <p:spPr>
              <a:xfrm>
                <a:off x="2670809" y="828293"/>
                <a:ext cx="226600" cy="1074229"/>
              </a:xfrm>
              <a:custGeom>
                <a:avLst/>
                <a:gdLst>
                  <a:gd name="connsiteX0" fmla="*/ 84011 w 226600"/>
                  <a:gd name="connsiteY0" fmla="*/ 1022033 h 1074229"/>
                  <a:gd name="connsiteX1" fmla="*/ 84011 w 226600"/>
                  <a:gd name="connsiteY1" fmla="*/ 1074230 h 1074229"/>
                  <a:gd name="connsiteX2" fmla="*/ 142589 w 226600"/>
                  <a:gd name="connsiteY2" fmla="*/ 1074230 h 1074229"/>
                  <a:gd name="connsiteX3" fmla="*/ 142589 w 226600"/>
                  <a:gd name="connsiteY3" fmla="*/ 1022033 h 1074229"/>
                  <a:gd name="connsiteX4" fmla="*/ 226600 w 226600"/>
                  <a:gd name="connsiteY4" fmla="*/ 912686 h 1074229"/>
                  <a:gd name="connsiteX5" fmla="*/ 142589 w 226600"/>
                  <a:gd name="connsiteY5" fmla="*/ 803339 h 1074229"/>
                  <a:gd name="connsiteX6" fmla="*/ 142589 w 226600"/>
                  <a:gd name="connsiteY6" fmla="*/ 0 h 1074229"/>
                  <a:gd name="connsiteX7" fmla="*/ 84011 w 226600"/>
                  <a:gd name="connsiteY7" fmla="*/ 0 h 1074229"/>
                  <a:gd name="connsiteX8" fmla="*/ 84011 w 226600"/>
                  <a:gd name="connsiteY8" fmla="*/ 803339 h 1074229"/>
                  <a:gd name="connsiteX9" fmla="*/ 0 w 226600"/>
                  <a:gd name="connsiteY9" fmla="*/ 912686 h 1074229"/>
                  <a:gd name="connsiteX10" fmla="*/ 84011 w 226600"/>
                  <a:gd name="connsiteY10" fmla="*/ 1022033 h 1074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26600" h="1074229">
                    <a:moveTo>
                      <a:pt x="84011" y="1022033"/>
                    </a:moveTo>
                    <a:lnTo>
                      <a:pt x="84011" y="1074230"/>
                    </a:lnTo>
                    <a:lnTo>
                      <a:pt x="142589" y="1074230"/>
                    </a:lnTo>
                    <a:lnTo>
                      <a:pt x="142589" y="1022033"/>
                    </a:lnTo>
                    <a:cubicBezTo>
                      <a:pt x="190976" y="1009079"/>
                      <a:pt x="226600" y="965073"/>
                      <a:pt x="226600" y="912686"/>
                    </a:cubicBezTo>
                    <a:cubicBezTo>
                      <a:pt x="226600" y="860203"/>
                      <a:pt x="190976" y="816197"/>
                      <a:pt x="142589" y="803339"/>
                    </a:cubicBezTo>
                    <a:lnTo>
                      <a:pt x="142589" y="0"/>
                    </a:lnTo>
                    <a:lnTo>
                      <a:pt x="84011" y="0"/>
                    </a:lnTo>
                    <a:lnTo>
                      <a:pt x="84011" y="803339"/>
                    </a:lnTo>
                    <a:cubicBezTo>
                      <a:pt x="35624" y="816293"/>
                      <a:pt x="0" y="860298"/>
                      <a:pt x="0" y="912686"/>
                    </a:cubicBezTo>
                    <a:cubicBezTo>
                      <a:pt x="-95" y="965073"/>
                      <a:pt x="35624" y="1009079"/>
                      <a:pt x="84011" y="102203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A3C73FD2-CEB0-EECB-7AE4-FF2F642FD8F7}"/>
                  </a:ext>
                </a:extLst>
              </p:cNvPr>
              <p:cNvSpPr/>
              <p:nvPr/>
            </p:nvSpPr>
            <p:spPr>
              <a:xfrm>
                <a:off x="2039016" y="1891188"/>
                <a:ext cx="1490091" cy="1577720"/>
              </a:xfrm>
              <a:custGeom>
                <a:avLst/>
                <a:gdLst>
                  <a:gd name="connsiteX0" fmla="*/ 996124 w 1490091"/>
                  <a:gd name="connsiteY0" fmla="*/ 142780 h 1577720"/>
                  <a:gd name="connsiteX1" fmla="*/ 996124 w 1490091"/>
                  <a:gd name="connsiteY1" fmla="*/ 44196 h 1577720"/>
                  <a:gd name="connsiteX2" fmla="*/ 951928 w 1490091"/>
                  <a:gd name="connsiteY2" fmla="*/ 0 h 1577720"/>
                  <a:gd name="connsiteX3" fmla="*/ 538163 w 1490091"/>
                  <a:gd name="connsiteY3" fmla="*/ 0 h 1577720"/>
                  <a:gd name="connsiteX4" fmla="*/ 493966 w 1490091"/>
                  <a:gd name="connsiteY4" fmla="*/ 44196 h 1577720"/>
                  <a:gd name="connsiteX5" fmla="*/ 493966 w 1490091"/>
                  <a:gd name="connsiteY5" fmla="*/ 142875 h 1577720"/>
                  <a:gd name="connsiteX6" fmla="*/ 0 w 1490091"/>
                  <a:gd name="connsiteY6" fmla="*/ 784669 h 1577720"/>
                  <a:gd name="connsiteX7" fmla="*/ 493966 w 1490091"/>
                  <a:gd name="connsiteY7" fmla="*/ 1426464 h 1577720"/>
                  <a:gd name="connsiteX8" fmla="*/ 493966 w 1490091"/>
                  <a:gd name="connsiteY8" fmla="*/ 1533525 h 1577720"/>
                  <a:gd name="connsiteX9" fmla="*/ 538163 w 1490091"/>
                  <a:gd name="connsiteY9" fmla="*/ 1577721 h 1577720"/>
                  <a:gd name="connsiteX10" fmla="*/ 951928 w 1490091"/>
                  <a:gd name="connsiteY10" fmla="*/ 1577721 h 1577720"/>
                  <a:gd name="connsiteX11" fmla="*/ 996124 w 1490091"/>
                  <a:gd name="connsiteY11" fmla="*/ 1533525 h 1577720"/>
                  <a:gd name="connsiteX12" fmla="*/ 996124 w 1490091"/>
                  <a:gd name="connsiteY12" fmla="*/ 1426464 h 1577720"/>
                  <a:gd name="connsiteX13" fmla="*/ 1490091 w 1490091"/>
                  <a:gd name="connsiteY13" fmla="*/ 784669 h 1577720"/>
                  <a:gd name="connsiteX14" fmla="*/ 996124 w 1490091"/>
                  <a:gd name="connsiteY14" fmla="*/ 142780 h 1577720"/>
                  <a:gd name="connsiteX15" fmla="*/ 365093 w 1490091"/>
                  <a:gd name="connsiteY15" fmla="*/ 1287589 h 1577720"/>
                  <a:gd name="connsiteX16" fmla="*/ 336423 w 1490091"/>
                  <a:gd name="connsiteY16" fmla="*/ 1263491 h 1577720"/>
                  <a:gd name="connsiteX17" fmla="*/ 309277 w 1490091"/>
                  <a:gd name="connsiteY17" fmla="*/ 1237393 h 1577720"/>
                  <a:gd name="connsiteX18" fmla="*/ 296418 w 1490091"/>
                  <a:gd name="connsiteY18" fmla="*/ 1223677 h 1577720"/>
                  <a:gd name="connsiteX19" fmla="*/ 283845 w 1490091"/>
                  <a:gd name="connsiteY19" fmla="*/ 1209580 h 1577720"/>
                  <a:gd name="connsiteX20" fmla="*/ 198977 w 1490091"/>
                  <a:gd name="connsiteY20" fmla="*/ 1083373 h 1577720"/>
                  <a:gd name="connsiteX21" fmla="*/ 126111 w 1490091"/>
                  <a:gd name="connsiteY21" fmla="*/ 784765 h 1577720"/>
                  <a:gd name="connsiteX22" fmla="*/ 199073 w 1490091"/>
                  <a:gd name="connsiteY22" fmla="*/ 486156 h 1577720"/>
                  <a:gd name="connsiteX23" fmla="*/ 283845 w 1490091"/>
                  <a:gd name="connsiteY23" fmla="*/ 359950 h 1577720"/>
                  <a:gd name="connsiteX24" fmla="*/ 296418 w 1490091"/>
                  <a:gd name="connsiteY24" fmla="*/ 345853 h 1577720"/>
                  <a:gd name="connsiteX25" fmla="*/ 309277 w 1490091"/>
                  <a:gd name="connsiteY25" fmla="*/ 332137 h 1577720"/>
                  <a:gd name="connsiteX26" fmla="*/ 336423 w 1490091"/>
                  <a:gd name="connsiteY26" fmla="*/ 306038 h 1577720"/>
                  <a:gd name="connsiteX27" fmla="*/ 365093 w 1490091"/>
                  <a:gd name="connsiteY27" fmla="*/ 281940 h 1577720"/>
                  <a:gd name="connsiteX28" fmla="*/ 395478 w 1490091"/>
                  <a:gd name="connsiteY28" fmla="*/ 260223 h 1577720"/>
                  <a:gd name="connsiteX29" fmla="*/ 376047 w 1490091"/>
                  <a:gd name="connsiteY29" fmla="*/ 291751 h 1577720"/>
                  <a:gd name="connsiteX30" fmla="*/ 357378 w 1490091"/>
                  <a:gd name="connsiteY30" fmla="*/ 323183 h 1577720"/>
                  <a:gd name="connsiteX31" fmla="*/ 323278 w 1490091"/>
                  <a:gd name="connsiteY31" fmla="*/ 386525 h 1577720"/>
                  <a:gd name="connsiteX32" fmla="*/ 268986 w 1490091"/>
                  <a:gd name="connsiteY32" fmla="*/ 516255 h 1577720"/>
                  <a:gd name="connsiteX33" fmla="*/ 223171 w 1490091"/>
                  <a:gd name="connsiteY33" fmla="*/ 784955 h 1577720"/>
                  <a:gd name="connsiteX34" fmla="*/ 269081 w 1490091"/>
                  <a:gd name="connsiteY34" fmla="*/ 1053560 h 1577720"/>
                  <a:gd name="connsiteX35" fmla="*/ 323374 w 1490091"/>
                  <a:gd name="connsiteY35" fmla="*/ 1183291 h 1577720"/>
                  <a:gd name="connsiteX36" fmla="*/ 357378 w 1490091"/>
                  <a:gd name="connsiteY36" fmla="*/ 1246727 h 1577720"/>
                  <a:gd name="connsiteX37" fmla="*/ 375952 w 1490091"/>
                  <a:gd name="connsiteY37" fmla="*/ 1278160 h 1577720"/>
                  <a:gd name="connsiteX38" fmla="*/ 395383 w 1490091"/>
                  <a:gd name="connsiteY38" fmla="*/ 1309688 h 1577720"/>
                  <a:gd name="connsiteX39" fmla="*/ 365093 w 1490091"/>
                  <a:gd name="connsiteY39" fmla="*/ 1287589 h 1577720"/>
                  <a:gd name="connsiteX40" fmla="*/ 460057 w 1490091"/>
                  <a:gd name="connsiteY40" fmla="*/ 1061371 h 1577720"/>
                  <a:gd name="connsiteX41" fmla="*/ 487013 w 1490091"/>
                  <a:gd name="connsiteY41" fmla="*/ 1199579 h 1577720"/>
                  <a:gd name="connsiteX42" fmla="*/ 526732 w 1490091"/>
                  <a:gd name="connsiteY42" fmla="*/ 1337786 h 1577720"/>
                  <a:gd name="connsiteX43" fmla="*/ 480632 w 1490091"/>
                  <a:gd name="connsiteY43" fmla="*/ 1280065 h 1577720"/>
                  <a:gd name="connsiteX44" fmla="*/ 470344 w 1490091"/>
                  <a:gd name="connsiteY44" fmla="*/ 1264634 h 1577720"/>
                  <a:gd name="connsiteX45" fmla="*/ 460724 w 1490091"/>
                  <a:gd name="connsiteY45" fmla="*/ 1248727 h 1577720"/>
                  <a:gd name="connsiteX46" fmla="*/ 442627 w 1490091"/>
                  <a:gd name="connsiteY46" fmla="*/ 1216247 h 1577720"/>
                  <a:gd name="connsiteX47" fmla="*/ 386144 w 1490091"/>
                  <a:gd name="connsiteY47" fmla="*/ 1078897 h 1577720"/>
                  <a:gd name="connsiteX48" fmla="*/ 340328 w 1490091"/>
                  <a:gd name="connsiteY48" fmla="*/ 784574 h 1577720"/>
                  <a:gd name="connsiteX49" fmla="*/ 386048 w 1490091"/>
                  <a:gd name="connsiteY49" fmla="*/ 490252 h 1577720"/>
                  <a:gd name="connsiteX50" fmla="*/ 442627 w 1490091"/>
                  <a:gd name="connsiteY50" fmla="*/ 352806 h 1577720"/>
                  <a:gd name="connsiteX51" fmla="*/ 451390 w 1490091"/>
                  <a:gd name="connsiteY51" fmla="*/ 336423 h 1577720"/>
                  <a:gd name="connsiteX52" fmla="*/ 460724 w 1490091"/>
                  <a:gd name="connsiteY52" fmla="*/ 320326 h 1577720"/>
                  <a:gd name="connsiteX53" fmla="*/ 470344 w 1490091"/>
                  <a:gd name="connsiteY53" fmla="*/ 304514 h 1577720"/>
                  <a:gd name="connsiteX54" fmla="*/ 480727 w 1490091"/>
                  <a:gd name="connsiteY54" fmla="*/ 289084 h 1577720"/>
                  <a:gd name="connsiteX55" fmla="*/ 526923 w 1490091"/>
                  <a:gd name="connsiteY55" fmla="*/ 231362 h 1577720"/>
                  <a:gd name="connsiteX56" fmla="*/ 487299 w 1490091"/>
                  <a:gd name="connsiteY56" fmla="*/ 369665 h 1577720"/>
                  <a:gd name="connsiteX57" fmla="*/ 460343 w 1490091"/>
                  <a:gd name="connsiteY57" fmla="*/ 507873 h 1577720"/>
                  <a:gd name="connsiteX58" fmla="*/ 437483 w 1490091"/>
                  <a:gd name="connsiteY58" fmla="*/ 784574 h 1577720"/>
                  <a:gd name="connsiteX59" fmla="*/ 460057 w 1490091"/>
                  <a:gd name="connsiteY59" fmla="*/ 1061371 h 1577720"/>
                  <a:gd name="connsiteX60" fmla="*/ 945356 w 1490091"/>
                  <a:gd name="connsiteY60" fmla="*/ 1492187 h 1577720"/>
                  <a:gd name="connsiteX61" fmla="*/ 917734 w 1490091"/>
                  <a:gd name="connsiteY61" fmla="*/ 1519809 h 1577720"/>
                  <a:gd name="connsiteX62" fmla="*/ 572262 w 1490091"/>
                  <a:gd name="connsiteY62" fmla="*/ 1519809 h 1577720"/>
                  <a:gd name="connsiteX63" fmla="*/ 544640 w 1490091"/>
                  <a:gd name="connsiteY63" fmla="*/ 1492187 h 1577720"/>
                  <a:gd name="connsiteX64" fmla="*/ 544640 w 1490091"/>
                  <a:gd name="connsiteY64" fmla="*/ 1482757 h 1577720"/>
                  <a:gd name="connsiteX65" fmla="*/ 945261 w 1490091"/>
                  <a:gd name="connsiteY65" fmla="*/ 1482757 h 1577720"/>
                  <a:gd name="connsiteX66" fmla="*/ 945261 w 1490091"/>
                  <a:gd name="connsiteY66" fmla="*/ 1492187 h 1577720"/>
                  <a:gd name="connsiteX67" fmla="*/ 678085 w 1490091"/>
                  <a:gd name="connsiteY67" fmla="*/ 1073372 h 1577720"/>
                  <a:gd name="connsiteX68" fmla="*/ 674465 w 1490091"/>
                  <a:gd name="connsiteY68" fmla="*/ 1366361 h 1577720"/>
                  <a:gd name="connsiteX69" fmla="*/ 649986 w 1490091"/>
                  <a:gd name="connsiteY69" fmla="*/ 1296067 h 1577720"/>
                  <a:gd name="connsiteX70" fmla="*/ 630555 w 1490091"/>
                  <a:gd name="connsiteY70" fmla="*/ 1224439 h 1577720"/>
                  <a:gd name="connsiteX71" fmla="*/ 602170 w 1490091"/>
                  <a:gd name="connsiteY71" fmla="*/ 1079373 h 1577720"/>
                  <a:gd name="connsiteX72" fmla="*/ 579025 w 1490091"/>
                  <a:gd name="connsiteY72" fmla="*/ 784574 h 1577720"/>
                  <a:gd name="connsiteX73" fmla="*/ 601980 w 1490091"/>
                  <a:gd name="connsiteY73" fmla="*/ 489775 h 1577720"/>
                  <a:gd name="connsiteX74" fmla="*/ 630365 w 1490091"/>
                  <a:gd name="connsiteY74" fmla="*/ 344710 h 1577720"/>
                  <a:gd name="connsiteX75" fmla="*/ 649795 w 1490091"/>
                  <a:gd name="connsiteY75" fmla="*/ 273177 h 1577720"/>
                  <a:gd name="connsiteX76" fmla="*/ 674275 w 1490091"/>
                  <a:gd name="connsiteY76" fmla="*/ 202882 h 1577720"/>
                  <a:gd name="connsiteX77" fmla="*/ 677990 w 1490091"/>
                  <a:gd name="connsiteY77" fmla="*/ 495871 h 1577720"/>
                  <a:gd name="connsiteX78" fmla="*/ 675989 w 1490091"/>
                  <a:gd name="connsiteY78" fmla="*/ 784669 h 1577720"/>
                  <a:gd name="connsiteX79" fmla="*/ 678085 w 1490091"/>
                  <a:gd name="connsiteY79" fmla="*/ 1073372 h 1577720"/>
                  <a:gd name="connsiteX80" fmla="*/ 812102 w 1490091"/>
                  <a:gd name="connsiteY80" fmla="*/ 495871 h 1577720"/>
                  <a:gd name="connsiteX81" fmla="*/ 815721 w 1490091"/>
                  <a:gd name="connsiteY81" fmla="*/ 202882 h 1577720"/>
                  <a:gd name="connsiteX82" fmla="*/ 840200 w 1490091"/>
                  <a:gd name="connsiteY82" fmla="*/ 273177 h 1577720"/>
                  <a:gd name="connsiteX83" fmla="*/ 859631 w 1490091"/>
                  <a:gd name="connsiteY83" fmla="*/ 344805 h 1577720"/>
                  <a:gd name="connsiteX84" fmla="*/ 888016 w 1490091"/>
                  <a:gd name="connsiteY84" fmla="*/ 489871 h 1577720"/>
                  <a:gd name="connsiteX85" fmla="*/ 911161 w 1490091"/>
                  <a:gd name="connsiteY85" fmla="*/ 784669 h 1577720"/>
                  <a:gd name="connsiteX86" fmla="*/ 888206 w 1490091"/>
                  <a:gd name="connsiteY86" fmla="*/ 1079468 h 1577720"/>
                  <a:gd name="connsiteX87" fmla="*/ 859822 w 1490091"/>
                  <a:gd name="connsiteY87" fmla="*/ 1224534 h 1577720"/>
                  <a:gd name="connsiteX88" fmla="*/ 840391 w 1490091"/>
                  <a:gd name="connsiteY88" fmla="*/ 1296067 h 1577720"/>
                  <a:gd name="connsiteX89" fmla="*/ 815816 w 1490091"/>
                  <a:gd name="connsiteY89" fmla="*/ 1366361 h 1577720"/>
                  <a:gd name="connsiteX90" fmla="*/ 812102 w 1490091"/>
                  <a:gd name="connsiteY90" fmla="*/ 1073372 h 1577720"/>
                  <a:gd name="connsiteX91" fmla="*/ 814102 w 1490091"/>
                  <a:gd name="connsiteY91" fmla="*/ 784574 h 1577720"/>
                  <a:gd name="connsiteX92" fmla="*/ 812102 w 1490091"/>
                  <a:gd name="connsiteY92" fmla="*/ 495871 h 1577720"/>
                  <a:gd name="connsiteX93" fmla="*/ 945356 w 1490091"/>
                  <a:gd name="connsiteY93" fmla="*/ 94869 h 1577720"/>
                  <a:gd name="connsiteX94" fmla="*/ 544735 w 1490091"/>
                  <a:gd name="connsiteY94" fmla="*/ 94869 h 1577720"/>
                  <a:gd name="connsiteX95" fmla="*/ 544735 w 1490091"/>
                  <a:gd name="connsiteY95" fmla="*/ 85439 h 1577720"/>
                  <a:gd name="connsiteX96" fmla="*/ 572357 w 1490091"/>
                  <a:gd name="connsiteY96" fmla="*/ 57817 h 1577720"/>
                  <a:gd name="connsiteX97" fmla="*/ 917829 w 1490091"/>
                  <a:gd name="connsiteY97" fmla="*/ 57817 h 1577720"/>
                  <a:gd name="connsiteX98" fmla="*/ 945452 w 1490091"/>
                  <a:gd name="connsiteY98" fmla="*/ 85439 h 1577720"/>
                  <a:gd name="connsiteX99" fmla="*/ 945452 w 1490091"/>
                  <a:gd name="connsiteY99" fmla="*/ 94869 h 1577720"/>
                  <a:gd name="connsiteX100" fmla="*/ 1038892 w 1490091"/>
                  <a:gd name="connsiteY100" fmla="*/ 1232726 h 1577720"/>
                  <a:gd name="connsiteX101" fmla="*/ 1029557 w 1490091"/>
                  <a:gd name="connsiteY101" fmla="*/ 1248823 h 1577720"/>
                  <a:gd name="connsiteX102" fmla="*/ 1019937 w 1490091"/>
                  <a:gd name="connsiteY102" fmla="*/ 1264634 h 1577720"/>
                  <a:gd name="connsiteX103" fmla="*/ 1009555 w 1490091"/>
                  <a:gd name="connsiteY103" fmla="*/ 1280065 h 1577720"/>
                  <a:gd name="connsiteX104" fmla="*/ 963359 w 1490091"/>
                  <a:gd name="connsiteY104" fmla="*/ 1337786 h 1577720"/>
                  <a:gd name="connsiteX105" fmla="*/ 1002982 w 1490091"/>
                  <a:gd name="connsiteY105" fmla="*/ 1199483 h 1577720"/>
                  <a:gd name="connsiteX106" fmla="*/ 1029938 w 1490091"/>
                  <a:gd name="connsiteY106" fmla="*/ 1061276 h 1577720"/>
                  <a:gd name="connsiteX107" fmla="*/ 1052798 w 1490091"/>
                  <a:gd name="connsiteY107" fmla="*/ 784574 h 1577720"/>
                  <a:gd name="connsiteX108" fmla="*/ 1030034 w 1490091"/>
                  <a:gd name="connsiteY108" fmla="*/ 507873 h 1577720"/>
                  <a:gd name="connsiteX109" fmla="*/ 1003078 w 1490091"/>
                  <a:gd name="connsiteY109" fmla="*/ 369665 h 1577720"/>
                  <a:gd name="connsiteX110" fmla="*/ 963359 w 1490091"/>
                  <a:gd name="connsiteY110" fmla="*/ 231457 h 1577720"/>
                  <a:gd name="connsiteX111" fmla="*/ 1009460 w 1490091"/>
                  <a:gd name="connsiteY111" fmla="*/ 289179 h 1577720"/>
                  <a:gd name="connsiteX112" fmla="*/ 1019747 w 1490091"/>
                  <a:gd name="connsiteY112" fmla="*/ 304609 h 1577720"/>
                  <a:gd name="connsiteX113" fmla="*/ 1029367 w 1490091"/>
                  <a:gd name="connsiteY113" fmla="*/ 320516 h 1577720"/>
                  <a:gd name="connsiteX114" fmla="*/ 1047464 w 1490091"/>
                  <a:gd name="connsiteY114" fmla="*/ 352996 h 1577720"/>
                  <a:gd name="connsiteX115" fmla="*/ 1103948 w 1490091"/>
                  <a:gd name="connsiteY115" fmla="*/ 490347 h 1577720"/>
                  <a:gd name="connsiteX116" fmla="*/ 1149763 w 1490091"/>
                  <a:gd name="connsiteY116" fmla="*/ 784669 h 1577720"/>
                  <a:gd name="connsiteX117" fmla="*/ 1104043 w 1490091"/>
                  <a:gd name="connsiteY117" fmla="*/ 1078992 h 1577720"/>
                  <a:gd name="connsiteX118" fmla="*/ 1047464 w 1490091"/>
                  <a:gd name="connsiteY118" fmla="*/ 1216438 h 1577720"/>
                  <a:gd name="connsiteX119" fmla="*/ 1038892 w 1490091"/>
                  <a:gd name="connsiteY119" fmla="*/ 1232726 h 1577720"/>
                  <a:gd name="connsiteX120" fmla="*/ 1291019 w 1490091"/>
                  <a:gd name="connsiteY120" fmla="*/ 1083183 h 1577720"/>
                  <a:gd name="connsiteX121" fmla="*/ 1206246 w 1490091"/>
                  <a:gd name="connsiteY121" fmla="*/ 1209389 h 1577720"/>
                  <a:gd name="connsiteX122" fmla="*/ 1193673 w 1490091"/>
                  <a:gd name="connsiteY122" fmla="*/ 1223486 h 1577720"/>
                  <a:gd name="connsiteX123" fmla="*/ 1180814 w 1490091"/>
                  <a:gd name="connsiteY123" fmla="*/ 1237202 h 1577720"/>
                  <a:gd name="connsiteX124" fmla="*/ 1153763 w 1490091"/>
                  <a:gd name="connsiteY124" fmla="*/ 1263301 h 1577720"/>
                  <a:gd name="connsiteX125" fmla="*/ 1125093 w 1490091"/>
                  <a:gd name="connsiteY125" fmla="*/ 1287399 h 1577720"/>
                  <a:gd name="connsiteX126" fmla="*/ 1094708 w 1490091"/>
                  <a:gd name="connsiteY126" fmla="*/ 1309116 h 1577720"/>
                  <a:gd name="connsiteX127" fmla="*/ 1114139 w 1490091"/>
                  <a:gd name="connsiteY127" fmla="*/ 1277588 h 1577720"/>
                  <a:gd name="connsiteX128" fmla="*/ 1132808 w 1490091"/>
                  <a:gd name="connsiteY128" fmla="*/ 1246156 h 1577720"/>
                  <a:gd name="connsiteX129" fmla="*/ 1166908 w 1490091"/>
                  <a:gd name="connsiteY129" fmla="*/ 1182814 h 1577720"/>
                  <a:gd name="connsiteX130" fmla="*/ 1221200 w 1490091"/>
                  <a:gd name="connsiteY130" fmla="*/ 1053084 h 1577720"/>
                  <a:gd name="connsiteX131" fmla="*/ 1267016 w 1490091"/>
                  <a:gd name="connsiteY131" fmla="*/ 784384 h 1577720"/>
                  <a:gd name="connsiteX132" fmla="*/ 1221105 w 1490091"/>
                  <a:gd name="connsiteY132" fmla="*/ 515779 h 1577720"/>
                  <a:gd name="connsiteX133" fmla="*/ 1166813 w 1490091"/>
                  <a:gd name="connsiteY133" fmla="*/ 386048 h 1577720"/>
                  <a:gd name="connsiteX134" fmla="*/ 1132808 w 1490091"/>
                  <a:gd name="connsiteY134" fmla="*/ 322612 h 1577720"/>
                  <a:gd name="connsiteX135" fmla="*/ 1114139 w 1490091"/>
                  <a:gd name="connsiteY135" fmla="*/ 291179 h 1577720"/>
                  <a:gd name="connsiteX136" fmla="*/ 1094708 w 1490091"/>
                  <a:gd name="connsiteY136" fmla="*/ 259651 h 1577720"/>
                  <a:gd name="connsiteX137" fmla="*/ 1125093 w 1490091"/>
                  <a:gd name="connsiteY137" fmla="*/ 281368 h 1577720"/>
                  <a:gd name="connsiteX138" fmla="*/ 1153763 w 1490091"/>
                  <a:gd name="connsiteY138" fmla="*/ 305467 h 1577720"/>
                  <a:gd name="connsiteX139" fmla="*/ 1180910 w 1490091"/>
                  <a:gd name="connsiteY139" fmla="*/ 331565 h 1577720"/>
                  <a:gd name="connsiteX140" fmla="*/ 1193768 w 1490091"/>
                  <a:gd name="connsiteY140" fmla="*/ 345281 h 1577720"/>
                  <a:gd name="connsiteX141" fmla="*/ 1206437 w 1490091"/>
                  <a:gd name="connsiteY141" fmla="*/ 359378 h 1577720"/>
                  <a:gd name="connsiteX142" fmla="*/ 1291304 w 1490091"/>
                  <a:gd name="connsiteY142" fmla="*/ 485584 h 1577720"/>
                  <a:gd name="connsiteX143" fmla="*/ 1364171 w 1490091"/>
                  <a:gd name="connsiteY143" fmla="*/ 784193 h 1577720"/>
                  <a:gd name="connsiteX144" fmla="*/ 1291019 w 1490091"/>
                  <a:gd name="connsiteY144" fmla="*/ 1083183 h 15777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</a:cxnLst>
                <a:rect l="l" t="t" r="r" b="b"/>
                <a:pathLst>
                  <a:path w="1490091" h="1577720">
                    <a:moveTo>
                      <a:pt x="996124" y="142780"/>
                    </a:moveTo>
                    <a:lnTo>
                      <a:pt x="996124" y="44196"/>
                    </a:lnTo>
                    <a:cubicBezTo>
                      <a:pt x="996124" y="19812"/>
                      <a:pt x="976313" y="0"/>
                      <a:pt x="951928" y="0"/>
                    </a:cubicBezTo>
                    <a:lnTo>
                      <a:pt x="538163" y="0"/>
                    </a:lnTo>
                    <a:cubicBezTo>
                      <a:pt x="513778" y="0"/>
                      <a:pt x="493966" y="19812"/>
                      <a:pt x="493966" y="44196"/>
                    </a:cubicBezTo>
                    <a:lnTo>
                      <a:pt x="493966" y="142875"/>
                    </a:lnTo>
                    <a:cubicBezTo>
                      <a:pt x="211074" y="236220"/>
                      <a:pt x="0" y="482917"/>
                      <a:pt x="0" y="784669"/>
                    </a:cubicBezTo>
                    <a:cubicBezTo>
                      <a:pt x="0" y="1086422"/>
                      <a:pt x="210979" y="1333119"/>
                      <a:pt x="493966" y="1426464"/>
                    </a:cubicBezTo>
                    <a:lnTo>
                      <a:pt x="493966" y="1533525"/>
                    </a:lnTo>
                    <a:cubicBezTo>
                      <a:pt x="493966" y="1557909"/>
                      <a:pt x="513778" y="1577721"/>
                      <a:pt x="538163" y="1577721"/>
                    </a:cubicBezTo>
                    <a:lnTo>
                      <a:pt x="951928" y="1577721"/>
                    </a:lnTo>
                    <a:cubicBezTo>
                      <a:pt x="976313" y="1577721"/>
                      <a:pt x="996124" y="1557909"/>
                      <a:pt x="996124" y="1533525"/>
                    </a:cubicBezTo>
                    <a:lnTo>
                      <a:pt x="996124" y="1426464"/>
                    </a:lnTo>
                    <a:cubicBezTo>
                      <a:pt x="1279017" y="1333119"/>
                      <a:pt x="1490091" y="1086422"/>
                      <a:pt x="1490091" y="784669"/>
                    </a:cubicBezTo>
                    <a:cubicBezTo>
                      <a:pt x="1490091" y="482822"/>
                      <a:pt x="1279017" y="236220"/>
                      <a:pt x="996124" y="142780"/>
                    </a:cubicBezTo>
                    <a:close/>
                    <a:moveTo>
                      <a:pt x="365093" y="1287589"/>
                    </a:moveTo>
                    <a:cubicBezTo>
                      <a:pt x="355568" y="1279684"/>
                      <a:pt x="345662" y="1271873"/>
                      <a:pt x="336423" y="1263491"/>
                    </a:cubicBezTo>
                    <a:cubicBezTo>
                      <a:pt x="327279" y="1255014"/>
                      <a:pt x="318040" y="1246442"/>
                      <a:pt x="309277" y="1237393"/>
                    </a:cubicBezTo>
                    <a:cubicBezTo>
                      <a:pt x="304895" y="1232916"/>
                      <a:pt x="300704" y="1228249"/>
                      <a:pt x="296418" y="1223677"/>
                    </a:cubicBezTo>
                    <a:cubicBezTo>
                      <a:pt x="292132" y="1219105"/>
                      <a:pt x="287750" y="1214438"/>
                      <a:pt x="283845" y="1209580"/>
                    </a:cubicBezTo>
                    <a:cubicBezTo>
                      <a:pt x="250889" y="1171385"/>
                      <a:pt x="222504" y="1128808"/>
                      <a:pt x="198977" y="1083373"/>
                    </a:cubicBezTo>
                    <a:cubicBezTo>
                      <a:pt x="152114" y="992410"/>
                      <a:pt x="126111" y="888968"/>
                      <a:pt x="126111" y="784765"/>
                    </a:cubicBezTo>
                    <a:cubicBezTo>
                      <a:pt x="126206" y="680561"/>
                      <a:pt x="152210" y="577120"/>
                      <a:pt x="199073" y="486156"/>
                    </a:cubicBezTo>
                    <a:cubicBezTo>
                      <a:pt x="222504" y="440722"/>
                      <a:pt x="250984" y="398145"/>
                      <a:pt x="283845" y="359950"/>
                    </a:cubicBezTo>
                    <a:cubicBezTo>
                      <a:pt x="287845" y="355092"/>
                      <a:pt x="292132" y="350425"/>
                      <a:pt x="296418" y="345853"/>
                    </a:cubicBezTo>
                    <a:cubicBezTo>
                      <a:pt x="300704" y="341281"/>
                      <a:pt x="304990" y="336613"/>
                      <a:pt x="309277" y="332137"/>
                    </a:cubicBezTo>
                    <a:cubicBezTo>
                      <a:pt x="317944" y="323088"/>
                      <a:pt x="327279" y="314611"/>
                      <a:pt x="336423" y="306038"/>
                    </a:cubicBezTo>
                    <a:cubicBezTo>
                      <a:pt x="345662" y="297561"/>
                      <a:pt x="355473" y="289846"/>
                      <a:pt x="365093" y="281940"/>
                    </a:cubicBezTo>
                    <a:cubicBezTo>
                      <a:pt x="374999" y="274415"/>
                      <a:pt x="385191" y="267081"/>
                      <a:pt x="395478" y="260223"/>
                    </a:cubicBezTo>
                    <a:cubicBezTo>
                      <a:pt x="389191" y="271082"/>
                      <a:pt x="382429" y="281273"/>
                      <a:pt x="376047" y="291751"/>
                    </a:cubicBezTo>
                    <a:cubicBezTo>
                      <a:pt x="369856" y="302419"/>
                      <a:pt x="363379" y="312611"/>
                      <a:pt x="357378" y="323183"/>
                    </a:cubicBezTo>
                    <a:cubicBezTo>
                      <a:pt x="345377" y="344234"/>
                      <a:pt x="333851" y="365188"/>
                      <a:pt x="323278" y="386525"/>
                    </a:cubicBezTo>
                    <a:cubicBezTo>
                      <a:pt x="302038" y="429101"/>
                      <a:pt x="283750" y="472345"/>
                      <a:pt x="268986" y="516255"/>
                    </a:cubicBezTo>
                    <a:cubicBezTo>
                      <a:pt x="239173" y="603980"/>
                      <a:pt x="223266" y="694468"/>
                      <a:pt x="223171" y="784955"/>
                    </a:cubicBezTo>
                    <a:cubicBezTo>
                      <a:pt x="223361" y="875443"/>
                      <a:pt x="239268" y="965835"/>
                      <a:pt x="269081" y="1053560"/>
                    </a:cubicBezTo>
                    <a:cubicBezTo>
                      <a:pt x="283845" y="1097471"/>
                      <a:pt x="302133" y="1140714"/>
                      <a:pt x="323374" y="1183291"/>
                    </a:cubicBezTo>
                    <a:cubicBezTo>
                      <a:pt x="333947" y="1204627"/>
                      <a:pt x="345472" y="1225582"/>
                      <a:pt x="357378" y="1246727"/>
                    </a:cubicBezTo>
                    <a:cubicBezTo>
                      <a:pt x="363379" y="1257205"/>
                      <a:pt x="369856" y="1267492"/>
                      <a:pt x="375952" y="1278160"/>
                    </a:cubicBezTo>
                    <a:cubicBezTo>
                      <a:pt x="382334" y="1288637"/>
                      <a:pt x="389096" y="1298829"/>
                      <a:pt x="395383" y="1309688"/>
                    </a:cubicBezTo>
                    <a:cubicBezTo>
                      <a:pt x="385191" y="1302353"/>
                      <a:pt x="374999" y="1295114"/>
                      <a:pt x="365093" y="1287589"/>
                    </a:cubicBezTo>
                    <a:close/>
                    <a:moveTo>
                      <a:pt x="460057" y="1061371"/>
                    </a:moveTo>
                    <a:cubicBezTo>
                      <a:pt x="467201" y="1107567"/>
                      <a:pt x="476155" y="1153573"/>
                      <a:pt x="487013" y="1199579"/>
                    </a:cubicBezTo>
                    <a:cubicBezTo>
                      <a:pt x="497777" y="1245680"/>
                      <a:pt x="510921" y="1291304"/>
                      <a:pt x="526732" y="1337786"/>
                    </a:cubicBezTo>
                    <a:cubicBezTo>
                      <a:pt x="509873" y="1319975"/>
                      <a:pt x="494348" y="1300543"/>
                      <a:pt x="480632" y="1280065"/>
                    </a:cubicBezTo>
                    <a:cubicBezTo>
                      <a:pt x="477203" y="1274921"/>
                      <a:pt x="473678" y="1269778"/>
                      <a:pt x="470344" y="1264634"/>
                    </a:cubicBezTo>
                    <a:lnTo>
                      <a:pt x="460724" y="1248727"/>
                    </a:lnTo>
                    <a:cubicBezTo>
                      <a:pt x="454152" y="1238155"/>
                      <a:pt x="448437" y="1227201"/>
                      <a:pt x="442627" y="1216247"/>
                    </a:cubicBezTo>
                    <a:cubicBezTo>
                      <a:pt x="419672" y="1172337"/>
                      <a:pt x="401098" y="1126141"/>
                      <a:pt x="386144" y="1078897"/>
                    </a:cubicBezTo>
                    <a:cubicBezTo>
                      <a:pt x="356521" y="984218"/>
                      <a:pt x="340709" y="884872"/>
                      <a:pt x="340328" y="784574"/>
                    </a:cubicBezTo>
                    <a:cubicBezTo>
                      <a:pt x="340519" y="684276"/>
                      <a:pt x="356330" y="584930"/>
                      <a:pt x="386048" y="490252"/>
                    </a:cubicBezTo>
                    <a:cubicBezTo>
                      <a:pt x="401098" y="443008"/>
                      <a:pt x="419576" y="396716"/>
                      <a:pt x="442627" y="352806"/>
                    </a:cubicBezTo>
                    <a:lnTo>
                      <a:pt x="451390" y="336423"/>
                    </a:lnTo>
                    <a:cubicBezTo>
                      <a:pt x="454343" y="330994"/>
                      <a:pt x="457581" y="325660"/>
                      <a:pt x="460724" y="320326"/>
                    </a:cubicBezTo>
                    <a:lnTo>
                      <a:pt x="470344" y="304514"/>
                    </a:lnTo>
                    <a:cubicBezTo>
                      <a:pt x="473678" y="299275"/>
                      <a:pt x="477203" y="294132"/>
                      <a:pt x="480727" y="289084"/>
                    </a:cubicBezTo>
                    <a:cubicBezTo>
                      <a:pt x="494443" y="268510"/>
                      <a:pt x="510064" y="249174"/>
                      <a:pt x="526923" y="231362"/>
                    </a:cubicBezTo>
                    <a:cubicBezTo>
                      <a:pt x="511111" y="277940"/>
                      <a:pt x="498062" y="323564"/>
                      <a:pt x="487299" y="369665"/>
                    </a:cubicBezTo>
                    <a:cubicBezTo>
                      <a:pt x="476536" y="415671"/>
                      <a:pt x="467582" y="461772"/>
                      <a:pt x="460343" y="507873"/>
                    </a:cubicBezTo>
                    <a:cubicBezTo>
                      <a:pt x="445865" y="600170"/>
                      <a:pt x="437769" y="692658"/>
                      <a:pt x="437483" y="784574"/>
                    </a:cubicBezTo>
                    <a:cubicBezTo>
                      <a:pt x="437483" y="876491"/>
                      <a:pt x="445675" y="969073"/>
                      <a:pt x="460057" y="1061371"/>
                    </a:cubicBezTo>
                    <a:close/>
                    <a:moveTo>
                      <a:pt x="945356" y="1492187"/>
                    </a:moveTo>
                    <a:cubicBezTo>
                      <a:pt x="945356" y="1507427"/>
                      <a:pt x="932974" y="1519809"/>
                      <a:pt x="917734" y="1519809"/>
                    </a:cubicBezTo>
                    <a:lnTo>
                      <a:pt x="572262" y="1519809"/>
                    </a:lnTo>
                    <a:cubicBezTo>
                      <a:pt x="557022" y="1519809"/>
                      <a:pt x="544640" y="1507427"/>
                      <a:pt x="544640" y="1492187"/>
                    </a:cubicBezTo>
                    <a:lnTo>
                      <a:pt x="544640" y="1482757"/>
                    </a:lnTo>
                    <a:lnTo>
                      <a:pt x="945261" y="1482757"/>
                    </a:lnTo>
                    <a:lnTo>
                      <a:pt x="945261" y="1492187"/>
                    </a:lnTo>
                    <a:close/>
                    <a:moveTo>
                      <a:pt x="678085" y="1073372"/>
                    </a:moveTo>
                    <a:cubicBezTo>
                      <a:pt x="678275" y="1170337"/>
                      <a:pt x="678275" y="1267111"/>
                      <a:pt x="674465" y="1366361"/>
                    </a:cubicBezTo>
                    <a:cubicBezTo>
                      <a:pt x="665131" y="1343311"/>
                      <a:pt x="657130" y="1319784"/>
                      <a:pt x="649986" y="1296067"/>
                    </a:cubicBezTo>
                    <a:cubicBezTo>
                      <a:pt x="642652" y="1272350"/>
                      <a:pt x="636461" y="1248442"/>
                      <a:pt x="630555" y="1224439"/>
                    </a:cubicBezTo>
                    <a:cubicBezTo>
                      <a:pt x="618935" y="1176433"/>
                      <a:pt x="609790" y="1128046"/>
                      <a:pt x="602170" y="1079373"/>
                    </a:cubicBezTo>
                    <a:cubicBezTo>
                      <a:pt x="587407" y="982027"/>
                      <a:pt x="579215" y="883730"/>
                      <a:pt x="579025" y="784574"/>
                    </a:cubicBezTo>
                    <a:cubicBezTo>
                      <a:pt x="579120" y="685514"/>
                      <a:pt x="587216" y="587121"/>
                      <a:pt x="601980" y="489775"/>
                    </a:cubicBezTo>
                    <a:cubicBezTo>
                      <a:pt x="609505" y="441103"/>
                      <a:pt x="618744" y="392716"/>
                      <a:pt x="630365" y="344710"/>
                    </a:cubicBezTo>
                    <a:cubicBezTo>
                      <a:pt x="636270" y="320707"/>
                      <a:pt x="642557" y="296799"/>
                      <a:pt x="649795" y="273177"/>
                    </a:cubicBezTo>
                    <a:cubicBezTo>
                      <a:pt x="656939" y="249460"/>
                      <a:pt x="664940" y="225933"/>
                      <a:pt x="674275" y="202882"/>
                    </a:cubicBezTo>
                    <a:cubicBezTo>
                      <a:pt x="678180" y="302133"/>
                      <a:pt x="678275" y="399002"/>
                      <a:pt x="677990" y="495871"/>
                    </a:cubicBezTo>
                    <a:lnTo>
                      <a:pt x="675989" y="784669"/>
                    </a:lnTo>
                    <a:cubicBezTo>
                      <a:pt x="676275" y="880301"/>
                      <a:pt x="677609" y="976693"/>
                      <a:pt x="678085" y="1073372"/>
                    </a:cubicBezTo>
                    <a:close/>
                    <a:moveTo>
                      <a:pt x="812102" y="495871"/>
                    </a:moveTo>
                    <a:cubicBezTo>
                      <a:pt x="811911" y="398907"/>
                      <a:pt x="811911" y="302133"/>
                      <a:pt x="815721" y="202882"/>
                    </a:cubicBezTo>
                    <a:cubicBezTo>
                      <a:pt x="825056" y="225933"/>
                      <a:pt x="833057" y="249460"/>
                      <a:pt x="840200" y="273177"/>
                    </a:cubicBezTo>
                    <a:cubicBezTo>
                      <a:pt x="847535" y="296894"/>
                      <a:pt x="853726" y="320802"/>
                      <a:pt x="859631" y="344805"/>
                    </a:cubicBezTo>
                    <a:cubicBezTo>
                      <a:pt x="871252" y="392811"/>
                      <a:pt x="880396" y="441198"/>
                      <a:pt x="888016" y="489871"/>
                    </a:cubicBezTo>
                    <a:cubicBezTo>
                      <a:pt x="902780" y="587216"/>
                      <a:pt x="910971" y="685514"/>
                      <a:pt x="911161" y="784669"/>
                    </a:cubicBezTo>
                    <a:cubicBezTo>
                      <a:pt x="911066" y="883730"/>
                      <a:pt x="902970" y="982123"/>
                      <a:pt x="888206" y="1079468"/>
                    </a:cubicBezTo>
                    <a:cubicBezTo>
                      <a:pt x="880682" y="1128141"/>
                      <a:pt x="871442" y="1176528"/>
                      <a:pt x="859822" y="1224534"/>
                    </a:cubicBezTo>
                    <a:cubicBezTo>
                      <a:pt x="853916" y="1248537"/>
                      <a:pt x="847630" y="1272445"/>
                      <a:pt x="840391" y="1296067"/>
                    </a:cubicBezTo>
                    <a:cubicBezTo>
                      <a:pt x="833247" y="1319784"/>
                      <a:pt x="825246" y="1343311"/>
                      <a:pt x="815816" y="1366361"/>
                    </a:cubicBezTo>
                    <a:cubicBezTo>
                      <a:pt x="811911" y="1267111"/>
                      <a:pt x="811911" y="1170242"/>
                      <a:pt x="812102" y="1073372"/>
                    </a:cubicBezTo>
                    <a:lnTo>
                      <a:pt x="814102" y="784574"/>
                    </a:lnTo>
                    <a:cubicBezTo>
                      <a:pt x="813911" y="688943"/>
                      <a:pt x="812482" y="592646"/>
                      <a:pt x="812102" y="495871"/>
                    </a:cubicBezTo>
                    <a:close/>
                    <a:moveTo>
                      <a:pt x="945356" y="94869"/>
                    </a:moveTo>
                    <a:lnTo>
                      <a:pt x="544735" y="94869"/>
                    </a:lnTo>
                    <a:lnTo>
                      <a:pt x="544735" y="85439"/>
                    </a:lnTo>
                    <a:cubicBezTo>
                      <a:pt x="544735" y="70199"/>
                      <a:pt x="557117" y="57817"/>
                      <a:pt x="572357" y="57817"/>
                    </a:cubicBezTo>
                    <a:lnTo>
                      <a:pt x="917829" y="57817"/>
                    </a:lnTo>
                    <a:cubicBezTo>
                      <a:pt x="933069" y="57817"/>
                      <a:pt x="945452" y="70199"/>
                      <a:pt x="945452" y="85439"/>
                    </a:cubicBezTo>
                    <a:lnTo>
                      <a:pt x="945452" y="94869"/>
                    </a:lnTo>
                    <a:close/>
                    <a:moveTo>
                      <a:pt x="1038892" y="1232726"/>
                    </a:moveTo>
                    <a:cubicBezTo>
                      <a:pt x="1035939" y="1238155"/>
                      <a:pt x="1032701" y="1243489"/>
                      <a:pt x="1029557" y="1248823"/>
                    </a:cubicBezTo>
                    <a:lnTo>
                      <a:pt x="1019937" y="1264634"/>
                    </a:lnTo>
                    <a:cubicBezTo>
                      <a:pt x="1016603" y="1269873"/>
                      <a:pt x="1013079" y="1275017"/>
                      <a:pt x="1009555" y="1280065"/>
                    </a:cubicBezTo>
                    <a:cubicBezTo>
                      <a:pt x="995839" y="1300639"/>
                      <a:pt x="980218" y="1319975"/>
                      <a:pt x="963359" y="1337786"/>
                    </a:cubicBezTo>
                    <a:cubicBezTo>
                      <a:pt x="979170" y="1291209"/>
                      <a:pt x="992219" y="1245584"/>
                      <a:pt x="1002982" y="1199483"/>
                    </a:cubicBezTo>
                    <a:cubicBezTo>
                      <a:pt x="1013746" y="1153477"/>
                      <a:pt x="1022699" y="1107377"/>
                      <a:pt x="1029938" y="1061276"/>
                    </a:cubicBezTo>
                    <a:cubicBezTo>
                      <a:pt x="1044416" y="968978"/>
                      <a:pt x="1052513" y="876491"/>
                      <a:pt x="1052798" y="784574"/>
                    </a:cubicBezTo>
                    <a:cubicBezTo>
                      <a:pt x="1052608" y="692658"/>
                      <a:pt x="1044511" y="600075"/>
                      <a:pt x="1030034" y="507873"/>
                    </a:cubicBezTo>
                    <a:cubicBezTo>
                      <a:pt x="1022890" y="461677"/>
                      <a:pt x="1013936" y="415671"/>
                      <a:pt x="1003078" y="369665"/>
                    </a:cubicBezTo>
                    <a:cubicBezTo>
                      <a:pt x="992315" y="323564"/>
                      <a:pt x="979170" y="277940"/>
                      <a:pt x="963359" y="231457"/>
                    </a:cubicBezTo>
                    <a:cubicBezTo>
                      <a:pt x="980218" y="249269"/>
                      <a:pt x="995744" y="268700"/>
                      <a:pt x="1009460" y="289179"/>
                    </a:cubicBezTo>
                    <a:cubicBezTo>
                      <a:pt x="1012889" y="294322"/>
                      <a:pt x="1016413" y="299466"/>
                      <a:pt x="1019747" y="304609"/>
                    </a:cubicBezTo>
                    <a:lnTo>
                      <a:pt x="1029367" y="320516"/>
                    </a:lnTo>
                    <a:cubicBezTo>
                      <a:pt x="1035939" y="331089"/>
                      <a:pt x="1041654" y="342043"/>
                      <a:pt x="1047464" y="352996"/>
                    </a:cubicBezTo>
                    <a:cubicBezTo>
                      <a:pt x="1070420" y="396907"/>
                      <a:pt x="1088993" y="443103"/>
                      <a:pt x="1103948" y="490347"/>
                    </a:cubicBezTo>
                    <a:cubicBezTo>
                      <a:pt x="1133570" y="585026"/>
                      <a:pt x="1149382" y="684371"/>
                      <a:pt x="1149763" y="784669"/>
                    </a:cubicBezTo>
                    <a:cubicBezTo>
                      <a:pt x="1149572" y="884968"/>
                      <a:pt x="1133761" y="984313"/>
                      <a:pt x="1104043" y="1078992"/>
                    </a:cubicBezTo>
                    <a:cubicBezTo>
                      <a:pt x="1088993" y="1126236"/>
                      <a:pt x="1070515" y="1172527"/>
                      <a:pt x="1047464" y="1216438"/>
                    </a:cubicBezTo>
                    <a:lnTo>
                      <a:pt x="1038892" y="1232726"/>
                    </a:lnTo>
                    <a:close/>
                    <a:moveTo>
                      <a:pt x="1291019" y="1083183"/>
                    </a:moveTo>
                    <a:cubicBezTo>
                      <a:pt x="1267492" y="1128617"/>
                      <a:pt x="1239107" y="1171194"/>
                      <a:pt x="1206246" y="1209389"/>
                    </a:cubicBezTo>
                    <a:cubicBezTo>
                      <a:pt x="1202246" y="1214247"/>
                      <a:pt x="1197959" y="1218914"/>
                      <a:pt x="1193673" y="1223486"/>
                    </a:cubicBezTo>
                    <a:cubicBezTo>
                      <a:pt x="1189387" y="1228058"/>
                      <a:pt x="1185101" y="1232726"/>
                      <a:pt x="1180814" y="1237202"/>
                    </a:cubicBezTo>
                    <a:cubicBezTo>
                      <a:pt x="1172147" y="1246251"/>
                      <a:pt x="1162812" y="1254728"/>
                      <a:pt x="1153763" y="1263301"/>
                    </a:cubicBezTo>
                    <a:cubicBezTo>
                      <a:pt x="1144524" y="1271778"/>
                      <a:pt x="1134713" y="1279493"/>
                      <a:pt x="1125093" y="1287399"/>
                    </a:cubicBezTo>
                    <a:cubicBezTo>
                      <a:pt x="1115187" y="1294924"/>
                      <a:pt x="1104995" y="1302258"/>
                      <a:pt x="1094708" y="1309116"/>
                    </a:cubicBezTo>
                    <a:cubicBezTo>
                      <a:pt x="1100995" y="1298258"/>
                      <a:pt x="1107758" y="1288066"/>
                      <a:pt x="1114139" y="1277588"/>
                    </a:cubicBezTo>
                    <a:cubicBezTo>
                      <a:pt x="1120331" y="1266920"/>
                      <a:pt x="1126712" y="1256729"/>
                      <a:pt x="1132808" y="1246156"/>
                    </a:cubicBezTo>
                    <a:cubicBezTo>
                      <a:pt x="1144810" y="1225106"/>
                      <a:pt x="1156335" y="1204151"/>
                      <a:pt x="1166908" y="1182814"/>
                    </a:cubicBezTo>
                    <a:cubicBezTo>
                      <a:pt x="1188149" y="1140238"/>
                      <a:pt x="1206437" y="1096994"/>
                      <a:pt x="1221200" y="1053084"/>
                    </a:cubicBezTo>
                    <a:cubicBezTo>
                      <a:pt x="1251014" y="965359"/>
                      <a:pt x="1266920" y="874871"/>
                      <a:pt x="1267016" y="784384"/>
                    </a:cubicBezTo>
                    <a:cubicBezTo>
                      <a:pt x="1266825" y="693896"/>
                      <a:pt x="1250918" y="603504"/>
                      <a:pt x="1221105" y="515779"/>
                    </a:cubicBezTo>
                    <a:cubicBezTo>
                      <a:pt x="1206341" y="471868"/>
                      <a:pt x="1188053" y="428625"/>
                      <a:pt x="1166813" y="386048"/>
                    </a:cubicBezTo>
                    <a:cubicBezTo>
                      <a:pt x="1156240" y="364712"/>
                      <a:pt x="1144715" y="343757"/>
                      <a:pt x="1132808" y="322612"/>
                    </a:cubicBezTo>
                    <a:cubicBezTo>
                      <a:pt x="1126808" y="312134"/>
                      <a:pt x="1120331" y="301847"/>
                      <a:pt x="1114139" y="291179"/>
                    </a:cubicBezTo>
                    <a:cubicBezTo>
                      <a:pt x="1107758" y="280702"/>
                      <a:pt x="1100995" y="270510"/>
                      <a:pt x="1094708" y="259651"/>
                    </a:cubicBezTo>
                    <a:cubicBezTo>
                      <a:pt x="1104995" y="266605"/>
                      <a:pt x="1115187" y="273844"/>
                      <a:pt x="1125093" y="281368"/>
                    </a:cubicBezTo>
                    <a:cubicBezTo>
                      <a:pt x="1134618" y="289274"/>
                      <a:pt x="1144524" y="297085"/>
                      <a:pt x="1153763" y="305467"/>
                    </a:cubicBezTo>
                    <a:cubicBezTo>
                      <a:pt x="1162907" y="313944"/>
                      <a:pt x="1172147" y="322517"/>
                      <a:pt x="1180910" y="331565"/>
                    </a:cubicBezTo>
                    <a:cubicBezTo>
                      <a:pt x="1185291" y="336042"/>
                      <a:pt x="1189482" y="340709"/>
                      <a:pt x="1193768" y="345281"/>
                    </a:cubicBezTo>
                    <a:cubicBezTo>
                      <a:pt x="1198055" y="349853"/>
                      <a:pt x="1202436" y="354520"/>
                      <a:pt x="1206437" y="359378"/>
                    </a:cubicBezTo>
                    <a:cubicBezTo>
                      <a:pt x="1239393" y="397573"/>
                      <a:pt x="1267778" y="440150"/>
                      <a:pt x="1291304" y="485584"/>
                    </a:cubicBezTo>
                    <a:cubicBezTo>
                      <a:pt x="1338167" y="576548"/>
                      <a:pt x="1364171" y="679990"/>
                      <a:pt x="1364171" y="784193"/>
                    </a:cubicBezTo>
                    <a:cubicBezTo>
                      <a:pt x="1363885" y="888873"/>
                      <a:pt x="1337882" y="992314"/>
                      <a:pt x="1291019" y="1083183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31BD8E29-32CB-B1E3-D233-6CFE52C2D7CF}"/>
                </a:ext>
              </a:extLst>
            </p:cNvPr>
            <p:cNvCxnSpPr/>
            <p:nvPr/>
          </p:nvCxnSpPr>
          <p:spPr bwMode="auto">
            <a:xfrm flipV="1">
              <a:off x="1690822" y="1026696"/>
              <a:ext cx="0" cy="753884"/>
            </a:xfrm>
            <a:prstGeom prst="line">
              <a:avLst/>
            </a:prstGeom>
            <a:solidFill>
              <a:schemeClr val="accent1"/>
            </a:solidFill>
            <a:ln w="25400" cap="flat" cmpd="sng" algn="ctr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FC873A05-5186-A5AD-3B18-E134979A1E42}"/>
                </a:ext>
              </a:extLst>
            </p:cNvPr>
            <p:cNvCxnSpPr/>
            <p:nvPr/>
          </p:nvCxnSpPr>
          <p:spPr bwMode="auto">
            <a:xfrm flipV="1">
              <a:off x="1685225" y="1489413"/>
              <a:ext cx="542941" cy="291167"/>
            </a:xfrm>
            <a:prstGeom prst="lin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50800" cap="flat">
              <a:gradFill>
                <a:gsLst>
                  <a:gs pos="100000">
                    <a:schemeClr val="accent1">
                      <a:lumMod val="5000"/>
                      <a:lumOff val="95000"/>
                    </a:schemeClr>
                  </a:gs>
                  <a:gs pos="0">
                    <a:srgbClr val="E61B20"/>
                  </a:gs>
                </a:gsLst>
                <a:lin ang="5400000" scaled="1"/>
              </a:gradFill>
              <a:prstDash val="solid"/>
              <a:miter/>
            </a:ln>
          </p:spPr>
        </p:cxn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1D509972-C07C-B40C-0C91-A60AEA4FB471}"/>
              </a:ext>
            </a:extLst>
          </p:cNvPr>
          <p:cNvGrpSpPr/>
          <p:nvPr/>
        </p:nvGrpSpPr>
        <p:grpSpPr>
          <a:xfrm>
            <a:off x="1198563" y="4289577"/>
            <a:ext cx="1978895" cy="1451681"/>
            <a:chOff x="-167890" y="3990109"/>
            <a:chExt cx="1978895" cy="1451681"/>
          </a:xfrm>
        </p:grpSpPr>
        <p:sp>
          <p:nvSpPr>
            <p:cNvPr id="105" name="Rectangle 18">
              <a:extLst>
                <a:ext uri="{FF2B5EF4-FFF2-40B4-BE49-F238E27FC236}">
                  <a16:creationId xmlns:a16="http://schemas.microsoft.com/office/drawing/2014/main" id="{8E885182-D66F-B253-8905-0F9E68D52EA9}"/>
                </a:ext>
              </a:extLst>
            </p:cNvPr>
            <p:cNvSpPr/>
            <p:nvPr/>
          </p:nvSpPr>
          <p:spPr>
            <a:xfrm>
              <a:off x="-167475" y="4267366"/>
              <a:ext cx="1978480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1611D5D4-86D1-DCC8-22CE-E43ED12F979F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EAD736A0-CE3B-4500-04FB-BB656AEEF597}"/>
              </a:ext>
            </a:extLst>
          </p:cNvPr>
          <p:cNvGrpSpPr/>
          <p:nvPr/>
        </p:nvGrpSpPr>
        <p:grpSpPr>
          <a:xfrm>
            <a:off x="5053186" y="4289577"/>
            <a:ext cx="1978895" cy="1451681"/>
            <a:chOff x="-167890" y="3990109"/>
            <a:chExt cx="1978895" cy="1451681"/>
          </a:xfrm>
        </p:grpSpPr>
        <p:sp>
          <p:nvSpPr>
            <p:cNvPr id="108" name="Rectangle 18">
              <a:extLst>
                <a:ext uri="{FF2B5EF4-FFF2-40B4-BE49-F238E27FC236}">
                  <a16:creationId xmlns:a16="http://schemas.microsoft.com/office/drawing/2014/main" id="{19D6EFB0-4B60-926F-D881-A46EC8244B98}"/>
                </a:ext>
              </a:extLst>
            </p:cNvPr>
            <p:cNvSpPr/>
            <p:nvPr/>
          </p:nvSpPr>
          <p:spPr>
            <a:xfrm>
              <a:off x="-167475" y="4267366"/>
              <a:ext cx="1978480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9425E2F9-1F38-618F-C660-2B74E09347CB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583B40E7-0F48-B09E-4FF0-2716B0C1BA3A}"/>
              </a:ext>
            </a:extLst>
          </p:cNvPr>
          <p:cNvGrpSpPr/>
          <p:nvPr/>
        </p:nvGrpSpPr>
        <p:grpSpPr>
          <a:xfrm>
            <a:off x="9080212" y="4289577"/>
            <a:ext cx="1978895" cy="1451681"/>
            <a:chOff x="-167890" y="3990109"/>
            <a:chExt cx="1978895" cy="1451681"/>
          </a:xfrm>
        </p:grpSpPr>
        <p:sp>
          <p:nvSpPr>
            <p:cNvPr id="111" name="Rectangle 18">
              <a:extLst>
                <a:ext uri="{FF2B5EF4-FFF2-40B4-BE49-F238E27FC236}">
                  <a16:creationId xmlns:a16="http://schemas.microsoft.com/office/drawing/2014/main" id="{F23DC466-3D4F-BDD0-A0AD-CC58BD2E86B1}"/>
                </a:ext>
              </a:extLst>
            </p:cNvPr>
            <p:cNvSpPr/>
            <p:nvPr/>
          </p:nvSpPr>
          <p:spPr>
            <a:xfrm>
              <a:off x="-167475" y="4267366"/>
              <a:ext cx="1978480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03DC86E9-3E82-3B8B-A13A-F86638077B9F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707EC34E-D707-47B2-EF6B-DB04E7ADEAC4}"/>
              </a:ext>
            </a:extLst>
          </p:cNvPr>
          <p:cNvGrpSpPr/>
          <p:nvPr/>
        </p:nvGrpSpPr>
        <p:grpSpPr>
          <a:xfrm>
            <a:off x="3080799" y="1570977"/>
            <a:ext cx="1978895" cy="1451681"/>
            <a:chOff x="-167890" y="3990109"/>
            <a:chExt cx="1978895" cy="1451681"/>
          </a:xfrm>
        </p:grpSpPr>
        <p:sp>
          <p:nvSpPr>
            <p:cNvPr id="114" name="Rectangle 18">
              <a:extLst>
                <a:ext uri="{FF2B5EF4-FFF2-40B4-BE49-F238E27FC236}">
                  <a16:creationId xmlns:a16="http://schemas.microsoft.com/office/drawing/2014/main" id="{29DDD30D-C5C6-AFCC-F5F9-2C28164A7877}"/>
                </a:ext>
              </a:extLst>
            </p:cNvPr>
            <p:cNvSpPr/>
            <p:nvPr/>
          </p:nvSpPr>
          <p:spPr>
            <a:xfrm>
              <a:off x="-167475" y="4267366"/>
              <a:ext cx="1978480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5C31A373-A40D-6A51-ED05-642C49BF2234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80255283-040C-2CC6-F94B-0712A68729C3}"/>
              </a:ext>
            </a:extLst>
          </p:cNvPr>
          <p:cNvGrpSpPr/>
          <p:nvPr/>
        </p:nvGrpSpPr>
        <p:grpSpPr>
          <a:xfrm>
            <a:off x="6989546" y="1570977"/>
            <a:ext cx="1978895" cy="1451681"/>
            <a:chOff x="-167890" y="3990109"/>
            <a:chExt cx="1978895" cy="1451681"/>
          </a:xfrm>
        </p:grpSpPr>
        <p:sp>
          <p:nvSpPr>
            <p:cNvPr id="117" name="Rectangle 18">
              <a:extLst>
                <a:ext uri="{FF2B5EF4-FFF2-40B4-BE49-F238E27FC236}">
                  <a16:creationId xmlns:a16="http://schemas.microsoft.com/office/drawing/2014/main" id="{5765EA72-FDC9-DBC0-1327-6F858DEED786}"/>
                </a:ext>
              </a:extLst>
            </p:cNvPr>
            <p:cNvSpPr/>
            <p:nvPr/>
          </p:nvSpPr>
          <p:spPr>
            <a:xfrm>
              <a:off x="-167475" y="4267366"/>
              <a:ext cx="1978480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AFD67BAC-8E4E-C708-1D80-E64A3A302FB7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71769128"/>
      </p:ext>
    </p:extLst>
  </p:cSld>
  <p:clrMapOvr>
    <a:masterClrMapping/>
  </p:clrMapOvr>
  <p:transition advTm="5000">
    <p:dissolv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54337B7-1DAE-C903-6718-55917469029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12013" b="24502"/>
          <a:stretch>
            <a:fillRect/>
          </a:stretch>
        </p:blipFill>
        <p:spPr>
          <a:xfrm>
            <a:off x="0" y="3909385"/>
            <a:ext cx="7042772" cy="2950203"/>
          </a:xfrm>
          <a:custGeom>
            <a:avLst/>
            <a:gdLst>
              <a:gd name="connsiteX0" fmla="*/ 0 w 7042772"/>
              <a:gd name="connsiteY0" fmla="*/ 0 h 2950203"/>
              <a:gd name="connsiteX1" fmla="*/ 7042772 w 7042772"/>
              <a:gd name="connsiteY1" fmla="*/ 0 h 2950203"/>
              <a:gd name="connsiteX2" fmla="*/ 7042772 w 7042772"/>
              <a:gd name="connsiteY2" fmla="*/ 2950203 h 2950203"/>
              <a:gd name="connsiteX3" fmla="*/ 0 w 7042772"/>
              <a:gd name="connsiteY3" fmla="*/ 2950203 h 2950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2772" h="2950203">
                <a:moveTo>
                  <a:pt x="0" y="0"/>
                </a:moveTo>
                <a:lnTo>
                  <a:pt x="7042772" y="0"/>
                </a:lnTo>
                <a:lnTo>
                  <a:pt x="7042772" y="2950203"/>
                </a:lnTo>
                <a:lnTo>
                  <a:pt x="0" y="2950203"/>
                </a:lnTo>
                <a:close/>
              </a:path>
            </a:pathLst>
          </a:cu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0" name="图形 149">
            <a:extLst>
              <a:ext uri="{FF2B5EF4-FFF2-40B4-BE49-F238E27FC236}">
                <a16:creationId xmlns:a16="http://schemas.microsoft.com/office/drawing/2014/main" id="{F401801B-C72C-3AAB-1AA9-F03CD2675533}"/>
              </a:ext>
            </a:extLst>
          </p:cNvPr>
          <p:cNvGrpSpPr/>
          <p:nvPr/>
        </p:nvGrpSpPr>
        <p:grpSpPr>
          <a:xfrm>
            <a:off x="982695" y="4758936"/>
            <a:ext cx="1759134" cy="1748615"/>
            <a:chOff x="6648450" y="3729015"/>
            <a:chExt cx="1759962" cy="1749438"/>
          </a:xfrm>
        </p:grpSpPr>
        <p:grpSp>
          <p:nvGrpSpPr>
            <p:cNvPr id="201" name="图形 149">
              <a:extLst>
                <a:ext uri="{FF2B5EF4-FFF2-40B4-BE49-F238E27FC236}">
                  <a16:creationId xmlns:a16="http://schemas.microsoft.com/office/drawing/2014/main" id="{07CB44E5-B531-6D01-DA6A-DCE63A5EC197}"/>
                </a:ext>
              </a:extLst>
            </p:cNvPr>
            <p:cNvGrpSpPr/>
            <p:nvPr/>
          </p:nvGrpSpPr>
          <p:grpSpPr>
            <a:xfrm>
              <a:off x="6648450" y="3729015"/>
              <a:ext cx="1014412" cy="307620"/>
              <a:chOff x="6648450" y="3729015"/>
              <a:chExt cx="1014412" cy="307620"/>
            </a:xfrm>
          </p:grpSpPr>
          <p:sp>
            <p:nvSpPr>
              <p:cNvPr id="218" name="任意多边形: 形状 217">
                <a:extLst>
                  <a:ext uri="{FF2B5EF4-FFF2-40B4-BE49-F238E27FC236}">
                    <a16:creationId xmlns:a16="http://schemas.microsoft.com/office/drawing/2014/main" id="{B7FDF70E-8A9C-0192-7B9D-F2039C5E340D}"/>
                  </a:ext>
                </a:extLst>
              </p:cNvPr>
              <p:cNvSpPr/>
              <p:nvPr/>
            </p:nvSpPr>
            <p:spPr>
              <a:xfrm>
                <a:off x="6648450" y="3729015"/>
                <a:ext cx="1014412" cy="307620"/>
              </a:xfrm>
              <a:custGeom>
                <a:avLst/>
                <a:gdLst>
                  <a:gd name="connsiteX0" fmla="*/ 1014413 w 1014412"/>
                  <a:gd name="connsiteY0" fmla="*/ 69173 h 307620"/>
                  <a:gd name="connsiteX1" fmla="*/ 0 w 1014412"/>
                  <a:gd name="connsiteY1" fmla="*/ 226336 h 307620"/>
                  <a:gd name="connsiteX2" fmla="*/ 845344 w 1014412"/>
                  <a:gd name="connsiteY2" fmla="*/ 240623 h 307620"/>
                  <a:gd name="connsiteX3" fmla="*/ 1014413 w 1014412"/>
                  <a:gd name="connsiteY3" fmla="*/ 69173 h 307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4412" h="307620">
                    <a:moveTo>
                      <a:pt x="1014413" y="69173"/>
                    </a:moveTo>
                    <a:cubicBezTo>
                      <a:pt x="1014413" y="69173"/>
                      <a:pt x="338138" y="-164189"/>
                      <a:pt x="0" y="226336"/>
                    </a:cubicBezTo>
                    <a:cubicBezTo>
                      <a:pt x="257175" y="335873"/>
                      <a:pt x="592931" y="328730"/>
                      <a:pt x="845344" y="240623"/>
                    </a:cubicBezTo>
                    <a:cubicBezTo>
                      <a:pt x="976313" y="171567"/>
                      <a:pt x="1014413" y="69173"/>
                      <a:pt x="1014413" y="6917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:a16="http://schemas.microsoft.com/office/drawing/2014/main" id="{69A62F05-1A80-FD2C-F487-A86861480CE9}"/>
                  </a:ext>
                </a:extLst>
              </p:cNvPr>
              <p:cNvSpPr/>
              <p:nvPr/>
            </p:nvSpPr>
            <p:spPr>
              <a:xfrm>
                <a:off x="7392828" y="3801903"/>
                <a:ext cx="201072" cy="197643"/>
              </a:xfrm>
              <a:custGeom>
                <a:avLst/>
                <a:gdLst>
                  <a:gd name="connsiteX0" fmla="*/ 74485 w 201072"/>
                  <a:gd name="connsiteY0" fmla="*/ 176594 h 197643"/>
                  <a:gd name="connsiteX1" fmla="*/ 201073 w 201072"/>
                  <a:gd name="connsiteY1" fmla="*/ 0 h 197643"/>
                  <a:gd name="connsiteX2" fmla="*/ 0 w 201072"/>
                  <a:gd name="connsiteY2" fmla="*/ 197644 h 197643"/>
                  <a:gd name="connsiteX3" fmla="*/ 74485 w 201072"/>
                  <a:gd name="connsiteY3" fmla="*/ 176594 h 1976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1072" h="197643">
                    <a:moveTo>
                      <a:pt x="74485" y="176594"/>
                    </a:moveTo>
                    <a:cubicBezTo>
                      <a:pt x="74580" y="176022"/>
                      <a:pt x="96583" y="68961"/>
                      <a:pt x="201073" y="0"/>
                    </a:cubicBezTo>
                    <a:cubicBezTo>
                      <a:pt x="97250" y="34862"/>
                      <a:pt x="22764" y="130112"/>
                      <a:pt x="0" y="197644"/>
                    </a:cubicBezTo>
                    <a:cubicBezTo>
                      <a:pt x="25432" y="191262"/>
                      <a:pt x="50292" y="184309"/>
                      <a:pt x="74485" y="176594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2" name="图形 149">
              <a:extLst>
                <a:ext uri="{FF2B5EF4-FFF2-40B4-BE49-F238E27FC236}">
                  <a16:creationId xmlns:a16="http://schemas.microsoft.com/office/drawing/2014/main" id="{A737107D-10EF-B9B5-2D14-8FB5F3D64786}"/>
                </a:ext>
              </a:extLst>
            </p:cNvPr>
            <p:cNvGrpSpPr/>
            <p:nvPr/>
          </p:nvGrpSpPr>
          <p:grpSpPr>
            <a:xfrm>
              <a:off x="6964116" y="3753053"/>
              <a:ext cx="1444295" cy="1725401"/>
              <a:chOff x="6964116" y="3753053"/>
              <a:chExt cx="1444295" cy="1725401"/>
            </a:xfrm>
          </p:grpSpPr>
          <p:sp>
            <p:nvSpPr>
              <p:cNvPr id="211" name="任意多边形: 形状 210">
                <a:extLst>
                  <a:ext uri="{FF2B5EF4-FFF2-40B4-BE49-F238E27FC236}">
                    <a16:creationId xmlns:a16="http://schemas.microsoft.com/office/drawing/2014/main" id="{F0D9DF49-75AC-6A4C-31FE-B97FDFA2EC2F}"/>
                  </a:ext>
                </a:extLst>
              </p:cNvPr>
              <p:cNvSpPr/>
              <p:nvPr/>
            </p:nvSpPr>
            <p:spPr>
              <a:xfrm>
                <a:off x="8181117" y="3850747"/>
                <a:ext cx="84670" cy="151535"/>
              </a:xfrm>
              <a:custGeom>
                <a:avLst/>
                <a:gdLst>
                  <a:gd name="connsiteX0" fmla="*/ 0 w 84670"/>
                  <a:gd name="connsiteY0" fmla="*/ 1544 h 151535"/>
                  <a:gd name="connsiteX1" fmla="*/ 61913 w 84670"/>
                  <a:gd name="connsiteY1" fmla="*/ 25166 h 151535"/>
                  <a:gd name="connsiteX2" fmla="*/ 62675 w 84670"/>
                  <a:gd name="connsiteY2" fmla="*/ 148610 h 151535"/>
                  <a:gd name="connsiteX3" fmla="*/ 0 w 84670"/>
                  <a:gd name="connsiteY3" fmla="*/ 1544 h 151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4670" h="151535">
                    <a:moveTo>
                      <a:pt x="0" y="1544"/>
                    </a:moveTo>
                    <a:cubicBezTo>
                      <a:pt x="0" y="1544"/>
                      <a:pt x="29813" y="-9029"/>
                      <a:pt x="61913" y="25166"/>
                    </a:cubicBezTo>
                    <a:cubicBezTo>
                      <a:pt x="94107" y="59360"/>
                      <a:pt x="90107" y="121368"/>
                      <a:pt x="62675" y="148610"/>
                    </a:cubicBezTo>
                    <a:cubicBezTo>
                      <a:pt x="35433" y="176042"/>
                      <a:pt x="0" y="1544"/>
                      <a:pt x="0" y="1544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:a16="http://schemas.microsoft.com/office/drawing/2014/main" id="{F9CA9D68-0A54-3F14-602C-B47C7D3003DF}"/>
                  </a:ext>
                </a:extLst>
              </p:cNvPr>
              <p:cNvSpPr/>
              <p:nvPr/>
            </p:nvSpPr>
            <p:spPr>
              <a:xfrm>
                <a:off x="8139588" y="5107328"/>
                <a:ext cx="268823" cy="233434"/>
              </a:xfrm>
              <a:custGeom>
                <a:avLst/>
                <a:gdLst>
                  <a:gd name="connsiteX0" fmla="*/ 100299 w 268823"/>
                  <a:gd name="connsiteY0" fmla="*/ 15883 h 233434"/>
                  <a:gd name="connsiteX1" fmla="*/ 0 w 268823"/>
                  <a:gd name="connsiteY1" fmla="*/ 220671 h 233434"/>
                  <a:gd name="connsiteX2" fmla="*/ 0 w 268823"/>
                  <a:gd name="connsiteY2" fmla="*/ 233434 h 233434"/>
                  <a:gd name="connsiteX3" fmla="*/ 256604 w 268823"/>
                  <a:gd name="connsiteY3" fmla="*/ 93322 h 233434"/>
                  <a:gd name="connsiteX4" fmla="*/ 100299 w 268823"/>
                  <a:gd name="connsiteY4" fmla="*/ 15883 h 2334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8823" h="233434">
                    <a:moveTo>
                      <a:pt x="100299" y="15883"/>
                    </a:moveTo>
                    <a:cubicBezTo>
                      <a:pt x="286" y="75415"/>
                      <a:pt x="0" y="220671"/>
                      <a:pt x="0" y="220671"/>
                    </a:cubicBezTo>
                    <a:lnTo>
                      <a:pt x="0" y="233434"/>
                    </a:lnTo>
                    <a:cubicBezTo>
                      <a:pt x="0" y="233434"/>
                      <a:pt x="208122" y="104180"/>
                      <a:pt x="256604" y="93322"/>
                    </a:cubicBezTo>
                    <a:cubicBezTo>
                      <a:pt x="305086" y="82558"/>
                      <a:pt x="200311" y="-43648"/>
                      <a:pt x="100299" y="15883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:a16="http://schemas.microsoft.com/office/drawing/2014/main" id="{C5D1396B-CB56-57A5-A96A-4A76F25AF1BF}"/>
                  </a:ext>
                </a:extLst>
              </p:cNvPr>
              <p:cNvSpPr/>
              <p:nvPr/>
            </p:nvSpPr>
            <p:spPr>
              <a:xfrm>
                <a:off x="7107908" y="3753053"/>
                <a:ext cx="1226926" cy="1724160"/>
              </a:xfrm>
              <a:custGeom>
                <a:avLst/>
                <a:gdLst>
                  <a:gd name="connsiteX0" fmla="*/ 985865 w 1226926"/>
                  <a:gd name="connsiteY0" fmla="*/ 637495 h 1724160"/>
                  <a:gd name="connsiteX1" fmla="*/ 1077971 w 1226926"/>
                  <a:gd name="connsiteY1" fmla="*/ 485095 h 1724160"/>
                  <a:gd name="connsiteX2" fmla="*/ 1140646 w 1226926"/>
                  <a:gd name="connsiteY2" fmla="*/ 173913 h 1724160"/>
                  <a:gd name="connsiteX3" fmla="*/ 966815 w 1226926"/>
                  <a:gd name="connsiteY3" fmla="*/ 64376 h 1724160"/>
                  <a:gd name="connsiteX4" fmla="*/ 666777 w 1226926"/>
                  <a:gd name="connsiteY4" fmla="*/ 82 h 1724160"/>
                  <a:gd name="connsiteX5" fmla="*/ 366740 w 1226926"/>
                  <a:gd name="connsiteY5" fmla="*/ 202488 h 1724160"/>
                  <a:gd name="connsiteX6" fmla="*/ 235771 w 1226926"/>
                  <a:gd name="connsiteY6" fmla="*/ 683501 h 1724160"/>
                  <a:gd name="connsiteX7" fmla="*/ 20696 w 1226926"/>
                  <a:gd name="connsiteY7" fmla="*/ 1402639 h 1724160"/>
                  <a:gd name="connsiteX8" fmla="*/ 922428 w 1226926"/>
                  <a:gd name="connsiteY8" fmla="*/ 1656670 h 1724160"/>
                  <a:gd name="connsiteX9" fmla="*/ 1185985 w 1226926"/>
                  <a:gd name="connsiteY9" fmla="*/ 1059739 h 1724160"/>
                  <a:gd name="connsiteX10" fmla="*/ 985865 w 1226926"/>
                  <a:gd name="connsiteY10" fmla="*/ 637495 h 1724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26926" h="1724160">
                    <a:moveTo>
                      <a:pt x="985865" y="637495"/>
                    </a:moveTo>
                    <a:cubicBezTo>
                      <a:pt x="985865" y="637495"/>
                      <a:pt x="1020821" y="545388"/>
                      <a:pt x="1077971" y="485095"/>
                    </a:cubicBezTo>
                    <a:cubicBezTo>
                      <a:pt x="1135121" y="424802"/>
                      <a:pt x="1159696" y="231063"/>
                      <a:pt x="1140646" y="173913"/>
                    </a:cubicBezTo>
                    <a:cubicBezTo>
                      <a:pt x="1121596" y="116763"/>
                      <a:pt x="1059683" y="81045"/>
                      <a:pt x="966815" y="64376"/>
                    </a:cubicBezTo>
                    <a:cubicBezTo>
                      <a:pt x="873946" y="47707"/>
                      <a:pt x="792983" y="-2299"/>
                      <a:pt x="666777" y="82"/>
                    </a:cubicBezTo>
                    <a:cubicBezTo>
                      <a:pt x="540571" y="2463"/>
                      <a:pt x="419127" y="54851"/>
                      <a:pt x="366740" y="202488"/>
                    </a:cubicBezTo>
                    <a:cubicBezTo>
                      <a:pt x="314352" y="350126"/>
                      <a:pt x="364358" y="500145"/>
                      <a:pt x="235771" y="683501"/>
                    </a:cubicBezTo>
                    <a:cubicBezTo>
                      <a:pt x="107183" y="866857"/>
                      <a:pt x="-58742" y="1056595"/>
                      <a:pt x="20696" y="1402639"/>
                    </a:cubicBezTo>
                    <a:cubicBezTo>
                      <a:pt x="100040" y="1748682"/>
                      <a:pt x="671540" y="1783639"/>
                      <a:pt x="922428" y="1656670"/>
                    </a:cubicBezTo>
                    <a:cubicBezTo>
                      <a:pt x="1173221" y="1529702"/>
                      <a:pt x="1297046" y="1282052"/>
                      <a:pt x="1185985" y="1059739"/>
                    </a:cubicBezTo>
                    <a:cubicBezTo>
                      <a:pt x="1074733" y="837520"/>
                      <a:pt x="982721" y="773988"/>
                      <a:pt x="985865" y="6374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:a16="http://schemas.microsoft.com/office/drawing/2014/main" id="{0FB9CFF9-2142-7E75-C174-4A30DA94C167}"/>
                  </a:ext>
                </a:extLst>
              </p:cNvPr>
              <p:cNvSpPr/>
              <p:nvPr/>
            </p:nvSpPr>
            <p:spPr>
              <a:xfrm>
                <a:off x="7902606" y="4629015"/>
                <a:ext cx="391191" cy="293980"/>
              </a:xfrm>
              <a:custGeom>
                <a:avLst/>
                <a:gdLst>
                  <a:gd name="connsiteX0" fmla="*/ 0 w 391191"/>
                  <a:gd name="connsiteY0" fmla="*/ 293981 h 293980"/>
                  <a:gd name="connsiteX1" fmla="*/ 391192 w 391191"/>
                  <a:gd name="connsiteY1" fmla="*/ 183776 h 293980"/>
                  <a:gd name="connsiteX2" fmla="*/ 0 w 391191"/>
                  <a:gd name="connsiteY2" fmla="*/ 293981 h 293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91191" h="293980">
                    <a:moveTo>
                      <a:pt x="0" y="293981"/>
                    </a:moveTo>
                    <a:cubicBezTo>
                      <a:pt x="0" y="293981"/>
                      <a:pt x="188690" y="-101974"/>
                      <a:pt x="391192" y="183776"/>
                    </a:cubicBezTo>
                    <a:cubicBezTo>
                      <a:pt x="358712" y="2897"/>
                      <a:pt x="152400" y="-161029"/>
                      <a:pt x="0" y="293981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:a16="http://schemas.microsoft.com/office/drawing/2014/main" id="{A45F53DC-8F84-2D39-3012-10C8201DAFFB}"/>
                  </a:ext>
                </a:extLst>
              </p:cNvPr>
              <p:cNvSpPr/>
              <p:nvPr/>
            </p:nvSpPr>
            <p:spPr>
              <a:xfrm>
                <a:off x="6964116" y="4922992"/>
                <a:ext cx="649120" cy="555462"/>
              </a:xfrm>
              <a:custGeom>
                <a:avLst/>
                <a:gdLst>
                  <a:gd name="connsiteX0" fmla="*/ 649121 w 649120"/>
                  <a:gd name="connsiteY0" fmla="*/ 550739 h 555462"/>
                  <a:gd name="connsiteX1" fmla="*/ 485100 w 649120"/>
                  <a:gd name="connsiteY1" fmla="*/ 297850 h 555462"/>
                  <a:gd name="connsiteX2" fmla="*/ 59047 w 649120"/>
                  <a:gd name="connsiteY2" fmla="*/ 54963 h 555462"/>
                  <a:gd name="connsiteX3" fmla="*/ 649121 w 649120"/>
                  <a:gd name="connsiteY3" fmla="*/ 550739 h 555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20" h="555462">
                    <a:moveTo>
                      <a:pt x="649121" y="550739"/>
                    </a:moveTo>
                    <a:cubicBezTo>
                      <a:pt x="649121" y="550739"/>
                      <a:pt x="544441" y="531213"/>
                      <a:pt x="485100" y="297850"/>
                    </a:cubicBezTo>
                    <a:cubicBezTo>
                      <a:pt x="425760" y="64488"/>
                      <a:pt x="228592" y="-86959"/>
                      <a:pt x="59047" y="54963"/>
                    </a:cubicBezTo>
                    <a:cubicBezTo>
                      <a:pt x="-110593" y="196790"/>
                      <a:pt x="85050" y="603698"/>
                      <a:pt x="649121" y="550739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:a16="http://schemas.microsoft.com/office/drawing/2014/main" id="{7DF08BDC-A1D2-1A2F-B860-5A30C3D37798}"/>
                  </a:ext>
                </a:extLst>
              </p:cNvPr>
              <p:cNvSpPr/>
              <p:nvPr/>
            </p:nvSpPr>
            <p:spPr>
              <a:xfrm>
                <a:off x="6964116" y="4926514"/>
                <a:ext cx="649120" cy="551939"/>
              </a:xfrm>
              <a:custGeom>
                <a:avLst/>
                <a:gdLst>
                  <a:gd name="connsiteX0" fmla="*/ 649121 w 649120"/>
                  <a:gd name="connsiteY0" fmla="*/ 547217 h 551939"/>
                  <a:gd name="connsiteX1" fmla="*/ 394804 w 649120"/>
                  <a:gd name="connsiteY1" fmla="*/ 315188 h 551939"/>
                  <a:gd name="connsiteX2" fmla="*/ 59047 w 649120"/>
                  <a:gd name="connsiteY2" fmla="*/ 51441 h 551939"/>
                  <a:gd name="connsiteX3" fmla="*/ 649121 w 649120"/>
                  <a:gd name="connsiteY3" fmla="*/ 547217 h 551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49120" h="551939">
                    <a:moveTo>
                      <a:pt x="649121" y="547217"/>
                    </a:moveTo>
                    <a:cubicBezTo>
                      <a:pt x="649121" y="547217"/>
                      <a:pt x="454144" y="548550"/>
                      <a:pt x="394804" y="315188"/>
                    </a:cubicBezTo>
                    <a:cubicBezTo>
                      <a:pt x="335462" y="81825"/>
                      <a:pt x="228592" y="-90387"/>
                      <a:pt x="59047" y="51441"/>
                    </a:cubicBezTo>
                    <a:cubicBezTo>
                      <a:pt x="-110593" y="193268"/>
                      <a:pt x="85050" y="600176"/>
                      <a:pt x="649121" y="547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:a16="http://schemas.microsoft.com/office/drawing/2014/main" id="{4F45D425-3096-D842-EB8C-68C5FE73D79C}"/>
                  </a:ext>
                </a:extLst>
              </p:cNvPr>
              <p:cNvSpPr/>
              <p:nvPr/>
            </p:nvSpPr>
            <p:spPr>
              <a:xfrm>
                <a:off x="7147654" y="3991832"/>
                <a:ext cx="712029" cy="769620"/>
              </a:xfrm>
              <a:custGeom>
                <a:avLst/>
                <a:gdLst>
                  <a:gd name="connsiteX0" fmla="*/ 212122 w 712029"/>
                  <a:gd name="connsiteY0" fmla="*/ 420243 h 769620"/>
                  <a:gd name="connsiteX1" fmla="*/ 195929 w 712029"/>
                  <a:gd name="connsiteY1" fmla="*/ 444722 h 769620"/>
                  <a:gd name="connsiteX2" fmla="*/ 0 w 712029"/>
                  <a:gd name="connsiteY2" fmla="*/ 769620 h 769620"/>
                  <a:gd name="connsiteX3" fmla="*/ 456343 w 712029"/>
                  <a:gd name="connsiteY3" fmla="*/ 398431 h 769620"/>
                  <a:gd name="connsiteX4" fmla="*/ 711899 w 712029"/>
                  <a:gd name="connsiteY4" fmla="*/ 0 h 769620"/>
                  <a:gd name="connsiteX5" fmla="*/ 212122 w 712029"/>
                  <a:gd name="connsiteY5" fmla="*/ 420243 h 769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12029" h="769620">
                    <a:moveTo>
                      <a:pt x="212122" y="420243"/>
                    </a:moveTo>
                    <a:cubicBezTo>
                      <a:pt x="207074" y="428339"/>
                      <a:pt x="201740" y="436531"/>
                      <a:pt x="195929" y="444722"/>
                    </a:cubicBezTo>
                    <a:cubicBezTo>
                      <a:pt x="126778" y="543401"/>
                      <a:pt x="46768" y="643890"/>
                      <a:pt x="0" y="769620"/>
                    </a:cubicBezTo>
                    <a:cubicBezTo>
                      <a:pt x="103823" y="595598"/>
                      <a:pt x="249174" y="569023"/>
                      <a:pt x="456343" y="398431"/>
                    </a:cubicBezTo>
                    <a:cubicBezTo>
                      <a:pt x="726187" y="176213"/>
                      <a:pt x="711899" y="0"/>
                      <a:pt x="711899" y="0"/>
                    </a:cubicBezTo>
                    <a:cubicBezTo>
                      <a:pt x="711899" y="0"/>
                      <a:pt x="439579" y="166211"/>
                      <a:pt x="212122" y="420243"/>
                    </a:cubicBezTo>
                    <a:close/>
                  </a:path>
                </a:pathLst>
              </a:custGeom>
              <a:solidFill>
                <a:srgbClr val="EFEFE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3" name="图形 149">
              <a:extLst>
                <a:ext uri="{FF2B5EF4-FFF2-40B4-BE49-F238E27FC236}">
                  <a16:creationId xmlns:a16="http://schemas.microsoft.com/office/drawing/2014/main" id="{EBF19234-D236-7E1F-16E6-750B916AFF6B}"/>
                </a:ext>
              </a:extLst>
            </p:cNvPr>
            <p:cNvGrpSpPr/>
            <p:nvPr/>
          </p:nvGrpSpPr>
          <p:grpSpPr>
            <a:xfrm>
              <a:off x="8006047" y="3893603"/>
              <a:ext cx="66867" cy="66797"/>
              <a:chOff x="8006047" y="3893603"/>
              <a:chExt cx="66867" cy="66797"/>
            </a:xfrm>
          </p:grpSpPr>
          <p:sp>
            <p:nvSpPr>
              <p:cNvPr id="208" name="任意多边形: 形状 207">
                <a:extLst>
                  <a:ext uri="{FF2B5EF4-FFF2-40B4-BE49-F238E27FC236}">
                    <a16:creationId xmlns:a16="http://schemas.microsoft.com/office/drawing/2014/main" id="{BF173CBC-2884-226A-FA8C-900A597D5F99}"/>
                  </a:ext>
                </a:extLst>
              </p:cNvPr>
              <p:cNvSpPr/>
              <p:nvPr/>
            </p:nvSpPr>
            <p:spPr>
              <a:xfrm>
                <a:off x="8006047" y="3893603"/>
                <a:ext cx="66867" cy="66797"/>
              </a:xfrm>
              <a:custGeom>
                <a:avLst/>
                <a:gdLst>
                  <a:gd name="connsiteX0" fmla="*/ 59533 w 66867"/>
                  <a:gd name="connsiteY0" fmla="*/ 12504 h 66797"/>
                  <a:gd name="connsiteX1" fmla="*/ 54293 w 66867"/>
                  <a:gd name="connsiteY1" fmla="*/ 59462 h 66797"/>
                  <a:gd name="connsiteX2" fmla="*/ 7335 w 66867"/>
                  <a:gd name="connsiteY2" fmla="*/ 54224 h 66797"/>
                  <a:gd name="connsiteX3" fmla="*/ 12574 w 66867"/>
                  <a:gd name="connsiteY3" fmla="*/ 7266 h 66797"/>
                  <a:gd name="connsiteX4" fmla="*/ 59533 w 66867"/>
                  <a:gd name="connsiteY4" fmla="*/ 12504 h 66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67" h="66797">
                    <a:moveTo>
                      <a:pt x="59533" y="12504"/>
                    </a:moveTo>
                    <a:cubicBezTo>
                      <a:pt x="71057" y="26887"/>
                      <a:pt x="68772" y="47937"/>
                      <a:pt x="54293" y="59462"/>
                    </a:cubicBezTo>
                    <a:cubicBezTo>
                      <a:pt x="39910" y="70988"/>
                      <a:pt x="18861" y="68702"/>
                      <a:pt x="7335" y="54224"/>
                    </a:cubicBezTo>
                    <a:cubicBezTo>
                      <a:pt x="-4190" y="39841"/>
                      <a:pt x="-1904" y="18791"/>
                      <a:pt x="12574" y="7266"/>
                    </a:cubicBezTo>
                    <a:cubicBezTo>
                      <a:pt x="26957" y="-4165"/>
                      <a:pt x="48007" y="-1879"/>
                      <a:pt x="59533" y="12504"/>
                    </a:cubicBezTo>
                    <a:close/>
                  </a:path>
                </a:pathLst>
              </a:custGeom>
              <a:solidFill>
                <a:srgbClr val="D8720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:a16="http://schemas.microsoft.com/office/drawing/2014/main" id="{3ED39D93-A224-358A-C920-85F322764B0D}"/>
                  </a:ext>
                </a:extLst>
              </p:cNvPr>
              <p:cNvSpPr/>
              <p:nvPr/>
            </p:nvSpPr>
            <p:spPr>
              <a:xfrm>
                <a:off x="8020929" y="3908510"/>
                <a:ext cx="37008" cy="37008"/>
              </a:xfrm>
              <a:custGeom>
                <a:avLst/>
                <a:gdLst>
                  <a:gd name="connsiteX0" fmla="*/ 32935 w 37008"/>
                  <a:gd name="connsiteY0" fmla="*/ 6931 h 37008"/>
                  <a:gd name="connsiteX1" fmla="*/ 30077 w 37008"/>
                  <a:gd name="connsiteY1" fmla="*/ 32934 h 37008"/>
                  <a:gd name="connsiteX2" fmla="*/ 4074 w 37008"/>
                  <a:gd name="connsiteY2" fmla="*/ 30077 h 37008"/>
                  <a:gd name="connsiteX3" fmla="*/ 6932 w 37008"/>
                  <a:gd name="connsiteY3" fmla="*/ 4074 h 37008"/>
                  <a:gd name="connsiteX4" fmla="*/ 32935 w 37008"/>
                  <a:gd name="connsiteY4" fmla="*/ 6931 h 370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7008" h="37008">
                    <a:moveTo>
                      <a:pt x="32935" y="6931"/>
                    </a:moveTo>
                    <a:cubicBezTo>
                      <a:pt x="39316" y="14932"/>
                      <a:pt x="38078" y="26553"/>
                      <a:pt x="30077" y="32934"/>
                    </a:cubicBezTo>
                    <a:cubicBezTo>
                      <a:pt x="22076" y="39316"/>
                      <a:pt x="10456" y="38078"/>
                      <a:pt x="4074" y="30077"/>
                    </a:cubicBezTo>
                    <a:cubicBezTo>
                      <a:pt x="-2308" y="22076"/>
                      <a:pt x="-1070" y="10456"/>
                      <a:pt x="6932" y="4074"/>
                    </a:cubicBezTo>
                    <a:cubicBezTo>
                      <a:pt x="14932" y="-2308"/>
                      <a:pt x="26553" y="-1070"/>
                      <a:pt x="32935" y="6931"/>
                    </a:cubicBezTo>
                    <a:close/>
                  </a:path>
                </a:pathLst>
              </a:custGeom>
              <a:solidFill>
                <a:srgbClr val="262626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:a16="http://schemas.microsoft.com/office/drawing/2014/main" id="{E08DCD33-789A-749C-9F33-17244013CACB}"/>
                  </a:ext>
                </a:extLst>
              </p:cNvPr>
              <p:cNvSpPr/>
              <p:nvPr/>
            </p:nvSpPr>
            <p:spPr>
              <a:xfrm>
                <a:off x="8021200" y="3907923"/>
                <a:ext cx="13892" cy="13892"/>
              </a:xfrm>
              <a:custGeom>
                <a:avLst/>
                <a:gdLst>
                  <a:gd name="connsiteX0" fmla="*/ 12375 w 13892"/>
                  <a:gd name="connsiteY0" fmla="*/ 2565 h 13892"/>
                  <a:gd name="connsiteX1" fmla="*/ 11328 w 13892"/>
                  <a:gd name="connsiteY1" fmla="*/ 12375 h 13892"/>
                  <a:gd name="connsiteX2" fmla="*/ 1517 w 13892"/>
                  <a:gd name="connsiteY2" fmla="*/ 11328 h 13892"/>
                  <a:gd name="connsiteX3" fmla="*/ 2565 w 13892"/>
                  <a:gd name="connsiteY3" fmla="*/ 1517 h 13892"/>
                  <a:gd name="connsiteX4" fmla="*/ 12375 w 13892"/>
                  <a:gd name="connsiteY4" fmla="*/ 2565 h 138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892" h="13892">
                    <a:moveTo>
                      <a:pt x="12375" y="2565"/>
                    </a:moveTo>
                    <a:cubicBezTo>
                      <a:pt x="14756" y="5613"/>
                      <a:pt x="14280" y="9994"/>
                      <a:pt x="11328" y="12375"/>
                    </a:cubicBezTo>
                    <a:cubicBezTo>
                      <a:pt x="8279" y="14757"/>
                      <a:pt x="3898" y="14281"/>
                      <a:pt x="1517" y="11328"/>
                    </a:cubicBezTo>
                    <a:cubicBezTo>
                      <a:pt x="-864" y="8280"/>
                      <a:pt x="-388" y="3898"/>
                      <a:pt x="2565" y="1517"/>
                    </a:cubicBezTo>
                    <a:cubicBezTo>
                      <a:pt x="5613" y="-864"/>
                      <a:pt x="9994" y="-388"/>
                      <a:pt x="12375" y="256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04" name="图形 149">
              <a:extLst>
                <a:ext uri="{FF2B5EF4-FFF2-40B4-BE49-F238E27FC236}">
                  <a16:creationId xmlns:a16="http://schemas.microsoft.com/office/drawing/2014/main" id="{3D268F6F-0BAC-7EEC-0FD5-B9598BAFDD1C}"/>
                </a:ext>
              </a:extLst>
            </p:cNvPr>
            <p:cNvGrpSpPr/>
            <p:nvPr/>
          </p:nvGrpSpPr>
          <p:grpSpPr>
            <a:xfrm>
              <a:off x="6945725" y="3871150"/>
              <a:ext cx="923131" cy="755332"/>
              <a:chOff x="6945725" y="3871150"/>
              <a:chExt cx="923131" cy="755332"/>
            </a:xfrm>
          </p:grpSpPr>
          <p:sp>
            <p:nvSpPr>
              <p:cNvPr id="205" name="任意多边形: 形状 204">
                <a:extLst>
                  <a:ext uri="{FF2B5EF4-FFF2-40B4-BE49-F238E27FC236}">
                    <a16:creationId xmlns:a16="http://schemas.microsoft.com/office/drawing/2014/main" id="{D295FCAE-A541-FCAD-2AB6-A2D16A879F6C}"/>
                  </a:ext>
                </a:extLst>
              </p:cNvPr>
              <p:cNvSpPr/>
              <p:nvPr/>
            </p:nvSpPr>
            <p:spPr>
              <a:xfrm>
                <a:off x="6945725" y="3871150"/>
                <a:ext cx="923131" cy="755332"/>
              </a:xfrm>
              <a:custGeom>
                <a:avLst/>
                <a:gdLst>
                  <a:gd name="connsiteX0" fmla="*/ 920686 w 923131"/>
                  <a:gd name="connsiteY0" fmla="*/ 0 h 755332"/>
                  <a:gd name="connsiteX1" fmla="*/ 0 w 923131"/>
                  <a:gd name="connsiteY1" fmla="*/ 755332 h 755332"/>
                  <a:gd name="connsiteX2" fmla="*/ 852964 w 923131"/>
                  <a:gd name="connsiteY2" fmla="*/ 270986 h 755332"/>
                  <a:gd name="connsiteX3" fmla="*/ 920686 w 923131"/>
                  <a:gd name="connsiteY3" fmla="*/ 0 h 755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23131" h="755332">
                    <a:moveTo>
                      <a:pt x="920686" y="0"/>
                    </a:moveTo>
                    <a:cubicBezTo>
                      <a:pt x="920686" y="0"/>
                      <a:pt x="107442" y="165735"/>
                      <a:pt x="0" y="755332"/>
                    </a:cubicBezTo>
                    <a:cubicBezTo>
                      <a:pt x="321564" y="713041"/>
                      <a:pt x="652748" y="507968"/>
                      <a:pt x="852964" y="270986"/>
                    </a:cubicBezTo>
                    <a:cubicBezTo>
                      <a:pt x="942975" y="124777"/>
                      <a:pt x="920686" y="0"/>
                      <a:pt x="92068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:a16="http://schemas.microsoft.com/office/drawing/2014/main" id="{41E9B4DF-7422-1E10-07EE-71B9EBC5EC32}"/>
                  </a:ext>
                </a:extLst>
              </p:cNvPr>
              <p:cNvSpPr/>
              <p:nvPr/>
            </p:nvSpPr>
            <p:spPr>
              <a:xfrm>
                <a:off x="7104457" y="3969639"/>
                <a:ext cx="689374" cy="553007"/>
              </a:xfrm>
              <a:custGeom>
                <a:avLst/>
                <a:gdLst>
                  <a:gd name="connsiteX0" fmla="*/ 689374 w 689374"/>
                  <a:gd name="connsiteY0" fmla="*/ 0 h 553007"/>
                  <a:gd name="connsiteX1" fmla="*/ 267893 w 689374"/>
                  <a:gd name="connsiteY1" fmla="*/ 197644 h 553007"/>
                  <a:gd name="connsiteX2" fmla="*/ 13099 w 689374"/>
                  <a:gd name="connsiteY2" fmla="*/ 542925 h 553007"/>
                  <a:gd name="connsiteX3" fmla="*/ 546499 w 689374"/>
                  <a:gd name="connsiteY3" fmla="*/ 226219 h 553007"/>
                  <a:gd name="connsiteX4" fmla="*/ 689374 w 689374"/>
                  <a:gd name="connsiteY4" fmla="*/ 0 h 553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374" h="553007">
                    <a:moveTo>
                      <a:pt x="689374" y="0"/>
                    </a:moveTo>
                    <a:cubicBezTo>
                      <a:pt x="689374" y="0"/>
                      <a:pt x="486968" y="35719"/>
                      <a:pt x="267893" y="197644"/>
                    </a:cubicBezTo>
                    <a:cubicBezTo>
                      <a:pt x="48818" y="359569"/>
                      <a:pt x="-34907" y="481870"/>
                      <a:pt x="13099" y="542925"/>
                    </a:cubicBezTo>
                    <a:cubicBezTo>
                      <a:pt x="61105" y="603980"/>
                      <a:pt x="432199" y="373856"/>
                      <a:pt x="546499" y="226219"/>
                    </a:cubicBezTo>
                    <a:cubicBezTo>
                      <a:pt x="660799" y="78581"/>
                      <a:pt x="689374" y="0"/>
                      <a:pt x="689374" y="0"/>
                    </a:cubicBezTo>
                    <a:close/>
                  </a:path>
                </a:pathLst>
              </a:custGeom>
              <a:solidFill>
                <a:srgbClr val="F5BBB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:a16="http://schemas.microsoft.com/office/drawing/2014/main" id="{61AD59C9-0EF3-D70C-CEEF-3EFCED40991D}"/>
                  </a:ext>
                </a:extLst>
              </p:cNvPr>
              <p:cNvSpPr/>
              <p:nvPr/>
            </p:nvSpPr>
            <p:spPr>
              <a:xfrm>
                <a:off x="7130129" y="3969543"/>
                <a:ext cx="663701" cy="553004"/>
              </a:xfrm>
              <a:custGeom>
                <a:avLst/>
                <a:gdLst>
                  <a:gd name="connsiteX0" fmla="*/ 592836 w 663701"/>
                  <a:gd name="connsiteY0" fmla="*/ 18479 h 553004"/>
                  <a:gd name="connsiteX1" fmla="*/ 454152 w 663701"/>
                  <a:gd name="connsiteY1" fmla="*/ 234601 h 553004"/>
                  <a:gd name="connsiteX2" fmla="*/ 0 w 663701"/>
                  <a:gd name="connsiteY2" fmla="*/ 551021 h 553004"/>
                  <a:gd name="connsiteX3" fmla="*/ 520827 w 663701"/>
                  <a:gd name="connsiteY3" fmla="*/ 226219 h 553004"/>
                  <a:gd name="connsiteX4" fmla="*/ 663702 w 663701"/>
                  <a:gd name="connsiteY4" fmla="*/ 0 h 553004"/>
                  <a:gd name="connsiteX5" fmla="*/ 592836 w 663701"/>
                  <a:gd name="connsiteY5" fmla="*/ 18479 h 553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3701" h="553004">
                    <a:moveTo>
                      <a:pt x="592836" y="18479"/>
                    </a:moveTo>
                    <a:cubicBezTo>
                      <a:pt x="581597" y="43815"/>
                      <a:pt x="545020" y="117348"/>
                      <a:pt x="454152" y="234601"/>
                    </a:cubicBezTo>
                    <a:cubicBezTo>
                      <a:pt x="366522" y="347758"/>
                      <a:pt x="128207" y="509206"/>
                      <a:pt x="0" y="551021"/>
                    </a:cubicBezTo>
                    <a:cubicBezTo>
                      <a:pt x="80582" y="575691"/>
                      <a:pt x="413671" y="364712"/>
                      <a:pt x="520827" y="226219"/>
                    </a:cubicBezTo>
                    <a:cubicBezTo>
                      <a:pt x="635127" y="78581"/>
                      <a:pt x="663702" y="0"/>
                      <a:pt x="663702" y="0"/>
                    </a:cubicBezTo>
                    <a:cubicBezTo>
                      <a:pt x="663702" y="0"/>
                      <a:pt x="637032" y="4858"/>
                      <a:pt x="592836" y="18479"/>
                    </a:cubicBezTo>
                    <a:close/>
                  </a:path>
                </a:pathLst>
              </a:custGeom>
              <a:solidFill>
                <a:srgbClr val="F2A79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72A816B6-5752-B193-CE6E-7B3ACCE960A6}"/>
              </a:ext>
            </a:extLst>
          </p:cNvPr>
          <p:cNvGrpSpPr/>
          <p:nvPr/>
        </p:nvGrpSpPr>
        <p:grpSpPr>
          <a:xfrm>
            <a:off x="2679258" y="1272442"/>
            <a:ext cx="1691501" cy="1691501"/>
            <a:chOff x="2998294" y="1272442"/>
            <a:chExt cx="1934463" cy="1934463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A2F26AE3-8102-CBA6-B090-482A513E04A0}"/>
                </a:ext>
              </a:extLst>
            </p:cNvPr>
            <p:cNvSpPr/>
            <p:nvPr/>
          </p:nvSpPr>
          <p:spPr bwMode="auto">
            <a:xfrm>
              <a:off x="2998294" y="1272442"/>
              <a:ext cx="1934463" cy="1934463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291C4DEE-CE8D-C6FA-8D51-EF83AE237D38}"/>
                </a:ext>
              </a:extLst>
            </p:cNvPr>
            <p:cNvSpPr txBox="1"/>
            <p:nvPr/>
          </p:nvSpPr>
          <p:spPr>
            <a:xfrm>
              <a:off x="3165846" y="1406619"/>
              <a:ext cx="1501801" cy="16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8800" dirty="0">
                  <a:gradFill>
                    <a:gsLst>
                      <a:gs pos="0">
                        <a:srgbClr val="FFF4B8"/>
                      </a:gs>
                      <a:gs pos="100000">
                        <a:srgbClr val="DAA25E"/>
                      </a:gs>
                    </a:gsLst>
                    <a:lin ang="2700000" scaled="1"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</a:rPr>
                <a:t>兔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1C1FCC5-ABF3-65ED-2B06-8B6B3FEE82B1}"/>
              </a:ext>
            </a:extLst>
          </p:cNvPr>
          <p:cNvGrpSpPr/>
          <p:nvPr/>
        </p:nvGrpSpPr>
        <p:grpSpPr>
          <a:xfrm>
            <a:off x="4395869" y="1272442"/>
            <a:ext cx="1691501" cy="1691501"/>
            <a:chOff x="2998294" y="1272442"/>
            <a:chExt cx="1934462" cy="193446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767E027A-D8F1-5B67-1942-AC864ADB89B2}"/>
                </a:ext>
              </a:extLst>
            </p:cNvPr>
            <p:cNvSpPr/>
            <p:nvPr/>
          </p:nvSpPr>
          <p:spPr bwMode="auto">
            <a:xfrm>
              <a:off x="2998294" y="1272442"/>
              <a:ext cx="1934462" cy="1934463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7CAF7CD-D410-8475-2580-3DF99F885000}"/>
                </a:ext>
              </a:extLst>
            </p:cNvPr>
            <p:cNvSpPr txBox="1"/>
            <p:nvPr/>
          </p:nvSpPr>
          <p:spPr>
            <a:xfrm>
              <a:off x="3214624" y="1406619"/>
              <a:ext cx="1501801" cy="16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0">
                        <a:srgbClr val="FFF4B8"/>
                      </a:gs>
                      <a:gs pos="100000">
                        <a:srgbClr val="DAA25E"/>
                      </a:gs>
                    </a:gsLst>
                    <a:lin ang="2700000" scaled="1"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</a:defRPr>
              </a:lvl1pPr>
            </a:lstStyle>
            <a:p>
              <a:r>
                <a:rPr lang="zh-CN" altLang="en-US" dirty="0"/>
                <a:t>年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B51DA35-173C-F204-722C-7F8A49B3294A}"/>
              </a:ext>
            </a:extLst>
          </p:cNvPr>
          <p:cNvGrpSpPr/>
          <p:nvPr/>
        </p:nvGrpSpPr>
        <p:grpSpPr>
          <a:xfrm>
            <a:off x="6112476" y="1272442"/>
            <a:ext cx="1691501" cy="1691501"/>
            <a:chOff x="2998294" y="1272442"/>
            <a:chExt cx="1934463" cy="1934463"/>
          </a:xfrm>
        </p:grpSpPr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93487C68-2494-5F00-02E1-AE851A0AC90F}"/>
                </a:ext>
              </a:extLst>
            </p:cNvPr>
            <p:cNvSpPr/>
            <p:nvPr/>
          </p:nvSpPr>
          <p:spPr bwMode="auto">
            <a:xfrm>
              <a:off x="2998294" y="1272442"/>
              <a:ext cx="1934463" cy="1934463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4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4D81CD2A-D6B0-C45A-02CD-5808D93BCB32}"/>
                </a:ext>
              </a:extLst>
            </p:cNvPr>
            <p:cNvSpPr txBox="1"/>
            <p:nvPr/>
          </p:nvSpPr>
          <p:spPr>
            <a:xfrm>
              <a:off x="3214624" y="1406619"/>
              <a:ext cx="1501801" cy="165432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8800">
                  <a:gradFill>
                    <a:gsLst>
                      <a:gs pos="0">
                        <a:srgbClr val="FFF4B8"/>
                      </a:gs>
                      <a:gs pos="100000">
                        <a:srgbClr val="DAA25E"/>
                      </a:gs>
                    </a:gsLst>
                    <a:lin ang="2700000" scaled="1"/>
                  </a:gradFill>
                  <a:latin typeface="钉钉进步体" panose="00020600040101010101" pitchFamily="18" charset="-122"/>
                  <a:ea typeface="钉钉进步体" panose="00020600040101010101" pitchFamily="18" charset="-122"/>
                </a:defRPr>
              </a:lvl1pPr>
            </a:lstStyle>
            <a:p>
              <a:r>
                <a:rPr lang="zh-CN" altLang="en-US" dirty="0"/>
                <a:t>大</a:t>
              </a:r>
            </a:p>
          </p:txBody>
        </p:sp>
      </p:grpSp>
      <p:sp>
        <p:nvSpPr>
          <p:cNvPr id="85" name="椭圆 84">
            <a:extLst>
              <a:ext uri="{FF2B5EF4-FFF2-40B4-BE49-F238E27FC236}">
                <a16:creationId xmlns:a16="http://schemas.microsoft.com/office/drawing/2014/main" id="{EC2820D4-4BCE-04DE-6B13-085E7EE96096}"/>
              </a:ext>
            </a:extLst>
          </p:cNvPr>
          <p:cNvSpPr/>
          <p:nvPr/>
        </p:nvSpPr>
        <p:spPr bwMode="auto">
          <a:xfrm>
            <a:off x="7829085" y="1272442"/>
            <a:ext cx="1691501" cy="1691501"/>
          </a:xfrm>
          <a:prstGeom prst="ellipse">
            <a:avLst/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4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03" name="矩形: 圆角 102">
            <a:extLst>
              <a:ext uri="{FF2B5EF4-FFF2-40B4-BE49-F238E27FC236}">
                <a16:creationId xmlns:a16="http://schemas.microsoft.com/office/drawing/2014/main" id="{ED201489-A61B-5E2C-0DC9-673FFC353AD3}"/>
              </a:ext>
            </a:extLst>
          </p:cNvPr>
          <p:cNvSpPr/>
          <p:nvPr/>
        </p:nvSpPr>
        <p:spPr bwMode="auto">
          <a:xfrm>
            <a:off x="2408260" y="3134422"/>
            <a:ext cx="7375480" cy="438263"/>
          </a:xfrm>
          <a:prstGeom prst="roundRect">
            <a:avLst>
              <a:gd name="adj" fmla="val 50000"/>
            </a:avLst>
          </a:prstGeom>
          <a:noFill/>
          <a:ln w="25400" cap="flat" cmpd="sng" algn="ctr">
            <a:gradFill flip="none" rotWithShape="1">
              <a:gsLst>
                <a:gs pos="53000">
                  <a:srgbClr val="E61B20"/>
                </a:gs>
                <a:gs pos="100000">
                  <a:srgbClr val="C10000"/>
                </a:gs>
                <a:gs pos="0">
                  <a:srgbClr val="C10000"/>
                </a:gs>
              </a:gsLst>
              <a:lin ang="108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:a16="http://schemas.microsoft.com/office/drawing/2014/main" id="{4351F83A-6806-C48C-DC82-3EFBEA7E3F02}"/>
              </a:ext>
            </a:extLst>
          </p:cNvPr>
          <p:cNvSpPr txBox="1"/>
          <p:nvPr/>
        </p:nvSpPr>
        <p:spPr>
          <a:xfrm>
            <a:off x="3638197" y="3180795"/>
            <a:ext cx="494855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dirty="0">
                <a:gradFill>
                  <a:gsLst>
                    <a:gs pos="100000">
                      <a:srgbClr val="C10000"/>
                    </a:gs>
                    <a:gs pos="0">
                      <a:srgbClr val="E61B20"/>
                    </a:gs>
                  </a:gsLst>
                  <a:lin ang="108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年终总结暨新年计划</a:t>
            </a:r>
            <a:r>
              <a:rPr lang="en-US" altLang="zh-CN" sz="1600" dirty="0">
                <a:gradFill>
                  <a:gsLst>
                    <a:gs pos="100000">
                      <a:srgbClr val="C10000"/>
                    </a:gs>
                    <a:gs pos="0">
                      <a:srgbClr val="E61B20"/>
                    </a:gs>
                  </a:gsLst>
                  <a:lin ang="108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PPT</a:t>
            </a:r>
            <a:r>
              <a:rPr lang="zh-CN" altLang="en-US" sz="1600" dirty="0">
                <a:gradFill>
                  <a:gsLst>
                    <a:gs pos="100000">
                      <a:srgbClr val="C10000"/>
                    </a:gs>
                    <a:gs pos="0">
                      <a:srgbClr val="E61B20"/>
                    </a:gs>
                  </a:gsLst>
                  <a:lin ang="108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B008D57-DB4D-3FEE-12FC-6E5CB367637B}"/>
              </a:ext>
            </a:extLst>
          </p:cNvPr>
          <p:cNvGrpSpPr/>
          <p:nvPr/>
        </p:nvGrpSpPr>
        <p:grpSpPr>
          <a:xfrm>
            <a:off x="4270250" y="4451441"/>
            <a:ext cx="3931938" cy="310549"/>
            <a:chOff x="3313643" y="3941294"/>
            <a:chExt cx="3931938" cy="31054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4A6DAFDC-ADA4-FF01-A1F6-77C897B3A58B}"/>
                </a:ext>
              </a:extLst>
            </p:cNvPr>
            <p:cNvGrpSpPr/>
            <p:nvPr/>
          </p:nvGrpSpPr>
          <p:grpSpPr>
            <a:xfrm>
              <a:off x="3313643" y="3941294"/>
              <a:ext cx="2034869" cy="310549"/>
              <a:chOff x="3313643" y="3941294"/>
              <a:chExt cx="2034869" cy="310549"/>
            </a:xfrm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F32A560D-B671-722E-D231-282C020D654B}"/>
                  </a:ext>
                </a:extLst>
              </p:cNvPr>
              <p:cNvSpPr/>
              <p:nvPr/>
            </p:nvSpPr>
            <p:spPr>
              <a:xfrm>
                <a:off x="3313643" y="4108217"/>
                <a:ext cx="273863" cy="131174"/>
              </a:xfrm>
              <a:custGeom>
                <a:avLst/>
                <a:gdLst>
                  <a:gd name="connsiteX0" fmla="*/ 136931 w 273863"/>
                  <a:gd name="connsiteY0" fmla="*/ 0 h 131174"/>
                  <a:gd name="connsiteX1" fmla="*/ 193416 w 273863"/>
                  <a:gd name="connsiteY1" fmla="*/ 8558 h 131174"/>
                  <a:gd name="connsiteX2" fmla="*/ 260170 w 273863"/>
                  <a:gd name="connsiteY2" fmla="*/ 41079 h 131174"/>
                  <a:gd name="connsiteX3" fmla="*/ 273863 w 273863"/>
                  <a:gd name="connsiteY3" fmla="*/ 68466 h 131174"/>
                  <a:gd name="connsiteX4" fmla="*/ 273863 w 273863"/>
                  <a:gd name="connsiteY4" fmla="*/ 69867 h 131174"/>
                  <a:gd name="connsiteX5" fmla="*/ 269687 w 273863"/>
                  <a:gd name="connsiteY5" fmla="*/ 76060 h 131174"/>
                  <a:gd name="connsiteX6" fmla="*/ 136631 w 273863"/>
                  <a:gd name="connsiteY6" fmla="*/ 131174 h 131174"/>
                  <a:gd name="connsiteX7" fmla="*/ 3575 w 273863"/>
                  <a:gd name="connsiteY7" fmla="*/ 76060 h 131174"/>
                  <a:gd name="connsiteX8" fmla="*/ 0 w 273863"/>
                  <a:gd name="connsiteY8" fmla="*/ 70758 h 131174"/>
                  <a:gd name="connsiteX9" fmla="*/ 0 w 273863"/>
                  <a:gd name="connsiteY9" fmla="*/ 68466 h 131174"/>
                  <a:gd name="connsiteX10" fmla="*/ 13693 w 273863"/>
                  <a:gd name="connsiteY10" fmla="*/ 41079 h 131174"/>
                  <a:gd name="connsiteX11" fmla="*/ 80447 w 273863"/>
                  <a:gd name="connsiteY11" fmla="*/ 8558 h 131174"/>
                  <a:gd name="connsiteX12" fmla="*/ 136931 w 273863"/>
                  <a:gd name="connsiteY12" fmla="*/ 0 h 1311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273863" h="131174">
                    <a:moveTo>
                      <a:pt x="136931" y="0"/>
                    </a:moveTo>
                    <a:cubicBezTo>
                      <a:pt x="156077" y="71"/>
                      <a:pt x="175108" y="2954"/>
                      <a:pt x="193416" y="8558"/>
                    </a:cubicBezTo>
                    <a:cubicBezTo>
                      <a:pt x="217378" y="15405"/>
                      <a:pt x="241342" y="25675"/>
                      <a:pt x="260170" y="41079"/>
                    </a:cubicBezTo>
                    <a:cubicBezTo>
                      <a:pt x="268612" y="47691"/>
                      <a:pt x="273639" y="57745"/>
                      <a:pt x="273863" y="68466"/>
                    </a:cubicBezTo>
                    <a:lnTo>
                      <a:pt x="273863" y="69867"/>
                    </a:lnTo>
                    <a:lnTo>
                      <a:pt x="269687" y="76060"/>
                    </a:lnTo>
                    <a:cubicBezTo>
                      <a:pt x="235635" y="110112"/>
                      <a:pt x="188593" y="131174"/>
                      <a:pt x="136631" y="131174"/>
                    </a:cubicBezTo>
                    <a:cubicBezTo>
                      <a:pt x="84670" y="131174"/>
                      <a:pt x="37627" y="110112"/>
                      <a:pt x="3575" y="76060"/>
                    </a:cubicBezTo>
                    <a:lnTo>
                      <a:pt x="0" y="70758"/>
                    </a:lnTo>
                    <a:lnTo>
                      <a:pt x="0" y="68466"/>
                    </a:lnTo>
                    <a:cubicBezTo>
                      <a:pt x="224" y="57745"/>
                      <a:pt x="5251" y="47691"/>
                      <a:pt x="13693" y="41079"/>
                    </a:cubicBezTo>
                    <a:cubicBezTo>
                      <a:pt x="33943" y="26538"/>
                      <a:pt x="56516" y="15542"/>
                      <a:pt x="80447" y="8558"/>
                    </a:cubicBezTo>
                    <a:cubicBezTo>
                      <a:pt x="98812" y="3208"/>
                      <a:pt x="117807" y="330"/>
                      <a:pt x="136931" y="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FD707745-C8E6-58EA-D4AC-974AF2668C02}"/>
                  </a:ext>
                </a:extLst>
              </p:cNvPr>
              <p:cNvSpPr/>
              <p:nvPr/>
            </p:nvSpPr>
            <p:spPr>
              <a:xfrm>
                <a:off x="3374212" y="3941294"/>
                <a:ext cx="146475" cy="77061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EF29EE74-B700-70CB-45B4-F3BD0D5D1CFE}"/>
                  </a:ext>
                </a:extLst>
              </p:cNvPr>
              <p:cNvSpPr/>
              <p:nvPr/>
            </p:nvSpPr>
            <p:spPr>
              <a:xfrm>
                <a:off x="3382151" y="3985834"/>
                <a:ext cx="136246" cy="104759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solidFill>
                <a:srgbClr val="C7121B"/>
              </a:solidFill>
              <a:ln w="555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1600">
                  <a:solidFill>
                    <a:srgbClr val="C7121B"/>
                  </a:solidFill>
                </a:endParaRPr>
              </a:p>
            </p:txBody>
          </p:sp>
          <p:sp>
            <p:nvSpPr>
              <p:cNvPr id="20" name="文本框 19">
                <a:extLst>
                  <a:ext uri="{FF2B5EF4-FFF2-40B4-BE49-F238E27FC236}">
                    <a16:creationId xmlns:a16="http://schemas.microsoft.com/office/drawing/2014/main" id="{151C6A60-52F7-D3E1-6C3D-1DBC42A28535}"/>
                  </a:ext>
                </a:extLst>
              </p:cNvPr>
              <p:cNvSpPr txBox="1"/>
              <p:nvPr/>
            </p:nvSpPr>
            <p:spPr>
              <a:xfrm>
                <a:off x="3576668" y="3974844"/>
                <a:ext cx="177184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汇报人：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51PPT</a:t>
                </a:r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模板网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A9A740A-2C2C-E4C3-2273-F13C081207BE}"/>
                </a:ext>
              </a:extLst>
            </p:cNvPr>
            <p:cNvGrpSpPr/>
            <p:nvPr/>
          </p:nvGrpSpPr>
          <p:grpSpPr>
            <a:xfrm>
              <a:off x="5374845" y="3960833"/>
              <a:ext cx="1870736" cy="288286"/>
              <a:chOff x="5374845" y="3960833"/>
              <a:chExt cx="1870736" cy="288286"/>
            </a:xfrm>
          </p:grpSpPr>
          <p:grpSp>
            <p:nvGrpSpPr>
              <p:cNvPr id="5" name="组合 4">
                <a:extLst>
                  <a:ext uri="{FF2B5EF4-FFF2-40B4-BE49-F238E27FC236}">
                    <a16:creationId xmlns:a16="http://schemas.microsoft.com/office/drawing/2014/main" id="{2D5F84E1-0F67-6217-2A7D-0A197C34FE64}"/>
                  </a:ext>
                </a:extLst>
              </p:cNvPr>
              <p:cNvGrpSpPr/>
              <p:nvPr/>
            </p:nvGrpSpPr>
            <p:grpSpPr>
              <a:xfrm>
                <a:off x="5374845" y="3960833"/>
                <a:ext cx="281062" cy="281062"/>
                <a:chOff x="6302832" y="5189791"/>
                <a:chExt cx="723900" cy="723900"/>
              </a:xfrm>
              <a:solidFill>
                <a:srgbClr val="C7121B"/>
              </a:solidFill>
              <a:effectLst/>
            </p:grpSpPr>
            <p:sp>
              <p:nvSpPr>
                <p:cNvPr id="7" name="任意多边形: 形状 6">
                  <a:extLst>
                    <a:ext uri="{FF2B5EF4-FFF2-40B4-BE49-F238E27FC236}">
                      <a16:creationId xmlns:a16="http://schemas.microsoft.com/office/drawing/2014/main" id="{4F76EE15-A7E4-EB7B-0B12-26BFA67CBC3A}"/>
                    </a:ext>
                  </a:extLst>
                </p:cNvPr>
                <p:cNvSpPr/>
                <p:nvPr/>
              </p:nvSpPr>
              <p:spPr>
                <a:xfrm>
                  <a:off x="6302832" y="5189791"/>
                  <a:ext cx="723900" cy="723900"/>
                </a:xfrm>
                <a:custGeom>
                  <a:avLst/>
                  <a:gdLst>
                    <a:gd name="connsiteX0" fmla="*/ 361950 w 723900"/>
                    <a:gd name="connsiteY0" fmla="*/ 666750 h 723900"/>
                    <a:gd name="connsiteX1" fmla="*/ 57150 w 723900"/>
                    <a:gd name="connsiteY1" fmla="*/ 361950 h 723900"/>
                    <a:gd name="connsiteX2" fmla="*/ 361950 w 723900"/>
                    <a:gd name="connsiteY2" fmla="*/ 57150 h 723900"/>
                    <a:gd name="connsiteX3" fmla="*/ 666750 w 723900"/>
                    <a:gd name="connsiteY3" fmla="*/ 361950 h 723900"/>
                    <a:gd name="connsiteX4" fmla="*/ 361950 w 723900"/>
                    <a:gd name="connsiteY4" fmla="*/ 666750 h 723900"/>
                    <a:gd name="connsiteX5" fmla="*/ 361950 w 723900"/>
                    <a:gd name="connsiteY5" fmla="*/ 0 h 723900"/>
                    <a:gd name="connsiteX6" fmla="*/ 0 w 723900"/>
                    <a:gd name="connsiteY6" fmla="*/ 361950 h 723900"/>
                    <a:gd name="connsiteX7" fmla="*/ 361950 w 723900"/>
                    <a:gd name="connsiteY7" fmla="*/ 723900 h 723900"/>
                    <a:gd name="connsiteX8" fmla="*/ 723900 w 723900"/>
                    <a:gd name="connsiteY8" fmla="*/ 361950 h 723900"/>
                    <a:gd name="connsiteX9" fmla="*/ 361950 w 723900"/>
                    <a:gd name="connsiteY9" fmla="*/ 0 h 7239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23900" h="723900">
                      <a:moveTo>
                        <a:pt x="361950" y="666750"/>
                      </a:moveTo>
                      <a:cubicBezTo>
                        <a:pt x="194310" y="666750"/>
                        <a:pt x="57150" y="529590"/>
                        <a:pt x="57150" y="361950"/>
                      </a:cubicBezTo>
                      <a:cubicBezTo>
                        <a:pt x="57150" y="194310"/>
                        <a:pt x="194310" y="57150"/>
                        <a:pt x="361950" y="57150"/>
                      </a:cubicBezTo>
                      <a:cubicBezTo>
                        <a:pt x="529590" y="57150"/>
                        <a:pt x="666750" y="194310"/>
                        <a:pt x="666750" y="361950"/>
                      </a:cubicBezTo>
                      <a:cubicBezTo>
                        <a:pt x="666750" y="529590"/>
                        <a:pt x="529590" y="666750"/>
                        <a:pt x="361950" y="666750"/>
                      </a:cubicBezTo>
                      <a:close/>
                      <a:moveTo>
                        <a:pt x="361950" y="0"/>
                      </a:moveTo>
                      <a:cubicBezTo>
                        <a:pt x="161925" y="0"/>
                        <a:pt x="0" y="161925"/>
                        <a:pt x="0" y="361950"/>
                      </a:cubicBezTo>
                      <a:cubicBezTo>
                        <a:pt x="0" y="561975"/>
                        <a:pt x="161925" y="723900"/>
                        <a:pt x="361950" y="723900"/>
                      </a:cubicBezTo>
                      <a:cubicBezTo>
                        <a:pt x="561975" y="723900"/>
                        <a:pt x="723900" y="561975"/>
                        <a:pt x="723900" y="361950"/>
                      </a:cubicBezTo>
                      <a:cubicBezTo>
                        <a:pt x="723900" y="161925"/>
                        <a:pt x="561975" y="0"/>
                        <a:pt x="361950" y="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8" name="任意多边形: 形状 7">
                  <a:extLst>
                    <a:ext uri="{FF2B5EF4-FFF2-40B4-BE49-F238E27FC236}">
                      <a16:creationId xmlns:a16="http://schemas.microsoft.com/office/drawing/2014/main" id="{521CEB02-D6B6-97B8-68CD-1EE3B1FB23A3}"/>
                    </a:ext>
                  </a:extLst>
                </p:cNvPr>
                <p:cNvSpPr/>
                <p:nvPr/>
              </p:nvSpPr>
              <p:spPr>
                <a:xfrm>
                  <a:off x="6645732" y="5361241"/>
                  <a:ext cx="166687" cy="338137"/>
                </a:xfrm>
                <a:custGeom>
                  <a:avLst/>
                  <a:gdLst>
                    <a:gd name="connsiteX0" fmla="*/ 38100 w 166687"/>
                    <a:gd name="connsiteY0" fmla="*/ 0 h 338137"/>
                    <a:gd name="connsiteX1" fmla="*/ 0 w 166687"/>
                    <a:gd name="connsiteY1" fmla="*/ 0 h 338137"/>
                    <a:gd name="connsiteX2" fmla="*/ 0 w 166687"/>
                    <a:gd name="connsiteY2" fmla="*/ 190500 h 338137"/>
                    <a:gd name="connsiteX3" fmla="*/ 5715 w 166687"/>
                    <a:gd name="connsiteY3" fmla="*/ 203835 h 338137"/>
                    <a:gd name="connsiteX4" fmla="*/ 140018 w 166687"/>
                    <a:gd name="connsiteY4" fmla="*/ 338138 h 338137"/>
                    <a:gd name="connsiteX5" fmla="*/ 166688 w 166687"/>
                    <a:gd name="connsiteY5" fmla="*/ 311468 h 338137"/>
                    <a:gd name="connsiteX6" fmla="*/ 38100 w 166687"/>
                    <a:gd name="connsiteY6" fmla="*/ 182880 h 338137"/>
                    <a:gd name="connsiteX7" fmla="*/ 38100 w 166687"/>
                    <a:gd name="connsiteY7" fmla="*/ 0 h 3381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6687" h="338137">
                      <a:moveTo>
                        <a:pt x="38100" y="0"/>
                      </a:moveTo>
                      <a:lnTo>
                        <a:pt x="0" y="0"/>
                      </a:lnTo>
                      <a:lnTo>
                        <a:pt x="0" y="190500"/>
                      </a:lnTo>
                      <a:cubicBezTo>
                        <a:pt x="0" y="196215"/>
                        <a:pt x="1905" y="200977"/>
                        <a:pt x="5715" y="203835"/>
                      </a:cubicBezTo>
                      <a:lnTo>
                        <a:pt x="140018" y="338138"/>
                      </a:lnTo>
                      <a:lnTo>
                        <a:pt x="166688" y="311468"/>
                      </a:lnTo>
                      <a:lnTo>
                        <a:pt x="38100" y="182880"/>
                      </a:lnTo>
                      <a:lnTo>
                        <a:pt x="38100" y="0"/>
                      </a:ln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0" name="任意多边形: 形状 9">
                  <a:extLst>
                    <a:ext uri="{FF2B5EF4-FFF2-40B4-BE49-F238E27FC236}">
                      <a16:creationId xmlns:a16="http://schemas.microsoft.com/office/drawing/2014/main" id="{7CCA74CE-F768-73F3-FBB7-29AAC6E93603}"/>
                    </a:ext>
                  </a:extLst>
                </p:cNvPr>
                <p:cNvSpPr/>
                <p:nvPr/>
              </p:nvSpPr>
              <p:spPr>
                <a:xfrm>
                  <a:off x="6645732" y="52850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256D2F5B-702B-67AF-C0D9-C606DE15A3A1}"/>
                    </a:ext>
                  </a:extLst>
                </p:cNvPr>
                <p:cNvSpPr/>
                <p:nvPr/>
              </p:nvSpPr>
              <p:spPr>
                <a:xfrm>
                  <a:off x="6645732" y="578034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59383FA6-3406-4883-8C87-A7E1301D163E}"/>
                    </a:ext>
                  </a:extLst>
                </p:cNvPr>
                <p:cNvSpPr/>
                <p:nvPr/>
              </p:nvSpPr>
              <p:spPr>
                <a:xfrm>
                  <a:off x="63980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CE0CFE94-8A99-FFF0-858D-BA1B88636E71}"/>
                    </a:ext>
                  </a:extLst>
                </p:cNvPr>
                <p:cNvSpPr/>
                <p:nvPr/>
              </p:nvSpPr>
              <p:spPr>
                <a:xfrm>
                  <a:off x="6893382" y="5532691"/>
                  <a:ext cx="38100" cy="38100"/>
                </a:xfrm>
                <a:custGeom>
                  <a:avLst/>
                  <a:gdLst>
                    <a:gd name="connsiteX0" fmla="*/ 38100 w 38100"/>
                    <a:gd name="connsiteY0" fmla="*/ 19050 h 38100"/>
                    <a:gd name="connsiteX1" fmla="*/ 19050 w 38100"/>
                    <a:gd name="connsiteY1" fmla="*/ 38100 h 38100"/>
                    <a:gd name="connsiteX2" fmla="*/ 0 w 38100"/>
                    <a:gd name="connsiteY2" fmla="*/ 19050 h 38100"/>
                    <a:gd name="connsiteX3" fmla="*/ 19050 w 38100"/>
                    <a:gd name="connsiteY3" fmla="*/ 0 h 38100"/>
                    <a:gd name="connsiteX4" fmla="*/ 38100 w 38100"/>
                    <a:gd name="connsiteY4" fmla="*/ 19050 h 381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100" h="38100">
                      <a:moveTo>
                        <a:pt x="38100" y="19050"/>
                      </a:moveTo>
                      <a:cubicBezTo>
                        <a:pt x="38100" y="29571"/>
                        <a:pt x="29571" y="38100"/>
                        <a:pt x="19050" y="38100"/>
                      </a:cubicBezTo>
                      <a:cubicBezTo>
                        <a:pt x="8529" y="38100"/>
                        <a:pt x="0" y="29571"/>
                        <a:pt x="0" y="19050"/>
                      </a:cubicBezTo>
                      <a:cubicBezTo>
                        <a:pt x="0" y="8529"/>
                        <a:pt x="8529" y="0"/>
                        <a:pt x="19050" y="0"/>
                      </a:cubicBezTo>
                      <a:cubicBezTo>
                        <a:pt x="29571" y="0"/>
                        <a:pt x="38100" y="8529"/>
                        <a:pt x="38100" y="19050"/>
                      </a:cubicBezTo>
                      <a:close/>
                    </a:path>
                  </a:pathLst>
                </a:custGeom>
                <a:grpFill/>
                <a:ln w="317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sz="1600">
                    <a:solidFill>
                      <a:srgbClr val="C7121B"/>
                    </a:solidFill>
                  </a:endParaRPr>
                </a:p>
              </p:txBody>
            </p:sp>
          </p:grpSp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CEC2BE1C-8E92-9DD6-B3FC-8BCCA3E9EEFA}"/>
                  </a:ext>
                </a:extLst>
              </p:cNvPr>
              <p:cNvSpPr txBox="1"/>
              <p:nvPr/>
            </p:nvSpPr>
            <p:spPr>
              <a:xfrm>
                <a:off x="5655986" y="3972120"/>
                <a:ext cx="1589595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时间：</a:t>
                </a:r>
                <a:r>
                  <a:rPr lang="en-US" altLang="zh-CN" sz="1200" b="1" dirty="0">
                    <a:solidFill>
                      <a:srgbClr val="C7121B"/>
                    </a:solidFill>
                    <a:latin typeface="阿里巴巴普惠体 2.0 55 Regular" panose="00020600040101010101" pitchFamily="18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  <a:sym typeface="+mn-lt"/>
                  </a:rPr>
                  <a:t>2023.01</a:t>
                </a:r>
                <a:endParaRPr lang="zh-CN" altLang="en-US" sz="1200" b="1" dirty="0">
                  <a:solidFill>
                    <a:srgbClr val="C7121B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endParaRPr>
              </a:p>
            </p:txBody>
          </p:sp>
        </p:grpSp>
      </p:grp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60E4C677-78A0-C37F-3422-F5AEC8BCE5D6}"/>
              </a:ext>
            </a:extLst>
          </p:cNvPr>
          <p:cNvSpPr/>
          <p:nvPr/>
        </p:nvSpPr>
        <p:spPr>
          <a:xfrm flipH="1">
            <a:off x="2732474" y="2359516"/>
            <a:ext cx="626428" cy="504132"/>
          </a:xfrm>
          <a:custGeom>
            <a:avLst/>
            <a:gdLst>
              <a:gd name="connsiteX0" fmla="*/ 532299 w 626428"/>
              <a:gd name="connsiteY0" fmla="*/ 0 h 504132"/>
              <a:gd name="connsiteX1" fmla="*/ 444047 w 626428"/>
              <a:gd name="connsiteY1" fmla="*/ 37410 h 504132"/>
              <a:gd name="connsiteX2" fmla="*/ 342192 w 626428"/>
              <a:gd name="connsiteY2" fmla="*/ 204856 h 504132"/>
              <a:gd name="connsiteX3" fmla="*/ 446436 w 626428"/>
              <a:gd name="connsiteY3" fmla="*/ 195734 h 504132"/>
              <a:gd name="connsiteX4" fmla="*/ 425858 w 626428"/>
              <a:gd name="connsiteY4" fmla="*/ 173472 h 504132"/>
              <a:gd name="connsiteX5" fmla="*/ 396653 w 626428"/>
              <a:gd name="connsiteY5" fmla="*/ 155339 h 504132"/>
              <a:gd name="connsiteX6" fmla="*/ 477201 w 626428"/>
              <a:gd name="connsiteY6" fmla="*/ 161962 h 504132"/>
              <a:gd name="connsiteX7" fmla="*/ 402993 w 626428"/>
              <a:gd name="connsiteY7" fmla="*/ 273375 h 504132"/>
              <a:gd name="connsiteX8" fmla="*/ 271101 w 626428"/>
              <a:gd name="connsiteY8" fmla="*/ 173582 h 504132"/>
              <a:gd name="connsiteX9" fmla="*/ 114785 w 626428"/>
              <a:gd name="connsiteY9" fmla="*/ 216474 h 504132"/>
              <a:gd name="connsiteX10" fmla="*/ 5031 w 626428"/>
              <a:gd name="connsiteY10" fmla="*/ 365025 h 504132"/>
              <a:gd name="connsiteX11" fmla="*/ 91920 w 626428"/>
              <a:gd name="connsiteY11" fmla="*/ 429419 h 504132"/>
              <a:gd name="connsiteX12" fmla="*/ 182966 w 626428"/>
              <a:gd name="connsiteY12" fmla="*/ 502826 h 504132"/>
              <a:gd name="connsiteX13" fmla="*/ 300410 w 626428"/>
              <a:gd name="connsiteY13" fmla="*/ 421926 h 504132"/>
              <a:gd name="connsiteX14" fmla="*/ 262475 w 626428"/>
              <a:gd name="connsiteY14" fmla="*/ 322892 h 504132"/>
              <a:gd name="connsiteX15" fmla="*/ 199283 w 626428"/>
              <a:gd name="connsiteY15" fmla="*/ 364917 h 504132"/>
              <a:gd name="connsiteX16" fmla="*/ 237218 w 626428"/>
              <a:gd name="connsiteY16" fmla="*/ 394671 h 504132"/>
              <a:gd name="connsiteX17" fmla="*/ 261747 w 626428"/>
              <a:gd name="connsiteY17" fmla="*/ 388046 h 504132"/>
              <a:gd name="connsiteX18" fmla="*/ 219135 w 626428"/>
              <a:gd name="connsiteY18" fmla="*/ 428767 h 504132"/>
              <a:gd name="connsiteX19" fmla="*/ 182966 w 626428"/>
              <a:gd name="connsiteY19" fmla="*/ 333643 h 504132"/>
              <a:gd name="connsiteX20" fmla="*/ 321716 w 626428"/>
              <a:gd name="connsiteY20" fmla="*/ 346891 h 504132"/>
              <a:gd name="connsiteX21" fmla="*/ 325848 w 626428"/>
              <a:gd name="connsiteY21" fmla="*/ 438025 h 504132"/>
              <a:gd name="connsiteX22" fmla="*/ 312996 w 626428"/>
              <a:gd name="connsiteY22" fmla="*/ 458645 h 504132"/>
              <a:gd name="connsiteX23" fmla="*/ 436467 w 626428"/>
              <a:gd name="connsiteY23" fmla="*/ 356771 h 504132"/>
              <a:gd name="connsiteX24" fmla="*/ 617719 w 626428"/>
              <a:gd name="connsiteY24" fmla="*/ 87939 h 504132"/>
              <a:gd name="connsiteX25" fmla="*/ 626428 w 626428"/>
              <a:gd name="connsiteY25" fmla="*/ 59881 h 504132"/>
              <a:gd name="connsiteX26" fmla="*/ 624059 w 626428"/>
              <a:gd name="connsiteY26" fmla="*/ 59670 h 504132"/>
              <a:gd name="connsiteX27" fmla="*/ 532299 w 626428"/>
              <a:gd name="connsiteY27" fmla="*/ 0 h 50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626428" h="504132">
                <a:moveTo>
                  <a:pt x="532299" y="0"/>
                </a:moveTo>
                <a:cubicBezTo>
                  <a:pt x="493415" y="109"/>
                  <a:pt x="455115" y="16397"/>
                  <a:pt x="444047" y="37410"/>
                </a:cubicBezTo>
                <a:cubicBezTo>
                  <a:pt x="318495" y="26659"/>
                  <a:pt x="313714" y="165220"/>
                  <a:pt x="342192" y="204856"/>
                </a:cubicBezTo>
                <a:cubicBezTo>
                  <a:pt x="370669" y="244382"/>
                  <a:pt x="436148" y="226248"/>
                  <a:pt x="446436" y="195734"/>
                </a:cubicBezTo>
                <a:cubicBezTo>
                  <a:pt x="456622" y="165220"/>
                  <a:pt x="432198" y="159465"/>
                  <a:pt x="425858" y="173472"/>
                </a:cubicBezTo>
                <a:cubicBezTo>
                  <a:pt x="419518" y="187481"/>
                  <a:pt x="394262" y="189978"/>
                  <a:pt x="396653" y="155339"/>
                </a:cubicBezTo>
                <a:cubicBezTo>
                  <a:pt x="399043" y="120698"/>
                  <a:pt x="456622" y="105822"/>
                  <a:pt x="477201" y="161962"/>
                </a:cubicBezTo>
                <a:cubicBezTo>
                  <a:pt x="497780" y="218103"/>
                  <a:pt x="446436" y="272506"/>
                  <a:pt x="402993" y="273375"/>
                </a:cubicBezTo>
                <a:cubicBezTo>
                  <a:pt x="359548" y="274244"/>
                  <a:pt x="321612" y="246989"/>
                  <a:pt x="271101" y="173582"/>
                </a:cubicBezTo>
                <a:cubicBezTo>
                  <a:pt x="220589" y="100175"/>
                  <a:pt x="109276" y="152081"/>
                  <a:pt x="114785" y="216474"/>
                </a:cubicBezTo>
                <a:cubicBezTo>
                  <a:pt x="3472" y="233848"/>
                  <a:pt x="-9935" y="318874"/>
                  <a:pt x="5031" y="365025"/>
                </a:cubicBezTo>
                <a:cubicBezTo>
                  <a:pt x="20102" y="411285"/>
                  <a:pt x="57933" y="431047"/>
                  <a:pt x="91920" y="429419"/>
                </a:cubicBezTo>
                <a:cubicBezTo>
                  <a:pt x="95141" y="454937"/>
                  <a:pt x="118838" y="493705"/>
                  <a:pt x="182966" y="502826"/>
                </a:cubicBezTo>
                <a:cubicBezTo>
                  <a:pt x="247092" y="511838"/>
                  <a:pt x="280663" y="473072"/>
                  <a:pt x="300410" y="421926"/>
                </a:cubicBezTo>
                <a:cubicBezTo>
                  <a:pt x="320158" y="370781"/>
                  <a:pt x="294070" y="330276"/>
                  <a:pt x="262475" y="322892"/>
                </a:cubicBezTo>
                <a:cubicBezTo>
                  <a:pt x="230879" y="315400"/>
                  <a:pt x="197724" y="338529"/>
                  <a:pt x="199283" y="364917"/>
                </a:cubicBezTo>
                <a:cubicBezTo>
                  <a:pt x="200842" y="391412"/>
                  <a:pt x="222980" y="409547"/>
                  <a:pt x="237218" y="394671"/>
                </a:cubicBezTo>
                <a:cubicBezTo>
                  <a:pt x="251457" y="379793"/>
                  <a:pt x="253848" y="362528"/>
                  <a:pt x="261747" y="388046"/>
                </a:cubicBezTo>
                <a:cubicBezTo>
                  <a:pt x="269646" y="413673"/>
                  <a:pt x="243351" y="435391"/>
                  <a:pt x="219135" y="428767"/>
                </a:cubicBezTo>
                <a:cubicBezTo>
                  <a:pt x="194917" y="422144"/>
                  <a:pt x="143263" y="388046"/>
                  <a:pt x="182966" y="333643"/>
                </a:cubicBezTo>
                <a:cubicBezTo>
                  <a:pt x="222564" y="279239"/>
                  <a:pt x="285444" y="282497"/>
                  <a:pt x="321716" y="346891"/>
                </a:cubicBezTo>
                <a:cubicBezTo>
                  <a:pt x="339853" y="379034"/>
                  <a:pt x="337489" y="410796"/>
                  <a:pt x="325848" y="438025"/>
                </a:cubicBezTo>
                <a:lnTo>
                  <a:pt x="312996" y="458645"/>
                </a:lnTo>
                <a:lnTo>
                  <a:pt x="436467" y="356771"/>
                </a:lnTo>
                <a:cubicBezTo>
                  <a:pt x="512993" y="280246"/>
                  <a:pt x="574921" y="189124"/>
                  <a:pt x="617719" y="87939"/>
                </a:cubicBezTo>
                <a:lnTo>
                  <a:pt x="626428" y="59881"/>
                </a:lnTo>
                <a:lnTo>
                  <a:pt x="624059" y="59670"/>
                </a:lnTo>
                <a:cubicBezTo>
                  <a:pt x="610652" y="15963"/>
                  <a:pt x="571183" y="-108"/>
                  <a:pt x="532299" y="0"/>
                </a:cubicBezTo>
                <a:close/>
              </a:path>
            </a:pathLst>
          </a:custGeom>
          <a:noFill/>
          <a:ln w="9525" cap="flat">
            <a:gradFill>
              <a:gsLst>
                <a:gs pos="50500">
                  <a:srgbClr val="ECCB8B">
                    <a:alpha val="67000"/>
                  </a:srgbClr>
                </a:gs>
                <a:gs pos="0">
                  <a:srgbClr val="FFF4B8">
                    <a:alpha val="0"/>
                  </a:srgbClr>
                </a:gs>
                <a:gs pos="100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5478B811-C8A4-F985-55BA-D98F638FBFE7}"/>
              </a:ext>
            </a:extLst>
          </p:cNvPr>
          <p:cNvSpPr/>
          <p:nvPr/>
        </p:nvSpPr>
        <p:spPr>
          <a:xfrm flipH="1">
            <a:off x="4881271" y="2597806"/>
            <a:ext cx="797106" cy="366138"/>
          </a:xfrm>
          <a:custGeom>
            <a:avLst/>
            <a:gdLst>
              <a:gd name="connsiteX0" fmla="*/ 192249 w 797106"/>
              <a:gd name="connsiteY0" fmla="*/ 322587 h 366138"/>
              <a:gd name="connsiteX1" fmla="*/ 187020 w 797106"/>
              <a:gd name="connsiteY1" fmla="*/ 324772 h 366138"/>
              <a:gd name="connsiteX2" fmla="*/ 243737 w 797106"/>
              <a:gd name="connsiteY2" fmla="*/ 342378 h 366138"/>
              <a:gd name="connsiteX3" fmla="*/ 237706 w 797106"/>
              <a:gd name="connsiteY3" fmla="*/ 334289 h 366138"/>
              <a:gd name="connsiteX4" fmla="*/ 215672 w 797106"/>
              <a:gd name="connsiteY4" fmla="*/ 322892 h 366138"/>
              <a:gd name="connsiteX5" fmla="*/ 192249 w 797106"/>
              <a:gd name="connsiteY5" fmla="*/ 322587 h 366138"/>
              <a:gd name="connsiteX6" fmla="*/ 485496 w 797106"/>
              <a:gd name="connsiteY6" fmla="*/ 0 h 366138"/>
              <a:gd name="connsiteX7" fmla="*/ 397244 w 797106"/>
              <a:gd name="connsiteY7" fmla="*/ 37410 h 366138"/>
              <a:gd name="connsiteX8" fmla="*/ 295389 w 797106"/>
              <a:gd name="connsiteY8" fmla="*/ 204856 h 366138"/>
              <a:gd name="connsiteX9" fmla="*/ 399633 w 797106"/>
              <a:gd name="connsiteY9" fmla="*/ 195734 h 366138"/>
              <a:gd name="connsiteX10" fmla="*/ 379055 w 797106"/>
              <a:gd name="connsiteY10" fmla="*/ 173472 h 366138"/>
              <a:gd name="connsiteX11" fmla="*/ 349850 w 797106"/>
              <a:gd name="connsiteY11" fmla="*/ 155339 h 366138"/>
              <a:gd name="connsiteX12" fmla="*/ 430398 w 797106"/>
              <a:gd name="connsiteY12" fmla="*/ 161962 h 366138"/>
              <a:gd name="connsiteX13" fmla="*/ 356190 w 797106"/>
              <a:gd name="connsiteY13" fmla="*/ 273375 h 366138"/>
              <a:gd name="connsiteX14" fmla="*/ 224298 w 797106"/>
              <a:gd name="connsiteY14" fmla="*/ 173582 h 366138"/>
              <a:gd name="connsiteX15" fmla="*/ 67982 w 797106"/>
              <a:gd name="connsiteY15" fmla="*/ 216474 h 366138"/>
              <a:gd name="connsiteX16" fmla="*/ 1768 w 797106"/>
              <a:gd name="connsiteY16" fmla="*/ 240525 h 366138"/>
              <a:gd name="connsiteX17" fmla="*/ 0 w 797106"/>
              <a:gd name="connsiteY17" fmla="*/ 242048 h 366138"/>
              <a:gd name="connsiteX18" fmla="*/ 106169 w 797106"/>
              <a:gd name="connsiteY18" fmla="*/ 299675 h 366138"/>
              <a:gd name="connsiteX19" fmla="*/ 156543 w 797106"/>
              <a:gd name="connsiteY19" fmla="*/ 315312 h 366138"/>
              <a:gd name="connsiteX20" fmla="*/ 169447 w 797106"/>
              <a:gd name="connsiteY20" fmla="*/ 303706 h 366138"/>
              <a:gd name="connsiteX21" fmla="*/ 274913 w 797106"/>
              <a:gd name="connsiteY21" fmla="*/ 346891 h 366138"/>
              <a:gd name="connsiteX22" fmla="*/ 276501 w 797106"/>
              <a:gd name="connsiteY22" fmla="*/ 350722 h 366138"/>
              <a:gd name="connsiteX23" fmla="*/ 348900 w 797106"/>
              <a:gd name="connsiteY23" fmla="*/ 361772 h 366138"/>
              <a:gd name="connsiteX24" fmla="*/ 435373 w 797106"/>
              <a:gd name="connsiteY24" fmla="*/ 366138 h 366138"/>
              <a:gd name="connsiteX25" fmla="*/ 764577 w 797106"/>
              <a:gd name="connsiteY25" fmla="*/ 299675 h 366138"/>
              <a:gd name="connsiteX26" fmla="*/ 797106 w 797106"/>
              <a:gd name="connsiteY26" fmla="*/ 282019 h 366138"/>
              <a:gd name="connsiteX27" fmla="*/ 775458 w 797106"/>
              <a:gd name="connsiteY27" fmla="*/ 245359 h 366138"/>
              <a:gd name="connsiteX28" fmla="*/ 680670 w 797106"/>
              <a:gd name="connsiteY28" fmla="*/ 180966 h 366138"/>
              <a:gd name="connsiteX29" fmla="*/ 577256 w 797106"/>
              <a:gd name="connsiteY29" fmla="*/ 59670 h 366138"/>
              <a:gd name="connsiteX30" fmla="*/ 485496 w 797106"/>
              <a:gd name="connsiteY30" fmla="*/ 0 h 366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797106" h="366138">
                <a:moveTo>
                  <a:pt x="192249" y="322587"/>
                </a:moveTo>
                <a:lnTo>
                  <a:pt x="187020" y="324772"/>
                </a:lnTo>
                <a:lnTo>
                  <a:pt x="243737" y="342378"/>
                </a:lnTo>
                <a:lnTo>
                  <a:pt x="237706" y="334289"/>
                </a:lnTo>
                <a:cubicBezTo>
                  <a:pt x="231125" y="328654"/>
                  <a:pt x="223571" y="324738"/>
                  <a:pt x="215672" y="322892"/>
                </a:cubicBezTo>
                <a:cubicBezTo>
                  <a:pt x="207773" y="321019"/>
                  <a:pt x="199776" y="321060"/>
                  <a:pt x="192249" y="322587"/>
                </a:cubicBezTo>
                <a:close/>
                <a:moveTo>
                  <a:pt x="485496" y="0"/>
                </a:moveTo>
                <a:cubicBezTo>
                  <a:pt x="446612" y="109"/>
                  <a:pt x="408312" y="16397"/>
                  <a:pt x="397244" y="37410"/>
                </a:cubicBezTo>
                <a:cubicBezTo>
                  <a:pt x="271692" y="26659"/>
                  <a:pt x="266911" y="165220"/>
                  <a:pt x="295389" y="204856"/>
                </a:cubicBezTo>
                <a:cubicBezTo>
                  <a:pt x="323866" y="244382"/>
                  <a:pt x="389345" y="226248"/>
                  <a:pt x="399633" y="195734"/>
                </a:cubicBezTo>
                <a:cubicBezTo>
                  <a:pt x="409819" y="165220"/>
                  <a:pt x="385395" y="159465"/>
                  <a:pt x="379055" y="173472"/>
                </a:cubicBezTo>
                <a:cubicBezTo>
                  <a:pt x="372715" y="187481"/>
                  <a:pt x="347459" y="189978"/>
                  <a:pt x="349850" y="155339"/>
                </a:cubicBezTo>
                <a:cubicBezTo>
                  <a:pt x="352240" y="120698"/>
                  <a:pt x="409819" y="105822"/>
                  <a:pt x="430398" y="161962"/>
                </a:cubicBezTo>
                <a:cubicBezTo>
                  <a:pt x="450977" y="218103"/>
                  <a:pt x="399633" y="272506"/>
                  <a:pt x="356190" y="273375"/>
                </a:cubicBezTo>
                <a:cubicBezTo>
                  <a:pt x="312745" y="274244"/>
                  <a:pt x="274809" y="246989"/>
                  <a:pt x="224298" y="173582"/>
                </a:cubicBezTo>
                <a:cubicBezTo>
                  <a:pt x="173786" y="100175"/>
                  <a:pt x="62473" y="152081"/>
                  <a:pt x="67982" y="216474"/>
                </a:cubicBezTo>
                <a:cubicBezTo>
                  <a:pt x="40154" y="220818"/>
                  <a:pt x="18445" y="229389"/>
                  <a:pt x="1768" y="240525"/>
                </a:cubicBezTo>
                <a:lnTo>
                  <a:pt x="0" y="242048"/>
                </a:lnTo>
                <a:lnTo>
                  <a:pt x="106169" y="299675"/>
                </a:lnTo>
                <a:lnTo>
                  <a:pt x="156543" y="315312"/>
                </a:lnTo>
                <a:lnTo>
                  <a:pt x="169447" y="303706"/>
                </a:lnTo>
                <a:cubicBezTo>
                  <a:pt x="205538" y="284689"/>
                  <a:pt x="247709" y="298595"/>
                  <a:pt x="274913" y="346891"/>
                </a:cubicBezTo>
                <a:lnTo>
                  <a:pt x="276501" y="350722"/>
                </a:lnTo>
                <a:lnTo>
                  <a:pt x="348900" y="361772"/>
                </a:lnTo>
                <a:cubicBezTo>
                  <a:pt x="377332" y="364659"/>
                  <a:pt x="406180" y="366138"/>
                  <a:pt x="435373" y="366138"/>
                </a:cubicBezTo>
                <a:cubicBezTo>
                  <a:pt x="552147" y="366138"/>
                  <a:pt x="663393" y="342472"/>
                  <a:pt x="764577" y="299675"/>
                </a:cubicBezTo>
                <a:lnTo>
                  <a:pt x="797106" y="282019"/>
                </a:lnTo>
                <a:lnTo>
                  <a:pt x="775458" y="245359"/>
                </a:lnTo>
                <a:cubicBezTo>
                  <a:pt x="742303" y="187590"/>
                  <a:pt x="724114" y="184223"/>
                  <a:pt x="680670" y="180966"/>
                </a:cubicBezTo>
                <a:cubicBezTo>
                  <a:pt x="701249" y="83560"/>
                  <a:pt x="615920" y="54676"/>
                  <a:pt x="577256" y="59670"/>
                </a:cubicBezTo>
                <a:cubicBezTo>
                  <a:pt x="563849" y="15963"/>
                  <a:pt x="524380" y="-108"/>
                  <a:pt x="485496" y="0"/>
                </a:cubicBezTo>
                <a:close/>
              </a:path>
            </a:pathLst>
          </a:custGeom>
          <a:noFill/>
          <a:ln w="9525" cap="flat">
            <a:gradFill>
              <a:gsLst>
                <a:gs pos="50500">
                  <a:srgbClr val="ECCB8B"/>
                </a:gs>
                <a:gs pos="0">
                  <a:srgbClr val="FFF4B8">
                    <a:alpha val="55000"/>
                  </a:srgbClr>
                </a:gs>
                <a:gs pos="100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D0915053-EE27-A526-DE09-2C7F69B4012B}"/>
              </a:ext>
            </a:extLst>
          </p:cNvPr>
          <p:cNvSpPr/>
          <p:nvPr/>
        </p:nvSpPr>
        <p:spPr>
          <a:xfrm flipH="1">
            <a:off x="6444940" y="1272441"/>
            <a:ext cx="1013170" cy="318775"/>
          </a:xfrm>
          <a:custGeom>
            <a:avLst/>
            <a:gdLst>
              <a:gd name="connsiteX0" fmla="*/ 392771 w 1013170"/>
              <a:gd name="connsiteY0" fmla="*/ 6871 h 318775"/>
              <a:gd name="connsiteX1" fmla="*/ 382892 w 1013170"/>
              <a:gd name="connsiteY1" fmla="*/ 8379 h 318775"/>
              <a:gd name="connsiteX2" fmla="*/ 387940 w 1013170"/>
              <a:gd name="connsiteY2" fmla="*/ 8719 h 318775"/>
              <a:gd name="connsiteX3" fmla="*/ 495654 w 1013170"/>
              <a:gd name="connsiteY3" fmla="*/ 0 h 318775"/>
              <a:gd name="connsiteX4" fmla="*/ 459515 w 1013170"/>
              <a:gd name="connsiteY4" fmla="*/ 1825 h 318775"/>
              <a:gd name="connsiteX5" fmla="*/ 450910 w 1013170"/>
              <a:gd name="connsiteY5" fmla="*/ 20555 h 318775"/>
              <a:gd name="connsiteX6" fmla="*/ 389798 w 1013170"/>
              <a:gd name="connsiteY6" fmla="*/ 55534 h 318775"/>
              <a:gd name="connsiteX7" fmla="*/ 326502 w 1013170"/>
              <a:gd name="connsiteY7" fmla="*/ 33491 h 318775"/>
              <a:gd name="connsiteX8" fmla="*/ 313218 w 1013170"/>
              <a:gd name="connsiteY8" fmla="*/ 20904 h 318775"/>
              <a:gd name="connsiteX9" fmla="*/ 166450 w 1013170"/>
              <a:gd name="connsiteY9" fmla="*/ 66464 h 318775"/>
              <a:gd name="connsiteX10" fmla="*/ 22787 w 1013170"/>
              <a:gd name="connsiteY10" fmla="*/ 144441 h 318775"/>
              <a:gd name="connsiteX11" fmla="*/ 0 w 1013170"/>
              <a:gd name="connsiteY11" fmla="*/ 163242 h 318775"/>
              <a:gd name="connsiteX12" fmla="*/ 6991 w 1013170"/>
              <a:gd name="connsiteY12" fmla="*/ 176991 h 318775"/>
              <a:gd name="connsiteX13" fmla="*/ 78725 w 1013170"/>
              <a:gd name="connsiteY13" fmla="*/ 211579 h 318775"/>
              <a:gd name="connsiteX14" fmla="*/ 169771 w 1013170"/>
              <a:gd name="connsiteY14" fmla="*/ 284985 h 318775"/>
              <a:gd name="connsiteX15" fmla="*/ 287215 w 1013170"/>
              <a:gd name="connsiteY15" fmla="*/ 204085 h 318775"/>
              <a:gd name="connsiteX16" fmla="*/ 249279 w 1013170"/>
              <a:gd name="connsiteY16" fmla="*/ 105051 h 318775"/>
              <a:gd name="connsiteX17" fmla="*/ 186088 w 1013170"/>
              <a:gd name="connsiteY17" fmla="*/ 147076 h 318775"/>
              <a:gd name="connsiteX18" fmla="*/ 224023 w 1013170"/>
              <a:gd name="connsiteY18" fmla="*/ 176830 h 318775"/>
              <a:gd name="connsiteX19" fmla="*/ 248552 w 1013170"/>
              <a:gd name="connsiteY19" fmla="*/ 170205 h 318775"/>
              <a:gd name="connsiteX20" fmla="*/ 205939 w 1013170"/>
              <a:gd name="connsiteY20" fmla="*/ 210926 h 318775"/>
              <a:gd name="connsiteX21" fmla="*/ 169771 w 1013170"/>
              <a:gd name="connsiteY21" fmla="*/ 115802 h 318775"/>
              <a:gd name="connsiteX22" fmla="*/ 308521 w 1013170"/>
              <a:gd name="connsiteY22" fmla="*/ 129050 h 318775"/>
              <a:gd name="connsiteX23" fmla="*/ 261127 w 1013170"/>
              <a:gd name="connsiteY23" fmla="*/ 284117 h 318775"/>
              <a:gd name="connsiteX24" fmla="*/ 461720 w 1013170"/>
              <a:gd name="connsiteY24" fmla="*/ 274777 h 318775"/>
              <a:gd name="connsiteX25" fmla="*/ 661791 w 1013170"/>
              <a:gd name="connsiteY25" fmla="*/ 206583 h 318775"/>
              <a:gd name="connsiteX26" fmla="*/ 1001641 w 1013170"/>
              <a:gd name="connsiteY26" fmla="*/ 191706 h 318775"/>
              <a:gd name="connsiteX27" fmla="*/ 1013170 w 1013170"/>
              <a:gd name="connsiteY27" fmla="*/ 181280 h 318775"/>
              <a:gd name="connsiteX28" fmla="*/ 968522 w 1013170"/>
              <a:gd name="connsiteY28" fmla="*/ 144441 h 318775"/>
              <a:gd name="connsiteX29" fmla="*/ 944429 w 1013170"/>
              <a:gd name="connsiteY29" fmla="*/ 131364 h 318775"/>
              <a:gd name="connsiteX30" fmla="*/ 942995 w 1013170"/>
              <a:gd name="connsiteY30" fmla="*/ 131431 h 318775"/>
              <a:gd name="connsiteX31" fmla="*/ 903853 w 1013170"/>
              <a:gd name="connsiteY31" fmla="*/ 129050 h 318775"/>
              <a:gd name="connsiteX32" fmla="*/ 854354 w 1013170"/>
              <a:gd name="connsiteY32" fmla="*/ 98075 h 318775"/>
              <a:gd name="connsiteX33" fmla="*/ 836443 w 1013170"/>
              <a:gd name="connsiteY33" fmla="*/ 72752 h 318775"/>
              <a:gd name="connsiteX34" fmla="*/ 824858 w 1013170"/>
              <a:gd name="connsiteY34" fmla="*/ 66464 h 318775"/>
              <a:gd name="connsiteX35" fmla="*/ 495654 w 1013170"/>
              <a:gd name="connsiteY35" fmla="*/ 0 h 31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013170" h="318775">
                <a:moveTo>
                  <a:pt x="392771" y="6871"/>
                </a:moveTo>
                <a:lnTo>
                  <a:pt x="382892" y="8379"/>
                </a:lnTo>
                <a:lnTo>
                  <a:pt x="387940" y="8719"/>
                </a:lnTo>
                <a:close/>
                <a:moveTo>
                  <a:pt x="495654" y="0"/>
                </a:moveTo>
                <a:lnTo>
                  <a:pt x="459515" y="1825"/>
                </a:lnTo>
                <a:lnTo>
                  <a:pt x="450910" y="20555"/>
                </a:lnTo>
                <a:cubicBezTo>
                  <a:pt x="435216" y="41282"/>
                  <a:pt x="411519" y="55100"/>
                  <a:pt x="389798" y="55534"/>
                </a:cubicBezTo>
                <a:cubicBezTo>
                  <a:pt x="368075" y="55969"/>
                  <a:pt x="347730" y="49372"/>
                  <a:pt x="326502" y="33491"/>
                </a:cubicBezTo>
                <a:lnTo>
                  <a:pt x="313218" y="20904"/>
                </a:lnTo>
                <a:lnTo>
                  <a:pt x="166450" y="66464"/>
                </a:lnTo>
                <a:cubicBezTo>
                  <a:pt x="115858" y="87862"/>
                  <a:pt x="67781" y="114044"/>
                  <a:pt x="22787" y="144441"/>
                </a:cubicBezTo>
                <a:lnTo>
                  <a:pt x="0" y="163242"/>
                </a:lnTo>
                <a:lnTo>
                  <a:pt x="6991" y="176991"/>
                </a:lnTo>
                <a:cubicBezTo>
                  <a:pt x="25582" y="201988"/>
                  <a:pt x="53235" y="212800"/>
                  <a:pt x="78725" y="211579"/>
                </a:cubicBezTo>
                <a:cubicBezTo>
                  <a:pt x="81946" y="237096"/>
                  <a:pt x="105643" y="275864"/>
                  <a:pt x="169771" y="284985"/>
                </a:cubicBezTo>
                <a:cubicBezTo>
                  <a:pt x="233897" y="293997"/>
                  <a:pt x="267468" y="255231"/>
                  <a:pt x="287215" y="204085"/>
                </a:cubicBezTo>
                <a:cubicBezTo>
                  <a:pt x="306963" y="152940"/>
                  <a:pt x="280875" y="112435"/>
                  <a:pt x="249279" y="105051"/>
                </a:cubicBezTo>
                <a:cubicBezTo>
                  <a:pt x="217684" y="97559"/>
                  <a:pt x="184529" y="120688"/>
                  <a:pt x="186088" y="147076"/>
                </a:cubicBezTo>
                <a:cubicBezTo>
                  <a:pt x="187647" y="173572"/>
                  <a:pt x="209785" y="191706"/>
                  <a:pt x="224023" y="176830"/>
                </a:cubicBezTo>
                <a:cubicBezTo>
                  <a:pt x="238262" y="161952"/>
                  <a:pt x="240653" y="144687"/>
                  <a:pt x="248552" y="170205"/>
                </a:cubicBezTo>
                <a:cubicBezTo>
                  <a:pt x="256451" y="195832"/>
                  <a:pt x="230156" y="217550"/>
                  <a:pt x="205939" y="210926"/>
                </a:cubicBezTo>
                <a:cubicBezTo>
                  <a:pt x="181722" y="204303"/>
                  <a:pt x="130067" y="170205"/>
                  <a:pt x="169771" y="115802"/>
                </a:cubicBezTo>
                <a:cubicBezTo>
                  <a:pt x="209369" y="61399"/>
                  <a:pt x="272248" y="64656"/>
                  <a:pt x="308521" y="129050"/>
                </a:cubicBezTo>
                <a:cubicBezTo>
                  <a:pt x="344795" y="193335"/>
                  <a:pt x="299064" y="256100"/>
                  <a:pt x="261127" y="284117"/>
                </a:cubicBezTo>
                <a:cubicBezTo>
                  <a:pt x="335336" y="320385"/>
                  <a:pt x="385952" y="342972"/>
                  <a:pt x="461720" y="274777"/>
                </a:cubicBezTo>
                <a:cubicBezTo>
                  <a:pt x="459641" y="296821"/>
                  <a:pt x="634456" y="373811"/>
                  <a:pt x="661791" y="206583"/>
                </a:cubicBezTo>
                <a:cubicBezTo>
                  <a:pt x="841856" y="259358"/>
                  <a:pt x="944256" y="232129"/>
                  <a:pt x="1001641" y="191706"/>
                </a:cubicBezTo>
                <a:lnTo>
                  <a:pt x="1013170" y="181280"/>
                </a:lnTo>
                <a:lnTo>
                  <a:pt x="968522" y="144441"/>
                </a:lnTo>
                <a:lnTo>
                  <a:pt x="944429" y="131364"/>
                </a:lnTo>
                <a:lnTo>
                  <a:pt x="942995" y="131431"/>
                </a:lnTo>
                <a:cubicBezTo>
                  <a:pt x="927375" y="131242"/>
                  <a:pt x="913571" y="130272"/>
                  <a:pt x="903853" y="129050"/>
                </a:cubicBezTo>
                <a:cubicBezTo>
                  <a:pt x="884469" y="126553"/>
                  <a:pt x="869061" y="115612"/>
                  <a:pt x="854354" y="98075"/>
                </a:cubicBezTo>
                <a:lnTo>
                  <a:pt x="836443" y="72752"/>
                </a:lnTo>
                <a:lnTo>
                  <a:pt x="824858" y="66464"/>
                </a:lnTo>
                <a:cubicBezTo>
                  <a:pt x="723674" y="23666"/>
                  <a:pt x="612428" y="0"/>
                  <a:pt x="495654" y="0"/>
                </a:cubicBezTo>
                <a:close/>
              </a:path>
            </a:pathLst>
          </a:custGeom>
          <a:noFill/>
          <a:ln w="9525" cap="flat">
            <a:gradFill>
              <a:gsLst>
                <a:gs pos="0">
                  <a:srgbClr val="ECCB8B"/>
                </a:gs>
                <a:gs pos="100000">
                  <a:srgbClr val="FFF4B8"/>
                </a:gs>
                <a:gs pos="49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A6BF4BB5-7B3A-B8EE-3274-7EFB2984FFF7}"/>
              </a:ext>
            </a:extLst>
          </p:cNvPr>
          <p:cNvSpPr/>
          <p:nvPr/>
        </p:nvSpPr>
        <p:spPr>
          <a:xfrm flipH="1">
            <a:off x="8760965" y="1941274"/>
            <a:ext cx="755850" cy="529806"/>
          </a:xfrm>
          <a:custGeom>
            <a:avLst/>
            <a:gdLst>
              <a:gd name="connsiteX0" fmla="*/ 203561 w 755850"/>
              <a:gd name="connsiteY0" fmla="*/ 0 h 529806"/>
              <a:gd name="connsiteX1" fmla="*/ 115309 w 755850"/>
              <a:gd name="connsiteY1" fmla="*/ 37410 h 529806"/>
              <a:gd name="connsiteX2" fmla="*/ 6620 w 755850"/>
              <a:gd name="connsiteY2" fmla="*/ 102238 h 529806"/>
              <a:gd name="connsiteX3" fmla="*/ 2742 w 755850"/>
              <a:gd name="connsiteY3" fmla="*/ 134860 h 529806"/>
              <a:gd name="connsiteX4" fmla="*/ 0 w 755850"/>
              <a:gd name="connsiteY4" fmla="*/ 162053 h 529806"/>
              <a:gd name="connsiteX5" fmla="*/ 4504 w 755850"/>
              <a:gd name="connsiteY5" fmla="*/ 185840 h 529806"/>
              <a:gd name="connsiteX6" fmla="*/ 13454 w 755850"/>
              <a:gd name="connsiteY6" fmla="*/ 204856 h 529806"/>
              <a:gd name="connsiteX7" fmla="*/ 117698 w 755850"/>
              <a:gd name="connsiteY7" fmla="*/ 195734 h 529806"/>
              <a:gd name="connsiteX8" fmla="*/ 97120 w 755850"/>
              <a:gd name="connsiteY8" fmla="*/ 173473 h 529806"/>
              <a:gd name="connsiteX9" fmla="*/ 67915 w 755850"/>
              <a:gd name="connsiteY9" fmla="*/ 155339 h 529806"/>
              <a:gd name="connsiteX10" fmla="*/ 148463 w 755850"/>
              <a:gd name="connsiteY10" fmla="*/ 161963 h 529806"/>
              <a:gd name="connsiteX11" fmla="*/ 74255 w 755850"/>
              <a:gd name="connsiteY11" fmla="*/ 273375 h 529806"/>
              <a:gd name="connsiteX12" fmla="*/ 10959 w 755850"/>
              <a:gd name="connsiteY12" fmla="*/ 251332 h 529806"/>
              <a:gd name="connsiteX13" fmla="*/ 7214 w 755850"/>
              <a:gd name="connsiteY13" fmla="*/ 247784 h 529806"/>
              <a:gd name="connsiteX14" fmla="*/ 16469 w 755850"/>
              <a:gd name="connsiteY14" fmla="*/ 339588 h 529806"/>
              <a:gd name="connsiteX15" fmla="*/ 65749 w 755850"/>
              <a:gd name="connsiteY15" fmla="*/ 498345 h 529806"/>
              <a:gd name="connsiteX16" fmla="*/ 82826 w 755850"/>
              <a:gd name="connsiteY16" fmla="*/ 529806 h 529806"/>
              <a:gd name="connsiteX17" fmla="*/ 93305 w 755850"/>
              <a:gd name="connsiteY17" fmla="*/ 527947 h 529806"/>
              <a:gd name="connsiteX18" fmla="*/ 146177 w 755850"/>
              <a:gd name="connsiteY18" fmla="*/ 492618 h 529806"/>
              <a:gd name="connsiteX19" fmla="*/ 346248 w 755850"/>
              <a:gd name="connsiteY19" fmla="*/ 424424 h 529806"/>
              <a:gd name="connsiteX20" fmla="*/ 755850 w 755850"/>
              <a:gd name="connsiteY20" fmla="*/ 315508 h 529806"/>
              <a:gd name="connsiteX21" fmla="*/ 588310 w 755850"/>
              <a:gd name="connsiteY21" fmla="*/ 346891 h 529806"/>
              <a:gd name="connsiteX22" fmla="*/ 493523 w 755850"/>
              <a:gd name="connsiteY22" fmla="*/ 245360 h 529806"/>
              <a:gd name="connsiteX23" fmla="*/ 398734 w 755850"/>
              <a:gd name="connsiteY23" fmla="*/ 180966 h 529806"/>
              <a:gd name="connsiteX24" fmla="*/ 295321 w 755850"/>
              <a:gd name="connsiteY24" fmla="*/ 59670 h 529806"/>
              <a:gd name="connsiteX25" fmla="*/ 203561 w 755850"/>
              <a:gd name="connsiteY25" fmla="*/ 0 h 529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755850" h="529806">
                <a:moveTo>
                  <a:pt x="203561" y="0"/>
                </a:moveTo>
                <a:cubicBezTo>
                  <a:pt x="164677" y="109"/>
                  <a:pt x="126378" y="16398"/>
                  <a:pt x="115309" y="37410"/>
                </a:cubicBezTo>
                <a:cubicBezTo>
                  <a:pt x="52533" y="32035"/>
                  <a:pt x="19949" y="63987"/>
                  <a:pt x="6620" y="102238"/>
                </a:cubicBezTo>
                <a:lnTo>
                  <a:pt x="2742" y="134860"/>
                </a:lnTo>
                <a:lnTo>
                  <a:pt x="0" y="162053"/>
                </a:lnTo>
                <a:lnTo>
                  <a:pt x="4504" y="185840"/>
                </a:lnTo>
                <a:cubicBezTo>
                  <a:pt x="6854" y="193401"/>
                  <a:pt x="9894" y="199901"/>
                  <a:pt x="13454" y="204856"/>
                </a:cubicBezTo>
                <a:cubicBezTo>
                  <a:pt x="41931" y="244383"/>
                  <a:pt x="107410" y="226248"/>
                  <a:pt x="117698" y="195734"/>
                </a:cubicBezTo>
                <a:cubicBezTo>
                  <a:pt x="127884" y="165220"/>
                  <a:pt x="103460" y="159465"/>
                  <a:pt x="97120" y="173473"/>
                </a:cubicBezTo>
                <a:cubicBezTo>
                  <a:pt x="90780" y="187482"/>
                  <a:pt x="65524" y="189978"/>
                  <a:pt x="67915" y="155339"/>
                </a:cubicBezTo>
                <a:cubicBezTo>
                  <a:pt x="70304" y="120699"/>
                  <a:pt x="127884" y="105822"/>
                  <a:pt x="148463" y="161963"/>
                </a:cubicBezTo>
                <a:cubicBezTo>
                  <a:pt x="169042" y="218103"/>
                  <a:pt x="117698" y="272506"/>
                  <a:pt x="74255" y="273375"/>
                </a:cubicBezTo>
                <a:cubicBezTo>
                  <a:pt x="52533" y="273810"/>
                  <a:pt x="32187" y="267213"/>
                  <a:pt x="10959" y="251332"/>
                </a:cubicBezTo>
                <a:lnTo>
                  <a:pt x="7214" y="247784"/>
                </a:lnTo>
                <a:lnTo>
                  <a:pt x="16469" y="339588"/>
                </a:lnTo>
                <a:cubicBezTo>
                  <a:pt x="27735" y="394645"/>
                  <a:pt x="44351" y="447752"/>
                  <a:pt x="65749" y="498345"/>
                </a:cubicBezTo>
                <a:lnTo>
                  <a:pt x="82826" y="529806"/>
                </a:lnTo>
                <a:lnTo>
                  <a:pt x="93305" y="527947"/>
                </a:lnTo>
                <a:cubicBezTo>
                  <a:pt x="109865" y="521042"/>
                  <a:pt x="127235" y="509667"/>
                  <a:pt x="146177" y="492618"/>
                </a:cubicBezTo>
                <a:cubicBezTo>
                  <a:pt x="144098" y="514662"/>
                  <a:pt x="318914" y="591652"/>
                  <a:pt x="346248" y="424424"/>
                </a:cubicBezTo>
                <a:cubicBezTo>
                  <a:pt x="706378" y="529973"/>
                  <a:pt x="755850" y="315508"/>
                  <a:pt x="755850" y="315508"/>
                </a:cubicBezTo>
                <a:cubicBezTo>
                  <a:pt x="731426" y="352646"/>
                  <a:pt x="627181" y="351778"/>
                  <a:pt x="588310" y="346891"/>
                </a:cubicBezTo>
                <a:cubicBezTo>
                  <a:pt x="549542" y="341896"/>
                  <a:pt x="526677" y="303129"/>
                  <a:pt x="493523" y="245360"/>
                </a:cubicBezTo>
                <a:cubicBezTo>
                  <a:pt x="460368" y="187590"/>
                  <a:pt x="442179" y="184223"/>
                  <a:pt x="398734" y="180966"/>
                </a:cubicBezTo>
                <a:cubicBezTo>
                  <a:pt x="419314" y="83560"/>
                  <a:pt x="333985" y="54676"/>
                  <a:pt x="295321" y="59670"/>
                </a:cubicBezTo>
                <a:cubicBezTo>
                  <a:pt x="281913" y="15963"/>
                  <a:pt x="242445" y="-109"/>
                  <a:pt x="203561" y="0"/>
                </a:cubicBezTo>
                <a:close/>
              </a:path>
            </a:pathLst>
          </a:custGeom>
          <a:noFill/>
          <a:ln w="9525" cap="flat">
            <a:gradFill>
              <a:gsLst>
                <a:gs pos="50500">
                  <a:srgbClr val="ECCB8B"/>
                </a:gs>
                <a:gs pos="0">
                  <a:srgbClr val="FFF4B8">
                    <a:alpha val="55000"/>
                  </a:srgbClr>
                </a:gs>
                <a:gs pos="100000">
                  <a:srgbClr val="DAA25E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sp>
        <p:nvSpPr>
          <p:cNvPr id="87" name="文本框 86">
            <a:extLst>
              <a:ext uri="{FF2B5EF4-FFF2-40B4-BE49-F238E27FC236}">
                <a16:creationId xmlns:a16="http://schemas.microsoft.com/office/drawing/2014/main" id="{66BEEB56-882D-8F64-2076-D0E88E606065}"/>
              </a:ext>
            </a:extLst>
          </p:cNvPr>
          <p:cNvSpPr txBox="1"/>
          <p:nvPr/>
        </p:nvSpPr>
        <p:spPr>
          <a:xfrm>
            <a:off x="7993137" y="1389767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8800">
                <a:gradFill>
                  <a:gsLst>
                    <a:gs pos="0">
                      <a:srgbClr val="FFF4B8"/>
                    </a:gs>
                    <a:gs pos="100000">
                      <a:srgbClr val="DAA25E"/>
                    </a:gs>
                  </a:gsLst>
                  <a:lin ang="2700000" scaled="1"/>
                </a:gradFill>
                <a:latin typeface="钉钉进步体" panose="00020600040101010101" pitchFamily="18" charset="-122"/>
                <a:ea typeface="钉钉进步体" panose="00020600040101010101" pitchFamily="18" charset="-122"/>
              </a:defRPr>
            </a:lvl1pPr>
          </a:lstStyle>
          <a:p>
            <a:r>
              <a:rPr lang="zh-CN" altLang="en-US" dirty="0"/>
              <a:t>吉</a:t>
            </a:r>
          </a:p>
        </p:txBody>
      </p:sp>
      <p:grpSp>
        <p:nvGrpSpPr>
          <p:cNvPr id="56" name="图形 8">
            <a:extLst>
              <a:ext uri="{FF2B5EF4-FFF2-40B4-BE49-F238E27FC236}">
                <a16:creationId xmlns:a16="http://schemas.microsoft.com/office/drawing/2014/main" id="{1B5DD8FE-B56C-455A-98F6-B071ADA883A0}"/>
              </a:ext>
            </a:extLst>
          </p:cNvPr>
          <p:cNvGrpSpPr/>
          <p:nvPr/>
        </p:nvGrpSpPr>
        <p:grpSpPr>
          <a:xfrm>
            <a:off x="2710830" y="3145071"/>
            <a:ext cx="154303" cy="385778"/>
            <a:chOff x="2039016" y="828293"/>
            <a:chExt cx="1490091" cy="3725417"/>
          </a:xfrm>
          <a:solidFill>
            <a:srgbClr val="E61B20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D74E2DF-2B45-0AA7-F889-1499E06A77E0}"/>
                </a:ext>
              </a:extLst>
            </p:cNvPr>
            <p:cNvSpPr/>
            <p:nvPr/>
          </p:nvSpPr>
          <p:spPr>
            <a:xfrm>
              <a:off x="2647758" y="3440429"/>
              <a:ext cx="272891" cy="1113281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F4BE0C6-C801-BED8-72CA-4955211A4A7F}"/>
                </a:ext>
              </a:extLst>
            </p:cNvPr>
            <p:cNvSpPr/>
            <p:nvPr/>
          </p:nvSpPr>
          <p:spPr>
            <a:xfrm>
              <a:off x="2670809" y="828293"/>
              <a:ext cx="226600" cy="1074229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C053F24-C5DA-6AD4-03FE-1D6365C5BA14}"/>
                </a:ext>
              </a:extLst>
            </p:cNvPr>
            <p:cNvSpPr/>
            <p:nvPr/>
          </p:nvSpPr>
          <p:spPr>
            <a:xfrm>
              <a:off x="2039016" y="1891188"/>
              <a:ext cx="1490091" cy="1577720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图形 8">
            <a:extLst>
              <a:ext uri="{FF2B5EF4-FFF2-40B4-BE49-F238E27FC236}">
                <a16:creationId xmlns:a16="http://schemas.microsoft.com/office/drawing/2014/main" id="{91E37CE8-7808-3F94-C2FA-09F8A078919A}"/>
              </a:ext>
            </a:extLst>
          </p:cNvPr>
          <p:cNvGrpSpPr/>
          <p:nvPr/>
        </p:nvGrpSpPr>
        <p:grpSpPr>
          <a:xfrm>
            <a:off x="9362512" y="3145071"/>
            <a:ext cx="154303" cy="385778"/>
            <a:chOff x="2039016" y="828293"/>
            <a:chExt cx="1490091" cy="3725417"/>
          </a:xfrm>
          <a:solidFill>
            <a:srgbClr val="E61B20"/>
          </a:soli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603C9F70-8615-0BE3-D2C5-35E774CF2A76}"/>
                </a:ext>
              </a:extLst>
            </p:cNvPr>
            <p:cNvSpPr/>
            <p:nvPr/>
          </p:nvSpPr>
          <p:spPr>
            <a:xfrm>
              <a:off x="2647758" y="3440429"/>
              <a:ext cx="272891" cy="1113281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F60C2A3C-4274-7338-7A59-D32F228A1C7A}"/>
                </a:ext>
              </a:extLst>
            </p:cNvPr>
            <p:cNvSpPr/>
            <p:nvPr/>
          </p:nvSpPr>
          <p:spPr>
            <a:xfrm>
              <a:off x="2670809" y="828293"/>
              <a:ext cx="226600" cy="1074229"/>
            </a:xfrm>
            <a:custGeom>
              <a:avLst/>
              <a:gdLst>
                <a:gd name="connsiteX0" fmla="*/ 84011 w 226600"/>
                <a:gd name="connsiteY0" fmla="*/ 1022033 h 1074229"/>
                <a:gd name="connsiteX1" fmla="*/ 84011 w 226600"/>
                <a:gd name="connsiteY1" fmla="*/ 1074230 h 1074229"/>
                <a:gd name="connsiteX2" fmla="*/ 142589 w 226600"/>
                <a:gd name="connsiteY2" fmla="*/ 1074230 h 1074229"/>
                <a:gd name="connsiteX3" fmla="*/ 142589 w 226600"/>
                <a:gd name="connsiteY3" fmla="*/ 1022033 h 1074229"/>
                <a:gd name="connsiteX4" fmla="*/ 226600 w 226600"/>
                <a:gd name="connsiteY4" fmla="*/ 912686 h 1074229"/>
                <a:gd name="connsiteX5" fmla="*/ 142589 w 226600"/>
                <a:gd name="connsiteY5" fmla="*/ 803339 h 1074229"/>
                <a:gd name="connsiteX6" fmla="*/ 142589 w 226600"/>
                <a:gd name="connsiteY6" fmla="*/ 0 h 1074229"/>
                <a:gd name="connsiteX7" fmla="*/ 84011 w 226600"/>
                <a:gd name="connsiteY7" fmla="*/ 0 h 1074229"/>
                <a:gd name="connsiteX8" fmla="*/ 84011 w 226600"/>
                <a:gd name="connsiteY8" fmla="*/ 803339 h 1074229"/>
                <a:gd name="connsiteX9" fmla="*/ 0 w 226600"/>
                <a:gd name="connsiteY9" fmla="*/ 912686 h 1074229"/>
                <a:gd name="connsiteX10" fmla="*/ 84011 w 226600"/>
                <a:gd name="connsiteY10" fmla="*/ 1022033 h 1074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26600" h="1074229">
                  <a:moveTo>
                    <a:pt x="84011" y="1022033"/>
                  </a:moveTo>
                  <a:lnTo>
                    <a:pt x="84011" y="1074230"/>
                  </a:lnTo>
                  <a:lnTo>
                    <a:pt x="142589" y="1074230"/>
                  </a:lnTo>
                  <a:lnTo>
                    <a:pt x="142589" y="1022033"/>
                  </a:lnTo>
                  <a:cubicBezTo>
                    <a:pt x="190976" y="1009079"/>
                    <a:pt x="226600" y="965073"/>
                    <a:pt x="226600" y="912686"/>
                  </a:cubicBezTo>
                  <a:cubicBezTo>
                    <a:pt x="226600" y="860203"/>
                    <a:pt x="190976" y="816197"/>
                    <a:pt x="142589" y="803339"/>
                  </a:cubicBezTo>
                  <a:lnTo>
                    <a:pt x="142589" y="0"/>
                  </a:lnTo>
                  <a:lnTo>
                    <a:pt x="84011" y="0"/>
                  </a:lnTo>
                  <a:lnTo>
                    <a:pt x="84011" y="803339"/>
                  </a:lnTo>
                  <a:cubicBezTo>
                    <a:pt x="35624" y="816293"/>
                    <a:pt x="0" y="860298"/>
                    <a:pt x="0" y="912686"/>
                  </a:cubicBezTo>
                  <a:cubicBezTo>
                    <a:pt x="-95" y="965073"/>
                    <a:pt x="35624" y="1009079"/>
                    <a:pt x="84011" y="102203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24573EE0-FF91-7D0A-B7F9-DBDD22BBDD37}"/>
                </a:ext>
              </a:extLst>
            </p:cNvPr>
            <p:cNvSpPr/>
            <p:nvPr/>
          </p:nvSpPr>
          <p:spPr>
            <a:xfrm>
              <a:off x="2039016" y="1891188"/>
              <a:ext cx="1490091" cy="1577720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047065" y="4905462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49EDC51-FCC2-0BBF-C2F9-B28BDC4A2C96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ED12E9BE-BF46-AE1E-1FFD-2FED0EB3EA54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83E88F10-3E92-00E2-F106-86881A69BACD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BB23DB8F-D023-D8F0-4A75-E560E199FEF2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3CD3D02C-739B-1DAE-7A08-CAEE1E74636C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D7C97C5D-F3D9-4BCE-E70C-D9E07BBA51E7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6006D574-D10E-A703-40AD-D16D1D9E8EE2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4AFE7F16-5BC4-69C0-A9E5-82DB76E40211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E29D2FE9-80F6-59B8-FA4A-BF0829DCFDB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45600581-D16B-A9D0-553D-835A16FC80F4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A6154A56-726C-5E96-9C58-0DE503998354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33E453A4-A556-ABC7-9460-D07B742AB094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209C44C9-A5CE-0B8B-66EB-AA3D5315AD8D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7181414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A5332589-3397-5A94-DF3C-728E828C0D29}"/>
              </a:ext>
            </a:extLst>
          </p:cNvPr>
          <p:cNvSpPr txBox="1"/>
          <p:nvPr/>
        </p:nvSpPr>
        <p:spPr>
          <a:xfrm>
            <a:off x="1176584" y="3069754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rgbClr val="FF0000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4083757317"/>
      </p:ext>
    </p:extLst>
  </p:cSld>
  <p:clrMapOvr>
    <a:masterClrMapping/>
  </p:clrMapOvr>
  <p:transition advTm="5000">
    <p:dissolv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32BDEA0F-CA71-166C-B620-0AB9D0DF293D}"/>
              </a:ext>
            </a:extLst>
          </p:cNvPr>
          <p:cNvSpPr/>
          <p:nvPr/>
        </p:nvSpPr>
        <p:spPr>
          <a:xfrm>
            <a:off x="5002934" y="1662954"/>
            <a:ext cx="4980910" cy="2358710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B5709C-BC5A-30A6-1CE2-3C9822655606}"/>
              </a:ext>
            </a:extLst>
          </p:cNvPr>
          <p:cNvGrpSpPr/>
          <p:nvPr/>
        </p:nvGrpSpPr>
        <p:grpSpPr>
          <a:xfrm>
            <a:off x="0" y="4509914"/>
            <a:ext cx="5609180" cy="2349674"/>
            <a:chOff x="0" y="3909385"/>
            <a:chExt cx="7042772" cy="295020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4337B7-1DAE-C903-6718-559174690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2013" b="24502"/>
            <a:stretch>
              <a:fillRect/>
            </a:stretch>
          </p:blipFill>
          <p:spPr>
            <a:xfrm>
              <a:off x="0" y="3909385"/>
              <a:ext cx="7042772" cy="2950203"/>
            </a:xfrm>
            <a:custGeom>
              <a:avLst/>
              <a:gdLst>
                <a:gd name="connsiteX0" fmla="*/ 0 w 7042772"/>
                <a:gd name="connsiteY0" fmla="*/ 0 h 2950203"/>
                <a:gd name="connsiteX1" fmla="*/ 7042772 w 7042772"/>
                <a:gd name="connsiteY1" fmla="*/ 0 h 2950203"/>
                <a:gd name="connsiteX2" fmla="*/ 7042772 w 7042772"/>
                <a:gd name="connsiteY2" fmla="*/ 2950203 h 2950203"/>
                <a:gd name="connsiteX3" fmla="*/ 0 w 7042772"/>
                <a:gd name="connsiteY3" fmla="*/ 2950203 h 29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2772" h="2950203">
                  <a:moveTo>
                    <a:pt x="0" y="0"/>
                  </a:moveTo>
                  <a:lnTo>
                    <a:pt x="7042772" y="0"/>
                  </a:lnTo>
                  <a:lnTo>
                    <a:pt x="7042772" y="2950203"/>
                  </a:lnTo>
                  <a:lnTo>
                    <a:pt x="0" y="2950203"/>
                  </a:lnTo>
                  <a:close/>
                </a:path>
              </a:pathLst>
            </a:custGeom>
          </p:spPr>
        </p:pic>
        <p:grpSp>
          <p:nvGrpSpPr>
            <p:cNvPr id="200" name="图形 149">
              <a:extLst>
                <a:ext uri="{FF2B5EF4-FFF2-40B4-BE49-F238E27FC236}">
                  <a16:creationId xmlns:a16="http://schemas.microsoft.com/office/drawing/2014/main" id="{F401801B-C72C-3AAB-1AA9-F03CD2675533}"/>
                </a:ext>
              </a:extLst>
            </p:cNvPr>
            <p:cNvGrpSpPr/>
            <p:nvPr/>
          </p:nvGrpSpPr>
          <p:grpSpPr>
            <a:xfrm>
              <a:off x="982695" y="4758936"/>
              <a:ext cx="1759134" cy="1748615"/>
              <a:chOff x="6648450" y="3729015"/>
              <a:chExt cx="1759962" cy="1749438"/>
            </a:xfrm>
          </p:grpSpPr>
          <p:grpSp>
            <p:nvGrpSpPr>
              <p:cNvPr id="201" name="图形 149">
                <a:extLst>
                  <a:ext uri="{FF2B5EF4-FFF2-40B4-BE49-F238E27FC236}">
                    <a16:creationId xmlns:a16="http://schemas.microsoft.com/office/drawing/2014/main" id="{07CB44E5-B531-6D01-DA6A-DCE63A5EC197}"/>
                  </a:ext>
                </a:extLst>
              </p:cNvPr>
              <p:cNvGrpSpPr/>
              <p:nvPr/>
            </p:nvGrpSpPr>
            <p:grpSpPr>
              <a:xfrm>
                <a:off x="6648450" y="3729015"/>
                <a:ext cx="1014412" cy="307620"/>
                <a:chOff x="6648450" y="3729015"/>
                <a:chExt cx="1014412" cy="307620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7FDF70E-8A9C-0192-7B9D-F2039C5E340D}"/>
                    </a:ext>
                  </a:extLst>
                </p:cNvPr>
                <p:cNvSpPr/>
                <p:nvPr/>
              </p:nvSpPr>
              <p:spPr>
                <a:xfrm>
                  <a:off x="6648450" y="3729015"/>
                  <a:ext cx="1014412" cy="307620"/>
                </a:xfrm>
                <a:custGeom>
                  <a:avLst/>
                  <a:gdLst>
                    <a:gd name="connsiteX0" fmla="*/ 1014413 w 1014412"/>
                    <a:gd name="connsiteY0" fmla="*/ 69173 h 307620"/>
                    <a:gd name="connsiteX1" fmla="*/ 0 w 1014412"/>
                    <a:gd name="connsiteY1" fmla="*/ 226336 h 307620"/>
                    <a:gd name="connsiteX2" fmla="*/ 845344 w 1014412"/>
                    <a:gd name="connsiteY2" fmla="*/ 240623 h 307620"/>
                    <a:gd name="connsiteX3" fmla="*/ 1014413 w 1014412"/>
                    <a:gd name="connsiteY3" fmla="*/ 69173 h 30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4412" h="307620">
                      <a:moveTo>
                        <a:pt x="1014413" y="69173"/>
                      </a:moveTo>
                      <a:cubicBezTo>
                        <a:pt x="1014413" y="69173"/>
                        <a:pt x="338138" y="-164189"/>
                        <a:pt x="0" y="226336"/>
                      </a:cubicBezTo>
                      <a:cubicBezTo>
                        <a:pt x="257175" y="335873"/>
                        <a:pt x="592931" y="328730"/>
                        <a:pt x="845344" y="240623"/>
                      </a:cubicBezTo>
                      <a:cubicBezTo>
                        <a:pt x="976313" y="171567"/>
                        <a:pt x="1014413" y="69173"/>
                        <a:pt x="1014413" y="69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9A62F05-1A80-FD2C-F487-A86861480CE9}"/>
                    </a:ext>
                  </a:extLst>
                </p:cNvPr>
                <p:cNvSpPr/>
                <p:nvPr/>
              </p:nvSpPr>
              <p:spPr>
                <a:xfrm>
                  <a:off x="7392828" y="3801903"/>
                  <a:ext cx="201072" cy="197643"/>
                </a:xfrm>
                <a:custGeom>
                  <a:avLst/>
                  <a:gdLst>
                    <a:gd name="connsiteX0" fmla="*/ 74485 w 201072"/>
                    <a:gd name="connsiteY0" fmla="*/ 176594 h 197643"/>
                    <a:gd name="connsiteX1" fmla="*/ 201073 w 201072"/>
                    <a:gd name="connsiteY1" fmla="*/ 0 h 197643"/>
                    <a:gd name="connsiteX2" fmla="*/ 0 w 201072"/>
                    <a:gd name="connsiteY2" fmla="*/ 197644 h 197643"/>
                    <a:gd name="connsiteX3" fmla="*/ 74485 w 201072"/>
                    <a:gd name="connsiteY3" fmla="*/ 176594 h 197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" h="197643">
                      <a:moveTo>
                        <a:pt x="74485" y="176594"/>
                      </a:moveTo>
                      <a:cubicBezTo>
                        <a:pt x="74580" y="176022"/>
                        <a:pt x="96583" y="68961"/>
                        <a:pt x="201073" y="0"/>
                      </a:cubicBezTo>
                      <a:cubicBezTo>
                        <a:pt x="97250" y="34862"/>
                        <a:pt x="22764" y="130112"/>
                        <a:pt x="0" y="197644"/>
                      </a:cubicBezTo>
                      <a:cubicBezTo>
                        <a:pt x="25432" y="191262"/>
                        <a:pt x="50292" y="184309"/>
                        <a:pt x="74485" y="176594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149">
                <a:extLst>
                  <a:ext uri="{FF2B5EF4-FFF2-40B4-BE49-F238E27FC236}">
                    <a16:creationId xmlns:a16="http://schemas.microsoft.com/office/drawing/2014/main" id="{A737107D-10EF-B9B5-2D14-8FB5F3D64786}"/>
                  </a:ext>
                </a:extLst>
              </p:cNvPr>
              <p:cNvGrpSpPr/>
              <p:nvPr/>
            </p:nvGrpSpPr>
            <p:grpSpPr>
              <a:xfrm>
                <a:off x="6964116" y="3753053"/>
                <a:ext cx="1444295" cy="1725401"/>
                <a:chOff x="6964116" y="3753053"/>
                <a:chExt cx="1444295" cy="1725401"/>
              </a:xfrm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F0D9DF49-75AC-6A4C-31FE-B97FDFA2EC2F}"/>
                    </a:ext>
                  </a:extLst>
                </p:cNvPr>
                <p:cNvSpPr/>
                <p:nvPr/>
              </p:nvSpPr>
              <p:spPr>
                <a:xfrm>
                  <a:off x="8181117" y="3850747"/>
                  <a:ext cx="84670" cy="151535"/>
                </a:xfrm>
                <a:custGeom>
                  <a:avLst/>
                  <a:gdLst>
                    <a:gd name="connsiteX0" fmla="*/ 0 w 84670"/>
                    <a:gd name="connsiteY0" fmla="*/ 1544 h 151535"/>
                    <a:gd name="connsiteX1" fmla="*/ 61913 w 84670"/>
                    <a:gd name="connsiteY1" fmla="*/ 25166 h 151535"/>
                    <a:gd name="connsiteX2" fmla="*/ 62675 w 84670"/>
                    <a:gd name="connsiteY2" fmla="*/ 148610 h 151535"/>
                    <a:gd name="connsiteX3" fmla="*/ 0 w 84670"/>
                    <a:gd name="connsiteY3" fmla="*/ 1544 h 1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70" h="151535">
                      <a:moveTo>
                        <a:pt x="0" y="1544"/>
                      </a:moveTo>
                      <a:cubicBezTo>
                        <a:pt x="0" y="1544"/>
                        <a:pt x="29813" y="-9029"/>
                        <a:pt x="61913" y="25166"/>
                      </a:cubicBezTo>
                      <a:cubicBezTo>
                        <a:pt x="94107" y="59360"/>
                        <a:pt x="90107" y="121368"/>
                        <a:pt x="62675" y="148610"/>
                      </a:cubicBezTo>
                      <a:cubicBezTo>
                        <a:pt x="35433" y="176042"/>
                        <a:pt x="0" y="1544"/>
                        <a:pt x="0" y="1544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F9CA9D68-0A54-3F14-602C-B47C7D3003DF}"/>
                    </a:ext>
                  </a:extLst>
                </p:cNvPr>
                <p:cNvSpPr/>
                <p:nvPr/>
              </p:nvSpPr>
              <p:spPr>
                <a:xfrm>
                  <a:off x="8139588" y="5107328"/>
                  <a:ext cx="268823" cy="233434"/>
                </a:xfrm>
                <a:custGeom>
                  <a:avLst/>
                  <a:gdLst>
                    <a:gd name="connsiteX0" fmla="*/ 100299 w 268823"/>
                    <a:gd name="connsiteY0" fmla="*/ 15883 h 233434"/>
                    <a:gd name="connsiteX1" fmla="*/ 0 w 268823"/>
                    <a:gd name="connsiteY1" fmla="*/ 220671 h 233434"/>
                    <a:gd name="connsiteX2" fmla="*/ 0 w 268823"/>
                    <a:gd name="connsiteY2" fmla="*/ 233434 h 233434"/>
                    <a:gd name="connsiteX3" fmla="*/ 256604 w 268823"/>
                    <a:gd name="connsiteY3" fmla="*/ 93322 h 233434"/>
                    <a:gd name="connsiteX4" fmla="*/ 100299 w 268823"/>
                    <a:gd name="connsiteY4" fmla="*/ 15883 h 23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23" h="233434">
                      <a:moveTo>
                        <a:pt x="100299" y="15883"/>
                      </a:moveTo>
                      <a:cubicBezTo>
                        <a:pt x="286" y="75415"/>
                        <a:pt x="0" y="220671"/>
                        <a:pt x="0" y="220671"/>
                      </a:cubicBezTo>
                      <a:lnTo>
                        <a:pt x="0" y="233434"/>
                      </a:lnTo>
                      <a:cubicBezTo>
                        <a:pt x="0" y="233434"/>
                        <a:pt x="208122" y="104180"/>
                        <a:pt x="256604" y="93322"/>
                      </a:cubicBezTo>
                      <a:cubicBezTo>
                        <a:pt x="305086" y="82558"/>
                        <a:pt x="200311" y="-43648"/>
                        <a:pt x="100299" y="1588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D1396B-CB56-57A5-A96A-4A76F25AF1BF}"/>
                    </a:ext>
                  </a:extLst>
                </p:cNvPr>
                <p:cNvSpPr/>
                <p:nvPr/>
              </p:nvSpPr>
              <p:spPr>
                <a:xfrm>
                  <a:off x="7107908" y="3753053"/>
                  <a:ext cx="1226926" cy="1724160"/>
                </a:xfrm>
                <a:custGeom>
                  <a:avLst/>
                  <a:gdLst>
                    <a:gd name="connsiteX0" fmla="*/ 985865 w 1226926"/>
                    <a:gd name="connsiteY0" fmla="*/ 637495 h 1724160"/>
                    <a:gd name="connsiteX1" fmla="*/ 1077971 w 1226926"/>
                    <a:gd name="connsiteY1" fmla="*/ 485095 h 1724160"/>
                    <a:gd name="connsiteX2" fmla="*/ 1140646 w 1226926"/>
                    <a:gd name="connsiteY2" fmla="*/ 173913 h 1724160"/>
                    <a:gd name="connsiteX3" fmla="*/ 966815 w 1226926"/>
                    <a:gd name="connsiteY3" fmla="*/ 64376 h 1724160"/>
                    <a:gd name="connsiteX4" fmla="*/ 666777 w 1226926"/>
                    <a:gd name="connsiteY4" fmla="*/ 82 h 1724160"/>
                    <a:gd name="connsiteX5" fmla="*/ 366740 w 1226926"/>
                    <a:gd name="connsiteY5" fmla="*/ 202488 h 1724160"/>
                    <a:gd name="connsiteX6" fmla="*/ 235771 w 1226926"/>
                    <a:gd name="connsiteY6" fmla="*/ 683501 h 1724160"/>
                    <a:gd name="connsiteX7" fmla="*/ 20696 w 1226926"/>
                    <a:gd name="connsiteY7" fmla="*/ 1402639 h 1724160"/>
                    <a:gd name="connsiteX8" fmla="*/ 922428 w 1226926"/>
                    <a:gd name="connsiteY8" fmla="*/ 1656670 h 1724160"/>
                    <a:gd name="connsiteX9" fmla="*/ 1185985 w 1226926"/>
                    <a:gd name="connsiteY9" fmla="*/ 1059739 h 1724160"/>
                    <a:gd name="connsiteX10" fmla="*/ 985865 w 1226926"/>
                    <a:gd name="connsiteY10" fmla="*/ 637495 h 172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6926" h="1724160">
                      <a:moveTo>
                        <a:pt x="985865" y="637495"/>
                      </a:moveTo>
                      <a:cubicBezTo>
                        <a:pt x="985865" y="637495"/>
                        <a:pt x="1020821" y="545388"/>
                        <a:pt x="1077971" y="485095"/>
                      </a:cubicBezTo>
                      <a:cubicBezTo>
                        <a:pt x="1135121" y="424802"/>
                        <a:pt x="1159696" y="231063"/>
                        <a:pt x="1140646" y="173913"/>
                      </a:cubicBezTo>
                      <a:cubicBezTo>
                        <a:pt x="1121596" y="116763"/>
                        <a:pt x="1059683" y="81045"/>
                        <a:pt x="966815" y="64376"/>
                      </a:cubicBezTo>
                      <a:cubicBezTo>
                        <a:pt x="873946" y="47707"/>
                        <a:pt x="792983" y="-2299"/>
                        <a:pt x="666777" y="82"/>
                      </a:cubicBezTo>
                      <a:cubicBezTo>
                        <a:pt x="540571" y="2463"/>
                        <a:pt x="419127" y="54851"/>
                        <a:pt x="366740" y="202488"/>
                      </a:cubicBezTo>
                      <a:cubicBezTo>
                        <a:pt x="314352" y="350126"/>
                        <a:pt x="364358" y="500145"/>
                        <a:pt x="235771" y="683501"/>
                      </a:cubicBezTo>
                      <a:cubicBezTo>
                        <a:pt x="107183" y="866857"/>
                        <a:pt x="-58742" y="1056595"/>
                        <a:pt x="20696" y="1402639"/>
                      </a:cubicBezTo>
                      <a:cubicBezTo>
                        <a:pt x="100040" y="1748682"/>
                        <a:pt x="671540" y="1783639"/>
                        <a:pt x="922428" y="1656670"/>
                      </a:cubicBezTo>
                      <a:cubicBezTo>
                        <a:pt x="1173221" y="1529702"/>
                        <a:pt x="1297046" y="1282052"/>
                        <a:pt x="1185985" y="1059739"/>
                      </a:cubicBezTo>
                      <a:cubicBezTo>
                        <a:pt x="1074733" y="837520"/>
                        <a:pt x="982721" y="773988"/>
                        <a:pt x="985865" y="6374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0FB9CFF9-2142-7E75-C174-4A30DA94C167}"/>
                    </a:ext>
                  </a:extLst>
                </p:cNvPr>
                <p:cNvSpPr/>
                <p:nvPr/>
              </p:nvSpPr>
              <p:spPr>
                <a:xfrm>
                  <a:off x="7902606" y="4629015"/>
                  <a:ext cx="391191" cy="293980"/>
                </a:xfrm>
                <a:custGeom>
                  <a:avLst/>
                  <a:gdLst>
                    <a:gd name="connsiteX0" fmla="*/ 0 w 391191"/>
                    <a:gd name="connsiteY0" fmla="*/ 293981 h 293980"/>
                    <a:gd name="connsiteX1" fmla="*/ 391192 w 391191"/>
                    <a:gd name="connsiteY1" fmla="*/ 183776 h 293980"/>
                    <a:gd name="connsiteX2" fmla="*/ 0 w 391191"/>
                    <a:gd name="connsiteY2" fmla="*/ 293981 h 293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1191" h="293980">
                      <a:moveTo>
                        <a:pt x="0" y="293981"/>
                      </a:moveTo>
                      <a:cubicBezTo>
                        <a:pt x="0" y="293981"/>
                        <a:pt x="188690" y="-101974"/>
                        <a:pt x="391192" y="183776"/>
                      </a:cubicBezTo>
                      <a:cubicBezTo>
                        <a:pt x="358712" y="2897"/>
                        <a:pt x="152400" y="-161029"/>
                        <a:pt x="0" y="29398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45F53DC-8F84-2D39-3012-10C8201DAFFB}"/>
                    </a:ext>
                  </a:extLst>
                </p:cNvPr>
                <p:cNvSpPr/>
                <p:nvPr/>
              </p:nvSpPr>
              <p:spPr>
                <a:xfrm>
                  <a:off x="6964116" y="4922992"/>
                  <a:ext cx="649120" cy="555462"/>
                </a:xfrm>
                <a:custGeom>
                  <a:avLst/>
                  <a:gdLst>
                    <a:gd name="connsiteX0" fmla="*/ 649121 w 649120"/>
                    <a:gd name="connsiteY0" fmla="*/ 550739 h 555462"/>
                    <a:gd name="connsiteX1" fmla="*/ 485100 w 649120"/>
                    <a:gd name="connsiteY1" fmla="*/ 297850 h 555462"/>
                    <a:gd name="connsiteX2" fmla="*/ 59047 w 649120"/>
                    <a:gd name="connsiteY2" fmla="*/ 54963 h 555462"/>
                    <a:gd name="connsiteX3" fmla="*/ 649121 w 649120"/>
                    <a:gd name="connsiteY3" fmla="*/ 550739 h 55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5462">
                      <a:moveTo>
                        <a:pt x="649121" y="550739"/>
                      </a:moveTo>
                      <a:cubicBezTo>
                        <a:pt x="649121" y="550739"/>
                        <a:pt x="544441" y="531213"/>
                        <a:pt x="485100" y="297850"/>
                      </a:cubicBezTo>
                      <a:cubicBezTo>
                        <a:pt x="425760" y="64488"/>
                        <a:pt x="228592" y="-86959"/>
                        <a:pt x="59047" y="54963"/>
                      </a:cubicBezTo>
                      <a:cubicBezTo>
                        <a:pt x="-110593" y="196790"/>
                        <a:pt x="85050" y="603698"/>
                        <a:pt x="649121" y="550739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DF08BDC-A1D2-1A2F-B860-5A30C3D37798}"/>
                    </a:ext>
                  </a:extLst>
                </p:cNvPr>
                <p:cNvSpPr/>
                <p:nvPr/>
              </p:nvSpPr>
              <p:spPr>
                <a:xfrm>
                  <a:off x="6964116" y="4926514"/>
                  <a:ext cx="649120" cy="551939"/>
                </a:xfrm>
                <a:custGeom>
                  <a:avLst/>
                  <a:gdLst>
                    <a:gd name="connsiteX0" fmla="*/ 649121 w 649120"/>
                    <a:gd name="connsiteY0" fmla="*/ 547217 h 551939"/>
                    <a:gd name="connsiteX1" fmla="*/ 394804 w 649120"/>
                    <a:gd name="connsiteY1" fmla="*/ 315188 h 551939"/>
                    <a:gd name="connsiteX2" fmla="*/ 59047 w 649120"/>
                    <a:gd name="connsiteY2" fmla="*/ 51441 h 551939"/>
                    <a:gd name="connsiteX3" fmla="*/ 649121 w 649120"/>
                    <a:gd name="connsiteY3" fmla="*/ 547217 h 55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1939">
                      <a:moveTo>
                        <a:pt x="649121" y="547217"/>
                      </a:moveTo>
                      <a:cubicBezTo>
                        <a:pt x="649121" y="547217"/>
                        <a:pt x="454144" y="548550"/>
                        <a:pt x="394804" y="315188"/>
                      </a:cubicBezTo>
                      <a:cubicBezTo>
                        <a:pt x="335462" y="81825"/>
                        <a:pt x="228592" y="-90387"/>
                        <a:pt x="59047" y="51441"/>
                      </a:cubicBezTo>
                      <a:cubicBezTo>
                        <a:pt x="-110593" y="193268"/>
                        <a:pt x="85050" y="600176"/>
                        <a:pt x="649121" y="5472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4F45D425-3096-D842-EB8C-68C5FE73D79C}"/>
                    </a:ext>
                  </a:extLst>
                </p:cNvPr>
                <p:cNvSpPr/>
                <p:nvPr/>
              </p:nvSpPr>
              <p:spPr>
                <a:xfrm>
                  <a:off x="7147654" y="3991832"/>
                  <a:ext cx="712029" cy="769620"/>
                </a:xfrm>
                <a:custGeom>
                  <a:avLst/>
                  <a:gdLst>
                    <a:gd name="connsiteX0" fmla="*/ 212122 w 712029"/>
                    <a:gd name="connsiteY0" fmla="*/ 420243 h 769620"/>
                    <a:gd name="connsiteX1" fmla="*/ 195929 w 712029"/>
                    <a:gd name="connsiteY1" fmla="*/ 444722 h 769620"/>
                    <a:gd name="connsiteX2" fmla="*/ 0 w 712029"/>
                    <a:gd name="connsiteY2" fmla="*/ 769620 h 769620"/>
                    <a:gd name="connsiteX3" fmla="*/ 456343 w 712029"/>
                    <a:gd name="connsiteY3" fmla="*/ 398431 h 769620"/>
                    <a:gd name="connsiteX4" fmla="*/ 711899 w 712029"/>
                    <a:gd name="connsiteY4" fmla="*/ 0 h 769620"/>
                    <a:gd name="connsiteX5" fmla="*/ 212122 w 712029"/>
                    <a:gd name="connsiteY5" fmla="*/ 420243 h 76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2029" h="769620">
                      <a:moveTo>
                        <a:pt x="212122" y="420243"/>
                      </a:moveTo>
                      <a:cubicBezTo>
                        <a:pt x="207074" y="428339"/>
                        <a:pt x="201740" y="436531"/>
                        <a:pt x="195929" y="444722"/>
                      </a:cubicBezTo>
                      <a:cubicBezTo>
                        <a:pt x="126778" y="543401"/>
                        <a:pt x="46768" y="643890"/>
                        <a:pt x="0" y="769620"/>
                      </a:cubicBezTo>
                      <a:cubicBezTo>
                        <a:pt x="103823" y="595598"/>
                        <a:pt x="249174" y="569023"/>
                        <a:pt x="456343" y="398431"/>
                      </a:cubicBezTo>
                      <a:cubicBezTo>
                        <a:pt x="726187" y="176213"/>
                        <a:pt x="711899" y="0"/>
                        <a:pt x="711899" y="0"/>
                      </a:cubicBezTo>
                      <a:cubicBezTo>
                        <a:pt x="711899" y="0"/>
                        <a:pt x="439579" y="166211"/>
                        <a:pt x="212122" y="4202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149">
                <a:extLst>
                  <a:ext uri="{FF2B5EF4-FFF2-40B4-BE49-F238E27FC236}">
                    <a16:creationId xmlns:a16="http://schemas.microsoft.com/office/drawing/2014/main" id="{EBF19234-D236-7E1F-16E6-750B916AFF6B}"/>
                  </a:ext>
                </a:extLst>
              </p:cNvPr>
              <p:cNvGrpSpPr/>
              <p:nvPr/>
            </p:nvGrpSpPr>
            <p:grpSpPr>
              <a:xfrm>
                <a:off x="8006047" y="3893603"/>
                <a:ext cx="66867" cy="66797"/>
                <a:chOff x="8006047" y="3893603"/>
                <a:chExt cx="66867" cy="66797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F173CBC-2884-226A-FA8C-900A597D5F99}"/>
                    </a:ext>
                  </a:extLst>
                </p:cNvPr>
                <p:cNvSpPr/>
                <p:nvPr/>
              </p:nvSpPr>
              <p:spPr>
                <a:xfrm>
                  <a:off x="8006047" y="3893603"/>
                  <a:ext cx="66867" cy="66797"/>
                </a:xfrm>
                <a:custGeom>
                  <a:avLst/>
                  <a:gdLst>
                    <a:gd name="connsiteX0" fmla="*/ 59533 w 66867"/>
                    <a:gd name="connsiteY0" fmla="*/ 12504 h 66797"/>
                    <a:gd name="connsiteX1" fmla="*/ 54293 w 66867"/>
                    <a:gd name="connsiteY1" fmla="*/ 59462 h 66797"/>
                    <a:gd name="connsiteX2" fmla="*/ 7335 w 66867"/>
                    <a:gd name="connsiteY2" fmla="*/ 54224 h 66797"/>
                    <a:gd name="connsiteX3" fmla="*/ 12574 w 66867"/>
                    <a:gd name="connsiteY3" fmla="*/ 7266 h 66797"/>
                    <a:gd name="connsiteX4" fmla="*/ 59533 w 66867"/>
                    <a:gd name="connsiteY4" fmla="*/ 12504 h 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67" h="66797">
                      <a:moveTo>
                        <a:pt x="59533" y="12504"/>
                      </a:moveTo>
                      <a:cubicBezTo>
                        <a:pt x="71057" y="26887"/>
                        <a:pt x="68772" y="47937"/>
                        <a:pt x="54293" y="59462"/>
                      </a:cubicBezTo>
                      <a:cubicBezTo>
                        <a:pt x="39910" y="70988"/>
                        <a:pt x="18861" y="68702"/>
                        <a:pt x="7335" y="54224"/>
                      </a:cubicBezTo>
                      <a:cubicBezTo>
                        <a:pt x="-4190" y="39841"/>
                        <a:pt x="-1904" y="18791"/>
                        <a:pt x="12574" y="7266"/>
                      </a:cubicBezTo>
                      <a:cubicBezTo>
                        <a:pt x="26957" y="-4165"/>
                        <a:pt x="48007" y="-1879"/>
                        <a:pt x="59533" y="12504"/>
                      </a:cubicBezTo>
                      <a:close/>
                    </a:path>
                  </a:pathLst>
                </a:custGeom>
                <a:solidFill>
                  <a:srgbClr val="D872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3ED39D93-A224-358A-C920-85F322764B0D}"/>
                    </a:ext>
                  </a:extLst>
                </p:cNvPr>
                <p:cNvSpPr/>
                <p:nvPr/>
              </p:nvSpPr>
              <p:spPr>
                <a:xfrm>
                  <a:off x="8020929" y="3908510"/>
                  <a:ext cx="37008" cy="37008"/>
                </a:xfrm>
                <a:custGeom>
                  <a:avLst/>
                  <a:gdLst>
                    <a:gd name="connsiteX0" fmla="*/ 32935 w 37008"/>
                    <a:gd name="connsiteY0" fmla="*/ 6931 h 37008"/>
                    <a:gd name="connsiteX1" fmla="*/ 30077 w 37008"/>
                    <a:gd name="connsiteY1" fmla="*/ 32934 h 37008"/>
                    <a:gd name="connsiteX2" fmla="*/ 4074 w 37008"/>
                    <a:gd name="connsiteY2" fmla="*/ 30077 h 37008"/>
                    <a:gd name="connsiteX3" fmla="*/ 6932 w 37008"/>
                    <a:gd name="connsiteY3" fmla="*/ 4074 h 37008"/>
                    <a:gd name="connsiteX4" fmla="*/ 32935 w 37008"/>
                    <a:gd name="connsiteY4" fmla="*/ 6931 h 3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08" h="37008">
                      <a:moveTo>
                        <a:pt x="32935" y="6931"/>
                      </a:moveTo>
                      <a:cubicBezTo>
                        <a:pt x="39316" y="14932"/>
                        <a:pt x="38078" y="26553"/>
                        <a:pt x="30077" y="32934"/>
                      </a:cubicBezTo>
                      <a:cubicBezTo>
                        <a:pt x="22076" y="39316"/>
                        <a:pt x="10456" y="38078"/>
                        <a:pt x="4074" y="30077"/>
                      </a:cubicBezTo>
                      <a:cubicBezTo>
                        <a:pt x="-2308" y="22076"/>
                        <a:pt x="-1070" y="10456"/>
                        <a:pt x="6932" y="4074"/>
                      </a:cubicBezTo>
                      <a:cubicBezTo>
                        <a:pt x="14932" y="-2308"/>
                        <a:pt x="26553" y="-1070"/>
                        <a:pt x="32935" y="693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08DCD33-789A-749C-9F33-17244013CACB}"/>
                    </a:ext>
                  </a:extLst>
                </p:cNvPr>
                <p:cNvSpPr/>
                <p:nvPr/>
              </p:nvSpPr>
              <p:spPr>
                <a:xfrm>
                  <a:off x="8021200" y="3907923"/>
                  <a:ext cx="13892" cy="13892"/>
                </a:xfrm>
                <a:custGeom>
                  <a:avLst/>
                  <a:gdLst>
                    <a:gd name="connsiteX0" fmla="*/ 12375 w 13892"/>
                    <a:gd name="connsiteY0" fmla="*/ 2565 h 13892"/>
                    <a:gd name="connsiteX1" fmla="*/ 11328 w 13892"/>
                    <a:gd name="connsiteY1" fmla="*/ 12375 h 13892"/>
                    <a:gd name="connsiteX2" fmla="*/ 1517 w 13892"/>
                    <a:gd name="connsiteY2" fmla="*/ 11328 h 13892"/>
                    <a:gd name="connsiteX3" fmla="*/ 2565 w 13892"/>
                    <a:gd name="connsiteY3" fmla="*/ 1517 h 13892"/>
                    <a:gd name="connsiteX4" fmla="*/ 12375 w 13892"/>
                    <a:gd name="connsiteY4" fmla="*/ 2565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2" h="13892">
                      <a:moveTo>
                        <a:pt x="12375" y="2565"/>
                      </a:moveTo>
                      <a:cubicBezTo>
                        <a:pt x="14756" y="5613"/>
                        <a:pt x="14280" y="9994"/>
                        <a:pt x="11328" y="12375"/>
                      </a:cubicBezTo>
                      <a:cubicBezTo>
                        <a:pt x="8279" y="14757"/>
                        <a:pt x="3898" y="14281"/>
                        <a:pt x="1517" y="11328"/>
                      </a:cubicBezTo>
                      <a:cubicBezTo>
                        <a:pt x="-864" y="8280"/>
                        <a:pt x="-388" y="3898"/>
                        <a:pt x="2565" y="1517"/>
                      </a:cubicBezTo>
                      <a:cubicBezTo>
                        <a:pt x="5613" y="-864"/>
                        <a:pt x="9994" y="-388"/>
                        <a:pt x="12375" y="25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149">
                <a:extLst>
                  <a:ext uri="{FF2B5EF4-FFF2-40B4-BE49-F238E27FC236}">
                    <a16:creationId xmlns:a16="http://schemas.microsoft.com/office/drawing/2014/main" id="{3D268F6F-0BAC-7EEC-0FD5-B9598BAFDD1C}"/>
                  </a:ext>
                </a:extLst>
              </p:cNvPr>
              <p:cNvGrpSpPr/>
              <p:nvPr/>
            </p:nvGrpSpPr>
            <p:grpSpPr>
              <a:xfrm>
                <a:off x="6945725" y="3871150"/>
                <a:ext cx="923131" cy="755332"/>
                <a:chOff x="6945725" y="3871150"/>
                <a:chExt cx="923131" cy="755332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295FCAE-A541-FCAD-2AB6-A2D16A879F6C}"/>
                    </a:ext>
                  </a:extLst>
                </p:cNvPr>
                <p:cNvSpPr/>
                <p:nvPr/>
              </p:nvSpPr>
              <p:spPr>
                <a:xfrm>
                  <a:off x="6945725" y="3871150"/>
                  <a:ext cx="923131" cy="755332"/>
                </a:xfrm>
                <a:custGeom>
                  <a:avLst/>
                  <a:gdLst>
                    <a:gd name="connsiteX0" fmla="*/ 920686 w 923131"/>
                    <a:gd name="connsiteY0" fmla="*/ 0 h 755332"/>
                    <a:gd name="connsiteX1" fmla="*/ 0 w 923131"/>
                    <a:gd name="connsiteY1" fmla="*/ 755332 h 755332"/>
                    <a:gd name="connsiteX2" fmla="*/ 852964 w 923131"/>
                    <a:gd name="connsiteY2" fmla="*/ 270986 h 755332"/>
                    <a:gd name="connsiteX3" fmla="*/ 920686 w 923131"/>
                    <a:gd name="connsiteY3" fmla="*/ 0 h 75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131" h="755332">
                      <a:moveTo>
                        <a:pt x="920686" y="0"/>
                      </a:moveTo>
                      <a:cubicBezTo>
                        <a:pt x="920686" y="0"/>
                        <a:pt x="107442" y="165735"/>
                        <a:pt x="0" y="755332"/>
                      </a:cubicBezTo>
                      <a:cubicBezTo>
                        <a:pt x="321564" y="713041"/>
                        <a:pt x="652748" y="507968"/>
                        <a:pt x="852964" y="270986"/>
                      </a:cubicBezTo>
                      <a:cubicBezTo>
                        <a:pt x="942975" y="124777"/>
                        <a:pt x="920686" y="0"/>
                        <a:pt x="9206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41E9B4DF-7422-1E10-07EE-71B9EBC5EC32}"/>
                    </a:ext>
                  </a:extLst>
                </p:cNvPr>
                <p:cNvSpPr/>
                <p:nvPr/>
              </p:nvSpPr>
              <p:spPr>
                <a:xfrm>
                  <a:off x="7104457" y="3969639"/>
                  <a:ext cx="689374" cy="553007"/>
                </a:xfrm>
                <a:custGeom>
                  <a:avLst/>
                  <a:gdLst>
                    <a:gd name="connsiteX0" fmla="*/ 689374 w 689374"/>
                    <a:gd name="connsiteY0" fmla="*/ 0 h 553007"/>
                    <a:gd name="connsiteX1" fmla="*/ 267893 w 689374"/>
                    <a:gd name="connsiteY1" fmla="*/ 197644 h 553007"/>
                    <a:gd name="connsiteX2" fmla="*/ 13099 w 689374"/>
                    <a:gd name="connsiteY2" fmla="*/ 542925 h 553007"/>
                    <a:gd name="connsiteX3" fmla="*/ 546499 w 689374"/>
                    <a:gd name="connsiteY3" fmla="*/ 226219 h 553007"/>
                    <a:gd name="connsiteX4" fmla="*/ 689374 w 689374"/>
                    <a:gd name="connsiteY4" fmla="*/ 0 h 55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374" h="553007">
                      <a:moveTo>
                        <a:pt x="689374" y="0"/>
                      </a:moveTo>
                      <a:cubicBezTo>
                        <a:pt x="689374" y="0"/>
                        <a:pt x="486968" y="35719"/>
                        <a:pt x="267893" y="197644"/>
                      </a:cubicBezTo>
                      <a:cubicBezTo>
                        <a:pt x="48818" y="359569"/>
                        <a:pt x="-34907" y="481870"/>
                        <a:pt x="13099" y="542925"/>
                      </a:cubicBezTo>
                      <a:cubicBezTo>
                        <a:pt x="61105" y="603980"/>
                        <a:pt x="432199" y="373856"/>
                        <a:pt x="546499" y="226219"/>
                      </a:cubicBezTo>
                      <a:cubicBezTo>
                        <a:pt x="660799" y="78581"/>
                        <a:pt x="689374" y="0"/>
                        <a:pt x="689374" y="0"/>
                      </a:cubicBezTo>
                      <a:close/>
                    </a:path>
                  </a:pathLst>
                </a:custGeom>
                <a:solidFill>
                  <a:srgbClr val="F5BB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61AD59C9-0EF3-D70C-CEEF-3EFCED40991D}"/>
                    </a:ext>
                  </a:extLst>
                </p:cNvPr>
                <p:cNvSpPr/>
                <p:nvPr/>
              </p:nvSpPr>
              <p:spPr>
                <a:xfrm>
                  <a:off x="7130129" y="3969543"/>
                  <a:ext cx="663701" cy="553004"/>
                </a:xfrm>
                <a:custGeom>
                  <a:avLst/>
                  <a:gdLst>
                    <a:gd name="connsiteX0" fmla="*/ 592836 w 663701"/>
                    <a:gd name="connsiteY0" fmla="*/ 18479 h 553004"/>
                    <a:gd name="connsiteX1" fmla="*/ 454152 w 663701"/>
                    <a:gd name="connsiteY1" fmla="*/ 234601 h 553004"/>
                    <a:gd name="connsiteX2" fmla="*/ 0 w 663701"/>
                    <a:gd name="connsiteY2" fmla="*/ 551021 h 553004"/>
                    <a:gd name="connsiteX3" fmla="*/ 520827 w 663701"/>
                    <a:gd name="connsiteY3" fmla="*/ 226219 h 553004"/>
                    <a:gd name="connsiteX4" fmla="*/ 663702 w 663701"/>
                    <a:gd name="connsiteY4" fmla="*/ 0 h 553004"/>
                    <a:gd name="connsiteX5" fmla="*/ 592836 w 663701"/>
                    <a:gd name="connsiteY5" fmla="*/ 18479 h 553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3701" h="553004">
                      <a:moveTo>
                        <a:pt x="592836" y="18479"/>
                      </a:moveTo>
                      <a:cubicBezTo>
                        <a:pt x="581597" y="43815"/>
                        <a:pt x="545020" y="117348"/>
                        <a:pt x="454152" y="234601"/>
                      </a:cubicBezTo>
                      <a:cubicBezTo>
                        <a:pt x="366522" y="347758"/>
                        <a:pt x="128207" y="509206"/>
                        <a:pt x="0" y="551021"/>
                      </a:cubicBezTo>
                      <a:cubicBezTo>
                        <a:pt x="80582" y="575691"/>
                        <a:pt x="413671" y="364712"/>
                        <a:pt x="520827" y="226219"/>
                      </a:cubicBezTo>
                      <a:cubicBezTo>
                        <a:pt x="635127" y="78581"/>
                        <a:pt x="663702" y="0"/>
                        <a:pt x="663702" y="0"/>
                      </a:cubicBezTo>
                      <a:cubicBezTo>
                        <a:pt x="663702" y="0"/>
                        <a:pt x="637032" y="4858"/>
                        <a:pt x="592836" y="18479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382462-DB2F-E989-F25E-2AC9AA6DFC95}"/>
              </a:ext>
            </a:extLst>
          </p:cNvPr>
          <p:cNvGrpSpPr/>
          <p:nvPr/>
        </p:nvGrpSpPr>
        <p:grpSpPr>
          <a:xfrm>
            <a:off x="5121986" y="935896"/>
            <a:ext cx="1918592" cy="1918592"/>
            <a:chOff x="4395869" y="1272442"/>
            <a:chExt cx="1691501" cy="169150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1C1FCC5-ABF3-65ED-2B06-8B6B3FEE82B1}"/>
                </a:ext>
              </a:extLst>
            </p:cNvPr>
            <p:cNvGrpSpPr/>
            <p:nvPr/>
          </p:nvGrpSpPr>
          <p:grpSpPr>
            <a:xfrm>
              <a:off x="4395869" y="1272442"/>
              <a:ext cx="1691501" cy="1691501"/>
              <a:chOff x="2998294" y="1272442"/>
              <a:chExt cx="1934462" cy="1934463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67E027A-D8F1-5B67-1942-AC864ADB89B2}"/>
                  </a:ext>
                </a:extLst>
              </p:cNvPr>
              <p:cNvSpPr/>
              <p:nvPr/>
            </p:nvSpPr>
            <p:spPr bwMode="auto">
              <a:xfrm>
                <a:off x="2998294" y="1272442"/>
                <a:ext cx="1934462" cy="1934463"/>
              </a:xfrm>
              <a:prstGeom prst="ellipse">
                <a:avLst/>
              </a:prstGeom>
              <a:gradFill>
                <a:gsLst>
                  <a:gs pos="0">
                    <a:srgbClr val="E61B20"/>
                  </a:gs>
                  <a:gs pos="100000">
                    <a:srgbClr val="C10000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sx="103000" sy="103000" algn="tl" rotWithShape="0">
                  <a:prstClr val="black">
                    <a:alpha val="12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7CAF7CD-D410-8475-2580-3DF99F885000}"/>
                  </a:ext>
                </a:extLst>
              </p:cNvPr>
              <p:cNvSpPr txBox="1"/>
              <p:nvPr/>
            </p:nvSpPr>
            <p:spPr>
              <a:xfrm>
                <a:off x="3160770" y="1492816"/>
                <a:ext cx="1616586" cy="1582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80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en-US" altLang="zh-CN" sz="9600" dirty="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01</a:t>
                </a:r>
                <a:endParaRPr lang="zh-CN" altLang="en-US" sz="9600" dirty="0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478B811-C8A4-F985-55BA-D98F638FBFE7}"/>
                </a:ext>
              </a:extLst>
            </p:cNvPr>
            <p:cNvSpPr/>
            <p:nvPr/>
          </p:nvSpPr>
          <p:spPr>
            <a:xfrm flipH="1">
              <a:off x="4881271" y="2597806"/>
              <a:ext cx="797106" cy="366138"/>
            </a:xfrm>
            <a:custGeom>
              <a:avLst/>
              <a:gdLst>
                <a:gd name="connsiteX0" fmla="*/ 192249 w 797106"/>
                <a:gd name="connsiteY0" fmla="*/ 322587 h 366138"/>
                <a:gd name="connsiteX1" fmla="*/ 187020 w 797106"/>
                <a:gd name="connsiteY1" fmla="*/ 324772 h 366138"/>
                <a:gd name="connsiteX2" fmla="*/ 243737 w 797106"/>
                <a:gd name="connsiteY2" fmla="*/ 342378 h 366138"/>
                <a:gd name="connsiteX3" fmla="*/ 237706 w 797106"/>
                <a:gd name="connsiteY3" fmla="*/ 334289 h 366138"/>
                <a:gd name="connsiteX4" fmla="*/ 215672 w 797106"/>
                <a:gd name="connsiteY4" fmla="*/ 322892 h 366138"/>
                <a:gd name="connsiteX5" fmla="*/ 192249 w 797106"/>
                <a:gd name="connsiteY5" fmla="*/ 322587 h 366138"/>
                <a:gd name="connsiteX6" fmla="*/ 485496 w 797106"/>
                <a:gd name="connsiteY6" fmla="*/ 0 h 366138"/>
                <a:gd name="connsiteX7" fmla="*/ 397244 w 797106"/>
                <a:gd name="connsiteY7" fmla="*/ 37410 h 366138"/>
                <a:gd name="connsiteX8" fmla="*/ 295389 w 797106"/>
                <a:gd name="connsiteY8" fmla="*/ 204856 h 366138"/>
                <a:gd name="connsiteX9" fmla="*/ 399633 w 797106"/>
                <a:gd name="connsiteY9" fmla="*/ 195734 h 366138"/>
                <a:gd name="connsiteX10" fmla="*/ 379055 w 797106"/>
                <a:gd name="connsiteY10" fmla="*/ 173472 h 366138"/>
                <a:gd name="connsiteX11" fmla="*/ 349850 w 797106"/>
                <a:gd name="connsiteY11" fmla="*/ 155339 h 366138"/>
                <a:gd name="connsiteX12" fmla="*/ 430398 w 797106"/>
                <a:gd name="connsiteY12" fmla="*/ 161962 h 366138"/>
                <a:gd name="connsiteX13" fmla="*/ 356190 w 797106"/>
                <a:gd name="connsiteY13" fmla="*/ 273375 h 366138"/>
                <a:gd name="connsiteX14" fmla="*/ 224298 w 797106"/>
                <a:gd name="connsiteY14" fmla="*/ 173582 h 366138"/>
                <a:gd name="connsiteX15" fmla="*/ 67982 w 797106"/>
                <a:gd name="connsiteY15" fmla="*/ 216474 h 366138"/>
                <a:gd name="connsiteX16" fmla="*/ 1768 w 797106"/>
                <a:gd name="connsiteY16" fmla="*/ 240525 h 366138"/>
                <a:gd name="connsiteX17" fmla="*/ 0 w 797106"/>
                <a:gd name="connsiteY17" fmla="*/ 242048 h 366138"/>
                <a:gd name="connsiteX18" fmla="*/ 106169 w 797106"/>
                <a:gd name="connsiteY18" fmla="*/ 299675 h 366138"/>
                <a:gd name="connsiteX19" fmla="*/ 156543 w 797106"/>
                <a:gd name="connsiteY19" fmla="*/ 315312 h 366138"/>
                <a:gd name="connsiteX20" fmla="*/ 169447 w 797106"/>
                <a:gd name="connsiteY20" fmla="*/ 303706 h 366138"/>
                <a:gd name="connsiteX21" fmla="*/ 274913 w 797106"/>
                <a:gd name="connsiteY21" fmla="*/ 346891 h 366138"/>
                <a:gd name="connsiteX22" fmla="*/ 276501 w 797106"/>
                <a:gd name="connsiteY22" fmla="*/ 350722 h 366138"/>
                <a:gd name="connsiteX23" fmla="*/ 348900 w 797106"/>
                <a:gd name="connsiteY23" fmla="*/ 361772 h 366138"/>
                <a:gd name="connsiteX24" fmla="*/ 435373 w 797106"/>
                <a:gd name="connsiteY24" fmla="*/ 366138 h 366138"/>
                <a:gd name="connsiteX25" fmla="*/ 764577 w 797106"/>
                <a:gd name="connsiteY25" fmla="*/ 299675 h 366138"/>
                <a:gd name="connsiteX26" fmla="*/ 797106 w 797106"/>
                <a:gd name="connsiteY26" fmla="*/ 282019 h 366138"/>
                <a:gd name="connsiteX27" fmla="*/ 775458 w 797106"/>
                <a:gd name="connsiteY27" fmla="*/ 245359 h 366138"/>
                <a:gd name="connsiteX28" fmla="*/ 680670 w 797106"/>
                <a:gd name="connsiteY28" fmla="*/ 180966 h 366138"/>
                <a:gd name="connsiteX29" fmla="*/ 577256 w 797106"/>
                <a:gd name="connsiteY29" fmla="*/ 59670 h 366138"/>
                <a:gd name="connsiteX30" fmla="*/ 485496 w 797106"/>
                <a:gd name="connsiteY30" fmla="*/ 0 h 36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97106" h="366138">
                  <a:moveTo>
                    <a:pt x="192249" y="322587"/>
                  </a:moveTo>
                  <a:lnTo>
                    <a:pt x="187020" y="324772"/>
                  </a:lnTo>
                  <a:lnTo>
                    <a:pt x="243737" y="342378"/>
                  </a:lnTo>
                  <a:lnTo>
                    <a:pt x="237706" y="334289"/>
                  </a:lnTo>
                  <a:cubicBezTo>
                    <a:pt x="231125" y="328654"/>
                    <a:pt x="223571" y="324738"/>
                    <a:pt x="215672" y="322892"/>
                  </a:cubicBezTo>
                  <a:cubicBezTo>
                    <a:pt x="207773" y="321019"/>
                    <a:pt x="199776" y="321060"/>
                    <a:pt x="192249" y="322587"/>
                  </a:cubicBezTo>
                  <a:close/>
                  <a:moveTo>
                    <a:pt x="485496" y="0"/>
                  </a:moveTo>
                  <a:cubicBezTo>
                    <a:pt x="446612" y="109"/>
                    <a:pt x="408312" y="16397"/>
                    <a:pt x="397244" y="37410"/>
                  </a:cubicBezTo>
                  <a:cubicBezTo>
                    <a:pt x="271692" y="26659"/>
                    <a:pt x="266911" y="165220"/>
                    <a:pt x="295389" y="204856"/>
                  </a:cubicBezTo>
                  <a:cubicBezTo>
                    <a:pt x="323866" y="244382"/>
                    <a:pt x="389345" y="226248"/>
                    <a:pt x="399633" y="195734"/>
                  </a:cubicBezTo>
                  <a:cubicBezTo>
                    <a:pt x="409819" y="165220"/>
                    <a:pt x="385395" y="159465"/>
                    <a:pt x="379055" y="173472"/>
                  </a:cubicBezTo>
                  <a:cubicBezTo>
                    <a:pt x="372715" y="187481"/>
                    <a:pt x="347459" y="189978"/>
                    <a:pt x="349850" y="155339"/>
                  </a:cubicBezTo>
                  <a:cubicBezTo>
                    <a:pt x="352240" y="120698"/>
                    <a:pt x="409819" y="105822"/>
                    <a:pt x="430398" y="161962"/>
                  </a:cubicBezTo>
                  <a:cubicBezTo>
                    <a:pt x="450977" y="218103"/>
                    <a:pt x="399633" y="272506"/>
                    <a:pt x="356190" y="273375"/>
                  </a:cubicBezTo>
                  <a:cubicBezTo>
                    <a:pt x="312745" y="274244"/>
                    <a:pt x="274809" y="246989"/>
                    <a:pt x="224298" y="173582"/>
                  </a:cubicBezTo>
                  <a:cubicBezTo>
                    <a:pt x="173786" y="100175"/>
                    <a:pt x="62473" y="152081"/>
                    <a:pt x="67982" y="216474"/>
                  </a:cubicBezTo>
                  <a:cubicBezTo>
                    <a:pt x="40154" y="220818"/>
                    <a:pt x="18445" y="229389"/>
                    <a:pt x="1768" y="240525"/>
                  </a:cubicBezTo>
                  <a:lnTo>
                    <a:pt x="0" y="242048"/>
                  </a:lnTo>
                  <a:lnTo>
                    <a:pt x="106169" y="299675"/>
                  </a:lnTo>
                  <a:lnTo>
                    <a:pt x="156543" y="315312"/>
                  </a:lnTo>
                  <a:lnTo>
                    <a:pt x="169447" y="303706"/>
                  </a:lnTo>
                  <a:cubicBezTo>
                    <a:pt x="205538" y="284689"/>
                    <a:pt x="247709" y="298595"/>
                    <a:pt x="274913" y="346891"/>
                  </a:cubicBezTo>
                  <a:lnTo>
                    <a:pt x="276501" y="350722"/>
                  </a:lnTo>
                  <a:lnTo>
                    <a:pt x="348900" y="361772"/>
                  </a:lnTo>
                  <a:cubicBezTo>
                    <a:pt x="377332" y="364659"/>
                    <a:pt x="406180" y="366138"/>
                    <a:pt x="435373" y="366138"/>
                  </a:cubicBezTo>
                  <a:cubicBezTo>
                    <a:pt x="552147" y="366138"/>
                    <a:pt x="663393" y="342472"/>
                    <a:pt x="764577" y="299675"/>
                  </a:cubicBezTo>
                  <a:lnTo>
                    <a:pt x="797106" y="282019"/>
                  </a:lnTo>
                  <a:lnTo>
                    <a:pt x="775458" y="245359"/>
                  </a:lnTo>
                  <a:cubicBezTo>
                    <a:pt x="742303" y="187590"/>
                    <a:pt x="724114" y="184223"/>
                    <a:pt x="680670" y="180966"/>
                  </a:cubicBezTo>
                  <a:cubicBezTo>
                    <a:pt x="701249" y="83560"/>
                    <a:pt x="615920" y="54676"/>
                    <a:pt x="577256" y="59670"/>
                  </a:cubicBezTo>
                  <a:cubicBezTo>
                    <a:pt x="563849" y="15963"/>
                    <a:pt x="524380" y="-108"/>
                    <a:pt x="485496" y="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50500">
                    <a:srgbClr val="ECCB8B"/>
                  </a:gs>
                  <a:gs pos="0">
                    <a:srgbClr val="FFF4B8">
                      <a:alpha val="55000"/>
                    </a:srgbClr>
                  </a:gs>
                  <a:gs pos="100000">
                    <a:srgbClr val="DAA25E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2800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196912" y="5336118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488E1BF-A50C-A2FD-88B2-82A369EE692C}"/>
              </a:ext>
            </a:extLst>
          </p:cNvPr>
          <p:cNvSpPr txBox="1"/>
          <p:nvPr/>
        </p:nvSpPr>
        <p:spPr>
          <a:xfrm>
            <a:off x="3861462" y="3219224"/>
            <a:ext cx="4469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8A59612-3777-1F94-71D7-2E32B8D02127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DCEF8C3-140C-BA57-4E37-579725B20661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92E20DE-1BC1-441E-B66F-08539EAF011A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F144355-47B2-59BA-3DE1-9CB462FE5977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5F4E23D-5953-57CE-E1FE-7521C0FBD5BE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2BE498B-1786-2BBC-E19D-0F9199E5045D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BC5BEE4-7A9D-224E-877B-F24C8623F367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034C428-4C2B-21E3-33B9-EF313062AB29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912A970-D1A6-C647-03C4-15E82E59BD6D}"/>
              </a:ext>
            </a:extLst>
          </p:cNvPr>
          <p:cNvSpPr txBox="1"/>
          <p:nvPr/>
        </p:nvSpPr>
        <p:spPr>
          <a:xfrm>
            <a:off x="3969052" y="4012424"/>
            <a:ext cx="42004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D7278E-9616-05DB-744E-E97FD8C321C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585984C-74D9-3E7D-A0C5-53FC44C80809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A955906-414D-A866-5B99-AB1700BB7BBC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2D86A69-EE8D-D43E-C6A1-94346E310BC7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53597D5-5B5B-23DD-4397-0A20A09E7073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C4235D1-B159-386A-8166-A85AA6D6AC23}"/>
              </a:ext>
            </a:extLst>
          </p:cNvPr>
          <p:cNvSpPr/>
          <p:nvPr/>
        </p:nvSpPr>
        <p:spPr>
          <a:xfrm>
            <a:off x="3001122" y="1881349"/>
            <a:ext cx="2129530" cy="1008439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0596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F10851-CB0D-DB3F-80D6-24C6A96BE2A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F4A68D-2442-7DE6-82CC-5265CF47BDC6}"/>
              </a:ext>
            </a:extLst>
          </p:cNvPr>
          <p:cNvSpPr txBox="1"/>
          <p:nvPr/>
        </p:nvSpPr>
        <p:spPr>
          <a:xfrm>
            <a:off x="2881778" y="298141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4" name="Pentagon 25">
            <a:extLst>
              <a:ext uri="{FF2B5EF4-FFF2-40B4-BE49-F238E27FC236}">
                <a16:creationId xmlns:a16="http://schemas.microsoft.com/office/drawing/2014/main" id="{37AE2656-C768-C33F-36EA-89040E698A96}"/>
              </a:ext>
            </a:extLst>
          </p:cNvPr>
          <p:cNvSpPr/>
          <p:nvPr/>
        </p:nvSpPr>
        <p:spPr>
          <a:xfrm>
            <a:off x="1239298" y="1917626"/>
            <a:ext cx="607436" cy="364196"/>
          </a:xfrm>
          <a:prstGeom prst="homePlate">
            <a:avLst/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rPr>
              <a:t>01</a:t>
            </a:r>
            <a:endParaRPr lang="en-GB" sz="1600" dirty="0">
              <a:solidFill>
                <a:schemeClr val="bg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729E5FF5-41CA-6BA6-23A6-505582ECA32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22" r="15041" b="5321"/>
          <a:stretch/>
        </p:blipFill>
        <p:spPr>
          <a:xfrm>
            <a:off x="4727054" y="1137248"/>
            <a:ext cx="2664296" cy="5088063"/>
          </a:xfrm>
          <a:prstGeom prst="rect">
            <a:avLst/>
          </a:prstGeom>
        </p:spPr>
      </p:pic>
      <p:grpSp>
        <p:nvGrpSpPr>
          <p:cNvPr id="13" name="组合 12">
            <a:extLst>
              <a:ext uri="{FF2B5EF4-FFF2-40B4-BE49-F238E27FC236}">
                <a16:creationId xmlns:a16="http://schemas.microsoft.com/office/drawing/2014/main" id="{DC55C3B1-B2EE-0C21-273C-9B64AFC3B04B}"/>
              </a:ext>
            </a:extLst>
          </p:cNvPr>
          <p:cNvGrpSpPr/>
          <p:nvPr/>
        </p:nvGrpSpPr>
        <p:grpSpPr>
          <a:xfrm>
            <a:off x="7578090" y="2303844"/>
            <a:ext cx="3468331" cy="897683"/>
            <a:chOff x="-167476" y="3990109"/>
            <a:chExt cx="3468331" cy="897683"/>
          </a:xfrm>
        </p:grpSpPr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9CD1C0EA-6BDA-C137-D75C-41FEC4CCCBB9}"/>
                </a:ext>
              </a:extLst>
            </p:cNvPr>
            <p:cNvSpPr/>
            <p:nvPr/>
          </p:nvSpPr>
          <p:spPr>
            <a:xfrm>
              <a:off x="-167476" y="4267366"/>
              <a:ext cx="34683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2B6C81F-1524-B679-6F7E-A755899D287F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5BFA7B7B-0E93-C28E-4EDA-3FFEF7F1DA88}"/>
              </a:ext>
            </a:extLst>
          </p:cNvPr>
          <p:cNvGrpSpPr/>
          <p:nvPr/>
        </p:nvGrpSpPr>
        <p:grpSpPr>
          <a:xfrm>
            <a:off x="1126654" y="2380211"/>
            <a:ext cx="3351413" cy="897683"/>
            <a:chOff x="-167890" y="3990109"/>
            <a:chExt cx="3351413" cy="897683"/>
          </a:xfrm>
        </p:grpSpPr>
        <p:sp>
          <p:nvSpPr>
            <p:cNvPr id="17" name="Rectangle 18">
              <a:extLst>
                <a:ext uri="{FF2B5EF4-FFF2-40B4-BE49-F238E27FC236}">
                  <a16:creationId xmlns:a16="http://schemas.microsoft.com/office/drawing/2014/main" id="{FA3FC3B0-4FAB-56DE-F4D2-43AD39A04C56}"/>
                </a:ext>
              </a:extLst>
            </p:cNvPr>
            <p:cNvSpPr/>
            <p:nvPr/>
          </p:nvSpPr>
          <p:spPr>
            <a:xfrm>
              <a:off x="-167476" y="4267366"/>
              <a:ext cx="3350999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A4FA7BEA-3BD8-B567-8A45-819EE7788CE2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962D7561-813C-F566-D28B-3B987A9F6B20}"/>
              </a:ext>
            </a:extLst>
          </p:cNvPr>
          <p:cNvGrpSpPr/>
          <p:nvPr/>
        </p:nvGrpSpPr>
        <p:grpSpPr>
          <a:xfrm>
            <a:off x="10384924" y="1932567"/>
            <a:ext cx="750842" cy="364196"/>
            <a:chOff x="10348226" y="1917626"/>
            <a:chExt cx="750842" cy="364196"/>
          </a:xfrm>
        </p:grpSpPr>
        <p:sp>
          <p:nvSpPr>
            <p:cNvPr id="19" name="Pentagon 25">
              <a:extLst>
                <a:ext uri="{FF2B5EF4-FFF2-40B4-BE49-F238E27FC236}">
                  <a16:creationId xmlns:a16="http://schemas.microsoft.com/office/drawing/2014/main" id="{DD75CC07-59A1-0F09-2CE8-ADE443A1A24A}"/>
                </a:ext>
              </a:extLst>
            </p:cNvPr>
            <p:cNvSpPr/>
            <p:nvPr/>
          </p:nvSpPr>
          <p:spPr>
            <a:xfrm rot="10800000">
              <a:off x="10348226" y="1917626"/>
              <a:ext cx="607436" cy="364196"/>
            </a:xfrm>
            <a:prstGeom prst="homePlat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600" dirty="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24DE33E-5513-9BBA-AFDB-1201CA00FCF6}"/>
                </a:ext>
              </a:extLst>
            </p:cNvPr>
            <p:cNvSpPr txBox="1"/>
            <p:nvPr/>
          </p:nvSpPr>
          <p:spPr>
            <a:xfrm>
              <a:off x="10348226" y="1943268"/>
              <a:ext cx="7508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en-GB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3" name="Pentagon 25">
            <a:extLst>
              <a:ext uri="{FF2B5EF4-FFF2-40B4-BE49-F238E27FC236}">
                <a16:creationId xmlns:a16="http://schemas.microsoft.com/office/drawing/2014/main" id="{9117459B-E598-A376-79BE-74322C1E73A7}"/>
              </a:ext>
            </a:extLst>
          </p:cNvPr>
          <p:cNvSpPr/>
          <p:nvPr/>
        </p:nvSpPr>
        <p:spPr>
          <a:xfrm>
            <a:off x="1239298" y="3666340"/>
            <a:ext cx="607436" cy="364196"/>
          </a:xfrm>
          <a:prstGeom prst="homePlate">
            <a:avLst/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600">
                <a:solidFill>
                  <a:schemeClr val="bg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rPr>
              <a:t>03</a:t>
            </a:r>
            <a:endParaRPr lang="en-GB" sz="1600" dirty="0">
              <a:solidFill>
                <a:schemeClr val="bg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5F610C4-DAE6-DEB4-94BB-E5C856E22E73}"/>
              </a:ext>
            </a:extLst>
          </p:cNvPr>
          <p:cNvGrpSpPr/>
          <p:nvPr/>
        </p:nvGrpSpPr>
        <p:grpSpPr>
          <a:xfrm>
            <a:off x="7578090" y="4052558"/>
            <a:ext cx="3468331" cy="897683"/>
            <a:chOff x="-167476" y="3990109"/>
            <a:chExt cx="3468331" cy="897683"/>
          </a:xfrm>
        </p:grpSpPr>
        <p:sp>
          <p:nvSpPr>
            <p:cNvPr id="25" name="Rectangle 18">
              <a:extLst>
                <a:ext uri="{FF2B5EF4-FFF2-40B4-BE49-F238E27FC236}">
                  <a16:creationId xmlns:a16="http://schemas.microsoft.com/office/drawing/2014/main" id="{B57A1F79-CDC9-ED33-49B2-E510F1437511}"/>
                </a:ext>
              </a:extLst>
            </p:cNvPr>
            <p:cNvSpPr/>
            <p:nvPr/>
          </p:nvSpPr>
          <p:spPr>
            <a:xfrm>
              <a:off x="-167476" y="4267366"/>
              <a:ext cx="3468331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BF170E-C4F6-1CE3-C6D5-584E84A105B8}"/>
                </a:ext>
              </a:extLst>
            </p:cNvPr>
            <p:cNvSpPr txBox="1"/>
            <p:nvPr/>
          </p:nvSpPr>
          <p:spPr>
            <a:xfrm>
              <a:off x="183853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621D8402-F47F-295A-59C8-69531DDBCC37}"/>
              </a:ext>
            </a:extLst>
          </p:cNvPr>
          <p:cNvGrpSpPr/>
          <p:nvPr/>
        </p:nvGrpSpPr>
        <p:grpSpPr>
          <a:xfrm>
            <a:off x="1126654" y="4128925"/>
            <a:ext cx="3351413" cy="897683"/>
            <a:chOff x="-167890" y="3990109"/>
            <a:chExt cx="3351413" cy="897683"/>
          </a:xfrm>
        </p:grpSpPr>
        <p:sp>
          <p:nvSpPr>
            <p:cNvPr id="28" name="Rectangle 18">
              <a:extLst>
                <a:ext uri="{FF2B5EF4-FFF2-40B4-BE49-F238E27FC236}">
                  <a16:creationId xmlns:a16="http://schemas.microsoft.com/office/drawing/2014/main" id="{9EE0F8FD-3654-31A1-CFB2-36CF9D22F7E9}"/>
                </a:ext>
              </a:extLst>
            </p:cNvPr>
            <p:cNvSpPr/>
            <p:nvPr/>
          </p:nvSpPr>
          <p:spPr>
            <a:xfrm>
              <a:off x="-167476" y="4267366"/>
              <a:ext cx="3350999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9BC64E6-8EB6-AD9D-B315-AFA322705FED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74E9884-97DA-D9B3-6712-40C69D0FC473}"/>
              </a:ext>
            </a:extLst>
          </p:cNvPr>
          <p:cNvGrpSpPr/>
          <p:nvPr/>
        </p:nvGrpSpPr>
        <p:grpSpPr>
          <a:xfrm>
            <a:off x="10384924" y="3681281"/>
            <a:ext cx="750842" cy="364196"/>
            <a:chOff x="10348226" y="1917626"/>
            <a:chExt cx="750842" cy="364196"/>
          </a:xfrm>
        </p:grpSpPr>
        <p:sp>
          <p:nvSpPr>
            <p:cNvPr id="31" name="Pentagon 25">
              <a:extLst>
                <a:ext uri="{FF2B5EF4-FFF2-40B4-BE49-F238E27FC236}">
                  <a16:creationId xmlns:a16="http://schemas.microsoft.com/office/drawing/2014/main" id="{87765971-B43F-17FE-07B1-6418B9378978}"/>
                </a:ext>
              </a:extLst>
            </p:cNvPr>
            <p:cNvSpPr/>
            <p:nvPr/>
          </p:nvSpPr>
          <p:spPr>
            <a:xfrm rot="10800000">
              <a:off x="10348226" y="1917626"/>
              <a:ext cx="607436" cy="364196"/>
            </a:xfrm>
            <a:prstGeom prst="homePlat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GB" sz="1600" dirty="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60EC58E-4BA8-8B80-8A45-49F1F4511FAD}"/>
                </a:ext>
              </a:extLst>
            </p:cNvPr>
            <p:cNvSpPr txBox="1"/>
            <p:nvPr/>
          </p:nvSpPr>
          <p:spPr>
            <a:xfrm>
              <a:off x="10348226" y="1928327"/>
              <a:ext cx="750842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en-GB" altLang="zh-CN" sz="16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8" name="图形 33" descr="文凭卷筒 纯色填充">
            <a:extLst>
              <a:ext uri="{FF2B5EF4-FFF2-40B4-BE49-F238E27FC236}">
                <a16:creationId xmlns:a16="http://schemas.microsoft.com/office/drawing/2014/main" id="{ABFAF600-2322-A868-3C47-A6A7523C0ECA}"/>
              </a:ext>
            </a:extLst>
          </p:cNvPr>
          <p:cNvSpPr/>
          <p:nvPr/>
        </p:nvSpPr>
        <p:spPr>
          <a:xfrm>
            <a:off x="4331766" y="3950687"/>
            <a:ext cx="793813" cy="495682"/>
          </a:xfrm>
          <a:custGeom>
            <a:avLst/>
            <a:gdLst>
              <a:gd name="connsiteX0" fmla="*/ 793813 w 793813"/>
              <a:gd name="connsiteY0" fmla="*/ 193359 h 495682"/>
              <a:gd name="connsiteX1" fmla="*/ 676275 w 793813"/>
              <a:gd name="connsiteY1" fmla="*/ 28957 h 495682"/>
              <a:gd name="connsiteX2" fmla="*/ 504825 w 793813"/>
              <a:gd name="connsiteY2" fmla="*/ 28957 h 495682"/>
              <a:gd name="connsiteX3" fmla="*/ 484251 w 793813"/>
              <a:gd name="connsiteY3" fmla="*/ 10479 h 495682"/>
              <a:gd name="connsiteX4" fmla="*/ 455676 w 793813"/>
              <a:gd name="connsiteY4" fmla="*/ 10479 h 495682"/>
              <a:gd name="connsiteX5" fmla="*/ 429006 w 793813"/>
              <a:gd name="connsiteY5" fmla="*/ 1 h 495682"/>
              <a:gd name="connsiteX6" fmla="*/ 399669 w 793813"/>
              <a:gd name="connsiteY6" fmla="*/ 12574 h 495682"/>
              <a:gd name="connsiteX7" fmla="*/ 367665 w 793813"/>
              <a:gd name="connsiteY7" fmla="*/ 12574 h 495682"/>
              <a:gd name="connsiteX8" fmla="*/ 349663 w 793813"/>
              <a:gd name="connsiteY8" fmla="*/ 28957 h 495682"/>
              <a:gd name="connsiteX9" fmla="*/ 96679 w 793813"/>
              <a:gd name="connsiteY9" fmla="*/ 29529 h 495682"/>
              <a:gd name="connsiteX10" fmla="*/ 0 w 793813"/>
              <a:gd name="connsiteY10" fmla="*/ 190882 h 495682"/>
              <a:gd name="connsiteX11" fmla="*/ 104775 w 793813"/>
              <a:gd name="connsiteY11" fmla="*/ 352807 h 495682"/>
              <a:gd name="connsiteX12" fmla="*/ 328613 w 793813"/>
              <a:gd name="connsiteY12" fmla="*/ 352807 h 495682"/>
              <a:gd name="connsiteX13" fmla="*/ 328613 w 793813"/>
              <a:gd name="connsiteY13" fmla="*/ 495682 h 495682"/>
              <a:gd name="connsiteX14" fmla="*/ 423863 w 793813"/>
              <a:gd name="connsiteY14" fmla="*/ 421864 h 495682"/>
              <a:gd name="connsiteX15" fmla="*/ 519113 w 793813"/>
              <a:gd name="connsiteY15" fmla="*/ 495682 h 495682"/>
              <a:gd name="connsiteX16" fmla="*/ 519113 w 793813"/>
              <a:gd name="connsiteY16" fmla="*/ 352807 h 495682"/>
              <a:gd name="connsiteX17" fmla="*/ 742950 w 793813"/>
              <a:gd name="connsiteY17" fmla="*/ 352807 h 495682"/>
              <a:gd name="connsiteX18" fmla="*/ 762000 w 793813"/>
              <a:gd name="connsiteY18" fmla="*/ 333757 h 495682"/>
              <a:gd name="connsiteX19" fmla="*/ 742950 w 793813"/>
              <a:gd name="connsiteY19" fmla="*/ 314707 h 495682"/>
              <a:gd name="connsiteX20" fmla="*/ 690563 w 793813"/>
              <a:gd name="connsiteY20" fmla="*/ 267082 h 495682"/>
              <a:gd name="connsiteX21" fmla="*/ 747713 w 793813"/>
              <a:gd name="connsiteY21" fmla="*/ 267082 h 495682"/>
              <a:gd name="connsiteX22" fmla="*/ 793813 w 793813"/>
              <a:gd name="connsiteY22" fmla="*/ 193359 h 495682"/>
              <a:gd name="connsiteX23" fmla="*/ 427101 w 793813"/>
              <a:gd name="connsiteY23" fmla="*/ 68772 h 495682"/>
              <a:gd name="connsiteX24" fmla="*/ 510730 w 793813"/>
              <a:gd name="connsiteY24" fmla="*/ 152402 h 495682"/>
              <a:gd name="connsiteX25" fmla="*/ 427099 w 793813"/>
              <a:gd name="connsiteY25" fmla="*/ 236031 h 495682"/>
              <a:gd name="connsiteX26" fmla="*/ 343472 w 793813"/>
              <a:gd name="connsiteY26" fmla="*/ 152782 h 495682"/>
              <a:gd name="connsiteX27" fmla="*/ 426719 w 793813"/>
              <a:gd name="connsiteY27" fmla="*/ 68773 h 495682"/>
              <a:gd name="connsiteX28" fmla="*/ 427101 w 793813"/>
              <a:gd name="connsiteY28" fmla="*/ 68772 h 495682"/>
              <a:gd name="connsiteX29" fmla="*/ 310134 w 793813"/>
              <a:gd name="connsiteY29" fmla="*/ 67057 h 495682"/>
              <a:gd name="connsiteX30" fmla="*/ 310134 w 793813"/>
              <a:gd name="connsiteY30" fmla="*/ 74296 h 495682"/>
              <a:gd name="connsiteX31" fmla="*/ 287655 w 793813"/>
              <a:gd name="connsiteY31" fmla="*/ 125636 h 495682"/>
              <a:gd name="connsiteX32" fmla="*/ 276797 w 793813"/>
              <a:gd name="connsiteY32" fmla="*/ 152782 h 495682"/>
              <a:gd name="connsiteX33" fmla="*/ 289370 w 793813"/>
              <a:gd name="connsiteY33" fmla="*/ 181357 h 495682"/>
              <a:gd name="connsiteX34" fmla="*/ 289370 w 793813"/>
              <a:gd name="connsiteY34" fmla="*/ 213266 h 495682"/>
              <a:gd name="connsiteX35" fmla="*/ 301371 w 793813"/>
              <a:gd name="connsiteY35" fmla="*/ 228982 h 495682"/>
              <a:gd name="connsiteX36" fmla="*/ 194501 w 793813"/>
              <a:gd name="connsiteY36" fmla="*/ 228982 h 495682"/>
              <a:gd name="connsiteX37" fmla="*/ 204788 w 793813"/>
              <a:gd name="connsiteY37" fmla="*/ 181357 h 495682"/>
              <a:gd name="connsiteX38" fmla="*/ 173641 w 793813"/>
              <a:gd name="connsiteY38" fmla="*/ 67057 h 495682"/>
              <a:gd name="connsiteX39" fmla="*/ 104775 w 793813"/>
              <a:gd name="connsiteY39" fmla="*/ 314707 h 495682"/>
              <a:gd name="connsiteX40" fmla="*/ 38100 w 793813"/>
              <a:gd name="connsiteY40" fmla="*/ 190882 h 495682"/>
              <a:gd name="connsiteX41" fmla="*/ 104775 w 793813"/>
              <a:gd name="connsiteY41" fmla="*/ 67057 h 495682"/>
              <a:gd name="connsiteX42" fmla="*/ 166688 w 793813"/>
              <a:gd name="connsiteY42" fmla="*/ 181357 h 495682"/>
              <a:gd name="connsiteX43" fmla="*/ 138113 w 793813"/>
              <a:gd name="connsiteY43" fmla="*/ 228982 h 495682"/>
              <a:gd name="connsiteX44" fmla="*/ 109538 w 793813"/>
              <a:gd name="connsiteY44" fmla="*/ 176595 h 495682"/>
              <a:gd name="connsiteX45" fmla="*/ 111538 w 793813"/>
              <a:gd name="connsiteY45" fmla="*/ 157545 h 495682"/>
              <a:gd name="connsiteX46" fmla="*/ 97060 w 793813"/>
              <a:gd name="connsiteY46" fmla="*/ 134780 h 495682"/>
              <a:gd name="connsiteX47" fmla="*/ 74295 w 793813"/>
              <a:gd name="connsiteY47" fmla="*/ 149258 h 495682"/>
              <a:gd name="connsiteX48" fmla="*/ 71438 w 793813"/>
              <a:gd name="connsiteY48" fmla="*/ 176595 h 495682"/>
              <a:gd name="connsiteX49" fmla="*/ 138113 w 793813"/>
              <a:gd name="connsiteY49" fmla="*/ 267082 h 495682"/>
              <a:gd name="connsiteX50" fmla="*/ 328613 w 793813"/>
              <a:gd name="connsiteY50" fmla="*/ 267082 h 495682"/>
              <a:gd name="connsiteX51" fmla="*/ 328613 w 793813"/>
              <a:gd name="connsiteY51" fmla="*/ 314707 h 495682"/>
              <a:gd name="connsiteX52" fmla="*/ 423863 w 793813"/>
              <a:gd name="connsiteY52" fmla="*/ 373667 h 495682"/>
              <a:gd name="connsiteX53" fmla="*/ 366713 w 793813"/>
              <a:gd name="connsiteY53" fmla="*/ 417958 h 495682"/>
              <a:gd name="connsiteX54" fmla="*/ 366713 w 793813"/>
              <a:gd name="connsiteY54" fmla="*/ 290800 h 495682"/>
              <a:gd name="connsiteX55" fmla="*/ 373666 w 793813"/>
              <a:gd name="connsiteY55" fmla="*/ 294324 h 495682"/>
              <a:gd name="connsiteX56" fmla="*/ 402241 w 793813"/>
              <a:gd name="connsiteY56" fmla="*/ 294324 h 495682"/>
              <a:gd name="connsiteX57" fmla="*/ 429197 w 793813"/>
              <a:gd name="connsiteY57" fmla="*/ 305182 h 495682"/>
              <a:gd name="connsiteX58" fmla="*/ 458534 w 793813"/>
              <a:gd name="connsiteY58" fmla="*/ 292609 h 495682"/>
              <a:gd name="connsiteX59" fmla="*/ 481013 w 793813"/>
              <a:gd name="connsiteY59" fmla="*/ 295276 h 495682"/>
              <a:gd name="connsiteX60" fmla="*/ 481013 w 793813"/>
              <a:gd name="connsiteY60" fmla="*/ 417958 h 495682"/>
              <a:gd name="connsiteX61" fmla="*/ 519113 w 793813"/>
              <a:gd name="connsiteY61" fmla="*/ 314707 h 495682"/>
              <a:gd name="connsiteX62" fmla="*/ 519113 w 793813"/>
              <a:gd name="connsiteY62" fmla="*/ 270416 h 495682"/>
              <a:gd name="connsiteX63" fmla="*/ 527495 w 793813"/>
              <a:gd name="connsiteY63" fmla="*/ 267082 h 495682"/>
              <a:gd name="connsiteX64" fmla="*/ 652463 w 793813"/>
              <a:gd name="connsiteY64" fmla="*/ 267082 h 495682"/>
              <a:gd name="connsiteX65" fmla="*/ 667798 w 793813"/>
              <a:gd name="connsiteY65" fmla="*/ 314707 h 495682"/>
              <a:gd name="connsiteX66" fmla="*/ 551498 w 793813"/>
              <a:gd name="connsiteY66" fmla="*/ 228982 h 495682"/>
              <a:gd name="connsiteX67" fmla="*/ 571119 w 793813"/>
              <a:gd name="connsiteY67" fmla="*/ 207932 h 495682"/>
              <a:gd name="connsiteX68" fmla="*/ 571119 w 793813"/>
              <a:gd name="connsiteY68" fmla="*/ 179357 h 495682"/>
              <a:gd name="connsiteX69" fmla="*/ 581597 w 793813"/>
              <a:gd name="connsiteY69" fmla="*/ 152687 h 495682"/>
              <a:gd name="connsiteX70" fmla="*/ 569024 w 793813"/>
              <a:gd name="connsiteY70" fmla="*/ 123350 h 495682"/>
              <a:gd name="connsiteX71" fmla="*/ 569024 w 793813"/>
              <a:gd name="connsiteY71" fmla="*/ 91346 h 495682"/>
              <a:gd name="connsiteX72" fmla="*/ 548545 w 793813"/>
              <a:gd name="connsiteY72" fmla="*/ 70963 h 495682"/>
              <a:gd name="connsiteX73" fmla="*/ 547688 w 793813"/>
              <a:gd name="connsiteY73" fmla="*/ 67057 h 495682"/>
              <a:gd name="connsiteX74" fmla="*/ 676275 w 793813"/>
              <a:gd name="connsiteY74" fmla="*/ 67057 h 495682"/>
              <a:gd name="connsiteX75" fmla="*/ 749332 w 793813"/>
              <a:gd name="connsiteY75" fmla="*/ 147258 h 495682"/>
              <a:gd name="connsiteX76" fmla="*/ 747713 w 793813"/>
              <a:gd name="connsiteY76" fmla="*/ 228982 h 49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793813" h="495682">
                <a:moveTo>
                  <a:pt x="793813" y="193359"/>
                </a:moveTo>
                <a:cubicBezTo>
                  <a:pt x="793813" y="126684"/>
                  <a:pt x="756476" y="28957"/>
                  <a:pt x="676275" y="28957"/>
                </a:cubicBezTo>
                <a:lnTo>
                  <a:pt x="504825" y="28957"/>
                </a:lnTo>
                <a:cubicBezTo>
                  <a:pt x="500569" y="20404"/>
                  <a:pt x="493211" y="13795"/>
                  <a:pt x="484251" y="10479"/>
                </a:cubicBezTo>
                <a:cubicBezTo>
                  <a:pt x="475087" y="6772"/>
                  <a:pt x="464840" y="6772"/>
                  <a:pt x="455676" y="10479"/>
                </a:cubicBezTo>
                <a:cubicBezTo>
                  <a:pt x="448366" y="3844"/>
                  <a:pt x="438878" y="117"/>
                  <a:pt x="429006" y="1"/>
                </a:cubicBezTo>
                <a:cubicBezTo>
                  <a:pt x="417899" y="-94"/>
                  <a:pt x="407259" y="4466"/>
                  <a:pt x="399669" y="12574"/>
                </a:cubicBezTo>
                <a:cubicBezTo>
                  <a:pt x="389471" y="8098"/>
                  <a:pt x="377863" y="8098"/>
                  <a:pt x="367665" y="12574"/>
                </a:cubicBezTo>
                <a:cubicBezTo>
                  <a:pt x="360075" y="15983"/>
                  <a:pt x="353770" y="21722"/>
                  <a:pt x="349663" y="28957"/>
                </a:cubicBezTo>
                <a:cubicBezTo>
                  <a:pt x="349663" y="28957"/>
                  <a:pt x="97441" y="28957"/>
                  <a:pt x="96679" y="29529"/>
                </a:cubicBezTo>
                <a:cubicBezTo>
                  <a:pt x="41910" y="35720"/>
                  <a:pt x="0" y="104300"/>
                  <a:pt x="0" y="190882"/>
                </a:cubicBezTo>
                <a:cubicBezTo>
                  <a:pt x="0" y="281656"/>
                  <a:pt x="46006" y="352807"/>
                  <a:pt x="104775" y="352807"/>
                </a:cubicBezTo>
                <a:lnTo>
                  <a:pt x="328613" y="352807"/>
                </a:lnTo>
                <a:lnTo>
                  <a:pt x="328613" y="495682"/>
                </a:lnTo>
                <a:lnTo>
                  <a:pt x="423863" y="421864"/>
                </a:lnTo>
                <a:lnTo>
                  <a:pt x="519113" y="495682"/>
                </a:lnTo>
                <a:lnTo>
                  <a:pt x="519113" y="352807"/>
                </a:lnTo>
                <a:lnTo>
                  <a:pt x="742950" y="352807"/>
                </a:lnTo>
                <a:cubicBezTo>
                  <a:pt x="753471" y="352807"/>
                  <a:pt x="762000" y="344279"/>
                  <a:pt x="762000" y="333757"/>
                </a:cubicBezTo>
                <a:cubicBezTo>
                  <a:pt x="762000" y="323236"/>
                  <a:pt x="753471" y="314707"/>
                  <a:pt x="742950" y="314707"/>
                </a:cubicBezTo>
                <a:cubicBezTo>
                  <a:pt x="715359" y="315948"/>
                  <a:pt x="691949" y="294666"/>
                  <a:pt x="690563" y="267082"/>
                </a:cubicBezTo>
                <a:lnTo>
                  <a:pt x="747713" y="267082"/>
                </a:lnTo>
                <a:cubicBezTo>
                  <a:pt x="770001" y="267082"/>
                  <a:pt x="793813" y="248032"/>
                  <a:pt x="793813" y="193359"/>
                </a:cubicBezTo>
                <a:close/>
                <a:moveTo>
                  <a:pt x="427101" y="68772"/>
                </a:moveTo>
                <a:cubicBezTo>
                  <a:pt x="473289" y="68772"/>
                  <a:pt x="510731" y="106215"/>
                  <a:pt x="510730" y="152402"/>
                </a:cubicBezTo>
                <a:cubicBezTo>
                  <a:pt x="510730" y="198590"/>
                  <a:pt x="473287" y="236032"/>
                  <a:pt x="427099" y="236031"/>
                </a:cubicBezTo>
                <a:cubicBezTo>
                  <a:pt x="381061" y="236030"/>
                  <a:pt x="343681" y="198821"/>
                  <a:pt x="343472" y="152782"/>
                </a:cubicBezTo>
                <a:cubicBezTo>
                  <a:pt x="343261" y="106596"/>
                  <a:pt x="380532" y="68983"/>
                  <a:pt x="426719" y="68773"/>
                </a:cubicBezTo>
                <a:cubicBezTo>
                  <a:pt x="426847" y="68772"/>
                  <a:pt x="426973" y="68772"/>
                  <a:pt x="427101" y="68772"/>
                </a:cubicBezTo>
                <a:close/>
                <a:moveTo>
                  <a:pt x="310134" y="67057"/>
                </a:moveTo>
                <a:cubicBezTo>
                  <a:pt x="309944" y="69466"/>
                  <a:pt x="309944" y="71888"/>
                  <a:pt x="310134" y="74296"/>
                </a:cubicBezTo>
                <a:cubicBezTo>
                  <a:pt x="289787" y="82304"/>
                  <a:pt x="279739" y="105253"/>
                  <a:pt x="287655" y="125636"/>
                </a:cubicBezTo>
                <a:cubicBezTo>
                  <a:pt x="280796" y="133027"/>
                  <a:pt x="276926" y="142700"/>
                  <a:pt x="276797" y="152782"/>
                </a:cubicBezTo>
                <a:cubicBezTo>
                  <a:pt x="276912" y="163624"/>
                  <a:pt x="281454" y="173948"/>
                  <a:pt x="289370" y="181357"/>
                </a:cubicBezTo>
                <a:cubicBezTo>
                  <a:pt x="284898" y="191524"/>
                  <a:pt x="284898" y="203100"/>
                  <a:pt x="289370" y="213266"/>
                </a:cubicBezTo>
                <a:cubicBezTo>
                  <a:pt x="291992" y="219427"/>
                  <a:pt x="296118" y="224831"/>
                  <a:pt x="301371" y="228982"/>
                </a:cubicBezTo>
                <a:lnTo>
                  <a:pt x="194501" y="228982"/>
                </a:lnTo>
                <a:cubicBezTo>
                  <a:pt x="201171" y="213984"/>
                  <a:pt x="204672" y="197771"/>
                  <a:pt x="204788" y="181357"/>
                </a:cubicBezTo>
                <a:cubicBezTo>
                  <a:pt x="204788" y="133732"/>
                  <a:pt x="193167" y="94108"/>
                  <a:pt x="173641" y="67057"/>
                </a:cubicBezTo>
                <a:close/>
                <a:moveTo>
                  <a:pt x="104775" y="314707"/>
                </a:moveTo>
                <a:cubicBezTo>
                  <a:pt x="72581" y="314707"/>
                  <a:pt x="38100" y="264987"/>
                  <a:pt x="38100" y="190882"/>
                </a:cubicBezTo>
                <a:cubicBezTo>
                  <a:pt x="38100" y="116778"/>
                  <a:pt x="72581" y="67057"/>
                  <a:pt x="104775" y="67057"/>
                </a:cubicBezTo>
                <a:cubicBezTo>
                  <a:pt x="140684" y="67057"/>
                  <a:pt x="166688" y="114682"/>
                  <a:pt x="166688" y="181357"/>
                </a:cubicBezTo>
                <a:cubicBezTo>
                  <a:pt x="166688" y="181357"/>
                  <a:pt x="166021" y="228982"/>
                  <a:pt x="138113" y="228982"/>
                </a:cubicBezTo>
                <a:cubicBezTo>
                  <a:pt x="124587" y="228982"/>
                  <a:pt x="109538" y="206599"/>
                  <a:pt x="109538" y="176595"/>
                </a:cubicBezTo>
                <a:cubicBezTo>
                  <a:pt x="109491" y="170190"/>
                  <a:pt x="110161" y="163800"/>
                  <a:pt x="111538" y="157545"/>
                </a:cubicBezTo>
                <a:cubicBezTo>
                  <a:pt x="113826" y="147261"/>
                  <a:pt x="107344" y="137068"/>
                  <a:pt x="97060" y="134780"/>
                </a:cubicBezTo>
                <a:cubicBezTo>
                  <a:pt x="86776" y="132492"/>
                  <a:pt x="76583" y="138974"/>
                  <a:pt x="74295" y="149258"/>
                </a:cubicBezTo>
                <a:cubicBezTo>
                  <a:pt x="72344" y="158238"/>
                  <a:pt x="71386" y="167405"/>
                  <a:pt x="71438" y="176595"/>
                </a:cubicBezTo>
                <a:cubicBezTo>
                  <a:pt x="71438" y="227363"/>
                  <a:pt x="100775" y="267082"/>
                  <a:pt x="138113" y="267082"/>
                </a:cubicBezTo>
                <a:lnTo>
                  <a:pt x="328613" y="267082"/>
                </a:lnTo>
                <a:lnTo>
                  <a:pt x="328613" y="314707"/>
                </a:lnTo>
                <a:close/>
                <a:moveTo>
                  <a:pt x="423863" y="373667"/>
                </a:moveTo>
                <a:lnTo>
                  <a:pt x="366713" y="417958"/>
                </a:lnTo>
                <a:lnTo>
                  <a:pt x="366713" y="290800"/>
                </a:lnTo>
                <a:cubicBezTo>
                  <a:pt x="368919" y="292182"/>
                  <a:pt x="371246" y="293361"/>
                  <a:pt x="373666" y="294324"/>
                </a:cubicBezTo>
                <a:cubicBezTo>
                  <a:pt x="382855" y="297897"/>
                  <a:pt x="393051" y="297897"/>
                  <a:pt x="402241" y="294324"/>
                </a:cubicBezTo>
                <a:cubicBezTo>
                  <a:pt x="409583" y="301139"/>
                  <a:pt x="419181" y="305006"/>
                  <a:pt x="429197" y="305182"/>
                </a:cubicBezTo>
                <a:cubicBezTo>
                  <a:pt x="440294" y="305231"/>
                  <a:pt x="450915" y="300679"/>
                  <a:pt x="458534" y="292609"/>
                </a:cubicBezTo>
                <a:cubicBezTo>
                  <a:pt x="465627" y="295593"/>
                  <a:pt x="473418" y="296517"/>
                  <a:pt x="481013" y="295276"/>
                </a:cubicBezTo>
                <a:lnTo>
                  <a:pt x="481013" y="417958"/>
                </a:lnTo>
                <a:close/>
                <a:moveTo>
                  <a:pt x="519113" y="314707"/>
                </a:moveTo>
                <a:lnTo>
                  <a:pt x="519113" y="270416"/>
                </a:lnTo>
                <a:cubicBezTo>
                  <a:pt x="522011" y="269587"/>
                  <a:pt x="524819" y="268470"/>
                  <a:pt x="527495" y="267082"/>
                </a:cubicBezTo>
                <a:lnTo>
                  <a:pt x="652463" y="267082"/>
                </a:lnTo>
                <a:cubicBezTo>
                  <a:pt x="652463" y="284171"/>
                  <a:pt x="657827" y="300829"/>
                  <a:pt x="667798" y="314707"/>
                </a:cubicBezTo>
                <a:close/>
                <a:moveTo>
                  <a:pt x="551498" y="228982"/>
                </a:moveTo>
                <a:cubicBezTo>
                  <a:pt x="560539" y="224800"/>
                  <a:pt x="567581" y="217244"/>
                  <a:pt x="571119" y="207932"/>
                </a:cubicBezTo>
                <a:cubicBezTo>
                  <a:pt x="574664" y="198737"/>
                  <a:pt x="574664" y="188553"/>
                  <a:pt x="571119" y="179357"/>
                </a:cubicBezTo>
                <a:cubicBezTo>
                  <a:pt x="577848" y="172106"/>
                  <a:pt x="581591" y="162580"/>
                  <a:pt x="581597" y="152687"/>
                </a:cubicBezTo>
                <a:cubicBezTo>
                  <a:pt x="581645" y="141590"/>
                  <a:pt x="577093" y="130968"/>
                  <a:pt x="569024" y="123350"/>
                </a:cubicBezTo>
                <a:cubicBezTo>
                  <a:pt x="573454" y="113142"/>
                  <a:pt x="573454" y="101554"/>
                  <a:pt x="569024" y="91346"/>
                </a:cubicBezTo>
                <a:cubicBezTo>
                  <a:pt x="565095" y="82156"/>
                  <a:pt x="557754" y="74848"/>
                  <a:pt x="548545" y="70963"/>
                </a:cubicBezTo>
                <a:cubicBezTo>
                  <a:pt x="548370" y="69639"/>
                  <a:pt x="548084" y="68333"/>
                  <a:pt x="547688" y="67057"/>
                </a:cubicBezTo>
                <a:lnTo>
                  <a:pt x="676275" y="67057"/>
                </a:lnTo>
                <a:cubicBezTo>
                  <a:pt x="714375" y="67057"/>
                  <a:pt x="738950" y="108491"/>
                  <a:pt x="749332" y="147258"/>
                </a:cubicBezTo>
                <a:cubicBezTo>
                  <a:pt x="761429" y="192787"/>
                  <a:pt x="753428" y="225649"/>
                  <a:pt x="747713" y="228982"/>
                </a:cubicBez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43669796-CBA4-1F24-8198-9CDEE70CFEAD}"/>
              </a:ext>
            </a:extLst>
          </p:cNvPr>
          <p:cNvGrpSpPr/>
          <p:nvPr/>
        </p:nvGrpSpPr>
        <p:grpSpPr>
          <a:xfrm>
            <a:off x="7160481" y="1788951"/>
            <a:ext cx="484918" cy="625701"/>
            <a:chOff x="7160481" y="1657730"/>
            <a:chExt cx="484918" cy="625701"/>
          </a:xfr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CE26E4C-9B74-775D-4F4D-832C8C9DEFDE}"/>
                </a:ext>
              </a:extLst>
            </p:cNvPr>
            <p:cNvSpPr/>
            <p:nvPr/>
          </p:nvSpPr>
          <p:spPr>
            <a:xfrm>
              <a:off x="7160481" y="1657730"/>
              <a:ext cx="484918" cy="625701"/>
            </a:xfrm>
            <a:custGeom>
              <a:avLst/>
              <a:gdLst>
                <a:gd name="connsiteX0" fmla="*/ 46928 w 484918"/>
                <a:gd name="connsiteY0" fmla="*/ 578774 h 625701"/>
                <a:gd name="connsiteX1" fmla="*/ 46928 w 484918"/>
                <a:gd name="connsiteY1" fmla="*/ 46928 h 625701"/>
                <a:gd name="connsiteX2" fmla="*/ 242459 w 484918"/>
                <a:gd name="connsiteY2" fmla="*/ 46928 h 625701"/>
                <a:gd name="connsiteX3" fmla="*/ 242459 w 484918"/>
                <a:gd name="connsiteY3" fmla="*/ 211174 h 625701"/>
                <a:gd name="connsiteX4" fmla="*/ 437991 w 484918"/>
                <a:gd name="connsiteY4" fmla="*/ 211174 h 625701"/>
                <a:gd name="connsiteX5" fmla="*/ 437991 w 484918"/>
                <a:gd name="connsiteY5" fmla="*/ 578774 h 625701"/>
                <a:gd name="connsiteX6" fmla="*/ 46928 w 484918"/>
                <a:gd name="connsiteY6" fmla="*/ 578774 h 625701"/>
                <a:gd name="connsiteX7" fmla="*/ 289387 w 484918"/>
                <a:gd name="connsiteY7" fmla="*/ 66481 h 625701"/>
                <a:gd name="connsiteX8" fmla="*/ 387153 w 484918"/>
                <a:gd name="connsiteY8" fmla="*/ 164247 h 625701"/>
                <a:gd name="connsiteX9" fmla="*/ 289387 w 484918"/>
                <a:gd name="connsiteY9" fmla="*/ 164247 h 625701"/>
                <a:gd name="connsiteX10" fmla="*/ 289387 w 484918"/>
                <a:gd name="connsiteY10" fmla="*/ 66481 h 625701"/>
                <a:gd name="connsiteX11" fmla="*/ 289387 w 484918"/>
                <a:gd name="connsiteY11" fmla="*/ 0 h 625701"/>
                <a:gd name="connsiteX12" fmla="*/ 0 w 484918"/>
                <a:gd name="connsiteY12" fmla="*/ 0 h 625701"/>
                <a:gd name="connsiteX13" fmla="*/ 0 w 484918"/>
                <a:gd name="connsiteY13" fmla="*/ 625702 h 625701"/>
                <a:gd name="connsiteX14" fmla="*/ 484919 w 484918"/>
                <a:gd name="connsiteY14" fmla="*/ 625702 h 625701"/>
                <a:gd name="connsiteX15" fmla="*/ 484919 w 484918"/>
                <a:gd name="connsiteY15" fmla="*/ 172068 h 625701"/>
                <a:gd name="connsiteX16" fmla="*/ 289387 w 484918"/>
                <a:gd name="connsiteY16" fmla="*/ 0 h 625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484918" h="625701">
                  <a:moveTo>
                    <a:pt x="46928" y="578774"/>
                  </a:moveTo>
                  <a:lnTo>
                    <a:pt x="46928" y="46928"/>
                  </a:lnTo>
                  <a:lnTo>
                    <a:pt x="242459" y="46928"/>
                  </a:lnTo>
                  <a:lnTo>
                    <a:pt x="242459" y="211174"/>
                  </a:lnTo>
                  <a:lnTo>
                    <a:pt x="437991" y="211174"/>
                  </a:lnTo>
                  <a:lnTo>
                    <a:pt x="437991" y="578774"/>
                  </a:lnTo>
                  <a:lnTo>
                    <a:pt x="46928" y="578774"/>
                  </a:lnTo>
                  <a:close/>
                  <a:moveTo>
                    <a:pt x="289387" y="66481"/>
                  </a:moveTo>
                  <a:lnTo>
                    <a:pt x="387153" y="164247"/>
                  </a:lnTo>
                  <a:lnTo>
                    <a:pt x="289387" y="164247"/>
                  </a:lnTo>
                  <a:lnTo>
                    <a:pt x="289387" y="66481"/>
                  </a:lnTo>
                  <a:close/>
                  <a:moveTo>
                    <a:pt x="289387" y="0"/>
                  </a:moveTo>
                  <a:lnTo>
                    <a:pt x="0" y="0"/>
                  </a:lnTo>
                  <a:lnTo>
                    <a:pt x="0" y="625702"/>
                  </a:lnTo>
                  <a:lnTo>
                    <a:pt x="484919" y="625702"/>
                  </a:lnTo>
                  <a:lnTo>
                    <a:pt x="484919" y="172068"/>
                  </a:lnTo>
                  <a:lnTo>
                    <a:pt x="289387" y="0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C6B89D8-6CC0-8902-1E82-ECF1C7D23B58}"/>
                </a:ext>
              </a:extLst>
            </p:cNvPr>
            <p:cNvSpPr/>
            <p:nvPr/>
          </p:nvSpPr>
          <p:spPr>
            <a:xfrm>
              <a:off x="7254336" y="1947117"/>
              <a:ext cx="297208" cy="31285"/>
            </a:xfrm>
            <a:custGeom>
              <a:avLst/>
              <a:gdLst>
                <a:gd name="connsiteX0" fmla="*/ 0 w 297208"/>
                <a:gd name="connsiteY0" fmla="*/ 0 h 31285"/>
                <a:gd name="connsiteX1" fmla="*/ 297208 w 297208"/>
                <a:gd name="connsiteY1" fmla="*/ 0 h 31285"/>
                <a:gd name="connsiteX2" fmla="*/ 297208 w 297208"/>
                <a:gd name="connsiteY2" fmla="*/ 31285 h 31285"/>
                <a:gd name="connsiteX3" fmla="*/ 0 w 297208"/>
                <a:gd name="connsiteY3" fmla="*/ 31285 h 3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08" h="31285">
                  <a:moveTo>
                    <a:pt x="0" y="0"/>
                  </a:moveTo>
                  <a:lnTo>
                    <a:pt x="297208" y="0"/>
                  </a:lnTo>
                  <a:lnTo>
                    <a:pt x="297208" y="31285"/>
                  </a:lnTo>
                  <a:lnTo>
                    <a:pt x="0" y="31285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C4427F6-6F8D-57D5-F0C2-E88C43F0FE7A}"/>
                </a:ext>
              </a:extLst>
            </p:cNvPr>
            <p:cNvSpPr/>
            <p:nvPr/>
          </p:nvSpPr>
          <p:spPr>
            <a:xfrm>
              <a:off x="7254336" y="1884547"/>
              <a:ext cx="101676" cy="31285"/>
            </a:xfrm>
            <a:custGeom>
              <a:avLst/>
              <a:gdLst>
                <a:gd name="connsiteX0" fmla="*/ 0 w 101676"/>
                <a:gd name="connsiteY0" fmla="*/ 0 h 31285"/>
                <a:gd name="connsiteX1" fmla="*/ 101677 w 101676"/>
                <a:gd name="connsiteY1" fmla="*/ 0 h 31285"/>
                <a:gd name="connsiteX2" fmla="*/ 101677 w 101676"/>
                <a:gd name="connsiteY2" fmla="*/ 31285 h 31285"/>
                <a:gd name="connsiteX3" fmla="*/ 0 w 101676"/>
                <a:gd name="connsiteY3" fmla="*/ 31285 h 3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676" h="31285">
                  <a:moveTo>
                    <a:pt x="0" y="0"/>
                  </a:moveTo>
                  <a:lnTo>
                    <a:pt x="101677" y="0"/>
                  </a:lnTo>
                  <a:lnTo>
                    <a:pt x="101677" y="31285"/>
                  </a:lnTo>
                  <a:lnTo>
                    <a:pt x="0" y="31285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224E20E-3535-17C8-084C-B994CF53E2AC}"/>
                </a:ext>
              </a:extLst>
            </p:cNvPr>
            <p:cNvSpPr/>
            <p:nvPr/>
          </p:nvSpPr>
          <p:spPr>
            <a:xfrm>
              <a:off x="7254336" y="2009687"/>
              <a:ext cx="297208" cy="31285"/>
            </a:xfrm>
            <a:custGeom>
              <a:avLst/>
              <a:gdLst>
                <a:gd name="connsiteX0" fmla="*/ 0 w 297208"/>
                <a:gd name="connsiteY0" fmla="*/ 0 h 31285"/>
                <a:gd name="connsiteX1" fmla="*/ 297208 w 297208"/>
                <a:gd name="connsiteY1" fmla="*/ 0 h 31285"/>
                <a:gd name="connsiteX2" fmla="*/ 297208 w 297208"/>
                <a:gd name="connsiteY2" fmla="*/ 31285 h 31285"/>
                <a:gd name="connsiteX3" fmla="*/ 0 w 297208"/>
                <a:gd name="connsiteY3" fmla="*/ 31285 h 3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08" h="31285">
                  <a:moveTo>
                    <a:pt x="0" y="0"/>
                  </a:moveTo>
                  <a:lnTo>
                    <a:pt x="297208" y="0"/>
                  </a:lnTo>
                  <a:lnTo>
                    <a:pt x="297208" y="31285"/>
                  </a:lnTo>
                  <a:lnTo>
                    <a:pt x="0" y="31285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12ECC1DF-C0C6-DE69-E28F-658C8000AA86}"/>
                </a:ext>
              </a:extLst>
            </p:cNvPr>
            <p:cNvSpPr/>
            <p:nvPr/>
          </p:nvSpPr>
          <p:spPr>
            <a:xfrm>
              <a:off x="7254336" y="2072257"/>
              <a:ext cx="297208" cy="31285"/>
            </a:xfrm>
            <a:custGeom>
              <a:avLst/>
              <a:gdLst>
                <a:gd name="connsiteX0" fmla="*/ 0 w 297208"/>
                <a:gd name="connsiteY0" fmla="*/ 0 h 31285"/>
                <a:gd name="connsiteX1" fmla="*/ 297208 w 297208"/>
                <a:gd name="connsiteY1" fmla="*/ 0 h 31285"/>
                <a:gd name="connsiteX2" fmla="*/ 297208 w 297208"/>
                <a:gd name="connsiteY2" fmla="*/ 31285 h 31285"/>
                <a:gd name="connsiteX3" fmla="*/ 0 w 297208"/>
                <a:gd name="connsiteY3" fmla="*/ 31285 h 3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08" h="31285">
                  <a:moveTo>
                    <a:pt x="0" y="0"/>
                  </a:moveTo>
                  <a:lnTo>
                    <a:pt x="297208" y="0"/>
                  </a:lnTo>
                  <a:lnTo>
                    <a:pt x="297208" y="31285"/>
                  </a:lnTo>
                  <a:lnTo>
                    <a:pt x="0" y="31285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A6CF80AC-7E6C-E3BE-7C71-9BD005C022E4}"/>
                </a:ext>
              </a:extLst>
            </p:cNvPr>
            <p:cNvSpPr/>
            <p:nvPr/>
          </p:nvSpPr>
          <p:spPr>
            <a:xfrm>
              <a:off x="7254336" y="2134827"/>
              <a:ext cx="297208" cy="31285"/>
            </a:xfrm>
            <a:custGeom>
              <a:avLst/>
              <a:gdLst>
                <a:gd name="connsiteX0" fmla="*/ 0 w 297208"/>
                <a:gd name="connsiteY0" fmla="*/ 0 h 31285"/>
                <a:gd name="connsiteX1" fmla="*/ 297208 w 297208"/>
                <a:gd name="connsiteY1" fmla="*/ 0 h 31285"/>
                <a:gd name="connsiteX2" fmla="*/ 297208 w 297208"/>
                <a:gd name="connsiteY2" fmla="*/ 31285 h 31285"/>
                <a:gd name="connsiteX3" fmla="*/ 0 w 297208"/>
                <a:gd name="connsiteY3" fmla="*/ 31285 h 31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7208" h="31285">
                  <a:moveTo>
                    <a:pt x="0" y="0"/>
                  </a:moveTo>
                  <a:lnTo>
                    <a:pt x="297208" y="0"/>
                  </a:lnTo>
                  <a:lnTo>
                    <a:pt x="297208" y="31285"/>
                  </a:lnTo>
                  <a:lnTo>
                    <a:pt x="0" y="31285"/>
                  </a:lnTo>
                  <a:close/>
                </a:path>
              </a:pathLst>
            </a:custGeom>
            <a:grpFill/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7C1A200-ABD7-0AE7-E709-05E0478CEA87}"/>
              </a:ext>
            </a:extLst>
          </p:cNvPr>
          <p:cNvGrpSpPr/>
          <p:nvPr/>
        </p:nvGrpSpPr>
        <p:grpSpPr>
          <a:xfrm>
            <a:off x="4331766" y="1765832"/>
            <a:ext cx="876318" cy="723900"/>
            <a:chOff x="4087139" y="1672116"/>
            <a:chExt cx="876318" cy="723900"/>
          </a:xfr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</p:grpSpPr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DC13F11-160B-AD3F-AF9D-199154B7D5A1}"/>
                </a:ext>
              </a:extLst>
            </p:cNvPr>
            <p:cNvSpPr/>
            <p:nvPr/>
          </p:nvSpPr>
          <p:spPr>
            <a:xfrm>
              <a:off x="4299472" y="1963438"/>
              <a:ext cx="155158" cy="89680"/>
            </a:xfrm>
            <a:custGeom>
              <a:avLst/>
              <a:gdLst>
                <a:gd name="connsiteX0" fmla="*/ 19046 w 155158"/>
                <a:gd name="connsiteY0" fmla="*/ 89677 h 89680"/>
                <a:gd name="connsiteX1" fmla="*/ 3997 w 155158"/>
                <a:gd name="connsiteY1" fmla="*/ 82248 h 89680"/>
                <a:gd name="connsiteX2" fmla="*/ 7377 w 155158"/>
                <a:gd name="connsiteY2" fmla="*/ 55520 h 89680"/>
                <a:gd name="connsiteX3" fmla="*/ 7426 w 155158"/>
                <a:gd name="connsiteY3" fmla="*/ 55483 h 89680"/>
                <a:gd name="connsiteX4" fmla="*/ 132870 w 155158"/>
                <a:gd name="connsiteY4" fmla="*/ 238 h 89680"/>
                <a:gd name="connsiteX5" fmla="*/ 154921 w 155158"/>
                <a:gd name="connsiteY5" fmla="*/ 16287 h 89680"/>
                <a:gd name="connsiteX6" fmla="*/ 138871 w 155158"/>
                <a:gd name="connsiteY6" fmla="*/ 38338 h 89680"/>
                <a:gd name="connsiteX7" fmla="*/ 30667 w 155158"/>
                <a:gd name="connsiteY7" fmla="*/ 85963 h 89680"/>
                <a:gd name="connsiteX8" fmla="*/ 19046 w 155158"/>
                <a:gd name="connsiteY8" fmla="*/ 89677 h 8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5158" h="89680">
                  <a:moveTo>
                    <a:pt x="19046" y="89677"/>
                  </a:moveTo>
                  <a:cubicBezTo>
                    <a:pt x="13150" y="89663"/>
                    <a:pt x="7594" y="86920"/>
                    <a:pt x="3997" y="82248"/>
                  </a:cubicBezTo>
                  <a:cubicBezTo>
                    <a:pt x="-2451" y="73934"/>
                    <a:pt x="-937" y="61967"/>
                    <a:pt x="7377" y="55520"/>
                  </a:cubicBezTo>
                  <a:cubicBezTo>
                    <a:pt x="7394" y="55507"/>
                    <a:pt x="7410" y="55495"/>
                    <a:pt x="7426" y="55483"/>
                  </a:cubicBezTo>
                  <a:cubicBezTo>
                    <a:pt x="44016" y="26957"/>
                    <a:pt x="87124" y="7973"/>
                    <a:pt x="132870" y="238"/>
                  </a:cubicBezTo>
                  <a:cubicBezTo>
                    <a:pt x="143392" y="-1420"/>
                    <a:pt x="153263" y="5766"/>
                    <a:pt x="154921" y="16287"/>
                  </a:cubicBezTo>
                  <a:cubicBezTo>
                    <a:pt x="156578" y="26809"/>
                    <a:pt x="149392" y="36680"/>
                    <a:pt x="138871" y="38338"/>
                  </a:cubicBezTo>
                  <a:cubicBezTo>
                    <a:pt x="99412" y="44994"/>
                    <a:pt x="62227" y="61360"/>
                    <a:pt x="30667" y="85963"/>
                  </a:cubicBezTo>
                  <a:cubicBezTo>
                    <a:pt x="27306" y="88441"/>
                    <a:pt x="23222" y="89747"/>
                    <a:pt x="19046" y="8967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AC15080F-4E56-EF58-5B42-D204B40742BD}"/>
                </a:ext>
              </a:extLst>
            </p:cNvPr>
            <p:cNvSpPr/>
            <p:nvPr/>
          </p:nvSpPr>
          <p:spPr>
            <a:xfrm>
              <a:off x="4199531" y="2099932"/>
              <a:ext cx="64503" cy="130824"/>
            </a:xfrm>
            <a:custGeom>
              <a:avLst/>
              <a:gdLst>
                <a:gd name="connsiteX0" fmla="*/ 19071 w 64503"/>
                <a:gd name="connsiteY0" fmla="*/ 130824 h 130824"/>
                <a:gd name="connsiteX1" fmla="*/ 18118 w 64503"/>
                <a:gd name="connsiteY1" fmla="*/ 130824 h 130824"/>
                <a:gd name="connsiteX2" fmla="*/ 21 w 64503"/>
                <a:gd name="connsiteY2" fmla="*/ 110917 h 130824"/>
                <a:gd name="connsiteX3" fmla="*/ 28596 w 64503"/>
                <a:gd name="connsiteY3" fmla="*/ 10047 h 130824"/>
                <a:gd name="connsiteX4" fmla="*/ 54456 w 64503"/>
                <a:gd name="connsiteY4" fmla="*/ 2284 h 130824"/>
                <a:gd name="connsiteX5" fmla="*/ 62219 w 64503"/>
                <a:gd name="connsiteY5" fmla="*/ 28145 h 130824"/>
                <a:gd name="connsiteX6" fmla="*/ 37644 w 64503"/>
                <a:gd name="connsiteY6" fmla="*/ 112727 h 130824"/>
                <a:gd name="connsiteX7" fmla="*/ 19071 w 64503"/>
                <a:gd name="connsiteY7" fmla="*/ 130824 h 130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503" h="130824">
                  <a:moveTo>
                    <a:pt x="19071" y="130824"/>
                  </a:moveTo>
                  <a:lnTo>
                    <a:pt x="18118" y="130824"/>
                  </a:lnTo>
                  <a:cubicBezTo>
                    <a:pt x="7630" y="130311"/>
                    <a:pt x="-464" y="121407"/>
                    <a:pt x="21" y="110917"/>
                  </a:cubicBezTo>
                  <a:cubicBezTo>
                    <a:pt x="1966" y="75594"/>
                    <a:pt x="11725" y="41143"/>
                    <a:pt x="28596" y="10047"/>
                  </a:cubicBezTo>
                  <a:cubicBezTo>
                    <a:pt x="33593" y="762"/>
                    <a:pt x="45171" y="-2713"/>
                    <a:pt x="54456" y="2284"/>
                  </a:cubicBezTo>
                  <a:cubicBezTo>
                    <a:pt x="63741" y="7282"/>
                    <a:pt x="67217" y="18860"/>
                    <a:pt x="62219" y="28145"/>
                  </a:cubicBezTo>
                  <a:cubicBezTo>
                    <a:pt x="47845" y="54162"/>
                    <a:pt x="39449" y="83057"/>
                    <a:pt x="37644" y="112727"/>
                  </a:cubicBezTo>
                  <a:cubicBezTo>
                    <a:pt x="37148" y="122693"/>
                    <a:pt x="29046" y="130587"/>
                    <a:pt x="19071" y="13082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1FE2CC2E-7AB0-D2DF-1F15-37A9A23A9E54}"/>
                </a:ext>
              </a:extLst>
            </p:cNvPr>
            <p:cNvSpPr/>
            <p:nvPr/>
          </p:nvSpPr>
          <p:spPr>
            <a:xfrm>
              <a:off x="4098646" y="1895949"/>
              <a:ext cx="327944" cy="91444"/>
            </a:xfrm>
            <a:custGeom>
              <a:avLst/>
              <a:gdLst>
                <a:gd name="connsiteX0" fmla="*/ 19086 w 327944"/>
                <a:gd name="connsiteY0" fmla="*/ 91444 h 91444"/>
                <a:gd name="connsiteX1" fmla="*/ 3846 w 327944"/>
                <a:gd name="connsiteY1" fmla="*/ 83824 h 91444"/>
                <a:gd name="connsiteX2" fmla="*/ 7560 w 327944"/>
                <a:gd name="connsiteY2" fmla="*/ 57154 h 91444"/>
                <a:gd name="connsiteX3" fmla="*/ 212253 w 327944"/>
                <a:gd name="connsiteY3" fmla="*/ 4 h 91444"/>
                <a:gd name="connsiteX4" fmla="*/ 311313 w 327944"/>
                <a:gd name="connsiteY4" fmla="*/ 11148 h 91444"/>
                <a:gd name="connsiteX5" fmla="*/ 327788 w 327944"/>
                <a:gd name="connsiteY5" fmla="*/ 32464 h 91444"/>
                <a:gd name="connsiteX6" fmla="*/ 306473 w 327944"/>
                <a:gd name="connsiteY6" fmla="*/ 48939 h 91444"/>
                <a:gd name="connsiteX7" fmla="*/ 302835 w 327944"/>
                <a:gd name="connsiteY7" fmla="*/ 48105 h 91444"/>
                <a:gd name="connsiteX8" fmla="*/ 212443 w 327944"/>
                <a:gd name="connsiteY8" fmla="*/ 38008 h 91444"/>
                <a:gd name="connsiteX9" fmla="*/ 30611 w 327944"/>
                <a:gd name="connsiteY9" fmla="*/ 87729 h 91444"/>
                <a:gd name="connsiteX10" fmla="*/ 19086 w 327944"/>
                <a:gd name="connsiteY10" fmla="*/ 91444 h 91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327944" h="91444">
                  <a:moveTo>
                    <a:pt x="19086" y="91444"/>
                  </a:moveTo>
                  <a:cubicBezTo>
                    <a:pt x="13089" y="91444"/>
                    <a:pt x="7443" y="88620"/>
                    <a:pt x="3846" y="83824"/>
                  </a:cubicBezTo>
                  <a:cubicBezTo>
                    <a:pt x="-2488" y="75432"/>
                    <a:pt x="-825" y="63495"/>
                    <a:pt x="7560" y="57154"/>
                  </a:cubicBezTo>
                  <a:cubicBezTo>
                    <a:pt x="56138" y="20768"/>
                    <a:pt x="130719" y="4"/>
                    <a:pt x="212253" y="4"/>
                  </a:cubicBezTo>
                  <a:cubicBezTo>
                    <a:pt x="245593" y="-134"/>
                    <a:pt x="278836" y="3607"/>
                    <a:pt x="311313" y="11148"/>
                  </a:cubicBezTo>
                  <a:cubicBezTo>
                    <a:pt x="321748" y="12484"/>
                    <a:pt x="329124" y="22027"/>
                    <a:pt x="327788" y="32464"/>
                  </a:cubicBezTo>
                  <a:cubicBezTo>
                    <a:pt x="326452" y="42899"/>
                    <a:pt x="316908" y="50276"/>
                    <a:pt x="306473" y="48939"/>
                  </a:cubicBezTo>
                  <a:cubicBezTo>
                    <a:pt x="305236" y="48781"/>
                    <a:pt x="304017" y="48501"/>
                    <a:pt x="302835" y="48105"/>
                  </a:cubicBezTo>
                  <a:cubicBezTo>
                    <a:pt x="273190" y="41294"/>
                    <a:pt x="242861" y="37906"/>
                    <a:pt x="212443" y="38008"/>
                  </a:cubicBezTo>
                  <a:cubicBezTo>
                    <a:pt x="140053" y="38008"/>
                    <a:pt x="72140" y="56582"/>
                    <a:pt x="30611" y="87729"/>
                  </a:cubicBezTo>
                  <a:cubicBezTo>
                    <a:pt x="27275" y="90187"/>
                    <a:pt x="23229" y="91492"/>
                    <a:pt x="19086" y="9144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3CD4405F-26F3-C54C-8A72-E866A75D1959}"/>
                </a:ext>
              </a:extLst>
            </p:cNvPr>
            <p:cNvSpPr/>
            <p:nvPr/>
          </p:nvSpPr>
          <p:spPr>
            <a:xfrm>
              <a:off x="4211553" y="1726789"/>
              <a:ext cx="293128" cy="194500"/>
            </a:xfrm>
            <a:custGeom>
              <a:avLst/>
              <a:gdLst>
                <a:gd name="connsiteX0" fmla="*/ 272796 w 293128"/>
                <a:gd name="connsiteY0" fmla="*/ 194501 h 194500"/>
                <a:gd name="connsiteX1" fmla="*/ 255651 w 293128"/>
                <a:gd name="connsiteY1" fmla="*/ 184976 h 194500"/>
                <a:gd name="connsiteX2" fmla="*/ 176022 w 293128"/>
                <a:gd name="connsiteY2" fmla="*/ 102489 h 194500"/>
                <a:gd name="connsiteX3" fmla="*/ 20479 w 293128"/>
                <a:gd name="connsiteY3" fmla="*/ 40958 h 194500"/>
                <a:gd name="connsiteX4" fmla="*/ 0 w 293128"/>
                <a:gd name="connsiteY4" fmla="*/ 20479 h 194500"/>
                <a:gd name="connsiteX5" fmla="*/ 20479 w 293128"/>
                <a:gd name="connsiteY5" fmla="*/ 0 h 194500"/>
                <a:gd name="connsiteX6" fmla="*/ 20479 w 293128"/>
                <a:gd name="connsiteY6" fmla="*/ 0 h 194500"/>
                <a:gd name="connsiteX7" fmla="*/ 200406 w 293128"/>
                <a:gd name="connsiteY7" fmla="*/ 69628 h 194500"/>
                <a:gd name="connsiteX8" fmla="*/ 289846 w 293128"/>
                <a:gd name="connsiteY8" fmla="*/ 162592 h 194500"/>
                <a:gd name="connsiteX9" fmla="*/ 283696 w 293128"/>
                <a:gd name="connsiteY9" fmla="*/ 191031 h 194500"/>
                <a:gd name="connsiteX10" fmla="*/ 272701 w 293128"/>
                <a:gd name="connsiteY10" fmla="*/ 194310 h 194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3128" h="194500">
                  <a:moveTo>
                    <a:pt x="272796" y="194501"/>
                  </a:moveTo>
                  <a:cubicBezTo>
                    <a:pt x="265843" y="194412"/>
                    <a:pt x="259400" y="190832"/>
                    <a:pt x="255651" y="184976"/>
                  </a:cubicBezTo>
                  <a:cubicBezTo>
                    <a:pt x="234022" y="153128"/>
                    <a:pt x="207088" y="125227"/>
                    <a:pt x="176022" y="102489"/>
                  </a:cubicBezTo>
                  <a:cubicBezTo>
                    <a:pt x="124492" y="64389"/>
                    <a:pt x="66294" y="41053"/>
                    <a:pt x="20479" y="40958"/>
                  </a:cubicBezTo>
                  <a:cubicBezTo>
                    <a:pt x="9169" y="40958"/>
                    <a:pt x="0" y="31789"/>
                    <a:pt x="0" y="20479"/>
                  </a:cubicBezTo>
                  <a:cubicBezTo>
                    <a:pt x="0" y="9169"/>
                    <a:pt x="9169" y="0"/>
                    <a:pt x="20479" y="0"/>
                  </a:cubicBezTo>
                  <a:lnTo>
                    <a:pt x="20479" y="0"/>
                  </a:lnTo>
                  <a:cubicBezTo>
                    <a:pt x="75533" y="0"/>
                    <a:pt x="141160" y="25432"/>
                    <a:pt x="200406" y="69628"/>
                  </a:cubicBezTo>
                  <a:cubicBezTo>
                    <a:pt x="235355" y="95228"/>
                    <a:pt x="265614" y="126680"/>
                    <a:pt x="289846" y="162592"/>
                  </a:cubicBezTo>
                  <a:cubicBezTo>
                    <a:pt x="296001" y="172143"/>
                    <a:pt x="293248" y="184876"/>
                    <a:pt x="283696" y="191031"/>
                  </a:cubicBezTo>
                  <a:cubicBezTo>
                    <a:pt x="280416" y="193144"/>
                    <a:pt x="276603" y="194281"/>
                    <a:pt x="272701" y="19431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4616F00-1F4F-5D55-733F-32243A088ABB}"/>
                </a:ext>
              </a:extLst>
            </p:cNvPr>
            <p:cNvSpPr/>
            <p:nvPr/>
          </p:nvSpPr>
          <p:spPr>
            <a:xfrm>
              <a:off x="4627550" y="1959239"/>
              <a:ext cx="233330" cy="186183"/>
            </a:xfrm>
            <a:custGeom>
              <a:avLst/>
              <a:gdLst>
                <a:gd name="connsiteX0" fmla="*/ 214273 w 233330"/>
                <a:gd name="connsiteY0" fmla="*/ 186174 h 186183"/>
                <a:gd name="connsiteX1" fmla="*/ 196461 w 233330"/>
                <a:gd name="connsiteY1" fmla="*/ 173887 h 186183"/>
                <a:gd name="connsiteX2" fmla="*/ 82161 w 233330"/>
                <a:gd name="connsiteY2" fmla="*/ 60254 h 186183"/>
                <a:gd name="connsiteX3" fmla="*/ 15486 w 233330"/>
                <a:gd name="connsiteY3" fmla="*/ 37774 h 186183"/>
                <a:gd name="connsiteX4" fmla="*/ 341 w 233330"/>
                <a:gd name="connsiteY4" fmla="*/ 15486 h 186183"/>
                <a:gd name="connsiteX5" fmla="*/ 22630 w 233330"/>
                <a:gd name="connsiteY5" fmla="*/ 341 h 186183"/>
                <a:gd name="connsiteX6" fmla="*/ 98830 w 233330"/>
                <a:gd name="connsiteY6" fmla="*/ 25963 h 186183"/>
                <a:gd name="connsiteX7" fmla="*/ 232084 w 233330"/>
                <a:gd name="connsiteY7" fmla="*/ 160552 h 186183"/>
                <a:gd name="connsiteX8" fmla="*/ 221040 w 233330"/>
                <a:gd name="connsiteY8" fmla="*/ 185124 h 186183"/>
                <a:gd name="connsiteX9" fmla="*/ 221036 w 233330"/>
                <a:gd name="connsiteY9" fmla="*/ 185126 h 186183"/>
                <a:gd name="connsiteX10" fmla="*/ 214273 w 233330"/>
                <a:gd name="connsiteY10" fmla="*/ 186174 h 186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3330" h="186183">
                  <a:moveTo>
                    <a:pt x="214273" y="186174"/>
                  </a:moveTo>
                  <a:cubicBezTo>
                    <a:pt x="206359" y="186175"/>
                    <a:pt x="199270" y="181284"/>
                    <a:pt x="196461" y="173887"/>
                  </a:cubicBezTo>
                  <a:cubicBezTo>
                    <a:pt x="179507" y="129119"/>
                    <a:pt x="137025" y="86638"/>
                    <a:pt x="82161" y="60254"/>
                  </a:cubicBezTo>
                  <a:cubicBezTo>
                    <a:pt x="61021" y="49862"/>
                    <a:pt x="38602" y="42304"/>
                    <a:pt x="15486" y="37774"/>
                  </a:cubicBezTo>
                  <a:cubicBezTo>
                    <a:pt x="5149" y="35802"/>
                    <a:pt x="-1631" y="25823"/>
                    <a:pt x="341" y="15486"/>
                  </a:cubicBezTo>
                  <a:cubicBezTo>
                    <a:pt x="2314" y="5149"/>
                    <a:pt x="12293" y="-1631"/>
                    <a:pt x="22630" y="341"/>
                  </a:cubicBezTo>
                  <a:cubicBezTo>
                    <a:pt x="49039" y="5521"/>
                    <a:pt x="74656" y="14134"/>
                    <a:pt x="98830" y="25963"/>
                  </a:cubicBezTo>
                  <a:cubicBezTo>
                    <a:pt x="163123" y="57015"/>
                    <a:pt x="211511" y="105973"/>
                    <a:pt x="232084" y="160552"/>
                  </a:cubicBezTo>
                  <a:cubicBezTo>
                    <a:pt x="235820" y="170387"/>
                    <a:pt x="230876" y="181389"/>
                    <a:pt x="221040" y="185124"/>
                  </a:cubicBezTo>
                  <a:cubicBezTo>
                    <a:pt x="221038" y="185125"/>
                    <a:pt x="221037" y="185125"/>
                    <a:pt x="221036" y="185126"/>
                  </a:cubicBezTo>
                  <a:cubicBezTo>
                    <a:pt x="218866" y="185894"/>
                    <a:pt x="216573" y="186249"/>
                    <a:pt x="214273" y="1861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81036541-771F-197B-3A39-DEC7399B335C}"/>
                </a:ext>
              </a:extLst>
            </p:cNvPr>
            <p:cNvSpPr/>
            <p:nvPr/>
          </p:nvSpPr>
          <p:spPr>
            <a:xfrm>
              <a:off x="4573067" y="2008120"/>
              <a:ext cx="111116" cy="159295"/>
            </a:xfrm>
            <a:custGeom>
              <a:avLst/>
              <a:gdLst>
                <a:gd name="connsiteX0" fmla="*/ 92353 w 111116"/>
                <a:gd name="connsiteY0" fmla="*/ 159295 h 159295"/>
                <a:gd name="connsiteX1" fmla="*/ 92353 w 111116"/>
                <a:gd name="connsiteY1" fmla="*/ 159295 h 159295"/>
                <a:gd name="connsiteX2" fmla="*/ 73303 w 111116"/>
                <a:gd name="connsiteY2" fmla="*/ 140245 h 159295"/>
                <a:gd name="connsiteX3" fmla="*/ 38727 w 111116"/>
                <a:gd name="connsiteY3" fmla="*/ 60616 h 159295"/>
                <a:gd name="connsiteX4" fmla="*/ 9390 w 111116"/>
                <a:gd name="connsiteY4" fmla="*/ 35470 h 159295"/>
                <a:gd name="connsiteX5" fmla="*/ 2636 w 111116"/>
                <a:gd name="connsiteY5" fmla="*/ 9390 h 159295"/>
                <a:gd name="connsiteX6" fmla="*/ 28716 w 111116"/>
                <a:gd name="connsiteY6" fmla="*/ 2636 h 159295"/>
                <a:gd name="connsiteX7" fmla="*/ 29869 w 111116"/>
                <a:gd name="connsiteY7" fmla="*/ 3371 h 159295"/>
                <a:gd name="connsiteX8" fmla="*/ 66540 w 111116"/>
                <a:gd name="connsiteY8" fmla="*/ 34613 h 159295"/>
                <a:gd name="connsiteX9" fmla="*/ 111117 w 111116"/>
                <a:gd name="connsiteY9" fmla="*/ 140722 h 159295"/>
                <a:gd name="connsiteX10" fmla="*/ 92353 w 111116"/>
                <a:gd name="connsiteY10" fmla="*/ 159295 h 159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11116" h="159295">
                  <a:moveTo>
                    <a:pt x="92353" y="159295"/>
                  </a:moveTo>
                  <a:lnTo>
                    <a:pt x="92353" y="159295"/>
                  </a:lnTo>
                  <a:cubicBezTo>
                    <a:pt x="81831" y="159295"/>
                    <a:pt x="73303" y="150767"/>
                    <a:pt x="73303" y="140245"/>
                  </a:cubicBezTo>
                  <a:cubicBezTo>
                    <a:pt x="72018" y="110341"/>
                    <a:pt x="59700" y="81972"/>
                    <a:pt x="38727" y="60616"/>
                  </a:cubicBezTo>
                  <a:cubicBezTo>
                    <a:pt x="30116" y="50961"/>
                    <a:pt x="20249" y="42503"/>
                    <a:pt x="9390" y="35470"/>
                  </a:cubicBezTo>
                  <a:cubicBezTo>
                    <a:pt x="323" y="30133"/>
                    <a:pt x="-2701" y="18457"/>
                    <a:pt x="2636" y="9390"/>
                  </a:cubicBezTo>
                  <a:cubicBezTo>
                    <a:pt x="7973" y="323"/>
                    <a:pt x="19649" y="-2701"/>
                    <a:pt x="28716" y="2636"/>
                  </a:cubicBezTo>
                  <a:cubicBezTo>
                    <a:pt x="29109" y="2867"/>
                    <a:pt x="29493" y="3112"/>
                    <a:pt x="29869" y="3371"/>
                  </a:cubicBezTo>
                  <a:cubicBezTo>
                    <a:pt x="43421" y="12117"/>
                    <a:pt x="55752" y="22623"/>
                    <a:pt x="66540" y="34613"/>
                  </a:cubicBezTo>
                  <a:cubicBezTo>
                    <a:pt x="94281" y="63074"/>
                    <a:pt x="110209" y="100988"/>
                    <a:pt x="111117" y="140722"/>
                  </a:cubicBezTo>
                  <a:cubicBezTo>
                    <a:pt x="110863" y="150946"/>
                    <a:pt x="102580" y="159145"/>
                    <a:pt x="92353" y="15929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001B5A03-FD77-8A9A-7E0D-AE5101780F59}"/>
                </a:ext>
              </a:extLst>
            </p:cNvPr>
            <p:cNvSpPr/>
            <p:nvPr/>
          </p:nvSpPr>
          <p:spPr>
            <a:xfrm>
              <a:off x="4571419" y="1882032"/>
              <a:ext cx="111588" cy="64975"/>
            </a:xfrm>
            <a:custGeom>
              <a:avLst/>
              <a:gdLst>
                <a:gd name="connsiteX0" fmla="*/ 19134 w 111588"/>
                <a:gd name="connsiteY0" fmla="*/ 64975 h 64975"/>
                <a:gd name="connsiteX1" fmla="*/ 0 w 111588"/>
                <a:gd name="connsiteY1" fmla="*/ 46010 h 64975"/>
                <a:gd name="connsiteX2" fmla="*/ 10180 w 111588"/>
                <a:gd name="connsiteY2" fmla="*/ 29066 h 64975"/>
                <a:gd name="connsiteX3" fmla="*/ 88190 w 111588"/>
                <a:gd name="connsiteY3" fmla="*/ 491 h 64975"/>
                <a:gd name="connsiteX4" fmla="*/ 111098 w 111588"/>
                <a:gd name="connsiteY4" fmla="*/ 14826 h 64975"/>
                <a:gd name="connsiteX5" fmla="*/ 96763 w 111588"/>
                <a:gd name="connsiteY5" fmla="*/ 37734 h 64975"/>
                <a:gd name="connsiteX6" fmla="*/ 28088 w 111588"/>
                <a:gd name="connsiteY6" fmla="*/ 62594 h 64975"/>
                <a:gd name="connsiteX7" fmla="*/ 19134 w 111588"/>
                <a:gd name="connsiteY7" fmla="*/ 64975 h 64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1588" h="64975">
                  <a:moveTo>
                    <a:pt x="19134" y="64975"/>
                  </a:moveTo>
                  <a:cubicBezTo>
                    <a:pt x="8613" y="65022"/>
                    <a:pt x="47" y="56530"/>
                    <a:pt x="0" y="46010"/>
                  </a:cubicBezTo>
                  <a:cubicBezTo>
                    <a:pt x="-31" y="38905"/>
                    <a:pt x="3893" y="32374"/>
                    <a:pt x="10180" y="29066"/>
                  </a:cubicBezTo>
                  <a:cubicBezTo>
                    <a:pt x="34828" y="16185"/>
                    <a:pt x="61054" y="6578"/>
                    <a:pt x="88190" y="491"/>
                  </a:cubicBezTo>
                  <a:cubicBezTo>
                    <a:pt x="98474" y="-1876"/>
                    <a:pt x="108731" y="4542"/>
                    <a:pt x="111098" y="14826"/>
                  </a:cubicBezTo>
                  <a:cubicBezTo>
                    <a:pt x="113465" y="25110"/>
                    <a:pt x="107047" y="35367"/>
                    <a:pt x="96763" y="37734"/>
                  </a:cubicBezTo>
                  <a:cubicBezTo>
                    <a:pt x="72898" y="43034"/>
                    <a:pt x="49816" y="51391"/>
                    <a:pt x="28088" y="62594"/>
                  </a:cubicBezTo>
                  <a:cubicBezTo>
                    <a:pt x="25344" y="64112"/>
                    <a:pt x="22269" y="64931"/>
                    <a:pt x="19134" y="6497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8F6501A0-3E1E-94D3-0B8C-983C03A824C9}"/>
                </a:ext>
              </a:extLst>
            </p:cNvPr>
            <p:cNvSpPr/>
            <p:nvPr/>
          </p:nvSpPr>
          <p:spPr>
            <a:xfrm>
              <a:off x="4766425" y="1873420"/>
              <a:ext cx="181219" cy="80254"/>
            </a:xfrm>
            <a:custGeom>
              <a:avLst/>
              <a:gdLst>
                <a:gd name="connsiteX0" fmla="*/ 161789 w 181219"/>
                <a:gd name="connsiteY0" fmla="*/ 80255 h 80254"/>
                <a:gd name="connsiteX1" fmla="*/ 151026 w 181219"/>
                <a:gd name="connsiteY1" fmla="*/ 76921 h 80254"/>
                <a:gd name="connsiteX2" fmla="*/ 17676 w 181219"/>
                <a:gd name="connsiteY2" fmla="*/ 38154 h 80254"/>
                <a:gd name="connsiteX3" fmla="*/ 54 w 181219"/>
                <a:gd name="connsiteY3" fmla="*/ 17676 h 80254"/>
                <a:gd name="connsiteX4" fmla="*/ 20533 w 181219"/>
                <a:gd name="connsiteY4" fmla="*/ 54 h 80254"/>
                <a:gd name="connsiteX5" fmla="*/ 172933 w 181219"/>
                <a:gd name="connsiteY5" fmla="*/ 45393 h 80254"/>
                <a:gd name="connsiteX6" fmla="*/ 177883 w 181219"/>
                <a:gd name="connsiteY6" fmla="*/ 71876 h 80254"/>
                <a:gd name="connsiteX7" fmla="*/ 162170 w 181219"/>
                <a:gd name="connsiteY7" fmla="*/ 80160 h 80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81219" h="80254">
                  <a:moveTo>
                    <a:pt x="161789" y="80255"/>
                  </a:moveTo>
                  <a:cubicBezTo>
                    <a:pt x="157947" y="80254"/>
                    <a:pt x="154196" y="79092"/>
                    <a:pt x="151026" y="76921"/>
                  </a:cubicBezTo>
                  <a:cubicBezTo>
                    <a:pt x="121498" y="56633"/>
                    <a:pt x="71587" y="42155"/>
                    <a:pt x="17676" y="38154"/>
                  </a:cubicBezTo>
                  <a:cubicBezTo>
                    <a:pt x="7154" y="37366"/>
                    <a:pt x="-734" y="28197"/>
                    <a:pt x="54" y="17676"/>
                  </a:cubicBezTo>
                  <a:cubicBezTo>
                    <a:pt x="843" y="7154"/>
                    <a:pt x="10012" y="-734"/>
                    <a:pt x="20533" y="54"/>
                  </a:cubicBezTo>
                  <a:cubicBezTo>
                    <a:pt x="81969" y="4626"/>
                    <a:pt x="137500" y="21105"/>
                    <a:pt x="172933" y="45393"/>
                  </a:cubicBezTo>
                  <a:cubicBezTo>
                    <a:pt x="181613" y="51339"/>
                    <a:pt x="183830" y="63196"/>
                    <a:pt x="177883" y="71876"/>
                  </a:cubicBezTo>
                  <a:cubicBezTo>
                    <a:pt x="174332" y="77059"/>
                    <a:pt x="168454" y="80159"/>
                    <a:pt x="162170" y="801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AFB351E-97C3-DC85-216D-039974ED6106}"/>
                </a:ext>
              </a:extLst>
            </p:cNvPr>
            <p:cNvSpPr/>
            <p:nvPr/>
          </p:nvSpPr>
          <p:spPr>
            <a:xfrm>
              <a:off x="4536264" y="1686899"/>
              <a:ext cx="236558" cy="210581"/>
            </a:xfrm>
            <a:custGeom>
              <a:avLst/>
              <a:gdLst>
                <a:gd name="connsiteX0" fmla="*/ 19046 w 236558"/>
                <a:gd name="connsiteY0" fmla="*/ 210578 h 210581"/>
                <a:gd name="connsiteX1" fmla="*/ 0 w 236558"/>
                <a:gd name="connsiteY1" fmla="*/ 191525 h 210581"/>
                <a:gd name="connsiteX2" fmla="*/ 1806 w 236558"/>
                <a:gd name="connsiteY2" fmla="*/ 183432 h 210581"/>
                <a:gd name="connsiteX3" fmla="*/ 56765 w 236558"/>
                <a:gd name="connsiteY3" fmla="*/ 100088 h 210581"/>
                <a:gd name="connsiteX4" fmla="*/ 214975 w 236558"/>
                <a:gd name="connsiteY4" fmla="*/ 171 h 210581"/>
                <a:gd name="connsiteX5" fmla="*/ 236388 w 236558"/>
                <a:gd name="connsiteY5" fmla="*/ 16521 h 210581"/>
                <a:gd name="connsiteX6" fmla="*/ 221833 w 236558"/>
                <a:gd name="connsiteY6" fmla="*/ 37604 h 210581"/>
                <a:gd name="connsiteX7" fmla="*/ 85435 w 236558"/>
                <a:gd name="connsiteY7" fmla="*/ 125234 h 210581"/>
                <a:gd name="connsiteX8" fmla="*/ 36667 w 236558"/>
                <a:gd name="connsiteY8" fmla="*/ 199529 h 210581"/>
                <a:gd name="connsiteX9" fmla="*/ 19046 w 236558"/>
                <a:gd name="connsiteY9" fmla="*/ 210578 h 2105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6558" h="210581">
                  <a:moveTo>
                    <a:pt x="19046" y="210578"/>
                  </a:moveTo>
                  <a:cubicBezTo>
                    <a:pt x="8525" y="210577"/>
                    <a:pt x="-2" y="202046"/>
                    <a:pt x="0" y="191525"/>
                  </a:cubicBezTo>
                  <a:cubicBezTo>
                    <a:pt x="0" y="188727"/>
                    <a:pt x="617" y="185964"/>
                    <a:pt x="1806" y="183432"/>
                  </a:cubicBezTo>
                  <a:cubicBezTo>
                    <a:pt x="16067" y="153177"/>
                    <a:pt x="34573" y="125113"/>
                    <a:pt x="56765" y="100088"/>
                  </a:cubicBezTo>
                  <a:cubicBezTo>
                    <a:pt x="103723" y="46367"/>
                    <a:pt x="161540" y="9982"/>
                    <a:pt x="214975" y="171"/>
                  </a:cubicBezTo>
                  <a:cubicBezTo>
                    <a:pt x="225403" y="-1227"/>
                    <a:pt x="234990" y="6093"/>
                    <a:pt x="236388" y="16521"/>
                  </a:cubicBezTo>
                  <a:cubicBezTo>
                    <a:pt x="237693" y="26249"/>
                    <a:pt x="231392" y="35376"/>
                    <a:pt x="221833" y="37604"/>
                  </a:cubicBezTo>
                  <a:cubicBezTo>
                    <a:pt x="177256" y="45796"/>
                    <a:pt x="126583" y="78562"/>
                    <a:pt x="85435" y="125234"/>
                  </a:cubicBezTo>
                  <a:cubicBezTo>
                    <a:pt x="65782" y="147594"/>
                    <a:pt x="49365" y="172603"/>
                    <a:pt x="36667" y="199529"/>
                  </a:cubicBezTo>
                  <a:cubicBezTo>
                    <a:pt x="33499" y="206377"/>
                    <a:pt x="26590" y="210710"/>
                    <a:pt x="19046" y="210578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495004A-57A7-282C-6FF5-BD630A1C4F59}"/>
                </a:ext>
              </a:extLst>
            </p:cNvPr>
            <p:cNvSpPr/>
            <p:nvPr/>
          </p:nvSpPr>
          <p:spPr>
            <a:xfrm>
              <a:off x="4432375" y="2043664"/>
              <a:ext cx="80522" cy="335982"/>
            </a:xfrm>
            <a:custGeom>
              <a:avLst/>
              <a:gdLst>
                <a:gd name="connsiteX0" fmla="*/ 23399 w 80522"/>
                <a:gd name="connsiteY0" fmla="*/ 335969 h 335982"/>
                <a:gd name="connsiteX1" fmla="*/ 4349 w 80522"/>
                <a:gd name="connsiteY1" fmla="*/ 319586 h 335982"/>
                <a:gd name="connsiteX2" fmla="*/ 5015 w 80522"/>
                <a:gd name="connsiteY2" fmla="*/ 168710 h 335982"/>
                <a:gd name="connsiteX3" fmla="*/ 43973 w 80522"/>
                <a:gd name="connsiteY3" fmla="*/ 11452 h 335982"/>
                <a:gd name="connsiteX4" fmla="*/ 69071 w 80522"/>
                <a:gd name="connsiteY4" fmla="*/ 1593 h 335982"/>
                <a:gd name="connsiteX5" fmla="*/ 78929 w 80522"/>
                <a:gd name="connsiteY5" fmla="*/ 26692 h 335982"/>
                <a:gd name="connsiteX6" fmla="*/ 42925 w 80522"/>
                <a:gd name="connsiteY6" fmla="*/ 173186 h 335982"/>
                <a:gd name="connsiteX7" fmla="*/ 42258 w 80522"/>
                <a:gd name="connsiteY7" fmla="*/ 314252 h 335982"/>
                <a:gd name="connsiteX8" fmla="*/ 26256 w 80522"/>
                <a:gd name="connsiteY8" fmla="*/ 335778 h 335982"/>
                <a:gd name="connsiteX9" fmla="*/ 23399 w 80522"/>
                <a:gd name="connsiteY9" fmla="*/ 335969 h 335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522" h="335982">
                  <a:moveTo>
                    <a:pt x="23399" y="335969"/>
                  </a:moveTo>
                  <a:cubicBezTo>
                    <a:pt x="13836" y="336063"/>
                    <a:pt x="5687" y="329053"/>
                    <a:pt x="4349" y="319586"/>
                  </a:cubicBezTo>
                  <a:cubicBezTo>
                    <a:pt x="-1665" y="269459"/>
                    <a:pt x="-1441" y="218781"/>
                    <a:pt x="5015" y="168710"/>
                  </a:cubicBezTo>
                  <a:cubicBezTo>
                    <a:pt x="10618" y="114732"/>
                    <a:pt x="23730" y="61802"/>
                    <a:pt x="43973" y="11452"/>
                  </a:cubicBezTo>
                  <a:cubicBezTo>
                    <a:pt x="48181" y="1799"/>
                    <a:pt x="59418" y="-2615"/>
                    <a:pt x="69071" y="1593"/>
                  </a:cubicBezTo>
                  <a:cubicBezTo>
                    <a:pt x="78724" y="5802"/>
                    <a:pt x="83137" y="17039"/>
                    <a:pt x="78929" y="26692"/>
                  </a:cubicBezTo>
                  <a:cubicBezTo>
                    <a:pt x="60156" y="73605"/>
                    <a:pt x="48037" y="122915"/>
                    <a:pt x="42925" y="173186"/>
                  </a:cubicBezTo>
                  <a:cubicBezTo>
                    <a:pt x="36811" y="219996"/>
                    <a:pt x="36587" y="267387"/>
                    <a:pt x="42258" y="314252"/>
                  </a:cubicBezTo>
                  <a:cubicBezTo>
                    <a:pt x="43735" y="324602"/>
                    <a:pt x="36594" y="334210"/>
                    <a:pt x="26256" y="335778"/>
                  </a:cubicBezTo>
                  <a:cubicBezTo>
                    <a:pt x="25314" y="335951"/>
                    <a:pt x="24355" y="336014"/>
                    <a:pt x="23399" y="33596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4DD7AA1-BB76-FB7D-8575-3E0494202061}"/>
                </a:ext>
              </a:extLst>
            </p:cNvPr>
            <p:cNvSpPr/>
            <p:nvPr/>
          </p:nvSpPr>
          <p:spPr>
            <a:xfrm>
              <a:off x="4361307" y="2028807"/>
              <a:ext cx="85914" cy="123413"/>
            </a:xfrm>
            <a:custGeom>
              <a:avLst/>
              <a:gdLst>
                <a:gd name="connsiteX0" fmla="*/ 19125 w 85914"/>
                <a:gd name="connsiteY0" fmla="*/ 123274 h 123413"/>
                <a:gd name="connsiteX1" fmla="*/ 15124 w 85914"/>
                <a:gd name="connsiteY1" fmla="*/ 123274 h 123413"/>
                <a:gd name="connsiteX2" fmla="*/ 414 w 85914"/>
                <a:gd name="connsiteY2" fmla="*/ 100704 h 123413"/>
                <a:gd name="connsiteX3" fmla="*/ 456 w 85914"/>
                <a:gd name="connsiteY3" fmla="*/ 100509 h 123413"/>
                <a:gd name="connsiteX4" fmla="*/ 33888 w 85914"/>
                <a:gd name="connsiteY4" fmla="*/ 28786 h 123413"/>
                <a:gd name="connsiteX5" fmla="*/ 52938 w 85914"/>
                <a:gd name="connsiteY5" fmla="*/ 6021 h 123413"/>
                <a:gd name="connsiteX6" fmla="*/ 79894 w 85914"/>
                <a:gd name="connsiteY6" fmla="*/ 5164 h 123413"/>
                <a:gd name="connsiteX7" fmla="*/ 80751 w 85914"/>
                <a:gd name="connsiteY7" fmla="*/ 32119 h 123413"/>
                <a:gd name="connsiteX8" fmla="*/ 65130 w 85914"/>
                <a:gd name="connsiteY8" fmla="*/ 51169 h 123413"/>
                <a:gd name="connsiteX9" fmla="*/ 38079 w 85914"/>
                <a:gd name="connsiteY9" fmla="*/ 108319 h 123413"/>
                <a:gd name="connsiteX10" fmla="*/ 19125 w 85914"/>
                <a:gd name="connsiteY10" fmla="*/ 123274 h 123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85914" h="123413">
                  <a:moveTo>
                    <a:pt x="19125" y="123274"/>
                  </a:moveTo>
                  <a:cubicBezTo>
                    <a:pt x="17798" y="123460"/>
                    <a:pt x="16451" y="123460"/>
                    <a:pt x="15124" y="123274"/>
                  </a:cubicBezTo>
                  <a:cubicBezTo>
                    <a:pt x="4830" y="121103"/>
                    <a:pt x="-1757" y="110999"/>
                    <a:pt x="414" y="100704"/>
                  </a:cubicBezTo>
                  <a:cubicBezTo>
                    <a:pt x="427" y="100638"/>
                    <a:pt x="441" y="100574"/>
                    <a:pt x="456" y="100509"/>
                  </a:cubicBezTo>
                  <a:cubicBezTo>
                    <a:pt x="6686" y="74604"/>
                    <a:pt x="18055" y="50214"/>
                    <a:pt x="33888" y="28786"/>
                  </a:cubicBezTo>
                  <a:cubicBezTo>
                    <a:pt x="39743" y="20796"/>
                    <a:pt x="46106" y="13192"/>
                    <a:pt x="52938" y="6021"/>
                  </a:cubicBezTo>
                  <a:cubicBezTo>
                    <a:pt x="60145" y="-1659"/>
                    <a:pt x="72214" y="-2043"/>
                    <a:pt x="79894" y="5164"/>
                  </a:cubicBezTo>
                  <a:cubicBezTo>
                    <a:pt x="87574" y="12370"/>
                    <a:pt x="87958" y="24439"/>
                    <a:pt x="80751" y="32119"/>
                  </a:cubicBezTo>
                  <a:cubicBezTo>
                    <a:pt x="75171" y="38153"/>
                    <a:pt x="69954" y="44514"/>
                    <a:pt x="65130" y="51169"/>
                  </a:cubicBezTo>
                  <a:cubicBezTo>
                    <a:pt x="52417" y="68240"/>
                    <a:pt x="43223" y="87665"/>
                    <a:pt x="38079" y="108319"/>
                  </a:cubicBezTo>
                  <a:cubicBezTo>
                    <a:pt x="36130" y="117182"/>
                    <a:pt x="28198" y="123440"/>
                    <a:pt x="19125" y="12327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6EDD3390-02BE-C219-98D8-50A55308B0FA}"/>
                </a:ext>
              </a:extLst>
            </p:cNvPr>
            <p:cNvSpPr/>
            <p:nvPr/>
          </p:nvSpPr>
          <p:spPr>
            <a:xfrm>
              <a:off x="4453354" y="1672838"/>
              <a:ext cx="60082" cy="109293"/>
            </a:xfrm>
            <a:custGeom>
              <a:avLst/>
              <a:gdLst>
                <a:gd name="connsiteX0" fmla="*/ 40997 w 60082"/>
                <a:gd name="connsiteY0" fmla="*/ 109291 h 109293"/>
                <a:gd name="connsiteX1" fmla="*/ 21947 w 60082"/>
                <a:gd name="connsiteY1" fmla="*/ 93670 h 109293"/>
                <a:gd name="connsiteX2" fmla="*/ 2135 w 60082"/>
                <a:gd name="connsiteY2" fmla="*/ 27852 h 109293"/>
                <a:gd name="connsiteX3" fmla="*/ 10326 w 60082"/>
                <a:gd name="connsiteY3" fmla="*/ 2135 h 109293"/>
                <a:gd name="connsiteX4" fmla="*/ 36044 w 60082"/>
                <a:gd name="connsiteY4" fmla="*/ 10326 h 109293"/>
                <a:gd name="connsiteX5" fmla="*/ 59761 w 60082"/>
                <a:gd name="connsiteY5" fmla="*/ 86526 h 109293"/>
                <a:gd name="connsiteX6" fmla="*/ 44521 w 60082"/>
                <a:gd name="connsiteY6" fmla="*/ 108719 h 109293"/>
                <a:gd name="connsiteX7" fmla="*/ 40997 w 60082"/>
                <a:gd name="connsiteY7" fmla="*/ 109291 h 109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082" h="109293">
                  <a:moveTo>
                    <a:pt x="40997" y="109291"/>
                  </a:moveTo>
                  <a:cubicBezTo>
                    <a:pt x="31681" y="109443"/>
                    <a:pt x="23622" y="102835"/>
                    <a:pt x="21947" y="93670"/>
                  </a:cubicBezTo>
                  <a:cubicBezTo>
                    <a:pt x="18310" y="70945"/>
                    <a:pt x="11646" y="48809"/>
                    <a:pt x="2135" y="27852"/>
                  </a:cubicBezTo>
                  <a:cubicBezTo>
                    <a:pt x="-2705" y="18488"/>
                    <a:pt x="962" y="6974"/>
                    <a:pt x="10326" y="2135"/>
                  </a:cubicBezTo>
                  <a:cubicBezTo>
                    <a:pt x="19690" y="-2705"/>
                    <a:pt x="31204" y="962"/>
                    <a:pt x="36044" y="10326"/>
                  </a:cubicBezTo>
                  <a:cubicBezTo>
                    <a:pt x="47391" y="34524"/>
                    <a:pt x="55371" y="60163"/>
                    <a:pt x="59761" y="86526"/>
                  </a:cubicBezTo>
                  <a:cubicBezTo>
                    <a:pt x="61674" y="96862"/>
                    <a:pt x="54854" y="106793"/>
                    <a:pt x="44521" y="108719"/>
                  </a:cubicBezTo>
                  <a:cubicBezTo>
                    <a:pt x="43373" y="109052"/>
                    <a:pt x="42190" y="109243"/>
                    <a:pt x="40997" y="10929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5B67DE3A-DD7E-CE4F-5ED9-559325960FF1}"/>
                </a:ext>
              </a:extLst>
            </p:cNvPr>
            <p:cNvSpPr/>
            <p:nvPr/>
          </p:nvSpPr>
          <p:spPr>
            <a:xfrm>
              <a:off x="4547460" y="2071983"/>
              <a:ext cx="81351" cy="228782"/>
            </a:xfrm>
            <a:custGeom>
              <a:avLst/>
              <a:gdLst>
                <a:gd name="connsiteX0" fmla="*/ 62428 w 81351"/>
                <a:gd name="connsiteY0" fmla="*/ 228782 h 228782"/>
                <a:gd name="connsiteX1" fmla="*/ 43378 w 81351"/>
                <a:gd name="connsiteY1" fmla="*/ 212114 h 228782"/>
                <a:gd name="connsiteX2" fmla="*/ 1087 w 81351"/>
                <a:gd name="connsiteY2" fmla="*/ 25424 h 228782"/>
                <a:gd name="connsiteX3" fmla="*/ 12755 w 81351"/>
                <a:gd name="connsiteY3" fmla="*/ 1087 h 228782"/>
                <a:gd name="connsiteX4" fmla="*/ 37092 w 81351"/>
                <a:gd name="connsiteY4" fmla="*/ 12755 h 228782"/>
                <a:gd name="connsiteX5" fmla="*/ 81192 w 81351"/>
                <a:gd name="connsiteY5" fmla="*/ 207446 h 228782"/>
                <a:gd name="connsiteX6" fmla="*/ 64739 w 81351"/>
                <a:gd name="connsiteY6" fmla="*/ 228779 h 228782"/>
                <a:gd name="connsiteX7" fmla="*/ 64714 w 81351"/>
                <a:gd name="connsiteY7" fmla="*/ 228782 h 2287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81351" h="228782">
                  <a:moveTo>
                    <a:pt x="62428" y="228782"/>
                  </a:moveTo>
                  <a:cubicBezTo>
                    <a:pt x="52771" y="228857"/>
                    <a:pt x="44585" y="221696"/>
                    <a:pt x="43378" y="212114"/>
                  </a:cubicBezTo>
                  <a:cubicBezTo>
                    <a:pt x="36039" y="148544"/>
                    <a:pt x="21859" y="85951"/>
                    <a:pt x="1087" y="25424"/>
                  </a:cubicBezTo>
                  <a:cubicBezTo>
                    <a:pt x="-2411" y="15481"/>
                    <a:pt x="2813" y="4586"/>
                    <a:pt x="12755" y="1087"/>
                  </a:cubicBezTo>
                  <a:cubicBezTo>
                    <a:pt x="22697" y="-2411"/>
                    <a:pt x="33593" y="2813"/>
                    <a:pt x="37092" y="12755"/>
                  </a:cubicBezTo>
                  <a:cubicBezTo>
                    <a:pt x="58713" y="75888"/>
                    <a:pt x="73498" y="141159"/>
                    <a:pt x="81192" y="207446"/>
                  </a:cubicBezTo>
                  <a:cubicBezTo>
                    <a:pt x="82540" y="217881"/>
                    <a:pt x="75174" y="227432"/>
                    <a:pt x="64739" y="228779"/>
                  </a:cubicBezTo>
                  <a:cubicBezTo>
                    <a:pt x="64730" y="228780"/>
                    <a:pt x="64723" y="228781"/>
                    <a:pt x="64714" y="228782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6DD40B6-D747-514C-D254-64336F942124}"/>
                </a:ext>
              </a:extLst>
            </p:cNvPr>
            <p:cNvSpPr/>
            <p:nvPr/>
          </p:nvSpPr>
          <p:spPr>
            <a:xfrm>
              <a:off x="4134782" y="20245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366202AD-5676-2728-E897-3192F8B32EE1}"/>
                </a:ext>
              </a:extLst>
            </p:cNvPr>
            <p:cNvSpPr/>
            <p:nvPr/>
          </p:nvSpPr>
          <p:spPr>
            <a:xfrm>
              <a:off x="4334807" y="2186466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24017A60-6C10-C3E7-7719-9E5405272BE8}"/>
                </a:ext>
              </a:extLst>
            </p:cNvPr>
            <p:cNvSpPr/>
            <p:nvPr/>
          </p:nvSpPr>
          <p:spPr>
            <a:xfrm>
              <a:off x="4725332" y="21388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4517DC4-67B1-2E1F-5F76-9F7990B6EE46}"/>
                </a:ext>
              </a:extLst>
            </p:cNvPr>
            <p:cNvSpPr/>
            <p:nvPr/>
          </p:nvSpPr>
          <p:spPr>
            <a:xfrm>
              <a:off x="4601507" y="2357916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840DAD74-5A70-F049-BE7B-7D43269A789C}"/>
                </a:ext>
              </a:extLst>
            </p:cNvPr>
            <p:cNvSpPr/>
            <p:nvPr/>
          </p:nvSpPr>
          <p:spPr>
            <a:xfrm>
              <a:off x="4563407" y="170069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A76C342-EDCC-90C4-3A49-1C2F2D3B5A86}"/>
                </a:ext>
              </a:extLst>
            </p:cNvPr>
            <p:cNvSpPr/>
            <p:nvPr/>
          </p:nvSpPr>
          <p:spPr>
            <a:xfrm>
              <a:off x="4344332" y="1672116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F1176761-BE6E-4EAB-B927-B007BBF171BA}"/>
                </a:ext>
              </a:extLst>
            </p:cNvPr>
            <p:cNvSpPr/>
            <p:nvPr/>
          </p:nvSpPr>
          <p:spPr>
            <a:xfrm>
              <a:off x="4706282" y="1872141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EDEBFCDD-FCF9-E389-A7C8-80C89B4D5C65}"/>
                </a:ext>
              </a:extLst>
            </p:cNvPr>
            <p:cNvSpPr/>
            <p:nvPr/>
          </p:nvSpPr>
          <p:spPr>
            <a:xfrm>
              <a:off x="4258607" y="2053116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2572D95-E3DE-D767-4435-59CE9E34A22E}"/>
                </a:ext>
              </a:extLst>
            </p:cNvPr>
            <p:cNvSpPr/>
            <p:nvPr/>
          </p:nvSpPr>
          <p:spPr>
            <a:xfrm>
              <a:off x="4487207" y="1805085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4B399F38-6F48-2E59-16B1-77DDEEF268CB}"/>
                </a:ext>
              </a:extLst>
            </p:cNvPr>
            <p:cNvSpPr/>
            <p:nvPr/>
          </p:nvSpPr>
          <p:spPr>
            <a:xfrm>
              <a:off x="4163339" y="2281716"/>
              <a:ext cx="95246" cy="94930"/>
            </a:xfrm>
            <a:custGeom>
              <a:avLst/>
              <a:gdLst>
                <a:gd name="connsiteX0" fmla="*/ 92982 w 95246"/>
                <a:gd name="connsiteY0" fmla="*/ 42291 h 94930"/>
                <a:gd name="connsiteX1" fmla="*/ 94982 w 95246"/>
                <a:gd name="connsiteY1" fmla="*/ 35147 h 94930"/>
                <a:gd name="connsiteX2" fmla="*/ 88981 w 95246"/>
                <a:gd name="connsiteY2" fmla="*/ 30766 h 94930"/>
                <a:gd name="connsiteX3" fmla="*/ 67169 w 95246"/>
                <a:gd name="connsiteY3" fmla="*/ 30766 h 94930"/>
                <a:gd name="connsiteX4" fmla="*/ 61168 w 95246"/>
                <a:gd name="connsiteY4" fmla="*/ 26384 h 94930"/>
                <a:gd name="connsiteX5" fmla="*/ 54024 w 95246"/>
                <a:gd name="connsiteY5" fmla="*/ 4858 h 94930"/>
                <a:gd name="connsiteX6" fmla="*/ 47643 w 95246"/>
                <a:gd name="connsiteY6" fmla="*/ 0 h 94930"/>
                <a:gd name="connsiteX7" fmla="*/ 41261 w 95246"/>
                <a:gd name="connsiteY7" fmla="*/ 4381 h 94930"/>
                <a:gd name="connsiteX8" fmla="*/ 34117 w 95246"/>
                <a:gd name="connsiteY8" fmla="*/ 25813 h 94930"/>
                <a:gd name="connsiteX9" fmla="*/ 28116 w 95246"/>
                <a:gd name="connsiteY9" fmla="*/ 30194 h 94930"/>
                <a:gd name="connsiteX10" fmla="*/ 6304 w 95246"/>
                <a:gd name="connsiteY10" fmla="*/ 30194 h 94930"/>
                <a:gd name="connsiteX11" fmla="*/ 303 w 95246"/>
                <a:gd name="connsiteY11" fmla="*/ 34576 h 94930"/>
                <a:gd name="connsiteX12" fmla="*/ 2304 w 95246"/>
                <a:gd name="connsiteY12" fmla="*/ 41719 h 94930"/>
                <a:gd name="connsiteX13" fmla="*/ 9828 w 95246"/>
                <a:gd name="connsiteY13" fmla="*/ 48482 h 94930"/>
                <a:gd name="connsiteX14" fmla="*/ 19068 w 95246"/>
                <a:gd name="connsiteY14" fmla="*/ 57150 h 94930"/>
                <a:gd name="connsiteX15" fmla="*/ 20973 w 95246"/>
                <a:gd name="connsiteY15" fmla="*/ 60388 h 94930"/>
                <a:gd name="connsiteX16" fmla="*/ 20973 w 95246"/>
                <a:gd name="connsiteY16" fmla="*/ 63913 h 94930"/>
                <a:gd name="connsiteX17" fmla="*/ 14210 w 95246"/>
                <a:gd name="connsiteY17" fmla="*/ 86582 h 94930"/>
                <a:gd name="connsiteX18" fmla="*/ 16686 w 95246"/>
                <a:gd name="connsiteY18" fmla="*/ 93726 h 94930"/>
                <a:gd name="connsiteX19" fmla="*/ 24211 w 95246"/>
                <a:gd name="connsiteY19" fmla="*/ 93726 h 94930"/>
                <a:gd name="connsiteX20" fmla="*/ 43261 w 95246"/>
                <a:gd name="connsiteY20" fmla="*/ 80200 h 94930"/>
                <a:gd name="connsiteX21" fmla="*/ 50881 w 95246"/>
                <a:gd name="connsiteY21" fmla="*/ 80200 h 94930"/>
                <a:gd name="connsiteX22" fmla="*/ 69931 w 95246"/>
                <a:gd name="connsiteY22" fmla="*/ 93726 h 94930"/>
                <a:gd name="connsiteX23" fmla="*/ 77456 w 95246"/>
                <a:gd name="connsiteY23" fmla="*/ 93726 h 94930"/>
                <a:gd name="connsiteX24" fmla="*/ 79837 w 95246"/>
                <a:gd name="connsiteY24" fmla="*/ 86582 h 94930"/>
                <a:gd name="connsiteX25" fmla="*/ 73074 w 95246"/>
                <a:gd name="connsiteY25" fmla="*/ 63913 h 94930"/>
                <a:gd name="connsiteX26" fmla="*/ 75075 w 95246"/>
                <a:gd name="connsiteY26" fmla="*/ 57150 h 94930"/>
                <a:gd name="connsiteX27" fmla="*/ 92601 w 95246"/>
                <a:gd name="connsiteY27" fmla="*/ 42100 h 9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0">
                  <a:moveTo>
                    <a:pt x="92982" y="42291"/>
                  </a:moveTo>
                  <a:cubicBezTo>
                    <a:pt x="94930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7" y="190"/>
                    <a:pt x="42432" y="1869"/>
                    <a:pt x="41261" y="4381"/>
                  </a:cubicBezTo>
                  <a:lnTo>
                    <a:pt x="34117" y="25813"/>
                  </a:lnTo>
                  <a:cubicBezTo>
                    <a:pt x="33434" y="28528"/>
                    <a:pt x="30911" y="30370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7" y="37144"/>
                    <a:pt x="296" y="39936"/>
                    <a:pt x="2304" y="41719"/>
                  </a:cubicBezTo>
                  <a:lnTo>
                    <a:pt x="9828" y="48482"/>
                  </a:lnTo>
                  <a:lnTo>
                    <a:pt x="19068" y="57150"/>
                  </a:lnTo>
                  <a:cubicBezTo>
                    <a:pt x="19912" y="58092"/>
                    <a:pt x="20559" y="59193"/>
                    <a:pt x="20973" y="60388"/>
                  </a:cubicBezTo>
                  <a:cubicBezTo>
                    <a:pt x="21443" y="61516"/>
                    <a:pt x="21443" y="62785"/>
                    <a:pt x="20973" y="63913"/>
                  </a:cubicBezTo>
                  <a:lnTo>
                    <a:pt x="14210" y="86582"/>
                  </a:lnTo>
                  <a:cubicBezTo>
                    <a:pt x="13316" y="89249"/>
                    <a:pt x="14334" y="92184"/>
                    <a:pt x="16686" y="93726"/>
                  </a:cubicBezTo>
                  <a:cubicBezTo>
                    <a:pt x="18937" y="95332"/>
                    <a:pt x="21960" y="95332"/>
                    <a:pt x="24211" y="93726"/>
                  </a:cubicBezTo>
                  <a:lnTo>
                    <a:pt x="43261" y="80200"/>
                  </a:lnTo>
                  <a:cubicBezTo>
                    <a:pt x="45575" y="78685"/>
                    <a:pt x="48568" y="78685"/>
                    <a:pt x="50881" y="80200"/>
                  </a:cubicBezTo>
                  <a:lnTo>
                    <a:pt x="69931" y="93726"/>
                  </a:lnTo>
                  <a:cubicBezTo>
                    <a:pt x="72182" y="95332"/>
                    <a:pt x="75205" y="95332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295" y="61462"/>
                    <a:pt x="73087" y="58783"/>
                    <a:pt x="75075" y="57150"/>
                  </a:cubicBezTo>
                  <a:lnTo>
                    <a:pt x="92601" y="42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4125C0CE-E940-76AC-5CC6-45EAECC50824}"/>
                </a:ext>
              </a:extLst>
            </p:cNvPr>
            <p:cNvSpPr/>
            <p:nvPr/>
          </p:nvSpPr>
          <p:spPr>
            <a:xfrm>
              <a:off x="4087139" y="1767366"/>
              <a:ext cx="95246" cy="94931"/>
            </a:xfrm>
            <a:custGeom>
              <a:avLst/>
              <a:gdLst>
                <a:gd name="connsiteX0" fmla="*/ 92982 w 95246"/>
                <a:gd name="connsiteY0" fmla="*/ 42291 h 94931"/>
                <a:gd name="connsiteX1" fmla="*/ 94982 w 95246"/>
                <a:gd name="connsiteY1" fmla="*/ 35147 h 94931"/>
                <a:gd name="connsiteX2" fmla="*/ 88981 w 95246"/>
                <a:gd name="connsiteY2" fmla="*/ 30766 h 94931"/>
                <a:gd name="connsiteX3" fmla="*/ 67169 w 95246"/>
                <a:gd name="connsiteY3" fmla="*/ 30766 h 94931"/>
                <a:gd name="connsiteX4" fmla="*/ 61168 w 95246"/>
                <a:gd name="connsiteY4" fmla="*/ 26384 h 94931"/>
                <a:gd name="connsiteX5" fmla="*/ 54024 w 95246"/>
                <a:gd name="connsiteY5" fmla="*/ 4858 h 94931"/>
                <a:gd name="connsiteX6" fmla="*/ 47643 w 95246"/>
                <a:gd name="connsiteY6" fmla="*/ 0 h 94931"/>
                <a:gd name="connsiteX7" fmla="*/ 41261 w 95246"/>
                <a:gd name="connsiteY7" fmla="*/ 4381 h 94931"/>
                <a:gd name="connsiteX8" fmla="*/ 34117 w 95246"/>
                <a:gd name="connsiteY8" fmla="*/ 25813 h 94931"/>
                <a:gd name="connsiteX9" fmla="*/ 28116 w 95246"/>
                <a:gd name="connsiteY9" fmla="*/ 30194 h 94931"/>
                <a:gd name="connsiteX10" fmla="*/ 6304 w 95246"/>
                <a:gd name="connsiteY10" fmla="*/ 30194 h 94931"/>
                <a:gd name="connsiteX11" fmla="*/ 303 w 95246"/>
                <a:gd name="connsiteY11" fmla="*/ 34576 h 94931"/>
                <a:gd name="connsiteX12" fmla="*/ 2304 w 95246"/>
                <a:gd name="connsiteY12" fmla="*/ 41719 h 94931"/>
                <a:gd name="connsiteX13" fmla="*/ 9543 w 95246"/>
                <a:gd name="connsiteY13" fmla="*/ 48578 h 94931"/>
                <a:gd name="connsiteX14" fmla="*/ 19068 w 95246"/>
                <a:gd name="connsiteY14" fmla="*/ 57150 h 94931"/>
                <a:gd name="connsiteX15" fmla="*/ 20973 w 95246"/>
                <a:gd name="connsiteY15" fmla="*/ 60389 h 94931"/>
                <a:gd name="connsiteX16" fmla="*/ 20973 w 95246"/>
                <a:gd name="connsiteY16" fmla="*/ 63913 h 94931"/>
                <a:gd name="connsiteX17" fmla="*/ 14210 w 95246"/>
                <a:gd name="connsiteY17" fmla="*/ 86582 h 94931"/>
                <a:gd name="connsiteX18" fmla="*/ 16686 w 95246"/>
                <a:gd name="connsiteY18" fmla="*/ 93726 h 94931"/>
                <a:gd name="connsiteX19" fmla="*/ 24211 w 95246"/>
                <a:gd name="connsiteY19" fmla="*/ 93726 h 94931"/>
                <a:gd name="connsiteX20" fmla="*/ 43261 w 95246"/>
                <a:gd name="connsiteY20" fmla="*/ 80201 h 94931"/>
                <a:gd name="connsiteX21" fmla="*/ 50881 w 95246"/>
                <a:gd name="connsiteY21" fmla="*/ 80201 h 94931"/>
                <a:gd name="connsiteX22" fmla="*/ 69931 w 95246"/>
                <a:gd name="connsiteY22" fmla="*/ 93726 h 94931"/>
                <a:gd name="connsiteX23" fmla="*/ 77456 w 95246"/>
                <a:gd name="connsiteY23" fmla="*/ 93726 h 94931"/>
                <a:gd name="connsiteX24" fmla="*/ 79837 w 95246"/>
                <a:gd name="connsiteY24" fmla="*/ 86582 h 94931"/>
                <a:gd name="connsiteX25" fmla="*/ 73074 w 95246"/>
                <a:gd name="connsiteY25" fmla="*/ 63913 h 94931"/>
                <a:gd name="connsiteX26" fmla="*/ 75456 w 95246"/>
                <a:gd name="connsiteY26" fmla="*/ 57150 h 94931"/>
                <a:gd name="connsiteX27" fmla="*/ 92982 w 95246"/>
                <a:gd name="connsiteY27" fmla="*/ 42101 h 9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1">
                  <a:moveTo>
                    <a:pt x="92982" y="42291"/>
                  </a:moveTo>
                  <a:cubicBezTo>
                    <a:pt x="94930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7" y="191"/>
                    <a:pt x="42433" y="1869"/>
                    <a:pt x="41261" y="4381"/>
                  </a:cubicBezTo>
                  <a:lnTo>
                    <a:pt x="34117" y="25813"/>
                  </a:lnTo>
                  <a:cubicBezTo>
                    <a:pt x="33434" y="28528"/>
                    <a:pt x="30911" y="30370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6" y="37144"/>
                    <a:pt x="295" y="39935"/>
                    <a:pt x="2304" y="41719"/>
                  </a:cubicBezTo>
                  <a:lnTo>
                    <a:pt x="9543" y="48578"/>
                  </a:lnTo>
                  <a:lnTo>
                    <a:pt x="19068" y="57150"/>
                  </a:lnTo>
                  <a:cubicBezTo>
                    <a:pt x="19911" y="58092"/>
                    <a:pt x="20559" y="59193"/>
                    <a:pt x="20973" y="60389"/>
                  </a:cubicBezTo>
                  <a:cubicBezTo>
                    <a:pt x="21444" y="61516"/>
                    <a:pt x="21444" y="62785"/>
                    <a:pt x="20973" y="63913"/>
                  </a:cubicBezTo>
                  <a:lnTo>
                    <a:pt x="14210" y="86582"/>
                  </a:lnTo>
                  <a:cubicBezTo>
                    <a:pt x="13317" y="89249"/>
                    <a:pt x="14334" y="92184"/>
                    <a:pt x="16686" y="93726"/>
                  </a:cubicBezTo>
                  <a:cubicBezTo>
                    <a:pt x="18937" y="95333"/>
                    <a:pt x="21960" y="95333"/>
                    <a:pt x="24211" y="93726"/>
                  </a:cubicBezTo>
                  <a:lnTo>
                    <a:pt x="43261" y="80201"/>
                  </a:lnTo>
                  <a:cubicBezTo>
                    <a:pt x="45575" y="78685"/>
                    <a:pt x="48567" y="78685"/>
                    <a:pt x="50881" y="80201"/>
                  </a:cubicBezTo>
                  <a:lnTo>
                    <a:pt x="69931" y="93726"/>
                  </a:lnTo>
                  <a:cubicBezTo>
                    <a:pt x="72182" y="95333"/>
                    <a:pt x="75205" y="95333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379" y="61383"/>
                    <a:pt x="73328" y="58686"/>
                    <a:pt x="75456" y="57150"/>
                  </a:cubicBezTo>
                  <a:lnTo>
                    <a:pt x="92982" y="421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36C1BC05-905C-8920-87D8-C39BCD79DCAC}"/>
                </a:ext>
              </a:extLst>
            </p:cNvPr>
            <p:cNvSpPr/>
            <p:nvPr/>
          </p:nvSpPr>
          <p:spPr>
            <a:xfrm>
              <a:off x="4744364" y="2204658"/>
              <a:ext cx="95246" cy="94930"/>
            </a:xfrm>
            <a:custGeom>
              <a:avLst/>
              <a:gdLst>
                <a:gd name="connsiteX0" fmla="*/ 92982 w 95246"/>
                <a:gd name="connsiteY0" fmla="*/ 42196 h 94930"/>
                <a:gd name="connsiteX1" fmla="*/ 94982 w 95246"/>
                <a:gd name="connsiteY1" fmla="*/ 35052 h 94930"/>
                <a:gd name="connsiteX2" fmla="*/ 88981 w 95246"/>
                <a:gd name="connsiteY2" fmla="*/ 30670 h 94930"/>
                <a:gd name="connsiteX3" fmla="*/ 67169 w 95246"/>
                <a:gd name="connsiteY3" fmla="*/ 30670 h 94930"/>
                <a:gd name="connsiteX4" fmla="*/ 61168 w 95246"/>
                <a:gd name="connsiteY4" fmla="*/ 26289 h 94930"/>
                <a:gd name="connsiteX5" fmla="*/ 54024 w 95246"/>
                <a:gd name="connsiteY5" fmla="*/ 4763 h 94930"/>
                <a:gd name="connsiteX6" fmla="*/ 47643 w 95246"/>
                <a:gd name="connsiteY6" fmla="*/ 0 h 94930"/>
                <a:gd name="connsiteX7" fmla="*/ 41261 w 95246"/>
                <a:gd name="connsiteY7" fmla="*/ 4381 h 94930"/>
                <a:gd name="connsiteX8" fmla="*/ 34117 w 95246"/>
                <a:gd name="connsiteY8" fmla="*/ 25908 h 94930"/>
                <a:gd name="connsiteX9" fmla="*/ 28116 w 95246"/>
                <a:gd name="connsiteY9" fmla="*/ 30194 h 94930"/>
                <a:gd name="connsiteX10" fmla="*/ 6304 w 95246"/>
                <a:gd name="connsiteY10" fmla="*/ 30194 h 94930"/>
                <a:gd name="connsiteX11" fmla="*/ 303 w 95246"/>
                <a:gd name="connsiteY11" fmla="*/ 34576 h 94930"/>
                <a:gd name="connsiteX12" fmla="*/ 2304 w 95246"/>
                <a:gd name="connsiteY12" fmla="*/ 41719 h 94930"/>
                <a:gd name="connsiteX13" fmla="*/ 9543 w 95246"/>
                <a:gd name="connsiteY13" fmla="*/ 48482 h 94930"/>
                <a:gd name="connsiteX14" fmla="*/ 19068 w 95246"/>
                <a:gd name="connsiteY14" fmla="*/ 57245 h 94930"/>
                <a:gd name="connsiteX15" fmla="*/ 20973 w 95246"/>
                <a:gd name="connsiteY15" fmla="*/ 60484 h 94930"/>
                <a:gd name="connsiteX16" fmla="*/ 20973 w 95246"/>
                <a:gd name="connsiteY16" fmla="*/ 64008 h 94930"/>
                <a:gd name="connsiteX17" fmla="*/ 14591 w 95246"/>
                <a:gd name="connsiteY17" fmla="*/ 86582 h 94930"/>
                <a:gd name="connsiteX18" fmla="*/ 17067 w 95246"/>
                <a:gd name="connsiteY18" fmla="*/ 93726 h 94930"/>
                <a:gd name="connsiteX19" fmla="*/ 24592 w 95246"/>
                <a:gd name="connsiteY19" fmla="*/ 93726 h 94930"/>
                <a:gd name="connsiteX20" fmla="*/ 43642 w 95246"/>
                <a:gd name="connsiteY20" fmla="*/ 80200 h 94930"/>
                <a:gd name="connsiteX21" fmla="*/ 51262 w 95246"/>
                <a:gd name="connsiteY21" fmla="*/ 80200 h 94930"/>
                <a:gd name="connsiteX22" fmla="*/ 70312 w 95246"/>
                <a:gd name="connsiteY22" fmla="*/ 93726 h 94930"/>
                <a:gd name="connsiteX23" fmla="*/ 77837 w 95246"/>
                <a:gd name="connsiteY23" fmla="*/ 93726 h 94930"/>
                <a:gd name="connsiteX24" fmla="*/ 80218 w 95246"/>
                <a:gd name="connsiteY24" fmla="*/ 86582 h 94930"/>
                <a:gd name="connsiteX25" fmla="*/ 73455 w 95246"/>
                <a:gd name="connsiteY25" fmla="*/ 63913 h 94930"/>
                <a:gd name="connsiteX26" fmla="*/ 75456 w 95246"/>
                <a:gd name="connsiteY26" fmla="*/ 57150 h 94930"/>
                <a:gd name="connsiteX27" fmla="*/ 92982 w 95246"/>
                <a:gd name="connsiteY27" fmla="*/ 42100 h 94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0">
                  <a:moveTo>
                    <a:pt x="92982" y="42196"/>
                  </a:moveTo>
                  <a:cubicBezTo>
                    <a:pt x="94929" y="40375"/>
                    <a:pt x="95701" y="37620"/>
                    <a:pt x="94982" y="35052"/>
                  </a:cubicBezTo>
                  <a:cubicBezTo>
                    <a:pt x="94014" y="32540"/>
                    <a:pt x="91668" y="30827"/>
                    <a:pt x="88981" y="30670"/>
                  </a:cubicBezTo>
                  <a:lnTo>
                    <a:pt x="67169" y="30670"/>
                  </a:lnTo>
                  <a:cubicBezTo>
                    <a:pt x="64437" y="30645"/>
                    <a:pt x="62024" y="28884"/>
                    <a:pt x="61168" y="26289"/>
                  </a:cubicBezTo>
                  <a:lnTo>
                    <a:pt x="54024" y="4763"/>
                  </a:lnTo>
                  <a:cubicBezTo>
                    <a:pt x="53019" y="2058"/>
                    <a:pt x="50521" y="194"/>
                    <a:pt x="47643" y="0"/>
                  </a:cubicBezTo>
                  <a:cubicBezTo>
                    <a:pt x="44876" y="190"/>
                    <a:pt x="42432" y="1869"/>
                    <a:pt x="41261" y="4381"/>
                  </a:cubicBezTo>
                  <a:lnTo>
                    <a:pt x="34117" y="25908"/>
                  </a:lnTo>
                  <a:cubicBezTo>
                    <a:pt x="33365" y="28564"/>
                    <a:pt x="30873" y="30344"/>
                    <a:pt x="28116" y="30194"/>
                  </a:cubicBezTo>
                  <a:lnTo>
                    <a:pt x="6304" y="30194"/>
                  </a:lnTo>
                  <a:cubicBezTo>
                    <a:pt x="3542" y="30127"/>
                    <a:pt x="1080" y="31924"/>
                    <a:pt x="303" y="34576"/>
                  </a:cubicBezTo>
                  <a:cubicBezTo>
                    <a:pt x="-486" y="37144"/>
                    <a:pt x="296" y="39935"/>
                    <a:pt x="2304" y="41719"/>
                  </a:cubicBezTo>
                  <a:lnTo>
                    <a:pt x="9543" y="48482"/>
                  </a:lnTo>
                  <a:lnTo>
                    <a:pt x="19068" y="57245"/>
                  </a:lnTo>
                  <a:cubicBezTo>
                    <a:pt x="19911" y="58187"/>
                    <a:pt x="20559" y="59288"/>
                    <a:pt x="20973" y="60484"/>
                  </a:cubicBezTo>
                  <a:cubicBezTo>
                    <a:pt x="21443" y="61612"/>
                    <a:pt x="21443" y="62880"/>
                    <a:pt x="20973" y="64008"/>
                  </a:cubicBezTo>
                  <a:lnTo>
                    <a:pt x="14591" y="86582"/>
                  </a:lnTo>
                  <a:cubicBezTo>
                    <a:pt x="13697" y="89249"/>
                    <a:pt x="14715" y="92184"/>
                    <a:pt x="17067" y="93726"/>
                  </a:cubicBezTo>
                  <a:cubicBezTo>
                    <a:pt x="19318" y="95332"/>
                    <a:pt x="22341" y="95332"/>
                    <a:pt x="24592" y="93726"/>
                  </a:cubicBezTo>
                  <a:lnTo>
                    <a:pt x="43642" y="80200"/>
                  </a:lnTo>
                  <a:cubicBezTo>
                    <a:pt x="45956" y="78685"/>
                    <a:pt x="48948" y="78685"/>
                    <a:pt x="51262" y="80200"/>
                  </a:cubicBezTo>
                  <a:lnTo>
                    <a:pt x="70312" y="93726"/>
                  </a:lnTo>
                  <a:cubicBezTo>
                    <a:pt x="72563" y="95332"/>
                    <a:pt x="75586" y="95332"/>
                    <a:pt x="77837" y="93726"/>
                  </a:cubicBezTo>
                  <a:cubicBezTo>
                    <a:pt x="80127" y="92136"/>
                    <a:pt x="81096" y="89228"/>
                    <a:pt x="80218" y="86582"/>
                  </a:cubicBezTo>
                  <a:lnTo>
                    <a:pt x="73455" y="63913"/>
                  </a:lnTo>
                  <a:cubicBezTo>
                    <a:pt x="72676" y="61462"/>
                    <a:pt x="73468" y="58783"/>
                    <a:pt x="75456" y="57150"/>
                  </a:cubicBezTo>
                  <a:lnTo>
                    <a:pt x="92982" y="421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0301ED50-7D10-0FDE-E628-81DEA62D1267}"/>
                </a:ext>
              </a:extLst>
            </p:cNvPr>
            <p:cNvSpPr/>
            <p:nvPr/>
          </p:nvSpPr>
          <p:spPr>
            <a:xfrm>
              <a:off x="4801514" y="1738791"/>
              <a:ext cx="95246" cy="94931"/>
            </a:xfrm>
            <a:custGeom>
              <a:avLst/>
              <a:gdLst>
                <a:gd name="connsiteX0" fmla="*/ 92982 w 95246"/>
                <a:gd name="connsiteY0" fmla="*/ 42291 h 94931"/>
                <a:gd name="connsiteX1" fmla="*/ 94982 w 95246"/>
                <a:gd name="connsiteY1" fmla="*/ 35147 h 94931"/>
                <a:gd name="connsiteX2" fmla="*/ 88981 w 95246"/>
                <a:gd name="connsiteY2" fmla="*/ 30766 h 94931"/>
                <a:gd name="connsiteX3" fmla="*/ 67169 w 95246"/>
                <a:gd name="connsiteY3" fmla="*/ 30766 h 94931"/>
                <a:gd name="connsiteX4" fmla="*/ 61168 w 95246"/>
                <a:gd name="connsiteY4" fmla="*/ 26384 h 94931"/>
                <a:gd name="connsiteX5" fmla="*/ 54024 w 95246"/>
                <a:gd name="connsiteY5" fmla="*/ 4858 h 94931"/>
                <a:gd name="connsiteX6" fmla="*/ 47643 w 95246"/>
                <a:gd name="connsiteY6" fmla="*/ 0 h 94931"/>
                <a:gd name="connsiteX7" fmla="*/ 41261 w 95246"/>
                <a:gd name="connsiteY7" fmla="*/ 4381 h 94931"/>
                <a:gd name="connsiteX8" fmla="*/ 34117 w 95246"/>
                <a:gd name="connsiteY8" fmla="*/ 25908 h 94931"/>
                <a:gd name="connsiteX9" fmla="*/ 28116 w 95246"/>
                <a:gd name="connsiteY9" fmla="*/ 30194 h 94931"/>
                <a:gd name="connsiteX10" fmla="*/ 6304 w 95246"/>
                <a:gd name="connsiteY10" fmla="*/ 30194 h 94931"/>
                <a:gd name="connsiteX11" fmla="*/ 303 w 95246"/>
                <a:gd name="connsiteY11" fmla="*/ 34576 h 94931"/>
                <a:gd name="connsiteX12" fmla="*/ 2304 w 95246"/>
                <a:gd name="connsiteY12" fmla="*/ 41719 h 94931"/>
                <a:gd name="connsiteX13" fmla="*/ 9828 w 95246"/>
                <a:gd name="connsiteY13" fmla="*/ 48482 h 94931"/>
                <a:gd name="connsiteX14" fmla="*/ 19068 w 95246"/>
                <a:gd name="connsiteY14" fmla="*/ 57150 h 94931"/>
                <a:gd name="connsiteX15" fmla="*/ 20973 w 95246"/>
                <a:gd name="connsiteY15" fmla="*/ 60389 h 94931"/>
                <a:gd name="connsiteX16" fmla="*/ 20973 w 95246"/>
                <a:gd name="connsiteY16" fmla="*/ 63913 h 94931"/>
                <a:gd name="connsiteX17" fmla="*/ 14210 w 95246"/>
                <a:gd name="connsiteY17" fmla="*/ 86582 h 94931"/>
                <a:gd name="connsiteX18" fmla="*/ 16686 w 95246"/>
                <a:gd name="connsiteY18" fmla="*/ 93726 h 94931"/>
                <a:gd name="connsiteX19" fmla="*/ 24211 w 95246"/>
                <a:gd name="connsiteY19" fmla="*/ 93726 h 94931"/>
                <a:gd name="connsiteX20" fmla="*/ 43261 w 95246"/>
                <a:gd name="connsiteY20" fmla="*/ 80201 h 94931"/>
                <a:gd name="connsiteX21" fmla="*/ 50881 w 95246"/>
                <a:gd name="connsiteY21" fmla="*/ 80201 h 94931"/>
                <a:gd name="connsiteX22" fmla="*/ 69931 w 95246"/>
                <a:gd name="connsiteY22" fmla="*/ 93726 h 94931"/>
                <a:gd name="connsiteX23" fmla="*/ 77456 w 95246"/>
                <a:gd name="connsiteY23" fmla="*/ 93726 h 94931"/>
                <a:gd name="connsiteX24" fmla="*/ 79837 w 95246"/>
                <a:gd name="connsiteY24" fmla="*/ 86582 h 94931"/>
                <a:gd name="connsiteX25" fmla="*/ 73074 w 95246"/>
                <a:gd name="connsiteY25" fmla="*/ 63913 h 94931"/>
                <a:gd name="connsiteX26" fmla="*/ 75075 w 95246"/>
                <a:gd name="connsiteY26" fmla="*/ 57150 h 94931"/>
                <a:gd name="connsiteX27" fmla="*/ 92601 w 95246"/>
                <a:gd name="connsiteY27" fmla="*/ 42101 h 94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95246" h="94931">
                  <a:moveTo>
                    <a:pt x="92982" y="42291"/>
                  </a:moveTo>
                  <a:cubicBezTo>
                    <a:pt x="94929" y="40470"/>
                    <a:pt x="95701" y="37715"/>
                    <a:pt x="94982" y="35147"/>
                  </a:cubicBezTo>
                  <a:cubicBezTo>
                    <a:pt x="94014" y="32636"/>
                    <a:pt x="91668" y="30922"/>
                    <a:pt x="88981" y="30766"/>
                  </a:cubicBezTo>
                  <a:lnTo>
                    <a:pt x="67169" y="30766"/>
                  </a:lnTo>
                  <a:cubicBezTo>
                    <a:pt x="64437" y="30740"/>
                    <a:pt x="62024" y="28979"/>
                    <a:pt x="61168" y="26384"/>
                  </a:cubicBezTo>
                  <a:lnTo>
                    <a:pt x="54024" y="4858"/>
                  </a:lnTo>
                  <a:cubicBezTo>
                    <a:pt x="53049" y="2115"/>
                    <a:pt x="50545" y="210"/>
                    <a:pt x="47643" y="0"/>
                  </a:cubicBezTo>
                  <a:cubicBezTo>
                    <a:pt x="44876" y="191"/>
                    <a:pt x="42432" y="1869"/>
                    <a:pt x="41261" y="4381"/>
                  </a:cubicBezTo>
                  <a:lnTo>
                    <a:pt x="34117" y="25908"/>
                  </a:lnTo>
                  <a:cubicBezTo>
                    <a:pt x="33365" y="28564"/>
                    <a:pt x="30873" y="30344"/>
                    <a:pt x="28116" y="30194"/>
                  </a:cubicBezTo>
                  <a:lnTo>
                    <a:pt x="6304" y="30194"/>
                  </a:lnTo>
                  <a:cubicBezTo>
                    <a:pt x="3542" y="30126"/>
                    <a:pt x="1080" y="31924"/>
                    <a:pt x="303" y="34576"/>
                  </a:cubicBezTo>
                  <a:cubicBezTo>
                    <a:pt x="-486" y="37144"/>
                    <a:pt x="296" y="39935"/>
                    <a:pt x="2304" y="41719"/>
                  </a:cubicBezTo>
                  <a:lnTo>
                    <a:pt x="9828" y="48482"/>
                  </a:lnTo>
                  <a:lnTo>
                    <a:pt x="19068" y="57150"/>
                  </a:lnTo>
                  <a:cubicBezTo>
                    <a:pt x="19911" y="58092"/>
                    <a:pt x="20559" y="59193"/>
                    <a:pt x="20973" y="60389"/>
                  </a:cubicBezTo>
                  <a:cubicBezTo>
                    <a:pt x="21443" y="61516"/>
                    <a:pt x="21443" y="62785"/>
                    <a:pt x="20973" y="63913"/>
                  </a:cubicBezTo>
                  <a:lnTo>
                    <a:pt x="14210" y="86582"/>
                  </a:lnTo>
                  <a:cubicBezTo>
                    <a:pt x="13316" y="89249"/>
                    <a:pt x="14334" y="92184"/>
                    <a:pt x="16686" y="93726"/>
                  </a:cubicBezTo>
                  <a:cubicBezTo>
                    <a:pt x="18937" y="95333"/>
                    <a:pt x="21960" y="95333"/>
                    <a:pt x="24211" y="93726"/>
                  </a:cubicBezTo>
                  <a:lnTo>
                    <a:pt x="43261" y="80201"/>
                  </a:lnTo>
                  <a:cubicBezTo>
                    <a:pt x="45575" y="78685"/>
                    <a:pt x="48567" y="78685"/>
                    <a:pt x="50881" y="80201"/>
                  </a:cubicBezTo>
                  <a:lnTo>
                    <a:pt x="69931" y="93726"/>
                  </a:lnTo>
                  <a:cubicBezTo>
                    <a:pt x="72182" y="95333"/>
                    <a:pt x="75205" y="95333"/>
                    <a:pt x="77456" y="93726"/>
                  </a:cubicBezTo>
                  <a:cubicBezTo>
                    <a:pt x="79746" y="92136"/>
                    <a:pt x="80715" y="89228"/>
                    <a:pt x="79837" y="86582"/>
                  </a:cubicBezTo>
                  <a:lnTo>
                    <a:pt x="73074" y="63913"/>
                  </a:lnTo>
                  <a:cubicBezTo>
                    <a:pt x="72295" y="61462"/>
                    <a:pt x="73087" y="58783"/>
                    <a:pt x="75075" y="57150"/>
                  </a:cubicBezTo>
                  <a:lnTo>
                    <a:pt x="92601" y="4210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260F183-12DF-86C2-616B-B9C5856C54FB}"/>
                </a:ext>
              </a:extLst>
            </p:cNvPr>
            <p:cNvSpPr/>
            <p:nvPr/>
          </p:nvSpPr>
          <p:spPr>
            <a:xfrm>
              <a:off x="4925357" y="2053116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9" name="图形 39" descr="奖杯 纯色填充">
            <a:extLst>
              <a:ext uri="{FF2B5EF4-FFF2-40B4-BE49-F238E27FC236}">
                <a16:creationId xmlns:a16="http://schemas.microsoft.com/office/drawing/2014/main" id="{EC8E7E0C-18FE-CDD8-A56D-F2A0869D4E18}"/>
              </a:ext>
            </a:extLst>
          </p:cNvPr>
          <p:cNvSpPr/>
          <p:nvPr/>
        </p:nvSpPr>
        <p:spPr>
          <a:xfrm>
            <a:off x="7129196" y="3869426"/>
            <a:ext cx="547488" cy="617098"/>
          </a:xfrm>
          <a:custGeom>
            <a:avLst/>
            <a:gdLst>
              <a:gd name="connsiteX0" fmla="*/ 468494 w 547488"/>
              <a:gd name="connsiteY0" fmla="*/ 297208 h 617098"/>
              <a:gd name="connsiteX1" fmla="*/ 358996 w 547488"/>
              <a:gd name="connsiteY1" fmla="*/ 349611 h 617098"/>
              <a:gd name="connsiteX2" fmla="*/ 405924 w 547488"/>
              <a:gd name="connsiteY2" fmla="*/ 301901 h 617098"/>
              <a:gd name="connsiteX3" fmla="*/ 423913 w 547488"/>
              <a:gd name="connsiteY3" fmla="*/ 278437 h 617098"/>
              <a:gd name="connsiteX4" fmla="*/ 445030 w 547488"/>
              <a:gd name="connsiteY4" fmla="*/ 204135 h 617098"/>
              <a:gd name="connsiteX5" fmla="*/ 445030 w 547488"/>
              <a:gd name="connsiteY5" fmla="*/ 102459 h 617098"/>
              <a:gd name="connsiteX6" fmla="*/ 499779 w 547488"/>
              <a:gd name="connsiteY6" fmla="*/ 102459 h 617098"/>
              <a:gd name="connsiteX7" fmla="*/ 499779 w 547488"/>
              <a:gd name="connsiteY7" fmla="*/ 221342 h 617098"/>
              <a:gd name="connsiteX8" fmla="*/ 468494 w 547488"/>
              <a:gd name="connsiteY8" fmla="*/ 297208 h 617098"/>
              <a:gd name="connsiteX9" fmla="*/ 79777 w 547488"/>
              <a:gd name="connsiteY9" fmla="*/ 297208 h 617098"/>
              <a:gd name="connsiteX10" fmla="*/ 46928 w 547488"/>
              <a:gd name="connsiteY10" fmla="*/ 221342 h 617098"/>
              <a:gd name="connsiteX11" fmla="*/ 46928 w 547488"/>
              <a:gd name="connsiteY11" fmla="*/ 101677 h 617098"/>
              <a:gd name="connsiteX12" fmla="*/ 101677 w 547488"/>
              <a:gd name="connsiteY12" fmla="*/ 101677 h 617098"/>
              <a:gd name="connsiteX13" fmla="*/ 101677 w 547488"/>
              <a:gd name="connsiteY13" fmla="*/ 203353 h 617098"/>
              <a:gd name="connsiteX14" fmla="*/ 122794 w 547488"/>
              <a:gd name="connsiteY14" fmla="*/ 277655 h 617098"/>
              <a:gd name="connsiteX15" fmla="*/ 140783 w 547488"/>
              <a:gd name="connsiteY15" fmla="*/ 301119 h 617098"/>
              <a:gd name="connsiteX16" fmla="*/ 187711 w 547488"/>
              <a:gd name="connsiteY16" fmla="*/ 348829 h 617098"/>
              <a:gd name="connsiteX17" fmla="*/ 79777 w 547488"/>
              <a:gd name="connsiteY17" fmla="*/ 297208 h 617098"/>
              <a:gd name="connsiteX18" fmla="*/ 547489 w 547488"/>
              <a:gd name="connsiteY18" fmla="*/ 218996 h 617098"/>
              <a:gd name="connsiteX19" fmla="*/ 547489 w 547488"/>
              <a:gd name="connsiteY19" fmla="*/ 54749 h 617098"/>
              <a:gd name="connsiteX20" fmla="*/ 445812 w 547488"/>
              <a:gd name="connsiteY20" fmla="*/ 54749 h 617098"/>
              <a:gd name="connsiteX21" fmla="*/ 445812 w 547488"/>
              <a:gd name="connsiteY21" fmla="*/ 0 h 617098"/>
              <a:gd name="connsiteX22" fmla="*/ 273744 w 547488"/>
              <a:gd name="connsiteY22" fmla="*/ 0 h 617098"/>
              <a:gd name="connsiteX23" fmla="*/ 101677 w 547488"/>
              <a:gd name="connsiteY23" fmla="*/ 0 h 617098"/>
              <a:gd name="connsiteX24" fmla="*/ 101677 w 547488"/>
              <a:gd name="connsiteY24" fmla="*/ 54749 h 617098"/>
              <a:gd name="connsiteX25" fmla="*/ 0 w 547488"/>
              <a:gd name="connsiteY25" fmla="*/ 54749 h 617098"/>
              <a:gd name="connsiteX26" fmla="*/ 0 w 547488"/>
              <a:gd name="connsiteY26" fmla="*/ 218213 h 617098"/>
              <a:gd name="connsiteX27" fmla="*/ 44581 w 547488"/>
              <a:gd name="connsiteY27" fmla="*/ 327711 h 617098"/>
              <a:gd name="connsiteX28" fmla="*/ 231510 w 547488"/>
              <a:gd name="connsiteY28" fmla="*/ 398103 h 617098"/>
              <a:gd name="connsiteX29" fmla="*/ 242459 w 547488"/>
              <a:gd name="connsiteY29" fmla="*/ 437209 h 617098"/>
              <a:gd name="connsiteX30" fmla="*/ 242459 w 547488"/>
              <a:gd name="connsiteY30" fmla="*/ 538886 h 617098"/>
              <a:gd name="connsiteX31" fmla="*/ 203353 w 547488"/>
              <a:gd name="connsiteY31" fmla="*/ 538886 h 617098"/>
              <a:gd name="connsiteX32" fmla="*/ 172068 w 547488"/>
              <a:gd name="connsiteY32" fmla="*/ 570171 h 617098"/>
              <a:gd name="connsiteX33" fmla="*/ 132962 w 547488"/>
              <a:gd name="connsiteY33" fmla="*/ 570171 h 617098"/>
              <a:gd name="connsiteX34" fmla="*/ 101677 w 547488"/>
              <a:gd name="connsiteY34" fmla="*/ 601456 h 617098"/>
              <a:gd name="connsiteX35" fmla="*/ 101677 w 547488"/>
              <a:gd name="connsiteY35" fmla="*/ 617098 h 617098"/>
              <a:gd name="connsiteX36" fmla="*/ 445812 w 547488"/>
              <a:gd name="connsiteY36" fmla="*/ 617098 h 617098"/>
              <a:gd name="connsiteX37" fmla="*/ 445812 w 547488"/>
              <a:gd name="connsiteY37" fmla="*/ 601456 h 617098"/>
              <a:gd name="connsiteX38" fmla="*/ 414527 w 547488"/>
              <a:gd name="connsiteY38" fmla="*/ 570171 h 617098"/>
              <a:gd name="connsiteX39" fmla="*/ 375421 w 547488"/>
              <a:gd name="connsiteY39" fmla="*/ 570171 h 617098"/>
              <a:gd name="connsiteX40" fmla="*/ 344136 w 547488"/>
              <a:gd name="connsiteY40" fmla="*/ 538886 h 617098"/>
              <a:gd name="connsiteX41" fmla="*/ 305030 w 547488"/>
              <a:gd name="connsiteY41" fmla="*/ 538886 h 617098"/>
              <a:gd name="connsiteX42" fmla="*/ 305030 w 547488"/>
              <a:gd name="connsiteY42" fmla="*/ 437991 h 617098"/>
              <a:gd name="connsiteX43" fmla="*/ 315979 w 547488"/>
              <a:gd name="connsiteY43" fmla="*/ 398885 h 617098"/>
              <a:gd name="connsiteX44" fmla="*/ 502908 w 547488"/>
              <a:gd name="connsiteY44" fmla="*/ 328493 h 617098"/>
              <a:gd name="connsiteX45" fmla="*/ 547489 w 547488"/>
              <a:gd name="connsiteY45" fmla="*/ 218996 h 61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547488" h="617098">
                <a:moveTo>
                  <a:pt x="468494" y="297208"/>
                </a:moveTo>
                <a:cubicBezTo>
                  <a:pt x="441120" y="325365"/>
                  <a:pt x="415309" y="343354"/>
                  <a:pt x="358996" y="349611"/>
                </a:cubicBezTo>
                <a:cubicBezTo>
                  <a:pt x="373857" y="334750"/>
                  <a:pt x="391064" y="319890"/>
                  <a:pt x="405924" y="301901"/>
                </a:cubicBezTo>
                <a:cubicBezTo>
                  <a:pt x="412181" y="294862"/>
                  <a:pt x="423913" y="279219"/>
                  <a:pt x="423913" y="278437"/>
                </a:cubicBezTo>
                <a:cubicBezTo>
                  <a:pt x="437209" y="256538"/>
                  <a:pt x="445030" y="231510"/>
                  <a:pt x="445030" y="204135"/>
                </a:cubicBezTo>
                <a:lnTo>
                  <a:pt x="445030" y="102459"/>
                </a:lnTo>
                <a:lnTo>
                  <a:pt x="499779" y="102459"/>
                </a:lnTo>
                <a:lnTo>
                  <a:pt x="499779" y="221342"/>
                </a:lnTo>
                <a:cubicBezTo>
                  <a:pt x="500561" y="222906"/>
                  <a:pt x="502126" y="262013"/>
                  <a:pt x="468494" y="297208"/>
                </a:cubicBezTo>
                <a:close/>
                <a:moveTo>
                  <a:pt x="79777" y="297208"/>
                </a:moveTo>
                <a:cubicBezTo>
                  <a:pt x="45363" y="262013"/>
                  <a:pt x="46928" y="222906"/>
                  <a:pt x="46928" y="221342"/>
                </a:cubicBezTo>
                <a:lnTo>
                  <a:pt x="46928" y="101677"/>
                </a:lnTo>
                <a:lnTo>
                  <a:pt x="101677" y="101677"/>
                </a:lnTo>
                <a:lnTo>
                  <a:pt x="101677" y="203353"/>
                </a:lnTo>
                <a:cubicBezTo>
                  <a:pt x="101677" y="230727"/>
                  <a:pt x="109498" y="255756"/>
                  <a:pt x="122794" y="277655"/>
                </a:cubicBezTo>
                <a:cubicBezTo>
                  <a:pt x="122794" y="278437"/>
                  <a:pt x="134526" y="294862"/>
                  <a:pt x="140783" y="301119"/>
                </a:cubicBezTo>
                <a:cubicBezTo>
                  <a:pt x="156425" y="319108"/>
                  <a:pt x="172850" y="333968"/>
                  <a:pt x="187711" y="348829"/>
                </a:cubicBezTo>
                <a:cubicBezTo>
                  <a:pt x="132962" y="342572"/>
                  <a:pt x="106369" y="324583"/>
                  <a:pt x="79777" y="297208"/>
                </a:cubicBezTo>
                <a:close/>
                <a:moveTo>
                  <a:pt x="547489" y="218996"/>
                </a:moveTo>
                <a:lnTo>
                  <a:pt x="547489" y="54749"/>
                </a:lnTo>
                <a:lnTo>
                  <a:pt x="445812" y="54749"/>
                </a:lnTo>
                <a:lnTo>
                  <a:pt x="445812" y="0"/>
                </a:lnTo>
                <a:lnTo>
                  <a:pt x="273744" y="0"/>
                </a:lnTo>
                <a:lnTo>
                  <a:pt x="101677" y="0"/>
                </a:lnTo>
                <a:lnTo>
                  <a:pt x="101677" y="54749"/>
                </a:lnTo>
                <a:lnTo>
                  <a:pt x="0" y="54749"/>
                </a:lnTo>
                <a:lnTo>
                  <a:pt x="0" y="218213"/>
                </a:lnTo>
                <a:cubicBezTo>
                  <a:pt x="0" y="226035"/>
                  <a:pt x="0" y="280002"/>
                  <a:pt x="44581" y="327711"/>
                </a:cubicBezTo>
                <a:cubicBezTo>
                  <a:pt x="87598" y="373075"/>
                  <a:pt x="140001" y="396538"/>
                  <a:pt x="231510" y="398103"/>
                </a:cubicBezTo>
                <a:cubicBezTo>
                  <a:pt x="238549" y="409835"/>
                  <a:pt x="242459" y="423131"/>
                  <a:pt x="242459" y="437209"/>
                </a:cubicBezTo>
                <a:lnTo>
                  <a:pt x="242459" y="538886"/>
                </a:lnTo>
                <a:lnTo>
                  <a:pt x="203353" y="538886"/>
                </a:lnTo>
                <a:cubicBezTo>
                  <a:pt x="186146" y="538886"/>
                  <a:pt x="172068" y="552964"/>
                  <a:pt x="172068" y="570171"/>
                </a:cubicBezTo>
                <a:lnTo>
                  <a:pt x="132962" y="570171"/>
                </a:lnTo>
                <a:cubicBezTo>
                  <a:pt x="115755" y="570171"/>
                  <a:pt x="101677" y="584249"/>
                  <a:pt x="101677" y="601456"/>
                </a:cubicBezTo>
                <a:lnTo>
                  <a:pt x="101677" y="617098"/>
                </a:lnTo>
                <a:lnTo>
                  <a:pt x="445812" y="617098"/>
                </a:lnTo>
                <a:lnTo>
                  <a:pt x="445812" y="601456"/>
                </a:lnTo>
                <a:cubicBezTo>
                  <a:pt x="445812" y="584249"/>
                  <a:pt x="431734" y="570171"/>
                  <a:pt x="414527" y="570171"/>
                </a:cubicBezTo>
                <a:lnTo>
                  <a:pt x="375421" y="570171"/>
                </a:lnTo>
                <a:cubicBezTo>
                  <a:pt x="375421" y="552964"/>
                  <a:pt x="361343" y="538886"/>
                  <a:pt x="344136" y="538886"/>
                </a:cubicBezTo>
                <a:lnTo>
                  <a:pt x="305030" y="538886"/>
                </a:lnTo>
                <a:lnTo>
                  <a:pt x="305030" y="437991"/>
                </a:lnTo>
                <a:cubicBezTo>
                  <a:pt x="305030" y="423913"/>
                  <a:pt x="308940" y="410617"/>
                  <a:pt x="315979" y="398885"/>
                </a:cubicBezTo>
                <a:cubicBezTo>
                  <a:pt x="407488" y="397321"/>
                  <a:pt x="459891" y="373075"/>
                  <a:pt x="502908" y="328493"/>
                </a:cubicBezTo>
                <a:cubicBezTo>
                  <a:pt x="547489" y="281566"/>
                  <a:pt x="547489" y="226817"/>
                  <a:pt x="547489" y="218996"/>
                </a:cubicBez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01039"/>
      </p:ext>
    </p:extLst>
  </p:cSld>
  <p:clrMapOvr>
    <a:masterClrMapping/>
  </p:clrMapOvr>
  <p:transition advTm="5000"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F10851-CB0D-DB3F-80D6-24C6A96BE2A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F4A68D-2442-7DE6-82CC-5265CF47BDC6}"/>
              </a:ext>
            </a:extLst>
          </p:cNvPr>
          <p:cNvSpPr txBox="1"/>
          <p:nvPr/>
        </p:nvSpPr>
        <p:spPr>
          <a:xfrm>
            <a:off x="2881778" y="298141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866452E-1CA6-30C8-8984-C89E95D01B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49" y="1907853"/>
            <a:ext cx="3195702" cy="3299588"/>
          </a:xfrm>
          <a:prstGeom prst="rect">
            <a:avLst/>
          </a:prstGeom>
        </p:spPr>
      </p:pic>
      <p:sp>
        <p:nvSpPr>
          <p:cNvPr id="4" name="椭圆 3">
            <a:extLst>
              <a:ext uri="{FF2B5EF4-FFF2-40B4-BE49-F238E27FC236}">
                <a16:creationId xmlns:a16="http://schemas.microsoft.com/office/drawing/2014/main" id="{8716D16B-0B70-498B-80A0-88E593CC302C}"/>
              </a:ext>
            </a:extLst>
          </p:cNvPr>
          <p:cNvSpPr/>
          <p:nvPr/>
        </p:nvSpPr>
        <p:spPr bwMode="auto">
          <a:xfrm>
            <a:off x="3862958" y="2300057"/>
            <a:ext cx="694299" cy="694299"/>
          </a:xfrm>
          <a:prstGeom prst="ellipse">
            <a:avLst/>
          </a:pr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B221B78B-EC1C-C48B-3081-D118CC277911}"/>
              </a:ext>
            </a:extLst>
          </p:cNvPr>
          <p:cNvSpPr/>
          <p:nvPr/>
        </p:nvSpPr>
        <p:spPr bwMode="auto">
          <a:xfrm>
            <a:off x="7634743" y="2300057"/>
            <a:ext cx="694299" cy="694299"/>
          </a:xfrm>
          <a:prstGeom prst="ellipse">
            <a:avLst/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9619913E-C675-C4CA-5122-2348E8DFD12D}"/>
              </a:ext>
            </a:extLst>
          </p:cNvPr>
          <p:cNvSpPr/>
          <p:nvPr/>
        </p:nvSpPr>
        <p:spPr bwMode="auto">
          <a:xfrm>
            <a:off x="3862958" y="4252173"/>
            <a:ext cx="694299" cy="694299"/>
          </a:xfrm>
          <a:prstGeom prst="ellipse">
            <a:avLst/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1ADFB8A0-167D-3E49-38ED-22495705116A}"/>
              </a:ext>
            </a:extLst>
          </p:cNvPr>
          <p:cNvSpPr/>
          <p:nvPr/>
        </p:nvSpPr>
        <p:spPr bwMode="auto">
          <a:xfrm>
            <a:off x="7634743" y="4252173"/>
            <a:ext cx="694299" cy="694299"/>
          </a:xfrm>
          <a:prstGeom prst="ellipse">
            <a:avLst/>
          </a:pr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CBE4FD5E-1C91-23C9-9ACB-20CDB06C4068}"/>
              </a:ext>
            </a:extLst>
          </p:cNvPr>
          <p:cNvGrpSpPr/>
          <p:nvPr/>
        </p:nvGrpSpPr>
        <p:grpSpPr>
          <a:xfrm>
            <a:off x="8450680" y="2111096"/>
            <a:ext cx="2541171" cy="1174682"/>
            <a:chOff x="-167890" y="3990109"/>
            <a:chExt cx="2541171" cy="1174682"/>
          </a:xfrm>
        </p:grpSpPr>
        <p:sp>
          <p:nvSpPr>
            <p:cNvPr id="10" name="Rectangle 18">
              <a:extLst>
                <a:ext uri="{FF2B5EF4-FFF2-40B4-BE49-F238E27FC236}">
                  <a16:creationId xmlns:a16="http://schemas.microsoft.com/office/drawing/2014/main" id="{F355659D-C054-8038-531A-1B1BD125A614}"/>
                </a:ext>
              </a:extLst>
            </p:cNvPr>
            <p:cNvSpPr/>
            <p:nvPr/>
          </p:nvSpPr>
          <p:spPr>
            <a:xfrm>
              <a:off x="-167475" y="4267366"/>
              <a:ext cx="2540756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69F1E46-EBC4-3126-0DF6-2B02D2C0292E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ED5A6262-23F0-5E4F-DBCB-3B64FB0673CF}"/>
              </a:ext>
            </a:extLst>
          </p:cNvPr>
          <p:cNvGrpSpPr/>
          <p:nvPr/>
        </p:nvGrpSpPr>
        <p:grpSpPr>
          <a:xfrm>
            <a:off x="1209225" y="2111096"/>
            <a:ext cx="2540756" cy="1174682"/>
            <a:chOff x="-167475" y="3990109"/>
            <a:chExt cx="2540756" cy="1174682"/>
          </a:xfrm>
        </p:grpSpPr>
        <p:sp>
          <p:nvSpPr>
            <p:cNvPr id="13" name="Rectangle 18">
              <a:extLst>
                <a:ext uri="{FF2B5EF4-FFF2-40B4-BE49-F238E27FC236}">
                  <a16:creationId xmlns:a16="http://schemas.microsoft.com/office/drawing/2014/main" id="{3D061891-4C59-D668-DFD5-3346FE6C5929}"/>
                </a:ext>
              </a:extLst>
            </p:cNvPr>
            <p:cNvSpPr/>
            <p:nvPr/>
          </p:nvSpPr>
          <p:spPr>
            <a:xfrm>
              <a:off x="-167475" y="4267366"/>
              <a:ext cx="2540756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9CBBE8F-8DAB-AC96-FFE2-23EEA850DF85}"/>
                </a:ext>
              </a:extLst>
            </p:cNvPr>
            <p:cNvSpPr txBox="1"/>
            <p:nvPr/>
          </p:nvSpPr>
          <p:spPr>
            <a:xfrm>
              <a:off x="91096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6DE2D417-9089-12CD-12C8-1F8337BF73A5}"/>
              </a:ext>
            </a:extLst>
          </p:cNvPr>
          <p:cNvGrpSpPr/>
          <p:nvPr/>
        </p:nvGrpSpPr>
        <p:grpSpPr>
          <a:xfrm>
            <a:off x="8450680" y="4127320"/>
            <a:ext cx="2541171" cy="1174682"/>
            <a:chOff x="-167890" y="3990109"/>
            <a:chExt cx="2541171" cy="1174682"/>
          </a:xfrm>
        </p:grpSpPr>
        <p:sp>
          <p:nvSpPr>
            <p:cNvPr id="16" name="Rectangle 18">
              <a:extLst>
                <a:ext uri="{FF2B5EF4-FFF2-40B4-BE49-F238E27FC236}">
                  <a16:creationId xmlns:a16="http://schemas.microsoft.com/office/drawing/2014/main" id="{05BDEA5D-4220-DCB9-5D90-789C5CC75498}"/>
                </a:ext>
              </a:extLst>
            </p:cNvPr>
            <p:cNvSpPr/>
            <p:nvPr/>
          </p:nvSpPr>
          <p:spPr>
            <a:xfrm>
              <a:off x="-167475" y="4267366"/>
              <a:ext cx="2540756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B7AA183-AAB6-751F-C870-F58DCBC6AB2C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CDF744F-0D5E-1911-C526-966FB1668E64}"/>
              </a:ext>
            </a:extLst>
          </p:cNvPr>
          <p:cNvGrpSpPr/>
          <p:nvPr/>
        </p:nvGrpSpPr>
        <p:grpSpPr>
          <a:xfrm>
            <a:off x="1209225" y="4127320"/>
            <a:ext cx="2540756" cy="1174682"/>
            <a:chOff x="-167475" y="3990109"/>
            <a:chExt cx="2540756" cy="1174682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481391BD-E7F3-7513-3E10-39229355B381}"/>
                </a:ext>
              </a:extLst>
            </p:cNvPr>
            <p:cNvSpPr/>
            <p:nvPr/>
          </p:nvSpPr>
          <p:spPr>
            <a:xfrm>
              <a:off x="-167475" y="4267366"/>
              <a:ext cx="2540756" cy="8974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C9069B54-A9D4-2B98-CC55-FC257B234076}"/>
                </a:ext>
              </a:extLst>
            </p:cNvPr>
            <p:cNvSpPr txBox="1"/>
            <p:nvPr/>
          </p:nvSpPr>
          <p:spPr>
            <a:xfrm>
              <a:off x="91096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43" name="组合 142">
            <a:extLst>
              <a:ext uri="{FF2B5EF4-FFF2-40B4-BE49-F238E27FC236}">
                <a16:creationId xmlns:a16="http://schemas.microsoft.com/office/drawing/2014/main" id="{02CF26AB-3574-69CA-88A7-7C834EE863B2}"/>
              </a:ext>
            </a:extLst>
          </p:cNvPr>
          <p:cNvGrpSpPr/>
          <p:nvPr/>
        </p:nvGrpSpPr>
        <p:grpSpPr>
          <a:xfrm>
            <a:off x="3969286" y="2369506"/>
            <a:ext cx="629946" cy="441789"/>
            <a:chOff x="0" y="4"/>
            <a:chExt cx="4412460" cy="3094512"/>
          </a:xfrm>
          <a:solidFill>
            <a:schemeClr val="bg1"/>
          </a:solidFill>
        </p:grpSpPr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0E01816D-0643-3B1F-E17B-3B5B8CA45EE5}"/>
                </a:ext>
              </a:extLst>
            </p:cNvPr>
            <p:cNvSpPr/>
            <p:nvPr/>
          </p:nvSpPr>
          <p:spPr>
            <a:xfrm>
              <a:off x="1543716" y="1292246"/>
              <a:ext cx="2406205" cy="552460"/>
            </a:xfrm>
            <a:custGeom>
              <a:avLst/>
              <a:gdLst>
                <a:gd name="connsiteX0" fmla="*/ 0 w 2406205"/>
                <a:gd name="connsiteY0" fmla="*/ 326718 h 552460"/>
                <a:gd name="connsiteX1" fmla="*/ 153638 w 2406205"/>
                <a:gd name="connsiteY1" fmla="*/ 265853 h 552460"/>
                <a:gd name="connsiteX2" fmla="*/ 309563 w 2406205"/>
                <a:gd name="connsiteY2" fmla="*/ 211370 h 552460"/>
                <a:gd name="connsiteX3" fmla="*/ 626745 w 2406205"/>
                <a:gd name="connsiteY3" fmla="*/ 118216 h 552460"/>
                <a:gd name="connsiteX4" fmla="*/ 1279874 w 2406205"/>
                <a:gd name="connsiteY4" fmla="*/ 6106 h 552460"/>
                <a:gd name="connsiteX5" fmla="*/ 1614964 w 2406205"/>
                <a:gd name="connsiteY5" fmla="*/ 10012 h 552460"/>
                <a:gd name="connsiteX6" fmla="*/ 1941957 w 2406205"/>
                <a:gd name="connsiteY6" fmla="*/ 90498 h 552460"/>
                <a:gd name="connsiteX7" fmla="*/ 2093881 w 2406205"/>
                <a:gd name="connsiteY7" fmla="*/ 164888 h 552460"/>
                <a:gd name="connsiteX8" fmla="*/ 2230660 w 2406205"/>
                <a:gd name="connsiteY8" fmla="*/ 264710 h 552460"/>
                <a:gd name="connsiteX9" fmla="*/ 2342579 w 2406205"/>
                <a:gd name="connsiteY9" fmla="*/ 392059 h 552460"/>
                <a:gd name="connsiteX10" fmla="*/ 2406206 w 2406205"/>
                <a:gd name="connsiteY10" fmla="*/ 548936 h 552460"/>
                <a:gd name="connsiteX11" fmla="*/ 2387822 w 2406205"/>
                <a:gd name="connsiteY11" fmla="*/ 552460 h 552460"/>
                <a:gd name="connsiteX12" fmla="*/ 2312670 w 2406205"/>
                <a:gd name="connsiteY12" fmla="*/ 413776 h 552460"/>
                <a:gd name="connsiteX13" fmla="*/ 2198656 w 2406205"/>
                <a:gd name="connsiteY13" fmla="*/ 302905 h 552460"/>
                <a:gd name="connsiteX14" fmla="*/ 2064734 w 2406205"/>
                <a:gd name="connsiteY14" fmla="*/ 216418 h 552460"/>
                <a:gd name="connsiteX15" fmla="*/ 1918716 w 2406205"/>
                <a:gd name="connsiteY15" fmla="*/ 151744 h 552460"/>
                <a:gd name="connsiteX16" fmla="*/ 1606867 w 2406205"/>
                <a:gd name="connsiteY16" fmla="*/ 80496 h 552460"/>
                <a:gd name="connsiteX17" fmla="*/ 1446371 w 2406205"/>
                <a:gd name="connsiteY17" fmla="*/ 70114 h 552460"/>
                <a:gd name="connsiteX18" fmla="*/ 1284732 w 2406205"/>
                <a:gd name="connsiteY18" fmla="*/ 75067 h 552460"/>
                <a:gd name="connsiteX19" fmla="*/ 960787 w 2406205"/>
                <a:gd name="connsiteY19" fmla="*/ 111072 h 552460"/>
                <a:gd name="connsiteX20" fmla="*/ 639413 w 2406205"/>
                <a:gd name="connsiteY20" fmla="*/ 171460 h 552460"/>
                <a:gd name="connsiteX21" fmla="*/ 321183 w 2406205"/>
                <a:gd name="connsiteY21" fmla="*/ 249851 h 552460"/>
                <a:gd name="connsiteX22" fmla="*/ 6858 w 2406205"/>
                <a:gd name="connsiteY22" fmla="*/ 344244 h 552460"/>
                <a:gd name="connsiteX23" fmla="*/ 0 w 2406205"/>
                <a:gd name="connsiteY23" fmla="*/ 326718 h 55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06205" h="552460">
                  <a:moveTo>
                    <a:pt x="0" y="326718"/>
                  </a:moveTo>
                  <a:cubicBezTo>
                    <a:pt x="50768" y="305096"/>
                    <a:pt x="101917" y="284903"/>
                    <a:pt x="153638" y="265853"/>
                  </a:cubicBezTo>
                  <a:cubicBezTo>
                    <a:pt x="205264" y="246613"/>
                    <a:pt x="257270" y="228610"/>
                    <a:pt x="309563" y="211370"/>
                  </a:cubicBezTo>
                  <a:cubicBezTo>
                    <a:pt x="414052" y="176604"/>
                    <a:pt x="519970" y="146029"/>
                    <a:pt x="626745" y="118216"/>
                  </a:cubicBezTo>
                  <a:cubicBezTo>
                    <a:pt x="840486" y="63828"/>
                    <a:pt x="1058513" y="22966"/>
                    <a:pt x="1279874" y="6106"/>
                  </a:cubicBezTo>
                  <a:cubicBezTo>
                    <a:pt x="1390459" y="-2466"/>
                    <a:pt x="1503521" y="-2752"/>
                    <a:pt x="1614964" y="10012"/>
                  </a:cubicBezTo>
                  <a:cubicBezTo>
                    <a:pt x="1726311" y="23442"/>
                    <a:pt x="1837087" y="48492"/>
                    <a:pt x="1941957" y="90498"/>
                  </a:cubicBezTo>
                  <a:cubicBezTo>
                    <a:pt x="1994440" y="111167"/>
                    <a:pt x="2045494" y="135742"/>
                    <a:pt x="2093881" y="164888"/>
                  </a:cubicBezTo>
                  <a:cubicBezTo>
                    <a:pt x="2142363" y="193844"/>
                    <a:pt x="2188655" y="226800"/>
                    <a:pt x="2230660" y="264710"/>
                  </a:cubicBezTo>
                  <a:cubicBezTo>
                    <a:pt x="2272856" y="302334"/>
                    <a:pt x="2311146" y="344720"/>
                    <a:pt x="2342579" y="392059"/>
                  </a:cubicBezTo>
                  <a:cubicBezTo>
                    <a:pt x="2373630" y="439303"/>
                    <a:pt x="2398586" y="492167"/>
                    <a:pt x="2406206" y="548936"/>
                  </a:cubicBezTo>
                  <a:lnTo>
                    <a:pt x="2387822" y="552460"/>
                  </a:lnTo>
                  <a:cubicBezTo>
                    <a:pt x="2373916" y="501216"/>
                    <a:pt x="2345531" y="455115"/>
                    <a:pt x="2312670" y="413776"/>
                  </a:cubicBezTo>
                  <a:cubicBezTo>
                    <a:pt x="2279428" y="372342"/>
                    <a:pt x="2240375" y="335767"/>
                    <a:pt x="2198656" y="302905"/>
                  </a:cubicBezTo>
                  <a:cubicBezTo>
                    <a:pt x="2156555" y="270330"/>
                    <a:pt x="2111692" y="241469"/>
                    <a:pt x="2064734" y="216418"/>
                  </a:cubicBezTo>
                  <a:cubicBezTo>
                    <a:pt x="2017681" y="191558"/>
                    <a:pt x="1968817" y="169936"/>
                    <a:pt x="1918716" y="151744"/>
                  </a:cubicBezTo>
                  <a:cubicBezTo>
                    <a:pt x="1818323" y="115834"/>
                    <a:pt x="1713452" y="92022"/>
                    <a:pt x="1606867" y="80496"/>
                  </a:cubicBezTo>
                  <a:cubicBezTo>
                    <a:pt x="1553623" y="74400"/>
                    <a:pt x="1500092" y="70876"/>
                    <a:pt x="1446371" y="70114"/>
                  </a:cubicBezTo>
                  <a:cubicBezTo>
                    <a:pt x="1392650" y="69257"/>
                    <a:pt x="1339024" y="71353"/>
                    <a:pt x="1284732" y="75067"/>
                  </a:cubicBezTo>
                  <a:cubicBezTo>
                    <a:pt x="1176528" y="82306"/>
                    <a:pt x="1068419" y="94308"/>
                    <a:pt x="960787" y="111072"/>
                  </a:cubicBezTo>
                  <a:cubicBezTo>
                    <a:pt x="853249" y="127836"/>
                    <a:pt x="745903" y="147648"/>
                    <a:pt x="639413" y="171460"/>
                  </a:cubicBezTo>
                  <a:cubicBezTo>
                    <a:pt x="532638" y="194416"/>
                    <a:pt x="426720" y="221276"/>
                    <a:pt x="321183" y="249851"/>
                  </a:cubicBezTo>
                  <a:cubicBezTo>
                    <a:pt x="215836" y="278902"/>
                    <a:pt x="110585" y="309668"/>
                    <a:pt x="6858" y="344244"/>
                  </a:cubicBezTo>
                  <a:lnTo>
                    <a:pt x="0" y="3267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DCBF8B61-2091-132D-BFD9-62F08CC6BCDF}"/>
                </a:ext>
              </a:extLst>
            </p:cNvPr>
            <p:cNvSpPr/>
            <p:nvPr/>
          </p:nvSpPr>
          <p:spPr>
            <a:xfrm>
              <a:off x="3940111" y="1798919"/>
              <a:ext cx="472349" cy="753854"/>
            </a:xfrm>
            <a:custGeom>
              <a:avLst/>
              <a:gdLst>
                <a:gd name="connsiteX0" fmla="*/ 68866 w 472349"/>
                <a:gd name="connsiteY0" fmla="*/ 160278 h 753854"/>
                <a:gd name="connsiteX1" fmla="*/ 129445 w 472349"/>
                <a:gd name="connsiteY1" fmla="*/ 104937 h 753854"/>
                <a:gd name="connsiteX2" fmla="*/ 198406 w 472349"/>
                <a:gd name="connsiteY2" fmla="*/ 60551 h 753854"/>
                <a:gd name="connsiteX3" fmla="*/ 272987 w 472349"/>
                <a:gd name="connsiteY3" fmla="*/ 25689 h 753854"/>
                <a:gd name="connsiteX4" fmla="*/ 311848 w 472349"/>
                <a:gd name="connsiteY4" fmla="*/ 11783 h 753854"/>
                <a:gd name="connsiteX5" fmla="*/ 321755 w 472349"/>
                <a:gd name="connsiteY5" fmla="*/ 8735 h 753854"/>
                <a:gd name="connsiteX6" fmla="*/ 332137 w 472349"/>
                <a:gd name="connsiteY6" fmla="*/ 5782 h 753854"/>
                <a:gd name="connsiteX7" fmla="*/ 356521 w 472349"/>
                <a:gd name="connsiteY7" fmla="*/ 1020 h 753854"/>
                <a:gd name="connsiteX8" fmla="*/ 414814 w 472349"/>
                <a:gd name="connsiteY8" fmla="*/ 7782 h 753854"/>
                <a:gd name="connsiteX9" fmla="*/ 444722 w 472349"/>
                <a:gd name="connsiteY9" fmla="*/ 28737 h 753854"/>
                <a:gd name="connsiteX10" fmla="*/ 462724 w 472349"/>
                <a:gd name="connsiteY10" fmla="*/ 57979 h 753854"/>
                <a:gd name="connsiteX11" fmla="*/ 472345 w 472349"/>
                <a:gd name="connsiteY11" fmla="*/ 111605 h 753854"/>
                <a:gd name="connsiteX12" fmla="*/ 468916 w 472349"/>
                <a:gd name="connsiteY12" fmla="*/ 157420 h 753854"/>
                <a:gd name="connsiteX13" fmla="*/ 423672 w 472349"/>
                <a:gd name="connsiteY13" fmla="*/ 316773 h 753854"/>
                <a:gd name="connsiteX14" fmla="*/ 362712 w 472349"/>
                <a:gd name="connsiteY14" fmla="*/ 464316 h 753854"/>
                <a:gd name="connsiteX15" fmla="*/ 286321 w 472349"/>
                <a:gd name="connsiteY15" fmla="*/ 608238 h 753854"/>
                <a:gd name="connsiteX16" fmla="*/ 234124 w 472349"/>
                <a:gd name="connsiteY16" fmla="*/ 674628 h 753854"/>
                <a:gd name="connsiteX17" fmla="*/ 165068 w 472349"/>
                <a:gd name="connsiteY17" fmla="*/ 727491 h 753854"/>
                <a:gd name="connsiteX18" fmla="*/ 82487 w 472349"/>
                <a:gd name="connsiteY18" fmla="*/ 752352 h 753854"/>
                <a:gd name="connsiteX19" fmla="*/ 0 w 472349"/>
                <a:gd name="connsiteY19" fmla="*/ 748923 h 753854"/>
                <a:gd name="connsiteX20" fmla="*/ 953 w 472349"/>
                <a:gd name="connsiteY20" fmla="*/ 730254 h 753854"/>
                <a:gd name="connsiteX21" fmla="*/ 75533 w 472349"/>
                <a:gd name="connsiteY21" fmla="*/ 717204 h 753854"/>
                <a:gd name="connsiteX22" fmla="*/ 139160 w 472349"/>
                <a:gd name="connsiteY22" fmla="*/ 685391 h 753854"/>
                <a:gd name="connsiteX23" fmla="*/ 227171 w 472349"/>
                <a:gd name="connsiteY23" fmla="*/ 572901 h 753854"/>
                <a:gd name="connsiteX24" fmla="*/ 287941 w 472349"/>
                <a:gd name="connsiteY24" fmla="*/ 433074 h 753854"/>
                <a:gd name="connsiteX25" fmla="*/ 315563 w 472349"/>
                <a:gd name="connsiteY25" fmla="*/ 359922 h 753854"/>
                <a:gd name="connsiteX26" fmla="*/ 342233 w 472349"/>
                <a:gd name="connsiteY26" fmla="*/ 286960 h 753854"/>
                <a:gd name="connsiteX27" fmla="*/ 366141 w 472349"/>
                <a:gd name="connsiteY27" fmla="*/ 214475 h 753854"/>
                <a:gd name="connsiteX28" fmla="*/ 383857 w 472349"/>
                <a:gd name="connsiteY28" fmla="*/ 143609 h 753854"/>
                <a:gd name="connsiteX29" fmla="*/ 387572 w 472349"/>
                <a:gd name="connsiteY29" fmla="*/ 111033 h 753854"/>
                <a:gd name="connsiteX30" fmla="*/ 385477 w 472349"/>
                <a:gd name="connsiteY30" fmla="*/ 87126 h 753854"/>
                <a:gd name="connsiteX31" fmla="*/ 383667 w 472349"/>
                <a:gd name="connsiteY31" fmla="*/ 82554 h 753854"/>
                <a:gd name="connsiteX32" fmla="*/ 381953 w 472349"/>
                <a:gd name="connsiteY32" fmla="*/ 80553 h 753854"/>
                <a:gd name="connsiteX33" fmla="*/ 362903 w 472349"/>
                <a:gd name="connsiteY33" fmla="*/ 77315 h 753854"/>
                <a:gd name="connsiteX34" fmla="*/ 348329 w 472349"/>
                <a:gd name="connsiteY34" fmla="*/ 78458 h 753854"/>
                <a:gd name="connsiteX35" fmla="*/ 339566 w 472349"/>
                <a:gd name="connsiteY35" fmla="*/ 79982 h 753854"/>
                <a:gd name="connsiteX36" fmla="*/ 330327 w 472349"/>
                <a:gd name="connsiteY36" fmla="*/ 81792 h 753854"/>
                <a:gd name="connsiteX37" fmla="*/ 293561 w 472349"/>
                <a:gd name="connsiteY37" fmla="*/ 90078 h 753854"/>
                <a:gd name="connsiteX38" fmla="*/ 220885 w 472349"/>
                <a:gd name="connsiteY38" fmla="*/ 111510 h 753854"/>
                <a:gd name="connsiteX39" fmla="*/ 81153 w 472349"/>
                <a:gd name="connsiteY39" fmla="*/ 174184 h 753854"/>
                <a:gd name="connsiteX40" fmla="*/ 68866 w 472349"/>
                <a:gd name="connsiteY40" fmla="*/ 160278 h 753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2349" h="753854">
                  <a:moveTo>
                    <a:pt x="68866" y="160278"/>
                  </a:moveTo>
                  <a:cubicBezTo>
                    <a:pt x="87154" y="139037"/>
                    <a:pt x="107728" y="121701"/>
                    <a:pt x="129445" y="104937"/>
                  </a:cubicBezTo>
                  <a:cubicBezTo>
                    <a:pt x="151257" y="88554"/>
                    <a:pt x="174307" y="73695"/>
                    <a:pt x="198406" y="60551"/>
                  </a:cubicBezTo>
                  <a:cubicBezTo>
                    <a:pt x="222409" y="47311"/>
                    <a:pt x="247364" y="35691"/>
                    <a:pt x="272987" y="25689"/>
                  </a:cubicBezTo>
                  <a:cubicBezTo>
                    <a:pt x="285845" y="20736"/>
                    <a:pt x="298704" y="15879"/>
                    <a:pt x="311848" y="11783"/>
                  </a:cubicBezTo>
                  <a:lnTo>
                    <a:pt x="321755" y="8735"/>
                  </a:lnTo>
                  <a:lnTo>
                    <a:pt x="332137" y="5782"/>
                  </a:lnTo>
                  <a:cubicBezTo>
                    <a:pt x="340519" y="3687"/>
                    <a:pt x="348044" y="2163"/>
                    <a:pt x="356521" y="1020"/>
                  </a:cubicBezTo>
                  <a:cubicBezTo>
                    <a:pt x="373285" y="-695"/>
                    <a:pt x="392811" y="-1266"/>
                    <a:pt x="414814" y="7782"/>
                  </a:cubicBezTo>
                  <a:cubicBezTo>
                    <a:pt x="425577" y="12259"/>
                    <a:pt x="436436" y="19593"/>
                    <a:pt x="444722" y="28737"/>
                  </a:cubicBezTo>
                  <a:cubicBezTo>
                    <a:pt x="453104" y="37881"/>
                    <a:pt x="458819" y="48168"/>
                    <a:pt x="462724" y="57979"/>
                  </a:cubicBezTo>
                  <a:cubicBezTo>
                    <a:pt x="470345" y="77696"/>
                    <a:pt x="472154" y="95412"/>
                    <a:pt x="472345" y="111605"/>
                  </a:cubicBezTo>
                  <a:cubicBezTo>
                    <a:pt x="472440" y="127893"/>
                    <a:pt x="471011" y="142942"/>
                    <a:pt x="468916" y="157420"/>
                  </a:cubicBezTo>
                  <a:cubicBezTo>
                    <a:pt x="459962" y="215142"/>
                    <a:pt x="442055" y="266291"/>
                    <a:pt x="423672" y="316773"/>
                  </a:cubicBezTo>
                  <a:cubicBezTo>
                    <a:pt x="404813" y="367161"/>
                    <a:pt x="384238" y="415738"/>
                    <a:pt x="362712" y="464316"/>
                  </a:cubicBezTo>
                  <a:cubicBezTo>
                    <a:pt x="340614" y="513179"/>
                    <a:pt x="316802" y="561852"/>
                    <a:pt x="286321" y="608238"/>
                  </a:cubicBezTo>
                  <a:cubicBezTo>
                    <a:pt x="271081" y="631479"/>
                    <a:pt x="254032" y="653958"/>
                    <a:pt x="234124" y="674628"/>
                  </a:cubicBezTo>
                  <a:cubicBezTo>
                    <a:pt x="214217" y="695202"/>
                    <a:pt x="191167" y="713966"/>
                    <a:pt x="165068" y="727491"/>
                  </a:cubicBezTo>
                  <a:cubicBezTo>
                    <a:pt x="139065" y="741303"/>
                    <a:pt x="110585" y="749494"/>
                    <a:pt x="82487" y="752352"/>
                  </a:cubicBezTo>
                  <a:cubicBezTo>
                    <a:pt x="54388" y="755400"/>
                    <a:pt x="26670" y="753590"/>
                    <a:pt x="0" y="748923"/>
                  </a:cubicBezTo>
                  <a:lnTo>
                    <a:pt x="953" y="730254"/>
                  </a:lnTo>
                  <a:cubicBezTo>
                    <a:pt x="26765" y="728158"/>
                    <a:pt x="52006" y="724348"/>
                    <a:pt x="75533" y="717204"/>
                  </a:cubicBezTo>
                  <a:cubicBezTo>
                    <a:pt x="98965" y="709965"/>
                    <a:pt x="120396" y="699297"/>
                    <a:pt x="139160" y="685391"/>
                  </a:cubicBezTo>
                  <a:cubicBezTo>
                    <a:pt x="176784" y="657578"/>
                    <a:pt x="203835" y="616716"/>
                    <a:pt x="227171" y="572901"/>
                  </a:cubicBezTo>
                  <a:cubicBezTo>
                    <a:pt x="250127" y="528705"/>
                    <a:pt x="269653" y="481175"/>
                    <a:pt x="287941" y="433074"/>
                  </a:cubicBezTo>
                  <a:lnTo>
                    <a:pt x="315563" y="359922"/>
                  </a:lnTo>
                  <a:cubicBezTo>
                    <a:pt x="324803" y="335633"/>
                    <a:pt x="333756" y="311249"/>
                    <a:pt x="342233" y="286960"/>
                  </a:cubicBezTo>
                  <a:cubicBezTo>
                    <a:pt x="350901" y="262767"/>
                    <a:pt x="358997" y="238573"/>
                    <a:pt x="366141" y="214475"/>
                  </a:cubicBezTo>
                  <a:cubicBezTo>
                    <a:pt x="373475" y="190567"/>
                    <a:pt x="379666" y="166469"/>
                    <a:pt x="383857" y="143609"/>
                  </a:cubicBezTo>
                  <a:cubicBezTo>
                    <a:pt x="385953" y="132179"/>
                    <a:pt x="387287" y="121035"/>
                    <a:pt x="387572" y="111033"/>
                  </a:cubicBezTo>
                  <a:cubicBezTo>
                    <a:pt x="387858" y="101032"/>
                    <a:pt x="387096" y="92079"/>
                    <a:pt x="385477" y="87126"/>
                  </a:cubicBezTo>
                  <a:cubicBezTo>
                    <a:pt x="384715" y="84649"/>
                    <a:pt x="384048" y="83220"/>
                    <a:pt x="383667" y="82554"/>
                  </a:cubicBezTo>
                  <a:cubicBezTo>
                    <a:pt x="383191" y="81887"/>
                    <a:pt x="383096" y="81411"/>
                    <a:pt x="381953" y="80553"/>
                  </a:cubicBezTo>
                  <a:cubicBezTo>
                    <a:pt x="379762" y="78744"/>
                    <a:pt x="372237" y="77029"/>
                    <a:pt x="362903" y="77315"/>
                  </a:cubicBezTo>
                  <a:cubicBezTo>
                    <a:pt x="358235" y="77410"/>
                    <a:pt x="352806" y="77886"/>
                    <a:pt x="348329" y="78458"/>
                  </a:cubicBezTo>
                  <a:lnTo>
                    <a:pt x="339566" y="79982"/>
                  </a:lnTo>
                  <a:lnTo>
                    <a:pt x="330327" y="81792"/>
                  </a:lnTo>
                  <a:cubicBezTo>
                    <a:pt x="318040" y="84363"/>
                    <a:pt x="305753" y="87030"/>
                    <a:pt x="293561" y="90078"/>
                  </a:cubicBezTo>
                  <a:cubicBezTo>
                    <a:pt x="269177" y="96174"/>
                    <a:pt x="244888" y="103318"/>
                    <a:pt x="220885" y="111510"/>
                  </a:cubicBezTo>
                  <a:cubicBezTo>
                    <a:pt x="173069" y="127988"/>
                    <a:pt x="125349" y="148467"/>
                    <a:pt x="81153" y="174184"/>
                  </a:cubicBezTo>
                  <a:lnTo>
                    <a:pt x="68866" y="1602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A7F0A798-AFA4-1FC0-50F1-C2F508359237}"/>
                </a:ext>
              </a:extLst>
            </p:cNvPr>
            <p:cNvSpPr/>
            <p:nvPr/>
          </p:nvSpPr>
          <p:spPr>
            <a:xfrm>
              <a:off x="40576" y="1303780"/>
              <a:ext cx="1399603" cy="627699"/>
            </a:xfrm>
            <a:custGeom>
              <a:avLst/>
              <a:gdLst>
                <a:gd name="connsiteX0" fmla="*/ 0 w 1399603"/>
                <a:gd name="connsiteY0" fmla="*/ 616460 h 627699"/>
                <a:gd name="connsiteX1" fmla="*/ 137065 w 1399603"/>
                <a:gd name="connsiteY1" fmla="*/ 447486 h 627699"/>
                <a:gd name="connsiteX2" fmla="*/ 294323 w 1399603"/>
                <a:gd name="connsiteY2" fmla="*/ 296610 h 627699"/>
                <a:gd name="connsiteX3" fmla="*/ 666274 w 1399603"/>
                <a:gd name="connsiteY3" fmla="*/ 66391 h 627699"/>
                <a:gd name="connsiteX4" fmla="*/ 879539 w 1399603"/>
                <a:gd name="connsiteY4" fmla="*/ 8193 h 627699"/>
                <a:gd name="connsiteX5" fmla="*/ 990314 w 1399603"/>
                <a:gd name="connsiteY5" fmla="*/ 2 h 627699"/>
                <a:gd name="connsiteX6" fmla="*/ 1102519 w 1399603"/>
                <a:gd name="connsiteY6" fmla="*/ 12575 h 627699"/>
                <a:gd name="connsiteX7" fmla="*/ 1295400 w 1399603"/>
                <a:gd name="connsiteY7" fmla="*/ 126017 h 627699"/>
                <a:gd name="connsiteX8" fmla="*/ 1359599 w 1399603"/>
                <a:gd name="connsiteY8" fmla="*/ 217076 h 627699"/>
                <a:gd name="connsiteX9" fmla="*/ 1399604 w 1399603"/>
                <a:gd name="connsiteY9" fmla="*/ 320423 h 627699"/>
                <a:gd name="connsiteX10" fmla="*/ 1381411 w 1399603"/>
                <a:gd name="connsiteY10" fmla="*/ 324995 h 627699"/>
                <a:gd name="connsiteX11" fmla="*/ 1271207 w 1399603"/>
                <a:gd name="connsiteY11" fmla="*/ 149639 h 627699"/>
                <a:gd name="connsiteX12" fmla="*/ 1188625 w 1399603"/>
                <a:gd name="connsiteY12" fmla="*/ 89251 h 627699"/>
                <a:gd name="connsiteX13" fmla="*/ 1092994 w 1399603"/>
                <a:gd name="connsiteY13" fmla="*/ 55056 h 627699"/>
                <a:gd name="connsiteX14" fmla="*/ 990981 w 1399603"/>
                <a:gd name="connsiteY14" fmla="*/ 47151 h 627699"/>
                <a:gd name="connsiteX15" fmla="*/ 886968 w 1399603"/>
                <a:gd name="connsiteY15" fmla="*/ 56961 h 627699"/>
                <a:gd name="connsiteX16" fmla="*/ 685610 w 1399603"/>
                <a:gd name="connsiteY16" fmla="*/ 114588 h 627699"/>
                <a:gd name="connsiteX17" fmla="*/ 323945 w 1399603"/>
                <a:gd name="connsiteY17" fmla="*/ 332805 h 627699"/>
                <a:gd name="connsiteX18" fmla="*/ 14954 w 1399603"/>
                <a:gd name="connsiteY18" fmla="*/ 627699 h 627699"/>
                <a:gd name="connsiteX19" fmla="*/ 0 w 1399603"/>
                <a:gd name="connsiteY19" fmla="*/ 616460 h 627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399603" h="627699">
                  <a:moveTo>
                    <a:pt x="0" y="616460"/>
                  </a:moveTo>
                  <a:cubicBezTo>
                    <a:pt x="41243" y="556357"/>
                    <a:pt x="87916" y="501017"/>
                    <a:pt x="137065" y="447486"/>
                  </a:cubicBezTo>
                  <a:cubicBezTo>
                    <a:pt x="186404" y="394242"/>
                    <a:pt x="238887" y="343854"/>
                    <a:pt x="294323" y="296610"/>
                  </a:cubicBezTo>
                  <a:cubicBezTo>
                    <a:pt x="405575" y="202884"/>
                    <a:pt x="529209" y="121064"/>
                    <a:pt x="666274" y="66391"/>
                  </a:cubicBezTo>
                  <a:cubicBezTo>
                    <a:pt x="734663" y="39054"/>
                    <a:pt x="806196" y="18480"/>
                    <a:pt x="879539" y="8193"/>
                  </a:cubicBezTo>
                  <a:cubicBezTo>
                    <a:pt x="916210" y="2955"/>
                    <a:pt x="953262" y="97"/>
                    <a:pt x="990314" y="2"/>
                  </a:cubicBezTo>
                  <a:cubicBezTo>
                    <a:pt x="1027557" y="-94"/>
                    <a:pt x="1065752" y="3621"/>
                    <a:pt x="1102519" y="12575"/>
                  </a:cubicBezTo>
                  <a:cubicBezTo>
                    <a:pt x="1176528" y="29815"/>
                    <a:pt x="1244918" y="70582"/>
                    <a:pt x="1295400" y="126017"/>
                  </a:cubicBezTo>
                  <a:cubicBezTo>
                    <a:pt x="1320737" y="153735"/>
                    <a:pt x="1342073" y="184501"/>
                    <a:pt x="1359599" y="217076"/>
                  </a:cubicBezTo>
                  <a:cubicBezTo>
                    <a:pt x="1377125" y="249843"/>
                    <a:pt x="1390936" y="283751"/>
                    <a:pt x="1399604" y="320423"/>
                  </a:cubicBezTo>
                  <a:lnTo>
                    <a:pt x="1381411" y="324995"/>
                  </a:lnTo>
                  <a:cubicBezTo>
                    <a:pt x="1358551" y="259463"/>
                    <a:pt x="1320737" y="197360"/>
                    <a:pt x="1271207" y="149639"/>
                  </a:cubicBezTo>
                  <a:cubicBezTo>
                    <a:pt x="1246251" y="125827"/>
                    <a:pt x="1218819" y="105063"/>
                    <a:pt x="1188625" y="89251"/>
                  </a:cubicBezTo>
                  <a:cubicBezTo>
                    <a:pt x="1158526" y="73344"/>
                    <a:pt x="1126236" y="62009"/>
                    <a:pt x="1092994" y="55056"/>
                  </a:cubicBezTo>
                  <a:cubicBezTo>
                    <a:pt x="1059656" y="48103"/>
                    <a:pt x="1025557" y="45817"/>
                    <a:pt x="990981" y="47151"/>
                  </a:cubicBezTo>
                  <a:cubicBezTo>
                    <a:pt x="956120" y="48008"/>
                    <a:pt x="921353" y="51342"/>
                    <a:pt x="886968" y="56961"/>
                  </a:cubicBezTo>
                  <a:cubicBezTo>
                    <a:pt x="818102" y="68391"/>
                    <a:pt x="750570" y="88108"/>
                    <a:pt x="685610" y="114588"/>
                  </a:cubicBezTo>
                  <a:cubicBezTo>
                    <a:pt x="555593" y="167832"/>
                    <a:pt x="435102" y="244604"/>
                    <a:pt x="323945" y="332805"/>
                  </a:cubicBezTo>
                  <a:cubicBezTo>
                    <a:pt x="212789" y="421102"/>
                    <a:pt x="109061" y="520448"/>
                    <a:pt x="14954" y="627699"/>
                  </a:cubicBezTo>
                  <a:lnTo>
                    <a:pt x="0" y="6164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CBE76EA3-FFC8-89DE-DFFC-C009DF644596}"/>
                </a:ext>
              </a:extLst>
            </p:cNvPr>
            <p:cNvSpPr/>
            <p:nvPr/>
          </p:nvSpPr>
          <p:spPr>
            <a:xfrm>
              <a:off x="0" y="2032825"/>
              <a:ext cx="548830" cy="329836"/>
            </a:xfrm>
            <a:custGeom>
              <a:avLst/>
              <a:gdLst>
                <a:gd name="connsiteX0" fmla="*/ 18193 w 548830"/>
                <a:gd name="connsiteY0" fmla="*/ 0 h 329836"/>
                <a:gd name="connsiteX1" fmla="*/ 57341 w 548830"/>
                <a:gd name="connsiteY1" fmla="*/ 58388 h 329836"/>
                <a:gd name="connsiteX2" fmla="*/ 102870 w 548830"/>
                <a:gd name="connsiteY2" fmla="*/ 106680 h 329836"/>
                <a:gd name="connsiteX3" fmla="*/ 158020 w 548830"/>
                <a:gd name="connsiteY3" fmla="*/ 140970 h 329836"/>
                <a:gd name="connsiteX4" fmla="*/ 224219 w 548830"/>
                <a:gd name="connsiteY4" fmla="*/ 162211 h 329836"/>
                <a:gd name="connsiteX5" fmla="*/ 239744 w 548830"/>
                <a:gd name="connsiteY5" fmla="*/ 166116 h 329836"/>
                <a:gd name="connsiteX6" fmla="*/ 233744 w 548830"/>
                <a:gd name="connsiteY6" fmla="*/ 172021 h 329836"/>
                <a:gd name="connsiteX7" fmla="*/ 233744 w 548830"/>
                <a:gd name="connsiteY7" fmla="*/ 172021 h 329836"/>
                <a:gd name="connsiteX8" fmla="*/ 251651 w 548830"/>
                <a:gd name="connsiteY8" fmla="*/ 211265 h 329836"/>
                <a:gd name="connsiteX9" fmla="*/ 279845 w 548830"/>
                <a:gd name="connsiteY9" fmla="*/ 241649 h 329836"/>
                <a:gd name="connsiteX10" fmla="*/ 357569 w 548830"/>
                <a:gd name="connsiteY10" fmla="*/ 277463 h 329836"/>
                <a:gd name="connsiteX11" fmla="*/ 449485 w 548830"/>
                <a:gd name="connsiteY11" fmla="*/ 289655 h 329836"/>
                <a:gd name="connsiteX12" fmla="*/ 546068 w 548830"/>
                <a:gd name="connsiteY12" fmla="*/ 291179 h 329836"/>
                <a:gd name="connsiteX13" fmla="*/ 548831 w 548830"/>
                <a:gd name="connsiteY13" fmla="*/ 309753 h 329836"/>
                <a:gd name="connsiteX14" fmla="*/ 450151 w 548830"/>
                <a:gd name="connsiteY14" fmla="*/ 328517 h 329836"/>
                <a:gd name="connsiteX15" fmla="*/ 347186 w 548830"/>
                <a:gd name="connsiteY15" fmla="*/ 322993 h 329836"/>
                <a:gd name="connsiteX16" fmla="*/ 250317 w 548830"/>
                <a:gd name="connsiteY16" fmla="*/ 274130 h 329836"/>
                <a:gd name="connsiteX17" fmla="*/ 220028 w 548830"/>
                <a:gd name="connsiteY17" fmla="*/ 226504 h 329836"/>
                <a:gd name="connsiteX18" fmla="*/ 215075 w 548830"/>
                <a:gd name="connsiteY18" fmla="*/ 171164 h 329836"/>
                <a:gd name="connsiteX19" fmla="*/ 215075 w 548830"/>
                <a:gd name="connsiteY19" fmla="*/ 171164 h 329836"/>
                <a:gd name="connsiteX20" fmla="*/ 224600 w 548830"/>
                <a:gd name="connsiteY20" fmla="*/ 180975 h 329836"/>
                <a:gd name="connsiteX21" fmla="*/ 144780 w 548830"/>
                <a:gd name="connsiteY21" fmla="*/ 181832 h 329836"/>
                <a:gd name="connsiteX22" fmla="*/ 71057 w 548830"/>
                <a:gd name="connsiteY22" fmla="*/ 144875 h 329836"/>
                <a:gd name="connsiteX23" fmla="*/ 20574 w 548830"/>
                <a:gd name="connsiteY23" fmla="*/ 81153 h 329836"/>
                <a:gd name="connsiteX24" fmla="*/ 0 w 548830"/>
                <a:gd name="connsiteY24" fmla="*/ 4477 h 329836"/>
                <a:gd name="connsiteX25" fmla="*/ 18193 w 548830"/>
                <a:gd name="connsiteY25" fmla="*/ 0 h 329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548830" h="329836">
                  <a:moveTo>
                    <a:pt x="18193" y="0"/>
                  </a:moveTo>
                  <a:cubicBezTo>
                    <a:pt x="30575" y="20288"/>
                    <a:pt x="43434" y="40386"/>
                    <a:pt x="57341" y="58388"/>
                  </a:cubicBezTo>
                  <a:cubicBezTo>
                    <a:pt x="71247" y="76486"/>
                    <a:pt x="86297" y="92678"/>
                    <a:pt x="102870" y="106680"/>
                  </a:cubicBezTo>
                  <a:cubicBezTo>
                    <a:pt x="119539" y="120587"/>
                    <a:pt x="137827" y="132112"/>
                    <a:pt x="158020" y="140970"/>
                  </a:cubicBezTo>
                  <a:cubicBezTo>
                    <a:pt x="178213" y="150114"/>
                    <a:pt x="200311" y="156305"/>
                    <a:pt x="224219" y="162211"/>
                  </a:cubicBezTo>
                  <a:lnTo>
                    <a:pt x="239744" y="166116"/>
                  </a:lnTo>
                  <a:lnTo>
                    <a:pt x="233744" y="172021"/>
                  </a:lnTo>
                  <a:lnTo>
                    <a:pt x="233744" y="172021"/>
                  </a:lnTo>
                  <a:cubicBezTo>
                    <a:pt x="237649" y="185547"/>
                    <a:pt x="243935" y="199739"/>
                    <a:pt x="251651" y="211265"/>
                  </a:cubicBezTo>
                  <a:cubicBezTo>
                    <a:pt x="259652" y="222980"/>
                    <a:pt x="268986" y="233077"/>
                    <a:pt x="279845" y="241649"/>
                  </a:cubicBezTo>
                  <a:cubicBezTo>
                    <a:pt x="301466" y="258604"/>
                    <a:pt x="328327" y="270224"/>
                    <a:pt x="357569" y="277463"/>
                  </a:cubicBezTo>
                  <a:cubicBezTo>
                    <a:pt x="386715" y="284798"/>
                    <a:pt x="417862" y="288131"/>
                    <a:pt x="449485" y="289655"/>
                  </a:cubicBezTo>
                  <a:cubicBezTo>
                    <a:pt x="481108" y="291465"/>
                    <a:pt x="513302" y="290989"/>
                    <a:pt x="546068" y="291179"/>
                  </a:cubicBezTo>
                  <a:lnTo>
                    <a:pt x="548831" y="309753"/>
                  </a:lnTo>
                  <a:cubicBezTo>
                    <a:pt x="516922" y="319564"/>
                    <a:pt x="483870" y="325660"/>
                    <a:pt x="450151" y="328517"/>
                  </a:cubicBezTo>
                  <a:cubicBezTo>
                    <a:pt x="416433" y="331089"/>
                    <a:pt x="381762" y="330232"/>
                    <a:pt x="347186" y="322993"/>
                  </a:cubicBezTo>
                  <a:cubicBezTo>
                    <a:pt x="312992" y="315563"/>
                    <a:pt x="277273" y="301466"/>
                    <a:pt x="250317" y="274130"/>
                  </a:cubicBezTo>
                  <a:cubicBezTo>
                    <a:pt x="236982" y="260699"/>
                    <a:pt x="226219" y="244316"/>
                    <a:pt x="220028" y="226504"/>
                  </a:cubicBezTo>
                  <a:cubicBezTo>
                    <a:pt x="213741" y="208598"/>
                    <a:pt x="211360" y="190405"/>
                    <a:pt x="215075" y="171164"/>
                  </a:cubicBezTo>
                  <a:lnTo>
                    <a:pt x="215075" y="171164"/>
                  </a:lnTo>
                  <a:lnTo>
                    <a:pt x="224600" y="180975"/>
                  </a:lnTo>
                  <a:cubicBezTo>
                    <a:pt x="199168" y="187928"/>
                    <a:pt x="171545" y="187928"/>
                    <a:pt x="144780" y="181832"/>
                  </a:cubicBezTo>
                  <a:cubicBezTo>
                    <a:pt x="118015" y="175641"/>
                    <a:pt x="92297" y="162687"/>
                    <a:pt x="71057" y="144875"/>
                  </a:cubicBezTo>
                  <a:cubicBezTo>
                    <a:pt x="49625" y="127159"/>
                    <a:pt x="32671" y="105061"/>
                    <a:pt x="20574" y="81153"/>
                  </a:cubicBezTo>
                  <a:cubicBezTo>
                    <a:pt x="8668" y="57055"/>
                    <a:pt x="667" y="31718"/>
                    <a:pt x="0" y="4477"/>
                  </a:cubicBezTo>
                  <a:lnTo>
                    <a:pt x="1819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6DFDEF2A-D349-C5F9-03F3-1887429F569D}"/>
                </a:ext>
              </a:extLst>
            </p:cNvPr>
            <p:cNvSpPr/>
            <p:nvPr/>
          </p:nvSpPr>
          <p:spPr>
            <a:xfrm>
              <a:off x="469034" y="2603845"/>
              <a:ext cx="565380" cy="490671"/>
            </a:xfrm>
            <a:custGeom>
              <a:avLst/>
              <a:gdLst>
                <a:gd name="connsiteX0" fmla="*/ 565380 w 565380"/>
                <a:gd name="connsiteY0" fmla="*/ 18672 h 490671"/>
                <a:gd name="connsiteX1" fmla="*/ 361164 w 565380"/>
                <a:gd name="connsiteY1" fmla="*/ 80204 h 490671"/>
                <a:gd name="connsiteX2" fmla="*/ 181142 w 565380"/>
                <a:gd name="connsiteY2" fmla="*/ 177454 h 490671"/>
                <a:gd name="connsiteX3" fmla="*/ 116086 w 565380"/>
                <a:gd name="connsiteY3" fmla="*/ 246892 h 490671"/>
                <a:gd name="connsiteX4" fmla="*/ 110085 w 565380"/>
                <a:gd name="connsiteY4" fmla="*/ 256702 h 490671"/>
                <a:gd name="connsiteX5" fmla="*/ 104180 w 565380"/>
                <a:gd name="connsiteY5" fmla="*/ 267275 h 490671"/>
                <a:gd name="connsiteX6" fmla="*/ 93702 w 565380"/>
                <a:gd name="connsiteY6" fmla="*/ 288516 h 490671"/>
                <a:gd name="connsiteX7" fmla="*/ 80748 w 565380"/>
                <a:gd name="connsiteY7" fmla="*/ 330426 h 490671"/>
                <a:gd name="connsiteX8" fmla="*/ 92845 w 565380"/>
                <a:gd name="connsiteY8" fmla="*/ 404340 h 490671"/>
                <a:gd name="connsiteX9" fmla="*/ 160854 w 565380"/>
                <a:gd name="connsiteY9" fmla="*/ 472348 h 490671"/>
                <a:gd name="connsiteX10" fmla="*/ 156282 w 565380"/>
                <a:gd name="connsiteY10" fmla="*/ 490541 h 490671"/>
                <a:gd name="connsiteX11" fmla="*/ 126087 w 565380"/>
                <a:gd name="connsiteY11" fmla="*/ 488446 h 490671"/>
                <a:gd name="connsiteX12" fmla="*/ 96750 w 565380"/>
                <a:gd name="connsiteY12" fmla="*/ 480540 h 490671"/>
                <a:gd name="connsiteX13" fmla="*/ 42363 w 565380"/>
                <a:gd name="connsiteY13" fmla="*/ 446631 h 490671"/>
                <a:gd name="connsiteX14" fmla="*/ 6168 w 565380"/>
                <a:gd name="connsiteY14" fmla="*/ 386909 h 490671"/>
                <a:gd name="connsiteX15" fmla="*/ 2072 w 565380"/>
                <a:gd name="connsiteY15" fmla="*/ 317567 h 490671"/>
                <a:gd name="connsiteX16" fmla="*/ 21027 w 565380"/>
                <a:gd name="connsiteY16" fmla="*/ 256321 h 490671"/>
                <a:gd name="connsiteX17" fmla="*/ 34743 w 565380"/>
                <a:gd name="connsiteY17" fmla="*/ 229080 h 490671"/>
                <a:gd name="connsiteX18" fmla="*/ 38553 w 565380"/>
                <a:gd name="connsiteY18" fmla="*/ 222317 h 490671"/>
                <a:gd name="connsiteX19" fmla="*/ 42363 w 565380"/>
                <a:gd name="connsiteY19" fmla="*/ 216126 h 490671"/>
                <a:gd name="connsiteX20" fmla="*/ 50935 w 565380"/>
                <a:gd name="connsiteY20" fmla="*/ 203077 h 490671"/>
                <a:gd name="connsiteX21" fmla="*/ 136279 w 565380"/>
                <a:gd name="connsiteY21" fmla="*/ 118018 h 490671"/>
                <a:gd name="connsiteX22" fmla="*/ 237435 w 565380"/>
                <a:gd name="connsiteY22" fmla="*/ 62392 h 490671"/>
                <a:gd name="connsiteX23" fmla="*/ 344305 w 565380"/>
                <a:gd name="connsiteY23" fmla="*/ 27150 h 490671"/>
                <a:gd name="connsiteX24" fmla="*/ 398598 w 565380"/>
                <a:gd name="connsiteY24" fmla="*/ 15053 h 490671"/>
                <a:gd name="connsiteX25" fmla="*/ 453366 w 565380"/>
                <a:gd name="connsiteY25" fmla="*/ 6671 h 490671"/>
                <a:gd name="connsiteX26" fmla="*/ 563571 w 565380"/>
                <a:gd name="connsiteY26" fmla="*/ 99 h 490671"/>
                <a:gd name="connsiteX27" fmla="*/ 565380 w 565380"/>
                <a:gd name="connsiteY27" fmla="*/ 18672 h 4906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565380" h="490671">
                  <a:moveTo>
                    <a:pt x="565380" y="18672"/>
                  </a:moveTo>
                  <a:cubicBezTo>
                    <a:pt x="495657" y="34865"/>
                    <a:pt x="426887" y="55439"/>
                    <a:pt x="361164" y="80204"/>
                  </a:cubicBezTo>
                  <a:cubicBezTo>
                    <a:pt x="295918" y="105826"/>
                    <a:pt x="232767" y="136306"/>
                    <a:pt x="181142" y="177454"/>
                  </a:cubicBezTo>
                  <a:cubicBezTo>
                    <a:pt x="155424" y="197933"/>
                    <a:pt x="132945" y="221174"/>
                    <a:pt x="116086" y="246892"/>
                  </a:cubicBezTo>
                  <a:cubicBezTo>
                    <a:pt x="113991" y="250130"/>
                    <a:pt x="111990" y="253369"/>
                    <a:pt x="110085" y="256702"/>
                  </a:cubicBezTo>
                  <a:lnTo>
                    <a:pt x="104180" y="267275"/>
                  </a:lnTo>
                  <a:cubicBezTo>
                    <a:pt x="100370" y="274324"/>
                    <a:pt x="96846" y="281372"/>
                    <a:pt x="93702" y="288516"/>
                  </a:cubicBezTo>
                  <a:cubicBezTo>
                    <a:pt x="87511" y="302708"/>
                    <a:pt x="83130" y="316900"/>
                    <a:pt x="80748" y="330426"/>
                  </a:cubicBezTo>
                  <a:cubicBezTo>
                    <a:pt x="76176" y="357667"/>
                    <a:pt x="78748" y="380432"/>
                    <a:pt x="92845" y="404340"/>
                  </a:cubicBezTo>
                  <a:cubicBezTo>
                    <a:pt x="106656" y="428343"/>
                    <a:pt x="132279" y="451298"/>
                    <a:pt x="160854" y="472348"/>
                  </a:cubicBezTo>
                  <a:lnTo>
                    <a:pt x="156282" y="490541"/>
                  </a:lnTo>
                  <a:cubicBezTo>
                    <a:pt x="145709" y="491017"/>
                    <a:pt x="136089" y="490160"/>
                    <a:pt x="126087" y="488446"/>
                  </a:cubicBezTo>
                  <a:cubicBezTo>
                    <a:pt x="116181" y="486826"/>
                    <a:pt x="106371" y="484064"/>
                    <a:pt x="96750" y="480540"/>
                  </a:cubicBezTo>
                  <a:cubicBezTo>
                    <a:pt x="77510" y="473396"/>
                    <a:pt x="58746" y="462347"/>
                    <a:pt x="42363" y="446631"/>
                  </a:cubicBezTo>
                  <a:cubicBezTo>
                    <a:pt x="26265" y="430914"/>
                    <a:pt x="12835" y="410055"/>
                    <a:pt x="6168" y="386909"/>
                  </a:cubicBezTo>
                  <a:cubicBezTo>
                    <a:pt x="-881" y="363859"/>
                    <a:pt x="-1357" y="339665"/>
                    <a:pt x="2072" y="317567"/>
                  </a:cubicBezTo>
                  <a:cubicBezTo>
                    <a:pt x="5501" y="295374"/>
                    <a:pt x="12645" y="275086"/>
                    <a:pt x="21027" y="256321"/>
                  </a:cubicBezTo>
                  <a:cubicBezTo>
                    <a:pt x="25218" y="246892"/>
                    <a:pt x="29885" y="237843"/>
                    <a:pt x="34743" y="229080"/>
                  </a:cubicBezTo>
                  <a:lnTo>
                    <a:pt x="38553" y="222317"/>
                  </a:lnTo>
                  <a:lnTo>
                    <a:pt x="42363" y="216126"/>
                  </a:lnTo>
                  <a:cubicBezTo>
                    <a:pt x="45125" y="211744"/>
                    <a:pt x="47982" y="207363"/>
                    <a:pt x="50935" y="203077"/>
                  </a:cubicBezTo>
                  <a:cubicBezTo>
                    <a:pt x="74462" y="168787"/>
                    <a:pt x="104466" y="140878"/>
                    <a:pt x="136279" y="118018"/>
                  </a:cubicBezTo>
                  <a:cubicBezTo>
                    <a:pt x="168378" y="95254"/>
                    <a:pt x="202478" y="77156"/>
                    <a:pt x="237435" y="62392"/>
                  </a:cubicBezTo>
                  <a:cubicBezTo>
                    <a:pt x="272391" y="47629"/>
                    <a:pt x="308110" y="36103"/>
                    <a:pt x="344305" y="27150"/>
                  </a:cubicBezTo>
                  <a:cubicBezTo>
                    <a:pt x="362403" y="22673"/>
                    <a:pt x="380405" y="18577"/>
                    <a:pt x="398598" y="15053"/>
                  </a:cubicBezTo>
                  <a:cubicBezTo>
                    <a:pt x="416790" y="11814"/>
                    <a:pt x="435078" y="9052"/>
                    <a:pt x="453366" y="6671"/>
                  </a:cubicBezTo>
                  <a:cubicBezTo>
                    <a:pt x="489942" y="2194"/>
                    <a:pt x="526518" y="-568"/>
                    <a:pt x="563571" y="99"/>
                  </a:cubicBezTo>
                  <a:lnTo>
                    <a:pt x="565380" y="18672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7647A6A6-971D-173C-FCEB-A4B865A1C6A7}"/>
                </a:ext>
              </a:extLst>
            </p:cNvPr>
            <p:cNvSpPr/>
            <p:nvPr/>
          </p:nvSpPr>
          <p:spPr>
            <a:xfrm>
              <a:off x="14552" y="2529611"/>
              <a:ext cx="494749" cy="416757"/>
            </a:xfrm>
            <a:custGeom>
              <a:avLst/>
              <a:gdLst>
                <a:gd name="connsiteX0" fmla="*/ 494750 w 494749"/>
                <a:gd name="connsiteY0" fmla="*/ 18898 h 416757"/>
                <a:gd name="connsiteX1" fmla="*/ 285962 w 494749"/>
                <a:gd name="connsiteY1" fmla="*/ 67951 h 416757"/>
                <a:gd name="connsiteX2" fmla="*/ 186997 w 494749"/>
                <a:gd name="connsiteY2" fmla="*/ 102146 h 416757"/>
                <a:gd name="connsiteX3" fmla="*/ 101558 w 494749"/>
                <a:gd name="connsiteY3" fmla="*/ 150629 h 416757"/>
                <a:gd name="connsiteX4" fmla="*/ 74316 w 494749"/>
                <a:gd name="connsiteY4" fmla="*/ 182061 h 416757"/>
                <a:gd name="connsiteX5" fmla="*/ 66601 w 494749"/>
                <a:gd name="connsiteY5" fmla="*/ 215780 h 416757"/>
                <a:gd name="connsiteX6" fmla="*/ 95366 w 494749"/>
                <a:gd name="connsiteY6" fmla="*/ 297980 h 416757"/>
                <a:gd name="connsiteX7" fmla="*/ 168328 w 494749"/>
                <a:gd name="connsiteY7" fmla="*/ 358083 h 416757"/>
                <a:gd name="connsiteX8" fmla="*/ 264340 w 494749"/>
                <a:gd name="connsiteY8" fmla="*/ 397326 h 416757"/>
                <a:gd name="connsiteX9" fmla="*/ 262911 w 494749"/>
                <a:gd name="connsiteY9" fmla="*/ 415995 h 416757"/>
                <a:gd name="connsiteX10" fmla="*/ 205952 w 494749"/>
                <a:gd name="connsiteY10" fmla="*/ 414281 h 416757"/>
                <a:gd name="connsiteX11" fmla="*/ 149659 w 494749"/>
                <a:gd name="connsiteY11" fmla="*/ 401708 h 416757"/>
                <a:gd name="connsiteX12" fmla="*/ 47551 w 494749"/>
                <a:gd name="connsiteY12" fmla="*/ 337318 h 416757"/>
                <a:gd name="connsiteX13" fmla="*/ 13832 w 494749"/>
                <a:gd name="connsiteY13" fmla="*/ 282455 h 416757"/>
                <a:gd name="connsiteX14" fmla="*/ 307 w 494749"/>
                <a:gd name="connsiteY14" fmla="*/ 220351 h 416757"/>
                <a:gd name="connsiteX15" fmla="*/ 16690 w 494749"/>
                <a:gd name="connsiteY15" fmla="*/ 149962 h 416757"/>
                <a:gd name="connsiteX16" fmla="*/ 60695 w 494749"/>
                <a:gd name="connsiteY16" fmla="*/ 100432 h 416757"/>
                <a:gd name="connsiteX17" fmla="*/ 165375 w 494749"/>
                <a:gd name="connsiteY17" fmla="*/ 46330 h 416757"/>
                <a:gd name="connsiteX18" fmla="*/ 273865 w 494749"/>
                <a:gd name="connsiteY18" fmla="*/ 18041 h 416757"/>
                <a:gd name="connsiteX19" fmla="*/ 493226 w 494749"/>
                <a:gd name="connsiteY19" fmla="*/ 324 h 416757"/>
                <a:gd name="connsiteX20" fmla="*/ 494750 w 494749"/>
                <a:gd name="connsiteY20" fmla="*/ 18898 h 4167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494749" h="416757">
                  <a:moveTo>
                    <a:pt x="494750" y="18898"/>
                  </a:moveTo>
                  <a:cubicBezTo>
                    <a:pt x="424169" y="32900"/>
                    <a:pt x="353780" y="47949"/>
                    <a:pt x="285962" y="67951"/>
                  </a:cubicBezTo>
                  <a:cubicBezTo>
                    <a:pt x="251957" y="77476"/>
                    <a:pt x="218715" y="88907"/>
                    <a:pt x="186997" y="102146"/>
                  </a:cubicBezTo>
                  <a:cubicBezTo>
                    <a:pt x="155564" y="115481"/>
                    <a:pt x="125084" y="131102"/>
                    <a:pt x="101558" y="150629"/>
                  </a:cubicBezTo>
                  <a:cubicBezTo>
                    <a:pt x="89842" y="160344"/>
                    <a:pt x="80317" y="171107"/>
                    <a:pt x="74316" y="182061"/>
                  </a:cubicBezTo>
                  <a:cubicBezTo>
                    <a:pt x="68220" y="193015"/>
                    <a:pt x="65839" y="203968"/>
                    <a:pt x="66601" y="215780"/>
                  </a:cubicBezTo>
                  <a:cubicBezTo>
                    <a:pt x="68220" y="246831"/>
                    <a:pt x="77459" y="273977"/>
                    <a:pt x="95366" y="297980"/>
                  </a:cubicBezTo>
                  <a:cubicBezTo>
                    <a:pt x="112988" y="321983"/>
                    <a:pt x="138896" y="341891"/>
                    <a:pt x="168328" y="358083"/>
                  </a:cubicBezTo>
                  <a:cubicBezTo>
                    <a:pt x="197665" y="374276"/>
                    <a:pt x="230812" y="387134"/>
                    <a:pt x="264340" y="397326"/>
                  </a:cubicBezTo>
                  <a:lnTo>
                    <a:pt x="262911" y="415995"/>
                  </a:lnTo>
                  <a:cubicBezTo>
                    <a:pt x="243480" y="417519"/>
                    <a:pt x="224906" y="416662"/>
                    <a:pt x="205952" y="414281"/>
                  </a:cubicBezTo>
                  <a:cubicBezTo>
                    <a:pt x="187092" y="411804"/>
                    <a:pt x="168233" y="407804"/>
                    <a:pt x="149659" y="401708"/>
                  </a:cubicBezTo>
                  <a:cubicBezTo>
                    <a:pt x="112797" y="389611"/>
                    <a:pt x="76031" y="369418"/>
                    <a:pt x="47551" y="337318"/>
                  </a:cubicBezTo>
                  <a:cubicBezTo>
                    <a:pt x="33549" y="321317"/>
                    <a:pt x="21738" y="302648"/>
                    <a:pt x="13832" y="282455"/>
                  </a:cubicBezTo>
                  <a:cubicBezTo>
                    <a:pt x="5736" y="262547"/>
                    <a:pt x="1545" y="240449"/>
                    <a:pt x="307" y="220351"/>
                  </a:cubicBezTo>
                  <a:cubicBezTo>
                    <a:pt x="-1503" y="196063"/>
                    <a:pt x="4784" y="170345"/>
                    <a:pt x="16690" y="149962"/>
                  </a:cubicBezTo>
                  <a:cubicBezTo>
                    <a:pt x="28406" y="129197"/>
                    <a:pt x="44408" y="113481"/>
                    <a:pt x="60695" y="100432"/>
                  </a:cubicBezTo>
                  <a:cubicBezTo>
                    <a:pt x="93747" y="74714"/>
                    <a:pt x="129561" y="58998"/>
                    <a:pt x="165375" y="46330"/>
                  </a:cubicBezTo>
                  <a:cubicBezTo>
                    <a:pt x="201284" y="33757"/>
                    <a:pt x="237575" y="25280"/>
                    <a:pt x="273865" y="18041"/>
                  </a:cubicBezTo>
                  <a:cubicBezTo>
                    <a:pt x="346731" y="4991"/>
                    <a:pt x="419788" y="-1581"/>
                    <a:pt x="493226" y="324"/>
                  </a:cubicBezTo>
                  <a:lnTo>
                    <a:pt x="494750" y="1889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A2F71231-9D89-166C-EC16-0223A247E6DF}"/>
                </a:ext>
              </a:extLst>
            </p:cNvPr>
            <p:cNvSpPr/>
            <p:nvPr/>
          </p:nvSpPr>
          <p:spPr>
            <a:xfrm>
              <a:off x="1208817" y="408819"/>
              <a:ext cx="1507121" cy="850004"/>
            </a:xfrm>
            <a:custGeom>
              <a:avLst/>
              <a:gdLst>
                <a:gd name="connsiteX0" fmla="*/ 0 w 1507121"/>
                <a:gd name="connsiteY0" fmla="*/ 835146 h 850004"/>
                <a:gd name="connsiteX1" fmla="*/ 242792 w 1507121"/>
                <a:gd name="connsiteY1" fmla="*/ 620167 h 850004"/>
                <a:gd name="connsiteX2" fmla="*/ 498538 w 1507121"/>
                <a:gd name="connsiteY2" fmla="*/ 421285 h 850004"/>
                <a:gd name="connsiteX3" fmla="*/ 766477 w 1507121"/>
                <a:gd name="connsiteY3" fmla="*/ 237547 h 850004"/>
                <a:gd name="connsiteX4" fmla="*/ 1052036 w 1507121"/>
                <a:gd name="connsiteY4" fmla="*/ 75051 h 850004"/>
                <a:gd name="connsiteX5" fmla="*/ 1129189 w 1507121"/>
                <a:gd name="connsiteY5" fmla="*/ 40570 h 850004"/>
                <a:gd name="connsiteX6" fmla="*/ 1212914 w 1507121"/>
                <a:gd name="connsiteY6" fmla="*/ 11710 h 850004"/>
                <a:gd name="connsiteX7" fmla="*/ 1260920 w 1507121"/>
                <a:gd name="connsiteY7" fmla="*/ 1994 h 850004"/>
                <a:gd name="connsiteX8" fmla="*/ 1274636 w 1507121"/>
                <a:gd name="connsiteY8" fmla="*/ 661 h 850004"/>
                <a:gd name="connsiteX9" fmla="*/ 1279684 w 1507121"/>
                <a:gd name="connsiteY9" fmla="*/ 375 h 850004"/>
                <a:gd name="connsiteX10" fmla="*/ 1286828 w 1507121"/>
                <a:gd name="connsiteY10" fmla="*/ 89 h 850004"/>
                <a:gd name="connsiteX11" fmla="*/ 1313021 w 1507121"/>
                <a:gd name="connsiteY11" fmla="*/ 565 h 850004"/>
                <a:gd name="connsiteX12" fmla="*/ 1418654 w 1507121"/>
                <a:gd name="connsiteY12" fmla="*/ 33903 h 850004"/>
                <a:gd name="connsiteX13" fmla="*/ 1492187 w 1507121"/>
                <a:gd name="connsiteY13" fmla="*/ 123438 h 850004"/>
                <a:gd name="connsiteX14" fmla="*/ 1505712 w 1507121"/>
                <a:gd name="connsiteY14" fmla="*/ 230118 h 850004"/>
                <a:gd name="connsiteX15" fmla="*/ 1478947 w 1507121"/>
                <a:gd name="connsiteY15" fmla="*/ 324320 h 850004"/>
                <a:gd name="connsiteX16" fmla="*/ 1431036 w 1507121"/>
                <a:gd name="connsiteY16" fmla="*/ 402901 h 850004"/>
                <a:gd name="connsiteX17" fmla="*/ 1304068 w 1507121"/>
                <a:gd name="connsiteY17" fmla="*/ 522631 h 850004"/>
                <a:gd name="connsiteX18" fmla="*/ 1157097 w 1507121"/>
                <a:gd name="connsiteY18" fmla="*/ 605117 h 850004"/>
                <a:gd name="connsiteX19" fmla="*/ 1001363 w 1507121"/>
                <a:gd name="connsiteY19" fmla="*/ 660553 h 850004"/>
                <a:gd name="connsiteX20" fmla="*/ 841438 w 1507121"/>
                <a:gd name="connsiteY20" fmla="*/ 694176 h 850004"/>
                <a:gd name="connsiteX21" fmla="*/ 836867 w 1507121"/>
                <a:gd name="connsiteY21" fmla="*/ 675983 h 850004"/>
                <a:gd name="connsiteX22" fmla="*/ 1124807 w 1507121"/>
                <a:gd name="connsiteY22" fmla="*/ 542919 h 850004"/>
                <a:gd name="connsiteX23" fmla="*/ 1249489 w 1507121"/>
                <a:gd name="connsiteY23" fmla="*/ 452908 h 850004"/>
                <a:gd name="connsiteX24" fmla="*/ 1347216 w 1507121"/>
                <a:gd name="connsiteY24" fmla="*/ 343084 h 850004"/>
                <a:gd name="connsiteX25" fmla="*/ 1378553 w 1507121"/>
                <a:gd name="connsiteY25" fmla="*/ 281743 h 850004"/>
                <a:gd name="connsiteX26" fmla="*/ 1391698 w 1507121"/>
                <a:gd name="connsiteY26" fmla="*/ 220498 h 850004"/>
                <a:gd name="connsiteX27" fmla="*/ 1382744 w 1507121"/>
                <a:gd name="connsiteY27" fmla="*/ 169253 h 850004"/>
                <a:gd name="connsiteX28" fmla="*/ 1353693 w 1507121"/>
                <a:gd name="connsiteY28" fmla="*/ 137916 h 850004"/>
                <a:gd name="connsiteX29" fmla="*/ 1306449 w 1507121"/>
                <a:gd name="connsiteY29" fmla="*/ 126010 h 850004"/>
                <a:gd name="connsiteX30" fmla="*/ 1247489 w 1507121"/>
                <a:gd name="connsiteY30" fmla="*/ 135249 h 850004"/>
                <a:gd name="connsiteX31" fmla="*/ 1110139 w 1507121"/>
                <a:gd name="connsiteY31" fmla="*/ 193161 h 850004"/>
                <a:gd name="connsiteX32" fmla="*/ 972026 w 1507121"/>
                <a:gd name="connsiteY32" fmla="*/ 267742 h 850004"/>
                <a:gd name="connsiteX33" fmla="*/ 835057 w 1507121"/>
                <a:gd name="connsiteY33" fmla="*/ 348228 h 850004"/>
                <a:gd name="connsiteX34" fmla="*/ 562547 w 1507121"/>
                <a:gd name="connsiteY34" fmla="*/ 515868 h 850004"/>
                <a:gd name="connsiteX35" fmla="*/ 289084 w 1507121"/>
                <a:gd name="connsiteY35" fmla="*/ 684937 h 850004"/>
                <a:gd name="connsiteX36" fmla="*/ 11239 w 1507121"/>
                <a:gd name="connsiteY36" fmla="*/ 850005 h 850004"/>
                <a:gd name="connsiteX37" fmla="*/ 0 w 1507121"/>
                <a:gd name="connsiteY37" fmla="*/ 835146 h 850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507121" h="850004">
                  <a:moveTo>
                    <a:pt x="0" y="835146"/>
                  </a:moveTo>
                  <a:cubicBezTo>
                    <a:pt x="77819" y="759517"/>
                    <a:pt x="159544" y="688937"/>
                    <a:pt x="242792" y="620167"/>
                  </a:cubicBezTo>
                  <a:cubicBezTo>
                    <a:pt x="326136" y="551491"/>
                    <a:pt x="411385" y="485197"/>
                    <a:pt x="498538" y="421285"/>
                  </a:cubicBezTo>
                  <a:cubicBezTo>
                    <a:pt x="585883" y="357658"/>
                    <a:pt x="674656" y="295650"/>
                    <a:pt x="766477" y="237547"/>
                  </a:cubicBezTo>
                  <a:cubicBezTo>
                    <a:pt x="858202" y="179159"/>
                    <a:pt x="952024" y="123914"/>
                    <a:pt x="1052036" y="75051"/>
                  </a:cubicBezTo>
                  <a:cubicBezTo>
                    <a:pt x="1077087" y="62764"/>
                    <a:pt x="1102709" y="51334"/>
                    <a:pt x="1129189" y="40570"/>
                  </a:cubicBezTo>
                  <a:cubicBezTo>
                    <a:pt x="1155764" y="29902"/>
                    <a:pt x="1183005" y="19806"/>
                    <a:pt x="1212914" y="11710"/>
                  </a:cubicBezTo>
                  <a:cubicBezTo>
                    <a:pt x="1227868" y="7709"/>
                    <a:pt x="1243489" y="4090"/>
                    <a:pt x="1260920" y="1994"/>
                  </a:cubicBezTo>
                  <a:cubicBezTo>
                    <a:pt x="1265396" y="1423"/>
                    <a:pt x="1269492" y="1042"/>
                    <a:pt x="1274636" y="661"/>
                  </a:cubicBezTo>
                  <a:lnTo>
                    <a:pt x="1279684" y="375"/>
                  </a:lnTo>
                  <a:lnTo>
                    <a:pt x="1286828" y="89"/>
                  </a:lnTo>
                  <a:cubicBezTo>
                    <a:pt x="1295686" y="-101"/>
                    <a:pt x="1304163" y="-6"/>
                    <a:pt x="1313021" y="565"/>
                  </a:cubicBezTo>
                  <a:cubicBezTo>
                    <a:pt x="1348073" y="2851"/>
                    <a:pt x="1385506" y="12662"/>
                    <a:pt x="1418654" y="33903"/>
                  </a:cubicBezTo>
                  <a:cubicBezTo>
                    <a:pt x="1451896" y="54858"/>
                    <a:pt x="1478375" y="87910"/>
                    <a:pt x="1492187" y="123438"/>
                  </a:cubicBezTo>
                  <a:cubicBezTo>
                    <a:pt x="1506379" y="159157"/>
                    <a:pt x="1509331" y="196209"/>
                    <a:pt x="1505712" y="230118"/>
                  </a:cubicBezTo>
                  <a:cubicBezTo>
                    <a:pt x="1501902" y="264217"/>
                    <a:pt x="1491996" y="295650"/>
                    <a:pt x="1478947" y="324320"/>
                  </a:cubicBezTo>
                  <a:cubicBezTo>
                    <a:pt x="1465802" y="353086"/>
                    <a:pt x="1449419" y="379184"/>
                    <a:pt x="1431036" y="402901"/>
                  </a:cubicBezTo>
                  <a:cubicBezTo>
                    <a:pt x="1394365" y="450622"/>
                    <a:pt x="1350550" y="489579"/>
                    <a:pt x="1304068" y="522631"/>
                  </a:cubicBezTo>
                  <a:cubicBezTo>
                    <a:pt x="1257395" y="555492"/>
                    <a:pt x="1208056" y="582829"/>
                    <a:pt x="1157097" y="605117"/>
                  </a:cubicBezTo>
                  <a:cubicBezTo>
                    <a:pt x="1106138" y="627406"/>
                    <a:pt x="1054322" y="646265"/>
                    <a:pt x="1001363" y="660553"/>
                  </a:cubicBezTo>
                  <a:cubicBezTo>
                    <a:pt x="948595" y="675221"/>
                    <a:pt x="895159" y="686461"/>
                    <a:pt x="841438" y="694176"/>
                  </a:cubicBezTo>
                  <a:lnTo>
                    <a:pt x="836867" y="675983"/>
                  </a:lnTo>
                  <a:cubicBezTo>
                    <a:pt x="937641" y="638931"/>
                    <a:pt x="1035653" y="596926"/>
                    <a:pt x="1124807" y="542919"/>
                  </a:cubicBezTo>
                  <a:cubicBezTo>
                    <a:pt x="1169098" y="515677"/>
                    <a:pt x="1211485" y="486150"/>
                    <a:pt x="1249489" y="452908"/>
                  </a:cubicBezTo>
                  <a:cubicBezTo>
                    <a:pt x="1287494" y="419761"/>
                    <a:pt x="1321308" y="382899"/>
                    <a:pt x="1347216" y="343084"/>
                  </a:cubicBezTo>
                  <a:cubicBezTo>
                    <a:pt x="1359980" y="323177"/>
                    <a:pt x="1370743" y="302508"/>
                    <a:pt x="1378553" y="281743"/>
                  </a:cubicBezTo>
                  <a:cubicBezTo>
                    <a:pt x="1386364" y="260979"/>
                    <a:pt x="1391031" y="240024"/>
                    <a:pt x="1391698" y="220498"/>
                  </a:cubicBezTo>
                  <a:cubicBezTo>
                    <a:pt x="1392460" y="201067"/>
                    <a:pt x="1389412" y="183160"/>
                    <a:pt x="1382744" y="169253"/>
                  </a:cubicBezTo>
                  <a:cubicBezTo>
                    <a:pt x="1376077" y="155251"/>
                    <a:pt x="1366266" y="145155"/>
                    <a:pt x="1353693" y="137916"/>
                  </a:cubicBezTo>
                  <a:cubicBezTo>
                    <a:pt x="1341120" y="130677"/>
                    <a:pt x="1324928" y="126486"/>
                    <a:pt x="1306449" y="126010"/>
                  </a:cubicBezTo>
                  <a:cubicBezTo>
                    <a:pt x="1287494" y="125533"/>
                    <a:pt x="1269778" y="128581"/>
                    <a:pt x="1247489" y="135249"/>
                  </a:cubicBezTo>
                  <a:cubicBezTo>
                    <a:pt x="1203389" y="148298"/>
                    <a:pt x="1156240" y="170396"/>
                    <a:pt x="1110139" y="193161"/>
                  </a:cubicBezTo>
                  <a:cubicBezTo>
                    <a:pt x="1063752" y="216116"/>
                    <a:pt x="1017842" y="241643"/>
                    <a:pt x="972026" y="267742"/>
                  </a:cubicBezTo>
                  <a:cubicBezTo>
                    <a:pt x="926021" y="293650"/>
                    <a:pt x="880777" y="321082"/>
                    <a:pt x="835057" y="348228"/>
                  </a:cubicBezTo>
                  <a:cubicBezTo>
                    <a:pt x="744188" y="403282"/>
                    <a:pt x="653225" y="459194"/>
                    <a:pt x="562547" y="515868"/>
                  </a:cubicBezTo>
                  <a:lnTo>
                    <a:pt x="289084" y="684937"/>
                  </a:lnTo>
                  <a:cubicBezTo>
                    <a:pt x="197453" y="740944"/>
                    <a:pt x="105346" y="796665"/>
                    <a:pt x="11239" y="850005"/>
                  </a:cubicBezTo>
                  <a:lnTo>
                    <a:pt x="0" y="83514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8CFC3972-37A3-0639-6C3A-DD035AD80763}"/>
                </a:ext>
              </a:extLst>
            </p:cNvPr>
            <p:cNvSpPr/>
            <p:nvPr/>
          </p:nvSpPr>
          <p:spPr>
            <a:xfrm>
              <a:off x="862298" y="4"/>
              <a:ext cx="1002556" cy="1176046"/>
            </a:xfrm>
            <a:custGeom>
              <a:avLst/>
              <a:gdLst>
                <a:gd name="connsiteX0" fmla="*/ 0 w 1002556"/>
                <a:gd name="connsiteY0" fmla="*/ 1168141 h 1176046"/>
                <a:gd name="connsiteX1" fmla="*/ 121444 w 1002556"/>
                <a:gd name="connsiteY1" fmla="*/ 906013 h 1176046"/>
                <a:gd name="connsiteX2" fmla="*/ 257842 w 1002556"/>
                <a:gd name="connsiteY2" fmla="*/ 651505 h 1176046"/>
                <a:gd name="connsiteX3" fmla="*/ 408432 w 1002556"/>
                <a:gd name="connsiteY3" fmla="*/ 404331 h 1176046"/>
                <a:gd name="connsiteX4" fmla="*/ 579977 w 1002556"/>
                <a:gd name="connsiteY4" fmla="*/ 167730 h 1176046"/>
                <a:gd name="connsiteX5" fmla="*/ 685609 w 1002556"/>
                <a:gd name="connsiteY5" fmla="*/ 57907 h 1176046"/>
                <a:gd name="connsiteX6" fmla="*/ 853154 w 1002556"/>
                <a:gd name="connsiteY6" fmla="*/ 1614 h 1176046"/>
                <a:gd name="connsiteX7" fmla="*/ 940975 w 1002556"/>
                <a:gd name="connsiteY7" fmla="*/ 44286 h 1176046"/>
                <a:gd name="connsiteX8" fmla="*/ 989362 w 1002556"/>
                <a:gd name="connsiteY8" fmla="*/ 122106 h 1176046"/>
                <a:gd name="connsiteX9" fmla="*/ 993458 w 1002556"/>
                <a:gd name="connsiteY9" fmla="*/ 285555 h 1176046"/>
                <a:gd name="connsiteX10" fmla="*/ 936498 w 1002556"/>
                <a:gd name="connsiteY10" fmla="*/ 428144 h 1176046"/>
                <a:gd name="connsiteX11" fmla="*/ 850011 w 1002556"/>
                <a:gd name="connsiteY11" fmla="*/ 549683 h 1176046"/>
                <a:gd name="connsiteX12" fmla="*/ 746093 w 1002556"/>
                <a:gd name="connsiteY12" fmla="*/ 653410 h 1176046"/>
                <a:gd name="connsiteX13" fmla="*/ 630746 w 1002556"/>
                <a:gd name="connsiteY13" fmla="*/ 741993 h 1176046"/>
                <a:gd name="connsiteX14" fmla="*/ 620268 w 1002556"/>
                <a:gd name="connsiteY14" fmla="*/ 728943 h 1176046"/>
                <a:gd name="connsiteX15" fmla="*/ 808577 w 1002556"/>
                <a:gd name="connsiteY15" fmla="*/ 517298 h 1176046"/>
                <a:gd name="connsiteX16" fmla="*/ 878586 w 1002556"/>
                <a:gd name="connsiteY16" fmla="*/ 398140 h 1176046"/>
                <a:gd name="connsiteX17" fmla="*/ 918877 w 1002556"/>
                <a:gd name="connsiteY17" fmla="*/ 271172 h 1176046"/>
                <a:gd name="connsiteX18" fmla="*/ 910209 w 1002556"/>
                <a:gd name="connsiteY18" fmla="*/ 150681 h 1176046"/>
                <a:gd name="connsiteX19" fmla="*/ 881729 w 1002556"/>
                <a:gd name="connsiteY19" fmla="*/ 108580 h 1176046"/>
                <a:gd name="connsiteX20" fmla="*/ 841534 w 1002556"/>
                <a:gd name="connsiteY20" fmla="*/ 91245 h 1176046"/>
                <a:gd name="connsiteX21" fmla="*/ 793909 w 1002556"/>
                <a:gd name="connsiteY21" fmla="*/ 99531 h 1176046"/>
                <a:gd name="connsiteX22" fmla="*/ 746665 w 1002556"/>
                <a:gd name="connsiteY22" fmla="*/ 130392 h 1176046"/>
                <a:gd name="connsiteX23" fmla="*/ 655320 w 1002556"/>
                <a:gd name="connsiteY23" fmla="*/ 229452 h 1176046"/>
                <a:gd name="connsiteX24" fmla="*/ 570547 w 1002556"/>
                <a:gd name="connsiteY24" fmla="*/ 341657 h 1176046"/>
                <a:gd name="connsiteX25" fmla="*/ 489490 w 1002556"/>
                <a:gd name="connsiteY25" fmla="*/ 458338 h 1176046"/>
                <a:gd name="connsiteX26" fmla="*/ 331661 w 1002556"/>
                <a:gd name="connsiteY26" fmla="*/ 696558 h 1176046"/>
                <a:gd name="connsiteX27" fmla="*/ 14669 w 1002556"/>
                <a:gd name="connsiteY27" fmla="*/ 1176047 h 1176046"/>
                <a:gd name="connsiteX28" fmla="*/ 0 w 1002556"/>
                <a:gd name="connsiteY28" fmla="*/ 1168141 h 11760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002556" h="1176046">
                  <a:moveTo>
                    <a:pt x="0" y="1168141"/>
                  </a:moveTo>
                  <a:cubicBezTo>
                    <a:pt x="36767" y="1078892"/>
                    <a:pt x="78581" y="992214"/>
                    <a:pt x="121444" y="906013"/>
                  </a:cubicBezTo>
                  <a:cubicBezTo>
                    <a:pt x="164687" y="820002"/>
                    <a:pt x="210217" y="735230"/>
                    <a:pt x="257842" y="651505"/>
                  </a:cubicBezTo>
                  <a:cubicBezTo>
                    <a:pt x="305467" y="567780"/>
                    <a:pt x="355568" y="485389"/>
                    <a:pt x="408432" y="404331"/>
                  </a:cubicBezTo>
                  <a:cubicBezTo>
                    <a:pt x="461677" y="323464"/>
                    <a:pt x="517303" y="244026"/>
                    <a:pt x="579977" y="167730"/>
                  </a:cubicBezTo>
                  <a:cubicBezTo>
                    <a:pt x="611886" y="129821"/>
                    <a:pt x="644557" y="92483"/>
                    <a:pt x="685609" y="57907"/>
                  </a:cubicBezTo>
                  <a:cubicBezTo>
                    <a:pt x="727043" y="22950"/>
                    <a:pt x="786575" y="-7434"/>
                    <a:pt x="853154" y="1614"/>
                  </a:cubicBezTo>
                  <a:cubicBezTo>
                    <a:pt x="885920" y="6091"/>
                    <a:pt x="917734" y="21903"/>
                    <a:pt x="940975" y="44286"/>
                  </a:cubicBezTo>
                  <a:cubicBezTo>
                    <a:pt x="964597" y="66670"/>
                    <a:pt x="980027" y="94293"/>
                    <a:pt x="989362" y="122106"/>
                  </a:cubicBezTo>
                  <a:cubicBezTo>
                    <a:pt x="1007840" y="178208"/>
                    <a:pt x="1004697" y="234405"/>
                    <a:pt x="993458" y="285555"/>
                  </a:cubicBezTo>
                  <a:cubicBezTo>
                    <a:pt x="982028" y="336990"/>
                    <a:pt x="961263" y="384329"/>
                    <a:pt x="936498" y="428144"/>
                  </a:cubicBezTo>
                  <a:cubicBezTo>
                    <a:pt x="911543" y="471959"/>
                    <a:pt x="882396" y="512440"/>
                    <a:pt x="850011" y="549683"/>
                  </a:cubicBezTo>
                  <a:cubicBezTo>
                    <a:pt x="817721" y="586926"/>
                    <a:pt x="783050" y="621692"/>
                    <a:pt x="746093" y="653410"/>
                  </a:cubicBezTo>
                  <a:cubicBezTo>
                    <a:pt x="709327" y="685414"/>
                    <a:pt x="670751" y="714846"/>
                    <a:pt x="630746" y="741993"/>
                  </a:cubicBezTo>
                  <a:lnTo>
                    <a:pt x="620268" y="728943"/>
                  </a:lnTo>
                  <a:cubicBezTo>
                    <a:pt x="689705" y="663221"/>
                    <a:pt x="754761" y="593688"/>
                    <a:pt x="808577" y="517298"/>
                  </a:cubicBezTo>
                  <a:cubicBezTo>
                    <a:pt x="835152" y="479007"/>
                    <a:pt x="859346" y="439383"/>
                    <a:pt x="878586" y="398140"/>
                  </a:cubicBezTo>
                  <a:cubicBezTo>
                    <a:pt x="897826" y="356897"/>
                    <a:pt x="912019" y="313939"/>
                    <a:pt x="918877" y="271172"/>
                  </a:cubicBezTo>
                  <a:cubicBezTo>
                    <a:pt x="925449" y="228690"/>
                    <a:pt x="924116" y="185447"/>
                    <a:pt x="910209" y="150681"/>
                  </a:cubicBezTo>
                  <a:cubicBezTo>
                    <a:pt x="903351" y="133440"/>
                    <a:pt x="893540" y="118772"/>
                    <a:pt x="881729" y="108580"/>
                  </a:cubicBezTo>
                  <a:cubicBezTo>
                    <a:pt x="869918" y="98388"/>
                    <a:pt x="856393" y="92673"/>
                    <a:pt x="841534" y="91245"/>
                  </a:cubicBezTo>
                  <a:cubicBezTo>
                    <a:pt x="826770" y="89816"/>
                    <a:pt x="810387" y="92578"/>
                    <a:pt x="793909" y="99531"/>
                  </a:cubicBezTo>
                  <a:cubicBezTo>
                    <a:pt x="777145" y="106485"/>
                    <a:pt x="762667" y="116295"/>
                    <a:pt x="746665" y="130392"/>
                  </a:cubicBezTo>
                  <a:cubicBezTo>
                    <a:pt x="714851" y="158205"/>
                    <a:pt x="684276" y="193543"/>
                    <a:pt x="655320" y="229452"/>
                  </a:cubicBezTo>
                  <a:cubicBezTo>
                    <a:pt x="626174" y="265552"/>
                    <a:pt x="597980" y="303271"/>
                    <a:pt x="570547" y="341657"/>
                  </a:cubicBezTo>
                  <a:cubicBezTo>
                    <a:pt x="543116" y="380043"/>
                    <a:pt x="515969" y="418905"/>
                    <a:pt x="489490" y="458338"/>
                  </a:cubicBezTo>
                  <a:cubicBezTo>
                    <a:pt x="435959" y="536824"/>
                    <a:pt x="383953" y="616644"/>
                    <a:pt x="331661" y="696558"/>
                  </a:cubicBezTo>
                  <a:cubicBezTo>
                    <a:pt x="226981" y="856293"/>
                    <a:pt x="124016" y="1017741"/>
                    <a:pt x="14669" y="1176047"/>
                  </a:cubicBezTo>
                  <a:lnTo>
                    <a:pt x="0" y="116814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D830FD72-60BB-D45F-8979-420C05943D53}"/>
                </a:ext>
              </a:extLst>
            </p:cNvPr>
            <p:cNvSpPr/>
            <p:nvPr/>
          </p:nvSpPr>
          <p:spPr>
            <a:xfrm>
              <a:off x="2457314" y="1819990"/>
              <a:ext cx="688983" cy="721374"/>
            </a:xfrm>
            <a:custGeom>
              <a:avLst/>
              <a:gdLst>
                <a:gd name="connsiteX0" fmla="*/ 33092 w 688983"/>
                <a:gd name="connsiteY0" fmla="*/ 721375 h 721374"/>
                <a:gd name="connsiteX1" fmla="*/ 3278 w 688983"/>
                <a:gd name="connsiteY1" fmla="*/ 576976 h 721374"/>
                <a:gd name="connsiteX2" fmla="*/ 4993 w 688983"/>
                <a:gd name="connsiteY2" fmla="*/ 428005 h 721374"/>
                <a:gd name="connsiteX3" fmla="*/ 44045 w 688983"/>
                <a:gd name="connsiteY3" fmla="*/ 281320 h 721374"/>
                <a:gd name="connsiteX4" fmla="*/ 128151 w 688983"/>
                <a:gd name="connsiteY4" fmla="*/ 151970 h 721374"/>
                <a:gd name="connsiteX5" fmla="*/ 251976 w 688983"/>
                <a:gd name="connsiteY5" fmla="*/ 60054 h 721374"/>
                <a:gd name="connsiteX6" fmla="*/ 395613 w 688983"/>
                <a:gd name="connsiteY6" fmla="*/ 12429 h 721374"/>
                <a:gd name="connsiteX7" fmla="*/ 688983 w 688983"/>
                <a:gd name="connsiteY7" fmla="*/ 13763 h 721374"/>
                <a:gd name="connsiteX8" fmla="*/ 687459 w 688983"/>
                <a:gd name="connsiteY8" fmla="*/ 32431 h 721374"/>
                <a:gd name="connsiteX9" fmla="*/ 407424 w 688983"/>
                <a:gd name="connsiteY9" fmla="*/ 64626 h 721374"/>
                <a:gd name="connsiteX10" fmla="*/ 176634 w 688983"/>
                <a:gd name="connsiteY10" fmla="*/ 197023 h 721374"/>
                <a:gd name="connsiteX11" fmla="*/ 63572 w 688983"/>
                <a:gd name="connsiteY11" fmla="*/ 437530 h 721374"/>
                <a:gd name="connsiteX12" fmla="*/ 51285 w 688983"/>
                <a:gd name="connsiteY12" fmla="*/ 717279 h 721374"/>
                <a:gd name="connsiteX13" fmla="*/ 33092 w 688983"/>
                <a:gd name="connsiteY13" fmla="*/ 721375 h 721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8983" h="721374">
                  <a:moveTo>
                    <a:pt x="33092" y="721375"/>
                  </a:moveTo>
                  <a:cubicBezTo>
                    <a:pt x="16804" y="674512"/>
                    <a:pt x="8136" y="626125"/>
                    <a:pt x="3278" y="576976"/>
                  </a:cubicBezTo>
                  <a:cubicBezTo>
                    <a:pt x="-1389" y="527827"/>
                    <a:pt x="-1293" y="477821"/>
                    <a:pt x="4993" y="428005"/>
                  </a:cubicBezTo>
                  <a:cubicBezTo>
                    <a:pt x="11280" y="378189"/>
                    <a:pt x="23757" y="328468"/>
                    <a:pt x="44045" y="281320"/>
                  </a:cubicBezTo>
                  <a:cubicBezTo>
                    <a:pt x="64239" y="234171"/>
                    <a:pt x="92718" y="189880"/>
                    <a:pt x="128151" y="151970"/>
                  </a:cubicBezTo>
                  <a:cubicBezTo>
                    <a:pt x="163680" y="114061"/>
                    <a:pt x="206256" y="83105"/>
                    <a:pt x="251976" y="60054"/>
                  </a:cubicBezTo>
                  <a:cubicBezTo>
                    <a:pt x="297792" y="36908"/>
                    <a:pt x="346560" y="21954"/>
                    <a:pt x="395613" y="12429"/>
                  </a:cubicBezTo>
                  <a:cubicBezTo>
                    <a:pt x="494102" y="-5954"/>
                    <a:pt x="593448" y="-2620"/>
                    <a:pt x="688983" y="13763"/>
                  </a:cubicBezTo>
                  <a:lnTo>
                    <a:pt x="687459" y="32431"/>
                  </a:lnTo>
                  <a:cubicBezTo>
                    <a:pt x="591828" y="33765"/>
                    <a:pt x="496769" y="40433"/>
                    <a:pt x="407424" y="64626"/>
                  </a:cubicBezTo>
                  <a:cubicBezTo>
                    <a:pt x="318461" y="88343"/>
                    <a:pt x="235974" y="131301"/>
                    <a:pt x="176634" y="197023"/>
                  </a:cubicBezTo>
                  <a:cubicBezTo>
                    <a:pt x="116721" y="262365"/>
                    <a:pt x="81288" y="347614"/>
                    <a:pt x="63572" y="437530"/>
                  </a:cubicBezTo>
                  <a:cubicBezTo>
                    <a:pt x="45760" y="527636"/>
                    <a:pt x="43569" y="622791"/>
                    <a:pt x="51285" y="717279"/>
                  </a:cubicBezTo>
                  <a:lnTo>
                    <a:pt x="33092" y="72137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E0D15567-FEA1-3EE0-B4F9-845B0D6674B9}"/>
                </a:ext>
              </a:extLst>
            </p:cNvPr>
            <p:cNvSpPr/>
            <p:nvPr/>
          </p:nvSpPr>
          <p:spPr>
            <a:xfrm>
              <a:off x="1974145" y="2597771"/>
              <a:ext cx="343381" cy="255918"/>
            </a:xfrm>
            <a:custGeom>
              <a:avLst/>
              <a:gdLst>
                <a:gd name="connsiteX0" fmla="*/ 28485 w 343381"/>
                <a:gd name="connsiteY0" fmla="*/ 255918 h 255918"/>
                <a:gd name="connsiteX1" fmla="*/ 3244 w 343381"/>
                <a:gd name="connsiteY1" fmla="*/ 196101 h 255918"/>
                <a:gd name="connsiteX2" fmla="*/ 6 w 343381"/>
                <a:gd name="connsiteY2" fmla="*/ 162573 h 255918"/>
                <a:gd name="connsiteX3" fmla="*/ 4959 w 343381"/>
                <a:gd name="connsiteY3" fmla="*/ 128188 h 255918"/>
                <a:gd name="connsiteX4" fmla="*/ 40677 w 343381"/>
                <a:gd name="connsiteY4" fmla="*/ 67895 h 255918"/>
                <a:gd name="connsiteX5" fmla="*/ 96684 w 343381"/>
                <a:gd name="connsiteY5" fmla="*/ 30176 h 255918"/>
                <a:gd name="connsiteX6" fmla="*/ 220319 w 343381"/>
                <a:gd name="connsiteY6" fmla="*/ 1410 h 255918"/>
                <a:gd name="connsiteX7" fmla="*/ 343382 w 343381"/>
                <a:gd name="connsiteY7" fmla="*/ 6268 h 255918"/>
                <a:gd name="connsiteX8" fmla="*/ 343001 w 343381"/>
                <a:gd name="connsiteY8" fmla="*/ 24937 h 255918"/>
                <a:gd name="connsiteX9" fmla="*/ 224986 w 343381"/>
                <a:gd name="connsiteY9" fmla="*/ 40272 h 255918"/>
                <a:gd name="connsiteX10" fmla="*/ 115639 w 343381"/>
                <a:gd name="connsiteY10" fmla="*/ 71419 h 255918"/>
                <a:gd name="connsiteX11" fmla="*/ 43059 w 343381"/>
                <a:gd name="connsiteY11" fmla="*/ 140666 h 255918"/>
                <a:gd name="connsiteX12" fmla="*/ 44964 w 343381"/>
                <a:gd name="connsiteY12" fmla="*/ 247346 h 255918"/>
                <a:gd name="connsiteX13" fmla="*/ 28485 w 343381"/>
                <a:gd name="connsiteY13" fmla="*/ 255918 h 255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43381" h="255918">
                  <a:moveTo>
                    <a:pt x="28485" y="255918"/>
                  </a:moveTo>
                  <a:cubicBezTo>
                    <a:pt x="15912" y="237725"/>
                    <a:pt x="8102" y="217723"/>
                    <a:pt x="3244" y="196101"/>
                  </a:cubicBezTo>
                  <a:cubicBezTo>
                    <a:pt x="1053" y="185243"/>
                    <a:pt x="-90" y="174003"/>
                    <a:pt x="6" y="162573"/>
                  </a:cubicBezTo>
                  <a:cubicBezTo>
                    <a:pt x="196" y="151143"/>
                    <a:pt x="1815" y="139523"/>
                    <a:pt x="4959" y="128188"/>
                  </a:cubicBezTo>
                  <a:cubicBezTo>
                    <a:pt x="11055" y="105328"/>
                    <a:pt x="24294" y="84373"/>
                    <a:pt x="40677" y="67895"/>
                  </a:cubicBezTo>
                  <a:cubicBezTo>
                    <a:pt x="57441" y="51607"/>
                    <a:pt x="76682" y="39224"/>
                    <a:pt x="96684" y="30176"/>
                  </a:cubicBezTo>
                  <a:cubicBezTo>
                    <a:pt x="136880" y="12078"/>
                    <a:pt x="178980" y="4363"/>
                    <a:pt x="220319" y="1410"/>
                  </a:cubicBezTo>
                  <a:cubicBezTo>
                    <a:pt x="261753" y="-1543"/>
                    <a:pt x="302901" y="172"/>
                    <a:pt x="343382" y="6268"/>
                  </a:cubicBezTo>
                  <a:lnTo>
                    <a:pt x="343001" y="24937"/>
                  </a:lnTo>
                  <a:cubicBezTo>
                    <a:pt x="302996" y="29604"/>
                    <a:pt x="263467" y="33605"/>
                    <a:pt x="224986" y="40272"/>
                  </a:cubicBezTo>
                  <a:cubicBezTo>
                    <a:pt x="186696" y="47130"/>
                    <a:pt x="148786" y="55893"/>
                    <a:pt x="115639" y="71419"/>
                  </a:cubicBezTo>
                  <a:cubicBezTo>
                    <a:pt x="82492" y="86659"/>
                    <a:pt x="55060" y="109328"/>
                    <a:pt x="43059" y="140666"/>
                  </a:cubicBezTo>
                  <a:cubicBezTo>
                    <a:pt x="30771" y="171812"/>
                    <a:pt x="33724" y="211246"/>
                    <a:pt x="44964" y="247346"/>
                  </a:cubicBezTo>
                  <a:lnTo>
                    <a:pt x="28485" y="25591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6570DEB9-D53C-5B07-1F9C-962A778C62F6}"/>
                </a:ext>
              </a:extLst>
            </p:cNvPr>
            <p:cNvSpPr/>
            <p:nvPr/>
          </p:nvSpPr>
          <p:spPr>
            <a:xfrm>
              <a:off x="644366" y="1665799"/>
              <a:ext cx="225266" cy="153734"/>
            </a:xfrm>
            <a:custGeom>
              <a:avLst/>
              <a:gdLst>
                <a:gd name="connsiteX0" fmla="*/ 0 w 225266"/>
                <a:gd name="connsiteY0" fmla="*/ 102707 h 153734"/>
                <a:gd name="connsiteX1" fmla="*/ 225266 w 225266"/>
                <a:gd name="connsiteY1" fmla="*/ 3266 h 153734"/>
                <a:gd name="connsiteX2" fmla="*/ 0 w 225266"/>
                <a:gd name="connsiteY2" fmla="*/ 102707 h 1537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5266" h="153734">
                  <a:moveTo>
                    <a:pt x="0" y="102707"/>
                  </a:moveTo>
                  <a:cubicBezTo>
                    <a:pt x="0" y="102707"/>
                    <a:pt x="44767" y="-21499"/>
                    <a:pt x="225266" y="3266"/>
                  </a:cubicBezTo>
                  <a:cubicBezTo>
                    <a:pt x="225266" y="3266"/>
                    <a:pt x="206978" y="260060"/>
                    <a:pt x="0" y="102707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b="1"/>
            </a:p>
          </p:txBody>
        </p:sp>
      </p:grpSp>
      <p:grpSp>
        <p:nvGrpSpPr>
          <p:cNvPr id="155" name="组合 154">
            <a:extLst>
              <a:ext uri="{FF2B5EF4-FFF2-40B4-BE49-F238E27FC236}">
                <a16:creationId xmlns:a16="http://schemas.microsoft.com/office/drawing/2014/main" id="{24AAF09E-1B5C-D7DE-09A4-1747A8807444}"/>
              </a:ext>
            </a:extLst>
          </p:cNvPr>
          <p:cNvGrpSpPr/>
          <p:nvPr/>
        </p:nvGrpSpPr>
        <p:grpSpPr>
          <a:xfrm>
            <a:off x="7781103" y="2354077"/>
            <a:ext cx="401577" cy="557576"/>
            <a:chOff x="198" y="-239"/>
            <a:chExt cx="3448259" cy="4787797"/>
          </a:xfrm>
          <a:solidFill>
            <a:schemeClr val="bg1"/>
          </a:solidFill>
        </p:grpSpPr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79BB8A79-87EF-27C5-D4FA-0268368F7E83}"/>
                </a:ext>
              </a:extLst>
            </p:cNvPr>
            <p:cNvSpPr/>
            <p:nvPr/>
          </p:nvSpPr>
          <p:spPr>
            <a:xfrm>
              <a:off x="659129" y="1861566"/>
              <a:ext cx="1315189" cy="1750123"/>
            </a:xfrm>
            <a:custGeom>
              <a:avLst/>
              <a:gdLst>
                <a:gd name="connsiteX0" fmla="*/ 0 w 1315189"/>
                <a:gd name="connsiteY0" fmla="*/ 1747266 h 1750123"/>
                <a:gd name="connsiteX1" fmla="*/ 75343 w 1315189"/>
                <a:gd name="connsiteY1" fmla="*/ 1473422 h 1750123"/>
                <a:gd name="connsiteX2" fmla="*/ 200882 w 1315189"/>
                <a:gd name="connsiteY2" fmla="*/ 1216057 h 1750123"/>
                <a:gd name="connsiteX3" fmla="*/ 379952 w 1315189"/>
                <a:gd name="connsiteY3" fmla="*/ 987838 h 1750123"/>
                <a:gd name="connsiteX4" fmla="*/ 491776 w 1315189"/>
                <a:gd name="connsiteY4" fmla="*/ 892302 h 1750123"/>
                <a:gd name="connsiteX5" fmla="*/ 551498 w 1315189"/>
                <a:gd name="connsiteY5" fmla="*/ 851725 h 1750123"/>
                <a:gd name="connsiteX6" fmla="*/ 608648 w 1315189"/>
                <a:gd name="connsiteY6" fmla="*/ 812863 h 1750123"/>
                <a:gd name="connsiteX7" fmla="*/ 1034796 w 1315189"/>
                <a:gd name="connsiteY7" fmla="*/ 464534 h 1750123"/>
                <a:gd name="connsiteX8" fmla="*/ 1208342 w 1315189"/>
                <a:gd name="connsiteY8" fmla="*/ 254508 h 1750123"/>
                <a:gd name="connsiteX9" fmla="*/ 1270064 w 1315189"/>
                <a:gd name="connsiteY9" fmla="*/ 134398 h 1750123"/>
                <a:gd name="connsiteX10" fmla="*/ 1288637 w 1315189"/>
                <a:gd name="connsiteY10" fmla="*/ 69437 h 1750123"/>
                <a:gd name="connsiteX11" fmla="*/ 1295114 w 1315189"/>
                <a:gd name="connsiteY11" fmla="*/ 1619 h 1750123"/>
                <a:gd name="connsiteX12" fmla="*/ 1308545 w 1315189"/>
                <a:gd name="connsiteY12" fmla="*/ 0 h 1750123"/>
                <a:gd name="connsiteX13" fmla="*/ 1315117 w 1315189"/>
                <a:gd name="connsiteY13" fmla="*/ 72200 h 1750123"/>
                <a:gd name="connsiteX14" fmla="*/ 1306163 w 1315189"/>
                <a:gd name="connsiteY14" fmla="*/ 144685 h 1750123"/>
                <a:gd name="connsiteX15" fmla="*/ 1257300 w 1315189"/>
                <a:gd name="connsiteY15" fmla="*/ 281845 h 1750123"/>
                <a:gd name="connsiteX16" fmla="*/ 1094804 w 1315189"/>
                <a:gd name="connsiteY16" fmla="*/ 519875 h 1750123"/>
                <a:gd name="connsiteX17" fmla="*/ 891350 w 1315189"/>
                <a:gd name="connsiteY17" fmla="*/ 721233 h 1750123"/>
                <a:gd name="connsiteX18" fmla="*/ 780669 w 1315189"/>
                <a:gd name="connsiteY18" fmla="*/ 811339 h 1750123"/>
                <a:gd name="connsiteX19" fmla="*/ 665321 w 1315189"/>
                <a:gd name="connsiteY19" fmla="*/ 895064 h 1750123"/>
                <a:gd name="connsiteX20" fmla="*/ 606076 w 1315189"/>
                <a:gd name="connsiteY20" fmla="*/ 934593 h 1750123"/>
                <a:gd name="connsiteX21" fmla="*/ 549307 w 1315189"/>
                <a:gd name="connsiteY21" fmla="*/ 972217 h 1750123"/>
                <a:gd name="connsiteX22" fmla="*/ 445770 w 1315189"/>
                <a:gd name="connsiteY22" fmla="*/ 1056323 h 1750123"/>
                <a:gd name="connsiteX23" fmla="*/ 268510 w 1315189"/>
                <a:gd name="connsiteY23" fmla="*/ 1260443 h 1750123"/>
                <a:gd name="connsiteX24" fmla="*/ 126111 w 1315189"/>
                <a:gd name="connsiteY24" fmla="*/ 1495711 h 1750123"/>
                <a:gd name="connsiteX25" fmla="*/ 13145 w 1315189"/>
                <a:gd name="connsiteY25" fmla="*/ 1750123 h 1750123"/>
                <a:gd name="connsiteX26" fmla="*/ 0 w 1315189"/>
                <a:gd name="connsiteY26" fmla="*/ 1747266 h 1750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315189" h="1750123">
                  <a:moveTo>
                    <a:pt x="0" y="1747266"/>
                  </a:moveTo>
                  <a:cubicBezTo>
                    <a:pt x="14764" y="1653445"/>
                    <a:pt x="42386" y="1562672"/>
                    <a:pt x="75343" y="1473422"/>
                  </a:cubicBezTo>
                  <a:cubicBezTo>
                    <a:pt x="109061" y="1384554"/>
                    <a:pt x="150686" y="1298067"/>
                    <a:pt x="200882" y="1216057"/>
                  </a:cubicBezTo>
                  <a:cubicBezTo>
                    <a:pt x="251174" y="1134142"/>
                    <a:pt x="310420" y="1056608"/>
                    <a:pt x="379952" y="987838"/>
                  </a:cubicBezTo>
                  <a:cubicBezTo>
                    <a:pt x="414528" y="953357"/>
                    <a:pt x="452057" y="921544"/>
                    <a:pt x="491776" y="892302"/>
                  </a:cubicBezTo>
                  <a:cubicBezTo>
                    <a:pt x="511493" y="877633"/>
                    <a:pt x="532924" y="864108"/>
                    <a:pt x="551498" y="851725"/>
                  </a:cubicBezTo>
                  <a:cubicBezTo>
                    <a:pt x="570738" y="838962"/>
                    <a:pt x="589788" y="826008"/>
                    <a:pt x="608648" y="812863"/>
                  </a:cubicBezTo>
                  <a:cubicBezTo>
                    <a:pt x="760000" y="707898"/>
                    <a:pt x="905637" y="594074"/>
                    <a:pt x="1034796" y="464534"/>
                  </a:cubicBezTo>
                  <a:cubicBezTo>
                    <a:pt x="1099090" y="399669"/>
                    <a:pt x="1159193" y="330517"/>
                    <a:pt x="1208342" y="254508"/>
                  </a:cubicBezTo>
                  <a:cubicBezTo>
                    <a:pt x="1233107" y="216598"/>
                    <a:pt x="1254157" y="176498"/>
                    <a:pt x="1270064" y="134398"/>
                  </a:cubicBezTo>
                  <a:cubicBezTo>
                    <a:pt x="1278065" y="113347"/>
                    <a:pt x="1284351" y="91630"/>
                    <a:pt x="1288637" y="69437"/>
                  </a:cubicBezTo>
                  <a:cubicBezTo>
                    <a:pt x="1293305" y="47244"/>
                    <a:pt x="1295210" y="24575"/>
                    <a:pt x="1295114" y="1619"/>
                  </a:cubicBezTo>
                  <a:lnTo>
                    <a:pt x="1308545" y="0"/>
                  </a:lnTo>
                  <a:cubicBezTo>
                    <a:pt x="1313783" y="23527"/>
                    <a:pt x="1315593" y="47911"/>
                    <a:pt x="1315117" y="72200"/>
                  </a:cubicBezTo>
                  <a:cubicBezTo>
                    <a:pt x="1314355" y="96583"/>
                    <a:pt x="1311116" y="120872"/>
                    <a:pt x="1306163" y="144685"/>
                  </a:cubicBezTo>
                  <a:cubicBezTo>
                    <a:pt x="1296067" y="192500"/>
                    <a:pt x="1278160" y="238125"/>
                    <a:pt x="1257300" y="281845"/>
                  </a:cubicBezTo>
                  <a:cubicBezTo>
                    <a:pt x="1214438" y="368998"/>
                    <a:pt x="1157192" y="447389"/>
                    <a:pt x="1094804" y="519875"/>
                  </a:cubicBezTo>
                  <a:cubicBezTo>
                    <a:pt x="1032224" y="592455"/>
                    <a:pt x="963359" y="658939"/>
                    <a:pt x="891350" y="721233"/>
                  </a:cubicBezTo>
                  <a:cubicBezTo>
                    <a:pt x="855250" y="752380"/>
                    <a:pt x="818198" y="782193"/>
                    <a:pt x="780669" y="811339"/>
                  </a:cubicBezTo>
                  <a:cubicBezTo>
                    <a:pt x="742855" y="840105"/>
                    <a:pt x="704469" y="868108"/>
                    <a:pt x="665321" y="895064"/>
                  </a:cubicBezTo>
                  <a:cubicBezTo>
                    <a:pt x="645700" y="908495"/>
                    <a:pt x="625983" y="921639"/>
                    <a:pt x="606076" y="934593"/>
                  </a:cubicBezTo>
                  <a:cubicBezTo>
                    <a:pt x="585502" y="947928"/>
                    <a:pt x="567500" y="959453"/>
                    <a:pt x="549307" y="972217"/>
                  </a:cubicBezTo>
                  <a:cubicBezTo>
                    <a:pt x="512921" y="997553"/>
                    <a:pt x="478727" y="1026128"/>
                    <a:pt x="445770" y="1056323"/>
                  </a:cubicBezTo>
                  <a:cubicBezTo>
                    <a:pt x="380143" y="1117092"/>
                    <a:pt x="321374" y="1186339"/>
                    <a:pt x="268510" y="1260443"/>
                  </a:cubicBezTo>
                  <a:cubicBezTo>
                    <a:pt x="215551" y="1334548"/>
                    <a:pt x="168593" y="1413700"/>
                    <a:pt x="126111" y="1495711"/>
                  </a:cubicBezTo>
                  <a:cubicBezTo>
                    <a:pt x="83439" y="1577626"/>
                    <a:pt x="45815" y="1662779"/>
                    <a:pt x="13145" y="1750123"/>
                  </a:cubicBezTo>
                  <a:lnTo>
                    <a:pt x="0" y="174726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2311B938-23BD-70A6-3C53-46BF54CB3FEC}"/>
                </a:ext>
              </a:extLst>
            </p:cNvPr>
            <p:cNvSpPr/>
            <p:nvPr/>
          </p:nvSpPr>
          <p:spPr>
            <a:xfrm>
              <a:off x="2758916" y="1856612"/>
              <a:ext cx="358734" cy="1003839"/>
            </a:xfrm>
            <a:custGeom>
              <a:avLst/>
              <a:gdLst>
                <a:gd name="connsiteX0" fmla="*/ 6858 w 358734"/>
                <a:gd name="connsiteY0" fmla="*/ 0 h 1003839"/>
                <a:gd name="connsiteX1" fmla="*/ 126206 w 358734"/>
                <a:gd name="connsiteY1" fmla="*/ 78296 h 1003839"/>
                <a:gd name="connsiteX2" fmla="*/ 224028 w 358734"/>
                <a:gd name="connsiteY2" fmla="*/ 183833 h 1003839"/>
                <a:gd name="connsiteX3" fmla="*/ 341947 w 358734"/>
                <a:gd name="connsiteY3" fmla="*/ 447104 h 1003839"/>
                <a:gd name="connsiteX4" fmla="*/ 349091 w 358734"/>
                <a:gd name="connsiteY4" fmla="*/ 733997 h 1003839"/>
                <a:gd name="connsiteX5" fmla="*/ 265462 w 358734"/>
                <a:gd name="connsiteY5" fmla="*/ 1003840 h 1003839"/>
                <a:gd name="connsiteX6" fmla="*/ 252698 w 358734"/>
                <a:gd name="connsiteY6" fmla="*/ 999363 h 1003839"/>
                <a:gd name="connsiteX7" fmla="*/ 295085 w 358734"/>
                <a:gd name="connsiteY7" fmla="*/ 728186 h 1003839"/>
                <a:gd name="connsiteX8" fmla="*/ 276416 w 358734"/>
                <a:gd name="connsiteY8" fmla="*/ 461391 h 1003839"/>
                <a:gd name="connsiteX9" fmla="*/ 176594 w 358734"/>
                <a:gd name="connsiteY9" fmla="*/ 215932 h 1003839"/>
                <a:gd name="connsiteX10" fmla="*/ 97060 w 358734"/>
                <a:gd name="connsiteY10" fmla="*/ 107442 h 1003839"/>
                <a:gd name="connsiteX11" fmla="*/ 0 w 358734"/>
                <a:gd name="connsiteY11" fmla="*/ 11716 h 1003839"/>
                <a:gd name="connsiteX12" fmla="*/ 6858 w 358734"/>
                <a:gd name="connsiteY12" fmla="*/ 0 h 10038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58734" h="1003839">
                  <a:moveTo>
                    <a:pt x="6858" y="0"/>
                  </a:moveTo>
                  <a:cubicBezTo>
                    <a:pt x="50863" y="19526"/>
                    <a:pt x="89630" y="47434"/>
                    <a:pt x="126206" y="78296"/>
                  </a:cubicBezTo>
                  <a:cubicBezTo>
                    <a:pt x="162496" y="109538"/>
                    <a:pt x="195263" y="145066"/>
                    <a:pt x="224028" y="183833"/>
                  </a:cubicBezTo>
                  <a:cubicBezTo>
                    <a:pt x="281750" y="261271"/>
                    <a:pt x="321755" y="352330"/>
                    <a:pt x="341947" y="447104"/>
                  </a:cubicBezTo>
                  <a:cubicBezTo>
                    <a:pt x="362426" y="541877"/>
                    <a:pt x="363379" y="639794"/>
                    <a:pt x="349091" y="733997"/>
                  </a:cubicBezTo>
                  <a:cubicBezTo>
                    <a:pt x="334423" y="828294"/>
                    <a:pt x="306229" y="919353"/>
                    <a:pt x="265462" y="1003840"/>
                  </a:cubicBezTo>
                  <a:lnTo>
                    <a:pt x="252698" y="999363"/>
                  </a:lnTo>
                  <a:cubicBezTo>
                    <a:pt x="273082" y="908780"/>
                    <a:pt x="289846" y="818578"/>
                    <a:pt x="295085" y="728186"/>
                  </a:cubicBezTo>
                  <a:cubicBezTo>
                    <a:pt x="300800" y="638080"/>
                    <a:pt x="295942" y="548069"/>
                    <a:pt x="276416" y="461391"/>
                  </a:cubicBezTo>
                  <a:cubicBezTo>
                    <a:pt x="257080" y="374809"/>
                    <a:pt x="223266" y="291941"/>
                    <a:pt x="176594" y="215932"/>
                  </a:cubicBezTo>
                  <a:cubicBezTo>
                    <a:pt x="153162" y="178022"/>
                    <a:pt x="126587" y="141637"/>
                    <a:pt x="97060" y="107442"/>
                  </a:cubicBezTo>
                  <a:cubicBezTo>
                    <a:pt x="67723" y="73152"/>
                    <a:pt x="35147" y="40672"/>
                    <a:pt x="0" y="11716"/>
                  </a:cubicBezTo>
                  <a:lnTo>
                    <a:pt x="685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E6C746C2-38BE-0573-DE44-5FC7B529159B}"/>
                </a:ext>
              </a:extLst>
            </p:cNvPr>
            <p:cNvSpPr/>
            <p:nvPr/>
          </p:nvSpPr>
          <p:spPr>
            <a:xfrm>
              <a:off x="3103816" y="2903315"/>
              <a:ext cx="344641" cy="651564"/>
            </a:xfrm>
            <a:custGeom>
              <a:avLst/>
              <a:gdLst>
                <a:gd name="connsiteX0" fmla="*/ 142018 w 344641"/>
                <a:gd name="connsiteY0" fmla="*/ 0 h 651564"/>
                <a:gd name="connsiteX1" fmla="*/ 262414 w 344641"/>
                <a:gd name="connsiteY1" fmla="*/ 205930 h 651564"/>
                <a:gd name="connsiteX2" fmla="*/ 309753 w 344641"/>
                <a:gd name="connsiteY2" fmla="*/ 316611 h 651564"/>
                <a:gd name="connsiteX3" fmla="*/ 341567 w 344641"/>
                <a:gd name="connsiteY3" fmla="*/ 435673 h 651564"/>
                <a:gd name="connsiteX4" fmla="*/ 343186 w 344641"/>
                <a:gd name="connsiteY4" fmla="*/ 501682 h 651564"/>
                <a:gd name="connsiteX5" fmla="*/ 334137 w 344641"/>
                <a:gd name="connsiteY5" fmla="*/ 537401 h 651564"/>
                <a:gd name="connsiteX6" fmla="*/ 329851 w 344641"/>
                <a:gd name="connsiteY6" fmla="*/ 546449 h 651564"/>
                <a:gd name="connsiteX7" fmla="*/ 326041 w 344641"/>
                <a:gd name="connsiteY7" fmla="*/ 553307 h 651564"/>
                <a:gd name="connsiteX8" fmla="*/ 316516 w 344641"/>
                <a:gd name="connsiteY8" fmla="*/ 568071 h 651564"/>
                <a:gd name="connsiteX9" fmla="*/ 207169 w 344641"/>
                <a:gd name="connsiteY9" fmla="*/ 643985 h 651564"/>
                <a:gd name="connsiteX10" fmla="*/ 141351 w 344641"/>
                <a:gd name="connsiteY10" fmla="*/ 651320 h 651564"/>
                <a:gd name="connsiteX11" fmla="*/ 76867 w 344641"/>
                <a:gd name="connsiteY11" fmla="*/ 636365 h 651564"/>
                <a:gd name="connsiteX12" fmla="*/ 24289 w 344641"/>
                <a:gd name="connsiteY12" fmla="*/ 596170 h 651564"/>
                <a:gd name="connsiteX13" fmla="*/ 0 w 344641"/>
                <a:gd name="connsiteY13" fmla="*/ 537020 h 651564"/>
                <a:gd name="connsiteX14" fmla="*/ 13145 w 344641"/>
                <a:gd name="connsiteY14" fmla="*/ 533686 h 651564"/>
                <a:gd name="connsiteX15" fmla="*/ 44482 w 344641"/>
                <a:gd name="connsiteY15" fmla="*/ 577501 h 651564"/>
                <a:gd name="connsiteX16" fmla="*/ 90011 w 344641"/>
                <a:gd name="connsiteY16" fmla="*/ 601504 h 651564"/>
                <a:gd name="connsiteX17" fmla="*/ 141446 w 344641"/>
                <a:gd name="connsiteY17" fmla="*/ 606743 h 651564"/>
                <a:gd name="connsiteX18" fmla="*/ 192119 w 344641"/>
                <a:gd name="connsiteY18" fmla="*/ 596265 h 651564"/>
                <a:gd name="connsiteX19" fmla="*/ 271558 w 344641"/>
                <a:gd name="connsiteY19" fmla="*/ 536734 h 651564"/>
                <a:gd name="connsiteX20" fmla="*/ 277940 w 344641"/>
                <a:gd name="connsiteY20" fmla="*/ 526637 h 651564"/>
                <a:gd name="connsiteX21" fmla="*/ 281274 w 344641"/>
                <a:gd name="connsiteY21" fmla="*/ 520541 h 651564"/>
                <a:gd name="connsiteX22" fmla="*/ 283369 w 344641"/>
                <a:gd name="connsiteY22" fmla="*/ 516255 h 651564"/>
                <a:gd name="connsiteX23" fmla="*/ 288989 w 344641"/>
                <a:gd name="connsiteY23" fmla="*/ 494824 h 651564"/>
                <a:gd name="connsiteX24" fmla="*/ 288227 w 344641"/>
                <a:gd name="connsiteY24" fmla="*/ 442913 h 651564"/>
                <a:gd name="connsiteX25" fmla="*/ 262509 w 344641"/>
                <a:gd name="connsiteY25" fmla="*/ 332804 h 651564"/>
                <a:gd name="connsiteX26" fmla="*/ 223361 w 344641"/>
                <a:gd name="connsiteY26" fmla="*/ 223266 h 651564"/>
                <a:gd name="connsiteX27" fmla="*/ 130302 w 344641"/>
                <a:gd name="connsiteY27" fmla="*/ 7048 h 651564"/>
                <a:gd name="connsiteX28" fmla="*/ 142018 w 344641"/>
                <a:gd name="connsiteY28" fmla="*/ 0 h 651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44641" h="651564">
                  <a:moveTo>
                    <a:pt x="142018" y="0"/>
                  </a:moveTo>
                  <a:cubicBezTo>
                    <a:pt x="187643" y="65246"/>
                    <a:pt x="227171" y="134207"/>
                    <a:pt x="262414" y="205930"/>
                  </a:cubicBezTo>
                  <a:cubicBezTo>
                    <a:pt x="279559" y="242030"/>
                    <a:pt x="296228" y="278511"/>
                    <a:pt x="309753" y="316611"/>
                  </a:cubicBezTo>
                  <a:cubicBezTo>
                    <a:pt x="323279" y="354711"/>
                    <a:pt x="335756" y="393668"/>
                    <a:pt x="341567" y="435673"/>
                  </a:cubicBezTo>
                  <a:cubicBezTo>
                    <a:pt x="344424" y="456724"/>
                    <a:pt x="345948" y="478441"/>
                    <a:pt x="343186" y="501682"/>
                  </a:cubicBezTo>
                  <a:cubicBezTo>
                    <a:pt x="341757" y="513302"/>
                    <a:pt x="339090" y="525304"/>
                    <a:pt x="334137" y="537401"/>
                  </a:cubicBezTo>
                  <a:cubicBezTo>
                    <a:pt x="332899" y="540448"/>
                    <a:pt x="331566" y="543306"/>
                    <a:pt x="329851" y="546449"/>
                  </a:cubicBezTo>
                  <a:cubicBezTo>
                    <a:pt x="328517" y="548735"/>
                    <a:pt x="327755" y="550450"/>
                    <a:pt x="326041" y="553307"/>
                  </a:cubicBezTo>
                  <a:cubicBezTo>
                    <a:pt x="322898" y="558737"/>
                    <a:pt x="319945" y="563404"/>
                    <a:pt x="316516" y="568071"/>
                  </a:cubicBezTo>
                  <a:cubicBezTo>
                    <a:pt x="290036" y="605885"/>
                    <a:pt x="249936" y="632174"/>
                    <a:pt x="207169" y="643985"/>
                  </a:cubicBezTo>
                  <a:cubicBezTo>
                    <a:pt x="185738" y="650081"/>
                    <a:pt x="163449" y="652367"/>
                    <a:pt x="141351" y="651320"/>
                  </a:cubicBezTo>
                  <a:cubicBezTo>
                    <a:pt x="119253" y="650462"/>
                    <a:pt x="97250" y="645509"/>
                    <a:pt x="76867" y="636365"/>
                  </a:cubicBezTo>
                  <a:cubicBezTo>
                    <a:pt x="56483" y="627412"/>
                    <a:pt x="38005" y="613601"/>
                    <a:pt x="24289" y="596170"/>
                  </a:cubicBezTo>
                  <a:cubicBezTo>
                    <a:pt x="10573" y="578739"/>
                    <a:pt x="2286" y="557784"/>
                    <a:pt x="0" y="537020"/>
                  </a:cubicBezTo>
                  <a:lnTo>
                    <a:pt x="13145" y="533686"/>
                  </a:lnTo>
                  <a:cubicBezTo>
                    <a:pt x="20479" y="551117"/>
                    <a:pt x="31052" y="566166"/>
                    <a:pt x="44482" y="577501"/>
                  </a:cubicBezTo>
                  <a:cubicBezTo>
                    <a:pt x="57626" y="589026"/>
                    <a:pt x="73533" y="596551"/>
                    <a:pt x="90011" y="601504"/>
                  </a:cubicBezTo>
                  <a:cubicBezTo>
                    <a:pt x="106680" y="606076"/>
                    <a:pt x="124206" y="607600"/>
                    <a:pt x="141446" y="606743"/>
                  </a:cubicBezTo>
                  <a:cubicBezTo>
                    <a:pt x="158782" y="605790"/>
                    <a:pt x="175927" y="601980"/>
                    <a:pt x="192119" y="596265"/>
                  </a:cubicBezTo>
                  <a:cubicBezTo>
                    <a:pt x="224504" y="584740"/>
                    <a:pt x="252794" y="563880"/>
                    <a:pt x="271558" y="536734"/>
                  </a:cubicBezTo>
                  <a:cubicBezTo>
                    <a:pt x="273939" y="533400"/>
                    <a:pt x="276225" y="529685"/>
                    <a:pt x="277940" y="526637"/>
                  </a:cubicBezTo>
                  <a:cubicBezTo>
                    <a:pt x="278797" y="525304"/>
                    <a:pt x="280130" y="522542"/>
                    <a:pt x="281274" y="520541"/>
                  </a:cubicBezTo>
                  <a:cubicBezTo>
                    <a:pt x="281940" y="519303"/>
                    <a:pt x="282702" y="517779"/>
                    <a:pt x="283369" y="516255"/>
                  </a:cubicBezTo>
                  <a:cubicBezTo>
                    <a:pt x="286036" y="510064"/>
                    <a:pt x="287941" y="502730"/>
                    <a:pt x="288989" y="494824"/>
                  </a:cubicBezTo>
                  <a:cubicBezTo>
                    <a:pt x="291179" y="478822"/>
                    <a:pt x="290417" y="460915"/>
                    <a:pt x="288227" y="442913"/>
                  </a:cubicBezTo>
                  <a:cubicBezTo>
                    <a:pt x="283369" y="406718"/>
                    <a:pt x="274130" y="369475"/>
                    <a:pt x="262509" y="332804"/>
                  </a:cubicBezTo>
                  <a:cubicBezTo>
                    <a:pt x="250698" y="296228"/>
                    <a:pt x="237935" y="259461"/>
                    <a:pt x="223361" y="223266"/>
                  </a:cubicBezTo>
                  <a:cubicBezTo>
                    <a:pt x="194977" y="150590"/>
                    <a:pt x="162878" y="78772"/>
                    <a:pt x="130302" y="7048"/>
                  </a:cubicBezTo>
                  <a:lnTo>
                    <a:pt x="14201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55FB5DCC-8360-F173-231B-03D8EC27F291}"/>
                </a:ext>
              </a:extLst>
            </p:cNvPr>
            <p:cNvSpPr/>
            <p:nvPr/>
          </p:nvSpPr>
          <p:spPr>
            <a:xfrm>
              <a:off x="2650751" y="2960846"/>
              <a:ext cx="395064" cy="750285"/>
            </a:xfrm>
            <a:custGeom>
              <a:avLst/>
              <a:gdLst>
                <a:gd name="connsiteX0" fmla="*/ 255516 w 395064"/>
                <a:gd name="connsiteY0" fmla="*/ 0 h 750285"/>
                <a:gd name="connsiteX1" fmla="*/ 316667 w 395064"/>
                <a:gd name="connsiteY1" fmla="*/ 131636 h 750285"/>
                <a:gd name="connsiteX2" fmla="*/ 365245 w 395064"/>
                <a:gd name="connsiteY2" fmla="*/ 269081 h 750285"/>
                <a:gd name="connsiteX3" fmla="*/ 394296 w 395064"/>
                <a:gd name="connsiteY3" fmla="*/ 415290 h 750285"/>
                <a:gd name="connsiteX4" fmla="*/ 394391 w 395064"/>
                <a:gd name="connsiteY4" fmla="*/ 455009 h 750285"/>
                <a:gd name="connsiteX5" fmla="*/ 391629 w 395064"/>
                <a:gd name="connsiteY5" fmla="*/ 475964 h 750285"/>
                <a:gd name="connsiteX6" fmla="*/ 389248 w 395064"/>
                <a:gd name="connsiteY6" fmla="*/ 486442 h 750285"/>
                <a:gd name="connsiteX7" fmla="*/ 386962 w 395064"/>
                <a:gd name="connsiteY7" fmla="*/ 495205 h 750285"/>
                <a:gd name="connsiteX8" fmla="*/ 365625 w 395064"/>
                <a:gd name="connsiteY8" fmla="*/ 566071 h 750285"/>
                <a:gd name="connsiteX9" fmla="*/ 335241 w 395064"/>
                <a:gd name="connsiteY9" fmla="*/ 636080 h 750285"/>
                <a:gd name="connsiteX10" fmla="*/ 287425 w 395064"/>
                <a:gd name="connsiteY10" fmla="*/ 699897 h 750285"/>
                <a:gd name="connsiteX11" fmla="*/ 216273 w 395064"/>
                <a:gd name="connsiteY11" fmla="*/ 742474 h 750285"/>
                <a:gd name="connsiteX12" fmla="*/ 135501 w 395064"/>
                <a:gd name="connsiteY12" fmla="*/ 748760 h 750285"/>
                <a:gd name="connsiteX13" fmla="*/ 59301 w 395064"/>
                <a:gd name="connsiteY13" fmla="*/ 726757 h 750285"/>
                <a:gd name="connsiteX14" fmla="*/ 25583 w 395064"/>
                <a:gd name="connsiteY14" fmla="*/ 700945 h 750285"/>
                <a:gd name="connsiteX15" fmla="*/ 4438 w 395064"/>
                <a:gd name="connsiteY15" fmla="*/ 663226 h 750285"/>
                <a:gd name="connsiteX16" fmla="*/ 7771 w 395064"/>
                <a:gd name="connsiteY16" fmla="*/ 583978 h 750285"/>
                <a:gd name="connsiteX17" fmla="*/ 41109 w 395064"/>
                <a:gd name="connsiteY17" fmla="*/ 516922 h 750285"/>
                <a:gd name="connsiteX18" fmla="*/ 52634 w 395064"/>
                <a:gd name="connsiteY18" fmla="*/ 524065 h 750285"/>
                <a:gd name="connsiteX19" fmla="*/ 31393 w 395064"/>
                <a:gd name="connsiteY19" fmla="*/ 589788 h 750285"/>
                <a:gd name="connsiteX20" fmla="*/ 35394 w 395064"/>
                <a:gd name="connsiteY20" fmla="*/ 652558 h 750285"/>
                <a:gd name="connsiteX21" fmla="*/ 76447 w 395064"/>
                <a:gd name="connsiteY21" fmla="*/ 691324 h 750285"/>
                <a:gd name="connsiteX22" fmla="*/ 106736 w 395064"/>
                <a:gd name="connsiteY22" fmla="*/ 700088 h 750285"/>
                <a:gd name="connsiteX23" fmla="*/ 139312 w 395064"/>
                <a:gd name="connsiteY23" fmla="*/ 704088 h 750285"/>
                <a:gd name="connsiteX24" fmla="*/ 250849 w 395064"/>
                <a:gd name="connsiteY24" fmla="*/ 662845 h 750285"/>
                <a:gd name="connsiteX25" fmla="*/ 312952 w 395064"/>
                <a:gd name="connsiteY25" fmla="*/ 547878 h 750285"/>
                <a:gd name="connsiteX26" fmla="*/ 332764 w 395064"/>
                <a:gd name="connsiteY26" fmla="*/ 480727 h 750285"/>
                <a:gd name="connsiteX27" fmla="*/ 335050 w 395064"/>
                <a:gd name="connsiteY27" fmla="*/ 472154 h 750285"/>
                <a:gd name="connsiteX28" fmla="*/ 336765 w 395064"/>
                <a:gd name="connsiteY28" fmla="*/ 465106 h 750285"/>
                <a:gd name="connsiteX29" fmla="*/ 338765 w 395064"/>
                <a:gd name="connsiteY29" fmla="*/ 450437 h 750285"/>
                <a:gd name="connsiteX30" fmla="*/ 339241 w 395064"/>
                <a:gd name="connsiteY30" fmla="*/ 418243 h 750285"/>
                <a:gd name="connsiteX31" fmla="*/ 317810 w 395064"/>
                <a:gd name="connsiteY31" fmla="*/ 281273 h 750285"/>
                <a:gd name="connsiteX32" fmla="*/ 242943 w 395064"/>
                <a:gd name="connsiteY32" fmla="*/ 5048 h 750285"/>
                <a:gd name="connsiteX33" fmla="*/ 255516 w 395064"/>
                <a:gd name="connsiteY33" fmla="*/ 0 h 7502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95064" h="750285">
                  <a:moveTo>
                    <a:pt x="255516" y="0"/>
                  </a:moveTo>
                  <a:cubicBezTo>
                    <a:pt x="278567" y="42767"/>
                    <a:pt x="298189" y="86868"/>
                    <a:pt x="316667" y="131636"/>
                  </a:cubicBezTo>
                  <a:cubicBezTo>
                    <a:pt x="334955" y="176498"/>
                    <a:pt x="351243" y="222218"/>
                    <a:pt x="365245" y="269081"/>
                  </a:cubicBezTo>
                  <a:cubicBezTo>
                    <a:pt x="378770" y="316135"/>
                    <a:pt x="390581" y="363950"/>
                    <a:pt x="394296" y="415290"/>
                  </a:cubicBezTo>
                  <a:cubicBezTo>
                    <a:pt x="395153" y="428149"/>
                    <a:pt x="395439" y="441388"/>
                    <a:pt x="394391" y="455009"/>
                  </a:cubicBezTo>
                  <a:cubicBezTo>
                    <a:pt x="393820" y="461867"/>
                    <a:pt x="393057" y="468821"/>
                    <a:pt x="391629" y="475964"/>
                  </a:cubicBezTo>
                  <a:cubicBezTo>
                    <a:pt x="390962" y="479393"/>
                    <a:pt x="390009" y="483584"/>
                    <a:pt x="389248" y="486442"/>
                  </a:cubicBezTo>
                  <a:lnTo>
                    <a:pt x="386962" y="495205"/>
                  </a:lnTo>
                  <a:cubicBezTo>
                    <a:pt x="380770" y="518731"/>
                    <a:pt x="373817" y="542449"/>
                    <a:pt x="365625" y="566071"/>
                  </a:cubicBezTo>
                  <a:cubicBezTo>
                    <a:pt x="357434" y="589693"/>
                    <a:pt x="347623" y="613220"/>
                    <a:pt x="335241" y="636080"/>
                  </a:cubicBezTo>
                  <a:cubicBezTo>
                    <a:pt x="322858" y="658844"/>
                    <a:pt x="307332" y="680942"/>
                    <a:pt x="287425" y="699897"/>
                  </a:cubicBezTo>
                  <a:cubicBezTo>
                    <a:pt x="267708" y="718947"/>
                    <a:pt x="243039" y="734282"/>
                    <a:pt x="216273" y="742474"/>
                  </a:cubicBezTo>
                  <a:cubicBezTo>
                    <a:pt x="189413" y="750570"/>
                    <a:pt x="161600" y="751808"/>
                    <a:pt x="135501" y="748760"/>
                  </a:cubicBezTo>
                  <a:cubicBezTo>
                    <a:pt x="109498" y="745617"/>
                    <a:pt x="84066" y="739712"/>
                    <a:pt x="59301" y="726757"/>
                  </a:cubicBezTo>
                  <a:cubicBezTo>
                    <a:pt x="47109" y="720280"/>
                    <a:pt x="35394" y="711803"/>
                    <a:pt x="25583" y="700945"/>
                  </a:cubicBezTo>
                  <a:cubicBezTo>
                    <a:pt x="15772" y="690181"/>
                    <a:pt x="8438" y="676942"/>
                    <a:pt x="4438" y="663226"/>
                  </a:cubicBezTo>
                  <a:cubicBezTo>
                    <a:pt x="-3468" y="635508"/>
                    <a:pt x="151" y="608076"/>
                    <a:pt x="7771" y="583978"/>
                  </a:cubicBezTo>
                  <a:cubicBezTo>
                    <a:pt x="15487" y="559594"/>
                    <a:pt x="26726" y="537496"/>
                    <a:pt x="41109" y="516922"/>
                  </a:cubicBezTo>
                  <a:lnTo>
                    <a:pt x="52634" y="524065"/>
                  </a:lnTo>
                  <a:cubicBezTo>
                    <a:pt x="42918" y="544925"/>
                    <a:pt x="35298" y="567595"/>
                    <a:pt x="31393" y="589788"/>
                  </a:cubicBezTo>
                  <a:cubicBezTo>
                    <a:pt x="27679" y="611981"/>
                    <a:pt x="27679" y="634555"/>
                    <a:pt x="35394" y="652558"/>
                  </a:cubicBezTo>
                  <a:cubicBezTo>
                    <a:pt x="43014" y="670560"/>
                    <a:pt x="57587" y="683419"/>
                    <a:pt x="76447" y="691324"/>
                  </a:cubicBezTo>
                  <a:cubicBezTo>
                    <a:pt x="85876" y="695325"/>
                    <a:pt x="96068" y="698087"/>
                    <a:pt x="106736" y="700088"/>
                  </a:cubicBezTo>
                  <a:cubicBezTo>
                    <a:pt x="117499" y="702183"/>
                    <a:pt x="128358" y="703612"/>
                    <a:pt x="139312" y="704088"/>
                  </a:cubicBezTo>
                  <a:cubicBezTo>
                    <a:pt x="182936" y="706660"/>
                    <a:pt x="222465" y="692753"/>
                    <a:pt x="250849" y="662845"/>
                  </a:cubicBezTo>
                  <a:cubicBezTo>
                    <a:pt x="279424" y="632936"/>
                    <a:pt x="298189" y="591217"/>
                    <a:pt x="312952" y="547878"/>
                  </a:cubicBezTo>
                  <a:cubicBezTo>
                    <a:pt x="320382" y="526066"/>
                    <a:pt x="326668" y="503587"/>
                    <a:pt x="332764" y="480727"/>
                  </a:cubicBezTo>
                  <a:lnTo>
                    <a:pt x="335050" y="472154"/>
                  </a:lnTo>
                  <a:cubicBezTo>
                    <a:pt x="335812" y="469201"/>
                    <a:pt x="336193" y="467582"/>
                    <a:pt x="336765" y="465106"/>
                  </a:cubicBezTo>
                  <a:cubicBezTo>
                    <a:pt x="337717" y="460534"/>
                    <a:pt x="338384" y="455581"/>
                    <a:pt x="338765" y="450437"/>
                  </a:cubicBezTo>
                  <a:cubicBezTo>
                    <a:pt x="339622" y="440150"/>
                    <a:pt x="339717" y="429292"/>
                    <a:pt x="339241" y="418243"/>
                  </a:cubicBezTo>
                  <a:cubicBezTo>
                    <a:pt x="336955" y="373666"/>
                    <a:pt x="328097" y="327184"/>
                    <a:pt x="317810" y="281273"/>
                  </a:cubicBezTo>
                  <a:cubicBezTo>
                    <a:pt x="297046" y="189071"/>
                    <a:pt x="269423" y="97346"/>
                    <a:pt x="242943" y="5048"/>
                  </a:cubicBezTo>
                  <a:lnTo>
                    <a:pt x="25551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3B701391-99B5-E135-0FBE-59BB06669EEE}"/>
                </a:ext>
              </a:extLst>
            </p:cNvPr>
            <p:cNvSpPr/>
            <p:nvPr/>
          </p:nvSpPr>
          <p:spPr>
            <a:xfrm>
              <a:off x="1603438" y="3212877"/>
              <a:ext cx="650077" cy="998505"/>
            </a:xfrm>
            <a:custGeom>
              <a:avLst/>
              <a:gdLst>
                <a:gd name="connsiteX0" fmla="*/ 2667 w 650077"/>
                <a:gd name="connsiteY0" fmla="*/ 0 h 998505"/>
                <a:gd name="connsiteX1" fmla="*/ 164783 w 650077"/>
                <a:gd name="connsiteY1" fmla="*/ 34100 h 998505"/>
                <a:gd name="connsiteX2" fmla="*/ 316897 w 650077"/>
                <a:gd name="connsiteY2" fmla="*/ 104680 h 998505"/>
                <a:gd name="connsiteX3" fmla="*/ 557117 w 650077"/>
                <a:gd name="connsiteY3" fmla="*/ 345186 h 998505"/>
                <a:gd name="connsiteX4" fmla="*/ 649700 w 650077"/>
                <a:gd name="connsiteY4" fmla="*/ 672655 h 998505"/>
                <a:gd name="connsiteX5" fmla="*/ 636842 w 650077"/>
                <a:gd name="connsiteY5" fmla="*/ 839819 h 998505"/>
                <a:gd name="connsiteX6" fmla="*/ 590836 w 650077"/>
                <a:gd name="connsiteY6" fmla="*/ 998506 h 998505"/>
                <a:gd name="connsiteX7" fmla="*/ 577596 w 650077"/>
                <a:gd name="connsiteY7" fmla="*/ 995744 h 998505"/>
                <a:gd name="connsiteX8" fmla="*/ 578739 w 650077"/>
                <a:gd name="connsiteY8" fmla="*/ 835247 h 998505"/>
                <a:gd name="connsiteX9" fmla="*/ 565976 w 650077"/>
                <a:gd name="connsiteY9" fmla="*/ 679895 h 998505"/>
                <a:gd name="connsiteX10" fmla="*/ 471678 w 650077"/>
                <a:gd name="connsiteY10" fmla="*/ 394716 h 998505"/>
                <a:gd name="connsiteX11" fmla="*/ 272796 w 650077"/>
                <a:gd name="connsiteY11" fmla="*/ 168973 h 998505"/>
                <a:gd name="connsiteX12" fmla="*/ 0 w 650077"/>
                <a:gd name="connsiteY12" fmla="*/ 13240 h 998505"/>
                <a:gd name="connsiteX13" fmla="*/ 2667 w 650077"/>
                <a:gd name="connsiteY13" fmla="*/ 0 h 99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0077" h="998505">
                  <a:moveTo>
                    <a:pt x="2667" y="0"/>
                  </a:moveTo>
                  <a:cubicBezTo>
                    <a:pt x="58103" y="3524"/>
                    <a:pt x="112014" y="16478"/>
                    <a:pt x="164783" y="34100"/>
                  </a:cubicBezTo>
                  <a:cubicBezTo>
                    <a:pt x="217361" y="52006"/>
                    <a:pt x="268605" y="75438"/>
                    <a:pt x="316897" y="104680"/>
                  </a:cubicBezTo>
                  <a:cubicBezTo>
                    <a:pt x="413480" y="162687"/>
                    <a:pt x="498634" y="245269"/>
                    <a:pt x="557117" y="345186"/>
                  </a:cubicBezTo>
                  <a:cubicBezTo>
                    <a:pt x="616172" y="444722"/>
                    <a:pt x="646748" y="559880"/>
                    <a:pt x="649700" y="672655"/>
                  </a:cubicBezTo>
                  <a:cubicBezTo>
                    <a:pt x="651510" y="729139"/>
                    <a:pt x="646748" y="785241"/>
                    <a:pt x="636842" y="839819"/>
                  </a:cubicBezTo>
                  <a:cubicBezTo>
                    <a:pt x="626745" y="894397"/>
                    <a:pt x="611886" y="947642"/>
                    <a:pt x="590836" y="998506"/>
                  </a:cubicBezTo>
                  <a:lnTo>
                    <a:pt x="577596" y="995744"/>
                  </a:lnTo>
                  <a:cubicBezTo>
                    <a:pt x="578834" y="941261"/>
                    <a:pt x="580263" y="887921"/>
                    <a:pt x="578739" y="835247"/>
                  </a:cubicBezTo>
                  <a:cubicBezTo>
                    <a:pt x="577406" y="782574"/>
                    <a:pt x="573405" y="730663"/>
                    <a:pt x="565976" y="679895"/>
                  </a:cubicBezTo>
                  <a:cubicBezTo>
                    <a:pt x="551021" y="578453"/>
                    <a:pt x="521113" y="481489"/>
                    <a:pt x="471678" y="394716"/>
                  </a:cubicBezTo>
                  <a:cubicBezTo>
                    <a:pt x="422434" y="307848"/>
                    <a:pt x="353759" y="232315"/>
                    <a:pt x="272796" y="168973"/>
                  </a:cubicBezTo>
                  <a:cubicBezTo>
                    <a:pt x="191738" y="105823"/>
                    <a:pt x="99250" y="53721"/>
                    <a:pt x="0" y="13240"/>
                  </a:cubicBezTo>
                  <a:lnTo>
                    <a:pt x="2667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8CD36D5E-8952-0E82-84EF-CAD1203F8BF0}"/>
                </a:ext>
              </a:extLst>
            </p:cNvPr>
            <p:cNvSpPr/>
            <p:nvPr/>
          </p:nvSpPr>
          <p:spPr>
            <a:xfrm>
              <a:off x="1959959" y="4416847"/>
              <a:ext cx="712091" cy="210874"/>
            </a:xfrm>
            <a:custGeom>
              <a:avLst/>
              <a:gdLst>
                <a:gd name="connsiteX0" fmla="*/ 0 w 712091"/>
                <a:gd name="connsiteY0" fmla="*/ 53616 h 210874"/>
                <a:gd name="connsiteX1" fmla="*/ 190500 w 712091"/>
                <a:gd name="connsiteY1" fmla="*/ 9325 h 210874"/>
                <a:gd name="connsiteX2" fmla="*/ 387286 w 712091"/>
                <a:gd name="connsiteY2" fmla="*/ 1705 h 210874"/>
                <a:gd name="connsiteX3" fmla="*/ 585311 w 712091"/>
                <a:gd name="connsiteY3" fmla="*/ 45806 h 210874"/>
                <a:gd name="connsiteX4" fmla="*/ 672656 w 712091"/>
                <a:gd name="connsiteY4" fmla="*/ 108480 h 210874"/>
                <a:gd name="connsiteX5" fmla="*/ 711994 w 712091"/>
                <a:gd name="connsiteY5" fmla="*/ 207445 h 210874"/>
                <a:gd name="connsiteX6" fmla="*/ 698944 w 712091"/>
                <a:gd name="connsiteY6" fmla="*/ 210874 h 210874"/>
                <a:gd name="connsiteX7" fmla="*/ 636079 w 712091"/>
                <a:gd name="connsiteY7" fmla="*/ 150962 h 210874"/>
                <a:gd name="connsiteX8" fmla="*/ 557308 w 712091"/>
                <a:gd name="connsiteY8" fmla="*/ 119434 h 210874"/>
                <a:gd name="connsiteX9" fmla="*/ 380238 w 712091"/>
                <a:gd name="connsiteY9" fmla="*/ 88383 h 210874"/>
                <a:gd name="connsiteX10" fmla="*/ 193453 w 712091"/>
                <a:gd name="connsiteY10" fmla="*/ 76000 h 210874"/>
                <a:gd name="connsiteX11" fmla="*/ 1905 w 712091"/>
                <a:gd name="connsiteY11" fmla="*/ 66856 h 210874"/>
                <a:gd name="connsiteX12" fmla="*/ 0 w 712091"/>
                <a:gd name="connsiteY12" fmla="*/ 53616 h 210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12091" h="210874">
                  <a:moveTo>
                    <a:pt x="0" y="53616"/>
                  </a:moveTo>
                  <a:cubicBezTo>
                    <a:pt x="61913" y="31423"/>
                    <a:pt x="125825" y="17993"/>
                    <a:pt x="190500" y="9325"/>
                  </a:cubicBezTo>
                  <a:cubicBezTo>
                    <a:pt x="255270" y="943"/>
                    <a:pt x="320992" y="-2295"/>
                    <a:pt x="387286" y="1705"/>
                  </a:cubicBezTo>
                  <a:cubicBezTo>
                    <a:pt x="453295" y="6087"/>
                    <a:pt x="521208" y="16088"/>
                    <a:pt x="585311" y="45806"/>
                  </a:cubicBezTo>
                  <a:cubicBezTo>
                    <a:pt x="617029" y="60665"/>
                    <a:pt x="648176" y="80667"/>
                    <a:pt x="672656" y="108480"/>
                  </a:cubicBezTo>
                  <a:cubicBezTo>
                    <a:pt x="697135" y="135913"/>
                    <a:pt x="713518" y="172393"/>
                    <a:pt x="711994" y="207445"/>
                  </a:cubicBezTo>
                  <a:lnTo>
                    <a:pt x="698944" y="210874"/>
                  </a:lnTo>
                  <a:cubicBezTo>
                    <a:pt x="681609" y="183728"/>
                    <a:pt x="660368" y="164868"/>
                    <a:pt x="636079" y="150962"/>
                  </a:cubicBezTo>
                  <a:cubicBezTo>
                    <a:pt x="611886" y="137055"/>
                    <a:pt x="585216" y="127340"/>
                    <a:pt x="557308" y="119434"/>
                  </a:cubicBezTo>
                  <a:cubicBezTo>
                    <a:pt x="501301" y="104289"/>
                    <a:pt x="441388" y="94669"/>
                    <a:pt x="380238" y="88383"/>
                  </a:cubicBezTo>
                  <a:cubicBezTo>
                    <a:pt x="318992" y="82191"/>
                    <a:pt x="256508" y="78858"/>
                    <a:pt x="193453" y="76000"/>
                  </a:cubicBezTo>
                  <a:cubicBezTo>
                    <a:pt x="130397" y="73333"/>
                    <a:pt x="66675" y="70952"/>
                    <a:pt x="1905" y="66856"/>
                  </a:cubicBezTo>
                  <a:lnTo>
                    <a:pt x="0" y="536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A7EBDA6-25AE-C9BA-1B5E-E3DDECE4BC64}"/>
                </a:ext>
              </a:extLst>
            </p:cNvPr>
            <p:cNvSpPr/>
            <p:nvPr/>
          </p:nvSpPr>
          <p:spPr>
            <a:xfrm>
              <a:off x="2311908" y="4251190"/>
              <a:ext cx="634815" cy="207366"/>
            </a:xfrm>
            <a:custGeom>
              <a:avLst/>
              <a:gdLst>
                <a:gd name="connsiteX0" fmla="*/ 0 w 634815"/>
                <a:gd name="connsiteY0" fmla="*/ 73635 h 207366"/>
                <a:gd name="connsiteX1" fmla="*/ 83249 w 634815"/>
                <a:gd name="connsiteY1" fmla="*/ 39726 h 207366"/>
                <a:gd name="connsiteX2" fmla="*/ 169545 w 634815"/>
                <a:gd name="connsiteY2" fmla="*/ 17057 h 207366"/>
                <a:gd name="connsiteX3" fmla="*/ 348710 w 634815"/>
                <a:gd name="connsiteY3" fmla="*/ 198 h 207366"/>
                <a:gd name="connsiteX4" fmla="*/ 533019 w 634815"/>
                <a:gd name="connsiteY4" fmla="*/ 40203 h 207366"/>
                <a:gd name="connsiteX5" fmla="*/ 611981 w 634815"/>
                <a:gd name="connsiteY5" fmla="*/ 107068 h 207366"/>
                <a:gd name="connsiteX6" fmla="*/ 632651 w 634815"/>
                <a:gd name="connsiteY6" fmla="*/ 155932 h 207366"/>
                <a:gd name="connsiteX7" fmla="*/ 631317 w 634815"/>
                <a:gd name="connsiteY7" fmla="*/ 205843 h 207366"/>
                <a:gd name="connsiteX8" fmla="*/ 617887 w 634815"/>
                <a:gd name="connsiteY8" fmla="*/ 207367 h 207366"/>
                <a:gd name="connsiteX9" fmla="*/ 499015 w 634815"/>
                <a:gd name="connsiteY9" fmla="*/ 126499 h 207366"/>
                <a:gd name="connsiteX10" fmla="*/ 423767 w 634815"/>
                <a:gd name="connsiteY10" fmla="*/ 112879 h 207366"/>
                <a:gd name="connsiteX11" fmla="*/ 343757 w 634815"/>
                <a:gd name="connsiteY11" fmla="*/ 104401 h 207366"/>
                <a:gd name="connsiteX12" fmla="*/ 176594 w 634815"/>
                <a:gd name="connsiteY12" fmla="*/ 96591 h 207366"/>
                <a:gd name="connsiteX13" fmla="*/ 90583 w 634815"/>
                <a:gd name="connsiteY13" fmla="*/ 93162 h 207366"/>
                <a:gd name="connsiteX14" fmla="*/ 2762 w 634815"/>
                <a:gd name="connsiteY14" fmla="*/ 86971 h 207366"/>
                <a:gd name="connsiteX15" fmla="*/ 0 w 634815"/>
                <a:gd name="connsiteY15" fmla="*/ 73635 h 207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634815" h="207366">
                  <a:moveTo>
                    <a:pt x="0" y="73635"/>
                  </a:moveTo>
                  <a:cubicBezTo>
                    <a:pt x="27051" y="59634"/>
                    <a:pt x="54959" y="49061"/>
                    <a:pt x="83249" y="39726"/>
                  </a:cubicBezTo>
                  <a:cubicBezTo>
                    <a:pt x="111538" y="30487"/>
                    <a:pt x="140398" y="22963"/>
                    <a:pt x="169545" y="17057"/>
                  </a:cubicBezTo>
                  <a:cubicBezTo>
                    <a:pt x="227838" y="5151"/>
                    <a:pt x="287655" y="-1231"/>
                    <a:pt x="348710" y="198"/>
                  </a:cubicBezTo>
                  <a:cubicBezTo>
                    <a:pt x="409480" y="1912"/>
                    <a:pt x="472821" y="9913"/>
                    <a:pt x="533019" y="40203"/>
                  </a:cubicBezTo>
                  <a:cubicBezTo>
                    <a:pt x="562642" y="55348"/>
                    <a:pt x="591883" y="76969"/>
                    <a:pt x="611981" y="107068"/>
                  </a:cubicBezTo>
                  <a:cubicBezTo>
                    <a:pt x="622078" y="121927"/>
                    <a:pt x="629222" y="138787"/>
                    <a:pt x="632651" y="155932"/>
                  </a:cubicBezTo>
                  <a:cubicBezTo>
                    <a:pt x="635984" y="173076"/>
                    <a:pt x="635413" y="190222"/>
                    <a:pt x="631317" y="205843"/>
                  </a:cubicBezTo>
                  <a:lnTo>
                    <a:pt x="617887" y="207367"/>
                  </a:lnTo>
                  <a:cubicBezTo>
                    <a:pt x="588169" y="154312"/>
                    <a:pt x="546926" y="139168"/>
                    <a:pt x="499015" y="126499"/>
                  </a:cubicBezTo>
                  <a:cubicBezTo>
                    <a:pt x="475012" y="120689"/>
                    <a:pt x="449771" y="116308"/>
                    <a:pt x="423767" y="112879"/>
                  </a:cubicBezTo>
                  <a:cubicBezTo>
                    <a:pt x="397764" y="109354"/>
                    <a:pt x="370999" y="106211"/>
                    <a:pt x="343757" y="104401"/>
                  </a:cubicBezTo>
                  <a:cubicBezTo>
                    <a:pt x="289274" y="100401"/>
                    <a:pt x="233363" y="98686"/>
                    <a:pt x="176594" y="96591"/>
                  </a:cubicBezTo>
                  <a:cubicBezTo>
                    <a:pt x="148209" y="95638"/>
                    <a:pt x="119539" y="94591"/>
                    <a:pt x="90583" y="93162"/>
                  </a:cubicBezTo>
                  <a:cubicBezTo>
                    <a:pt x="61627" y="91733"/>
                    <a:pt x="32480" y="90018"/>
                    <a:pt x="2762" y="86971"/>
                  </a:cubicBezTo>
                  <a:lnTo>
                    <a:pt x="0" y="736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0D5D286A-F3D6-24DF-7159-B2A8DD27556C}"/>
                </a:ext>
              </a:extLst>
            </p:cNvPr>
            <p:cNvSpPr/>
            <p:nvPr/>
          </p:nvSpPr>
          <p:spPr>
            <a:xfrm>
              <a:off x="2310288" y="3712940"/>
              <a:ext cx="279408" cy="595407"/>
            </a:xfrm>
            <a:custGeom>
              <a:avLst/>
              <a:gdLst>
                <a:gd name="connsiteX0" fmla="*/ 0 w 279408"/>
                <a:gd name="connsiteY0" fmla="*/ 583216 h 595407"/>
                <a:gd name="connsiteX1" fmla="*/ 101632 w 279408"/>
                <a:gd name="connsiteY1" fmla="*/ 456724 h 595407"/>
                <a:gd name="connsiteX2" fmla="*/ 167068 w 279408"/>
                <a:gd name="connsiteY2" fmla="*/ 320516 h 595407"/>
                <a:gd name="connsiteX3" fmla="*/ 196596 w 279408"/>
                <a:gd name="connsiteY3" fmla="*/ 169640 h 595407"/>
                <a:gd name="connsiteX4" fmla="*/ 202787 w 279408"/>
                <a:gd name="connsiteY4" fmla="*/ 3620 h 595407"/>
                <a:gd name="connsiteX5" fmla="*/ 215836 w 279408"/>
                <a:gd name="connsiteY5" fmla="*/ 0 h 595407"/>
                <a:gd name="connsiteX6" fmla="*/ 275463 w 279408"/>
                <a:gd name="connsiteY6" fmla="*/ 167259 h 595407"/>
                <a:gd name="connsiteX7" fmla="*/ 260699 w 279408"/>
                <a:gd name="connsiteY7" fmla="*/ 350330 h 595407"/>
                <a:gd name="connsiteX8" fmla="*/ 164497 w 279408"/>
                <a:gd name="connsiteY8" fmla="*/ 509016 h 595407"/>
                <a:gd name="connsiteX9" fmla="*/ 91250 w 279408"/>
                <a:gd name="connsiteY9" fmla="*/ 564261 h 595407"/>
                <a:gd name="connsiteX10" fmla="*/ 50006 w 279408"/>
                <a:gd name="connsiteY10" fmla="*/ 583597 h 595407"/>
                <a:gd name="connsiteX11" fmla="*/ 5905 w 279408"/>
                <a:gd name="connsiteY11" fmla="*/ 595408 h 595407"/>
                <a:gd name="connsiteX12" fmla="*/ 0 w 279408"/>
                <a:gd name="connsiteY12" fmla="*/ 583216 h 595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9408" h="595407">
                  <a:moveTo>
                    <a:pt x="0" y="583216"/>
                  </a:moveTo>
                  <a:cubicBezTo>
                    <a:pt x="39719" y="541877"/>
                    <a:pt x="73533" y="500158"/>
                    <a:pt x="101632" y="456724"/>
                  </a:cubicBezTo>
                  <a:cubicBezTo>
                    <a:pt x="129445" y="413195"/>
                    <a:pt x="151352" y="368237"/>
                    <a:pt x="167068" y="320516"/>
                  </a:cubicBezTo>
                  <a:cubicBezTo>
                    <a:pt x="182690" y="272796"/>
                    <a:pt x="191929" y="222409"/>
                    <a:pt x="196596" y="169640"/>
                  </a:cubicBezTo>
                  <a:cubicBezTo>
                    <a:pt x="201835" y="116777"/>
                    <a:pt x="201168" y="62008"/>
                    <a:pt x="202787" y="3620"/>
                  </a:cubicBezTo>
                  <a:lnTo>
                    <a:pt x="215836" y="0"/>
                  </a:lnTo>
                  <a:cubicBezTo>
                    <a:pt x="247650" y="50197"/>
                    <a:pt x="266795" y="107347"/>
                    <a:pt x="275463" y="167259"/>
                  </a:cubicBezTo>
                  <a:cubicBezTo>
                    <a:pt x="283559" y="227171"/>
                    <a:pt x="279464" y="290513"/>
                    <a:pt x="260699" y="350330"/>
                  </a:cubicBezTo>
                  <a:cubicBezTo>
                    <a:pt x="242316" y="410146"/>
                    <a:pt x="208883" y="465868"/>
                    <a:pt x="164497" y="509016"/>
                  </a:cubicBezTo>
                  <a:cubicBezTo>
                    <a:pt x="142399" y="530638"/>
                    <a:pt x="117824" y="549402"/>
                    <a:pt x="91250" y="564261"/>
                  </a:cubicBezTo>
                  <a:cubicBezTo>
                    <a:pt x="77914" y="571690"/>
                    <a:pt x="64198" y="578263"/>
                    <a:pt x="50006" y="583597"/>
                  </a:cubicBezTo>
                  <a:cubicBezTo>
                    <a:pt x="35814" y="589026"/>
                    <a:pt x="21336" y="593217"/>
                    <a:pt x="5905" y="595408"/>
                  </a:cubicBezTo>
                  <a:lnTo>
                    <a:pt x="0" y="58321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71CCBCF-DBCF-B212-6086-3E51DFC5935F}"/>
                </a:ext>
              </a:extLst>
            </p:cNvPr>
            <p:cNvSpPr/>
            <p:nvPr/>
          </p:nvSpPr>
          <p:spPr>
            <a:xfrm>
              <a:off x="2351627" y="3491674"/>
              <a:ext cx="276415" cy="301561"/>
            </a:xfrm>
            <a:custGeom>
              <a:avLst/>
              <a:gdLst>
                <a:gd name="connsiteX0" fmla="*/ 0 w 276415"/>
                <a:gd name="connsiteY0" fmla="*/ 295370 h 301561"/>
                <a:gd name="connsiteX1" fmla="*/ 18193 w 276415"/>
                <a:gd name="connsiteY1" fmla="*/ 246983 h 301561"/>
                <a:gd name="connsiteX2" fmla="*/ 41338 w 276415"/>
                <a:gd name="connsiteY2" fmla="*/ 201073 h 301561"/>
                <a:gd name="connsiteX3" fmla="*/ 99632 w 276415"/>
                <a:gd name="connsiteY3" fmla="*/ 116015 h 301561"/>
                <a:gd name="connsiteX4" fmla="*/ 134398 w 276415"/>
                <a:gd name="connsiteY4" fmla="*/ 77438 h 301561"/>
                <a:gd name="connsiteX5" fmla="*/ 173641 w 276415"/>
                <a:gd name="connsiteY5" fmla="*/ 42863 h 301561"/>
                <a:gd name="connsiteX6" fmla="*/ 269939 w 276415"/>
                <a:gd name="connsiteY6" fmla="*/ 0 h 301561"/>
                <a:gd name="connsiteX7" fmla="*/ 276416 w 276415"/>
                <a:gd name="connsiteY7" fmla="*/ 11811 h 301561"/>
                <a:gd name="connsiteX8" fmla="*/ 208978 w 276415"/>
                <a:gd name="connsiteY8" fmla="*/ 84106 h 301561"/>
                <a:gd name="connsiteX9" fmla="*/ 174784 w 276415"/>
                <a:gd name="connsiteY9" fmla="*/ 117824 h 301561"/>
                <a:gd name="connsiteX10" fmla="*/ 141256 w 276415"/>
                <a:gd name="connsiteY10" fmla="*/ 152495 h 301561"/>
                <a:gd name="connsiteX11" fmla="*/ 11906 w 276415"/>
                <a:gd name="connsiteY11" fmla="*/ 301562 h 301561"/>
                <a:gd name="connsiteX12" fmla="*/ 0 w 276415"/>
                <a:gd name="connsiteY12" fmla="*/ 295370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6415" h="301561">
                  <a:moveTo>
                    <a:pt x="0" y="295370"/>
                  </a:moveTo>
                  <a:cubicBezTo>
                    <a:pt x="4858" y="278606"/>
                    <a:pt x="11049" y="262604"/>
                    <a:pt x="18193" y="246983"/>
                  </a:cubicBezTo>
                  <a:cubicBezTo>
                    <a:pt x="25146" y="231267"/>
                    <a:pt x="32861" y="216027"/>
                    <a:pt x="41338" y="201073"/>
                  </a:cubicBezTo>
                  <a:cubicBezTo>
                    <a:pt x="58198" y="171164"/>
                    <a:pt x="77724" y="142780"/>
                    <a:pt x="99632" y="116015"/>
                  </a:cubicBezTo>
                  <a:cubicBezTo>
                    <a:pt x="110681" y="102679"/>
                    <a:pt x="122206" y="89726"/>
                    <a:pt x="134398" y="77438"/>
                  </a:cubicBezTo>
                  <a:cubicBezTo>
                    <a:pt x="146494" y="64961"/>
                    <a:pt x="159544" y="53340"/>
                    <a:pt x="173641" y="42863"/>
                  </a:cubicBezTo>
                  <a:cubicBezTo>
                    <a:pt x="201835" y="22289"/>
                    <a:pt x="233839" y="5239"/>
                    <a:pt x="269939" y="0"/>
                  </a:cubicBezTo>
                  <a:lnTo>
                    <a:pt x="276416" y="11811"/>
                  </a:lnTo>
                  <a:cubicBezTo>
                    <a:pt x="253936" y="38862"/>
                    <a:pt x="231553" y="61246"/>
                    <a:pt x="208978" y="84106"/>
                  </a:cubicBezTo>
                  <a:cubicBezTo>
                    <a:pt x="197644" y="95441"/>
                    <a:pt x="186309" y="106585"/>
                    <a:pt x="174784" y="117824"/>
                  </a:cubicBezTo>
                  <a:cubicBezTo>
                    <a:pt x="163449" y="129159"/>
                    <a:pt x="152209" y="140684"/>
                    <a:pt x="141256" y="152495"/>
                  </a:cubicBezTo>
                  <a:cubicBezTo>
                    <a:pt x="97155" y="199739"/>
                    <a:pt x="55340" y="250222"/>
                    <a:pt x="11906" y="301562"/>
                  </a:cubicBezTo>
                  <a:lnTo>
                    <a:pt x="0" y="29537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45CE1002-2096-2202-E326-07BB5388D188}"/>
                </a:ext>
              </a:extLst>
            </p:cNvPr>
            <p:cNvSpPr/>
            <p:nvPr/>
          </p:nvSpPr>
          <p:spPr>
            <a:xfrm>
              <a:off x="307484" y="821991"/>
              <a:ext cx="1378059" cy="545036"/>
            </a:xfrm>
            <a:custGeom>
              <a:avLst/>
              <a:gdLst>
                <a:gd name="connsiteX0" fmla="*/ 1296335 w 1378059"/>
                <a:gd name="connsiteY0" fmla="*/ 383397 h 545036"/>
                <a:gd name="connsiteX1" fmla="*/ 938576 w 1378059"/>
                <a:gd name="connsiteY1" fmla="*/ 376063 h 545036"/>
                <a:gd name="connsiteX2" fmla="*/ 761506 w 1378059"/>
                <a:gd name="connsiteY2" fmla="*/ 388827 h 545036"/>
                <a:gd name="connsiteX3" fmla="*/ 589009 w 1378059"/>
                <a:gd name="connsiteY3" fmla="*/ 420831 h 545036"/>
                <a:gd name="connsiteX4" fmla="*/ 507189 w 1378059"/>
                <a:gd name="connsiteY4" fmla="*/ 448263 h 545036"/>
                <a:gd name="connsiteX5" fmla="*/ 466898 w 1378059"/>
                <a:gd name="connsiteY5" fmla="*/ 466265 h 545036"/>
                <a:gd name="connsiteX6" fmla="*/ 424321 w 1378059"/>
                <a:gd name="connsiteY6" fmla="*/ 484267 h 545036"/>
                <a:gd name="connsiteX7" fmla="*/ 246394 w 1378059"/>
                <a:gd name="connsiteY7" fmla="*/ 535893 h 545036"/>
                <a:gd name="connsiteX8" fmla="*/ 152192 w 1378059"/>
                <a:gd name="connsiteY8" fmla="*/ 545037 h 545036"/>
                <a:gd name="connsiteX9" fmla="*/ 102948 w 1378059"/>
                <a:gd name="connsiteY9" fmla="*/ 541417 h 545036"/>
                <a:gd name="connsiteX10" fmla="*/ 52084 w 1378059"/>
                <a:gd name="connsiteY10" fmla="*/ 525415 h 545036"/>
                <a:gd name="connsiteX11" fmla="*/ 8650 w 1378059"/>
                <a:gd name="connsiteY11" fmla="*/ 482076 h 545036"/>
                <a:gd name="connsiteX12" fmla="*/ 1602 w 1378059"/>
                <a:gd name="connsiteY12" fmla="*/ 422355 h 545036"/>
                <a:gd name="connsiteX13" fmla="*/ 17604 w 1378059"/>
                <a:gd name="connsiteY13" fmla="*/ 372729 h 545036"/>
                <a:gd name="connsiteX14" fmla="*/ 41416 w 1378059"/>
                <a:gd name="connsiteY14" fmla="*/ 330343 h 545036"/>
                <a:gd name="connsiteX15" fmla="*/ 161717 w 1378059"/>
                <a:gd name="connsiteY15" fmla="*/ 189468 h 545036"/>
                <a:gd name="connsiteX16" fmla="*/ 313260 w 1378059"/>
                <a:gd name="connsiteY16" fmla="*/ 80407 h 545036"/>
                <a:gd name="connsiteX17" fmla="*/ 488615 w 1378059"/>
                <a:gd name="connsiteY17" fmla="*/ 20400 h 545036"/>
                <a:gd name="connsiteX18" fmla="*/ 671019 w 1378059"/>
                <a:gd name="connsiteY18" fmla="*/ 302 h 545036"/>
                <a:gd name="connsiteX19" fmla="*/ 853137 w 1378059"/>
                <a:gd name="connsiteY19" fmla="*/ 8589 h 545036"/>
                <a:gd name="connsiteX20" fmla="*/ 1032207 w 1378059"/>
                <a:gd name="connsiteY20" fmla="*/ 38021 h 545036"/>
                <a:gd name="connsiteX21" fmla="*/ 1378060 w 1378059"/>
                <a:gd name="connsiteY21" fmla="*/ 143367 h 545036"/>
                <a:gd name="connsiteX22" fmla="*/ 1373011 w 1378059"/>
                <a:gd name="connsiteY22" fmla="*/ 155940 h 545036"/>
                <a:gd name="connsiteX23" fmla="*/ 1201657 w 1378059"/>
                <a:gd name="connsiteY23" fmla="*/ 104029 h 545036"/>
                <a:gd name="connsiteX24" fmla="*/ 1026873 w 1378059"/>
                <a:gd name="connsiteY24" fmla="*/ 65739 h 545036"/>
                <a:gd name="connsiteX25" fmla="*/ 849898 w 1378059"/>
                <a:gd name="connsiteY25" fmla="*/ 43164 h 545036"/>
                <a:gd name="connsiteX26" fmla="*/ 672448 w 1378059"/>
                <a:gd name="connsiteY26" fmla="*/ 39735 h 545036"/>
                <a:gd name="connsiteX27" fmla="*/ 334786 w 1378059"/>
                <a:gd name="connsiteY27" fmla="*/ 122317 h 545036"/>
                <a:gd name="connsiteX28" fmla="*/ 197150 w 1378059"/>
                <a:gd name="connsiteY28" fmla="*/ 224997 h 545036"/>
                <a:gd name="connsiteX29" fmla="*/ 85422 w 1378059"/>
                <a:gd name="connsiteY29" fmla="*/ 358442 h 545036"/>
                <a:gd name="connsiteX30" fmla="*/ 54275 w 1378059"/>
                <a:gd name="connsiteY30" fmla="*/ 430451 h 545036"/>
                <a:gd name="connsiteX31" fmla="*/ 57228 w 1378059"/>
                <a:gd name="connsiteY31" fmla="*/ 458835 h 545036"/>
                <a:gd name="connsiteX32" fmla="*/ 77040 w 1378059"/>
                <a:gd name="connsiteY32" fmla="*/ 477123 h 545036"/>
                <a:gd name="connsiteX33" fmla="*/ 152287 w 1378059"/>
                <a:gd name="connsiteY33" fmla="*/ 490268 h 545036"/>
                <a:gd name="connsiteX34" fmla="*/ 236869 w 1378059"/>
                <a:gd name="connsiteY34" fmla="*/ 481600 h 545036"/>
                <a:gd name="connsiteX35" fmla="*/ 403843 w 1378059"/>
                <a:gd name="connsiteY35" fmla="*/ 432356 h 545036"/>
                <a:gd name="connsiteX36" fmla="*/ 444133 w 1378059"/>
                <a:gd name="connsiteY36" fmla="*/ 415211 h 545036"/>
                <a:gd name="connsiteX37" fmla="*/ 485948 w 1378059"/>
                <a:gd name="connsiteY37" fmla="*/ 396351 h 545036"/>
                <a:gd name="connsiteX38" fmla="*/ 574626 w 1378059"/>
                <a:gd name="connsiteY38" fmla="*/ 366633 h 545036"/>
                <a:gd name="connsiteX39" fmla="*/ 756172 w 1378059"/>
                <a:gd name="connsiteY39" fmla="*/ 335772 h 545036"/>
                <a:gd name="connsiteX40" fmla="*/ 938481 w 1378059"/>
                <a:gd name="connsiteY40" fmla="*/ 329962 h 545036"/>
                <a:gd name="connsiteX41" fmla="*/ 1119551 w 1378059"/>
                <a:gd name="connsiteY41" fmla="*/ 341773 h 545036"/>
                <a:gd name="connsiteX42" fmla="*/ 1298431 w 1378059"/>
                <a:gd name="connsiteY42" fmla="*/ 369967 h 545036"/>
                <a:gd name="connsiteX43" fmla="*/ 1296335 w 1378059"/>
                <a:gd name="connsiteY43" fmla="*/ 383397 h 5450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78059" h="545036">
                  <a:moveTo>
                    <a:pt x="1296335" y="383397"/>
                  </a:moveTo>
                  <a:cubicBezTo>
                    <a:pt x="1176892" y="375682"/>
                    <a:pt x="1057258" y="372539"/>
                    <a:pt x="938576" y="376063"/>
                  </a:cubicBezTo>
                  <a:cubicBezTo>
                    <a:pt x="879235" y="378254"/>
                    <a:pt x="820085" y="381778"/>
                    <a:pt x="761506" y="388827"/>
                  </a:cubicBezTo>
                  <a:cubicBezTo>
                    <a:pt x="703023" y="396066"/>
                    <a:pt x="644920" y="405305"/>
                    <a:pt x="589009" y="420831"/>
                  </a:cubicBezTo>
                  <a:cubicBezTo>
                    <a:pt x="561100" y="428641"/>
                    <a:pt x="533573" y="437404"/>
                    <a:pt x="507189" y="448263"/>
                  </a:cubicBezTo>
                  <a:cubicBezTo>
                    <a:pt x="493854" y="453597"/>
                    <a:pt x="481567" y="459693"/>
                    <a:pt x="466898" y="466265"/>
                  </a:cubicBezTo>
                  <a:cubicBezTo>
                    <a:pt x="452801" y="472551"/>
                    <a:pt x="438609" y="478552"/>
                    <a:pt x="424321" y="484267"/>
                  </a:cubicBezTo>
                  <a:cubicBezTo>
                    <a:pt x="366981" y="506841"/>
                    <a:pt x="307831" y="524844"/>
                    <a:pt x="246394" y="535893"/>
                  </a:cubicBezTo>
                  <a:cubicBezTo>
                    <a:pt x="215724" y="541322"/>
                    <a:pt x="184387" y="545037"/>
                    <a:pt x="152192" y="545037"/>
                  </a:cubicBezTo>
                  <a:cubicBezTo>
                    <a:pt x="136095" y="545037"/>
                    <a:pt x="119712" y="544084"/>
                    <a:pt x="102948" y="541417"/>
                  </a:cubicBezTo>
                  <a:cubicBezTo>
                    <a:pt x="86279" y="538655"/>
                    <a:pt x="69039" y="534273"/>
                    <a:pt x="52084" y="525415"/>
                  </a:cubicBezTo>
                  <a:cubicBezTo>
                    <a:pt x="35320" y="516938"/>
                    <a:pt x="17985" y="502269"/>
                    <a:pt x="8650" y="482076"/>
                  </a:cubicBezTo>
                  <a:cubicBezTo>
                    <a:pt x="-875" y="461979"/>
                    <a:pt x="-1351" y="440452"/>
                    <a:pt x="1602" y="422355"/>
                  </a:cubicBezTo>
                  <a:cubicBezTo>
                    <a:pt x="4555" y="404067"/>
                    <a:pt x="10651" y="387874"/>
                    <a:pt x="17604" y="372729"/>
                  </a:cubicBezTo>
                  <a:cubicBezTo>
                    <a:pt x="24652" y="357680"/>
                    <a:pt x="32749" y="343678"/>
                    <a:pt x="41416" y="330343"/>
                  </a:cubicBezTo>
                  <a:cubicBezTo>
                    <a:pt x="76373" y="277289"/>
                    <a:pt x="118474" y="232426"/>
                    <a:pt x="161717" y="189468"/>
                  </a:cubicBezTo>
                  <a:cubicBezTo>
                    <a:pt x="205342" y="145368"/>
                    <a:pt x="257634" y="108125"/>
                    <a:pt x="313260" y="80407"/>
                  </a:cubicBezTo>
                  <a:cubicBezTo>
                    <a:pt x="368981" y="52499"/>
                    <a:pt x="428322" y="33068"/>
                    <a:pt x="488615" y="20400"/>
                  </a:cubicBezTo>
                  <a:cubicBezTo>
                    <a:pt x="548908" y="7541"/>
                    <a:pt x="610059" y="1826"/>
                    <a:pt x="671019" y="302"/>
                  </a:cubicBezTo>
                  <a:cubicBezTo>
                    <a:pt x="731979" y="-1032"/>
                    <a:pt x="792844" y="2111"/>
                    <a:pt x="853137" y="8589"/>
                  </a:cubicBezTo>
                  <a:cubicBezTo>
                    <a:pt x="913430" y="15351"/>
                    <a:pt x="973152" y="25448"/>
                    <a:pt x="1032207" y="38021"/>
                  </a:cubicBezTo>
                  <a:cubicBezTo>
                    <a:pt x="1150317" y="63548"/>
                    <a:pt x="1266236" y="97552"/>
                    <a:pt x="1378060" y="143367"/>
                  </a:cubicBezTo>
                  <a:lnTo>
                    <a:pt x="1373011" y="155940"/>
                  </a:lnTo>
                  <a:cubicBezTo>
                    <a:pt x="1317004" y="135747"/>
                    <a:pt x="1259283" y="119364"/>
                    <a:pt x="1201657" y="104029"/>
                  </a:cubicBezTo>
                  <a:cubicBezTo>
                    <a:pt x="1143840" y="88884"/>
                    <a:pt x="1085547" y="76026"/>
                    <a:pt x="1026873" y="65739"/>
                  </a:cubicBezTo>
                  <a:cubicBezTo>
                    <a:pt x="968199" y="55452"/>
                    <a:pt x="909144" y="47736"/>
                    <a:pt x="849898" y="43164"/>
                  </a:cubicBezTo>
                  <a:cubicBezTo>
                    <a:pt x="790748" y="38402"/>
                    <a:pt x="731407" y="36878"/>
                    <a:pt x="672448" y="39735"/>
                  </a:cubicBezTo>
                  <a:cubicBezTo>
                    <a:pt x="555004" y="45641"/>
                    <a:pt x="437275" y="68501"/>
                    <a:pt x="334786" y="122317"/>
                  </a:cubicBezTo>
                  <a:cubicBezTo>
                    <a:pt x="283447" y="149082"/>
                    <a:pt x="237536" y="183468"/>
                    <a:pt x="197150" y="224997"/>
                  </a:cubicBezTo>
                  <a:cubicBezTo>
                    <a:pt x="155812" y="266907"/>
                    <a:pt x="115902" y="310817"/>
                    <a:pt x="85422" y="358442"/>
                  </a:cubicBezTo>
                  <a:cubicBezTo>
                    <a:pt x="70468" y="382064"/>
                    <a:pt x="57799" y="407496"/>
                    <a:pt x="54275" y="430451"/>
                  </a:cubicBezTo>
                  <a:cubicBezTo>
                    <a:pt x="52561" y="441881"/>
                    <a:pt x="53608" y="451692"/>
                    <a:pt x="57228" y="458835"/>
                  </a:cubicBezTo>
                  <a:cubicBezTo>
                    <a:pt x="60752" y="466074"/>
                    <a:pt x="67229" y="472170"/>
                    <a:pt x="77040" y="477123"/>
                  </a:cubicBezTo>
                  <a:cubicBezTo>
                    <a:pt x="96852" y="487029"/>
                    <a:pt x="124855" y="490363"/>
                    <a:pt x="152287" y="490268"/>
                  </a:cubicBezTo>
                  <a:cubicBezTo>
                    <a:pt x="180100" y="490077"/>
                    <a:pt x="208580" y="486743"/>
                    <a:pt x="236869" y="481600"/>
                  </a:cubicBezTo>
                  <a:cubicBezTo>
                    <a:pt x="293543" y="471218"/>
                    <a:pt x="349741" y="453882"/>
                    <a:pt x="403843" y="432356"/>
                  </a:cubicBezTo>
                  <a:cubicBezTo>
                    <a:pt x="417368" y="426927"/>
                    <a:pt x="430798" y="421212"/>
                    <a:pt x="444133" y="415211"/>
                  </a:cubicBezTo>
                  <a:cubicBezTo>
                    <a:pt x="456802" y="409496"/>
                    <a:pt x="471375" y="402257"/>
                    <a:pt x="485948" y="396351"/>
                  </a:cubicBezTo>
                  <a:cubicBezTo>
                    <a:pt x="514999" y="384350"/>
                    <a:pt x="544622" y="374444"/>
                    <a:pt x="574626" y="366633"/>
                  </a:cubicBezTo>
                  <a:cubicBezTo>
                    <a:pt x="634633" y="351012"/>
                    <a:pt x="695308" y="341011"/>
                    <a:pt x="756172" y="335772"/>
                  </a:cubicBezTo>
                  <a:cubicBezTo>
                    <a:pt x="817037" y="330438"/>
                    <a:pt x="877807" y="328438"/>
                    <a:pt x="938481" y="329962"/>
                  </a:cubicBezTo>
                  <a:cubicBezTo>
                    <a:pt x="999060" y="331010"/>
                    <a:pt x="1059544" y="335391"/>
                    <a:pt x="1119551" y="341773"/>
                  </a:cubicBezTo>
                  <a:cubicBezTo>
                    <a:pt x="1179559" y="348631"/>
                    <a:pt x="1239280" y="357013"/>
                    <a:pt x="1298431" y="369967"/>
                  </a:cubicBezTo>
                  <a:lnTo>
                    <a:pt x="1296335" y="38339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E6239AB9-9305-896A-27E9-B2557DAE5046}"/>
                </a:ext>
              </a:extLst>
            </p:cNvPr>
            <p:cNvSpPr/>
            <p:nvPr/>
          </p:nvSpPr>
          <p:spPr>
            <a:xfrm>
              <a:off x="1020148" y="-239"/>
              <a:ext cx="903958" cy="889112"/>
            </a:xfrm>
            <a:custGeom>
              <a:avLst/>
              <a:gdLst>
                <a:gd name="connsiteX0" fmla="*/ 719022 w 903958"/>
                <a:gd name="connsiteY0" fmla="*/ 889113 h 889112"/>
                <a:gd name="connsiteX1" fmla="*/ 577480 w 903958"/>
                <a:gd name="connsiteY1" fmla="*/ 841107 h 889112"/>
                <a:gd name="connsiteX2" fmla="*/ 448226 w 903958"/>
                <a:gd name="connsiteY2" fmla="*/ 769003 h 889112"/>
                <a:gd name="connsiteX3" fmla="*/ 330497 w 903958"/>
                <a:gd name="connsiteY3" fmla="*/ 678229 h 889112"/>
                <a:gd name="connsiteX4" fmla="*/ 221912 w 903958"/>
                <a:gd name="connsiteY4" fmla="*/ 574121 h 889112"/>
                <a:gd name="connsiteX5" fmla="*/ 127138 w 903958"/>
                <a:gd name="connsiteY5" fmla="*/ 453154 h 889112"/>
                <a:gd name="connsiteX6" fmla="*/ 88752 w 903958"/>
                <a:gd name="connsiteY6" fmla="*/ 383907 h 889112"/>
                <a:gd name="connsiteX7" fmla="*/ 80561 w 903958"/>
                <a:gd name="connsiteY7" fmla="*/ 365524 h 889112"/>
                <a:gd name="connsiteX8" fmla="*/ 73322 w 903958"/>
                <a:gd name="connsiteY8" fmla="*/ 347140 h 889112"/>
                <a:gd name="connsiteX9" fmla="*/ 60558 w 903958"/>
                <a:gd name="connsiteY9" fmla="*/ 313231 h 889112"/>
                <a:gd name="connsiteX10" fmla="*/ 12076 w 903958"/>
                <a:gd name="connsiteY10" fmla="*/ 172071 h 889112"/>
                <a:gd name="connsiteX11" fmla="*/ 3123 w 903958"/>
                <a:gd name="connsiteY11" fmla="*/ 131971 h 889112"/>
                <a:gd name="connsiteX12" fmla="*/ 646 w 903958"/>
                <a:gd name="connsiteY12" fmla="*/ 82917 h 889112"/>
                <a:gd name="connsiteX13" fmla="*/ 9219 w 903958"/>
                <a:gd name="connsiteY13" fmla="*/ 50056 h 889112"/>
                <a:gd name="connsiteX14" fmla="*/ 36460 w 903958"/>
                <a:gd name="connsiteY14" fmla="*/ 16909 h 889112"/>
                <a:gd name="connsiteX15" fmla="*/ 71417 w 903958"/>
                <a:gd name="connsiteY15" fmla="*/ 2240 h 889112"/>
                <a:gd name="connsiteX16" fmla="*/ 99992 w 903958"/>
                <a:gd name="connsiteY16" fmla="*/ 49 h 889112"/>
                <a:gd name="connsiteX17" fmla="*/ 145045 w 903958"/>
                <a:gd name="connsiteY17" fmla="*/ 6526 h 889112"/>
                <a:gd name="connsiteX18" fmla="*/ 183717 w 903958"/>
                <a:gd name="connsiteY18" fmla="*/ 17861 h 889112"/>
                <a:gd name="connsiteX19" fmla="*/ 254583 w 903958"/>
                <a:gd name="connsiteY19" fmla="*/ 45769 h 889112"/>
                <a:gd name="connsiteX20" fmla="*/ 387171 w 903958"/>
                <a:gd name="connsiteY20" fmla="*/ 110063 h 889112"/>
                <a:gd name="connsiteX21" fmla="*/ 515758 w 903958"/>
                <a:gd name="connsiteY21" fmla="*/ 180262 h 889112"/>
                <a:gd name="connsiteX22" fmla="*/ 639393 w 903958"/>
                <a:gd name="connsiteY22" fmla="*/ 263130 h 889112"/>
                <a:gd name="connsiteX23" fmla="*/ 840275 w 903958"/>
                <a:gd name="connsiteY23" fmla="*/ 483157 h 889112"/>
                <a:gd name="connsiteX24" fmla="*/ 894948 w 903958"/>
                <a:gd name="connsiteY24" fmla="*/ 622603 h 889112"/>
                <a:gd name="connsiteX25" fmla="*/ 903902 w 903958"/>
                <a:gd name="connsiteY25" fmla="*/ 696803 h 889112"/>
                <a:gd name="connsiteX26" fmla="*/ 896377 w 903958"/>
                <a:gd name="connsiteY26" fmla="*/ 771289 h 889112"/>
                <a:gd name="connsiteX27" fmla="*/ 883233 w 903958"/>
                <a:gd name="connsiteY27" fmla="*/ 768145 h 889112"/>
                <a:gd name="connsiteX28" fmla="*/ 881804 w 903958"/>
                <a:gd name="connsiteY28" fmla="*/ 698518 h 889112"/>
                <a:gd name="connsiteX29" fmla="*/ 865897 w 903958"/>
                <a:gd name="connsiteY29" fmla="*/ 630414 h 889112"/>
                <a:gd name="connsiteX30" fmla="*/ 803032 w 903958"/>
                <a:gd name="connsiteY30" fmla="*/ 506684 h 889112"/>
                <a:gd name="connsiteX31" fmla="*/ 601007 w 903958"/>
                <a:gd name="connsiteY31" fmla="*/ 316660 h 889112"/>
                <a:gd name="connsiteX32" fmla="*/ 479658 w 903958"/>
                <a:gd name="connsiteY32" fmla="*/ 245985 h 889112"/>
                <a:gd name="connsiteX33" fmla="*/ 350785 w 903958"/>
                <a:gd name="connsiteY33" fmla="*/ 184453 h 889112"/>
                <a:gd name="connsiteX34" fmla="*/ 220483 w 903958"/>
                <a:gd name="connsiteY34" fmla="*/ 128351 h 889112"/>
                <a:gd name="connsiteX35" fmla="*/ 155808 w 903958"/>
                <a:gd name="connsiteY35" fmla="*/ 105872 h 889112"/>
                <a:gd name="connsiteX36" fmla="*/ 124852 w 903958"/>
                <a:gd name="connsiteY36" fmla="*/ 98062 h 889112"/>
                <a:gd name="connsiteX37" fmla="*/ 98373 w 903958"/>
                <a:gd name="connsiteY37" fmla="*/ 94918 h 889112"/>
                <a:gd name="connsiteX38" fmla="*/ 90943 w 903958"/>
                <a:gd name="connsiteY38" fmla="*/ 95680 h 889112"/>
                <a:gd name="connsiteX39" fmla="*/ 92753 w 903958"/>
                <a:gd name="connsiteY39" fmla="*/ 94823 h 889112"/>
                <a:gd name="connsiteX40" fmla="*/ 97611 w 903958"/>
                <a:gd name="connsiteY40" fmla="*/ 89584 h 889112"/>
                <a:gd name="connsiteX41" fmla="*/ 97706 w 903958"/>
                <a:gd name="connsiteY41" fmla="*/ 91680 h 889112"/>
                <a:gd name="connsiteX42" fmla="*/ 100182 w 903958"/>
                <a:gd name="connsiteY42" fmla="*/ 114540 h 889112"/>
                <a:gd name="connsiteX43" fmla="*/ 107993 w 903958"/>
                <a:gd name="connsiteY43" fmla="*/ 144734 h 889112"/>
                <a:gd name="connsiteX44" fmla="*/ 156666 w 903958"/>
                <a:gd name="connsiteY44" fmla="*/ 275893 h 889112"/>
                <a:gd name="connsiteX45" fmla="*/ 170191 w 903958"/>
                <a:gd name="connsiteY45" fmla="*/ 309421 h 889112"/>
                <a:gd name="connsiteX46" fmla="*/ 176478 w 903958"/>
                <a:gd name="connsiteY46" fmla="*/ 324566 h 889112"/>
                <a:gd name="connsiteX47" fmla="*/ 183145 w 903958"/>
                <a:gd name="connsiteY47" fmla="*/ 339044 h 889112"/>
                <a:gd name="connsiteX48" fmla="*/ 215625 w 903958"/>
                <a:gd name="connsiteY48" fmla="*/ 395718 h 889112"/>
                <a:gd name="connsiteX49" fmla="*/ 300398 w 903958"/>
                <a:gd name="connsiteY49" fmla="*/ 501064 h 889112"/>
                <a:gd name="connsiteX50" fmla="*/ 400982 w 903958"/>
                <a:gd name="connsiteY50" fmla="*/ 596505 h 889112"/>
                <a:gd name="connsiteX51" fmla="*/ 509853 w 903958"/>
                <a:gd name="connsiteY51" fmla="*/ 685278 h 889112"/>
                <a:gd name="connsiteX52" fmla="*/ 619104 w 903958"/>
                <a:gd name="connsiteY52" fmla="*/ 776718 h 889112"/>
                <a:gd name="connsiteX53" fmla="*/ 725880 w 903958"/>
                <a:gd name="connsiteY53" fmla="*/ 877016 h 889112"/>
                <a:gd name="connsiteX54" fmla="*/ 719022 w 903958"/>
                <a:gd name="connsiteY54" fmla="*/ 889113 h 889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903958" h="889112">
                  <a:moveTo>
                    <a:pt x="719022" y="889113"/>
                  </a:moveTo>
                  <a:cubicBezTo>
                    <a:pt x="668920" y="879302"/>
                    <a:pt x="622629" y="861395"/>
                    <a:pt x="577480" y="841107"/>
                  </a:cubicBezTo>
                  <a:cubicBezTo>
                    <a:pt x="532427" y="820628"/>
                    <a:pt x="489374" y="796244"/>
                    <a:pt x="448226" y="769003"/>
                  </a:cubicBezTo>
                  <a:cubicBezTo>
                    <a:pt x="406983" y="741761"/>
                    <a:pt x="368121" y="710900"/>
                    <a:pt x="330497" y="678229"/>
                  </a:cubicBezTo>
                  <a:cubicBezTo>
                    <a:pt x="292778" y="645654"/>
                    <a:pt x="256392" y="611173"/>
                    <a:pt x="221912" y="574121"/>
                  </a:cubicBezTo>
                  <a:cubicBezTo>
                    <a:pt x="187527" y="537069"/>
                    <a:pt x="155332" y="497064"/>
                    <a:pt x="127138" y="453154"/>
                  </a:cubicBezTo>
                  <a:cubicBezTo>
                    <a:pt x="113041" y="431151"/>
                    <a:pt x="100087" y="408196"/>
                    <a:pt x="88752" y="383907"/>
                  </a:cubicBezTo>
                  <a:cubicBezTo>
                    <a:pt x="85895" y="377811"/>
                    <a:pt x="83228" y="371715"/>
                    <a:pt x="80561" y="365524"/>
                  </a:cubicBezTo>
                  <a:cubicBezTo>
                    <a:pt x="77989" y="359523"/>
                    <a:pt x="75322" y="352474"/>
                    <a:pt x="73322" y="347140"/>
                  </a:cubicBezTo>
                  <a:lnTo>
                    <a:pt x="60558" y="313231"/>
                  </a:lnTo>
                  <a:cubicBezTo>
                    <a:pt x="43699" y="267702"/>
                    <a:pt x="26173" y="222458"/>
                    <a:pt x="12076" y="172071"/>
                  </a:cubicBezTo>
                  <a:cubicBezTo>
                    <a:pt x="8552" y="159403"/>
                    <a:pt x="5504" y="146258"/>
                    <a:pt x="3123" y="131971"/>
                  </a:cubicBezTo>
                  <a:cubicBezTo>
                    <a:pt x="932" y="117588"/>
                    <a:pt x="-1068" y="102348"/>
                    <a:pt x="646" y="82917"/>
                  </a:cubicBezTo>
                  <a:cubicBezTo>
                    <a:pt x="1694" y="73201"/>
                    <a:pt x="3694" y="62152"/>
                    <a:pt x="9219" y="50056"/>
                  </a:cubicBezTo>
                  <a:cubicBezTo>
                    <a:pt x="14553" y="38054"/>
                    <a:pt x="24459" y="25195"/>
                    <a:pt x="36460" y="16909"/>
                  </a:cubicBezTo>
                  <a:cubicBezTo>
                    <a:pt x="48462" y="8431"/>
                    <a:pt x="60844" y="4336"/>
                    <a:pt x="71417" y="2240"/>
                  </a:cubicBezTo>
                  <a:cubicBezTo>
                    <a:pt x="82085" y="145"/>
                    <a:pt x="91419" y="-141"/>
                    <a:pt x="99992" y="49"/>
                  </a:cubicBezTo>
                  <a:cubicBezTo>
                    <a:pt x="117042" y="621"/>
                    <a:pt x="131329" y="3383"/>
                    <a:pt x="145045" y="6526"/>
                  </a:cubicBezTo>
                  <a:cubicBezTo>
                    <a:pt x="158666" y="9765"/>
                    <a:pt x="171334" y="13670"/>
                    <a:pt x="183717" y="17861"/>
                  </a:cubicBezTo>
                  <a:cubicBezTo>
                    <a:pt x="208386" y="26243"/>
                    <a:pt x="231722" y="35768"/>
                    <a:pt x="254583" y="45769"/>
                  </a:cubicBezTo>
                  <a:cubicBezTo>
                    <a:pt x="300207" y="65772"/>
                    <a:pt x="344022" y="87489"/>
                    <a:pt x="387171" y="110063"/>
                  </a:cubicBezTo>
                  <a:cubicBezTo>
                    <a:pt x="430414" y="132828"/>
                    <a:pt x="472896" y="155116"/>
                    <a:pt x="515758" y="180262"/>
                  </a:cubicBezTo>
                  <a:cubicBezTo>
                    <a:pt x="558335" y="205504"/>
                    <a:pt x="599864" y="232840"/>
                    <a:pt x="639393" y="263130"/>
                  </a:cubicBezTo>
                  <a:cubicBezTo>
                    <a:pt x="718450" y="323137"/>
                    <a:pt x="789697" y="396385"/>
                    <a:pt x="840275" y="483157"/>
                  </a:cubicBezTo>
                  <a:cubicBezTo>
                    <a:pt x="865230" y="526687"/>
                    <a:pt x="884185" y="573740"/>
                    <a:pt x="894948" y="622603"/>
                  </a:cubicBezTo>
                  <a:cubicBezTo>
                    <a:pt x="900378" y="646987"/>
                    <a:pt x="903235" y="671943"/>
                    <a:pt x="903902" y="696803"/>
                  </a:cubicBezTo>
                  <a:cubicBezTo>
                    <a:pt x="904283" y="721759"/>
                    <a:pt x="902854" y="746333"/>
                    <a:pt x="896377" y="771289"/>
                  </a:cubicBezTo>
                  <a:lnTo>
                    <a:pt x="883233" y="768145"/>
                  </a:lnTo>
                  <a:cubicBezTo>
                    <a:pt x="885995" y="745666"/>
                    <a:pt x="884852" y="721568"/>
                    <a:pt x="881804" y="698518"/>
                  </a:cubicBezTo>
                  <a:cubicBezTo>
                    <a:pt x="878661" y="675277"/>
                    <a:pt x="873041" y="652607"/>
                    <a:pt x="865897" y="630414"/>
                  </a:cubicBezTo>
                  <a:cubicBezTo>
                    <a:pt x="851610" y="586123"/>
                    <a:pt x="829702" y="544689"/>
                    <a:pt x="803032" y="506684"/>
                  </a:cubicBezTo>
                  <a:cubicBezTo>
                    <a:pt x="750168" y="430198"/>
                    <a:pt x="678159" y="368857"/>
                    <a:pt x="601007" y="316660"/>
                  </a:cubicBezTo>
                  <a:cubicBezTo>
                    <a:pt x="562145" y="290657"/>
                    <a:pt x="521473" y="267321"/>
                    <a:pt x="479658" y="245985"/>
                  </a:cubicBezTo>
                  <a:cubicBezTo>
                    <a:pt x="437844" y="225125"/>
                    <a:pt x="393933" y="204361"/>
                    <a:pt x="350785" y="184453"/>
                  </a:cubicBezTo>
                  <a:cubicBezTo>
                    <a:pt x="307446" y="164641"/>
                    <a:pt x="263917" y="145306"/>
                    <a:pt x="220483" y="128351"/>
                  </a:cubicBezTo>
                  <a:cubicBezTo>
                    <a:pt x="198766" y="119969"/>
                    <a:pt x="177049" y="112159"/>
                    <a:pt x="155808" y="105872"/>
                  </a:cubicBezTo>
                  <a:cubicBezTo>
                    <a:pt x="145236" y="102824"/>
                    <a:pt x="134758" y="100062"/>
                    <a:pt x="124852" y="98062"/>
                  </a:cubicBezTo>
                  <a:cubicBezTo>
                    <a:pt x="114946" y="96061"/>
                    <a:pt x="105421" y="94823"/>
                    <a:pt x="98373" y="94918"/>
                  </a:cubicBezTo>
                  <a:cubicBezTo>
                    <a:pt x="94944" y="94918"/>
                    <a:pt x="92086" y="95299"/>
                    <a:pt x="90943" y="95680"/>
                  </a:cubicBezTo>
                  <a:cubicBezTo>
                    <a:pt x="89705" y="96061"/>
                    <a:pt x="90562" y="96157"/>
                    <a:pt x="92753" y="94823"/>
                  </a:cubicBezTo>
                  <a:cubicBezTo>
                    <a:pt x="94944" y="93490"/>
                    <a:pt x="97134" y="90537"/>
                    <a:pt x="97611" y="89584"/>
                  </a:cubicBezTo>
                  <a:cubicBezTo>
                    <a:pt x="98182" y="88441"/>
                    <a:pt x="97801" y="89489"/>
                    <a:pt x="97706" y="91680"/>
                  </a:cubicBezTo>
                  <a:cubicBezTo>
                    <a:pt x="97420" y="96347"/>
                    <a:pt x="98277" y="105301"/>
                    <a:pt x="100182" y="114540"/>
                  </a:cubicBezTo>
                  <a:cubicBezTo>
                    <a:pt x="102087" y="123970"/>
                    <a:pt x="104850" y="134257"/>
                    <a:pt x="107993" y="144734"/>
                  </a:cubicBezTo>
                  <a:cubicBezTo>
                    <a:pt x="120852" y="187025"/>
                    <a:pt x="138949" y="231507"/>
                    <a:pt x="156666" y="275893"/>
                  </a:cubicBezTo>
                  <a:lnTo>
                    <a:pt x="170191" y="309421"/>
                  </a:lnTo>
                  <a:lnTo>
                    <a:pt x="176478" y="324566"/>
                  </a:lnTo>
                  <a:cubicBezTo>
                    <a:pt x="178573" y="329424"/>
                    <a:pt x="180859" y="334282"/>
                    <a:pt x="183145" y="339044"/>
                  </a:cubicBezTo>
                  <a:cubicBezTo>
                    <a:pt x="192480" y="358285"/>
                    <a:pt x="203433" y="377239"/>
                    <a:pt x="215625" y="395718"/>
                  </a:cubicBezTo>
                  <a:cubicBezTo>
                    <a:pt x="240009" y="432675"/>
                    <a:pt x="269156" y="467632"/>
                    <a:pt x="300398" y="501064"/>
                  </a:cubicBezTo>
                  <a:cubicBezTo>
                    <a:pt x="331735" y="534497"/>
                    <a:pt x="365644" y="566215"/>
                    <a:pt x="400982" y="596505"/>
                  </a:cubicBezTo>
                  <a:cubicBezTo>
                    <a:pt x="436415" y="626794"/>
                    <a:pt x="473372" y="655560"/>
                    <a:pt x="509853" y="685278"/>
                  </a:cubicBezTo>
                  <a:cubicBezTo>
                    <a:pt x="546333" y="714996"/>
                    <a:pt x="582909" y="745190"/>
                    <a:pt x="619104" y="776718"/>
                  </a:cubicBezTo>
                  <a:cubicBezTo>
                    <a:pt x="655204" y="808436"/>
                    <a:pt x="691304" y="840535"/>
                    <a:pt x="725880" y="877016"/>
                  </a:cubicBezTo>
                  <a:lnTo>
                    <a:pt x="719022" y="88911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941C63EB-8CFB-3DA9-28AC-BFBFF1A9181A}"/>
                </a:ext>
              </a:extLst>
            </p:cNvPr>
            <p:cNvSpPr/>
            <p:nvPr/>
          </p:nvSpPr>
          <p:spPr>
            <a:xfrm>
              <a:off x="1958625" y="690578"/>
              <a:ext cx="1090517" cy="717850"/>
            </a:xfrm>
            <a:custGeom>
              <a:avLst/>
              <a:gdLst>
                <a:gd name="connsiteX0" fmla="*/ 0 w 1090517"/>
                <a:gd name="connsiteY0" fmla="*/ 72755 h 717850"/>
                <a:gd name="connsiteX1" fmla="*/ 102013 w 1090517"/>
                <a:gd name="connsiteY1" fmla="*/ 31321 h 717850"/>
                <a:gd name="connsiteX2" fmla="*/ 155353 w 1090517"/>
                <a:gd name="connsiteY2" fmla="*/ 17415 h 717850"/>
                <a:gd name="connsiteX3" fmla="*/ 209740 w 1090517"/>
                <a:gd name="connsiteY3" fmla="*/ 7604 h 717850"/>
                <a:gd name="connsiteX4" fmla="*/ 431768 w 1090517"/>
                <a:gd name="connsiteY4" fmla="*/ 9509 h 717850"/>
                <a:gd name="connsiteX5" fmla="*/ 642366 w 1090517"/>
                <a:gd name="connsiteY5" fmla="*/ 83518 h 717850"/>
                <a:gd name="connsiteX6" fmla="*/ 808482 w 1090517"/>
                <a:gd name="connsiteY6" fmla="*/ 228108 h 717850"/>
                <a:gd name="connsiteX7" fmla="*/ 805148 w 1090517"/>
                <a:gd name="connsiteY7" fmla="*/ 226298 h 717850"/>
                <a:gd name="connsiteX8" fmla="*/ 805244 w 1090517"/>
                <a:gd name="connsiteY8" fmla="*/ 226298 h 717850"/>
                <a:gd name="connsiteX9" fmla="*/ 889063 w 1090517"/>
                <a:gd name="connsiteY9" fmla="*/ 238109 h 717850"/>
                <a:gd name="connsiteX10" fmla="*/ 968597 w 1090517"/>
                <a:gd name="connsiteY10" fmla="*/ 270589 h 717850"/>
                <a:gd name="connsiteX11" fmla="*/ 1038797 w 1090517"/>
                <a:gd name="connsiteY11" fmla="*/ 326311 h 717850"/>
                <a:gd name="connsiteX12" fmla="*/ 1084231 w 1090517"/>
                <a:gd name="connsiteY12" fmla="*/ 409369 h 717850"/>
                <a:gd name="connsiteX13" fmla="*/ 1090517 w 1090517"/>
                <a:gd name="connsiteY13" fmla="*/ 457184 h 717850"/>
                <a:gd name="connsiteX14" fmla="*/ 1089089 w 1090517"/>
                <a:gd name="connsiteY14" fmla="*/ 499285 h 717850"/>
                <a:gd name="connsiteX15" fmla="*/ 1077944 w 1090517"/>
                <a:gd name="connsiteY15" fmla="*/ 583009 h 717850"/>
                <a:gd name="connsiteX16" fmla="*/ 1066609 w 1090517"/>
                <a:gd name="connsiteY16" fmla="*/ 624348 h 717850"/>
                <a:gd name="connsiteX17" fmla="*/ 1049464 w 1090517"/>
                <a:gd name="connsiteY17" fmla="*/ 664543 h 717850"/>
                <a:gd name="connsiteX18" fmla="*/ 1022223 w 1090517"/>
                <a:gd name="connsiteY18" fmla="*/ 700834 h 717850"/>
                <a:gd name="connsiteX19" fmla="*/ 1002030 w 1090517"/>
                <a:gd name="connsiteY19" fmla="*/ 714073 h 717850"/>
                <a:gd name="connsiteX20" fmla="*/ 977741 w 1090517"/>
                <a:gd name="connsiteY20" fmla="*/ 717407 h 717850"/>
                <a:gd name="connsiteX21" fmla="*/ 977741 w 1090517"/>
                <a:gd name="connsiteY21" fmla="*/ 703882 h 717850"/>
                <a:gd name="connsiteX22" fmla="*/ 1002792 w 1090517"/>
                <a:gd name="connsiteY22" fmla="*/ 683879 h 717850"/>
                <a:gd name="connsiteX23" fmla="*/ 1016698 w 1090517"/>
                <a:gd name="connsiteY23" fmla="*/ 650827 h 717850"/>
                <a:gd name="connsiteX24" fmla="*/ 1028224 w 1090517"/>
                <a:gd name="connsiteY24" fmla="*/ 575770 h 717850"/>
                <a:gd name="connsiteX25" fmla="*/ 1029557 w 1090517"/>
                <a:gd name="connsiteY25" fmla="*/ 497951 h 717850"/>
                <a:gd name="connsiteX26" fmla="*/ 1028033 w 1090517"/>
                <a:gd name="connsiteY26" fmla="*/ 458994 h 717850"/>
                <a:gd name="connsiteX27" fmla="*/ 1022128 w 1090517"/>
                <a:gd name="connsiteY27" fmla="*/ 426895 h 717850"/>
                <a:gd name="connsiteX28" fmla="*/ 936117 w 1090517"/>
                <a:gd name="connsiteY28" fmla="*/ 321072 h 717850"/>
                <a:gd name="connsiteX29" fmla="*/ 802291 w 1090517"/>
                <a:gd name="connsiteY29" fmla="*/ 239633 h 717850"/>
                <a:gd name="connsiteX30" fmla="*/ 802196 w 1090517"/>
                <a:gd name="connsiteY30" fmla="*/ 239633 h 717850"/>
                <a:gd name="connsiteX31" fmla="*/ 801243 w 1090517"/>
                <a:gd name="connsiteY31" fmla="*/ 239633 h 717850"/>
                <a:gd name="connsiteX32" fmla="*/ 798862 w 1090517"/>
                <a:gd name="connsiteY32" fmla="*/ 237823 h 717850"/>
                <a:gd name="connsiteX33" fmla="*/ 618649 w 1090517"/>
                <a:gd name="connsiteY33" fmla="*/ 130667 h 717850"/>
                <a:gd name="connsiteX34" fmla="*/ 421386 w 1090517"/>
                <a:gd name="connsiteY34" fmla="*/ 73993 h 717850"/>
                <a:gd name="connsiteX35" fmla="*/ 214789 w 1090517"/>
                <a:gd name="connsiteY35" fmla="*/ 63040 h 717850"/>
                <a:gd name="connsiteX36" fmla="*/ 4667 w 1090517"/>
                <a:gd name="connsiteY36" fmla="*/ 85614 h 717850"/>
                <a:gd name="connsiteX37" fmla="*/ 0 w 1090517"/>
                <a:gd name="connsiteY37" fmla="*/ 72755 h 717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090517" h="717850">
                  <a:moveTo>
                    <a:pt x="0" y="72755"/>
                  </a:moveTo>
                  <a:cubicBezTo>
                    <a:pt x="32480" y="54753"/>
                    <a:pt x="66961" y="42370"/>
                    <a:pt x="102013" y="31321"/>
                  </a:cubicBezTo>
                  <a:cubicBezTo>
                    <a:pt x="119634" y="26178"/>
                    <a:pt x="137446" y="21511"/>
                    <a:pt x="155353" y="17415"/>
                  </a:cubicBezTo>
                  <a:cubicBezTo>
                    <a:pt x="173355" y="13510"/>
                    <a:pt x="191452" y="10176"/>
                    <a:pt x="209740" y="7604"/>
                  </a:cubicBezTo>
                  <a:cubicBezTo>
                    <a:pt x="282797" y="-2969"/>
                    <a:pt x="358045" y="-2683"/>
                    <a:pt x="431768" y="9509"/>
                  </a:cubicBezTo>
                  <a:cubicBezTo>
                    <a:pt x="505396" y="21796"/>
                    <a:pt x="577691" y="46085"/>
                    <a:pt x="642366" y="83518"/>
                  </a:cubicBezTo>
                  <a:cubicBezTo>
                    <a:pt x="707136" y="120475"/>
                    <a:pt x="764572" y="169624"/>
                    <a:pt x="808482" y="228108"/>
                  </a:cubicBezTo>
                  <a:lnTo>
                    <a:pt x="805148" y="226298"/>
                  </a:lnTo>
                  <a:lnTo>
                    <a:pt x="805244" y="226298"/>
                  </a:lnTo>
                  <a:cubicBezTo>
                    <a:pt x="833914" y="226012"/>
                    <a:pt x="861631" y="230870"/>
                    <a:pt x="889063" y="238109"/>
                  </a:cubicBezTo>
                  <a:cubicBezTo>
                    <a:pt x="916400" y="245539"/>
                    <a:pt x="943165" y="256207"/>
                    <a:pt x="968597" y="270589"/>
                  </a:cubicBezTo>
                  <a:cubicBezTo>
                    <a:pt x="993934" y="284972"/>
                    <a:pt x="1018318" y="303070"/>
                    <a:pt x="1038797" y="326311"/>
                  </a:cubicBezTo>
                  <a:cubicBezTo>
                    <a:pt x="1059275" y="349361"/>
                    <a:pt x="1076039" y="377841"/>
                    <a:pt x="1084231" y="409369"/>
                  </a:cubicBezTo>
                  <a:cubicBezTo>
                    <a:pt x="1088517" y="424990"/>
                    <a:pt x="1090517" y="441182"/>
                    <a:pt x="1090517" y="457184"/>
                  </a:cubicBezTo>
                  <a:cubicBezTo>
                    <a:pt x="1090517" y="471376"/>
                    <a:pt x="1090041" y="485378"/>
                    <a:pt x="1089089" y="499285"/>
                  </a:cubicBezTo>
                  <a:cubicBezTo>
                    <a:pt x="1087374" y="527193"/>
                    <a:pt x="1083850" y="555196"/>
                    <a:pt x="1077944" y="583009"/>
                  </a:cubicBezTo>
                  <a:cubicBezTo>
                    <a:pt x="1074991" y="596916"/>
                    <a:pt x="1071086" y="610727"/>
                    <a:pt x="1066609" y="624348"/>
                  </a:cubicBezTo>
                  <a:cubicBezTo>
                    <a:pt x="1062133" y="638064"/>
                    <a:pt x="1056608" y="651589"/>
                    <a:pt x="1049464" y="664543"/>
                  </a:cubicBezTo>
                  <a:cubicBezTo>
                    <a:pt x="1042416" y="677497"/>
                    <a:pt x="1034034" y="690261"/>
                    <a:pt x="1022223" y="700834"/>
                  </a:cubicBezTo>
                  <a:cubicBezTo>
                    <a:pt x="1016413" y="706072"/>
                    <a:pt x="1009745" y="710930"/>
                    <a:pt x="1002030" y="714073"/>
                  </a:cubicBezTo>
                  <a:cubicBezTo>
                    <a:pt x="994410" y="717217"/>
                    <a:pt x="985838" y="718645"/>
                    <a:pt x="977741" y="717407"/>
                  </a:cubicBezTo>
                  <a:lnTo>
                    <a:pt x="977741" y="703882"/>
                  </a:lnTo>
                  <a:cubicBezTo>
                    <a:pt x="988790" y="701500"/>
                    <a:pt x="996601" y="693499"/>
                    <a:pt x="1002792" y="683879"/>
                  </a:cubicBezTo>
                  <a:cubicBezTo>
                    <a:pt x="1008793" y="674068"/>
                    <a:pt x="1013270" y="662638"/>
                    <a:pt x="1016698" y="650827"/>
                  </a:cubicBezTo>
                  <a:cubicBezTo>
                    <a:pt x="1023175" y="626920"/>
                    <a:pt x="1026795" y="601488"/>
                    <a:pt x="1028224" y="575770"/>
                  </a:cubicBezTo>
                  <a:cubicBezTo>
                    <a:pt x="1030033" y="550053"/>
                    <a:pt x="1030033" y="524050"/>
                    <a:pt x="1029557" y="497951"/>
                  </a:cubicBezTo>
                  <a:cubicBezTo>
                    <a:pt x="1029176" y="484902"/>
                    <a:pt x="1028700" y="471853"/>
                    <a:pt x="1028033" y="458994"/>
                  </a:cubicBezTo>
                  <a:cubicBezTo>
                    <a:pt x="1027176" y="447945"/>
                    <a:pt x="1025366" y="437277"/>
                    <a:pt x="1022128" y="426895"/>
                  </a:cubicBezTo>
                  <a:cubicBezTo>
                    <a:pt x="1009650" y="385270"/>
                    <a:pt x="975741" y="350885"/>
                    <a:pt x="936117" y="321072"/>
                  </a:cubicBezTo>
                  <a:cubicBezTo>
                    <a:pt x="896112" y="291259"/>
                    <a:pt x="849916" y="265732"/>
                    <a:pt x="802291" y="239633"/>
                  </a:cubicBezTo>
                  <a:lnTo>
                    <a:pt x="802196" y="239633"/>
                  </a:lnTo>
                  <a:lnTo>
                    <a:pt x="801243" y="239633"/>
                  </a:lnTo>
                  <a:lnTo>
                    <a:pt x="798862" y="237823"/>
                  </a:lnTo>
                  <a:cubicBezTo>
                    <a:pt x="741521" y="194866"/>
                    <a:pt x="681895" y="158194"/>
                    <a:pt x="618649" y="130667"/>
                  </a:cubicBezTo>
                  <a:cubicBezTo>
                    <a:pt x="555307" y="103426"/>
                    <a:pt x="489204" y="84471"/>
                    <a:pt x="421386" y="73993"/>
                  </a:cubicBezTo>
                  <a:cubicBezTo>
                    <a:pt x="353568" y="63325"/>
                    <a:pt x="284417" y="60658"/>
                    <a:pt x="214789" y="63040"/>
                  </a:cubicBezTo>
                  <a:cubicBezTo>
                    <a:pt x="145256" y="65707"/>
                    <a:pt x="74962" y="73327"/>
                    <a:pt x="4667" y="85614"/>
                  </a:cubicBezTo>
                  <a:lnTo>
                    <a:pt x="0" y="727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283FABD1-C8A2-8BAE-AFC6-16517CFBAA28}"/>
                </a:ext>
              </a:extLst>
            </p:cNvPr>
            <p:cNvSpPr/>
            <p:nvPr/>
          </p:nvSpPr>
          <p:spPr>
            <a:xfrm>
              <a:off x="2001012" y="1064610"/>
              <a:ext cx="238410" cy="153636"/>
            </a:xfrm>
            <a:custGeom>
              <a:avLst/>
              <a:gdLst>
                <a:gd name="connsiteX0" fmla="*/ 0 w 238410"/>
                <a:gd name="connsiteY0" fmla="*/ 98011 h 153636"/>
                <a:gd name="connsiteX1" fmla="*/ 238411 w 238410"/>
                <a:gd name="connsiteY1" fmla="*/ 12667 h 153636"/>
                <a:gd name="connsiteX2" fmla="*/ 0 w 238410"/>
                <a:gd name="connsiteY2" fmla="*/ 98011 h 153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8410" h="153636">
                  <a:moveTo>
                    <a:pt x="0" y="98011"/>
                  </a:moveTo>
                  <a:cubicBezTo>
                    <a:pt x="0" y="98011"/>
                    <a:pt x="58007" y="-42007"/>
                    <a:pt x="238411" y="12667"/>
                  </a:cubicBezTo>
                  <a:cubicBezTo>
                    <a:pt x="238411" y="12667"/>
                    <a:pt x="234982" y="261460"/>
                    <a:pt x="0" y="9801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E2712C0F-3712-C526-8253-B0791BBDCA91}"/>
                </a:ext>
              </a:extLst>
            </p:cNvPr>
            <p:cNvSpPr/>
            <p:nvPr/>
          </p:nvSpPr>
          <p:spPr>
            <a:xfrm>
              <a:off x="1675957" y="1339024"/>
              <a:ext cx="684527" cy="415073"/>
            </a:xfrm>
            <a:custGeom>
              <a:avLst/>
              <a:gdLst>
                <a:gd name="connsiteX0" fmla="*/ 13682 w 684527"/>
                <a:gd name="connsiteY0" fmla="*/ 0 h 415073"/>
                <a:gd name="connsiteX1" fmla="*/ 101883 w 684527"/>
                <a:gd name="connsiteY1" fmla="*/ 199549 h 415073"/>
                <a:gd name="connsiteX2" fmla="*/ 255808 w 684527"/>
                <a:gd name="connsiteY2" fmla="*/ 333280 h 415073"/>
                <a:gd name="connsiteX3" fmla="*/ 462976 w 684527"/>
                <a:gd name="connsiteY3" fmla="*/ 356997 h 415073"/>
                <a:gd name="connsiteX4" fmla="*/ 679003 w 684527"/>
                <a:gd name="connsiteY4" fmla="*/ 306800 h 415073"/>
                <a:gd name="connsiteX5" fmla="*/ 684528 w 684527"/>
                <a:gd name="connsiteY5" fmla="*/ 319183 h 415073"/>
                <a:gd name="connsiteX6" fmla="*/ 470501 w 684527"/>
                <a:gd name="connsiteY6" fmla="*/ 404431 h 415073"/>
                <a:gd name="connsiteX7" fmla="*/ 352105 w 684527"/>
                <a:gd name="connsiteY7" fmla="*/ 414623 h 415073"/>
                <a:gd name="connsiteX8" fmla="*/ 232852 w 684527"/>
                <a:gd name="connsiteY8" fmla="*/ 389477 h 415073"/>
                <a:gd name="connsiteX9" fmla="*/ 128935 w 684527"/>
                <a:gd name="connsiteY9" fmla="*/ 323564 h 415073"/>
                <a:gd name="connsiteX10" fmla="*/ 55402 w 684527"/>
                <a:gd name="connsiteY10" fmla="*/ 227457 h 415073"/>
                <a:gd name="connsiteX11" fmla="*/ 13301 w 684527"/>
                <a:gd name="connsiteY11" fmla="*/ 117062 h 415073"/>
                <a:gd name="connsiteX12" fmla="*/ 252 w 684527"/>
                <a:gd name="connsiteY12" fmla="*/ 1429 h 415073"/>
                <a:gd name="connsiteX13" fmla="*/ 13682 w 684527"/>
                <a:gd name="connsiteY13" fmla="*/ 0 h 415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84527" h="415073">
                  <a:moveTo>
                    <a:pt x="13682" y="0"/>
                  </a:moveTo>
                  <a:cubicBezTo>
                    <a:pt x="34447" y="71628"/>
                    <a:pt x="62545" y="140399"/>
                    <a:pt x="101883" y="199549"/>
                  </a:cubicBezTo>
                  <a:cubicBezTo>
                    <a:pt x="140841" y="258699"/>
                    <a:pt x="192657" y="306896"/>
                    <a:pt x="255808" y="333280"/>
                  </a:cubicBezTo>
                  <a:cubicBezTo>
                    <a:pt x="318863" y="359950"/>
                    <a:pt x="391063" y="364808"/>
                    <a:pt x="462976" y="356997"/>
                  </a:cubicBezTo>
                  <a:cubicBezTo>
                    <a:pt x="535176" y="349282"/>
                    <a:pt x="607090" y="329279"/>
                    <a:pt x="679003" y="306800"/>
                  </a:cubicBezTo>
                  <a:lnTo>
                    <a:pt x="684528" y="319183"/>
                  </a:lnTo>
                  <a:cubicBezTo>
                    <a:pt x="618996" y="357950"/>
                    <a:pt x="547368" y="388334"/>
                    <a:pt x="470501" y="404431"/>
                  </a:cubicBezTo>
                  <a:cubicBezTo>
                    <a:pt x="432115" y="412242"/>
                    <a:pt x="392301" y="416528"/>
                    <a:pt x="352105" y="414623"/>
                  </a:cubicBezTo>
                  <a:cubicBezTo>
                    <a:pt x="311910" y="412813"/>
                    <a:pt x="271238" y="404813"/>
                    <a:pt x="232852" y="389477"/>
                  </a:cubicBezTo>
                  <a:cubicBezTo>
                    <a:pt x="194562" y="374142"/>
                    <a:pt x="158938" y="351568"/>
                    <a:pt x="128935" y="323564"/>
                  </a:cubicBezTo>
                  <a:cubicBezTo>
                    <a:pt x="98931" y="295466"/>
                    <a:pt x="74356" y="262509"/>
                    <a:pt x="55402" y="227457"/>
                  </a:cubicBezTo>
                  <a:cubicBezTo>
                    <a:pt x="36352" y="192310"/>
                    <a:pt x="22636" y="154972"/>
                    <a:pt x="13301" y="117062"/>
                  </a:cubicBezTo>
                  <a:cubicBezTo>
                    <a:pt x="4252" y="79058"/>
                    <a:pt x="-1272" y="40576"/>
                    <a:pt x="252" y="1429"/>
                  </a:cubicBezTo>
                  <a:lnTo>
                    <a:pt x="1368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CF133FB8-DC52-EF5C-FAE7-5EB67AB45321}"/>
                </a:ext>
              </a:extLst>
            </p:cNvPr>
            <p:cNvSpPr/>
            <p:nvPr/>
          </p:nvSpPr>
          <p:spPr>
            <a:xfrm>
              <a:off x="1005458" y="4620101"/>
              <a:ext cx="1353883" cy="167457"/>
            </a:xfrm>
            <a:custGeom>
              <a:avLst/>
              <a:gdLst>
                <a:gd name="connsiteX0" fmla="*/ 6096 w 1353883"/>
                <a:gd name="connsiteY0" fmla="*/ 0 h 167457"/>
                <a:gd name="connsiteX1" fmla="*/ 169736 w 1353883"/>
                <a:gd name="connsiteY1" fmla="*/ 33909 h 167457"/>
                <a:gd name="connsiteX2" fmla="*/ 333661 w 1353883"/>
                <a:gd name="connsiteY2" fmla="*/ 28670 h 167457"/>
                <a:gd name="connsiteX3" fmla="*/ 373571 w 1353883"/>
                <a:gd name="connsiteY3" fmla="*/ 21050 h 167457"/>
                <a:gd name="connsiteX4" fmla="*/ 420053 w 1353883"/>
                <a:gd name="connsiteY4" fmla="*/ 14002 h 167457"/>
                <a:gd name="connsiteX5" fmla="*/ 511112 w 1353883"/>
                <a:gd name="connsiteY5" fmla="*/ 15621 h 167457"/>
                <a:gd name="connsiteX6" fmla="*/ 598361 w 1353883"/>
                <a:gd name="connsiteY6" fmla="*/ 28194 h 167457"/>
                <a:gd name="connsiteX7" fmla="*/ 683038 w 1353883"/>
                <a:gd name="connsiteY7" fmla="*/ 45149 h 167457"/>
                <a:gd name="connsiteX8" fmla="*/ 1014698 w 1353883"/>
                <a:gd name="connsiteY8" fmla="*/ 104966 h 167457"/>
                <a:gd name="connsiteX9" fmla="*/ 1181767 w 1353883"/>
                <a:gd name="connsiteY9" fmla="*/ 113157 h 167457"/>
                <a:gd name="connsiteX10" fmla="*/ 1350645 w 1353883"/>
                <a:gd name="connsiteY10" fmla="*/ 101441 h 167457"/>
                <a:gd name="connsiteX11" fmla="*/ 1353884 w 1353883"/>
                <a:gd name="connsiteY11" fmla="*/ 114586 h 167457"/>
                <a:gd name="connsiteX12" fmla="*/ 1010603 w 1353883"/>
                <a:gd name="connsiteY12" fmla="*/ 166973 h 167457"/>
                <a:gd name="connsiteX13" fmla="*/ 667607 w 1353883"/>
                <a:gd name="connsiteY13" fmla="*/ 116681 h 167457"/>
                <a:gd name="connsiteX14" fmla="*/ 503206 w 1353883"/>
                <a:gd name="connsiteY14" fmla="*/ 84392 h 167457"/>
                <a:gd name="connsiteX15" fmla="*/ 423577 w 1353883"/>
                <a:gd name="connsiteY15" fmla="*/ 78962 h 167457"/>
                <a:gd name="connsiteX16" fmla="*/ 385191 w 1353883"/>
                <a:gd name="connsiteY16" fmla="*/ 82201 h 167457"/>
                <a:gd name="connsiteX17" fmla="*/ 340519 w 1353883"/>
                <a:gd name="connsiteY17" fmla="*/ 87440 h 167457"/>
                <a:gd name="connsiteX18" fmla="*/ 163449 w 1353883"/>
                <a:gd name="connsiteY18" fmla="*/ 74962 h 167457"/>
                <a:gd name="connsiteX19" fmla="*/ 79058 w 1353883"/>
                <a:gd name="connsiteY19" fmla="*/ 50006 h 167457"/>
                <a:gd name="connsiteX20" fmla="*/ 0 w 1353883"/>
                <a:gd name="connsiteY20" fmla="*/ 12097 h 167457"/>
                <a:gd name="connsiteX21" fmla="*/ 6096 w 1353883"/>
                <a:gd name="connsiteY21" fmla="*/ 0 h 167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53883" h="167457">
                  <a:moveTo>
                    <a:pt x="6096" y="0"/>
                  </a:moveTo>
                  <a:cubicBezTo>
                    <a:pt x="59055" y="18002"/>
                    <a:pt x="114681" y="29051"/>
                    <a:pt x="169736" y="33909"/>
                  </a:cubicBezTo>
                  <a:cubicBezTo>
                    <a:pt x="224885" y="38767"/>
                    <a:pt x="280035" y="37338"/>
                    <a:pt x="333661" y="28670"/>
                  </a:cubicBezTo>
                  <a:cubicBezTo>
                    <a:pt x="347091" y="26575"/>
                    <a:pt x="360426" y="24003"/>
                    <a:pt x="373571" y="21050"/>
                  </a:cubicBezTo>
                  <a:cubicBezTo>
                    <a:pt x="388525" y="17621"/>
                    <a:pt x="404717" y="15145"/>
                    <a:pt x="420053" y="14002"/>
                  </a:cubicBezTo>
                  <a:cubicBezTo>
                    <a:pt x="451104" y="11525"/>
                    <a:pt x="481489" y="12668"/>
                    <a:pt x="511112" y="15621"/>
                  </a:cubicBezTo>
                  <a:cubicBezTo>
                    <a:pt x="540830" y="18479"/>
                    <a:pt x="569786" y="22955"/>
                    <a:pt x="598361" y="28194"/>
                  </a:cubicBezTo>
                  <a:cubicBezTo>
                    <a:pt x="626936" y="33242"/>
                    <a:pt x="655130" y="39148"/>
                    <a:pt x="683038" y="45149"/>
                  </a:cubicBezTo>
                  <a:cubicBezTo>
                    <a:pt x="794671" y="69247"/>
                    <a:pt x="903732" y="93345"/>
                    <a:pt x="1014698" y="104966"/>
                  </a:cubicBezTo>
                  <a:cubicBezTo>
                    <a:pt x="1070134" y="110776"/>
                    <a:pt x="1125855" y="113729"/>
                    <a:pt x="1181767" y="113157"/>
                  </a:cubicBezTo>
                  <a:cubicBezTo>
                    <a:pt x="1237869" y="112967"/>
                    <a:pt x="1293971" y="108109"/>
                    <a:pt x="1350645" y="101441"/>
                  </a:cubicBezTo>
                  <a:lnTo>
                    <a:pt x="1353884" y="114586"/>
                  </a:lnTo>
                  <a:cubicBezTo>
                    <a:pt x="1245489" y="154972"/>
                    <a:pt x="1127284" y="170498"/>
                    <a:pt x="1010603" y="166973"/>
                  </a:cubicBezTo>
                  <a:cubicBezTo>
                    <a:pt x="893636" y="164116"/>
                    <a:pt x="778574" y="141446"/>
                    <a:pt x="667607" y="116681"/>
                  </a:cubicBezTo>
                  <a:cubicBezTo>
                    <a:pt x="612077" y="104585"/>
                    <a:pt x="557117" y="92012"/>
                    <a:pt x="503206" y="84392"/>
                  </a:cubicBezTo>
                  <a:cubicBezTo>
                    <a:pt x="476250" y="80772"/>
                    <a:pt x="449580" y="78296"/>
                    <a:pt x="423577" y="78962"/>
                  </a:cubicBezTo>
                  <a:cubicBezTo>
                    <a:pt x="410432" y="79343"/>
                    <a:pt x="398240" y="80201"/>
                    <a:pt x="385191" y="82201"/>
                  </a:cubicBezTo>
                  <a:cubicBezTo>
                    <a:pt x="370332" y="84487"/>
                    <a:pt x="355473" y="86296"/>
                    <a:pt x="340519" y="87440"/>
                  </a:cubicBezTo>
                  <a:cubicBezTo>
                    <a:pt x="280797" y="92107"/>
                    <a:pt x="220885" y="87630"/>
                    <a:pt x="163449" y="74962"/>
                  </a:cubicBezTo>
                  <a:cubicBezTo>
                    <a:pt x="134684" y="68390"/>
                    <a:pt x="106394" y="60484"/>
                    <a:pt x="79058" y="50006"/>
                  </a:cubicBezTo>
                  <a:cubicBezTo>
                    <a:pt x="51721" y="39529"/>
                    <a:pt x="25241" y="27718"/>
                    <a:pt x="0" y="12097"/>
                  </a:cubicBezTo>
                  <a:lnTo>
                    <a:pt x="6096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26930955-9F09-49D7-1582-B6CA28609C05}"/>
                </a:ext>
              </a:extLst>
            </p:cNvPr>
            <p:cNvSpPr/>
            <p:nvPr/>
          </p:nvSpPr>
          <p:spPr>
            <a:xfrm>
              <a:off x="198" y="3661935"/>
              <a:ext cx="545488" cy="855442"/>
            </a:xfrm>
            <a:custGeom>
              <a:avLst/>
              <a:gdLst>
                <a:gd name="connsiteX0" fmla="*/ 543012 w 545488"/>
                <a:gd name="connsiteY0" fmla="*/ 32907 h 855442"/>
                <a:gd name="connsiteX1" fmla="*/ 363085 w 545488"/>
                <a:gd name="connsiteY1" fmla="*/ 45099 h 855442"/>
                <a:gd name="connsiteX2" fmla="*/ 278503 w 545488"/>
                <a:gd name="connsiteY2" fmla="*/ 68245 h 855442"/>
                <a:gd name="connsiteX3" fmla="*/ 203065 w 545488"/>
                <a:gd name="connsiteY3" fmla="*/ 106536 h 855442"/>
                <a:gd name="connsiteX4" fmla="*/ 104767 w 545488"/>
                <a:gd name="connsiteY4" fmla="*/ 231504 h 855442"/>
                <a:gd name="connsiteX5" fmla="*/ 93146 w 545488"/>
                <a:gd name="connsiteY5" fmla="*/ 270556 h 855442"/>
                <a:gd name="connsiteX6" fmla="*/ 89146 w 545488"/>
                <a:gd name="connsiteY6" fmla="*/ 290749 h 855442"/>
                <a:gd name="connsiteX7" fmla="*/ 87526 w 545488"/>
                <a:gd name="connsiteY7" fmla="*/ 301417 h 855442"/>
                <a:gd name="connsiteX8" fmla="*/ 86193 w 545488"/>
                <a:gd name="connsiteY8" fmla="*/ 311799 h 855442"/>
                <a:gd name="connsiteX9" fmla="*/ 83240 w 545488"/>
                <a:gd name="connsiteY9" fmla="*/ 396286 h 855442"/>
                <a:gd name="connsiteX10" fmla="*/ 119816 w 545488"/>
                <a:gd name="connsiteY10" fmla="*/ 561354 h 855442"/>
                <a:gd name="connsiteX11" fmla="*/ 206875 w 545488"/>
                <a:gd name="connsiteY11" fmla="*/ 705944 h 855442"/>
                <a:gd name="connsiteX12" fmla="*/ 341463 w 545488"/>
                <a:gd name="connsiteY12" fmla="*/ 801003 h 855442"/>
                <a:gd name="connsiteX13" fmla="*/ 508246 w 545488"/>
                <a:gd name="connsiteY13" fmla="*/ 790049 h 855442"/>
                <a:gd name="connsiteX14" fmla="*/ 515580 w 545488"/>
                <a:gd name="connsiteY14" fmla="*/ 801480 h 855442"/>
                <a:gd name="connsiteX15" fmla="*/ 430045 w 545488"/>
                <a:gd name="connsiteY15" fmla="*/ 847485 h 855442"/>
                <a:gd name="connsiteX16" fmla="*/ 329366 w 545488"/>
                <a:gd name="connsiteY16" fmla="*/ 851867 h 855442"/>
                <a:gd name="connsiteX17" fmla="*/ 233926 w 545488"/>
                <a:gd name="connsiteY17" fmla="*/ 817577 h 855442"/>
                <a:gd name="connsiteX18" fmla="*/ 153630 w 545488"/>
                <a:gd name="connsiteY18" fmla="*/ 757188 h 855442"/>
                <a:gd name="connsiteX19" fmla="*/ 277 w 545488"/>
                <a:gd name="connsiteY19" fmla="*/ 399905 h 855442"/>
                <a:gd name="connsiteX20" fmla="*/ 6278 w 545488"/>
                <a:gd name="connsiteY20" fmla="*/ 300560 h 855442"/>
                <a:gd name="connsiteX21" fmla="*/ 8374 w 545488"/>
                <a:gd name="connsiteY21" fmla="*/ 288177 h 855442"/>
                <a:gd name="connsiteX22" fmla="*/ 10755 w 545488"/>
                <a:gd name="connsiteY22" fmla="*/ 276080 h 855442"/>
                <a:gd name="connsiteX23" fmla="*/ 16660 w 545488"/>
                <a:gd name="connsiteY23" fmla="*/ 251220 h 855442"/>
                <a:gd name="connsiteX24" fmla="*/ 33424 w 545488"/>
                <a:gd name="connsiteY24" fmla="*/ 202643 h 855442"/>
                <a:gd name="connsiteX25" fmla="*/ 89146 w 545488"/>
                <a:gd name="connsiteY25" fmla="*/ 115203 h 855442"/>
                <a:gd name="connsiteX26" fmla="*/ 169632 w 545488"/>
                <a:gd name="connsiteY26" fmla="*/ 51576 h 855442"/>
                <a:gd name="connsiteX27" fmla="*/ 262215 w 545488"/>
                <a:gd name="connsiteY27" fmla="*/ 15286 h 855442"/>
                <a:gd name="connsiteX28" fmla="*/ 357846 w 545488"/>
                <a:gd name="connsiteY28" fmla="*/ 903 h 855442"/>
                <a:gd name="connsiteX29" fmla="*/ 452810 w 545488"/>
                <a:gd name="connsiteY29" fmla="*/ 2999 h 855442"/>
                <a:gd name="connsiteX30" fmla="*/ 545488 w 545488"/>
                <a:gd name="connsiteY30" fmla="*/ 19382 h 855442"/>
                <a:gd name="connsiteX31" fmla="*/ 543012 w 545488"/>
                <a:gd name="connsiteY31" fmla="*/ 32907 h 855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45488" h="855442">
                  <a:moveTo>
                    <a:pt x="543012" y="32907"/>
                  </a:moveTo>
                  <a:cubicBezTo>
                    <a:pt x="482338" y="30336"/>
                    <a:pt x="421282" y="34146"/>
                    <a:pt x="363085" y="45099"/>
                  </a:cubicBezTo>
                  <a:cubicBezTo>
                    <a:pt x="334033" y="50909"/>
                    <a:pt x="305554" y="58148"/>
                    <a:pt x="278503" y="68245"/>
                  </a:cubicBezTo>
                  <a:cubicBezTo>
                    <a:pt x="251452" y="78341"/>
                    <a:pt x="226115" y="91296"/>
                    <a:pt x="203065" y="106536"/>
                  </a:cubicBezTo>
                  <a:cubicBezTo>
                    <a:pt x="156773" y="137301"/>
                    <a:pt x="123340" y="180926"/>
                    <a:pt x="104767" y="231504"/>
                  </a:cubicBezTo>
                  <a:cubicBezTo>
                    <a:pt x="100195" y="244172"/>
                    <a:pt x="96194" y="257221"/>
                    <a:pt x="93146" y="270556"/>
                  </a:cubicBezTo>
                  <a:cubicBezTo>
                    <a:pt x="91622" y="277223"/>
                    <a:pt x="90289" y="284081"/>
                    <a:pt x="89146" y="290749"/>
                  </a:cubicBezTo>
                  <a:lnTo>
                    <a:pt x="87526" y="301417"/>
                  </a:lnTo>
                  <a:lnTo>
                    <a:pt x="86193" y="311799"/>
                  </a:lnTo>
                  <a:cubicBezTo>
                    <a:pt x="82669" y="339803"/>
                    <a:pt x="81621" y="368092"/>
                    <a:pt x="83240" y="396286"/>
                  </a:cubicBezTo>
                  <a:cubicBezTo>
                    <a:pt x="86098" y="452674"/>
                    <a:pt x="98766" y="508681"/>
                    <a:pt x="119816" y="561354"/>
                  </a:cubicBezTo>
                  <a:cubicBezTo>
                    <a:pt x="140581" y="614123"/>
                    <a:pt x="169918" y="663557"/>
                    <a:pt x="206875" y="705944"/>
                  </a:cubicBezTo>
                  <a:cubicBezTo>
                    <a:pt x="243832" y="748044"/>
                    <a:pt x="289075" y="783382"/>
                    <a:pt x="341463" y="801003"/>
                  </a:cubicBezTo>
                  <a:cubicBezTo>
                    <a:pt x="393565" y="819101"/>
                    <a:pt x="453001" y="815386"/>
                    <a:pt x="508246" y="790049"/>
                  </a:cubicBezTo>
                  <a:lnTo>
                    <a:pt x="515580" y="801480"/>
                  </a:lnTo>
                  <a:cubicBezTo>
                    <a:pt x="491577" y="822339"/>
                    <a:pt x="462240" y="838437"/>
                    <a:pt x="430045" y="847485"/>
                  </a:cubicBezTo>
                  <a:cubicBezTo>
                    <a:pt x="397756" y="855963"/>
                    <a:pt x="362894" y="858058"/>
                    <a:pt x="329366" y="851867"/>
                  </a:cubicBezTo>
                  <a:cubicBezTo>
                    <a:pt x="295838" y="845961"/>
                    <a:pt x="263263" y="834246"/>
                    <a:pt x="233926" y="817577"/>
                  </a:cubicBezTo>
                  <a:cubicBezTo>
                    <a:pt x="204398" y="801098"/>
                    <a:pt x="177633" y="780334"/>
                    <a:pt x="153630" y="757188"/>
                  </a:cubicBezTo>
                  <a:cubicBezTo>
                    <a:pt x="57904" y="663462"/>
                    <a:pt x="5135" y="532493"/>
                    <a:pt x="277" y="399905"/>
                  </a:cubicBezTo>
                  <a:cubicBezTo>
                    <a:pt x="-770" y="366758"/>
                    <a:pt x="1135" y="333421"/>
                    <a:pt x="6278" y="300560"/>
                  </a:cubicBezTo>
                  <a:lnTo>
                    <a:pt x="8374" y="288177"/>
                  </a:lnTo>
                  <a:lnTo>
                    <a:pt x="10755" y="276080"/>
                  </a:lnTo>
                  <a:cubicBezTo>
                    <a:pt x="12469" y="267698"/>
                    <a:pt x="14374" y="259507"/>
                    <a:pt x="16660" y="251220"/>
                  </a:cubicBezTo>
                  <a:cubicBezTo>
                    <a:pt x="21137" y="234837"/>
                    <a:pt x="26566" y="218454"/>
                    <a:pt x="33424" y="202643"/>
                  </a:cubicBezTo>
                  <a:cubicBezTo>
                    <a:pt x="47140" y="171020"/>
                    <a:pt x="65619" y="140825"/>
                    <a:pt x="89146" y="115203"/>
                  </a:cubicBezTo>
                  <a:cubicBezTo>
                    <a:pt x="112577" y="89486"/>
                    <a:pt x="140200" y="68150"/>
                    <a:pt x="169632" y="51576"/>
                  </a:cubicBezTo>
                  <a:cubicBezTo>
                    <a:pt x="199064" y="34812"/>
                    <a:pt x="230592" y="23382"/>
                    <a:pt x="262215" y="15286"/>
                  </a:cubicBezTo>
                  <a:cubicBezTo>
                    <a:pt x="293933" y="7285"/>
                    <a:pt x="325937" y="2427"/>
                    <a:pt x="357846" y="903"/>
                  </a:cubicBezTo>
                  <a:cubicBezTo>
                    <a:pt x="389755" y="-716"/>
                    <a:pt x="421473" y="-240"/>
                    <a:pt x="452810" y="2999"/>
                  </a:cubicBezTo>
                  <a:cubicBezTo>
                    <a:pt x="484147" y="6142"/>
                    <a:pt x="515008" y="11095"/>
                    <a:pt x="545488" y="19382"/>
                  </a:cubicBezTo>
                  <a:lnTo>
                    <a:pt x="543012" y="3290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913D4D50-2E63-61E3-9D70-27510DA1C691}"/>
                </a:ext>
              </a:extLst>
            </p:cNvPr>
            <p:cNvSpPr/>
            <p:nvPr/>
          </p:nvSpPr>
          <p:spPr>
            <a:xfrm>
              <a:off x="2589561" y="1400651"/>
              <a:ext cx="291139" cy="204794"/>
            </a:xfrm>
            <a:custGeom>
              <a:avLst/>
              <a:gdLst>
                <a:gd name="connsiteX0" fmla="*/ 0 w 291139"/>
                <a:gd name="connsiteY0" fmla="*/ 188404 h 204794"/>
                <a:gd name="connsiteX1" fmla="*/ 25527 w 291139"/>
                <a:gd name="connsiteY1" fmla="*/ 174879 h 204794"/>
                <a:gd name="connsiteX2" fmla="*/ 50102 w 291139"/>
                <a:gd name="connsiteY2" fmla="*/ 168688 h 204794"/>
                <a:gd name="connsiteX3" fmla="*/ 97250 w 291139"/>
                <a:gd name="connsiteY3" fmla="*/ 159639 h 204794"/>
                <a:gd name="connsiteX4" fmla="*/ 181261 w 291139"/>
                <a:gd name="connsiteY4" fmla="*/ 135446 h 204794"/>
                <a:gd name="connsiteX5" fmla="*/ 238411 w 291139"/>
                <a:gd name="connsiteY5" fmla="*/ 84868 h 204794"/>
                <a:gd name="connsiteX6" fmla="*/ 268319 w 291139"/>
                <a:gd name="connsiteY6" fmla="*/ 762 h 204794"/>
                <a:gd name="connsiteX7" fmla="*/ 281845 w 291139"/>
                <a:gd name="connsiteY7" fmla="*/ 0 h 204794"/>
                <a:gd name="connsiteX8" fmla="*/ 282512 w 291139"/>
                <a:gd name="connsiteY8" fmla="*/ 104870 h 204794"/>
                <a:gd name="connsiteX9" fmla="*/ 251746 w 291139"/>
                <a:gd name="connsiteY9" fmla="*/ 153829 h 204794"/>
                <a:gd name="connsiteX10" fmla="*/ 204406 w 291139"/>
                <a:gd name="connsiteY10" fmla="*/ 186023 h 204794"/>
                <a:gd name="connsiteX11" fmla="*/ 101155 w 291139"/>
                <a:gd name="connsiteY11" fmla="*/ 204788 h 204794"/>
                <a:gd name="connsiteX12" fmla="*/ 51911 w 291139"/>
                <a:gd name="connsiteY12" fmla="*/ 201644 h 204794"/>
                <a:gd name="connsiteX13" fmla="*/ 28385 w 291139"/>
                <a:gd name="connsiteY13" fmla="*/ 199168 h 204794"/>
                <a:gd name="connsiteX14" fmla="*/ 8192 w 291139"/>
                <a:gd name="connsiteY14" fmla="*/ 199168 h 204794"/>
                <a:gd name="connsiteX15" fmla="*/ 0 w 291139"/>
                <a:gd name="connsiteY15" fmla="*/ 188404 h 204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91139" h="204794">
                  <a:moveTo>
                    <a:pt x="0" y="188404"/>
                  </a:moveTo>
                  <a:cubicBezTo>
                    <a:pt x="8287" y="179927"/>
                    <a:pt x="17336" y="177737"/>
                    <a:pt x="25527" y="174879"/>
                  </a:cubicBezTo>
                  <a:cubicBezTo>
                    <a:pt x="33909" y="172117"/>
                    <a:pt x="42101" y="170593"/>
                    <a:pt x="50102" y="168688"/>
                  </a:cubicBezTo>
                  <a:cubicBezTo>
                    <a:pt x="66199" y="165259"/>
                    <a:pt x="81915" y="162592"/>
                    <a:pt x="97250" y="159639"/>
                  </a:cubicBezTo>
                  <a:cubicBezTo>
                    <a:pt x="127730" y="153829"/>
                    <a:pt x="156781" y="147066"/>
                    <a:pt x="181261" y="135446"/>
                  </a:cubicBezTo>
                  <a:cubicBezTo>
                    <a:pt x="205835" y="123825"/>
                    <a:pt x="224600" y="107823"/>
                    <a:pt x="238411" y="84868"/>
                  </a:cubicBezTo>
                  <a:cubicBezTo>
                    <a:pt x="252413" y="61913"/>
                    <a:pt x="260413" y="32575"/>
                    <a:pt x="268319" y="762"/>
                  </a:cubicBezTo>
                  <a:lnTo>
                    <a:pt x="281845" y="0"/>
                  </a:lnTo>
                  <a:cubicBezTo>
                    <a:pt x="292989" y="32099"/>
                    <a:pt x="295180" y="68866"/>
                    <a:pt x="282512" y="104870"/>
                  </a:cubicBezTo>
                  <a:cubicBezTo>
                    <a:pt x="276130" y="122682"/>
                    <a:pt x="265652" y="139922"/>
                    <a:pt x="251746" y="153829"/>
                  </a:cubicBezTo>
                  <a:cubicBezTo>
                    <a:pt x="238030" y="167926"/>
                    <a:pt x="221361" y="178498"/>
                    <a:pt x="204406" y="186023"/>
                  </a:cubicBezTo>
                  <a:cubicBezTo>
                    <a:pt x="170021" y="201073"/>
                    <a:pt x="134588" y="204978"/>
                    <a:pt x="101155" y="204788"/>
                  </a:cubicBezTo>
                  <a:cubicBezTo>
                    <a:pt x="84392" y="204692"/>
                    <a:pt x="67913" y="203359"/>
                    <a:pt x="51911" y="201644"/>
                  </a:cubicBezTo>
                  <a:lnTo>
                    <a:pt x="28385" y="199168"/>
                  </a:lnTo>
                  <a:cubicBezTo>
                    <a:pt x="20860" y="198596"/>
                    <a:pt x="13145" y="197929"/>
                    <a:pt x="8192" y="199168"/>
                  </a:cubicBezTo>
                  <a:lnTo>
                    <a:pt x="0" y="1884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:a16="http://schemas.microsoft.com/office/drawing/2014/main" id="{69DF98FD-BB5B-26AE-3B0F-3CC40996482F}"/>
              </a:ext>
            </a:extLst>
          </p:cNvPr>
          <p:cNvGrpSpPr/>
          <p:nvPr/>
        </p:nvGrpSpPr>
        <p:grpSpPr>
          <a:xfrm>
            <a:off x="3914997" y="4331292"/>
            <a:ext cx="549355" cy="536060"/>
            <a:chOff x="46" y="-18"/>
            <a:chExt cx="3960523" cy="3864672"/>
          </a:xfrm>
          <a:solidFill>
            <a:schemeClr val="bg1"/>
          </a:solidFill>
        </p:grpSpPr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AD555387-B090-CDD3-3E15-ED59EC8CFFCD}"/>
                </a:ext>
              </a:extLst>
            </p:cNvPr>
            <p:cNvSpPr/>
            <p:nvPr/>
          </p:nvSpPr>
          <p:spPr>
            <a:xfrm>
              <a:off x="1730267" y="663071"/>
              <a:ext cx="1237151" cy="972682"/>
            </a:xfrm>
            <a:custGeom>
              <a:avLst/>
              <a:gdLst>
                <a:gd name="connsiteX0" fmla="*/ 1227817 w 1237151"/>
                <a:gd name="connsiteY0" fmla="*/ 884169 h 972682"/>
                <a:gd name="connsiteX1" fmla="*/ 1203528 w 1237151"/>
                <a:gd name="connsiteY1" fmla="*/ 793301 h 972682"/>
                <a:gd name="connsiteX2" fmla="*/ 1172667 w 1237151"/>
                <a:gd name="connsiteY2" fmla="*/ 704813 h 972682"/>
                <a:gd name="connsiteX3" fmla="*/ 1092657 w 1237151"/>
                <a:gd name="connsiteY3" fmla="*/ 537078 h 972682"/>
                <a:gd name="connsiteX4" fmla="*/ 856532 w 1237151"/>
                <a:gd name="connsiteY4" fmla="*/ 263615 h 972682"/>
                <a:gd name="connsiteX5" fmla="*/ 532206 w 1237151"/>
                <a:gd name="connsiteY5" fmla="*/ 123884 h 972682"/>
                <a:gd name="connsiteX6" fmla="*/ 353612 w 1237151"/>
                <a:gd name="connsiteY6" fmla="*/ 108358 h 972682"/>
                <a:gd name="connsiteX7" fmla="*/ 265792 w 1237151"/>
                <a:gd name="connsiteY7" fmla="*/ 113311 h 972682"/>
                <a:gd name="connsiteX8" fmla="*/ 186068 w 1237151"/>
                <a:gd name="connsiteY8" fmla="*/ 131123 h 972682"/>
                <a:gd name="connsiteX9" fmla="*/ 130442 w 1237151"/>
                <a:gd name="connsiteY9" fmla="*/ 166175 h 972682"/>
                <a:gd name="connsiteX10" fmla="*/ 111011 w 1237151"/>
                <a:gd name="connsiteY10" fmla="*/ 219038 h 972682"/>
                <a:gd name="connsiteX11" fmla="*/ 123203 w 1237151"/>
                <a:gd name="connsiteY11" fmla="*/ 292667 h 972682"/>
                <a:gd name="connsiteX12" fmla="*/ 156635 w 1237151"/>
                <a:gd name="connsiteY12" fmla="*/ 370962 h 972682"/>
                <a:gd name="connsiteX13" fmla="*/ 254457 w 1237151"/>
                <a:gd name="connsiteY13" fmla="*/ 522124 h 972682"/>
                <a:gd name="connsiteX14" fmla="*/ 372662 w 1237151"/>
                <a:gd name="connsiteY14" fmla="*/ 663570 h 972682"/>
                <a:gd name="connsiteX15" fmla="*/ 503631 w 1237151"/>
                <a:gd name="connsiteY15" fmla="*/ 793872 h 972682"/>
                <a:gd name="connsiteX16" fmla="*/ 573164 w 1237151"/>
                <a:gd name="connsiteY16" fmla="*/ 849879 h 972682"/>
                <a:gd name="connsiteX17" fmla="*/ 650792 w 1237151"/>
                <a:gd name="connsiteY17" fmla="*/ 889979 h 972682"/>
                <a:gd name="connsiteX18" fmla="*/ 827862 w 1237151"/>
                <a:gd name="connsiteY18" fmla="*/ 932937 h 972682"/>
                <a:gd name="connsiteX19" fmla="*/ 920921 w 1237151"/>
                <a:gd name="connsiteY19" fmla="*/ 940176 h 972682"/>
                <a:gd name="connsiteX20" fmla="*/ 1015028 w 1237151"/>
                <a:gd name="connsiteY20" fmla="*/ 939700 h 972682"/>
                <a:gd name="connsiteX21" fmla="*/ 1016648 w 1237151"/>
                <a:gd name="connsiteY21" fmla="*/ 949130 h 972682"/>
                <a:gd name="connsiteX22" fmla="*/ 825767 w 1237151"/>
                <a:gd name="connsiteY22" fmla="*/ 972656 h 972682"/>
                <a:gd name="connsiteX23" fmla="*/ 630885 w 1237151"/>
                <a:gd name="connsiteY23" fmla="*/ 949130 h 972682"/>
                <a:gd name="connsiteX24" fmla="*/ 536207 w 1237151"/>
                <a:gd name="connsiteY24" fmla="*/ 911315 h 972682"/>
                <a:gd name="connsiteX25" fmla="*/ 452863 w 1237151"/>
                <a:gd name="connsiteY25" fmla="*/ 855594 h 972682"/>
                <a:gd name="connsiteX26" fmla="*/ 305987 w 1237151"/>
                <a:gd name="connsiteY26" fmla="*/ 728340 h 972682"/>
                <a:gd name="connsiteX27" fmla="*/ 173876 w 1237151"/>
                <a:gd name="connsiteY27" fmla="*/ 585370 h 972682"/>
                <a:gd name="connsiteX28" fmla="*/ 61100 w 1237151"/>
                <a:gd name="connsiteY28" fmla="*/ 421921 h 972682"/>
                <a:gd name="connsiteX29" fmla="*/ 18428 w 1237151"/>
                <a:gd name="connsiteY29" fmla="*/ 326957 h 972682"/>
                <a:gd name="connsiteX30" fmla="*/ 140 w 1237151"/>
                <a:gd name="connsiteY30" fmla="*/ 214562 h 972682"/>
                <a:gd name="connsiteX31" fmla="*/ 12141 w 1237151"/>
                <a:gd name="connsiteY31" fmla="*/ 151411 h 972682"/>
                <a:gd name="connsiteX32" fmla="*/ 46145 w 1237151"/>
                <a:gd name="connsiteY32" fmla="*/ 93499 h 972682"/>
                <a:gd name="connsiteX33" fmla="*/ 148158 w 1237151"/>
                <a:gd name="connsiteY33" fmla="*/ 27110 h 972682"/>
                <a:gd name="connsiteX34" fmla="*/ 253028 w 1237151"/>
                <a:gd name="connsiteY34" fmla="*/ 4154 h 972682"/>
                <a:gd name="connsiteX35" fmla="*/ 354374 w 1237151"/>
                <a:gd name="connsiteY35" fmla="*/ 154 h 972682"/>
                <a:gd name="connsiteX36" fmla="*/ 552399 w 1237151"/>
                <a:gd name="connsiteY36" fmla="*/ 22442 h 972682"/>
                <a:gd name="connsiteX37" fmla="*/ 742232 w 1237151"/>
                <a:gd name="connsiteY37" fmla="*/ 87117 h 972682"/>
                <a:gd name="connsiteX38" fmla="*/ 910158 w 1237151"/>
                <a:gd name="connsiteY38" fmla="*/ 196274 h 972682"/>
                <a:gd name="connsiteX39" fmla="*/ 1142759 w 1237151"/>
                <a:gd name="connsiteY39" fmla="*/ 511265 h 972682"/>
                <a:gd name="connsiteX40" fmla="*/ 1206671 w 1237151"/>
                <a:gd name="connsiteY40" fmla="*/ 693764 h 972682"/>
                <a:gd name="connsiteX41" fmla="*/ 1237151 w 1237151"/>
                <a:gd name="connsiteY41" fmla="*/ 883026 h 972682"/>
                <a:gd name="connsiteX42" fmla="*/ 1227817 w 1237151"/>
                <a:gd name="connsiteY42" fmla="*/ 884169 h 9726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237151" h="972682">
                  <a:moveTo>
                    <a:pt x="1227817" y="884169"/>
                  </a:moveTo>
                  <a:cubicBezTo>
                    <a:pt x="1221149" y="853594"/>
                    <a:pt x="1212958" y="823114"/>
                    <a:pt x="1203528" y="793301"/>
                  </a:cubicBezTo>
                  <a:cubicBezTo>
                    <a:pt x="1194194" y="763392"/>
                    <a:pt x="1184097" y="733769"/>
                    <a:pt x="1172667" y="704813"/>
                  </a:cubicBezTo>
                  <a:cubicBezTo>
                    <a:pt x="1149617" y="646901"/>
                    <a:pt x="1123804" y="590323"/>
                    <a:pt x="1092657" y="537078"/>
                  </a:cubicBezTo>
                  <a:cubicBezTo>
                    <a:pt x="1031221" y="430398"/>
                    <a:pt x="952259" y="335148"/>
                    <a:pt x="856532" y="263615"/>
                  </a:cubicBezTo>
                  <a:cubicBezTo>
                    <a:pt x="761092" y="191606"/>
                    <a:pt x="649268" y="145124"/>
                    <a:pt x="532206" y="123884"/>
                  </a:cubicBezTo>
                  <a:cubicBezTo>
                    <a:pt x="473627" y="113025"/>
                    <a:pt x="413715" y="108644"/>
                    <a:pt x="353612" y="108358"/>
                  </a:cubicBezTo>
                  <a:cubicBezTo>
                    <a:pt x="323704" y="108358"/>
                    <a:pt x="294176" y="109787"/>
                    <a:pt x="265792" y="113311"/>
                  </a:cubicBezTo>
                  <a:cubicBezTo>
                    <a:pt x="237407" y="116835"/>
                    <a:pt x="209975" y="122264"/>
                    <a:pt x="186068" y="131123"/>
                  </a:cubicBezTo>
                  <a:cubicBezTo>
                    <a:pt x="162160" y="139790"/>
                    <a:pt x="142443" y="151982"/>
                    <a:pt x="130442" y="166175"/>
                  </a:cubicBezTo>
                  <a:cubicBezTo>
                    <a:pt x="118535" y="180272"/>
                    <a:pt x="112058" y="196750"/>
                    <a:pt x="111011" y="219038"/>
                  </a:cubicBezTo>
                  <a:cubicBezTo>
                    <a:pt x="109963" y="241041"/>
                    <a:pt x="114821" y="266759"/>
                    <a:pt x="123203" y="292667"/>
                  </a:cubicBezTo>
                  <a:cubicBezTo>
                    <a:pt x="131394" y="318670"/>
                    <a:pt x="143110" y="345054"/>
                    <a:pt x="156635" y="370962"/>
                  </a:cubicBezTo>
                  <a:cubicBezTo>
                    <a:pt x="183972" y="422778"/>
                    <a:pt x="217595" y="473546"/>
                    <a:pt x="254457" y="522124"/>
                  </a:cubicBezTo>
                  <a:cubicBezTo>
                    <a:pt x="291128" y="570987"/>
                    <a:pt x="331133" y="617945"/>
                    <a:pt x="372662" y="663570"/>
                  </a:cubicBezTo>
                  <a:cubicBezTo>
                    <a:pt x="414382" y="708909"/>
                    <a:pt x="458006" y="753105"/>
                    <a:pt x="503631" y="793872"/>
                  </a:cubicBezTo>
                  <a:cubicBezTo>
                    <a:pt x="526396" y="814065"/>
                    <a:pt x="549923" y="834068"/>
                    <a:pt x="573164" y="849879"/>
                  </a:cubicBezTo>
                  <a:cubicBezTo>
                    <a:pt x="596690" y="865405"/>
                    <a:pt x="623265" y="879121"/>
                    <a:pt x="650792" y="889979"/>
                  </a:cubicBezTo>
                  <a:cubicBezTo>
                    <a:pt x="706133" y="912268"/>
                    <a:pt x="766521" y="925603"/>
                    <a:pt x="827862" y="932937"/>
                  </a:cubicBezTo>
                  <a:cubicBezTo>
                    <a:pt x="858628" y="936842"/>
                    <a:pt x="889679" y="939224"/>
                    <a:pt x="920921" y="940176"/>
                  </a:cubicBezTo>
                  <a:cubicBezTo>
                    <a:pt x="952163" y="941510"/>
                    <a:pt x="983691" y="941319"/>
                    <a:pt x="1015028" y="939700"/>
                  </a:cubicBezTo>
                  <a:lnTo>
                    <a:pt x="1016648" y="949130"/>
                  </a:lnTo>
                  <a:cubicBezTo>
                    <a:pt x="954354" y="964465"/>
                    <a:pt x="890442" y="971418"/>
                    <a:pt x="825767" y="972656"/>
                  </a:cubicBezTo>
                  <a:cubicBezTo>
                    <a:pt x="761187" y="973133"/>
                    <a:pt x="695465" y="967132"/>
                    <a:pt x="630885" y="949130"/>
                  </a:cubicBezTo>
                  <a:cubicBezTo>
                    <a:pt x="598595" y="939890"/>
                    <a:pt x="566972" y="928079"/>
                    <a:pt x="536207" y="911315"/>
                  </a:cubicBezTo>
                  <a:cubicBezTo>
                    <a:pt x="505536" y="894170"/>
                    <a:pt x="479152" y="875311"/>
                    <a:pt x="452863" y="855594"/>
                  </a:cubicBezTo>
                  <a:cubicBezTo>
                    <a:pt x="400952" y="816065"/>
                    <a:pt x="352469" y="773393"/>
                    <a:pt x="305987" y="728340"/>
                  </a:cubicBezTo>
                  <a:cubicBezTo>
                    <a:pt x="259505" y="683382"/>
                    <a:pt x="215500" y="635757"/>
                    <a:pt x="173876" y="585370"/>
                  </a:cubicBezTo>
                  <a:cubicBezTo>
                    <a:pt x="132823" y="534602"/>
                    <a:pt x="93675" y="481452"/>
                    <a:pt x="61100" y="421921"/>
                  </a:cubicBezTo>
                  <a:cubicBezTo>
                    <a:pt x="44812" y="392203"/>
                    <a:pt x="30048" y="360961"/>
                    <a:pt x="18428" y="326957"/>
                  </a:cubicBezTo>
                  <a:cubicBezTo>
                    <a:pt x="7188" y="292952"/>
                    <a:pt x="-1194" y="255805"/>
                    <a:pt x="140" y="214562"/>
                  </a:cubicBezTo>
                  <a:cubicBezTo>
                    <a:pt x="902" y="193988"/>
                    <a:pt x="4521" y="172366"/>
                    <a:pt x="12141" y="151411"/>
                  </a:cubicBezTo>
                  <a:cubicBezTo>
                    <a:pt x="19666" y="130361"/>
                    <a:pt x="31477" y="110263"/>
                    <a:pt x="46145" y="93499"/>
                  </a:cubicBezTo>
                  <a:cubicBezTo>
                    <a:pt x="75768" y="59590"/>
                    <a:pt x="113011" y="39873"/>
                    <a:pt x="148158" y="27110"/>
                  </a:cubicBezTo>
                  <a:cubicBezTo>
                    <a:pt x="183686" y="14441"/>
                    <a:pt x="218738" y="7869"/>
                    <a:pt x="253028" y="4154"/>
                  </a:cubicBezTo>
                  <a:cubicBezTo>
                    <a:pt x="287414" y="535"/>
                    <a:pt x="321132" y="-418"/>
                    <a:pt x="354374" y="154"/>
                  </a:cubicBezTo>
                  <a:cubicBezTo>
                    <a:pt x="420573" y="1202"/>
                    <a:pt x="487058" y="8345"/>
                    <a:pt x="552399" y="22442"/>
                  </a:cubicBezTo>
                  <a:cubicBezTo>
                    <a:pt x="617741" y="36349"/>
                    <a:pt x="681749" y="58161"/>
                    <a:pt x="742232" y="87117"/>
                  </a:cubicBezTo>
                  <a:cubicBezTo>
                    <a:pt x="802621" y="116359"/>
                    <a:pt x="859295" y="153125"/>
                    <a:pt x="910158" y="196274"/>
                  </a:cubicBezTo>
                  <a:cubicBezTo>
                    <a:pt x="1012171" y="282665"/>
                    <a:pt x="1089514" y="393251"/>
                    <a:pt x="1142759" y="511265"/>
                  </a:cubicBezTo>
                  <a:cubicBezTo>
                    <a:pt x="1169143" y="570511"/>
                    <a:pt x="1191146" y="631376"/>
                    <a:pt x="1206671" y="693764"/>
                  </a:cubicBezTo>
                  <a:cubicBezTo>
                    <a:pt x="1222388" y="755963"/>
                    <a:pt x="1233818" y="819113"/>
                    <a:pt x="1237151" y="883026"/>
                  </a:cubicBezTo>
                  <a:lnTo>
                    <a:pt x="1227817" y="88416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7F32CDDD-59F4-E6A9-3A7A-20BE80E6221A}"/>
                </a:ext>
              </a:extLst>
            </p:cNvPr>
            <p:cNvSpPr/>
            <p:nvPr/>
          </p:nvSpPr>
          <p:spPr>
            <a:xfrm>
              <a:off x="2653567" y="-18"/>
              <a:ext cx="459474" cy="1114824"/>
            </a:xfrm>
            <a:custGeom>
              <a:avLst/>
              <a:gdLst>
                <a:gd name="connsiteX0" fmla="*/ 15624 w 459474"/>
                <a:gd name="connsiteY0" fmla="*/ 840124 h 1114824"/>
                <a:gd name="connsiteX1" fmla="*/ 98 w 459474"/>
                <a:gd name="connsiteY1" fmla="*/ 583711 h 1114824"/>
                <a:gd name="connsiteX2" fmla="*/ 13147 w 459474"/>
                <a:gd name="connsiteY2" fmla="*/ 325678 h 1114824"/>
                <a:gd name="connsiteX3" fmla="*/ 36769 w 459474"/>
                <a:gd name="connsiteY3" fmla="*/ 196424 h 1114824"/>
                <a:gd name="connsiteX4" fmla="*/ 57057 w 459474"/>
                <a:gd name="connsiteY4" fmla="*/ 132035 h 1114824"/>
                <a:gd name="connsiteX5" fmla="*/ 88776 w 459474"/>
                <a:gd name="connsiteY5" fmla="*/ 68599 h 1114824"/>
                <a:gd name="connsiteX6" fmla="*/ 146688 w 459474"/>
                <a:gd name="connsiteY6" fmla="*/ 13354 h 1114824"/>
                <a:gd name="connsiteX7" fmla="*/ 189931 w 459474"/>
                <a:gd name="connsiteY7" fmla="*/ 495 h 1114824"/>
                <a:gd name="connsiteX8" fmla="*/ 201361 w 459474"/>
                <a:gd name="connsiteY8" fmla="*/ 19 h 1114824"/>
                <a:gd name="connsiteX9" fmla="*/ 205362 w 459474"/>
                <a:gd name="connsiteY9" fmla="*/ 114 h 1114824"/>
                <a:gd name="connsiteX10" fmla="*/ 210601 w 459474"/>
                <a:gd name="connsiteY10" fmla="*/ 400 h 1114824"/>
                <a:gd name="connsiteX11" fmla="*/ 231174 w 459474"/>
                <a:gd name="connsiteY11" fmla="*/ 2971 h 1114824"/>
                <a:gd name="connsiteX12" fmla="*/ 302993 w 459474"/>
                <a:gd name="connsiteY12" fmla="*/ 37166 h 1114824"/>
                <a:gd name="connsiteX13" fmla="*/ 352142 w 459474"/>
                <a:gd name="connsiteY13" fmla="*/ 92411 h 1114824"/>
                <a:gd name="connsiteX14" fmla="*/ 408244 w 459474"/>
                <a:gd name="connsiteY14" fmla="*/ 216998 h 1114824"/>
                <a:gd name="connsiteX15" fmla="*/ 437391 w 459474"/>
                <a:gd name="connsiteY15" fmla="*/ 345586 h 1114824"/>
                <a:gd name="connsiteX16" fmla="*/ 459012 w 459474"/>
                <a:gd name="connsiteY16" fmla="*/ 603904 h 1114824"/>
                <a:gd name="connsiteX17" fmla="*/ 457679 w 459474"/>
                <a:gd name="connsiteY17" fmla="*/ 732777 h 1114824"/>
                <a:gd name="connsiteX18" fmla="*/ 449583 w 459474"/>
                <a:gd name="connsiteY18" fmla="*/ 861269 h 1114824"/>
                <a:gd name="connsiteX19" fmla="*/ 433962 w 459474"/>
                <a:gd name="connsiteY19" fmla="*/ 988999 h 1114824"/>
                <a:gd name="connsiteX20" fmla="*/ 405196 w 459474"/>
                <a:gd name="connsiteY20" fmla="*/ 1114825 h 1114824"/>
                <a:gd name="connsiteX21" fmla="*/ 396052 w 459474"/>
                <a:gd name="connsiteY21" fmla="*/ 1112158 h 1114824"/>
                <a:gd name="connsiteX22" fmla="*/ 410245 w 459474"/>
                <a:gd name="connsiteY22" fmla="*/ 986428 h 1114824"/>
                <a:gd name="connsiteX23" fmla="*/ 414436 w 459474"/>
                <a:gd name="connsiteY23" fmla="*/ 859459 h 1114824"/>
                <a:gd name="connsiteX24" fmla="*/ 413388 w 459474"/>
                <a:gd name="connsiteY24" fmla="*/ 732586 h 1114824"/>
                <a:gd name="connsiteX25" fmla="*/ 407292 w 459474"/>
                <a:gd name="connsiteY25" fmla="*/ 606094 h 1114824"/>
                <a:gd name="connsiteX26" fmla="*/ 376431 w 459474"/>
                <a:gd name="connsiteY26" fmla="*/ 356539 h 1114824"/>
                <a:gd name="connsiteX27" fmla="*/ 345760 w 459474"/>
                <a:gd name="connsiteY27" fmla="*/ 236905 h 1114824"/>
                <a:gd name="connsiteX28" fmla="*/ 296421 w 459474"/>
                <a:gd name="connsiteY28" fmla="*/ 129749 h 1114824"/>
                <a:gd name="connsiteX29" fmla="*/ 218316 w 459474"/>
                <a:gd name="connsiteY29" fmla="*/ 70027 h 1114824"/>
                <a:gd name="connsiteX30" fmla="*/ 207267 w 459474"/>
                <a:gd name="connsiteY30" fmla="*/ 68694 h 1114824"/>
                <a:gd name="connsiteX31" fmla="*/ 204504 w 459474"/>
                <a:gd name="connsiteY31" fmla="*/ 68503 h 1114824"/>
                <a:gd name="connsiteX32" fmla="*/ 200504 w 459474"/>
                <a:gd name="connsiteY32" fmla="*/ 68503 h 1114824"/>
                <a:gd name="connsiteX33" fmla="*/ 195932 w 459474"/>
                <a:gd name="connsiteY33" fmla="*/ 68694 h 1114824"/>
                <a:gd name="connsiteX34" fmla="*/ 178311 w 459474"/>
                <a:gd name="connsiteY34" fmla="*/ 73837 h 1114824"/>
                <a:gd name="connsiteX35" fmla="*/ 145164 w 459474"/>
                <a:gd name="connsiteY35" fmla="*/ 106318 h 1114824"/>
                <a:gd name="connsiteX36" fmla="*/ 99539 w 459474"/>
                <a:gd name="connsiteY36" fmla="*/ 213474 h 1114824"/>
                <a:gd name="connsiteX37" fmla="*/ 72583 w 459474"/>
                <a:gd name="connsiteY37" fmla="*/ 334537 h 1114824"/>
                <a:gd name="connsiteX38" fmla="*/ 42008 w 459474"/>
                <a:gd name="connsiteY38" fmla="*/ 585330 h 1114824"/>
                <a:gd name="connsiteX39" fmla="*/ 25149 w 459474"/>
                <a:gd name="connsiteY39" fmla="*/ 839743 h 1114824"/>
                <a:gd name="connsiteX40" fmla="*/ 15624 w 459474"/>
                <a:gd name="connsiteY40" fmla="*/ 840124 h 11148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59474" h="1114824">
                  <a:moveTo>
                    <a:pt x="15624" y="840124"/>
                  </a:moveTo>
                  <a:cubicBezTo>
                    <a:pt x="5242" y="755065"/>
                    <a:pt x="955" y="669531"/>
                    <a:pt x="98" y="583711"/>
                  </a:cubicBezTo>
                  <a:cubicBezTo>
                    <a:pt x="-664" y="497890"/>
                    <a:pt x="2955" y="411880"/>
                    <a:pt x="13147" y="325678"/>
                  </a:cubicBezTo>
                  <a:cubicBezTo>
                    <a:pt x="18577" y="282625"/>
                    <a:pt x="25720" y="239477"/>
                    <a:pt x="36769" y="196424"/>
                  </a:cubicBezTo>
                  <a:cubicBezTo>
                    <a:pt x="42198" y="174898"/>
                    <a:pt x="48771" y="153371"/>
                    <a:pt x="57057" y="132035"/>
                  </a:cubicBezTo>
                  <a:cubicBezTo>
                    <a:pt x="65344" y="110699"/>
                    <a:pt x="75155" y="89363"/>
                    <a:pt x="88776" y="68599"/>
                  </a:cubicBezTo>
                  <a:cubicBezTo>
                    <a:pt x="102492" y="48215"/>
                    <a:pt x="120303" y="27451"/>
                    <a:pt x="146688" y="13354"/>
                  </a:cubicBezTo>
                  <a:cubicBezTo>
                    <a:pt x="159737" y="6496"/>
                    <a:pt x="174787" y="1828"/>
                    <a:pt x="189931" y="495"/>
                  </a:cubicBezTo>
                  <a:cubicBezTo>
                    <a:pt x="193741" y="209"/>
                    <a:pt x="197361" y="-77"/>
                    <a:pt x="201361" y="19"/>
                  </a:cubicBezTo>
                  <a:lnTo>
                    <a:pt x="205362" y="114"/>
                  </a:lnTo>
                  <a:lnTo>
                    <a:pt x="210601" y="400"/>
                  </a:lnTo>
                  <a:cubicBezTo>
                    <a:pt x="218220" y="781"/>
                    <a:pt x="224317" y="1733"/>
                    <a:pt x="231174" y="2971"/>
                  </a:cubicBezTo>
                  <a:cubicBezTo>
                    <a:pt x="258035" y="8115"/>
                    <a:pt x="282990" y="20878"/>
                    <a:pt x="302993" y="37166"/>
                  </a:cubicBezTo>
                  <a:cubicBezTo>
                    <a:pt x="323091" y="53454"/>
                    <a:pt x="338902" y="72599"/>
                    <a:pt x="352142" y="92411"/>
                  </a:cubicBezTo>
                  <a:cubicBezTo>
                    <a:pt x="378240" y="132226"/>
                    <a:pt x="395004" y="174612"/>
                    <a:pt x="408244" y="216998"/>
                  </a:cubicBezTo>
                  <a:cubicBezTo>
                    <a:pt x="421103" y="259575"/>
                    <a:pt x="430247" y="302533"/>
                    <a:pt x="437391" y="345586"/>
                  </a:cubicBezTo>
                  <a:cubicBezTo>
                    <a:pt x="451869" y="431596"/>
                    <a:pt x="457203" y="517893"/>
                    <a:pt x="459012" y="603904"/>
                  </a:cubicBezTo>
                  <a:cubicBezTo>
                    <a:pt x="460060" y="646957"/>
                    <a:pt x="459203" y="689914"/>
                    <a:pt x="457679" y="732777"/>
                  </a:cubicBezTo>
                  <a:cubicBezTo>
                    <a:pt x="456060" y="775639"/>
                    <a:pt x="453679" y="818502"/>
                    <a:pt x="449583" y="861269"/>
                  </a:cubicBezTo>
                  <a:cubicBezTo>
                    <a:pt x="445582" y="903941"/>
                    <a:pt x="440915" y="946613"/>
                    <a:pt x="433962" y="988999"/>
                  </a:cubicBezTo>
                  <a:cubicBezTo>
                    <a:pt x="427009" y="1031290"/>
                    <a:pt x="419388" y="1073772"/>
                    <a:pt x="405196" y="1114825"/>
                  </a:cubicBezTo>
                  <a:lnTo>
                    <a:pt x="396052" y="1112158"/>
                  </a:lnTo>
                  <a:cubicBezTo>
                    <a:pt x="404434" y="1071010"/>
                    <a:pt x="407387" y="1028528"/>
                    <a:pt x="410245" y="986428"/>
                  </a:cubicBezTo>
                  <a:cubicBezTo>
                    <a:pt x="412530" y="944137"/>
                    <a:pt x="414150" y="901846"/>
                    <a:pt x="414436" y="859459"/>
                  </a:cubicBezTo>
                  <a:cubicBezTo>
                    <a:pt x="414626" y="817168"/>
                    <a:pt x="414531" y="774782"/>
                    <a:pt x="413388" y="732586"/>
                  </a:cubicBezTo>
                  <a:cubicBezTo>
                    <a:pt x="412245" y="690295"/>
                    <a:pt x="409863" y="648195"/>
                    <a:pt x="407292" y="606094"/>
                  </a:cubicBezTo>
                  <a:cubicBezTo>
                    <a:pt x="401577" y="521989"/>
                    <a:pt x="391956" y="438264"/>
                    <a:pt x="376431" y="356539"/>
                  </a:cubicBezTo>
                  <a:cubicBezTo>
                    <a:pt x="368430" y="315772"/>
                    <a:pt x="358619" y="275482"/>
                    <a:pt x="345760" y="236905"/>
                  </a:cubicBezTo>
                  <a:cubicBezTo>
                    <a:pt x="332997" y="198424"/>
                    <a:pt x="317566" y="160991"/>
                    <a:pt x="296421" y="129749"/>
                  </a:cubicBezTo>
                  <a:cubicBezTo>
                    <a:pt x="275466" y="98507"/>
                    <a:pt x="248415" y="75171"/>
                    <a:pt x="218316" y="70027"/>
                  </a:cubicBezTo>
                  <a:cubicBezTo>
                    <a:pt x="214696" y="69456"/>
                    <a:pt x="210315" y="68789"/>
                    <a:pt x="207267" y="68694"/>
                  </a:cubicBezTo>
                  <a:cubicBezTo>
                    <a:pt x="206314" y="68694"/>
                    <a:pt x="206028" y="68503"/>
                    <a:pt x="204504" y="68503"/>
                  </a:cubicBezTo>
                  <a:lnTo>
                    <a:pt x="200504" y="68503"/>
                  </a:lnTo>
                  <a:cubicBezTo>
                    <a:pt x="199170" y="68503"/>
                    <a:pt x="197456" y="68599"/>
                    <a:pt x="195932" y="68694"/>
                  </a:cubicBezTo>
                  <a:cubicBezTo>
                    <a:pt x="189836" y="69170"/>
                    <a:pt x="184121" y="70885"/>
                    <a:pt x="178311" y="73837"/>
                  </a:cubicBezTo>
                  <a:cubicBezTo>
                    <a:pt x="166786" y="79743"/>
                    <a:pt x="155070" y="91554"/>
                    <a:pt x="145164" y="106318"/>
                  </a:cubicBezTo>
                  <a:cubicBezTo>
                    <a:pt x="124876" y="136036"/>
                    <a:pt x="111064" y="174612"/>
                    <a:pt x="99539" y="213474"/>
                  </a:cubicBezTo>
                  <a:cubicBezTo>
                    <a:pt x="88299" y="252622"/>
                    <a:pt x="79727" y="293389"/>
                    <a:pt x="72583" y="334537"/>
                  </a:cubicBezTo>
                  <a:cubicBezTo>
                    <a:pt x="58010" y="416833"/>
                    <a:pt x="49437" y="501034"/>
                    <a:pt x="42008" y="585330"/>
                  </a:cubicBezTo>
                  <a:cubicBezTo>
                    <a:pt x="34864" y="669721"/>
                    <a:pt x="29816" y="754684"/>
                    <a:pt x="25149" y="839743"/>
                  </a:cubicBezTo>
                  <a:lnTo>
                    <a:pt x="15624" y="84012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C5861419-F843-CCFD-8010-02BADC7D5DC4}"/>
                </a:ext>
              </a:extLst>
            </p:cNvPr>
            <p:cNvSpPr/>
            <p:nvPr/>
          </p:nvSpPr>
          <p:spPr>
            <a:xfrm>
              <a:off x="3188589" y="1291780"/>
              <a:ext cx="771980" cy="1129093"/>
            </a:xfrm>
            <a:custGeom>
              <a:avLst/>
              <a:gdLst>
                <a:gd name="connsiteX0" fmla="*/ 4572 w 771980"/>
                <a:gd name="connsiteY0" fmla="*/ 0 h 1129093"/>
                <a:gd name="connsiteX1" fmla="*/ 157163 w 771980"/>
                <a:gd name="connsiteY1" fmla="*/ 92202 h 1129093"/>
                <a:gd name="connsiteX2" fmla="*/ 299275 w 771980"/>
                <a:gd name="connsiteY2" fmla="*/ 200406 h 1129093"/>
                <a:gd name="connsiteX3" fmla="*/ 547211 w 771980"/>
                <a:gd name="connsiteY3" fmla="*/ 458915 h 1129093"/>
                <a:gd name="connsiteX4" fmla="*/ 646462 w 771980"/>
                <a:gd name="connsiteY4" fmla="*/ 609410 h 1129093"/>
                <a:gd name="connsiteX5" fmla="*/ 722566 w 771980"/>
                <a:gd name="connsiteY5" fmla="*/ 773525 h 1129093"/>
                <a:gd name="connsiteX6" fmla="*/ 767143 w 771980"/>
                <a:gd name="connsiteY6" fmla="*/ 1129094 h 1129093"/>
                <a:gd name="connsiteX7" fmla="*/ 757618 w 771980"/>
                <a:gd name="connsiteY7" fmla="*/ 1129094 h 1129093"/>
                <a:gd name="connsiteX8" fmla="*/ 674751 w 771980"/>
                <a:gd name="connsiteY8" fmla="*/ 791337 h 1129093"/>
                <a:gd name="connsiteX9" fmla="*/ 601694 w 771980"/>
                <a:gd name="connsiteY9" fmla="*/ 634460 h 1129093"/>
                <a:gd name="connsiteX10" fmla="*/ 507968 w 771980"/>
                <a:gd name="connsiteY10" fmla="*/ 488156 h 1129093"/>
                <a:gd name="connsiteX11" fmla="*/ 275177 w 771980"/>
                <a:gd name="connsiteY11" fmla="*/ 227648 h 1129093"/>
                <a:gd name="connsiteX12" fmla="*/ 0 w 771980"/>
                <a:gd name="connsiteY12" fmla="*/ 8382 h 1129093"/>
                <a:gd name="connsiteX13" fmla="*/ 4572 w 771980"/>
                <a:gd name="connsiteY13" fmla="*/ 0 h 11290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71980" h="1129093">
                  <a:moveTo>
                    <a:pt x="4572" y="0"/>
                  </a:moveTo>
                  <a:cubicBezTo>
                    <a:pt x="57531" y="27146"/>
                    <a:pt x="108109" y="58579"/>
                    <a:pt x="157163" y="92202"/>
                  </a:cubicBezTo>
                  <a:cubicBezTo>
                    <a:pt x="206312" y="125730"/>
                    <a:pt x="253651" y="162020"/>
                    <a:pt x="299275" y="200406"/>
                  </a:cubicBezTo>
                  <a:cubicBezTo>
                    <a:pt x="390430" y="277273"/>
                    <a:pt x="474535" y="363284"/>
                    <a:pt x="547211" y="458915"/>
                  </a:cubicBezTo>
                  <a:cubicBezTo>
                    <a:pt x="583787" y="506540"/>
                    <a:pt x="616744" y="557022"/>
                    <a:pt x="646462" y="609410"/>
                  </a:cubicBezTo>
                  <a:cubicBezTo>
                    <a:pt x="675989" y="661892"/>
                    <a:pt x="702278" y="716566"/>
                    <a:pt x="722566" y="773525"/>
                  </a:cubicBezTo>
                  <a:cubicBezTo>
                    <a:pt x="763333" y="887159"/>
                    <a:pt x="781431" y="1010126"/>
                    <a:pt x="767143" y="1129094"/>
                  </a:cubicBezTo>
                  <a:lnTo>
                    <a:pt x="757618" y="1129094"/>
                  </a:lnTo>
                  <a:cubicBezTo>
                    <a:pt x="743522" y="1011650"/>
                    <a:pt x="716851" y="898874"/>
                    <a:pt x="674751" y="791337"/>
                  </a:cubicBezTo>
                  <a:cubicBezTo>
                    <a:pt x="653796" y="737616"/>
                    <a:pt x="629793" y="685038"/>
                    <a:pt x="601694" y="634460"/>
                  </a:cubicBezTo>
                  <a:cubicBezTo>
                    <a:pt x="573786" y="583787"/>
                    <a:pt x="541877" y="535305"/>
                    <a:pt x="507968" y="488156"/>
                  </a:cubicBezTo>
                  <a:cubicBezTo>
                    <a:pt x="439579" y="394240"/>
                    <a:pt x="360616" y="307658"/>
                    <a:pt x="275177" y="227648"/>
                  </a:cubicBezTo>
                  <a:cubicBezTo>
                    <a:pt x="189452" y="148019"/>
                    <a:pt x="97917" y="73628"/>
                    <a:pt x="0" y="8382"/>
                  </a:cubicBezTo>
                  <a:lnTo>
                    <a:pt x="457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7B8B8903-5025-DB08-F1A8-6F49E6046B58}"/>
                </a:ext>
              </a:extLst>
            </p:cNvPr>
            <p:cNvSpPr/>
            <p:nvPr/>
          </p:nvSpPr>
          <p:spPr>
            <a:xfrm>
              <a:off x="2441162" y="2017204"/>
              <a:ext cx="1077563" cy="787265"/>
            </a:xfrm>
            <a:custGeom>
              <a:avLst/>
              <a:gdLst>
                <a:gd name="connsiteX0" fmla="*/ 1077563 w 1077563"/>
                <a:gd name="connsiteY0" fmla="*/ 750284 h 787265"/>
                <a:gd name="connsiteX1" fmla="*/ 892302 w 1077563"/>
                <a:gd name="connsiteY1" fmla="*/ 783907 h 787265"/>
                <a:gd name="connsiteX2" fmla="*/ 702850 w 1077563"/>
                <a:gd name="connsiteY2" fmla="*/ 781526 h 787265"/>
                <a:gd name="connsiteX3" fmla="*/ 343853 w 1077563"/>
                <a:gd name="connsiteY3" fmla="*/ 654939 h 787265"/>
                <a:gd name="connsiteX4" fmla="*/ 200120 w 1077563"/>
                <a:gd name="connsiteY4" fmla="*/ 526352 h 787265"/>
                <a:gd name="connsiteX5" fmla="*/ 95631 w 1077563"/>
                <a:gd name="connsiteY5" fmla="*/ 365570 h 787265"/>
                <a:gd name="connsiteX6" fmla="*/ 58388 w 1077563"/>
                <a:gd name="connsiteY6" fmla="*/ 277844 h 787265"/>
                <a:gd name="connsiteX7" fmla="*/ 30575 w 1077563"/>
                <a:gd name="connsiteY7" fmla="*/ 187166 h 787265"/>
                <a:gd name="connsiteX8" fmla="*/ 0 w 1077563"/>
                <a:gd name="connsiteY8" fmla="*/ 1524 h 787265"/>
                <a:gd name="connsiteX9" fmla="*/ 9430 w 1077563"/>
                <a:gd name="connsiteY9" fmla="*/ 0 h 787265"/>
                <a:gd name="connsiteX10" fmla="*/ 136207 w 1077563"/>
                <a:gd name="connsiteY10" fmla="*/ 344329 h 787265"/>
                <a:gd name="connsiteX11" fmla="*/ 373761 w 1077563"/>
                <a:gd name="connsiteY11" fmla="*/ 610553 h 787265"/>
                <a:gd name="connsiteX12" fmla="*/ 533305 w 1077563"/>
                <a:gd name="connsiteY12" fmla="*/ 692848 h 787265"/>
                <a:gd name="connsiteX13" fmla="*/ 619601 w 1077563"/>
                <a:gd name="connsiteY13" fmla="*/ 720090 h 787265"/>
                <a:gd name="connsiteX14" fmla="*/ 708565 w 1077563"/>
                <a:gd name="connsiteY14" fmla="*/ 738949 h 787265"/>
                <a:gd name="connsiteX15" fmla="*/ 891064 w 1077563"/>
                <a:gd name="connsiteY15" fmla="*/ 753713 h 787265"/>
                <a:gd name="connsiteX16" fmla="*/ 1075277 w 1077563"/>
                <a:gd name="connsiteY16" fmla="*/ 740950 h 787265"/>
                <a:gd name="connsiteX17" fmla="*/ 1077563 w 1077563"/>
                <a:gd name="connsiteY17" fmla="*/ 750284 h 7872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077563" h="787265">
                  <a:moveTo>
                    <a:pt x="1077563" y="750284"/>
                  </a:moveTo>
                  <a:cubicBezTo>
                    <a:pt x="1017365" y="768668"/>
                    <a:pt x="955072" y="778478"/>
                    <a:pt x="892302" y="783907"/>
                  </a:cubicBezTo>
                  <a:cubicBezTo>
                    <a:pt x="829532" y="788765"/>
                    <a:pt x="766000" y="788670"/>
                    <a:pt x="702850" y="781526"/>
                  </a:cubicBezTo>
                  <a:cubicBezTo>
                    <a:pt x="576739" y="768191"/>
                    <a:pt x="451009" y="727329"/>
                    <a:pt x="343853" y="654939"/>
                  </a:cubicBezTo>
                  <a:cubicBezTo>
                    <a:pt x="290036" y="619315"/>
                    <a:pt x="242030" y="575120"/>
                    <a:pt x="200120" y="526352"/>
                  </a:cubicBezTo>
                  <a:cubicBezTo>
                    <a:pt x="158496" y="477298"/>
                    <a:pt x="123730" y="422720"/>
                    <a:pt x="95631" y="365570"/>
                  </a:cubicBezTo>
                  <a:cubicBezTo>
                    <a:pt x="81724" y="336899"/>
                    <a:pt x="69342" y="307562"/>
                    <a:pt x="58388" y="277844"/>
                  </a:cubicBezTo>
                  <a:cubicBezTo>
                    <a:pt x="47720" y="248031"/>
                    <a:pt x="38481" y="217742"/>
                    <a:pt x="30575" y="187166"/>
                  </a:cubicBezTo>
                  <a:cubicBezTo>
                    <a:pt x="15145" y="126016"/>
                    <a:pt x="4572" y="63913"/>
                    <a:pt x="0" y="1524"/>
                  </a:cubicBezTo>
                  <a:lnTo>
                    <a:pt x="9430" y="0"/>
                  </a:lnTo>
                  <a:cubicBezTo>
                    <a:pt x="38767" y="120587"/>
                    <a:pt x="77248" y="238316"/>
                    <a:pt x="136207" y="344329"/>
                  </a:cubicBezTo>
                  <a:cubicBezTo>
                    <a:pt x="194596" y="450342"/>
                    <a:pt x="274701" y="543306"/>
                    <a:pt x="373761" y="610553"/>
                  </a:cubicBezTo>
                  <a:cubicBezTo>
                    <a:pt x="423005" y="644462"/>
                    <a:pt x="477107" y="671322"/>
                    <a:pt x="533305" y="692848"/>
                  </a:cubicBezTo>
                  <a:cubicBezTo>
                    <a:pt x="561404" y="703517"/>
                    <a:pt x="590264" y="712565"/>
                    <a:pt x="619601" y="720090"/>
                  </a:cubicBezTo>
                  <a:cubicBezTo>
                    <a:pt x="648843" y="727710"/>
                    <a:pt x="678561" y="734187"/>
                    <a:pt x="708565" y="738949"/>
                  </a:cubicBezTo>
                  <a:cubicBezTo>
                    <a:pt x="768572" y="748570"/>
                    <a:pt x="829723" y="753523"/>
                    <a:pt x="891064" y="753713"/>
                  </a:cubicBezTo>
                  <a:cubicBezTo>
                    <a:pt x="952405" y="753904"/>
                    <a:pt x="1014222" y="750189"/>
                    <a:pt x="1075277" y="740950"/>
                  </a:cubicBezTo>
                  <a:lnTo>
                    <a:pt x="1077563" y="75028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04C7E367-2182-3D37-0EDF-5136F6BE7439}"/>
                </a:ext>
              </a:extLst>
            </p:cNvPr>
            <p:cNvSpPr/>
            <p:nvPr/>
          </p:nvSpPr>
          <p:spPr>
            <a:xfrm>
              <a:off x="3160394" y="2033662"/>
              <a:ext cx="228028" cy="173143"/>
            </a:xfrm>
            <a:custGeom>
              <a:avLst/>
              <a:gdLst>
                <a:gd name="connsiteX0" fmla="*/ 0 w 228028"/>
                <a:gd name="connsiteY0" fmla="*/ 14689 h 173143"/>
                <a:gd name="connsiteX1" fmla="*/ 228029 w 228028"/>
                <a:gd name="connsiteY1" fmla="*/ 162898 h 173143"/>
                <a:gd name="connsiteX2" fmla="*/ 0 w 228028"/>
                <a:gd name="connsiteY2" fmla="*/ 14689 h 1731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8028" h="173143">
                  <a:moveTo>
                    <a:pt x="0" y="14689"/>
                  </a:moveTo>
                  <a:cubicBezTo>
                    <a:pt x="0" y="14689"/>
                    <a:pt x="201454" y="-68941"/>
                    <a:pt x="228029" y="162898"/>
                  </a:cubicBezTo>
                  <a:cubicBezTo>
                    <a:pt x="228029" y="162898"/>
                    <a:pt x="7620" y="231287"/>
                    <a:pt x="0" y="1468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D14A95B4-9295-A58B-9F83-AFBE1F92F120}"/>
                </a:ext>
              </a:extLst>
            </p:cNvPr>
            <p:cNvSpPr/>
            <p:nvPr/>
          </p:nvSpPr>
          <p:spPr>
            <a:xfrm>
              <a:off x="1576243" y="2451925"/>
              <a:ext cx="1176350" cy="1412729"/>
            </a:xfrm>
            <a:custGeom>
              <a:avLst/>
              <a:gdLst>
                <a:gd name="connsiteX0" fmla="*/ 238745 w 1176350"/>
                <a:gd name="connsiteY0" fmla="*/ 6096 h 1412729"/>
                <a:gd name="connsiteX1" fmla="*/ 155020 w 1176350"/>
                <a:gd name="connsiteY1" fmla="*/ 134207 h 1412729"/>
                <a:gd name="connsiteX2" fmla="*/ 86536 w 1176350"/>
                <a:gd name="connsiteY2" fmla="*/ 270319 h 1412729"/>
                <a:gd name="connsiteX3" fmla="*/ 42816 w 1176350"/>
                <a:gd name="connsiteY3" fmla="*/ 414242 h 1412729"/>
                <a:gd name="connsiteX4" fmla="*/ 36530 w 1176350"/>
                <a:gd name="connsiteY4" fmla="*/ 487680 h 1412729"/>
                <a:gd name="connsiteX5" fmla="*/ 39768 w 1176350"/>
                <a:gd name="connsiteY5" fmla="*/ 522446 h 1412729"/>
                <a:gd name="connsiteX6" fmla="*/ 49769 w 1176350"/>
                <a:gd name="connsiteY6" fmla="*/ 555974 h 1412729"/>
                <a:gd name="connsiteX7" fmla="*/ 131780 w 1176350"/>
                <a:gd name="connsiteY7" fmla="*/ 676275 h 1412729"/>
                <a:gd name="connsiteX8" fmla="*/ 241603 w 1176350"/>
                <a:gd name="connsiteY8" fmla="*/ 780193 h 1412729"/>
                <a:gd name="connsiteX9" fmla="*/ 359141 w 1176350"/>
                <a:gd name="connsiteY9" fmla="*/ 879062 h 1412729"/>
                <a:gd name="connsiteX10" fmla="*/ 474870 w 1176350"/>
                <a:gd name="connsiteY10" fmla="*/ 984504 h 1412729"/>
                <a:gd name="connsiteX11" fmla="*/ 527162 w 1176350"/>
                <a:gd name="connsiteY11" fmla="*/ 1046321 h 1412729"/>
                <a:gd name="connsiteX12" fmla="*/ 549451 w 1176350"/>
                <a:gd name="connsiteY12" fmla="*/ 1082231 h 1412729"/>
                <a:gd name="connsiteX13" fmla="*/ 558690 w 1176350"/>
                <a:gd name="connsiteY13" fmla="*/ 1102138 h 1412729"/>
                <a:gd name="connsiteX14" fmla="*/ 565548 w 1176350"/>
                <a:gd name="connsiteY14" fmla="*/ 1120140 h 1412729"/>
                <a:gd name="connsiteX15" fmla="*/ 647939 w 1176350"/>
                <a:gd name="connsiteY15" fmla="*/ 1233868 h 1412729"/>
                <a:gd name="connsiteX16" fmla="*/ 766716 w 1176350"/>
                <a:gd name="connsiteY16" fmla="*/ 1315212 h 1412729"/>
                <a:gd name="connsiteX17" fmla="*/ 902733 w 1176350"/>
                <a:gd name="connsiteY17" fmla="*/ 1351407 h 1412729"/>
                <a:gd name="connsiteX18" fmla="*/ 1030940 w 1176350"/>
                <a:gd name="connsiteY18" fmla="*/ 1318355 h 1412729"/>
                <a:gd name="connsiteX19" fmla="*/ 1080374 w 1176350"/>
                <a:gd name="connsiteY19" fmla="*/ 1272826 h 1412729"/>
                <a:gd name="connsiteX20" fmla="*/ 1113235 w 1176350"/>
                <a:gd name="connsiteY20" fmla="*/ 1217105 h 1412729"/>
                <a:gd name="connsiteX21" fmla="*/ 1114664 w 1176350"/>
                <a:gd name="connsiteY21" fmla="*/ 1159573 h 1412729"/>
                <a:gd name="connsiteX22" fmla="*/ 1081041 w 1176350"/>
                <a:gd name="connsiteY22" fmla="*/ 1103852 h 1412729"/>
                <a:gd name="connsiteX23" fmla="*/ 963122 w 1176350"/>
                <a:gd name="connsiteY23" fmla="*/ 1014413 h 1412729"/>
                <a:gd name="connsiteX24" fmla="*/ 966170 w 1176350"/>
                <a:gd name="connsiteY24" fmla="*/ 1005364 h 1412729"/>
                <a:gd name="connsiteX25" fmla="*/ 1004650 w 1176350"/>
                <a:gd name="connsiteY25" fmla="*/ 1015079 h 1412729"/>
                <a:gd name="connsiteX26" fmla="*/ 1041893 w 1176350"/>
                <a:gd name="connsiteY26" fmla="*/ 1029176 h 1412729"/>
                <a:gd name="connsiteX27" fmla="*/ 1111807 w 1176350"/>
                <a:gd name="connsiteY27" fmla="*/ 1071181 h 1412729"/>
                <a:gd name="connsiteX28" fmla="*/ 1165623 w 1176350"/>
                <a:gd name="connsiteY28" fmla="*/ 1140523 h 1412729"/>
                <a:gd name="connsiteX29" fmla="*/ 1176196 w 1176350"/>
                <a:gd name="connsiteY29" fmla="*/ 1187006 h 1412729"/>
                <a:gd name="connsiteX30" fmla="*/ 1170671 w 1176350"/>
                <a:gd name="connsiteY30" fmla="*/ 1234249 h 1412729"/>
                <a:gd name="connsiteX31" fmla="*/ 1128476 w 1176350"/>
                <a:gd name="connsiteY31" fmla="*/ 1311878 h 1412729"/>
                <a:gd name="connsiteX32" fmla="*/ 1064849 w 1176350"/>
                <a:gd name="connsiteY32" fmla="*/ 1369885 h 1412729"/>
                <a:gd name="connsiteX33" fmla="*/ 985029 w 1176350"/>
                <a:gd name="connsiteY33" fmla="*/ 1404461 h 1412729"/>
                <a:gd name="connsiteX34" fmla="*/ 899875 w 1176350"/>
                <a:gd name="connsiteY34" fmla="*/ 1412367 h 1412729"/>
                <a:gd name="connsiteX35" fmla="*/ 740427 w 1176350"/>
                <a:gd name="connsiteY35" fmla="*/ 1369505 h 1412729"/>
                <a:gd name="connsiteX36" fmla="*/ 606982 w 1176350"/>
                <a:gd name="connsiteY36" fmla="*/ 1276540 h 1412729"/>
                <a:gd name="connsiteX37" fmla="*/ 512494 w 1176350"/>
                <a:gd name="connsiteY37" fmla="*/ 1141095 h 1412729"/>
                <a:gd name="connsiteX38" fmla="*/ 505922 w 1176350"/>
                <a:gd name="connsiteY38" fmla="*/ 1123093 h 1412729"/>
                <a:gd name="connsiteX39" fmla="*/ 499159 w 1176350"/>
                <a:gd name="connsiteY39" fmla="*/ 1108043 h 1412729"/>
                <a:gd name="connsiteX40" fmla="*/ 481252 w 1176350"/>
                <a:gd name="connsiteY40" fmla="*/ 1078325 h 1412729"/>
                <a:gd name="connsiteX41" fmla="*/ 434960 w 1176350"/>
                <a:gd name="connsiteY41" fmla="*/ 1022128 h 1412729"/>
                <a:gd name="connsiteX42" fmla="*/ 209599 w 1176350"/>
                <a:gd name="connsiteY42" fmla="*/ 816007 h 1412729"/>
                <a:gd name="connsiteX43" fmla="*/ 98918 w 1176350"/>
                <a:gd name="connsiteY43" fmla="*/ 705326 h 1412729"/>
                <a:gd name="connsiteX44" fmla="*/ 13289 w 1176350"/>
                <a:gd name="connsiteY44" fmla="*/ 569405 h 1412729"/>
                <a:gd name="connsiteX45" fmla="*/ 2716 w 1176350"/>
                <a:gd name="connsiteY45" fmla="*/ 528923 h 1412729"/>
                <a:gd name="connsiteX46" fmla="*/ 144 w 1176350"/>
                <a:gd name="connsiteY46" fmla="*/ 487108 h 1412729"/>
                <a:gd name="connsiteX47" fmla="*/ 10526 w 1176350"/>
                <a:gd name="connsiteY47" fmla="*/ 407765 h 1412729"/>
                <a:gd name="connsiteX48" fmla="*/ 62914 w 1176350"/>
                <a:gd name="connsiteY48" fmla="*/ 259842 h 1412729"/>
                <a:gd name="connsiteX49" fmla="*/ 231220 w 1176350"/>
                <a:gd name="connsiteY49" fmla="*/ 0 h 1412729"/>
                <a:gd name="connsiteX50" fmla="*/ 238745 w 1176350"/>
                <a:gd name="connsiteY50" fmla="*/ 6096 h 14127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176350" h="1412729">
                  <a:moveTo>
                    <a:pt x="238745" y="6096"/>
                  </a:moveTo>
                  <a:cubicBezTo>
                    <a:pt x="208265" y="46958"/>
                    <a:pt x="180738" y="90297"/>
                    <a:pt x="155020" y="134207"/>
                  </a:cubicBezTo>
                  <a:cubicBezTo>
                    <a:pt x="129303" y="178213"/>
                    <a:pt x="106062" y="223552"/>
                    <a:pt x="86536" y="270319"/>
                  </a:cubicBezTo>
                  <a:cubicBezTo>
                    <a:pt x="67105" y="316992"/>
                    <a:pt x="51293" y="365188"/>
                    <a:pt x="42816" y="414242"/>
                  </a:cubicBezTo>
                  <a:cubicBezTo>
                    <a:pt x="38530" y="438721"/>
                    <a:pt x="36339" y="463296"/>
                    <a:pt x="36530" y="487680"/>
                  </a:cubicBezTo>
                  <a:cubicBezTo>
                    <a:pt x="36530" y="500253"/>
                    <a:pt x="37482" y="510921"/>
                    <a:pt x="39768" y="522446"/>
                  </a:cubicBezTo>
                  <a:cubicBezTo>
                    <a:pt x="42054" y="533781"/>
                    <a:pt x="45388" y="545021"/>
                    <a:pt x="49769" y="555974"/>
                  </a:cubicBezTo>
                  <a:cubicBezTo>
                    <a:pt x="67391" y="600075"/>
                    <a:pt x="98156" y="639699"/>
                    <a:pt x="131780" y="676275"/>
                  </a:cubicBezTo>
                  <a:cubicBezTo>
                    <a:pt x="165784" y="712851"/>
                    <a:pt x="203122" y="746950"/>
                    <a:pt x="241603" y="780193"/>
                  </a:cubicBezTo>
                  <a:cubicBezTo>
                    <a:pt x="280084" y="813435"/>
                    <a:pt x="319708" y="845820"/>
                    <a:pt x="359141" y="879062"/>
                  </a:cubicBezTo>
                  <a:cubicBezTo>
                    <a:pt x="398575" y="912400"/>
                    <a:pt x="438008" y="946213"/>
                    <a:pt x="474870" y="984504"/>
                  </a:cubicBezTo>
                  <a:cubicBezTo>
                    <a:pt x="493253" y="1003649"/>
                    <a:pt x="511065" y="1023842"/>
                    <a:pt x="527162" y="1046321"/>
                  </a:cubicBezTo>
                  <a:cubicBezTo>
                    <a:pt x="535163" y="1057561"/>
                    <a:pt x="542783" y="1069467"/>
                    <a:pt x="549451" y="1082231"/>
                  </a:cubicBezTo>
                  <a:cubicBezTo>
                    <a:pt x="552785" y="1088612"/>
                    <a:pt x="555928" y="1095184"/>
                    <a:pt x="558690" y="1102138"/>
                  </a:cubicBezTo>
                  <a:lnTo>
                    <a:pt x="565548" y="1120140"/>
                  </a:lnTo>
                  <a:cubicBezTo>
                    <a:pt x="582979" y="1162431"/>
                    <a:pt x="612983" y="1201007"/>
                    <a:pt x="647939" y="1233868"/>
                  </a:cubicBezTo>
                  <a:cubicBezTo>
                    <a:pt x="683087" y="1266634"/>
                    <a:pt x="723377" y="1294543"/>
                    <a:pt x="766716" y="1315212"/>
                  </a:cubicBezTo>
                  <a:cubicBezTo>
                    <a:pt x="809960" y="1335881"/>
                    <a:pt x="856537" y="1349502"/>
                    <a:pt x="902733" y="1351407"/>
                  </a:cubicBezTo>
                  <a:cubicBezTo>
                    <a:pt x="948834" y="1353598"/>
                    <a:pt x="994078" y="1342930"/>
                    <a:pt x="1030940" y="1318355"/>
                  </a:cubicBezTo>
                  <a:cubicBezTo>
                    <a:pt x="1049513" y="1306163"/>
                    <a:pt x="1065706" y="1290733"/>
                    <a:pt x="1080374" y="1272826"/>
                  </a:cubicBezTo>
                  <a:cubicBezTo>
                    <a:pt x="1094852" y="1255109"/>
                    <a:pt x="1106949" y="1236345"/>
                    <a:pt x="1113235" y="1217105"/>
                  </a:cubicBezTo>
                  <a:cubicBezTo>
                    <a:pt x="1119808" y="1197959"/>
                    <a:pt x="1120475" y="1178814"/>
                    <a:pt x="1114664" y="1159573"/>
                  </a:cubicBezTo>
                  <a:cubicBezTo>
                    <a:pt x="1108949" y="1140333"/>
                    <a:pt x="1096567" y="1121283"/>
                    <a:pt x="1081041" y="1103852"/>
                  </a:cubicBezTo>
                  <a:cubicBezTo>
                    <a:pt x="1049513" y="1068896"/>
                    <a:pt x="1007032" y="1040035"/>
                    <a:pt x="963122" y="1014413"/>
                  </a:cubicBezTo>
                  <a:lnTo>
                    <a:pt x="966170" y="1005364"/>
                  </a:lnTo>
                  <a:cubicBezTo>
                    <a:pt x="979314" y="1007745"/>
                    <a:pt x="991982" y="1011079"/>
                    <a:pt x="1004650" y="1015079"/>
                  </a:cubicBezTo>
                  <a:cubicBezTo>
                    <a:pt x="1017319" y="1018984"/>
                    <a:pt x="1029701" y="1023747"/>
                    <a:pt x="1041893" y="1029176"/>
                  </a:cubicBezTo>
                  <a:cubicBezTo>
                    <a:pt x="1066468" y="1039844"/>
                    <a:pt x="1089899" y="1053656"/>
                    <a:pt x="1111807" y="1071181"/>
                  </a:cubicBezTo>
                  <a:cubicBezTo>
                    <a:pt x="1133429" y="1088898"/>
                    <a:pt x="1153431" y="1111472"/>
                    <a:pt x="1165623" y="1140523"/>
                  </a:cubicBezTo>
                  <a:cubicBezTo>
                    <a:pt x="1171529" y="1155001"/>
                    <a:pt x="1175434" y="1170908"/>
                    <a:pt x="1176196" y="1187006"/>
                  </a:cubicBezTo>
                  <a:cubicBezTo>
                    <a:pt x="1176958" y="1203103"/>
                    <a:pt x="1174862" y="1219200"/>
                    <a:pt x="1170671" y="1234249"/>
                  </a:cubicBezTo>
                  <a:cubicBezTo>
                    <a:pt x="1162099" y="1264348"/>
                    <a:pt x="1146287" y="1289875"/>
                    <a:pt x="1128476" y="1311878"/>
                  </a:cubicBezTo>
                  <a:cubicBezTo>
                    <a:pt x="1110950" y="1333881"/>
                    <a:pt x="1089233" y="1354074"/>
                    <a:pt x="1064849" y="1369885"/>
                  </a:cubicBezTo>
                  <a:cubicBezTo>
                    <a:pt x="1040465" y="1385888"/>
                    <a:pt x="1013223" y="1397508"/>
                    <a:pt x="985029" y="1404461"/>
                  </a:cubicBezTo>
                  <a:cubicBezTo>
                    <a:pt x="956930" y="1411414"/>
                    <a:pt x="928070" y="1413700"/>
                    <a:pt x="899875" y="1412367"/>
                  </a:cubicBezTo>
                  <a:cubicBezTo>
                    <a:pt x="843297" y="1409509"/>
                    <a:pt x="789576" y="1393126"/>
                    <a:pt x="740427" y="1369505"/>
                  </a:cubicBezTo>
                  <a:cubicBezTo>
                    <a:pt x="691278" y="1345692"/>
                    <a:pt x="646225" y="1314450"/>
                    <a:pt x="606982" y="1276540"/>
                  </a:cubicBezTo>
                  <a:cubicBezTo>
                    <a:pt x="568025" y="1238631"/>
                    <a:pt x="533639" y="1194244"/>
                    <a:pt x="512494" y="1141095"/>
                  </a:cubicBezTo>
                  <a:cubicBezTo>
                    <a:pt x="509636" y="1133856"/>
                    <a:pt x="507731" y="1127760"/>
                    <a:pt x="505922" y="1123093"/>
                  </a:cubicBezTo>
                  <a:cubicBezTo>
                    <a:pt x="503921" y="1118044"/>
                    <a:pt x="501635" y="1112996"/>
                    <a:pt x="499159" y="1108043"/>
                  </a:cubicBezTo>
                  <a:cubicBezTo>
                    <a:pt x="494111" y="1098042"/>
                    <a:pt x="488015" y="1088136"/>
                    <a:pt x="481252" y="1078325"/>
                  </a:cubicBezTo>
                  <a:cubicBezTo>
                    <a:pt x="467726" y="1058894"/>
                    <a:pt x="451915" y="1040225"/>
                    <a:pt x="434960" y="1022128"/>
                  </a:cubicBezTo>
                  <a:cubicBezTo>
                    <a:pt x="366476" y="950023"/>
                    <a:pt x="285989" y="885539"/>
                    <a:pt x="209599" y="816007"/>
                  </a:cubicBezTo>
                  <a:cubicBezTo>
                    <a:pt x="171308" y="781145"/>
                    <a:pt x="133399" y="745236"/>
                    <a:pt x="98918" y="705326"/>
                  </a:cubicBezTo>
                  <a:cubicBezTo>
                    <a:pt x="64724" y="665416"/>
                    <a:pt x="32339" y="621697"/>
                    <a:pt x="13289" y="569405"/>
                  </a:cubicBezTo>
                  <a:cubicBezTo>
                    <a:pt x="8621" y="556355"/>
                    <a:pt x="4907" y="542830"/>
                    <a:pt x="2716" y="528923"/>
                  </a:cubicBezTo>
                  <a:cubicBezTo>
                    <a:pt x="335" y="515207"/>
                    <a:pt x="-332" y="500158"/>
                    <a:pt x="144" y="487108"/>
                  </a:cubicBezTo>
                  <a:cubicBezTo>
                    <a:pt x="906" y="460153"/>
                    <a:pt x="4811" y="433578"/>
                    <a:pt x="10526" y="407765"/>
                  </a:cubicBezTo>
                  <a:cubicBezTo>
                    <a:pt x="22052" y="356044"/>
                    <a:pt x="40816" y="306896"/>
                    <a:pt x="62914" y="259842"/>
                  </a:cubicBezTo>
                  <a:cubicBezTo>
                    <a:pt x="107681" y="165830"/>
                    <a:pt x="165022" y="79248"/>
                    <a:pt x="231220" y="0"/>
                  </a:cubicBezTo>
                  <a:lnTo>
                    <a:pt x="238745" y="6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C6C4D729-23A0-5B11-1DE2-8A63058F7CFA}"/>
                </a:ext>
              </a:extLst>
            </p:cNvPr>
            <p:cNvSpPr/>
            <p:nvPr/>
          </p:nvSpPr>
          <p:spPr>
            <a:xfrm>
              <a:off x="2979991" y="3149643"/>
              <a:ext cx="351629" cy="369511"/>
            </a:xfrm>
            <a:custGeom>
              <a:avLst/>
              <a:gdLst>
                <a:gd name="connsiteX0" fmla="*/ 3429 w 351629"/>
                <a:gd name="connsiteY0" fmla="*/ 307931 h 369511"/>
                <a:gd name="connsiteX1" fmla="*/ 167450 w 351629"/>
                <a:gd name="connsiteY1" fmla="*/ 329648 h 369511"/>
                <a:gd name="connsiteX2" fmla="*/ 243364 w 351629"/>
                <a:gd name="connsiteY2" fmla="*/ 319171 h 369511"/>
                <a:gd name="connsiteX3" fmla="*/ 291846 w 351629"/>
                <a:gd name="connsiteY3" fmla="*/ 278595 h 369511"/>
                <a:gd name="connsiteX4" fmla="*/ 299466 w 351629"/>
                <a:gd name="connsiteY4" fmla="*/ 209633 h 369511"/>
                <a:gd name="connsiteX5" fmla="*/ 287941 w 351629"/>
                <a:gd name="connsiteY5" fmla="*/ 129052 h 369511"/>
                <a:gd name="connsiteX6" fmla="*/ 266033 w 351629"/>
                <a:gd name="connsiteY6" fmla="*/ 54281 h 369511"/>
                <a:gd name="connsiteX7" fmla="*/ 245459 w 351629"/>
                <a:gd name="connsiteY7" fmla="*/ 25706 h 369511"/>
                <a:gd name="connsiteX8" fmla="*/ 230600 w 351629"/>
                <a:gd name="connsiteY8" fmla="*/ 17609 h 369511"/>
                <a:gd name="connsiteX9" fmla="*/ 212884 w 351629"/>
                <a:gd name="connsiteY9" fmla="*/ 16371 h 369511"/>
                <a:gd name="connsiteX10" fmla="*/ 208502 w 351629"/>
                <a:gd name="connsiteY10" fmla="*/ 7894 h 369511"/>
                <a:gd name="connsiteX11" fmla="*/ 257270 w 351629"/>
                <a:gd name="connsiteY11" fmla="*/ 4560 h 369511"/>
                <a:gd name="connsiteX12" fmla="*/ 295370 w 351629"/>
                <a:gd name="connsiteY12" fmla="*/ 35612 h 369511"/>
                <a:gd name="connsiteX13" fmla="*/ 333947 w 351629"/>
                <a:gd name="connsiteY13" fmla="*/ 118003 h 369511"/>
                <a:gd name="connsiteX14" fmla="*/ 350234 w 351629"/>
                <a:gd name="connsiteY14" fmla="*/ 204109 h 369511"/>
                <a:gd name="connsiteX15" fmla="*/ 336423 w 351629"/>
                <a:gd name="connsiteY15" fmla="*/ 300597 h 369511"/>
                <a:gd name="connsiteX16" fmla="*/ 302228 w 351629"/>
                <a:gd name="connsiteY16" fmla="*/ 340983 h 369511"/>
                <a:gd name="connsiteX17" fmla="*/ 256699 w 351629"/>
                <a:gd name="connsiteY17" fmla="*/ 362605 h 369511"/>
                <a:gd name="connsiteX18" fmla="*/ 165164 w 351629"/>
                <a:gd name="connsiteY18" fmla="*/ 367653 h 369511"/>
                <a:gd name="connsiteX19" fmla="*/ 79820 w 351629"/>
                <a:gd name="connsiteY19" fmla="*/ 348984 h 369511"/>
                <a:gd name="connsiteX20" fmla="*/ 0 w 351629"/>
                <a:gd name="connsiteY20" fmla="*/ 316790 h 369511"/>
                <a:gd name="connsiteX21" fmla="*/ 3429 w 351629"/>
                <a:gd name="connsiteY21" fmla="*/ 307931 h 3695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351629" h="369511">
                  <a:moveTo>
                    <a:pt x="3429" y="307931"/>
                  </a:moveTo>
                  <a:cubicBezTo>
                    <a:pt x="58103" y="319933"/>
                    <a:pt x="113633" y="329553"/>
                    <a:pt x="167450" y="329648"/>
                  </a:cubicBezTo>
                  <a:cubicBezTo>
                    <a:pt x="194120" y="330030"/>
                    <a:pt x="220694" y="327077"/>
                    <a:pt x="243364" y="319171"/>
                  </a:cubicBezTo>
                  <a:cubicBezTo>
                    <a:pt x="266224" y="311170"/>
                    <a:pt x="283178" y="297740"/>
                    <a:pt x="291846" y="278595"/>
                  </a:cubicBezTo>
                  <a:cubicBezTo>
                    <a:pt x="300704" y="259545"/>
                    <a:pt x="302324" y="234780"/>
                    <a:pt x="299466" y="209633"/>
                  </a:cubicBezTo>
                  <a:cubicBezTo>
                    <a:pt x="296609" y="182487"/>
                    <a:pt x="292894" y="155436"/>
                    <a:pt x="287941" y="129052"/>
                  </a:cubicBezTo>
                  <a:cubicBezTo>
                    <a:pt x="282988" y="102858"/>
                    <a:pt x="276701" y="76855"/>
                    <a:pt x="266033" y="54281"/>
                  </a:cubicBezTo>
                  <a:cubicBezTo>
                    <a:pt x="260604" y="43232"/>
                    <a:pt x="254222" y="32849"/>
                    <a:pt x="245459" y="25706"/>
                  </a:cubicBezTo>
                  <a:cubicBezTo>
                    <a:pt x="241078" y="22277"/>
                    <a:pt x="236220" y="19133"/>
                    <a:pt x="230600" y="17609"/>
                  </a:cubicBezTo>
                  <a:cubicBezTo>
                    <a:pt x="225171" y="15990"/>
                    <a:pt x="218504" y="15419"/>
                    <a:pt x="212884" y="16371"/>
                  </a:cubicBezTo>
                  <a:lnTo>
                    <a:pt x="208502" y="7894"/>
                  </a:lnTo>
                  <a:cubicBezTo>
                    <a:pt x="222409" y="-1726"/>
                    <a:pt x="241268" y="-2203"/>
                    <a:pt x="257270" y="4560"/>
                  </a:cubicBezTo>
                  <a:cubicBezTo>
                    <a:pt x="273272" y="11323"/>
                    <a:pt x="285655" y="23134"/>
                    <a:pt x="295370" y="35612"/>
                  </a:cubicBezTo>
                  <a:cubicBezTo>
                    <a:pt x="314706" y="61043"/>
                    <a:pt x="325565" y="89618"/>
                    <a:pt x="333947" y="118003"/>
                  </a:cubicBezTo>
                  <a:cubicBezTo>
                    <a:pt x="342043" y="146483"/>
                    <a:pt x="346901" y="175248"/>
                    <a:pt x="350234" y="204109"/>
                  </a:cubicBezTo>
                  <a:cubicBezTo>
                    <a:pt x="353283" y="234589"/>
                    <a:pt x="352425" y="268498"/>
                    <a:pt x="336423" y="300597"/>
                  </a:cubicBezTo>
                  <a:cubicBezTo>
                    <a:pt x="328517" y="316409"/>
                    <a:pt x="316421" y="330601"/>
                    <a:pt x="302228" y="340983"/>
                  </a:cubicBezTo>
                  <a:cubicBezTo>
                    <a:pt x="288131" y="351556"/>
                    <a:pt x="272225" y="358223"/>
                    <a:pt x="256699" y="362605"/>
                  </a:cubicBezTo>
                  <a:cubicBezTo>
                    <a:pt x="225266" y="371082"/>
                    <a:pt x="194596" y="370415"/>
                    <a:pt x="165164" y="367653"/>
                  </a:cubicBezTo>
                  <a:cubicBezTo>
                    <a:pt x="135731" y="364034"/>
                    <a:pt x="107347" y="357842"/>
                    <a:pt x="79820" y="348984"/>
                  </a:cubicBezTo>
                  <a:cubicBezTo>
                    <a:pt x="52292" y="340412"/>
                    <a:pt x="25622" y="329934"/>
                    <a:pt x="0" y="316790"/>
                  </a:cubicBezTo>
                  <a:lnTo>
                    <a:pt x="3429" y="30793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F6D97FA-F3DC-D0EA-C572-83A5F115E50C}"/>
                </a:ext>
              </a:extLst>
            </p:cNvPr>
            <p:cNvSpPr/>
            <p:nvPr/>
          </p:nvSpPr>
          <p:spPr>
            <a:xfrm>
              <a:off x="2672048" y="3026664"/>
              <a:ext cx="476250" cy="249658"/>
            </a:xfrm>
            <a:custGeom>
              <a:avLst/>
              <a:gdLst>
                <a:gd name="connsiteX0" fmla="*/ 95 w 476250"/>
                <a:gd name="connsiteY0" fmla="*/ 233077 h 249658"/>
                <a:gd name="connsiteX1" fmla="*/ 258413 w 476250"/>
                <a:gd name="connsiteY1" fmla="*/ 157734 h 249658"/>
                <a:gd name="connsiteX2" fmla="*/ 372046 w 476250"/>
                <a:gd name="connsiteY2" fmla="*/ 93250 h 249658"/>
                <a:gd name="connsiteX3" fmla="*/ 467773 w 476250"/>
                <a:gd name="connsiteY3" fmla="*/ 0 h 249658"/>
                <a:gd name="connsiteX4" fmla="*/ 476250 w 476250"/>
                <a:gd name="connsiteY4" fmla="*/ 4381 h 249658"/>
                <a:gd name="connsiteX5" fmla="*/ 400526 w 476250"/>
                <a:gd name="connsiteY5" fmla="*/ 126111 h 249658"/>
                <a:gd name="connsiteX6" fmla="*/ 279940 w 476250"/>
                <a:gd name="connsiteY6" fmla="*/ 206692 h 249658"/>
                <a:gd name="connsiteX7" fmla="*/ 141827 w 476250"/>
                <a:gd name="connsiteY7" fmla="*/ 245173 h 249658"/>
                <a:gd name="connsiteX8" fmla="*/ 0 w 476250"/>
                <a:gd name="connsiteY8" fmla="*/ 242602 h 249658"/>
                <a:gd name="connsiteX9" fmla="*/ 95 w 476250"/>
                <a:gd name="connsiteY9" fmla="*/ 233077 h 249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76250" h="249658">
                  <a:moveTo>
                    <a:pt x="95" y="233077"/>
                  </a:moveTo>
                  <a:cubicBezTo>
                    <a:pt x="90583" y="213646"/>
                    <a:pt x="177641" y="192500"/>
                    <a:pt x="258413" y="157734"/>
                  </a:cubicBezTo>
                  <a:cubicBezTo>
                    <a:pt x="298704" y="140303"/>
                    <a:pt x="336995" y="119253"/>
                    <a:pt x="372046" y="93250"/>
                  </a:cubicBezTo>
                  <a:cubicBezTo>
                    <a:pt x="407384" y="67437"/>
                    <a:pt x="438817" y="36195"/>
                    <a:pt x="467773" y="0"/>
                  </a:cubicBezTo>
                  <a:lnTo>
                    <a:pt x="476250" y="4381"/>
                  </a:lnTo>
                  <a:cubicBezTo>
                    <a:pt x="462439" y="50006"/>
                    <a:pt x="435102" y="91821"/>
                    <a:pt x="400526" y="126111"/>
                  </a:cubicBezTo>
                  <a:cubicBezTo>
                    <a:pt x="365760" y="160401"/>
                    <a:pt x="324040" y="187166"/>
                    <a:pt x="279940" y="206692"/>
                  </a:cubicBezTo>
                  <a:cubicBezTo>
                    <a:pt x="235744" y="226314"/>
                    <a:pt x="188976" y="238887"/>
                    <a:pt x="141827" y="245173"/>
                  </a:cubicBezTo>
                  <a:cubicBezTo>
                    <a:pt x="94679" y="251174"/>
                    <a:pt x="46863" y="251936"/>
                    <a:pt x="0" y="242602"/>
                  </a:cubicBezTo>
                  <a:lnTo>
                    <a:pt x="95" y="233077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5AA5FDAF-03B4-0070-AD87-EF2BC5C70963}"/>
                </a:ext>
              </a:extLst>
            </p:cNvPr>
            <p:cNvSpPr/>
            <p:nvPr/>
          </p:nvSpPr>
          <p:spPr>
            <a:xfrm>
              <a:off x="184052" y="915066"/>
              <a:ext cx="1054292" cy="1292352"/>
            </a:xfrm>
            <a:custGeom>
              <a:avLst/>
              <a:gdLst>
                <a:gd name="connsiteX0" fmla="*/ 1054293 w 1054292"/>
                <a:gd name="connsiteY0" fmla="*/ 9335 h 1292352"/>
                <a:gd name="connsiteX1" fmla="*/ 838838 w 1054292"/>
                <a:gd name="connsiteY1" fmla="*/ 79819 h 1292352"/>
                <a:gd name="connsiteX2" fmla="*/ 634907 w 1054292"/>
                <a:gd name="connsiteY2" fmla="*/ 177356 h 1292352"/>
                <a:gd name="connsiteX3" fmla="*/ 284768 w 1054292"/>
                <a:gd name="connsiteY3" fmla="*/ 455771 h 1292352"/>
                <a:gd name="connsiteX4" fmla="*/ 156943 w 1054292"/>
                <a:gd name="connsiteY4" fmla="*/ 638556 h 1292352"/>
                <a:gd name="connsiteX5" fmla="*/ 108746 w 1054292"/>
                <a:gd name="connsiteY5" fmla="*/ 739235 h 1292352"/>
                <a:gd name="connsiteX6" fmla="*/ 71408 w 1054292"/>
                <a:gd name="connsiteY6" fmla="*/ 844582 h 1292352"/>
                <a:gd name="connsiteX7" fmla="*/ 29213 w 1054292"/>
                <a:gd name="connsiteY7" fmla="*/ 1064990 h 1292352"/>
                <a:gd name="connsiteX8" fmla="*/ 24450 w 1054292"/>
                <a:gd name="connsiteY8" fmla="*/ 1291400 h 1292352"/>
                <a:gd name="connsiteX9" fmla="*/ 14925 w 1054292"/>
                <a:gd name="connsiteY9" fmla="*/ 1292352 h 1292352"/>
                <a:gd name="connsiteX10" fmla="*/ 34261 w 1054292"/>
                <a:gd name="connsiteY10" fmla="*/ 834199 h 1292352"/>
                <a:gd name="connsiteX11" fmla="*/ 253241 w 1054292"/>
                <a:gd name="connsiteY11" fmla="*/ 428053 h 1292352"/>
                <a:gd name="connsiteX12" fmla="*/ 619096 w 1054292"/>
                <a:gd name="connsiteY12" fmla="*/ 148209 h 1292352"/>
                <a:gd name="connsiteX13" fmla="*/ 830551 w 1054292"/>
                <a:gd name="connsiteY13" fmla="*/ 57721 h 1292352"/>
                <a:gd name="connsiteX14" fmla="*/ 940374 w 1054292"/>
                <a:gd name="connsiteY14" fmla="*/ 24289 h 1292352"/>
                <a:gd name="connsiteX15" fmla="*/ 1052483 w 1054292"/>
                <a:gd name="connsiteY15" fmla="*/ 0 h 1292352"/>
                <a:gd name="connsiteX16" fmla="*/ 1054293 w 1054292"/>
                <a:gd name="connsiteY16" fmla="*/ 9335 h 1292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054292" h="1292352">
                  <a:moveTo>
                    <a:pt x="1054293" y="9335"/>
                  </a:moveTo>
                  <a:cubicBezTo>
                    <a:pt x="980951" y="27432"/>
                    <a:pt x="908846" y="51530"/>
                    <a:pt x="838838" y="79819"/>
                  </a:cubicBezTo>
                  <a:cubicBezTo>
                    <a:pt x="768829" y="108299"/>
                    <a:pt x="700439" y="140398"/>
                    <a:pt x="634907" y="177356"/>
                  </a:cubicBezTo>
                  <a:cubicBezTo>
                    <a:pt x="503748" y="250889"/>
                    <a:pt x="382971" y="343186"/>
                    <a:pt x="284768" y="455771"/>
                  </a:cubicBezTo>
                  <a:cubicBezTo>
                    <a:pt x="235619" y="511873"/>
                    <a:pt x="193043" y="573405"/>
                    <a:pt x="156943" y="638556"/>
                  </a:cubicBezTo>
                  <a:cubicBezTo>
                    <a:pt x="138941" y="671132"/>
                    <a:pt x="122939" y="704850"/>
                    <a:pt x="108746" y="739235"/>
                  </a:cubicBezTo>
                  <a:cubicBezTo>
                    <a:pt x="94364" y="773620"/>
                    <a:pt x="81886" y="808768"/>
                    <a:pt x="71408" y="844582"/>
                  </a:cubicBezTo>
                  <a:cubicBezTo>
                    <a:pt x="50168" y="916210"/>
                    <a:pt x="36642" y="990124"/>
                    <a:pt x="29213" y="1064990"/>
                  </a:cubicBezTo>
                  <a:cubicBezTo>
                    <a:pt x="21878" y="1139857"/>
                    <a:pt x="21212" y="1215581"/>
                    <a:pt x="24450" y="1291400"/>
                  </a:cubicBezTo>
                  <a:lnTo>
                    <a:pt x="14925" y="1292352"/>
                  </a:lnTo>
                  <a:cubicBezTo>
                    <a:pt x="-9078" y="1141571"/>
                    <a:pt x="-5173" y="984314"/>
                    <a:pt x="34261" y="834199"/>
                  </a:cubicBezTo>
                  <a:cubicBezTo>
                    <a:pt x="73028" y="683990"/>
                    <a:pt x="150275" y="543878"/>
                    <a:pt x="253241" y="428053"/>
                  </a:cubicBezTo>
                  <a:cubicBezTo>
                    <a:pt x="356015" y="311658"/>
                    <a:pt x="482888" y="219075"/>
                    <a:pt x="619096" y="148209"/>
                  </a:cubicBezTo>
                  <a:cubicBezTo>
                    <a:pt x="687390" y="112871"/>
                    <a:pt x="758066" y="82487"/>
                    <a:pt x="830551" y="57721"/>
                  </a:cubicBezTo>
                  <a:cubicBezTo>
                    <a:pt x="866841" y="45339"/>
                    <a:pt x="903417" y="34195"/>
                    <a:pt x="940374" y="24289"/>
                  </a:cubicBezTo>
                  <a:cubicBezTo>
                    <a:pt x="977331" y="14383"/>
                    <a:pt x="1014574" y="5906"/>
                    <a:pt x="1052483" y="0"/>
                  </a:cubicBezTo>
                  <a:lnTo>
                    <a:pt x="1054293" y="9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8FF9AECE-E214-803C-DE1C-69BEDEBFEFD4}"/>
                </a:ext>
              </a:extLst>
            </p:cNvPr>
            <p:cNvSpPr/>
            <p:nvPr/>
          </p:nvSpPr>
          <p:spPr>
            <a:xfrm>
              <a:off x="46" y="1492363"/>
              <a:ext cx="230744" cy="279572"/>
            </a:xfrm>
            <a:custGeom>
              <a:avLst/>
              <a:gdLst>
                <a:gd name="connsiteX0" fmla="*/ 230744 w 230744"/>
                <a:gd name="connsiteY0" fmla="*/ 9729 h 279572"/>
                <a:gd name="connsiteX1" fmla="*/ 142638 w 230744"/>
                <a:gd name="connsiteY1" fmla="*/ 46781 h 279572"/>
                <a:gd name="connsiteX2" fmla="*/ 73010 w 230744"/>
                <a:gd name="connsiteY2" fmla="*/ 103836 h 279572"/>
                <a:gd name="connsiteX3" fmla="*/ 35101 w 230744"/>
                <a:gd name="connsiteY3" fmla="*/ 183179 h 279572"/>
                <a:gd name="connsiteX4" fmla="*/ 26052 w 230744"/>
                <a:gd name="connsiteY4" fmla="*/ 277763 h 279572"/>
                <a:gd name="connsiteX5" fmla="*/ 16717 w 230744"/>
                <a:gd name="connsiteY5" fmla="*/ 279572 h 279572"/>
                <a:gd name="connsiteX6" fmla="*/ 906 w 230744"/>
                <a:gd name="connsiteY6" fmla="*/ 177655 h 279572"/>
                <a:gd name="connsiteX7" fmla="*/ 42149 w 230744"/>
                <a:gd name="connsiteY7" fmla="*/ 78500 h 279572"/>
                <a:gd name="connsiteX8" fmla="*/ 128922 w 230744"/>
                <a:gd name="connsiteY8" fmla="*/ 17540 h 279572"/>
                <a:gd name="connsiteX9" fmla="*/ 229982 w 230744"/>
                <a:gd name="connsiteY9" fmla="*/ 299 h 279572"/>
                <a:gd name="connsiteX10" fmla="*/ 230744 w 230744"/>
                <a:gd name="connsiteY10" fmla="*/ 9729 h 2795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30744" h="279572">
                  <a:moveTo>
                    <a:pt x="230744" y="9729"/>
                  </a:moveTo>
                  <a:cubicBezTo>
                    <a:pt x="199693" y="19445"/>
                    <a:pt x="169784" y="31541"/>
                    <a:pt x="142638" y="46781"/>
                  </a:cubicBezTo>
                  <a:cubicBezTo>
                    <a:pt x="115682" y="62307"/>
                    <a:pt x="91393" y="80881"/>
                    <a:pt x="73010" y="103836"/>
                  </a:cubicBezTo>
                  <a:cubicBezTo>
                    <a:pt x="54532" y="126696"/>
                    <a:pt x="42054" y="153652"/>
                    <a:pt x="35101" y="183179"/>
                  </a:cubicBezTo>
                  <a:cubicBezTo>
                    <a:pt x="27957" y="212802"/>
                    <a:pt x="26528" y="244520"/>
                    <a:pt x="26052" y="277763"/>
                  </a:cubicBezTo>
                  <a:lnTo>
                    <a:pt x="16717" y="279572"/>
                  </a:lnTo>
                  <a:cubicBezTo>
                    <a:pt x="3573" y="248235"/>
                    <a:pt x="-2428" y="213278"/>
                    <a:pt x="906" y="177655"/>
                  </a:cubicBezTo>
                  <a:cubicBezTo>
                    <a:pt x="4049" y="142127"/>
                    <a:pt x="18527" y="106408"/>
                    <a:pt x="42149" y="78500"/>
                  </a:cubicBezTo>
                  <a:cubicBezTo>
                    <a:pt x="65581" y="50401"/>
                    <a:pt x="96442" y="30017"/>
                    <a:pt x="128922" y="17540"/>
                  </a:cubicBezTo>
                  <a:cubicBezTo>
                    <a:pt x="161497" y="4967"/>
                    <a:pt x="195597" y="-1510"/>
                    <a:pt x="229982" y="299"/>
                  </a:cubicBezTo>
                  <a:lnTo>
                    <a:pt x="230744" y="972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E8849896-0709-4C7C-E074-20CA167244FA}"/>
                </a:ext>
              </a:extLst>
            </p:cNvPr>
            <p:cNvSpPr/>
            <p:nvPr/>
          </p:nvSpPr>
          <p:spPr>
            <a:xfrm>
              <a:off x="764772" y="3028568"/>
              <a:ext cx="636643" cy="444286"/>
            </a:xfrm>
            <a:custGeom>
              <a:avLst/>
              <a:gdLst>
                <a:gd name="connsiteX0" fmla="*/ 13801 w 636643"/>
                <a:gd name="connsiteY0" fmla="*/ 381 h 444286"/>
                <a:gd name="connsiteX1" fmla="*/ 36566 w 636643"/>
                <a:gd name="connsiteY1" fmla="*/ 121253 h 444286"/>
                <a:gd name="connsiteX2" fmla="*/ 54664 w 636643"/>
                <a:gd name="connsiteY2" fmla="*/ 178879 h 444286"/>
                <a:gd name="connsiteX3" fmla="*/ 78476 w 636643"/>
                <a:gd name="connsiteY3" fmla="*/ 233172 h 444286"/>
                <a:gd name="connsiteX4" fmla="*/ 148390 w 636643"/>
                <a:gd name="connsiteY4" fmla="*/ 322040 h 444286"/>
                <a:gd name="connsiteX5" fmla="*/ 194776 w 636643"/>
                <a:gd name="connsiteY5" fmla="*/ 350901 h 444286"/>
                <a:gd name="connsiteX6" fmla="*/ 220399 w 636643"/>
                <a:gd name="connsiteY6" fmla="*/ 360617 h 444286"/>
                <a:gd name="connsiteX7" fmla="*/ 233734 w 636643"/>
                <a:gd name="connsiteY7" fmla="*/ 364236 h 444286"/>
                <a:gd name="connsiteX8" fmla="*/ 248688 w 636643"/>
                <a:gd name="connsiteY8" fmla="*/ 367855 h 444286"/>
                <a:gd name="connsiteX9" fmla="*/ 367465 w 636643"/>
                <a:gd name="connsiteY9" fmla="*/ 389001 h 444286"/>
                <a:gd name="connsiteX10" fmla="*/ 485098 w 636643"/>
                <a:gd name="connsiteY10" fmla="*/ 389192 h 444286"/>
                <a:gd name="connsiteX11" fmla="*/ 584539 w 636643"/>
                <a:gd name="connsiteY11" fmla="*/ 343567 h 444286"/>
                <a:gd name="connsiteX12" fmla="*/ 612924 w 636643"/>
                <a:gd name="connsiteY12" fmla="*/ 295275 h 444286"/>
                <a:gd name="connsiteX13" fmla="*/ 623592 w 636643"/>
                <a:gd name="connsiteY13" fmla="*/ 236125 h 444286"/>
                <a:gd name="connsiteX14" fmla="*/ 633117 w 636643"/>
                <a:gd name="connsiteY14" fmla="*/ 235553 h 444286"/>
                <a:gd name="connsiteX15" fmla="*/ 634641 w 636643"/>
                <a:gd name="connsiteY15" fmla="*/ 300419 h 444286"/>
                <a:gd name="connsiteX16" fmla="*/ 609590 w 636643"/>
                <a:gd name="connsiteY16" fmla="*/ 363760 h 444286"/>
                <a:gd name="connsiteX17" fmla="*/ 557584 w 636643"/>
                <a:gd name="connsiteY17" fmla="*/ 409956 h 444286"/>
                <a:gd name="connsiteX18" fmla="*/ 493957 w 636643"/>
                <a:gd name="connsiteY18" fmla="*/ 434245 h 444286"/>
                <a:gd name="connsiteX19" fmla="*/ 362893 w 636643"/>
                <a:gd name="connsiteY19" fmla="*/ 442913 h 444286"/>
                <a:gd name="connsiteX20" fmla="*/ 235639 w 636643"/>
                <a:gd name="connsiteY20" fmla="*/ 423291 h 444286"/>
                <a:gd name="connsiteX21" fmla="*/ 220208 w 636643"/>
                <a:gd name="connsiteY21" fmla="*/ 419671 h 444286"/>
                <a:gd name="connsiteX22" fmla="*/ 203444 w 636643"/>
                <a:gd name="connsiteY22" fmla="*/ 414909 h 444286"/>
                <a:gd name="connsiteX23" fmla="*/ 170869 w 636643"/>
                <a:gd name="connsiteY23" fmla="*/ 402241 h 444286"/>
                <a:gd name="connsiteX24" fmla="*/ 112576 w 636643"/>
                <a:gd name="connsiteY24" fmla="*/ 363855 h 444286"/>
                <a:gd name="connsiteX25" fmla="*/ 35614 w 636643"/>
                <a:gd name="connsiteY25" fmla="*/ 253175 h 444286"/>
                <a:gd name="connsiteX26" fmla="*/ 15040 w 636643"/>
                <a:gd name="connsiteY26" fmla="*/ 190881 h 444286"/>
                <a:gd name="connsiteX27" fmla="*/ 3610 w 636643"/>
                <a:gd name="connsiteY27" fmla="*/ 127349 h 444286"/>
                <a:gd name="connsiteX28" fmla="*/ 4181 w 636643"/>
                <a:gd name="connsiteY28" fmla="*/ 0 h 444286"/>
                <a:gd name="connsiteX29" fmla="*/ 13801 w 636643"/>
                <a:gd name="connsiteY29" fmla="*/ 381 h 444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36643" h="444286">
                  <a:moveTo>
                    <a:pt x="13801" y="381"/>
                  </a:moveTo>
                  <a:cubicBezTo>
                    <a:pt x="18754" y="41434"/>
                    <a:pt x="25993" y="82105"/>
                    <a:pt x="36566" y="121253"/>
                  </a:cubicBezTo>
                  <a:cubicBezTo>
                    <a:pt x="41614" y="140875"/>
                    <a:pt x="47615" y="160211"/>
                    <a:pt x="54664" y="178879"/>
                  </a:cubicBezTo>
                  <a:cubicBezTo>
                    <a:pt x="61522" y="197644"/>
                    <a:pt x="69332" y="215837"/>
                    <a:pt x="78476" y="233172"/>
                  </a:cubicBezTo>
                  <a:cubicBezTo>
                    <a:pt x="96859" y="267557"/>
                    <a:pt x="119719" y="298799"/>
                    <a:pt x="148390" y="322040"/>
                  </a:cubicBezTo>
                  <a:cubicBezTo>
                    <a:pt x="162582" y="333851"/>
                    <a:pt x="178203" y="343376"/>
                    <a:pt x="194776" y="350901"/>
                  </a:cubicBezTo>
                  <a:cubicBezTo>
                    <a:pt x="203063" y="354711"/>
                    <a:pt x="211636" y="357950"/>
                    <a:pt x="220399" y="360617"/>
                  </a:cubicBezTo>
                  <a:cubicBezTo>
                    <a:pt x="224780" y="361950"/>
                    <a:pt x="229257" y="363093"/>
                    <a:pt x="233734" y="364236"/>
                  </a:cubicBezTo>
                  <a:lnTo>
                    <a:pt x="248688" y="367855"/>
                  </a:lnTo>
                  <a:cubicBezTo>
                    <a:pt x="288026" y="377190"/>
                    <a:pt x="327841" y="384620"/>
                    <a:pt x="367465" y="389001"/>
                  </a:cubicBezTo>
                  <a:cubicBezTo>
                    <a:pt x="407089" y="393192"/>
                    <a:pt x="446903" y="394526"/>
                    <a:pt x="485098" y="389192"/>
                  </a:cubicBezTo>
                  <a:cubicBezTo>
                    <a:pt x="522817" y="383381"/>
                    <a:pt x="559489" y="370618"/>
                    <a:pt x="584539" y="343567"/>
                  </a:cubicBezTo>
                  <a:cubicBezTo>
                    <a:pt x="597398" y="330422"/>
                    <a:pt x="606542" y="313658"/>
                    <a:pt x="612924" y="295275"/>
                  </a:cubicBezTo>
                  <a:cubicBezTo>
                    <a:pt x="619210" y="276796"/>
                    <a:pt x="622258" y="256699"/>
                    <a:pt x="623592" y="236125"/>
                  </a:cubicBezTo>
                  <a:lnTo>
                    <a:pt x="633117" y="235553"/>
                  </a:lnTo>
                  <a:cubicBezTo>
                    <a:pt x="636927" y="256508"/>
                    <a:pt x="637975" y="278416"/>
                    <a:pt x="634641" y="300419"/>
                  </a:cubicBezTo>
                  <a:cubicBezTo>
                    <a:pt x="631402" y="322421"/>
                    <a:pt x="623020" y="344519"/>
                    <a:pt x="609590" y="363760"/>
                  </a:cubicBezTo>
                  <a:cubicBezTo>
                    <a:pt x="596160" y="383000"/>
                    <a:pt x="577586" y="398431"/>
                    <a:pt x="557584" y="409956"/>
                  </a:cubicBezTo>
                  <a:cubicBezTo>
                    <a:pt x="537486" y="421672"/>
                    <a:pt x="515674" y="428911"/>
                    <a:pt x="493957" y="434245"/>
                  </a:cubicBezTo>
                  <a:cubicBezTo>
                    <a:pt x="450237" y="444532"/>
                    <a:pt x="405946" y="445865"/>
                    <a:pt x="362893" y="442913"/>
                  </a:cubicBezTo>
                  <a:cubicBezTo>
                    <a:pt x="319649" y="440055"/>
                    <a:pt x="277358" y="432911"/>
                    <a:pt x="235639" y="423291"/>
                  </a:cubicBezTo>
                  <a:lnTo>
                    <a:pt x="220208" y="419671"/>
                  </a:lnTo>
                  <a:cubicBezTo>
                    <a:pt x="214684" y="418243"/>
                    <a:pt x="208969" y="416719"/>
                    <a:pt x="203444" y="414909"/>
                  </a:cubicBezTo>
                  <a:cubicBezTo>
                    <a:pt x="192395" y="411385"/>
                    <a:pt x="181441" y="407194"/>
                    <a:pt x="170869" y="402241"/>
                  </a:cubicBezTo>
                  <a:cubicBezTo>
                    <a:pt x="149723" y="392335"/>
                    <a:pt x="130006" y="379095"/>
                    <a:pt x="112576" y="363855"/>
                  </a:cubicBezTo>
                  <a:cubicBezTo>
                    <a:pt x="77714" y="332994"/>
                    <a:pt x="52378" y="293942"/>
                    <a:pt x="35614" y="253175"/>
                  </a:cubicBezTo>
                  <a:cubicBezTo>
                    <a:pt x="27136" y="232791"/>
                    <a:pt x="20278" y="211931"/>
                    <a:pt x="15040" y="190881"/>
                  </a:cubicBezTo>
                  <a:cubicBezTo>
                    <a:pt x="9991" y="169831"/>
                    <a:pt x="6277" y="148495"/>
                    <a:pt x="3610" y="127349"/>
                  </a:cubicBezTo>
                  <a:cubicBezTo>
                    <a:pt x="-772" y="84772"/>
                    <a:pt x="-1820" y="42196"/>
                    <a:pt x="4181" y="0"/>
                  </a:cubicBezTo>
                  <a:lnTo>
                    <a:pt x="13801" y="381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10A558E3-16A6-D0C4-2316-BFD0B5B8BAA4}"/>
                </a:ext>
              </a:extLst>
            </p:cNvPr>
            <p:cNvSpPr/>
            <p:nvPr/>
          </p:nvSpPr>
          <p:spPr>
            <a:xfrm>
              <a:off x="3597401" y="2398490"/>
              <a:ext cx="349785" cy="375446"/>
            </a:xfrm>
            <a:custGeom>
              <a:avLst/>
              <a:gdLst>
                <a:gd name="connsiteX0" fmla="*/ 95 w 349785"/>
                <a:gd name="connsiteY0" fmla="*/ 363379 h 375446"/>
                <a:gd name="connsiteX1" fmla="*/ 92202 w 349785"/>
                <a:gd name="connsiteY1" fmla="*/ 340043 h 375446"/>
                <a:gd name="connsiteX2" fmla="*/ 174403 w 349785"/>
                <a:gd name="connsiteY2" fmla="*/ 299656 h 375446"/>
                <a:gd name="connsiteX3" fmla="*/ 207931 w 349785"/>
                <a:gd name="connsiteY3" fmla="*/ 269748 h 375446"/>
                <a:gd name="connsiteX4" fmla="*/ 233839 w 349785"/>
                <a:gd name="connsiteY4" fmla="*/ 232886 h 375446"/>
                <a:gd name="connsiteX5" fmla="*/ 261366 w 349785"/>
                <a:gd name="connsiteY5" fmla="*/ 143828 h 375446"/>
                <a:gd name="connsiteX6" fmla="*/ 262033 w 349785"/>
                <a:gd name="connsiteY6" fmla="*/ 139637 h 375446"/>
                <a:gd name="connsiteX7" fmla="*/ 264224 w 349785"/>
                <a:gd name="connsiteY7" fmla="*/ 139541 h 375446"/>
                <a:gd name="connsiteX8" fmla="*/ 264224 w 349785"/>
                <a:gd name="connsiteY8" fmla="*/ 139541 h 375446"/>
                <a:gd name="connsiteX9" fmla="*/ 290132 w 349785"/>
                <a:gd name="connsiteY9" fmla="*/ 109347 h 375446"/>
                <a:gd name="connsiteX10" fmla="*/ 311182 w 349785"/>
                <a:gd name="connsiteY10" fmla="*/ 75914 h 375446"/>
                <a:gd name="connsiteX11" fmla="*/ 326422 w 349785"/>
                <a:gd name="connsiteY11" fmla="*/ 41243 h 375446"/>
                <a:gd name="connsiteX12" fmla="*/ 324231 w 349785"/>
                <a:gd name="connsiteY12" fmla="*/ 7811 h 375446"/>
                <a:gd name="connsiteX13" fmla="*/ 329660 w 349785"/>
                <a:gd name="connsiteY13" fmla="*/ 0 h 375446"/>
                <a:gd name="connsiteX14" fmla="*/ 349568 w 349785"/>
                <a:gd name="connsiteY14" fmla="*/ 44768 h 375446"/>
                <a:gd name="connsiteX15" fmla="*/ 335280 w 349785"/>
                <a:gd name="connsiteY15" fmla="*/ 89249 h 375446"/>
                <a:gd name="connsiteX16" fmla="*/ 307753 w 349785"/>
                <a:gd name="connsiteY16" fmla="*/ 125254 h 375446"/>
                <a:gd name="connsiteX17" fmla="*/ 268034 w 349785"/>
                <a:gd name="connsiteY17" fmla="*/ 148209 h 375446"/>
                <a:gd name="connsiteX18" fmla="*/ 267938 w 349785"/>
                <a:gd name="connsiteY18" fmla="*/ 148304 h 375446"/>
                <a:gd name="connsiteX19" fmla="*/ 270796 w 349785"/>
                <a:gd name="connsiteY19" fmla="*/ 144018 h 375446"/>
                <a:gd name="connsiteX20" fmla="*/ 257461 w 349785"/>
                <a:gd name="connsiteY20" fmla="*/ 244030 h 375446"/>
                <a:gd name="connsiteX21" fmla="*/ 193262 w 349785"/>
                <a:gd name="connsiteY21" fmla="*/ 325374 h 375446"/>
                <a:gd name="connsiteX22" fmla="*/ 100108 w 349785"/>
                <a:gd name="connsiteY22" fmla="*/ 367760 h 375446"/>
                <a:gd name="connsiteX23" fmla="*/ 0 w 349785"/>
                <a:gd name="connsiteY23" fmla="*/ 372904 h 375446"/>
                <a:gd name="connsiteX24" fmla="*/ 95 w 349785"/>
                <a:gd name="connsiteY24" fmla="*/ 363379 h 375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49785" h="375446">
                  <a:moveTo>
                    <a:pt x="95" y="363379"/>
                  </a:moveTo>
                  <a:cubicBezTo>
                    <a:pt x="31623" y="357473"/>
                    <a:pt x="62770" y="350234"/>
                    <a:pt x="92202" y="340043"/>
                  </a:cubicBezTo>
                  <a:cubicBezTo>
                    <a:pt x="121825" y="330137"/>
                    <a:pt x="149733" y="316897"/>
                    <a:pt x="174403" y="299656"/>
                  </a:cubicBezTo>
                  <a:cubicBezTo>
                    <a:pt x="186595" y="290798"/>
                    <a:pt x="197834" y="280892"/>
                    <a:pt x="207931" y="269748"/>
                  </a:cubicBezTo>
                  <a:cubicBezTo>
                    <a:pt x="217837" y="258509"/>
                    <a:pt x="226600" y="246317"/>
                    <a:pt x="233839" y="232886"/>
                  </a:cubicBezTo>
                  <a:cubicBezTo>
                    <a:pt x="248412" y="206216"/>
                    <a:pt x="256604" y="175736"/>
                    <a:pt x="261366" y="143828"/>
                  </a:cubicBezTo>
                  <a:lnTo>
                    <a:pt x="262033" y="139637"/>
                  </a:lnTo>
                  <a:lnTo>
                    <a:pt x="264224" y="139541"/>
                  </a:lnTo>
                  <a:lnTo>
                    <a:pt x="264224" y="139541"/>
                  </a:lnTo>
                  <a:cubicBezTo>
                    <a:pt x="273749" y="130302"/>
                    <a:pt x="282416" y="119920"/>
                    <a:pt x="290132" y="109347"/>
                  </a:cubicBezTo>
                  <a:cubicBezTo>
                    <a:pt x="297942" y="98679"/>
                    <a:pt x="304705" y="87439"/>
                    <a:pt x="311182" y="75914"/>
                  </a:cubicBezTo>
                  <a:cubicBezTo>
                    <a:pt x="317563" y="64294"/>
                    <a:pt x="323279" y="52864"/>
                    <a:pt x="326422" y="41243"/>
                  </a:cubicBezTo>
                  <a:cubicBezTo>
                    <a:pt x="329565" y="29908"/>
                    <a:pt x="329946" y="17717"/>
                    <a:pt x="324231" y="7811"/>
                  </a:cubicBezTo>
                  <a:lnTo>
                    <a:pt x="329660" y="0"/>
                  </a:lnTo>
                  <a:cubicBezTo>
                    <a:pt x="346329" y="8954"/>
                    <a:pt x="350901" y="28766"/>
                    <a:pt x="349568" y="44768"/>
                  </a:cubicBezTo>
                  <a:cubicBezTo>
                    <a:pt x="348425" y="61246"/>
                    <a:pt x="342424" y="76105"/>
                    <a:pt x="335280" y="89249"/>
                  </a:cubicBezTo>
                  <a:cubicBezTo>
                    <a:pt x="328136" y="102489"/>
                    <a:pt x="318897" y="114871"/>
                    <a:pt x="307753" y="125254"/>
                  </a:cubicBezTo>
                  <a:cubicBezTo>
                    <a:pt x="296513" y="135636"/>
                    <a:pt x="283750" y="144494"/>
                    <a:pt x="268034" y="148209"/>
                  </a:cubicBezTo>
                  <a:lnTo>
                    <a:pt x="267938" y="148304"/>
                  </a:lnTo>
                  <a:lnTo>
                    <a:pt x="270796" y="144018"/>
                  </a:lnTo>
                  <a:cubicBezTo>
                    <a:pt x="274511" y="176975"/>
                    <a:pt x="270701" y="211836"/>
                    <a:pt x="257461" y="244030"/>
                  </a:cubicBezTo>
                  <a:cubicBezTo>
                    <a:pt x="244316" y="276225"/>
                    <a:pt x="221361" y="304800"/>
                    <a:pt x="193262" y="325374"/>
                  </a:cubicBezTo>
                  <a:cubicBezTo>
                    <a:pt x="165449" y="346520"/>
                    <a:pt x="132969" y="359759"/>
                    <a:pt x="100108" y="367760"/>
                  </a:cubicBezTo>
                  <a:cubicBezTo>
                    <a:pt x="67056" y="375095"/>
                    <a:pt x="33338" y="377952"/>
                    <a:pt x="0" y="372904"/>
                  </a:cubicBezTo>
                  <a:lnTo>
                    <a:pt x="95" y="363379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123CBF48-8EC4-923D-AFDE-CAB6B0F639C2}"/>
              </a:ext>
            </a:extLst>
          </p:cNvPr>
          <p:cNvGrpSpPr/>
          <p:nvPr/>
        </p:nvGrpSpPr>
        <p:grpSpPr>
          <a:xfrm>
            <a:off x="7702081" y="4373819"/>
            <a:ext cx="606152" cy="429924"/>
            <a:chOff x="-123" y="-64"/>
            <a:chExt cx="3955092" cy="2805221"/>
          </a:xfrm>
          <a:solidFill>
            <a:schemeClr val="bg1"/>
          </a:solidFill>
        </p:grpSpPr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15FA307F-A597-23C6-DCF5-4B7CF34C015A}"/>
                </a:ext>
              </a:extLst>
            </p:cNvPr>
            <p:cNvSpPr/>
            <p:nvPr/>
          </p:nvSpPr>
          <p:spPr>
            <a:xfrm>
              <a:off x="-123" y="2040350"/>
              <a:ext cx="778982" cy="631031"/>
            </a:xfrm>
            <a:custGeom>
              <a:avLst/>
              <a:gdLst>
                <a:gd name="connsiteX0" fmla="*/ 778983 w 778982"/>
                <a:gd name="connsiteY0" fmla="*/ 14478 h 631031"/>
                <a:gd name="connsiteX1" fmla="*/ 484946 w 778982"/>
                <a:gd name="connsiteY1" fmla="*/ 233743 h 631031"/>
                <a:gd name="connsiteX2" fmla="*/ 326355 w 778982"/>
                <a:gd name="connsiteY2" fmla="*/ 329374 h 631031"/>
                <a:gd name="connsiteX3" fmla="*/ 236248 w 778982"/>
                <a:gd name="connsiteY3" fmla="*/ 366046 h 631031"/>
                <a:gd name="connsiteX4" fmla="*/ 222818 w 778982"/>
                <a:gd name="connsiteY4" fmla="*/ 368808 h 631031"/>
                <a:gd name="connsiteX5" fmla="*/ 211864 w 778982"/>
                <a:gd name="connsiteY5" fmla="*/ 370618 h 631031"/>
                <a:gd name="connsiteX6" fmla="*/ 191576 w 778982"/>
                <a:gd name="connsiteY6" fmla="*/ 374999 h 631031"/>
                <a:gd name="connsiteX7" fmla="*/ 152619 w 778982"/>
                <a:gd name="connsiteY7" fmla="*/ 388144 h 631031"/>
                <a:gd name="connsiteX8" fmla="*/ 87753 w 778982"/>
                <a:gd name="connsiteY8" fmla="*/ 432244 h 631031"/>
                <a:gd name="connsiteX9" fmla="*/ 58607 w 778982"/>
                <a:gd name="connsiteY9" fmla="*/ 496252 h 631031"/>
                <a:gd name="connsiteX10" fmla="*/ 62798 w 778982"/>
                <a:gd name="connsiteY10" fmla="*/ 531019 h 631031"/>
                <a:gd name="connsiteX11" fmla="*/ 67846 w 778982"/>
                <a:gd name="connsiteY11" fmla="*/ 543782 h 631031"/>
                <a:gd name="connsiteX12" fmla="*/ 76514 w 778982"/>
                <a:gd name="connsiteY12" fmla="*/ 552450 h 631031"/>
                <a:gd name="connsiteX13" fmla="*/ 108708 w 778982"/>
                <a:gd name="connsiteY13" fmla="*/ 566357 h 631031"/>
                <a:gd name="connsiteX14" fmla="*/ 149094 w 778982"/>
                <a:gd name="connsiteY14" fmla="*/ 573691 h 631031"/>
                <a:gd name="connsiteX15" fmla="*/ 235867 w 778982"/>
                <a:gd name="connsiteY15" fmla="*/ 576072 h 631031"/>
                <a:gd name="connsiteX16" fmla="*/ 324354 w 778982"/>
                <a:gd name="connsiteY16" fmla="*/ 568643 h 631031"/>
                <a:gd name="connsiteX17" fmla="*/ 412270 w 778982"/>
                <a:gd name="connsiteY17" fmla="*/ 553498 h 631031"/>
                <a:gd name="connsiteX18" fmla="*/ 495423 w 778982"/>
                <a:gd name="connsiteY18" fmla="*/ 526256 h 631031"/>
                <a:gd name="connsiteX19" fmla="*/ 505901 w 778982"/>
                <a:gd name="connsiteY19" fmla="*/ 540925 h 631031"/>
                <a:gd name="connsiteX20" fmla="*/ 465324 w 778982"/>
                <a:gd name="connsiteY20" fmla="*/ 567023 h 631031"/>
                <a:gd name="connsiteX21" fmla="*/ 422081 w 778982"/>
                <a:gd name="connsiteY21" fmla="*/ 585787 h 631031"/>
                <a:gd name="connsiteX22" fmla="*/ 332260 w 778982"/>
                <a:gd name="connsiteY22" fmla="*/ 612458 h 631031"/>
                <a:gd name="connsiteX23" fmla="*/ 143856 w 778982"/>
                <a:gd name="connsiteY23" fmla="*/ 629888 h 631031"/>
                <a:gd name="connsiteX24" fmla="*/ 94230 w 778982"/>
                <a:gd name="connsiteY24" fmla="*/ 622078 h 631031"/>
                <a:gd name="connsiteX25" fmla="*/ 42986 w 778982"/>
                <a:gd name="connsiteY25" fmla="*/ 600075 h 631031"/>
                <a:gd name="connsiteX26" fmla="*/ 19364 w 778982"/>
                <a:gd name="connsiteY26" fmla="*/ 576739 h 631031"/>
                <a:gd name="connsiteX27" fmla="*/ 14697 w 778982"/>
                <a:gd name="connsiteY27" fmla="*/ 569024 h 631031"/>
                <a:gd name="connsiteX28" fmla="*/ 12411 w 778982"/>
                <a:gd name="connsiteY28" fmla="*/ 564451 h 631031"/>
                <a:gd name="connsiteX29" fmla="*/ 11077 w 778982"/>
                <a:gd name="connsiteY29" fmla="*/ 561403 h 631031"/>
                <a:gd name="connsiteX30" fmla="*/ 8505 w 778982"/>
                <a:gd name="connsiteY30" fmla="*/ 554260 h 631031"/>
                <a:gd name="connsiteX31" fmla="*/ 6505 w 778982"/>
                <a:gd name="connsiteY31" fmla="*/ 547687 h 631031"/>
                <a:gd name="connsiteX32" fmla="*/ 409 w 778982"/>
                <a:gd name="connsiteY32" fmla="*/ 492252 h 631031"/>
                <a:gd name="connsiteX33" fmla="*/ 45462 w 778982"/>
                <a:gd name="connsiteY33" fmla="*/ 393192 h 631031"/>
                <a:gd name="connsiteX34" fmla="*/ 130902 w 778982"/>
                <a:gd name="connsiteY34" fmla="*/ 335851 h 631031"/>
                <a:gd name="connsiteX35" fmla="*/ 178717 w 778982"/>
                <a:gd name="connsiteY35" fmla="*/ 320897 h 631031"/>
                <a:gd name="connsiteX36" fmla="*/ 203196 w 778982"/>
                <a:gd name="connsiteY36" fmla="*/ 316230 h 631031"/>
                <a:gd name="connsiteX37" fmla="*/ 214817 w 778982"/>
                <a:gd name="connsiteY37" fmla="*/ 314611 h 631031"/>
                <a:gd name="connsiteX38" fmla="*/ 223770 w 778982"/>
                <a:gd name="connsiteY38" fmla="*/ 312992 h 631031"/>
                <a:gd name="connsiteX39" fmla="*/ 303209 w 778982"/>
                <a:gd name="connsiteY39" fmla="*/ 282511 h 631031"/>
                <a:gd name="connsiteX40" fmla="*/ 461038 w 778982"/>
                <a:gd name="connsiteY40" fmla="*/ 195834 h 631031"/>
                <a:gd name="connsiteX41" fmla="*/ 768219 w 778982"/>
                <a:gd name="connsiteY41" fmla="*/ 0 h 631031"/>
                <a:gd name="connsiteX42" fmla="*/ 778983 w 778982"/>
                <a:gd name="connsiteY42" fmla="*/ 14478 h 6310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778982" h="631031">
                  <a:moveTo>
                    <a:pt x="778983" y="14478"/>
                  </a:moveTo>
                  <a:cubicBezTo>
                    <a:pt x="684590" y="92202"/>
                    <a:pt x="586768" y="165354"/>
                    <a:pt x="484946" y="233743"/>
                  </a:cubicBezTo>
                  <a:cubicBezTo>
                    <a:pt x="433797" y="267748"/>
                    <a:pt x="381790" y="300323"/>
                    <a:pt x="326355" y="329374"/>
                  </a:cubicBezTo>
                  <a:cubicBezTo>
                    <a:pt x="298256" y="343471"/>
                    <a:pt x="270062" y="357188"/>
                    <a:pt x="236248" y="366046"/>
                  </a:cubicBezTo>
                  <a:cubicBezTo>
                    <a:pt x="231962" y="367093"/>
                    <a:pt x="227485" y="368046"/>
                    <a:pt x="222818" y="368808"/>
                  </a:cubicBezTo>
                  <a:lnTo>
                    <a:pt x="211864" y="370618"/>
                  </a:lnTo>
                  <a:cubicBezTo>
                    <a:pt x="205197" y="371856"/>
                    <a:pt x="198243" y="373285"/>
                    <a:pt x="191576" y="374999"/>
                  </a:cubicBezTo>
                  <a:cubicBezTo>
                    <a:pt x="178146" y="378428"/>
                    <a:pt x="165001" y="382810"/>
                    <a:pt x="152619" y="388144"/>
                  </a:cubicBezTo>
                  <a:cubicBezTo>
                    <a:pt x="127758" y="398907"/>
                    <a:pt x="104803" y="413575"/>
                    <a:pt x="87753" y="432244"/>
                  </a:cubicBezTo>
                  <a:cubicBezTo>
                    <a:pt x="70608" y="450818"/>
                    <a:pt x="59940" y="473202"/>
                    <a:pt x="58607" y="496252"/>
                  </a:cubicBezTo>
                  <a:cubicBezTo>
                    <a:pt x="57845" y="507778"/>
                    <a:pt x="59274" y="519493"/>
                    <a:pt x="62798" y="531019"/>
                  </a:cubicBezTo>
                  <a:cubicBezTo>
                    <a:pt x="64798" y="537305"/>
                    <a:pt x="66227" y="541496"/>
                    <a:pt x="67846" y="543782"/>
                  </a:cubicBezTo>
                  <a:cubicBezTo>
                    <a:pt x="69656" y="546544"/>
                    <a:pt x="72513" y="549593"/>
                    <a:pt x="76514" y="552450"/>
                  </a:cubicBezTo>
                  <a:cubicBezTo>
                    <a:pt x="84420" y="558260"/>
                    <a:pt x="96135" y="563023"/>
                    <a:pt x="108708" y="566357"/>
                  </a:cubicBezTo>
                  <a:cubicBezTo>
                    <a:pt x="121377" y="569785"/>
                    <a:pt x="135093" y="571881"/>
                    <a:pt x="149094" y="573691"/>
                  </a:cubicBezTo>
                  <a:cubicBezTo>
                    <a:pt x="177193" y="577025"/>
                    <a:pt x="206530" y="577215"/>
                    <a:pt x="235867" y="576072"/>
                  </a:cubicBezTo>
                  <a:cubicBezTo>
                    <a:pt x="265299" y="575215"/>
                    <a:pt x="294827" y="572357"/>
                    <a:pt x="324354" y="568643"/>
                  </a:cubicBezTo>
                  <a:cubicBezTo>
                    <a:pt x="353882" y="565023"/>
                    <a:pt x="383219" y="559879"/>
                    <a:pt x="412270" y="553498"/>
                  </a:cubicBezTo>
                  <a:cubicBezTo>
                    <a:pt x="440940" y="546640"/>
                    <a:pt x="470468" y="539496"/>
                    <a:pt x="495423" y="526256"/>
                  </a:cubicBezTo>
                  <a:lnTo>
                    <a:pt x="505901" y="540925"/>
                  </a:lnTo>
                  <a:cubicBezTo>
                    <a:pt x="493233" y="551688"/>
                    <a:pt x="479421" y="559975"/>
                    <a:pt x="465324" y="567023"/>
                  </a:cubicBezTo>
                  <a:cubicBezTo>
                    <a:pt x="451227" y="574167"/>
                    <a:pt x="436749" y="580358"/>
                    <a:pt x="422081" y="585787"/>
                  </a:cubicBezTo>
                  <a:cubicBezTo>
                    <a:pt x="392744" y="596932"/>
                    <a:pt x="362740" y="605409"/>
                    <a:pt x="332260" y="612458"/>
                  </a:cubicBezTo>
                  <a:cubicBezTo>
                    <a:pt x="271300" y="625983"/>
                    <a:pt x="208911" y="634175"/>
                    <a:pt x="143856" y="629888"/>
                  </a:cubicBezTo>
                  <a:cubicBezTo>
                    <a:pt x="127568" y="628841"/>
                    <a:pt x="111090" y="626269"/>
                    <a:pt x="94230" y="622078"/>
                  </a:cubicBezTo>
                  <a:cubicBezTo>
                    <a:pt x="77466" y="617696"/>
                    <a:pt x="60131" y="611791"/>
                    <a:pt x="42986" y="600075"/>
                  </a:cubicBezTo>
                  <a:cubicBezTo>
                    <a:pt x="34509" y="594169"/>
                    <a:pt x="26127" y="586550"/>
                    <a:pt x="19364" y="576739"/>
                  </a:cubicBezTo>
                  <a:cubicBezTo>
                    <a:pt x="17649" y="574262"/>
                    <a:pt x="16125" y="571691"/>
                    <a:pt x="14697" y="569024"/>
                  </a:cubicBezTo>
                  <a:cubicBezTo>
                    <a:pt x="14030" y="567785"/>
                    <a:pt x="13173" y="565976"/>
                    <a:pt x="12411" y="564451"/>
                  </a:cubicBezTo>
                  <a:lnTo>
                    <a:pt x="11077" y="561403"/>
                  </a:lnTo>
                  <a:lnTo>
                    <a:pt x="8505" y="554260"/>
                  </a:lnTo>
                  <a:cubicBezTo>
                    <a:pt x="7839" y="552069"/>
                    <a:pt x="7077" y="549878"/>
                    <a:pt x="6505" y="547687"/>
                  </a:cubicBezTo>
                  <a:cubicBezTo>
                    <a:pt x="1362" y="530066"/>
                    <a:pt x="-1020" y="511111"/>
                    <a:pt x="409" y="492252"/>
                  </a:cubicBezTo>
                  <a:cubicBezTo>
                    <a:pt x="2981" y="454247"/>
                    <a:pt x="21078" y="419005"/>
                    <a:pt x="45462" y="393192"/>
                  </a:cubicBezTo>
                  <a:cubicBezTo>
                    <a:pt x="69846" y="367093"/>
                    <a:pt x="99660" y="348520"/>
                    <a:pt x="130902" y="335851"/>
                  </a:cubicBezTo>
                  <a:cubicBezTo>
                    <a:pt x="146523" y="329565"/>
                    <a:pt x="162525" y="324612"/>
                    <a:pt x="178717" y="320897"/>
                  </a:cubicBezTo>
                  <a:cubicBezTo>
                    <a:pt x="186813" y="319088"/>
                    <a:pt x="194814" y="317563"/>
                    <a:pt x="203196" y="316230"/>
                  </a:cubicBezTo>
                  <a:lnTo>
                    <a:pt x="214817" y="314611"/>
                  </a:lnTo>
                  <a:cubicBezTo>
                    <a:pt x="217674" y="314230"/>
                    <a:pt x="220722" y="313658"/>
                    <a:pt x="223770" y="312992"/>
                  </a:cubicBezTo>
                  <a:cubicBezTo>
                    <a:pt x="249202" y="307086"/>
                    <a:pt x="276729" y="295084"/>
                    <a:pt x="303209" y="282511"/>
                  </a:cubicBezTo>
                  <a:cubicBezTo>
                    <a:pt x="356835" y="257175"/>
                    <a:pt x="409127" y="226790"/>
                    <a:pt x="461038" y="195834"/>
                  </a:cubicBezTo>
                  <a:cubicBezTo>
                    <a:pt x="564861" y="133636"/>
                    <a:pt x="666683" y="66961"/>
                    <a:pt x="768219" y="0"/>
                  </a:cubicBezTo>
                  <a:lnTo>
                    <a:pt x="778983" y="14478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8FF226C9-572C-BFEA-EDA6-9BE52344CE9D}"/>
                </a:ext>
              </a:extLst>
            </p:cNvPr>
            <p:cNvSpPr/>
            <p:nvPr/>
          </p:nvSpPr>
          <p:spPr>
            <a:xfrm>
              <a:off x="871678" y="2144363"/>
              <a:ext cx="467250" cy="660794"/>
            </a:xfrm>
            <a:custGeom>
              <a:avLst/>
              <a:gdLst>
                <a:gd name="connsiteX0" fmla="*/ 382764 w 467250"/>
                <a:gd name="connsiteY0" fmla="*/ 5715 h 660794"/>
                <a:gd name="connsiteX1" fmla="*/ 338187 w 467250"/>
                <a:gd name="connsiteY1" fmla="*/ 148018 h 660794"/>
                <a:gd name="connsiteX2" fmla="*/ 311231 w 467250"/>
                <a:gd name="connsiteY2" fmla="*/ 217837 h 660794"/>
                <a:gd name="connsiteX3" fmla="*/ 279989 w 467250"/>
                <a:gd name="connsiteY3" fmla="*/ 286512 h 660794"/>
                <a:gd name="connsiteX4" fmla="*/ 240651 w 467250"/>
                <a:gd name="connsiteY4" fmla="*/ 353282 h 660794"/>
                <a:gd name="connsiteX5" fmla="*/ 213124 w 467250"/>
                <a:gd name="connsiteY5" fmla="*/ 385000 h 660794"/>
                <a:gd name="connsiteX6" fmla="*/ 203980 w 467250"/>
                <a:gd name="connsiteY6" fmla="*/ 392430 h 660794"/>
                <a:gd name="connsiteX7" fmla="*/ 196264 w 467250"/>
                <a:gd name="connsiteY7" fmla="*/ 398050 h 660794"/>
                <a:gd name="connsiteX8" fmla="*/ 180548 w 467250"/>
                <a:gd name="connsiteY8" fmla="*/ 409004 h 660794"/>
                <a:gd name="connsiteX9" fmla="*/ 119017 w 467250"/>
                <a:gd name="connsiteY9" fmla="*/ 449580 h 660794"/>
                <a:gd name="connsiteX10" fmla="*/ 70344 w 467250"/>
                <a:gd name="connsiteY10" fmla="*/ 492347 h 660794"/>
                <a:gd name="connsiteX11" fmla="*/ 54437 w 467250"/>
                <a:gd name="connsiteY11" fmla="*/ 544735 h 660794"/>
                <a:gd name="connsiteX12" fmla="*/ 55580 w 467250"/>
                <a:gd name="connsiteY12" fmla="*/ 556736 h 660794"/>
                <a:gd name="connsiteX13" fmla="*/ 59485 w 467250"/>
                <a:gd name="connsiteY13" fmla="*/ 565118 h 660794"/>
                <a:gd name="connsiteX14" fmla="*/ 78440 w 467250"/>
                <a:gd name="connsiteY14" fmla="*/ 582358 h 660794"/>
                <a:gd name="connsiteX15" fmla="*/ 138352 w 467250"/>
                <a:gd name="connsiteY15" fmla="*/ 604647 h 660794"/>
                <a:gd name="connsiteX16" fmla="*/ 206361 w 467250"/>
                <a:gd name="connsiteY16" fmla="*/ 611124 h 660794"/>
                <a:gd name="connsiteX17" fmla="*/ 341616 w 467250"/>
                <a:gd name="connsiteY17" fmla="*/ 583978 h 660794"/>
                <a:gd name="connsiteX18" fmla="*/ 452201 w 467250"/>
                <a:gd name="connsiteY18" fmla="*/ 499586 h 660794"/>
                <a:gd name="connsiteX19" fmla="*/ 467251 w 467250"/>
                <a:gd name="connsiteY19" fmla="*/ 509206 h 660794"/>
                <a:gd name="connsiteX20" fmla="*/ 421245 w 467250"/>
                <a:gd name="connsiteY20" fmla="*/ 571405 h 660794"/>
                <a:gd name="connsiteX21" fmla="*/ 358380 w 467250"/>
                <a:gd name="connsiteY21" fmla="*/ 617982 h 660794"/>
                <a:gd name="connsiteX22" fmla="*/ 207980 w 467250"/>
                <a:gd name="connsiteY22" fmla="*/ 660273 h 660794"/>
                <a:gd name="connsiteX23" fmla="*/ 128637 w 467250"/>
                <a:gd name="connsiteY23" fmla="*/ 655891 h 660794"/>
                <a:gd name="connsiteX24" fmla="*/ 50056 w 467250"/>
                <a:gd name="connsiteY24" fmla="*/ 627983 h 660794"/>
                <a:gd name="connsiteX25" fmla="*/ 14718 w 467250"/>
                <a:gd name="connsiteY25" fmla="*/ 595694 h 660794"/>
                <a:gd name="connsiteX26" fmla="*/ 3002 w 467250"/>
                <a:gd name="connsiteY26" fmla="*/ 570738 h 660794"/>
                <a:gd name="connsiteX27" fmla="*/ 49 w 467250"/>
                <a:gd name="connsiteY27" fmla="*/ 546068 h 660794"/>
                <a:gd name="connsiteX28" fmla="*/ 6145 w 467250"/>
                <a:gd name="connsiteY28" fmla="*/ 500824 h 660794"/>
                <a:gd name="connsiteX29" fmla="*/ 27481 w 467250"/>
                <a:gd name="connsiteY29" fmla="*/ 459962 h 660794"/>
                <a:gd name="connsiteX30" fmla="*/ 89680 w 467250"/>
                <a:gd name="connsiteY30" fmla="*/ 405574 h 660794"/>
                <a:gd name="connsiteX31" fmla="*/ 153021 w 467250"/>
                <a:gd name="connsiteY31" fmla="*/ 366522 h 660794"/>
                <a:gd name="connsiteX32" fmla="*/ 167975 w 467250"/>
                <a:gd name="connsiteY32" fmla="*/ 356806 h 660794"/>
                <a:gd name="connsiteX33" fmla="*/ 175309 w 467250"/>
                <a:gd name="connsiteY33" fmla="*/ 351758 h 660794"/>
                <a:gd name="connsiteX34" fmla="*/ 180643 w 467250"/>
                <a:gd name="connsiteY34" fmla="*/ 347663 h 660794"/>
                <a:gd name="connsiteX35" fmla="*/ 202360 w 467250"/>
                <a:gd name="connsiteY35" fmla="*/ 324326 h 660794"/>
                <a:gd name="connsiteX36" fmla="*/ 241127 w 467250"/>
                <a:gd name="connsiteY36" fmla="*/ 265367 h 660794"/>
                <a:gd name="connsiteX37" fmla="*/ 306945 w 467250"/>
                <a:gd name="connsiteY37" fmla="*/ 135064 h 660794"/>
                <a:gd name="connsiteX38" fmla="*/ 366000 w 467250"/>
                <a:gd name="connsiteY38" fmla="*/ 0 h 660794"/>
                <a:gd name="connsiteX39" fmla="*/ 382764 w 467250"/>
                <a:gd name="connsiteY39" fmla="*/ 5715 h 660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67250" h="660794">
                  <a:moveTo>
                    <a:pt x="382764" y="5715"/>
                  </a:moveTo>
                  <a:cubicBezTo>
                    <a:pt x="370096" y="53816"/>
                    <a:pt x="355046" y="101060"/>
                    <a:pt x="338187" y="148018"/>
                  </a:cubicBezTo>
                  <a:cubicBezTo>
                    <a:pt x="329900" y="171450"/>
                    <a:pt x="320756" y="194691"/>
                    <a:pt x="311231" y="217837"/>
                  </a:cubicBezTo>
                  <a:cubicBezTo>
                    <a:pt x="301611" y="240887"/>
                    <a:pt x="291514" y="263938"/>
                    <a:pt x="279989" y="286512"/>
                  </a:cubicBezTo>
                  <a:cubicBezTo>
                    <a:pt x="268464" y="309086"/>
                    <a:pt x="256081" y="331470"/>
                    <a:pt x="240651" y="353282"/>
                  </a:cubicBezTo>
                  <a:cubicBezTo>
                    <a:pt x="232840" y="364141"/>
                    <a:pt x="224268" y="374904"/>
                    <a:pt x="213124" y="385000"/>
                  </a:cubicBezTo>
                  <a:cubicBezTo>
                    <a:pt x="210361" y="387572"/>
                    <a:pt x="207313" y="390049"/>
                    <a:pt x="203980" y="392430"/>
                  </a:cubicBezTo>
                  <a:lnTo>
                    <a:pt x="196264" y="398050"/>
                  </a:lnTo>
                  <a:lnTo>
                    <a:pt x="180548" y="409004"/>
                  </a:lnTo>
                  <a:cubicBezTo>
                    <a:pt x="159498" y="423196"/>
                    <a:pt x="138352" y="436150"/>
                    <a:pt x="119017" y="449580"/>
                  </a:cubicBezTo>
                  <a:cubicBezTo>
                    <a:pt x="99681" y="462820"/>
                    <a:pt x="81869" y="476726"/>
                    <a:pt x="70344" y="492347"/>
                  </a:cubicBezTo>
                  <a:cubicBezTo>
                    <a:pt x="58723" y="507873"/>
                    <a:pt x="53675" y="524923"/>
                    <a:pt x="54437" y="544735"/>
                  </a:cubicBezTo>
                  <a:cubicBezTo>
                    <a:pt x="54532" y="549307"/>
                    <a:pt x="55199" y="556070"/>
                    <a:pt x="55580" y="556736"/>
                  </a:cubicBezTo>
                  <a:cubicBezTo>
                    <a:pt x="56247" y="559403"/>
                    <a:pt x="57485" y="562165"/>
                    <a:pt x="59485" y="565118"/>
                  </a:cubicBezTo>
                  <a:cubicBezTo>
                    <a:pt x="63391" y="571024"/>
                    <a:pt x="70249" y="577215"/>
                    <a:pt x="78440" y="582358"/>
                  </a:cubicBezTo>
                  <a:cubicBezTo>
                    <a:pt x="95109" y="592931"/>
                    <a:pt x="116540" y="599789"/>
                    <a:pt x="138352" y="604647"/>
                  </a:cubicBezTo>
                  <a:cubicBezTo>
                    <a:pt x="160355" y="609314"/>
                    <a:pt x="183310" y="611410"/>
                    <a:pt x="206361" y="611124"/>
                  </a:cubicBezTo>
                  <a:cubicBezTo>
                    <a:pt x="252462" y="611029"/>
                    <a:pt x="298944" y="602075"/>
                    <a:pt x="341616" y="583978"/>
                  </a:cubicBezTo>
                  <a:cubicBezTo>
                    <a:pt x="384288" y="565880"/>
                    <a:pt x="422674" y="537305"/>
                    <a:pt x="452201" y="499586"/>
                  </a:cubicBezTo>
                  <a:lnTo>
                    <a:pt x="467251" y="509206"/>
                  </a:lnTo>
                  <a:cubicBezTo>
                    <a:pt x="455535" y="532066"/>
                    <a:pt x="439723" y="553022"/>
                    <a:pt x="421245" y="571405"/>
                  </a:cubicBezTo>
                  <a:cubicBezTo>
                    <a:pt x="402576" y="589597"/>
                    <a:pt x="381430" y="605504"/>
                    <a:pt x="358380" y="617982"/>
                  </a:cubicBezTo>
                  <a:cubicBezTo>
                    <a:pt x="312374" y="643414"/>
                    <a:pt x="260463" y="656939"/>
                    <a:pt x="207980" y="660273"/>
                  </a:cubicBezTo>
                  <a:cubicBezTo>
                    <a:pt x="181691" y="661606"/>
                    <a:pt x="155116" y="660463"/>
                    <a:pt x="128637" y="655891"/>
                  </a:cubicBezTo>
                  <a:cubicBezTo>
                    <a:pt x="102062" y="651320"/>
                    <a:pt x="75583" y="643319"/>
                    <a:pt x="50056" y="627983"/>
                  </a:cubicBezTo>
                  <a:cubicBezTo>
                    <a:pt x="37483" y="620173"/>
                    <a:pt x="24814" y="610172"/>
                    <a:pt x="14718" y="595694"/>
                  </a:cubicBezTo>
                  <a:cubicBezTo>
                    <a:pt x="9670" y="588455"/>
                    <a:pt x="5478" y="579977"/>
                    <a:pt x="3002" y="570738"/>
                  </a:cubicBezTo>
                  <a:cubicBezTo>
                    <a:pt x="145" y="559594"/>
                    <a:pt x="430" y="553783"/>
                    <a:pt x="49" y="546068"/>
                  </a:cubicBezTo>
                  <a:cubicBezTo>
                    <a:pt x="-332" y="531305"/>
                    <a:pt x="1478" y="515779"/>
                    <a:pt x="6145" y="500824"/>
                  </a:cubicBezTo>
                  <a:cubicBezTo>
                    <a:pt x="10813" y="485870"/>
                    <a:pt x="18433" y="471964"/>
                    <a:pt x="27481" y="459962"/>
                  </a:cubicBezTo>
                  <a:cubicBezTo>
                    <a:pt x="45865" y="436055"/>
                    <a:pt x="68248" y="419862"/>
                    <a:pt x="89680" y="405574"/>
                  </a:cubicBezTo>
                  <a:cubicBezTo>
                    <a:pt x="111397" y="391573"/>
                    <a:pt x="132733" y="379381"/>
                    <a:pt x="153021" y="366522"/>
                  </a:cubicBezTo>
                  <a:lnTo>
                    <a:pt x="167975" y="356806"/>
                  </a:lnTo>
                  <a:lnTo>
                    <a:pt x="175309" y="351758"/>
                  </a:lnTo>
                  <a:cubicBezTo>
                    <a:pt x="177024" y="350520"/>
                    <a:pt x="178834" y="349187"/>
                    <a:pt x="180643" y="347663"/>
                  </a:cubicBezTo>
                  <a:cubicBezTo>
                    <a:pt x="187978" y="341471"/>
                    <a:pt x="195312" y="333089"/>
                    <a:pt x="202360" y="324326"/>
                  </a:cubicBezTo>
                  <a:cubicBezTo>
                    <a:pt x="216457" y="306514"/>
                    <a:pt x="229126" y="286226"/>
                    <a:pt x="241127" y="265367"/>
                  </a:cubicBezTo>
                  <a:cubicBezTo>
                    <a:pt x="265035" y="223647"/>
                    <a:pt x="286466" y="179546"/>
                    <a:pt x="306945" y="135064"/>
                  </a:cubicBezTo>
                  <a:cubicBezTo>
                    <a:pt x="327424" y="90583"/>
                    <a:pt x="346950" y="45339"/>
                    <a:pt x="366000" y="0"/>
                  </a:cubicBezTo>
                  <a:lnTo>
                    <a:pt x="382764" y="571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7D674A5D-EDF9-E3E2-3943-BF23E40234B4}"/>
                </a:ext>
              </a:extLst>
            </p:cNvPr>
            <p:cNvSpPr/>
            <p:nvPr/>
          </p:nvSpPr>
          <p:spPr>
            <a:xfrm>
              <a:off x="1619821" y="2002916"/>
              <a:ext cx="938117" cy="287369"/>
            </a:xfrm>
            <a:custGeom>
              <a:avLst/>
              <a:gdLst>
                <a:gd name="connsiteX0" fmla="*/ 0 w 938117"/>
                <a:gd name="connsiteY0" fmla="*/ 277463 h 287369"/>
                <a:gd name="connsiteX1" fmla="*/ 226981 w 938117"/>
                <a:gd name="connsiteY1" fmla="*/ 149352 h 287369"/>
                <a:gd name="connsiteX2" fmla="*/ 360998 w 938117"/>
                <a:gd name="connsiteY2" fmla="*/ 161830 h 287369"/>
                <a:gd name="connsiteX3" fmla="*/ 376523 w 938117"/>
                <a:gd name="connsiteY3" fmla="*/ 165545 h 287369"/>
                <a:gd name="connsiteX4" fmla="*/ 391001 w 938117"/>
                <a:gd name="connsiteY4" fmla="*/ 168592 h 287369"/>
                <a:gd name="connsiteX5" fmla="*/ 420529 w 938117"/>
                <a:gd name="connsiteY5" fmla="*/ 173641 h 287369"/>
                <a:gd name="connsiteX6" fmla="*/ 480060 w 938117"/>
                <a:gd name="connsiteY6" fmla="*/ 178689 h 287369"/>
                <a:gd name="connsiteX7" fmla="*/ 599123 w 938117"/>
                <a:gd name="connsiteY7" fmla="*/ 167545 h 287369"/>
                <a:gd name="connsiteX8" fmla="*/ 714566 w 938117"/>
                <a:gd name="connsiteY8" fmla="*/ 130492 h 287369"/>
                <a:gd name="connsiteX9" fmla="*/ 925544 w 938117"/>
                <a:gd name="connsiteY9" fmla="*/ 0 h 287369"/>
                <a:gd name="connsiteX10" fmla="*/ 938117 w 938117"/>
                <a:gd name="connsiteY10" fmla="*/ 12668 h 287369"/>
                <a:gd name="connsiteX11" fmla="*/ 736187 w 938117"/>
                <a:gd name="connsiteY11" fmla="*/ 176022 h 287369"/>
                <a:gd name="connsiteX12" fmla="*/ 611886 w 938117"/>
                <a:gd name="connsiteY12" fmla="*/ 223075 h 287369"/>
                <a:gd name="connsiteX13" fmla="*/ 478250 w 938117"/>
                <a:gd name="connsiteY13" fmla="*/ 237077 h 287369"/>
                <a:gd name="connsiteX14" fmla="*/ 411194 w 938117"/>
                <a:gd name="connsiteY14" fmla="*/ 229743 h 287369"/>
                <a:gd name="connsiteX15" fmla="*/ 378333 w 938117"/>
                <a:gd name="connsiteY15" fmla="*/ 222313 h 287369"/>
                <a:gd name="connsiteX16" fmla="*/ 361950 w 938117"/>
                <a:gd name="connsiteY16" fmla="*/ 217646 h 287369"/>
                <a:gd name="connsiteX17" fmla="*/ 346805 w 938117"/>
                <a:gd name="connsiteY17" fmla="*/ 212884 h 287369"/>
                <a:gd name="connsiteX18" fmla="*/ 229171 w 938117"/>
                <a:gd name="connsiteY18" fmla="*/ 194977 h 287369"/>
                <a:gd name="connsiteX19" fmla="*/ 113157 w 938117"/>
                <a:gd name="connsiteY19" fmla="*/ 218694 h 287369"/>
                <a:gd name="connsiteX20" fmla="*/ 14573 w 938117"/>
                <a:gd name="connsiteY20" fmla="*/ 287369 h 287369"/>
                <a:gd name="connsiteX21" fmla="*/ 0 w 938117"/>
                <a:gd name="connsiteY21" fmla="*/ 277463 h 2873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938117" h="287369">
                  <a:moveTo>
                    <a:pt x="0" y="277463"/>
                  </a:moveTo>
                  <a:cubicBezTo>
                    <a:pt x="49244" y="202501"/>
                    <a:pt x="136493" y="156496"/>
                    <a:pt x="226981" y="149352"/>
                  </a:cubicBezTo>
                  <a:cubicBezTo>
                    <a:pt x="272225" y="145923"/>
                    <a:pt x="317659" y="150781"/>
                    <a:pt x="360998" y="161830"/>
                  </a:cubicBezTo>
                  <a:lnTo>
                    <a:pt x="376523" y="165545"/>
                  </a:lnTo>
                  <a:lnTo>
                    <a:pt x="391001" y="168592"/>
                  </a:lnTo>
                  <a:cubicBezTo>
                    <a:pt x="400812" y="170593"/>
                    <a:pt x="410718" y="172212"/>
                    <a:pt x="420529" y="173641"/>
                  </a:cubicBezTo>
                  <a:cubicBezTo>
                    <a:pt x="440246" y="176498"/>
                    <a:pt x="460153" y="178117"/>
                    <a:pt x="480060" y="178689"/>
                  </a:cubicBezTo>
                  <a:cubicBezTo>
                    <a:pt x="519875" y="179737"/>
                    <a:pt x="559880" y="176308"/>
                    <a:pt x="599123" y="167545"/>
                  </a:cubicBezTo>
                  <a:cubicBezTo>
                    <a:pt x="638556" y="159544"/>
                    <a:pt x="676942" y="146399"/>
                    <a:pt x="714566" y="130492"/>
                  </a:cubicBezTo>
                  <a:cubicBezTo>
                    <a:pt x="789527" y="98012"/>
                    <a:pt x="859727" y="52578"/>
                    <a:pt x="925544" y="0"/>
                  </a:cubicBezTo>
                  <a:lnTo>
                    <a:pt x="938117" y="12668"/>
                  </a:lnTo>
                  <a:cubicBezTo>
                    <a:pt x="883158" y="79153"/>
                    <a:pt x="814578" y="135446"/>
                    <a:pt x="736187" y="176022"/>
                  </a:cubicBezTo>
                  <a:cubicBezTo>
                    <a:pt x="697040" y="196501"/>
                    <a:pt x="655225" y="212122"/>
                    <a:pt x="611886" y="223075"/>
                  </a:cubicBezTo>
                  <a:cubicBezTo>
                    <a:pt x="568357" y="233267"/>
                    <a:pt x="523304" y="238696"/>
                    <a:pt x="478250" y="237077"/>
                  </a:cubicBezTo>
                  <a:cubicBezTo>
                    <a:pt x="455771" y="236315"/>
                    <a:pt x="433292" y="233744"/>
                    <a:pt x="411194" y="229743"/>
                  </a:cubicBezTo>
                  <a:cubicBezTo>
                    <a:pt x="400145" y="227552"/>
                    <a:pt x="389192" y="225171"/>
                    <a:pt x="378333" y="222313"/>
                  </a:cubicBezTo>
                  <a:cubicBezTo>
                    <a:pt x="372999" y="220980"/>
                    <a:pt x="367189" y="219266"/>
                    <a:pt x="361950" y="217646"/>
                  </a:cubicBezTo>
                  <a:lnTo>
                    <a:pt x="346805" y="212884"/>
                  </a:lnTo>
                  <a:cubicBezTo>
                    <a:pt x="308420" y="201359"/>
                    <a:pt x="268796" y="194215"/>
                    <a:pt x="229171" y="194977"/>
                  </a:cubicBezTo>
                  <a:cubicBezTo>
                    <a:pt x="189548" y="194977"/>
                    <a:pt x="150114" y="203168"/>
                    <a:pt x="113157" y="218694"/>
                  </a:cubicBezTo>
                  <a:cubicBezTo>
                    <a:pt x="76676" y="234410"/>
                    <a:pt x="41529" y="257842"/>
                    <a:pt x="14573" y="287369"/>
                  </a:cubicBezTo>
                  <a:lnTo>
                    <a:pt x="0" y="2774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4AFE3198-CE0E-4569-41E1-3AE4FE543B86}"/>
                </a:ext>
              </a:extLst>
            </p:cNvPr>
            <p:cNvSpPr/>
            <p:nvPr/>
          </p:nvSpPr>
          <p:spPr>
            <a:xfrm>
              <a:off x="2582412" y="1804320"/>
              <a:ext cx="886020" cy="603545"/>
            </a:xfrm>
            <a:custGeom>
              <a:avLst/>
              <a:gdLst>
                <a:gd name="connsiteX0" fmla="*/ 74776 w 886020"/>
                <a:gd name="connsiteY0" fmla="*/ 2096 h 603545"/>
                <a:gd name="connsiteX1" fmla="*/ 70204 w 886020"/>
                <a:gd name="connsiteY1" fmla="*/ 23717 h 603545"/>
                <a:gd name="connsiteX2" fmla="*/ 64870 w 886020"/>
                <a:gd name="connsiteY2" fmla="*/ 43720 h 603545"/>
                <a:gd name="connsiteX3" fmla="*/ 54774 w 886020"/>
                <a:gd name="connsiteY3" fmla="*/ 83249 h 603545"/>
                <a:gd name="connsiteX4" fmla="*/ 41629 w 886020"/>
                <a:gd name="connsiteY4" fmla="*/ 162401 h 603545"/>
                <a:gd name="connsiteX5" fmla="*/ 41820 w 886020"/>
                <a:gd name="connsiteY5" fmla="*/ 240792 h 603545"/>
                <a:gd name="connsiteX6" fmla="*/ 59155 w 886020"/>
                <a:gd name="connsiteY6" fmla="*/ 315278 h 603545"/>
                <a:gd name="connsiteX7" fmla="*/ 95350 w 886020"/>
                <a:gd name="connsiteY7" fmla="*/ 381381 h 603545"/>
                <a:gd name="connsiteX8" fmla="*/ 147928 w 886020"/>
                <a:gd name="connsiteY8" fmla="*/ 436055 h 603545"/>
                <a:gd name="connsiteX9" fmla="*/ 282993 w 886020"/>
                <a:gd name="connsiteY9" fmla="*/ 513112 h 603545"/>
                <a:gd name="connsiteX10" fmla="*/ 591412 w 886020"/>
                <a:gd name="connsiteY10" fmla="*/ 541592 h 603545"/>
                <a:gd name="connsiteX11" fmla="*/ 740955 w 886020"/>
                <a:gd name="connsiteY11" fmla="*/ 487775 h 603545"/>
                <a:gd name="connsiteX12" fmla="*/ 874686 w 886020"/>
                <a:gd name="connsiteY12" fmla="*/ 397955 h 603545"/>
                <a:gd name="connsiteX13" fmla="*/ 886021 w 886020"/>
                <a:gd name="connsiteY13" fmla="*/ 408337 h 603545"/>
                <a:gd name="connsiteX14" fmla="*/ 757814 w 886020"/>
                <a:gd name="connsiteY14" fmla="*/ 517398 h 603545"/>
                <a:gd name="connsiteX15" fmla="*/ 601985 w 886020"/>
                <a:gd name="connsiteY15" fmla="*/ 585692 h 603545"/>
                <a:gd name="connsiteX16" fmla="*/ 430821 w 886020"/>
                <a:gd name="connsiteY16" fmla="*/ 602361 h 603545"/>
                <a:gd name="connsiteX17" fmla="*/ 262990 w 886020"/>
                <a:gd name="connsiteY17" fmla="*/ 563785 h 603545"/>
                <a:gd name="connsiteX18" fmla="*/ 113638 w 886020"/>
                <a:gd name="connsiteY18" fmla="*/ 476536 h 603545"/>
                <a:gd name="connsiteX19" fmla="*/ 15150 w 886020"/>
                <a:gd name="connsiteY19" fmla="*/ 330613 h 603545"/>
                <a:gd name="connsiteX20" fmla="*/ 196 w 886020"/>
                <a:gd name="connsiteY20" fmla="*/ 243745 h 603545"/>
                <a:gd name="connsiteX21" fmla="*/ 6863 w 886020"/>
                <a:gd name="connsiteY21" fmla="*/ 157639 h 603545"/>
                <a:gd name="connsiteX22" fmla="*/ 29342 w 886020"/>
                <a:gd name="connsiteY22" fmla="*/ 75819 h 603545"/>
                <a:gd name="connsiteX23" fmla="*/ 44582 w 886020"/>
                <a:gd name="connsiteY23" fmla="*/ 36862 h 603545"/>
                <a:gd name="connsiteX24" fmla="*/ 52774 w 886020"/>
                <a:gd name="connsiteY24" fmla="*/ 17907 h 603545"/>
                <a:gd name="connsiteX25" fmla="*/ 59632 w 886020"/>
                <a:gd name="connsiteY25" fmla="*/ 0 h 603545"/>
                <a:gd name="connsiteX26" fmla="*/ 74776 w 886020"/>
                <a:gd name="connsiteY26" fmla="*/ 2096 h 6035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886020" h="603545">
                  <a:moveTo>
                    <a:pt x="74776" y="2096"/>
                  </a:moveTo>
                  <a:cubicBezTo>
                    <a:pt x="73919" y="10478"/>
                    <a:pt x="71919" y="16859"/>
                    <a:pt x="70204" y="23717"/>
                  </a:cubicBezTo>
                  <a:lnTo>
                    <a:pt x="64870" y="43720"/>
                  </a:lnTo>
                  <a:cubicBezTo>
                    <a:pt x="61251" y="56864"/>
                    <a:pt x="57822" y="70009"/>
                    <a:pt x="54774" y="83249"/>
                  </a:cubicBezTo>
                  <a:cubicBezTo>
                    <a:pt x="48678" y="109538"/>
                    <a:pt x="43915" y="136017"/>
                    <a:pt x="41629" y="162401"/>
                  </a:cubicBezTo>
                  <a:cubicBezTo>
                    <a:pt x="39058" y="188786"/>
                    <a:pt x="38867" y="215075"/>
                    <a:pt x="41820" y="240792"/>
                  </a:cubicBezTo>
                  <a:cubicBezTo>
                    <a:pt x="44582" y="266510"/>
                    <a:pt x="50107" y="291656"/>
                    <a:pt x="59155" y="315278"/>
                  </a:cubicBezTo>
                  <a:cubicBezTo>
                    <a:pt x="68299" y="338900"/>
                    <a:pt x="80396" y="361093"/>
                    <a:pt x="95350" y="381381"/>
                  </a:cubicBezTo>
                  <a:cubicBezTo>
                    <a:pt x="110305" y="401669"/>
                    <a:pt x="128212" y="419862"/>
                    <a:pt x="147928" y="436055"/>
                  </a:cubicBezTo>
                  <a:cubicBezTo>
                    <a:pt x="187076" y="469011"/>
                    <a:pt x="234130" y="493490"/>
                    <a:pt x="282993" y="513112"/>
                  </a:cubicBezTo>
                  <a:cubicBezTo>
                    <a:pt x="380529" y="552736"/>
                    <a:pt x="488161" y="563690"/>
                    <a:pt x="591412" y="541592"/>
                  </a:cubicBezTo>
                  <a:cubicBezTo>
                    <a:pt x="642943" y="530543"/>
                    <a:pt x="693330" y="512350"/>
                    <a:pt x="740955" y="487775"/>
                  </a:cubicBezTo>
                  <a:cubicBezTo>
                    <a:pt x="788485" y="463487"/>
                    <a:pt x="834300" y="433197"/>
                    <a:pt x="874686" y="397955"/>
                  </a:cubicBezTo>
                  <a:lnTo>
                    <a:pt x="886021" y="408337"/>
                  </a:lnTo>
                  <a:cubicBezTo>
                    <a:pt x="849445" y="451676"/>
                    <a:pt x="805534" y="487013"/>
                    <a:pt x="757814" y="517398"/>
                  </a:cubicBezTo>
                  <a:cubicBezTo>
                    <a:pt x="709903" y="547211"/>
                    <a:pt x="657516" y="571119"/>
                    <a:pt x="601985" y="585692"/>
                  </a:cubicBezTo>
                  <a:cubicBezTo>
                    <a:pt x="546645" y="600837"/>
                    <a:pt x="488447" y="606171"/>
                    <a:pt x="430821" y="602361"/>
                  </a:cubicBezTo>
                  <a:cubicBezTo>
                    <a:pt x="373099" y="598646"/>
                    <a:pt x="316521" y="584454"/>
                    <a:pt x="262990" y="563785"/>
                  </a:cubicBezTo>
                  <a:cubicBezTo>
                    <a:pt x="209841" y="542830"/>
                    <a:pt x="158501" y="514826"/>
                    <a:pt x="113638" y="476536"/>
                  </a:cubicBezTo>
                  <a:cubicBezTo>
                    <a:pt x="69442" y="438055"/>
                    <a:pt x="32771" y="387668"/>
                    <a:pt x="15150" y="330613"/>
                  </a:cubicBezTo>
                  <a:cubicBezTo>
                    <a:pt x="6196" y="302324"/>
                    <a:pt x="1243" y="272891"/>
                    <a:pt x="196" y="243745"/>
                  </a:cubicBezTo>
                  <a:cubicBezTo>
                    <a:pt x="-757" y="214598"/>
                    <a:pt x="1815" y="185738"/>
                    <a:pt x="6863" y="157639"/>
                  </a:cubicBezTo>
                  <a:cubicBezTo>
                    <a:pt x="12197" y="129540"/>
                    <a:pt x="19817" y="102203"/>
                    <a:pt x="29342" y="75819"/>
                  </a:cubicBezTo>
                  <a:cubicBezTo>
                    <a:pt x="34105" y="62579"/>
                    <a:pt x="39248" y="49625"/>
                    <a:pt x="44582" y="36862"/>
                  </a:cubicBezTo>
                  <a:lnTo>
                    <a:pt x="52774" y="17907"/>
                  </a:lnTo>
                  <a:cubicBezTo>
                    <a:pt x="55345" y="11716"/>
                    <a:pt x="58203" y="5239"/>
                    <a:pt x="59632" y="0"/>
                  </a:cubicBezTo>
                  <a:lnTo>
                    <a:pt x="74776" y="20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B99A302F-C719-ADCE-865A-E9CCA6D16CC0}"/>
                </a:ext>
              </a:extLst>
            </p:cNvPr>
            <p:cNvSpPr/>
            <p:nvPr/>
          </p:nvSpPr>
          <p:spPr>
            <a:xfrm>
              <a:off x="3647884" y="2246757"/>
              <a:ext cx="307085" cy="462385"/>
            </a:xfrm>
            <a:custGeom>
              <a:avLst/>
              <a:gdLst>
                <a:gd name="connsiteX0" fmla="*/ 14668 w 307085"/>
                <a:gd name="connsiteY0" fmla="*/ 0 h 462385"/>
                <a:gd name="connsiteX1" fmla="*/ 74200 w 307085"/>
                <a:gd name="connsiteY1" fmla="*/ 128206 h 462385"/>
                <a:gd name="connsiteX2" fmla="*/ 135636 w 307085"/>
                <a:gd name="connsiteY2" fmla="*/ 253174 h 462385"/>
                <a:gd name="connsiteX3" fmla="*/ 206597 w 307085"/>
                <a:gd name="connsiteY3" fmla="*/ 368332 h 462385"/>
                <a:gd name="connsiteX4" fmla="*/ 249650 w 307085"/>
                <a:gd name="connsiteY4" fmla="*/ 415957 h 462385"/>
                <a:gd name="connsiteX5" fmla="*/ 305562 w 307085"/>
                <a:gd name="connsiteY5" fmla="*/ 443103 h 462385"/>
                <a:gd name="connsiteX6" fmla="*/ 307086 w 307085"/>
                <a:gd name="connsiteY6" fmla="*/ 458343 h 462385"/>
                <a:gd name="connsiteX7" fmla="*/ 267176 w 307085"/>
                <a:gd name="connsiteY7" fmla="*/ 461486 h 462385"/>
                <a:gd name="connsiteX8" fmla="*/ 228600 w 307085"/>
                <a:gd name="connsiteY8" fmla="*/ 449389 h 462385"/>
                <a:gd name="connsiteX9" fmla="*/ 166688 w 307085"/>
                <a:gd name="connsiteY9" fmla="*/ 402431 h 462385"/>
                <a:gd name="connsiteX10" fmla="*/ 84772 w 307085"/>
                <a:gd name="connsiteY10" fmla="*/ 279273 h 462385"/>
                <a:gd name="connsiteX11" fmla="*/ 31623 w 307085"/>
                <a:gd name="connsiteY11" fmla="*/ 144685 h 462385"/>
                <a:gd name="connsiteX12" fmla="*/ 0 w 307085"/>
                <a:gd name="connsiteY12" fmla="*/ 4286 h 462385"/>
                <a:gd name="connsiteX13" fmla="*/ 14668 w 307085"/>
                <a:gd name="connsiteY13" fmla="*/ 0 h 462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307085" h="462385">
                  <a:moveTo>
                    <a:pt x="14668" y="0"/>
                  </a:moveTo>
                  <a:cubicBezTo>
                    <a:pt x="35147" y="42863"/>
                    <a:pt x="54197" y="85915"/>
                    <a:pt x="74200" y="128206"/>
                  </a:cubicBezTo>
                  <a:cubicBezTo>
                    <a:pt x="93916" y="170593"/>
                    <a:pt x="114014" y="212503"/>
                    <a:pt x="135636" y="253174"/>
                  </a:cubicBezTo>
                  <a:cubicBezTo>
                    <a:pt x="157258" y="293656"/>
                    <a:pt x="180594" y="332899"/>
                    <a:pt x="206597" y="368332"/>
                  </a:cubicBezTo>
                  <a:cubicBezTo>
                    <a:pt x="219742" y="385953"/>
                    <a:pt x="233743" y="402431"/>
                    <a:pt x="249650" y="415957"/>
                  </a:cubicBezTo>
                  <a:cubicBezTo>
                    <a:pt x="265557" y="429578"/>
                    <a:pt x="283464" y="439674"/>
                    <a:pt x="305562" y="443103"/>
                  </a:cubicBezTo>
                  <a:lnTo>
                    <a:pt x="307086" y="458343"/>
                  </a:lnTo>
                  <a:cubicBezTo>
                    <a:pt x="294608" y="462439"/>
                    <a:pt x="280702" y="463296"/>
                    <a:pt x="267176" y="461486"/>
                  </a:cubicBezTo>
                  <a:cubicBezTo>
                    <a:pt x="253746" y="459391"/>
                    <a:pt x="240601" y="455295"/>
                    <a:pt x="228600" y="449389"/>
                  </a:cubicBezTo>
                  <a:cubicBezTo>
                    <a:pt x="204502" y="437579"/>
                    <a:pt x="184213" y="420624"/>
                    <a:pt x="166688" y="402431"/>
                  </a:cubicBezTo>
                  <a:cubicBezTo>
                    <a:pt x="131445" y="365665"/>
                    <a:pt x="106394" y="322707"/>
                    <a:pt x="84772" y="279273"/>
                  </a:cubicBezTo>
                  <a:cubicBezTo>
                    <a:pt x="63246" y="235648"/>
                    <a:pt x="45910" y="190595"/>
                    <a:pt x="31623" y="144685"/>
                  </a:cubicBezTo>
                  <a:cubicBezTo>
                    <a:pt x="17716" y="98679"/>
                    <a:pt x="6001" y="52197"/>
                    <a:pt x="0" y="4286"/>
                  </a:cubicBezTo>
                  <a:lnTo>
                    <a:pt x="14668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C6F31FB0-59B0-4741-B4D5-5BD6F5015E68}"/>
                </a:ext>
              </a:extLst>
            </p:cNvPr>
            <p:cNvSpPr/>
            <p:nvPr/>
          </p:nvSpPr>
          <p:spPr>
            <a:xfrm>
              <a:off x="3411092" y="2386965"/>
              <a:ext cx="163830" cy="263842"/>
            </a:xfrm>
            <a:custGeom>
              <a:avLst/>
              <a:gdLst>
                <a:gd name="connsiteX0" fmla="*/ 15050 w 163830"/>
                <a:gd name="connsiteY0" fmla="*/ 0 h 263842"/>
                <a:gd name="connsiteX1" fmla="*/ 78391 w 163830"/>
                <a:gd name="connsiteY1" fmla="*/ 136017 h 263842"/>
                <a:gd name="connsiteX2" fmla="*/ 116872 w 163830"/>
                <a:gd name="connsiteY2" fmla="*/ 196120 h 263842"/>
                <a:gd name="connsiteX3" fmla="*/ 163830 w 163830"/>
                <a:gd name="connsiteY3" fmla="*/ 249650 h 263842"/>
                <a:gd name="connsiteX4" fmla="*/ 158020 w 163830"/>
                <a:gd name="connsiteY4" fmla="*/ 263842 h 263842"/>
                <a:gd name="connsiteX5" fmla="*/ 82963 w 163830"/>
                <a:gd name="connsiteY5" fmla="*/ 225552 h 263842"/>
                <a:gd name="connsiteX6" fmla="*/ 36862 w 163830"/>
                <a:gd name="connsiteY6" fmla="*/ 157258 h 263842"/>
                <a:gd name="connsiteX7" fmla="*/ 10192 w 163830"/>
                <a:gd name="connsiteY7" fmla="*/ 81629 h 263842"/>
                <a:gd name="connsiteX8" fmla="*/ 0 w 163830"/>
                <a:gd name="connsiteY8" fmla="*/ 2762 h 263842"/>
                <a:gd name="connsiteX9" fmla="*/ 15050 w 163830"/>
                <a:gd name="connsiteY9" fmla="*/ 0 h 2638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63830" h="263842">
                  <a:moveTo>
                    <a:pt x="15050" y="0"/>
                  </a:moveTo>
                  <a:cubicBezTo>
                    <a:pt x="35623" y="46958"/>
                    <a:pt x="54959" y="93345"/>
                    <a:pt x="78391" y="136017"/>
                  </a:cubicBezTo>
                  <a:cubicBezTo>
                    <a:pt x="90106" y="157353"/>
                    <a:pt x="103156" y="177260"/>
                    <a:pt x="116872" y="196120"/>
                  </a:cubicBezTo>
                  <a:cubicBezTo>
                    <a:pt x="130683" y="215074"/>
                    <a:pt x="145066" y="232220"/>
                    <a:pt x="163830" y="249650"/>
                  </a:cubicBezTo>
                  <a:lnTo>
                    <a:pt x="158020" y="263842"/>
                  </a:lnTo>
                  <a:cubicBezTo>
                    <a:pt x="129064" y="261652"/>
                    <a:pt x="102775" y="245269"/>
                    <a:pt x="82963" y="225552"/>
                  </a:cubicBezTo>
                  <a:cubicBezTo>
                    <a:pt x="62960" y="205549"/>
                    <a:pt x="48578" y="181546"/>
                    <a:pt x="36862" y="157258"/>
                  </a:cubicBezTo>
                  <a:cubicBezTo>
                    <a:pt x="25146" y="132779"/>
                    <a:pt x="16478" y="107442"/>
                    <a:pt x="10192" y="81629"/>
                  </a:cubicBezTo>
                  <a:cubicBezTo>
                    <a:pt x="4286" y="55721"/>
                    <a:pt x="0" y="29718"/>
                    <a:pt x="0" y="2762"/>
                  </a:cubicBezTo>
                  <a:lnTo>
                    <a:pt x="15050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24E699E6-915E-50FF-9506-08A199617797}"/>
                </a:ext>
              </a:extLst>
            </p:cNvPr>
            <p:cNvSpPr/>
            <p:nvPr/>
          </p:nvSpPr>
          <p:spPr>
            <a:xfrm>
              <a:off x="3204305" y="1763077"/>
              <a:ext cx="470839" cy="204120"/>
            </a:xfrm>
            <a:custGeom>
              <a:avLst/>
              <a:gdLst>
                <a:gd name="connsiteX0" fmla="*/ 10192 w 470839"/>
                <a:gd name="connsiteY0" fmla="*/ 0 h 204120"/>
                <a:gd name="connsiteX1" fmla="*/ 126682 w 470839"/>
                <a:gd name="connsiteY1" fmla="*/ 67342 h 204120"/>
                <a:gd name="connsiteX2" fmla="*/ 252698 w 470839"/>
                <a:gd name="connsiteY2" fmla="*/ 92678 h 204120"/>
                <a:gd name="connsiteX3" fmla="*/ 283655 w 470839"/>
                <a:gd name="connsiteY3" fmla="*/ 87535 h 204120"/>
                <a:gd name="connsiteX4" fmla="*/ 318325 w 470839"/>
                <a:gd name="connsiteY4" fmla="*/ 80105 h 204120"/>
                <a:gd name="connsiteX5" fmla="*/ 393573 w 470839"/>
                <a:gd name="connsiteY5" fmla="*/ 77057 h 204120"/>
                <a:gd name="connsiteX6" fmla="*/ 433673 w 470839"/>
                <a:gd name="connsiteY6" fmla="*/ 94393 h 204120"/>
                <a:gd name="connsiteX7" fmla="*/ 458724 w 470839"/>
                <a:gd name="connsiteY7" fmla="*/ 128588 h 204120"/>
                <a:gd name="connsiteX8" fmla="*/ 470725 w 470839"/>
                <a:gd name="connsiteY8" fmla="*/ 200692 h 204120"/>
                <a:gd name="connsiteX9" fmla="*/ 455771 w 470839"/>
                <a:gd name="connsiteY9" fmla="*/ 204121 h 204120"/>
                <a:gd name="connsiteX10" fmla="*/ 425958 w 470839"/>
                <a:gd name="connsiteY10" fmla="*/ 145066 h 204120"/>
                <a:gd name="connsiteX11" fmla="*/ 386715 w 470839"/>
                <a:gd name="connsiteY11" fmla="*/ 115348 h 204120"/>
                <a:gd name="connsiteX12" fmla="*/ 324803 w 470839"/>
                <a:gd name="connsiteY12" fmla="*/ 117824 h 204120"/>
                <a:gd name="connsiteX13" fmla="*/ 291846 w 470839"/>
                <a:gd name="connsiteY13" fmla="*/ 123920 h 204120"/>
                <a:gd name="connsiteX14" fmla="*/ 254698 w 470839"/>
                <a:gd name="connsiteY14" fmla="*/ 128873 h 204120"/>
                <a:gd name="connsiteX15" fmla="*/ 181356 w 470839"/>
                <a:gd name="connsiteY15" fmla="*/ 119920 h 204120"/>
                <a:gd name="connsiteX16" fmla="*/ 114395 w 470839"/>
                <a:gd name="connsiteY16" fmla="*/ 93631 h 204120"/>
                <a:gd name="connsiteX17" fmla="*/ 0 w 470839"/>
                <a:gd name="connsiteY17" fmla="*/ 11430 h 204120"/>
                <a:gd name="connsiteX18" fmla="*/ 10192 w 470839"/>
                <a:gd name="connsiteY18" fmla="*/ 0 h 204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470839" h="204120">
                  <a:moveTo>
                    <a:pt x="10192" y="0"/>
                  </a:moveTo>
                  <a:cubicBezTo>
                    <a:pt x="46387" y="26670"/>
                    <a:pt x="85820" y="49911"/>
                    <a:pt x="126682" y="67342"/>
                  </a:cubicBezTo>
                  <a:cubicBezTo>
                    <a:pt x="167545" y="84487"/>
                    <a:pt x="210979" y="95726"/>
                    <a:pt x="252698" y="92678"/>
                  </a:cubicBezTo>
                  <a:cubicBezTo>
                    <a:pt x="263271" y="91916"/>
                    <a:pt x="272891" y="90297"/>
                    <a:pt x="283655" y="87535"/>
                  </a:cubicBezTo>
                  <a:cubicBezTo>
                    <a:pt x="295085" y="84772"/>
                    <a:pt x="306610" y="82201"/>
                    <a:pt x="318325" y="80105"/>
                  </a:cubicBezTo>
                  <a:cubicBezTo>
                    <a:pt x="341947" y="76295"/>
                    <a:pt x="366236" y="72676"/>
                    <a:pt x="393573" y="77057"/>
                  </a:cubicBezTo>
                  <a:cubicBezTo>
                    <a:pt x="407098" y="79343"/>
                    <a:pt x="421767" y="84772"/>
                    <a:pt x="433673" y="94393"/>
                  </a:cubicBezTo>
                  <a:cubicBezTo>
                    <a:pt x="445675" y="103918"/>
                    <a:pt x="453485" y="116586"/>
                    <a:pt x="458724" y="128588"/>
                  </a:cubicBezTo>
                  <a:cubicBezTo>
                    <a:pt x="468535" y="153067"/>
                    <a:pt x="471488" y="176689"/>
                    <a:pt x="470725" y="200692"/>
                  </a:cubicBezTo>
                  <a:lnTo>
                    <a:pt x="455771" y="204121"/>
                  </a:lnTo>
                  <a:cubicBezTo>
                    <a:pt x="444437" y="183451"/>
                    <a:pt x="436436" y="162020"/>
                    <a:pt x="425958" y="145066"/>
                  </a:cubicBezTo>
                  <a:cubicBezTo>
                    <a:pt x="415480" y="127921"/>
                    <a:pt x="405003" y="118777"/>
                    <a:pt x="386715" y="115348"/>
                  </a:cubicBezTo>
                  <a:cubicBezTo>
                    <a:pt x="368522" y="112014"/>
                    <a:pt x="346424" y="114300"/>
                    <a:pt x="324803" y="117824"/>
                  </a:cubicBezTo>
                  <a:cubicBezTo>
                    <a:pt x="313944" y="119539"/>
                    <a:pt x="302895" y="121539"/>
                    <a:pt x="291846" y="123920"/>
                  </a:cubicBezTo>
                  <a:cubicBezTo>
                    <a:pt x="280321" y="126492"/>
                    <a:pt x="267081" y="128397"/>
                    <a:pt x="254698" y="128873"/>
                  </a:cubicBezTo>
                  <a:cubicBezTo>
                    <a:pt x="229553" y="130016"/>
                    <a:pt x="204788" y="126206"/>
                    <a:pt x="181356" y="119920"/>
                  </a:cubicBezTo>
                  <a:cubicBezTo>
                    <a:pt x="157829" y="113633"/>
                    <a:pt x="135541" y="104394"/>
                    <a:pt x="114395" y="93631"/>
                  </a:cubicBezTo>
                  <a:cubicBezTo>
                    <a:pt x="72009" y="71818"/>
                    <a:pt x="33814" y="44386"/>
                    <a:pt x="0" y="11430"/>
                  </a:cubicBezTo>
                  <a:lnTo>
                    <a:pt x="10192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961580AE-3D73-B2D6-016A-932D6145B7DF}"/>
                </a:ext>
              </a:extLst>
            </p:cNvPr>
            <p:cNvSpPr/>
            <p:nvPr/>
          </p:nvSpPr>
          <p:spPr>
            <a:xfrm>
              <a:off x="1136904" y="1032986"/>
              <a:ext cx="171354" cy="138017"/>
            </a:xfrm>
            <a:custGeom>
              <a:avLst/>
              <a:gdLst>
                <a:gd name="connsiteX0" fmla="*/ 171355 w 171354"/>
                <a:gd name="connsiteY0" fmla="*/ 138017 h 138017"/>
                <a:gd name="connsiteX1" fmla="*/ 0 w 171354"/>
                <a:gd name="connsiteY1" fmla="*/ 0 h 138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71354" h="138017">
                  <a:moveTo>
                    <a:pt x="171355" y="138017"/>
                  </a:moveTo>
                  <a:cubicBezTo>
                    <a:pt x="171355" y="138017"/>
                    <a:pt x="26098" y="99917"/>
                    <a:pt x="0" y="0"/>
                  </a:cubicBezTo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2C07972C-D613-4F58-8CF2-E1CF654F7461}"/>
                </a:ext>
              </a:extLst>
            </p:cNvPr>
            <p:cNvSpPr/>
            <p:nvPr/>
          </p:nvSpPr>
          <p:spPr>
            <a:xfrm>
              <a:off x="350996" y="964215"/>
              <a:ext cx="320897" cy="418242"/>
            </a:xfrm>
            <a:custGeom>
              <a:avLst/>
              <a:gdLst>
                <a:gd name="connsiteX0" fmla="*/ 320897 w 320897"/>
                <a:gd name="connsiteY0" fmla="*/ 12763 h 418242"/>
                <a:gd name="connsiteX1" fmla="*/ 243269 w 320897"/>
                <a:gd name="connsiteY1" fmla="*/ 115633 h 418242"/>
                <a:gd name="connsiteX2" fmla="*/ 164687 w 320897"/>
                <a:gd name="connsiteY2" fmla="*/ 215646 h 418242"/>
                <a:gd name="connsiteX3" fmla="*/ 88487 w 320897"/>
                <a:gd name="connsiteY3" fmla="*/ 315563 h 418242"/>
                <a:gd name="connsiteX4" fmla="*/ 17145 w 320897"/>
                <a:gd name="connsiteY4" fmla="*/ 418243 h 418242"/>
                <a:gd name="connsiteX5" fmla="*/ 0 w 320897"/>
                <a:gd name="connsiteY5" fmla="*/ 413480 h 418242"/>
                <a:gd name="connsiteX6" fmla="*/ 13430 w 320897"/>
                <a:gd name="connsiteY6" fmla="*/ 346519 h 418242"/>
                <a:gd name="connsiteX7" fmla="*/ 40958 w 320897"/>
                <a:gd name="connsiteY7" fmla="*/ 285178 h 418242"/>
                <a:gd name="connsiteX8" fmla="*/ 116586 w 320897"/>
                <a:gd name="connsiteY8" fmla="*/ 176974 h 418242"/>
                <a:gd name="connsiteX9" fmla="*/ 206502 w 320897"/>
                <a:gd name="connsiteY9" fmla="*/ 82010 h 418242"/>
                <a:gd name="connsiteX10" fmla="*/ 255746 w 320897"/>
                <a:gd name="connsiteY10" fmla="*/ 39148 h 418242"/>
                <a:gd name="connsiteX11" fmla="*/ 308420 w 320897"/>
                <a:gd name="connsiteY11" fmla="*/ 0 h 418242"/>
                <a:gd name="connsiteX12" fmla="*/ 320897 w 320897"/>
                <a:gd name="connsiteY12" fmla="*/ 12763 h 4182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0897" h="418242">
                  <a:moveTo>
                    <a:pt x="320897" y="12763"/>
                  </a:moveTo>
                  <a:cubicBezTo>
                    <a:pt x="295751" y="48006"/>
                    <a:pt x="269558" y="82010"/>
                    <a:pt x="243269" y="115633"/>
                  </a:cubicBezTo>
                  <a:lnTo>
                    <a:pt x="164687" y="215646"/>
                  </a:lnTo>
                  <a:cubicBezTo>
                    <a:pt x="138779" y="248888"/>
                    <a:pt x="113633" y="282416"/>
                    <a:pt x="88487" y="315563"/>
                  </a:cubicBezTo>
                  <a:cubicBezTo>
                    <a:pt x="63437" y="348996"/>
                    <a:pt x="39243" y="381857"/>
                    <a:pt x="17145" y="418243"/>
                  </a:cubicBezTo>
                  <a:lnTo>
                    <a:pt x="0" y="413480"/>
                  </a:lnTo>
                  <a:cubicBezTo>
                    <a:pt x="476" y="390335"/>
                    <a:pt x="6096" y="367856"/>
                    <a:pt x="13430" y="346519"/>
                  </a:cubicBezTo>
                  <a:cubicBezTo>
                    <a:pt x="20860" y="325088"/>
                    <a:pt x="30290" y="304705"/>
                    <a:pt x="40958" y="285178"/>
                  </a:cubicBezTo>
                  <a:cubicBezTo>
                    <a:pt x="62198" y="246031"/>
                    <a:pt x="88583" y="210598"/>
                    <a:pt x="116586" y="176974"/>
                  </a:cubicBezTo>
                  <a:cubicBezTo>
                    <a:pt x="144685" y="143351"/>
                    <a:pt x="174689" y="111728"/>
                    <a:pt x="206502" y="82010"/>
                  </a:cubicBezTo>
                  <a:cubicBezTo>
                    <a:pt x="222409" y="67151"/>
                    <a:pt x="238697" y="52768"/>
                    <a:pt x="255746" y="39148"/>
                  </a:cubicBezTo>
                  <a:cubicBezTo>
                    <a:pt x="272701" y="25336"/>
                    <a:pt x="289941" y="12097"/>
                    <a:pt x="308420" y="0"/>
                  </a:cubicBezTo>
                  <a:lnTo>
                    <a:pt x="320897" y="1276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422A85A1-80BF-2ECA-98A3-2BB0B7DD0D4D}"/>
                </a:ext>
              </a:extLst>
            </p:cNvPr>
            <p:cNvSpPr/>
            <p:nvPr/>
          </p:nvSpPr>
          <p:spPr>
            <a:xfrm>
              <a:off x="286686" y="1498854"/>
              <a:ext cx="430832" cy="296313"/>
            </a:xfrm>
            <a:custGeom>
              <a:avLst/>
              <a:gdLst>
                <a:gd name="connsiteX0" fmla="*/ 42117 w 430832"/>
                <a:gd name="connsiteY0" fmla="*/ 11335 h 296313"/>
                <a:gd name="connsiteX1" fmla="*/ 40212 w 430832"/>
                <a:gd name="connsiteY1" fmla="*/ 25622 h 296313"/>
                <a:gd name="connsiteX2" fmla="*/ 41069 w 430832"/>
                <a:gd name="connsiteY2" fmla="*/ 39814 h 296313"/>
                <a:gd name="connsiteX3" fmla="*/ 49642 w 430832"/>
                <a:gd name="connsiteY3" fmla="*/ 65437 h 296313"/>
                <a:gd name="connsiteX4" fmla="*/ 84122 w 430832"/>
                <a:gd name="connsiteY4" fmla="*/ 109823 h 296313"/>
                <a:gd name="connsiteX5" fmla="*/ 182801 w 430832"/>
                <a:gd name="connsiteY5" fmla="*/ 181546 h 296313"/>
                <a:gd name="connsiteX6" fmla="*/ 299482 w 430832"/>
                <a:gd name="connsiteY6" fmla="*/ 231362 h 296313"/>
                <a:gd name="connsiteX7" fmla="*/ 428546 w 430832"/>
                <a:gd name="connsiteY7" fmla="*/ 260509 h 296313"/>
                <a:gd name="connsiteX8" fmla="*/ 430832 w 430832"/>
                <a:gd name="connsiteY8" fmla="*/ 278225 h 296313"/>
                <a:gd name="connsiteX9" fmla="*/ 286624 w 430832"/>
                <a:gd name="connsiteY9" fmla="*/ 294132 h 296313"/>
                <a:gd name="connsiteX10" fmla="*/ 145463 w 430832"/>
                <a:gd name="connsiteY10" fmla="*/ 251555 h 296313"/>
                <a:gd name="connsiteX11" fmla="*/ 30401 w 430832"/>
                <a:gd name="connsiteY11" fmla="*/ 153353 h 296313"/>
                <a:gd name="connsiteX12" fmla="*/ 588 w 430832"/>
                <a:gd name="connsiteY12" fmla="*/ 77533 h 296313"/>
                <a:gd name="connsiteX13" fmla="*/ 28401 w 430832"/>
                <a:gd name="connsiteY13" fmla="*/ 0 h 296313"/>
                <a:gd name="connsiteX14" fmla="*/ 42117 w 430832"/>
                <a:gd name="connsiteY14" fmla="*/ 11335 h 29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430832" h="296313">
                  <a:moveTo>
                    <a:pt x="42117" y="11335"/>
                  </a:moveTo>
                  <a:cubicBezTo>
                    <a:pt x="41355" y="15526"/>
                    <a:pt x="40212" y="20860"/>
                    <a:pt x="40212" y="25622"/>
                  </a:cubicBezTo>
                  <a:cubicBezTo>
                    <a:pt x="39926" y="30480"/>
                    <a:pt x="40212" y="35242"/>
                    <a:pt x="41069" y="39814"/>
                  </a:cubicBezTo>
                  <a:cubicBezTo>
                    <a:pt x="42498" y="48958"/>
                    <a:pt x="45546" y="57341"/>
                    <a:pt x="49642" y="65437"/>
                  </a:cubicBezTo>
                  <a:cubicBezTo>
                    <a:pt x="57833" y="81439"/>
                    <a:pt x="70120" y="95917"/>
                    <a:pt x="84122" y="109823"/>
                  </a:cubicBezTo>
                  <a:cubicBezTo>
                    <a:pt x="112792" y="137732"/>
                    <a:pt x="146416" y="161258"/>
                    <a:pt x="182801" y="181546"/>
                  </a:cubicBezTo>
                  <a:cubicBezTo>
                    <a:pt x="219282" y="201739"/>
                    <a:pt x="258620" y="218027"/>
                    <a:pt x="299482" y="231362"/>
                  </a:cubicBezTo>
                  <a:cubicBezTo>
                    <a:pt x="340535" y="244507"/>
                    <a:pt x="382921" y="254317"/>
                    <a:pt x="428546" y="260509"/>
                  </a:cubicBezTo>
                  <a:lnTo>
                    <a:pt x="430832" y="278225"/>
                  </a:lnTo>
                  <a:cubicBezTo>
                    <a:pt x="385398" y="295846"/>
                    <a:pt x="335201" y="299275"/>
                    <a:pt x="286624" y="294132"/>
                  </a:cubicBezTo>
                  <a:cubicBezTo>
                    <a:pt x="237856" y="288893"/>
                    <a:pt x="189850" y="274415"/>
                    <a:pt x="145463" y="251555"/>
                  </a:cubicBezTo>
                  <a:cubicBezTo>
                    <a:pt x="101267" y="228695"/>
                    <a:pt x="59929" y="196501"/>
                    <a:pt x="30401" y="153353"/>
                  </a:cubicBezTo>
                  <a:cubicBezTo>
                    <a:pt x="15637" y="131731"/>
                    <a:pt x="3636" y="106108"/>
                    <a:pt x="588" y="77533"/>
                  </a:cubicBezTo>
                  <a:cubicBezTo>
                    <a:pt x="-2365" y="49149"/>
                    <a:pt x="5636" y="18288"/>
                    <a:pt x="28401" y="0"/>
                  </a:cubicBezTo>
                  <a:lnTo>
                    <a:pt x="42117" y="1133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7285A01A-2A6E-7EA9-83C6-F5A2890312AD}"/>
                </a:ext>
              </a:extLst>
            </p:cNvPr>
            <p:cNvSpPr/>
            <p:nvPr/>
          </p:nvSpPr>
          <p:spPr>
            <a:xfrm>
              <a:off x="791432" y="106102"/>
              <a:ext cx="499173" cy="950791"/>
            </a:xfrm>
            <a:custGeom>
              <a:avLst/>
              <a:gdLst>
                <a:gd name="connsiteX0" fmla="*/ 0 w 499173"/>
                <a:gd name="connsiteY0" fmla="*/ 792296 h 950791"/>
                <a:gd name="connsiteX1" fmla="*/ 37243 w 499173"/>
                <a:gd name="connsiteY1" fmla="*/ 557790 h 950791"/>
                <a:gd name="connsiteX2" fmla="*/ 102299 w 499173"/>
                <a:gd name="connsiteY2" fmla="*/ 328047 h 950791"/>
                <a:gd name="connsiteX3" fmla="*/ 215456 w 499173"/>
                <a:gd name="connsiteY3" fmla="*/ 111639 h 950791"/>
                <a:gd name="connsiteX4" fmla="*/ 313563 w 499173"/>
                <a:gd name="connsiteY4" fmla="*/ 25343 h 950791"/>
                <a:gd name="connsiteX5" fmla="*/ 379952 w 499173"/>
                <a:gd name="connsiteY5" fmla="*/ 1340 h 950791"/>
                <a:gd name="connsiteX6" fmla="*/ 424244 w 499173"/>
                <a:gd name="connsiteY6" fmla="*/ 3626 h 950791"/>
                <a:gd name="connsiteX7" fmla="*/ 465773 w 499173"/>
                <a:gd name="connsiteY7" fmla="*/ 30582 h 950791"/>
                <a:gd name="connsiteX8" fmla="*/ 486632 w 499173"/>
                <a:gd name="connsiteY8" fmla="*/ 67729 h 950791"/>
                <a:gd name="connsiteX9" fmla="*/ 495300 w 499173"/>
                <a:gd name="connsiteY9" fmla="*/ 102972 h 950791"/>
                <a:gd name="connsiteX10" fmla="*/ 499110 w 499173"/>
                <a:gd name="connsiteY10" fmla="*/ 168218 h 950791"/>
                <a:gd name="connsiteX11" fmla="*/ 487680 w 499173"/>
                <a:gd name="connsiteY11" fmla="*/ 290233 h 950791"/>
                <a:gd name="connsiteX12" fmla="*/ 467582 w 499173"/>
                <a:gd name="connsiteY12" fmla="*/ 407772 h 950791"/>
                <a:gd name="connsiteX13" fmla="*/ 448056 w 499173"/>
                <a:gd name="connsiteY13" fmla="*/ 522262 h 950791"/>
                <a:gd name="connsiteX14" fmla="*/ 444437 w 499173"/>
                <a:gd name="connsiteY14" fmla="*/ 551313 h 950791"/>
                <a:gd name="connsiteX15" fmla="*/ 438531 w 499173"/>
                <a:gd name="connsiteY15" fmla="*/ 583317 h 950791"/>
                <a:gd name="connsiteX16" fmla="*/ 421100 w 499173"/>
                <a:gd name="connsiteY16" fmla="*/ 643801 h 950791"/>
                <a:gd name="connsiteX17" fmla="*/ 371094 w 499173"/>
                <a:gd name="connsiteY17" fmla="*/ 755625 h 950791"/>
                <a:gd name="connsiteX18" fmla="*/ 307181 w 499173"/>
                <a:gd name="connsiteY18" fmla="*/ 857923 h 950791"/>
                <a:gd name="connsiteX19" fmla="*/ 230696 w 499173"/>
                <a:gd name="connsiteY19" fmla="*/ 950792 h 950791"/>
                <a:gd name="connsiteX20" fmla="*/ 216027 w 499173"/>
                <a:gd name="connsiteY20" fmla="*/ 940600 h 950791"/>
                <a:gd name="connsiteX21" fmla="*/ 309277 w 499173"/>
                <a:gd name="connsiteY21" fmla="*/ 726478 h 950791"/>
                <a:gd name="connsiteX22" fmla="*/ 347567 w 499173"/>
                <a:gd name="connsiteY22" fmla="*/ 619798 h 950791"/>
                <a:gd name="connsiteX23" fmla="*/ 361474 w 499173"/>
                <a:gd name="connsiteY23" fmla="*/ 566649 h 950791"/>
                <a:gd name="connsiteX24" fmla="*/ 366141 w 499173"/>
                <a:gd name="connsiteY24" fmla="*/ 540645 h 950791"/>
                <a:gd name="connsiteX25" fmla="*/ 370046 w 499173"/>
                <a:gd name="connsiteY25" fmla="*/ 511213 h 950791"/>
                <a:gd name="connsiteX26" fmla="*/ 391097 w 499173"/>
                <a:gd name="connsiteY26" fmla="*/ 393389 h 950791"/>
                <a:gd name="connsiteX27" fmla="*/ 411671 w 499173"/>
                <a:gd name="connsiteY27" fmla="*/ 278613 h 950791"/>
                <a:gd name="connsiteX28" fmla="*/ 424148 w 499173"/>
                <a:gd name="connsiteY28" fmla="*/ 166122 h 950791"/>
                <a:gd name="connsiteX29" fmla="*/ 422434 w 499173"/>
                <a:gd name="connsiteY29" fmla="*/ 113735 h 950791"/>
                <a:gd name="connsiteX30" fmla="*/ 410528 w 499173"/>
                <a:gd name="connsiteY30" fmla="*/ 77254 h 950791"/>
                <a:gd name="connsiteX31" fmla="*/ 403670 w 499173"/>
                <a:gd name="connsiteY31" fmla="*/ 72111 h 950791"/>
                <a:gd name="connsiteX32" fmla="*/ 389573 w 499173"/>
                <a:gd name="connsiteY32" fmla="*/ 71349 h 950791"/>
                <a:gd name="connsiteX33" fmla="*/ 345377 w 499173"/>
                <a:gd name="connsiteY33" fmla="*/ 86779 h 950791"/>
                <a:gd name="connsiteX34" fmla="*/ 265367 w 499173"/>
                <a:gd name="connsiteY34" fmla="*/ 152502 h 950791"/>
                <a:gd name="connsiteX35" fmla="*/ 202692 w 499173"/>
                <a:gd name="connsiteY35" fmla="*/ 244799 h 950791"/>
                <a:gd name="connsiteX36" fmla="*/ 152210 w 499173"/>
                <a:gd name="connsiteY36" fmla="*/ 347764 h 950791"/>
                <a:gd name="connsiteX37" fmla="*/ 74867 w 499173"/>
                <a:gd name="connsiteY37" fmla="*/ 567315 h 950791"/>
                <a:gd name="connsiteX38" fmla="*/ 17526 w 499173"/>
                <a:gd name="connsiteY38" fmla="*/ 794772 h 950791"/>
                <a:gd name="connsiteX39" fmla="*/ 0 w 499173"/>
                <a:gd name="connsiteY39" fmla="*/ 792296 h 950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99173" h="950791">
                  <a:moveTo>
                    <a:pt x="0" y="792296"/>
                  </a:moveTo>
                  <a:cubicBezTo>
                    <a:pt x="7906" y="713429"/>
                    <a:pt x="20669" y="635419"/>
                    <a:pt x="37243" y="557790"/>
                  </a:cubicBezTo>
                  <a:cubicBezTo>
                    <a:pt x="54102" y="480352"/>
                    <a:pt x="74581" y="403295"/>
                    <a:pt x="102299" y="328047"/>
                  </a:cubicBezTo>
                  <a:cubicBezTo>
                    <a:pt x="130016" y="252895"/>
                    <a:pt x="163544" y="178410"/>
                    <a:pt x="215456" y="111639"/>
                  </a:cubicBezTo>
                  <a:cubicBezTo>
                    <a:pt x="241459" y="78683"/>
                    <a:pt x="273177" y="47155"/>
                    <a:pt x="313563" y="25343"/>
                  </a:cubicBezTo>
                  <a:cubicBezTo>
                    <a:pt x="332899" y="15151"/>
                    <a:pt x="353568" y="5531"/>
                    <a:pt x="379952" y="1340"/>
                  </a:cubicBezTo>
                  <a:cubicBezTo>
                    <a:pt x="393097" y="-565"/>
                    <a:pt x="408242" y="-946"/>
                    <a:pt x="424244" y="3626"/>
                  </a:cubicBezTo>
                  <a:cubicBezTo>
                    <a:pt x="440246" y="8007"/>
                    <a:pt x="455676" y="18485"/>
                    <a:pt x="465773" y="30582"/>
                  </a:cubicBezTo>
                  <a:cubicBezTo>
                    <a:pt x="476060" y="42678"/>
                    <a:pt x="482251" y="55632"/>
                    <a:pt x="486632" y="67729"/>
                  </a:cubicBezTo>
                  <a:cubicBezTo>
                    <a:pt x="490919" y="79921"/>
                    <a:pt x="493490" y="91542"/>
                    <a:pt x="495300" y="102972"/>
                  </a:cubicBezTo>
                  <a:cubicBezTo>
                    <a:pt x="498824" y="125641"/>
                    <a:pt x="499396" y="147168"/>
                    <a:pt x="499110" y="168218"/>
                  </a:cubicBezTo>
                  <a:cubicBezTo>
                    <a:pt x="498443" y="210223"/>
                    <a:pt x="493586" y="250514"/>
                    <a:pt x="487680" y="290233"/>
                  </a:cubicBezTo>
                  <a:cubicBezTo>
                    <a:pt x="481775" y="329952"/>
                    <a:pt x="474726" y="369005"/>
                    <a:pt x="467582" y="407772"/>
                  </a:cubicBezTo>
                  <a:cubicBezTo>
                    <a:pt x="460534" y="446443"/>
                    <a:pt x="453200" y="484924"/>
                    <a:pt x="448056" y="522262"/>
                  </a:cubicBezTo>
                  <a:lnTo>
                    <a:pt x="444437" y="551313"/>
                  </a:lnTo>
                  <a:cubicBezTo>
                    <a:pt x="442913" y="562743"/>
                    <a:pt x="440912" y="572840"/>
                    <a:pt x="438531" y="583317"/>
                  </a:cubicBezTo>
                  <a:cubicBezTo>
                    <a:pt x="433864" y="604082"/>
                    <a:pt x="428054" y="624180"/>
                    <a:pt x="421100" y="643801"/>
                  </a:cubicBezTo>
                  <a:cubicBezTo>
                    <a:pt x="407480" y="682949"/>
                    <a:pt x="390239" y="720001"/>
                    <a:pt x="371094" y="755625"/>
                  </a:cubicBezTo>
                  <a:cubicBezTo>
                    <a:pt x="351949" y="791248"/>
                    <a:pt x="330422" y="825252"/>
                    <a:pt x="307181" y="857923"/>
                  </a:cubicBezTo>
                  <a:cubicBezTo>
                    <a:pt x="283559" y="890403"/>
                    <a:pt x="259175" y="921931"/>
                    <a:pt x="230696" y="950792"/>
                  </a:cubicBezTo>
                  <a:lnTo>
                    <a:pt x="216027" y="940600"/>
                  </a:lnTo>
                  <a:cubicBezTo>
                    <a:pt x="247745" y="868305"/>
                    <a:pt x="280702" y="797630"/>
                    <a:pt x="309277" y="726478"/>
                  </a:cubicBezTo>
                  <a:cubicBezTo>
                    <a:pt x="323564" y="690950"/>
                    <a:pt x="336709" y="655326"/>
                    <a:pt x="347567" y="619798"/>
                  </a:cubicBezTo>
                  <a:cubicBezTo>
                    <a:pt x="352901" y="601986"/>
                    <a:pt x="357664" y="584270"/>
                    <a:pt x="361474" y="566649"/>
                  </a:cubicBezTo>
                  <a:cubicBezTo>
                    <a:pt x="363284" y="557981"/>
                    <a:pt x="364903" y="548742"/>
                    <a:pt x="366141" y="540645"/>
                  </a:cubicBezTo>
                  <a:lnTo>
                    <a:pt x="370046" y="511213"/>
                  </a:lnTo>
                  <a:cubicBezTo>
                    <a:pt x="376047" y="470732"/>
                    <a:pt x="383762" y="432060"/>
                    <a:pt x="391097" y="393389"/>
                  </a:cubicBezTo>
                  <a:cubicBezTo>
                    <a:pt x="398431" y="354813"/>
                    <a:pt x="405670" y="316617"/>
                    <a:pt x="411671" y="278613"/>
                  </a:cubicBezTo>
                  <a:cubicBezTo>
                    <a:pt x="417481" y="240608"/>
                    <a:pt x="422529" y="202794"/>
                    <a:pt x="424148" y="166122"/>
                  </a:cubicBezTo>
                  <a:cubicBezTo>
                    <a:pt x="424910" y="147930"/>
                    <a:pt x="424625" y="129927"/>
                    <a:pt x="422434" y="113735"/>
                  </a:cubicBezTo>
                  <a:cubicBezTo>
                    <a:pt x="420434" y="97733"/>
                    <a:pt x="415576" y="82969"/>
                    <a:pt x="410528" y="77254"/>
                  </a:cubicBezTo>
                  <a:cubicBezTo>
                    <a:pt x="408051" y="74301"/>
                    <a:pt x="406527" y="73254"/>
                    <a:pt x="403670" y="72111"/>
                  </a:cubicBezTo>
                  <a:cubicBezTo>
                    <a:pt x="400812" y="71063"/>
                    <a:pt x="395859" y="70587"/>
                    <a:pt x="389573" y="71349"/>
                  </a:cubicBezTo>
                  <a:cubicBezTo>
                    <a:pt x="376904" y="72873"/>
                    <a:pt x="360902" y="78969"/>
                    <a:pt x="345377" y="86779"/>
                  </a:cubicBezTo>
                  <a:cubicBezTo>
                    <a:pt x="315754" y="101162"/>
                    <a:pt x="288989" y="124879"/>
                    <a:pt x="265367" y="152502"/>
                  </a:cubicBezTo>
                  <a:cubicBezTo>
                    <a:pt x="241745" y="180219"/>
                    <a:pt x="221171" y="211747"/>
                    <a:pt x="202692" y="244799"/>
                  </a:cubicBezTo>
                  <a:cubicBezTo>
                    <a:pt x="184118" y="277851"/>
                    <a:pt x="167354" y="312331"/>
                    <a:pt x="152210" y="347764"/>
                  </a:cubicBezTo>
                  <a:cubicBezTo>
                    <a:pt x="122111" y="418725"/>
                    <a:pt x="96774" y="492449"/>
                    <a:pt x="74867" y="567315"/>
                  </a:cubicBezTo>
                  <a:cubicBezTo>
                    <a:pt x="52959" y="642182"/>
                    <a:pt x="33528" y="718191"/>
                    <a:pt x="17526" y="794772"/>
                  </a:cubicBezTo>
                  <a:lnTo>
                    <a:pt x="0" y="79229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AE0181F1-625A-98F7-D4DE-C278632A4BE4}"/>
                </a:ext>
              </a:extLst>
            </p:cNvPr>
            <p:cNvSpPr/>
            <p:nvPr/>
          </p:nvSpPr>
          <p:spPr>
            <a:xfrm>
              <a:off x="3157061" y="1183957"/>
              <a:ext cx="219717" cy="489204"/>
            </a:xfrm>
            <a:custGeom>
              <a:avLst/>
              <a:gdLst>
                <a:gd name="connsiteX0" fmla="*/ 135922 w 219717"/>
                <a:gd name="connsiteY0" fmla="*/ 482060 h 489204"/>
                <a:gd name="connsiteX1" fmla="*/ 147638 w 219717"/>
                <a:gd name="connsiteY1" fmla="*/ 349948 h 489204"/>
                <a:gd name="connsiteX2" fmla="*/ 134779 w 219717"/>
                <a:gd name="connsiteY2" fmla="*/ 227267 h 489204"/>
                <a:gd name="connsiteX3" fmla="*/ 84582 w 219717"/>
                <a:gd name="connsiteY3" fmla="*/ 115252 h 489204"/>
                <a:gd name="connsiteX4" fmla="*/ 0 w 219717"/>
                <a:gd name="connsiteY4" fmla="*/ 12954 h 489204"/>
                <a:gd name="connsiteX5" fmla="*/ 8191 w 219717"/>
                <a:gd name="connsiteY5" fmla="*/ 0 h 489204"/>
                <a:gd name="connsiteX6" fmla="*/ 130969 w 219717"/>
                <a:gd name="connsiteY6" fmla="*/ 77057 h 489204"/>
                <a:gd name="connsiteX7" fmla="*/ 207454 w 219717"/>
                <a:gd name="connsiteY7" fmla="*/ 207264 h 489204"/>
                <a:gd name="connsiteX8" fmla="*/ 213169 w 219717"/>
                <a:gd name="connsiteY8" fmla="*/ 357664 h 489204"/>
                <a:gd name="connsiteX9" fmla="*/ 189833 w 219717"/>
                <a:gd name="connsiteY9" fmla="*/ 427768 h 489204"/>
                <a:gd name="connsiteX10" fmla="*/ 149638 w 219717"/>
                <a:gd name="connsiteY10" fmla="*/ 489204 h 489204"/>
                <a:gd name="connsiteX11" fmla="*/ 135922 w 219717"/>
                <a:gd name="connsiteY11" fmla="*/ 482060 h 4892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9717" h="489204">
                  <a:moveTo>
                    <a:pt x="135922" y="482060"/>
                  </a:moveTo>
                  <a:cubicBezTo>
                    <a:pt x="142208" y="436150"/>
                    <a:pt x="147161" y="392430"/>
                    <a:pt x="147638" y="349948"/>
                  </a:cubicBezTo>
                  <a:cubicBezTo>
                    <a:pt x="148304" y="307562"/>
                    <a:pt x="144685" y="266605"/>
                    <a:pt x="134779" y="227267"/>
                  </a:cubicBezTo>
                  <a:cubicBezTo>
                    <a:pt x="124777" y="187928"/>
                    <a:pt x="107728" y="150685"/>
                    <a:pt x="84582" y="115252"/>
                  </a:cubicBezTo>
                  <a:cubicBezTo>
                    <a:pt x="61436" y="79724"/>
                    <a:pt x="32099" y="46768"/>
                    <a:pt x="0" y="12954"/>
                  </a:cubicBezTo>
                  <a:lnTo>
                    <a:pt x="8191" y="0"/>
                  </a:lnTo>
                  <a:cubicBezTo>
                    <a:pt x="53530" y="15335"/>
                    <a:pt x="95821" y="41529"/>
                    <a:pt x="130969" y="77057"/>
                  </a:cubicBezTo>
                  <a:cubicBezTo>
                    <a:pt x="166211" y="112395"/>
                    <a:pt x="193262" y="157925"/>
                    <a:pt x="207454" y="207264"/>
                  </a:cubicBezTo>
                  <a:cubicBezTo>
                    <a:pt x="221932" y="256508"/>
                    <a:pt x="223266" y="308991"/>
                    <a:pt x="213169" y="357664"/>
                  </a:cubicBezTo>
                  <a:cubicBezTo>
                    <a:pt x="208121" y="382048"/>
                    <a:pt x="200215" y="405575"/>
                    <a:pt x="189833" y="427768"/>
                  </a:cubicBezTo>
                  <a:cubicBezTo>
                    <a:pt x="179260" y="449961"/>
                    <a:pt x="166783" y="470821"/>
                    <a:pt x="149638" y="489204"/>
                  </a:cubicBezTo>
                  <a:lnTo>
                    <a:pt x="135922" y="48206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7FFC2B3A-AF09-3FDD-3E2F-D258B645B300}"/>
                </a:ext>
              </a:extLst>
            </p:cNvPr>
            <p:cNvSpPr/>
            <p:nvPr/>
          </p:nvSpPr>
          <p:spPr>
            <a:xfrm>
              <a:off x="2930556" y="810133"/>
              <a:ext cx="391953" cy="151320"/>
            </a:xfrm>
            <a:custGeom>
              <a:avLst/>
              <a:gdLst>
                <a:gd name="connsiteX0" fmla="*/ 0 w 391953"/>
                <a:gd name="connsiteY0" fmla="*/ 146844 h 151320"/>
                <a:gd name="connsiteX1" fmla="*/ 16669 w 391953"/>
                <a:gd name="connsiteY1" fmla="*/ 87312 h 151320"/>
                <a:gd name="connsiteX2" fmla="*/ 57721 w 391953"/>
                <a:gd name="connsiteY2" fmla="*/ 37782 h 151320"/>
                <a:gd name="connsiteX3" fmla="*/ 116491 w 391953"/>
                <a:gd name="connsiteY3" fmla="*/ 7588 h 151320"/>
                <a:gd name="connsiteX4" fmla="*/ 180880 w 391953"/>
                <a:gd name="connsiteY4" fmla="*/ 159 h 151320"/>
                <a:gd name="connsiteX5" fmla="*/ 297942 w 391953"/>
                <a:gd name="connsiteY5" fmla="*/ 31972 h 151320"/>
                <a:gd name="connsiteX6" fmla="*/ 391954 w 391953"/>
                <a:gd name="connsiteY6" fmla="*/ 99981 h 151320"/>
                <a:gd name="connsiteX7" fmla="*/ 384143 w 391953"/>
                <a:gd name="connsiteY7" fmla="*/ 113125 h 151320"/>
                <a:gd name="connsiteX8" fmla="*/ 278606 w 391953"/>
                <a:gd name="connsiteY8" fmla="*/ 82931 h 151320"/>
                <a:gd name="connsiteX9" fmla="*/ 179070 w 391953"/>
                <a:gd name="connsiteY9" fmla="*/ 67691 h 151320"/>
                <a:gd name="connsiteX10" fmla="*/ 90583 w 391953"/>
                <a:gd name="connsiteY10" fmla="*/ 86836 h 151320"/>
                <a:gd name="connsiteX11" fmla="*/ 14764 w 391953"/>
                <a:gd name="connsiteY11" fmla="*/ 151320 h 151320"/>
                <a:gd name="connsiteX12" fmla="*/ 0 w 391953"/>
                <a:gd name="connsiteY12" fmla="*/ 146844 h 151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1953" h="151320">
                  <a:moveTo>
                    <a:pt x="0" y="146844"/>
                  </a:moveTo>
                  <a:cubicBezTo>
                    <a:pt x="571" y="125698"/>
                    <a:pt x="6858" y="105981"/>
                    <a:pt x="16669" y="87312"/>
                  </a:cubicBezTo>
                  <a:cubicBezTo>
                    <a:pt x="26575" y="68739"/>
                    <a:pt x="40386" y="51594"/>
                    <a:pt x="57721" y="37782"/>
                  </a:cubicBezTo>
                  <a:cubicBezTo>
                    <a:pt x="74962" y="24066"/>
                    <a:pt x="95250" y="13589"/>
                    <a:pt x="116491" y="7588"/>
                  </a:cubicBezTo>
                  <a:cubicBezTo>
                    <a:pt x="137731" y="1302"/>
                    <a:pt x="159639" y="-603"/>
                    <a:pt x="180880" y="159"/>
                  </a:cubicBezTo>
                  <a:cubicBezTo>
                    <a:pt x="223361" y="1968"/>
                    <a:pt x="262795" y="14446"/>
                    <a:pt x="297942" y="31972"/>
                  </a:cubicBezTo>
                  <a:cubicBezTo>
                    <a:pt x="333184" y="49689"/>
                    <a:pt x="364807" y="72358"/>
                    <a:pt x="391954" y="99981"/>
                  </a:cubicBezTo>
                  <a:lnTo>
                    <a:pt x="384143" y="113125"/>
                  </a:lnTo>
                  <a:cubicBezTo>
                    <a:pt x="347472" y="102933"/>
                    <a:pt x="312801" y="91599"/>
                    <a:pt x="278606" y="82931"/>
                  </a:cubicBezTo>
                  <a:cubicBezTo>
                    <a:pt x="244507" y="74358"/>
                    <a:pt x="210979" y="67881"/>
                    <a:pt x="179070" y="67691"/>
                  </a:cubicBezTo>
                  <a:cubicBezTo>
                    <a:pt x="147161" y="67500"/>
                    <a:pt x="117824" y="73120"/>
                    <a:pt x="90583" y="86836"/>
                  </a:cubicBezTo>
                  <a:cubicBezTo>
                    <a:pt x="63246" y="100266"/>
                    <a:pt x="37624" y="122936"/>
                    <a:pt x="14764" y="151320"/>
                  </a:cubicBezTo>
                  <a:lnTo>
                    <a:pt x="0" y="1468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1F9CF13D-7553-17E0-6851-420C5F845D31}"/>
                </a:ext>
              </a:extLst>
            </p:cNvPr>
            <p:cNvSpPr/>
            <p:nvPr/>
          </p:nvSpPr>
          <p:spPr>
            <a:xfrm>
              <a:off x="1653254" y="1139448"/>
              <a:ext cx="1093279" cy="171887"/>
            </a:xfrm>
            <a:custGeom>
              <a:avLst/>
              <a:gdLst>
                <a:gd name="connsiteX0" fmla="*/ 1093280 w 1093279"/>
                <a:gd name="connsiteY0" fmla="*/ 107755 h 171887"/>
                <a:gd name="connsiteX1" fmla="*/ 1071277 w 1093279"/>
                <a:gd name="connsiteY1" fmla="*/ 145569 h 171887"/>
                <a:gd name="connsiteX2" fmla="*/ 1035272 w 1093279"/>
                <a:gd name="connsiteY2" fmla="*/ 162905 h 171887"/>
                <a:gd name="connsiteX3" fmla="*/ 998030 w 1093279"/>
                <a:gd name="connsiteY3" fmla="*/ 170048 h 171887"/>
                <a:gd name="connsiteX4" fmla="*/ 961168 w 1093279"/>
                <a:gd name="connsiteY4" fmla="*/ 171858 h 171887"/>
                <a:gd name="connsiteX5" fmla="*/ 889063 w 1093279"/>
                <a:gd name="connsiteY5" fmla="*/ 165953 h 171887"/>
                <a:gd name="connsiteX6" fmla="*/ 819055 w 1093279"/>
                <a:gd name="connsiteY6" fmla="*/ 152332 h 171887"/>
                <a:gd name="connsiteX7" fmla="*/ 751427 w 1093279"/>
                <a:gd name="connsiteY7" fmla="*/ 134615 h 171887"/>
                <a:gd name="connsiteX8" fmla="*/ 684752 w 1093279"/>
                <a:gd name="connsiteY8" fmla="*/ 117756 h 171887"/>
                <a:gd name="connsiteX9" fmla="*/ 549973 w 1093279"/>
                <a:gd name="connsiteY9" fmla="*/ 88991 h 171887"/>
                <a:gd name="connsiteX10" fmla="*/ 277082 w 1093279"/>
                <a:gd name="connsiteY10" fmla="*/ 45842 h 171887"/>
                <a:gd name="connsiteX11" fmla="*/ 139636 w 1093279"/>
                <a:gd name="connsiteY11" fmla="*/ 31650 h 171887"/>
                <a:gd name="connsiteX12" fmla="*/ 2476 w 1093279"/>
                <a:gd name="connsiteY12" fmla="*/ 27840 h 171887"/>
                <a:gd name="connsiteX13" fmla="*/ 0 w 1093279"/>
                <a:gd name="connsiteY13" fmla="*/ 10219 h 171887"/>
                <a:gd name="connsiteX14" fmla="*/ 70485 w 1093279"/>
                <a:gd name="connsiteY14" fmla="*/ 2123 h 171887"/>
                <a:gd name="connsiteX15" fmla="*/ 140779 w 1093279"/>
                <a:gd name="connsiteY15" fmla="*/ 27 h 171887"/>
                <a:gd name="connsiteX16" fmla="*/ 280988 w 1093279"/>
                <a:gd name="connsiteY16" fmla="*/ 4694 h 171887"/>
                <a:gd name="connsiteX17" fmla="*/ 559308 w 1093279"/>
                <a:gd name="connsiteY17" fmla="*/ 37651 h 171887"/>
                <a:gd name="connsiteX18" fmla="*/ 697039 w 1093279"/>
                <a:gd name="connsiteY18" fmla="*/ 65083 h 171887"/>
                <a:gd name="connsiteX19" fmla="*/ 765429 w 1093279"/>
                <a:gd name="connsiteY19" fmla="*/ 81752 h 171887"/>
                <a:gd name="connsiteX20" fmla="*/ 832199 w 1093279"/>
                <a:gd name="connsiteY20" fmla="*/ 100230 h 171887"/>
                <a:gd name="connsiteX21" fmla="*/ 964025 w 1093279"/>
                <a:gd name="connsiteY21" fmla="*/ 127948 h 171887"/>
                <a:gd name="connsiteX22" fmla="*/ 1028509 w 1093279"/>
                <a:gd name="connsiteY22" fmla="*/ 130043 h 171887"/>
                <a:gd name="connsiteX23" fmla="*/ 1057275 w 1093279"/>
                <a:gd name="connsiteY23" fmla="*/ 123090 h 171887"/>
                <a:gd name="connsiteX24" fmla="*/ 1068610 w 1093279"/>
                <a:gd name="connsiteY24" fmla="*/ 115946 h 171887"/>
                <a:gd name="connsiteX25" fmla="*/ 1072896 w 1093279"/>
                <a:gd name="connsiteY25" fmla="*/ 111374 h 171887"/>
                <a:gd name="connsiteX26" fmla="*/ 1075563 w 1093279"/>
                <a:gd name="connsiteY26" fmla="*/ 106898 h 171887"/>
                <a:gd name="connsiteX27" fmla="*/ 1093280 w 1093279"/>
                <a:gd name="connsiteY27" fmla="*/ 107755 h 171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093279" h="171887">
                  <a:moveTo>
                    <a:pt x="1093280" y="107755"/>
                  </a:moveTo>
                  <a:cubicBezTo>
                    <a:pt x="1092517" y="125281"/>
                    <a:pt x="1082326" y="136997"/>
                    <a:pt x="1071277" y="145569"/>
                  </a:cubicBezTo>
                  <a:cubicBezTo>
                    <a:pt x="1060132" y="154142"/>
                    <a:pt x="1047559" y="159095"/>
                    <a:pt x="1035272" y="162905"/>
                  </a:cubicBezTo>
                  <a:cubicBezTo>
                    <a:pt x="1022890" y="166715"/>
                    <a:pt x="1010412" y="168715"/>
                    <a:pt x="998030" y="170048"/>
                  </a:cubicBezTo>
                  <a:cubicBezTo>
                    <a:pt x="985647" y="171287"/>
                    <a:pt x="973360" y="172049"/>
                    <a:pt x="961168" y="171858"/>
                  </a:cubicBezTo>
                  <a:cubicBezTo>
                    <a:pt x="936784" y="171477"/>
                    <a:pt x="912686" y="169667"/>
                    <a:pt x="889063" y="165953"/>
                  </a:cubicBezTo>
                  <a:cubicBezTo>
                    <a:pt x="865441" y="162428"/>
                    <a:pt x="842010" y="158047"/>
                    <a:pt x="819055" y="152332"/>
                  </a:cubicBezTo>
                  <a:cubicBezTo>
                    <a:pt x="796004" y="146903"/>
                    <a:pt x="773144" y="140426"/>
                    <a:pt x="751427" y="134615"/>
                  </a:cubicBezTo>
                  <a:cubicBezTo>
                    <a:pt x="729329" y="128710"/>
                    <a:pt x="707041" y="123090"/>
                    <a:pt x="684752" y="117756"/>
                  </a:cubicBezTo>
                  <a:cubicBezTo>
                    <a:pt x="640080" y="106993"/>
                    <a:pt x="595027" y="98039"/>
                    <a:pt x="549973" y="88991"/>
                  </a:cubicBezTo>
                  <a:cubicBezTo>
                    <a:pt x="459581" y="71560"/>
                    <a:pt x="368522" y="57272"/>
                    <a:pt x="277082" y="45842"/>
                  </a:cubicBezTo>
                  <a:cubicBezTo>
                    <a:pt x="231362" y="40127"/>
                    <a:pt x="185452" y="35365"/>
                    <a:pt x="139636" y="31650"/>
                  </a:cubicBezTo>
                  <a:cubicBezTo>
                    <a:pt x="93821" y="28412"/>
                    <a:pt x="47625" y="25078"/>
                    <a:pt x="2476" y="27840"/>
                  </a:cubicBezTo>
                  <a:lnTo>
                    <a:pt x="0" y="10219"/>
                  </a:lnTo>
                  <a:cubicBezTo>
                    <a:pt x="23527" y="5837"/>
                    <a:pt x="46958" y="3456"/>
                    <a:pt x="70485" y="2123"/>
                  </a:cubicBezTo>
                  <a:cubicBezTo>
                    <a:pt x="93916" y="694"/>
                    <a:pt x="117348" y="27"/>
                    <a:pt x="140779" y="27"/>
                  </a:cubicBezTo>
                  <a:cubicBezTo>
                    <a:pt x="187642" y="-259"/>
                    <a:pt x="234315" y="1742"/>
                    <a:pt x="280988" y="4694"/>
                  </a:cubicBezTo>
                  <a:cubicBezTo>
                    <a:pt x="374237" y="10886"/>
                    <a:pt x="467106" y="22030"/>
                    <a:pt x="559308" y="37651"/>
                  </a:cubicBezTo>
                  <a:cubicBezTo>
                    <a:pt x="605504" y="45176"/>
                    <a:pt x="651319" y="54796"/>
                    <a:pt x="697039" y="65083"/>
                  </a:cubicBezTo>
                  <a:cubicBezTo>
                    <a:pt x="719899" y="70322"/>
                    <a:pt x="742664" y="75846"/>
                    <a:pt x="765429" y="81752"/>
                  </a:cubicBezTo>
                  <a:cubicBezTo>
                    <a:pt x="788575" y="87752"/>
                    <a:pt x="810197" y="94515"/>
                    <a:pt x="832199" y="100230"/>
                  </a:cubicBezTo>
                  <a:cubicBezTo>
                    <a:pt x="876109" y="111660"/>
                    <a:pt x="920115" y="122423"/>
                    <a:pt x="964025" y="127948"/>
                  </a:cubicBezTo>
                  <a:cubicBezTo>
                    <a:pt x="985838" y="130710"/>
                    <a:pt x="1007745" y="132044"/>
                    <a:pt x="1028509" y="130043"/>
                  </a:cubicBezTo>
                  <a:cubicBezTo>
                    <a:pt x="1038797" y="128996"/>
                    <a:pt x="1048703" y="126710"/>
                    <a:pt x="1057275" y="123090"/>
                  </a:cubicBezTo>
                  <a:cubicBezTo>
                    <a:pt x="1061561" y="121185"/>
                    <a:pt x="1065371" y="118709"/>
                    <a:pt x="1068610" y="115946"/>
                  </a:cubicBezTo>
                  <a:cubicBezTo>
                    <a:pt x="1070229" y="114518"/>
                    <a:pt x="1071658" y="112994"/>
                    <a:pt x="1072896" y="111374"/>
                  </a:cubicBezTo>
                  <a:cubicBezTo>
                    <a:pt x="1074039" y="109946"/>
                    <a:pt x="1075087" y="107564"/>
                    <a:pt x="1075563" y="106898"/>
                  </a:cubicBezTo>
                  <a:lnTo>
                    <a:pt x="1093280" y="1077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F222B1A3-8B4F-190A-2EFE-C2A4C025860A}"/>
                </a:ext>
              </a:extLst>
            </p:cNvPr>
            <p:cNvSpPr/>
            <p:nvPr/>
          </p:nvSpPr>
          <p:spPr>
            <a:xfrm>
              <a:off x="964596" y="1762213"/>
              <a:ext cx="244309" cy="168027"/>
            </a:xfrm>
            <a:custGeom>
              <a:avLst/>
              <a:gdLst>
                <a:gd name="connsiteX0" fmla="*/ 3334 w 244309"/>
                <a:gd name="connsiteY0" fmla="*/ 6 h 168027"/>
                <a:gd name="connsiteX1" fmla="*/ 79248 w 244309"/>
                <a:gd name="connsiteY1" fmla="*/ 10008 h 168027"/>
                <a:gd name="connsiteX2" fmla="*/ 151733 w 244309"/>
                <a:gd name="connsiteY2" fmla="*/ 37344 h 168027"/>
                <a:gd name="connsiteX3" fmla="*/ 215932 w 244309"/>
                <a:gd name="connsiteY3" fmla="*/ 85827 h 168027"/>
                <a:gd name="connsiteX4" fmla="*/ 243935 w 244309"/>
                <a:gd name="connsiteY4" fmla="*/ 163360 h 168027"/>
                <a:gd name="connsiteX5" fmla="*/ 226695 w 244309"/>
                <a:gd name="connsiteY5" fmla="*/ 168027 h 168027"/>
                <a:gd name="connsiteX6" fmla="*/ 180213 w 244309"/>
                <a:gd name="connsiteY6" fmla="*/ 120402 h 168027"/>
                <a:gd name="connsiteX7" fmla="*/ 127064 w 244309"/>
                <a:gd name="connsiteY7" fmla="*/ 80874 h 168027"/>
                <a:gd name="connsiteX8" fmla="*/ 0 w 244309"/>
                <a:gd name="connsiteY8" fmla="*/ 17532 h 168027"/>
                <a:gd name="connsiteX9" fmla="*/ 3334 w 244309"/>
                <a:gd name="connsiteY9" fmla="*/ 6 h 1680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4309" h="168027">
                  <a:moveTo>
                    <a:pt x="3334" y="6"/>
                  </a:moveTo>
                  <a:cubicBezTo>
                    <a:pt x="29337" y="-184"/>
                    <a:pt x="54293" y="3912"/>
                    <a:pt x="79248" y="10008"/>
                  </a:cubicBezTo>
                  <a:cubicBezTo>
                    <a:pt x="104108" y="16199"/>
                    <a:pt x="128492" y="25152"/>
                    <a:pt x="151733" y="37344"/>
                  </a:cubicBezTo>
                  <a:cubicBezTo>
                    <a:pt x="174784" y="49727"/>
                    <a:pt x="197739" y="64681"/>
                    <a:pt x="215932" y="85827"/>
                  </a:cubicBezTo>
                  <a:cubicBezTo>
                    <a:pt x="233839" y="106686"/>
                    <a:pt x="246698" y="134976"/>
                    <a:pt x="243935" y="163360"/>
                  </a:cubicBezTo>
                  <a:lnTo>
                    <a:pt x="226695" y="168027"/>
                  </a:lnTo>
                  <a:cubicBezTo>
                    <a:pt x="210979" y="148882"/>
                    <a:pt x="196501" y="134595"/>
                    <a:pt x="180213" y="120402"/>
                  </a:cubicBezTo>
                  <a:cubicBezTo>
                    <a:pt x="164211" y="106305"/>
                    <a:pt x="146685" y="92589"/>
                    <a:pt x="127064" y="80874"/>
                  </a:cubicBezTo>
                  <a:cubicBezTo>
                    <a:pt x="88202" y="56966"/>
                    <a:pt x="44387" y="37440"/>
                    <a:pt x="0" y="17532"/>
                  </a:cubicBezTo>
                  <a:lnTo>
                    <a:pt x="3334" y="6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C29F5DD9-D261-8556-5EF7-5F4B13EBECCB}"/>
                </a:ext>
              </a:extLst>
            </p:cNvPr>
            <p:cNvSpPr/>
            <p:nvPr/>
          </p:nvSpPr>
          <p:spPr>
            <a:xfrm>
              <a:off x="454449" y="-64"/>
              <a:ext cx="328840" cy="721773"/>
            </a:xfrm>
            <a:custGeom>
              <a:avLst/>
              <a:gdLst>
                <a:gd name="connsiteX0" fmla="*/ 254306 w 328840"/>
                <a:gd name="connsiteY0" fmla="*/ 721773 h 721773"/>
                <a:gd name="connsiteX1" fmla="*/ 174296 w 328840"/>
                <a:gd name="connsiteY1" fmla="*/ 605378 h 721773"/>
                <a:gd name="connsiteX2" fmla="*/ 137720 w 328840"/>
                <a:gd name="connsiteY2" fmla="*/ 544894 h 721773"/>
                <a:gd name="connsiteX3" fmla="*/ 103621 w 328840"/>
                <a:gd name="connsiteY3" fmla="*/ 482696 h 721773"/>
                <a:gd name="connsiteX4" fmla="*/ 43899 w 328840"/>
                <a:gd name="connsiteY4" fmla="*/ 352680 h 721773"/>
                <a:gd name="connsiteX5" fmla="*/ 3608 w 328840"/>
                <a:gd name="connsiteY5" fmla="*/ 210186 h 721773"/>
                <a:gd name="connsiteX6" fmla="*/ 2465 w 328840"/>
                <a:gd name="connsiteY6" fmla="*/ 128175 h 721773"/>
                <a:gd name="connsiteX7" fmla="*/ 16276 w 328840"/>
                <a:gd name="connsiteY7" fmla="*/ 82646 h 721773"/>
                <a:gd name="connsiteX8" fmla="*/ 19229 w 328840"/>
                <a:gd name="connsiteY8" fmla="*/ 76931 h 721773"/>
                <a:gd name="connsiteX9" fmla="*/ 21801 w 328840"/>
                <a:gd name="connsiteY9" fmla="*/ 72168 h 721773"/>
                <a:gd name="connsiteX10" fmla="*/ 24658 w 328840"/>
                <a:gd name="connsiteY10" fmla="*/ 67311 h 721773"/>
                <a:gd name="connsiteX11" fmla="*/ 27611 w 328840"/>
                <a:gd name="connsiteY11" fmla="*/ 62643 h 721773"/>
                <a:gd name="connsiteX12" fmla="*/ 41232 w 328840"/>
                <a:gd name="connsiteY12" fmla="*/ 44165 h 721773"/>
                <a:gd name="connsiteX13" fmla="*/ 82094 w 328840"/>
                <a:gd name="connsiteY13" fmla="*/ 11113 h 721773"/>
                <a:gd name="connsiteX14" fmla="*/ 141054 w 328840"/>
                <a:gd name="connsiteY14" fmla="*/ 731 h 721773"/>
                <a:gd name="connsiteX15" fmla="*/ 191251 w 328840"/>
                <a:gd name="connsiteY15" fmla="*/ 18066 h 721773"/>
                <a:gd name="connsiteX16" fmla="*/ 227065 w 328840"/>
                <a:gd name="connsiteY16" fmla="*/ 45498 h 721773"/>
                <a:gd name="connsiteX17" fmla="*/ 254211 w 328840"/>
                <a:gd name="connsiteY17" fmla="*/ 76359 h 721773"/>
                <a:gd name="connsiteX18" fmla="*/ 275833 w 328840"/>
                <a:gd name="connsiteY18" fmla="*/ 109030 h 721773"/>
                <a:gd name="connsiteX19" fmla="*/ 307075 w 328840"/>
                <a:gd name="connsiteY19" fmla="*/ 177896 h 721773"/>
                <a:gd name="connsiteX20" fmla="*/ 328030 w 328840"/>
                <a:gd name="connsiteY20" fmla="*/ 323438 h 721773"/>
                <a:gd name="connsiteX21" fmla="*/ 310599 w 328840"/>
                <a:gd name="connsiteY21" fmla="*/ 327248 h 721773"/>
                <a:gd name="connsiteX22" fmla="*/ 241543 w 328840"/>
                <a:gd name="connsiteY22" fmla="*/ 208757 h 721773"/>
                <a:gd name="connsiteX23" fmla="*/ 205062 w 328840"/>
                <a:gd name="connsiteY23" fmla="*/ 155417 h 721773"/>
                <a:gd name="connsiteX24" fmla="*/ 165724 w 328840"/>
                <a:gd name="connsiteY24" fmla="*/ 110840 h 721773"/>
                <a:gd name="connsiteX25" fmla="*/ 146102 w 328840"/>
                <a:gd name="connsiteY25" fmla="*/ 95886 h 721773"/>
                <a:gd name="connsiteX26" fmla="*/ 130957 w 328840"/>
                <a:gd name="connsiteY26" fmla="*/ 89885 h 721773"/>
                <a:gd name="connsiteX27" fmla="*/ 122004 w 328840"/>
                <a:gd name="connsiteY27" fmla="*/ 91314 h 721773"/>
                <a:gd name="connsiteX28" fmla="*/ 108859 w 328840"/>
                <a:gd name="connsiteY28" fmla="*/ 101982 h 721773"/>
                <a:gd name="connsiteX29" fmla="*/ 95239 w 328840"/>
                <a:gd name="connsiteY29" fmla="*/ 121603 h 721773"/>
                <a:gd name="connsiteX30" fmla="*/ 88476 w 328840"/>
                <a:gd name="connsiteY30" fmla="*/ 142558 h 721773"/>
                <a:gd name="connsiteX31" fmla="*/ 87333 w 328840"/>
                <a:gd name="connsiteY31" fmla="*/ 199899 h 721773"/>
                <a:gd name="connsiteX32" fmla="*/ 115432 w 328840"/>
                <a:gd name="connsiteY32" fmla="*/ 327915 h 721773"/>
                <a:gd name="connsiteX33" fmla="*/ 160770 w 328840"/>
                <a:gd name="connsiteY33" fmla="*/ 456883 h 721773"/>
                <a:gd name="connsiteX34" fmla="*/ 270022 w 328840"/>
                <a:gd name="connsiteY34" fmla="*/ 712534 h 721773"/>
                <a:gd name="connsiteX35" fmla="*/ 254306 w 328840"/>
                <a:gd name="connsiteY35" fmla="*/ 721773 h 721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28840" h="721773">
                  <a:moveTo>
                    <a:pt x="254306" y="721773"/>
                  </a:moveTo>
                  <a:cubicBezTo>
                    <a:pt x="225636" y="684245"/>
                    <a:pt x="199347" y="645288"/>
                    <a:pt x="174296" y="605378"/>
                  </a:cubicBezTo>
                  <a:cubicBezTo>
                    <a:pt x="161818" y="585375"/>
                    <a:pt x="149626" y="565182"/>
                    <a:pt x="137720" y="544894"/>
                  </a:cubicBezTo>
                  <a:cubicBezTo>
                    <a:pt x="126100" y="524415"/>
                    <a:pt x="114479" y="503746"/>
                    <a:pt x="103621" y="482696"/>
                  </a:cubicBezTo>
                  <a:cubicBezTo>
                    <a:pt x="81713" y="440691"/>
                    <a:pt x="61330" y="397638"/>
                    <a:pt x="43899" y="352680"/>
                  </a:cubicBezTo>
                  <a:cubicBezTo>
                    <a:pt x="26468" y="307722"/>
                    <a:pt x="11323" y="261240"/>
                    <a:pt x="3608" y="210186"/>
                  </a:cubicBezTo>
                  <a:cubicBezTo>
                    <a:pt x="84" y="184563"/>
                    <a:pt x="-1821" y="157703"/>
                    <a:pt x="2465" y="128175"/>
                  </a:cubicBezTo>
                  <a:cubicBezTo>
                    <a:pt x="4751" y="113507"/>
                    <a:pt x="8847" y="98076"/>
                    <a:pt x="16276" y="82646"/>
                  </a:cubicBezTo>
                  <a:cubicBezTo>
                    <a:pt x="17134" y="80741"/>
                    <a:pt x="18181" y="78836"/>
                    <a:pt x="19229" y="76931"/>
                  </a:cubicBezTo>
                  <a:lnTo>
                    <a:pt x="21801" y="72168"/>
                  </a:lnTo>
                  <a:lnTo>
                    <a:pt x="24658" y="67311"/>
                  </a:lnTo>
                  <a:lnTo>
                    <a:pt x="27611" y="62643"/>
                  </a:lnTo>
                  <a:cubicBezTo>
                    <a:pt x="31612" y="56452"/>
                    <a:pt x="36088" y="50261"/>
                    <a:pt x="41232" y="44165"/>
                  </a:cubicBezTo>
                  <a:cubicBezTo>
                    <a:pt x="51424" y="32068"/>
                    <a:pt x="64473" y="19876"/>
                    <a:pt x="82094" y="11113"/>
                  </a:cubicBezTo>
                  <a:cubicBezTo>
                    <a:pt x="99430" y="2160"/>
                    <a:pt x="121528" y="-1746"/>
                    <a:pt x="141054" y="731"/>
                  </a:cubicBezTo>
                  <a:cubicBezTo>
                    <a:pt x="160675" y="3017"/>
                    <a:pt x="177344" y="10065"/>
                    <a:pt x="191251" y="18066"/>
                  </a:cubicBezTo>
                  <a:cubicBezTo>
                    <a:pt x="205252" y="26163"/>
                    <a:pt x="216778" y="35592"/>
                    <a:pt x="227065" y="45498"/>
                  </a:cubicBezTo>
                  <a:cubicBezTo>
                    <a:pt x="237352" y="55309"/>
                    <a:pt x="246210" y="65691"/>
                    <a:pt x="254211" y="76359"/>
                  </a:cubicBezTo>
                  <a:cubicBezTo>
                    <a:pt x="262307" y="86932"/>
                    <a:pt x="269356" y="97886"/>
                    <a:pt x="275833" y="109030"/>
                  </a:cubicBezTo>
                  <a:cubicBezTo>
                    <a:pt x="288787" y="131223"/>
                    <a:pt x="298883" y="154369"/>
                    <a:pt x="307075" y="177896"/>
                  </a:cubicBezTo>
                  <a:cubicBezTo>
                    <a:pt x="322886" y="224949"/>
                    <a:pt x="331649" y="274098"/>
                    <a:pt x="328030" y="323438"/>
                  </a:cubicBezTo>
                  <a:lnTo>
                    <a:pt x="310599" y="327248"/>
                  </a:lnTo>
                  <a:cubicBezTo>
                    <a:pt x="286786" y="285624"/>
                    <a:pt x="265355" y="246000"/>
                    <a:pt x="241543" y="208757"/>
                  </a:cubicBezTo>
                  <a:cubicBezTo>
                    <a:pt x="229827" y="190183"/>
                    <a:pt x="217635" y="172181"/>
                    <a:pt x="205062" y="155417"/>
                  </a:cubicBezTo>
                  <a:cubicBezTo>
                    <a:pt x="192394" y="138748"/>
                    <a:pt x="179059" y="123222"/>
                    <a:pt x="165724" y="110840"/>
                  </a:cubicBezTo>
                  <a:cubicBezTo>
                    <a:pt x="158961" y="104744"/>
                    <a:pt x="152198" y="99600"/>
                    <a:pt x="146102" y="95886"/>
                  </a:cubicBezTo>
                  <a:cubicBezTo>
                    <a:pt x="139911" y="92171"/>
                    <a:pt x="134482" y="90361"/>
                    <a:pt x="130957" y="89885"/>
                  </a:cubicBezTo>
                  <a:cubicBezTo>
                    <a:pt x="127338" y="89504"/>
                    <a:pt x="125433" y="89790"/>
                    <a:pt x="122004" y="91314"/>
                  </a:cubicBezTo>
                  <a:cubicBezTo>
                    <a:pt x="118670" y="92933"/>
                    <a:pt x="113812" y="96362"/>
                    <a:pt x="108859" y="101982"/>
                  </a:cubicBezTo>
                  <a:cubicBezTo>
                    <a:pt x="104097" y="107220"/>
                    <a:pt x="98477" y="115602"/>
                    <a:pt x="95239" y="121603"/>
                  </a:cubicBezTo>
                  <a:cubicBezTo>
                    <a:pt x="92381" y="127128"/>
                    <a:pt x="90000" y="134271"/>
                    <a:pt x="88476" y="142558"/>
                  </a:cubicBezTo>
                  <a:cubicBezTo>
                    <a:pt x="85237" y="159132"/>
                    <a:pt x="85237" y="179325"/>
                    <a:pt x="87333" y="199899"/>
                  </a:cubicBezTo>
                  <a:cubicBezTo>
                    <a:pt x="91429" y="241428"/>
                    <a:pt x="102478" y="284957"/>
                    <a:pt x="115432" y="327915"/>
                  </a:cubicBezTo>
                  <a:cubicBezTo>
                    <a:pt x="128576" y="370968"/>
                    <a:pt x="144102" y="414021"/>
                    <a:pt x="160770" y="456883"/>
                  </a:cubicBezTo>
                  <a:cubicBezTo>
                    <a:pt x="194203" y="542513"/>
                    <a:pt x="231541" y="627666"/>
                    <a:pt x="270022" y="712534"/>
                  </a:cubicBezTo>
                  <a:lnTo>
                    <a:pt x="254306" y="721773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F77B5157-FBDB-D361-0C60-0B24D63E24FB}"/>
                </a:ext>
              </a:extLst>
            </p:cNvPr>
            <p:cNvSpPr/>
            <p:nvPr/>
          </p:nvSpPr>
          <p:spPr>
            <a:xfrm>
              <a:off x="716470" y="1200010"/>
              <a:ext cx="182308" cy="132524"/>
            </a:xfrm>
            <a:custGeom>
              <a:avLst/>
              <a:gdLst>
                <a:gd name="connsiteX0" fmla="*/ 0 w 182308"/>
                <a:gd name="connsiteY0" fmla="*/ 89960 h 132524"/>
                <a:gd name="connsiteX1" fmla="*/ 182309 w 182308"/>
                <a:gd name="connsiteY1" fmla="*/ 22047 h 132524"/>
                <a:gd name="connsiteX2" fmla="*/ 0 w 182308"/>
                <a:gd name="connsiteY2" fmla="*/ 89960 h 1325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2308" h="132524">
                  <a:moveTo>
                    <a:pt x="0" y="89960"/>
                  </a:moveTo>
                  <a:cubicBezTo>
                    <a:pt x="0" y="89960"/>
                    <a:pt x="28289" y="-53677"/>
                    <a:pt x="182309" y="22047"/>
                  </a:cubicBezTo>
                  <a:cubicBezTo>
                    <a:pt x="182309" y="22047"/>
                    <a:pt x="145066" y="215976"/>
                    <a:pt x="0" y="8996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22775299"/>
      </p:ext>
    </p:extLst>
  </p:cSld>
  <p:clrMapOvr>
    <a:masterClrMapping/>
  </p:clrMapOvr>
  <p:transition advTm="5000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F10851-CB0D-DB3F-80D6-24C6A96BE2A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F4A68D-2442-7DE6-82CC-5265CF47BDC6}"/>
              </a:ext>
            </a:extLst>
          </p:cNvPr>
          <p:cNvSpPr txBox="1"/>
          <p:nvPr/>
        </p:nvSpPr>
        <p:spPr>
          <a:xfrm>
            <a:off x="2881778" y="298141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CF51FAA7-C0A0-D1A5-BB31-659BD956F61B}"/>
              </a:ext>
            </a:extLst>
          </p:cNvPr>
          <p:cNvGrpSpPr/>
          <p:nvPr/>
        </p:nvGrpSpPr>
        <p:grpSpPr>
          <a:xfrm>
            <a:off x="1671819" y="1579792"/>
            <a:ext cx="1053660" cy="1053659"/>
            <a:chOff x="1671819" y="1579792"/>
            <a:chExt cx="1053660" cy="1053659"/>
          </a:xfrm>
        </p:grpSpPr>
        <p:sp>
          <p:nvSpPr>
            <p:cNvPr id="5" name="MH_Other_3">
              <a:extLst>
                <a:ext uri="{FF2B5EF4-FFF2-40B4-BE49-F238E27FC236}">
                  <a16:creationId xmlns:a16="http://schemas.microsoft.com/office/drawing/2014/main" id="{8FC25078-EAFB-408A-B10A-3A5C6158F90A}"/>
                </a:ext>
              </a:extLst>
            </p:cNvPr>
            <p:cNvSpPr/>
            <p:nvPr>
              <p:custDataLst>
                <p:tags r:id="rId11"/>
              </p:custDataLst>
            </p:nvPr>
          </p:nvSpPr>
          <p:spPr>
            <a:xfrm>
              <a:off x="1760959" y="1671216"/>
              <a:ext cx="873097" cy="873098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MH_Other_4">
              <a:extLst>
                <a:ext uri="{FF2B5EF4-FFF2-40B4-BE49-F238E27FC236}">
                  <a16:creationId xmlns:a16="http://schemas.microsoft.com/office/drawing/2014/main" id="{6245C08C-83C1-65D9-C5C6-B2963235ACD4}"/>
                </a:ext>
              </a:extLst>
            </p:cNvPr>
            <p:cNvSpPr/>
            <p:nvPr>
              <p:custDataLst>
                <p:tags r:id="rId12"/>
              </p:custDataLst>
            </p:nvPr>
          </p:nvSpPr>
          <p:spPr>
            <a:xfrm>
              <a:off x="1671819" y="1579792"/>
              <a:ext cx="1053660" cy="1053659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任意多边形 9">
            <a:extLst>
              <a:ext uri="{FF2B5EF4-FFF2-40B4-BE49-F238E27FC236}">
                <a16:creationId xmlns:a16="http://schemas.microsoft.com/office/drawing/2014/main" id="{D55BDD2E-DD4D-5525-C07B-BCDC4684A87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 flipV="1">
            <a:off x="869577" y="3605033"/>
            <a:ext cx="2617006" cy="461689"/>
          </a:xfrm>
          <a:custGeom>
            <a:avLst/>
            <a:gdLst>
              <a:gd name="connsiteX0" fmla="*/ 0 w 2617006"/>
              <a:gd name="connsiteY0" fmla="*/ 461689 h 461689"/>
              <a:gd name="connsiteX1" fmla="*/ 2617006 w 2617006"/>
              <a:gd name="connsiteY1" fmla="*/ 461689 h 461689"/>
              <a:gd name="connsiteX2" fmla="*/ 2617006 w 2617006"/>
              <a:gd name="connsiteY2" fmla="*/ 276556 h 461689"/>
              <a:gd name="connsiteX3" fmla="*/ 1483773 w 2617006"/>
              <a:gd name="connsiteY3" fmla="*/ 276556 h 461689"/>
              <a:gd name="connsiteX4" fmla="*/ 1308503 w 2617006"/>
              <a:gd name="connsiteY4" fmla="*/ 0 h 461689"/>
              <a:gd name="connsiteX5" fmla="*/ 1133234 w 2617006"/>
              <a:gd name="connsiteY5" fmla="*/ 276556 h 461689"/>
              <a:gd name="connsiteX6" fmla="*/ 0 w 2617006"/>
              <a:gd name="connsiteY6" fmla="*/ 276556 h 46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7006" h="461689">
                <a:moveTo>
                  <a:pt x="0" y="461689"/>
                </a:moveTo>
                <a:lnTo>
                  <a:pt x="2617006" y="461689"/>
                </a:lnTo>
                <a:lnTo>
                  <a:pt x="2617006" y="276556"/>
                </a:lnTo>
                <a:lnTo>
                  <a:pt x="1483773" y="276556"/>
                </a:lnTo>
                <a:lnTo>
                  <a:pt x="1308503" y="0"/>
                </a:lnTo>
                <a:lnTo>
                  <a:pt x="1133234" y="276556"/>
                </a:lnTo>
                <a:lnTo>
                  <a:pt x="0" y="276556"/>
                </a:ln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8F412176-06BD-9707-1ECA-D4D1D0E2E629}"/>
              </a:ext>
            </a:extLst>
          </p:cNvPr>
          <p:cNvGrpSpPr/>
          <p:nvPr/>
        </p:nvGrpSpPr>
        <p:grpSpPr>
          <a:xfrm>
            <a:off x="4279684" y="1579792"/>
            <a:ext cx="1051374" cy="1053659"/>
            <a:chOff x="4279684" y="1579792"/>
            <a:chExt cx="1051374" cy="1053659"/>
          </a:xfrm>
        </p:grpSpPr>
        <p:sp>
          <p:nvSpPr>
            <p:cNvPr id="11" name="MH_Other_7">
              <a:extLst>
                <a:ext uri="{FF2B5EF4-FFF2-40B4-BE49-F238E27FC236}">
                  <a16:creationId xmlns:a16="http://schemas.microsoft.com/office/drawing/2014/main" id="{93DC76AF-E832-B9E8-8A5F-A1C242CE55DC}"/>
                </a:ext>
              </a:extLst>
            </p:cNvPr>
            <p:cNvSpPr/>
            <p:nvPr>
              <p:custDataLst>
                <p:tags r:id="rId9"/>
              </p:custDataLst>
            </p:nvPr>
          </p:nvSpPr>
          <p:spPr>
            <a:xfrm>
              <a:off x="4368823" y="1671216"/>
              <a:ext cx="873097" cy="873098"/>
            </a:xfrm>
            <a:prstGeom prst="ellips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MH_Other_8">
              <a:extLst>
                <a:ext uri="{FF2B5EF4-FFF2-40B4-BE49-F238E27FC236}">
                  <a16:creationId xmlns:a16="http://schemas.microsoft.com/office/drawing/2014/main" id="{C5CD91AA-FCD7-CCB7-A2DF-4B43FDD7CDE5}"/>
                </a:ext>
              </a:extLst>
            </p:cNvPr>
            <p:cNvSpPr/>
            <p:nvPr>
              <p:custDataLst>
                <p:tags r:id="rId10"/>
              </p:custDataLst>
            </p:nvPr>
          </p:nvSpPr>
          <p:spPr>
            <a:xfrm>
              <a:off x="4279684" y="1579792"/>
              <a:ext cx="1051374" cy="1053659"/>
            </a:xfrm>
            <a:prstGeom prst="ellipse">
              <a:avLst/>
            </a:prstGeom>
            <a:noFill/>
            <a:ln w="12700">
              <a:solidFill>
                <a:srgbClr val="F3968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/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3" name="任意多边形 15">
            <a:extLst>
              <a:ext uri="{FF2B5EF4-FFF2-40B4-BE49-F238E27FC236}">
                <a16:creationId xmlns:a16="http://schemas.microsoft.com/office/drawing/2014/main" id="{8557AB95-D217-3A16-6857-1FCFDC6088CB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 flipV="1">
            <a:off x="3486581" y="3605033"/>
            <a:ext cx="2617008" cy="461689"/>
          </a:xfrm>
          <a:custGeom>
            <a:avLst/>
            <a:gdLst>
              <a:gd name="connsiteX0" fmla="*/ 0 w 2617008"/>
              <a:gd name="connsiteY0" fmla="*/ 461689 h 461689"/>
              <a:gd name="connsiteX1" fmla="*/ 2617008 w 2617008"/>
              <a:gd name="connsiteY1" fmla="*/ 461689 h 461689"/>
              <a:gd name="connsiteX2" fmla="*/ 2617008 w 2617008"/>
              <a:gd name="connsiteY2" fmla="*/ 276556 h 461689"/>
              <a:gd name="connsiteX3" fmla="*/ 1483773 w 2617008"/>
              <a:gd name="connsiteY3" fmla="*/ 276556 h 461689"/>
              <a:gd name="connsiteX4" fmla="*/ 1308504 w 2617008"/>
              <a:gd name="connsiteY4" fmla="*/ 0 h 461689"/>
              <a:gd name="connsiteX5" fmla="*/ 1133235 w 2617008"/>
              <a:gd name="connsiteY5" fmla="*/ 276556 h 461689"/>
              <a:gd name="connsiteX6" fmla="*/ 0 w 2617008"/>
              <a:gd name="connsiteY6" fmla="*/ 276556 h 46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7008" h="461689">
                <a:moveTo>
                  <a:pt x="0" y="461689"/>
                </a:moveTo>
                <a:lnTo>
                  <a:pt x="2617008" y="461689"/>
                </a:lnTo>
                <a:lnTo>
                  <a:pt x="2617008" y="276556"/>
                </a:lnTo>
                <a:lnTo>
                  <a:pt x="1483773" y="276556"/>
                </a:lnTo>
                <a:lnTo>
                  <a:pt x="1308504" y="0"/>
                </a:lnTo>
                <a:lnTo>
                  <a:pt x="1133235" y="276556"/>
                </a:lnTo>
                <a:lnTo>
                  <a:pt x="0" y="276556"/>
                </a:ln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2B21DDE-EED0-C34D-628F-60F96C3BD3B7}"/>
              </a:ext>
            </a:extLst>
          </p:cNvPr>
          <p:cNvGrpSpPr/>
          <p:nvPr/>
        </p:nvGrpSpPr>
        <p:grpSpPr>
          <a:xfrm>
            <a:off x="6885263" y="1579792"/>
            <a:ext cx="1051374" cy="1053659"/>
            <a:chOff x="6885263" y="1579792"/>
            <a:chExt cx="1051374" cy="1053659"/>
          </a:xfrm>
        </p:grpSpPr>
        <p:sp>
          <p:nvSpPr>
            <p:cNvPr id="17" name="MH_Other_11">
              <a:extLst>
                <a:ext uri="{FF2B5EF4-FFF2-40B4-BE49-F238E27FC236}">
                  <a16:creationId xmlns:a16="http://schemas.microsoft.com/office/drawing/2014/main" id="{39D43051-DC1C-34BF-3844-856B2C7A756E}"/>
                </a:ext>
              </a:extLst>
            </p:cNvPr>
            <p:cNvSpPr/>
            <p:nvPr>
              <p:custDataLst>
                <p:tags r:id="rId7"/>
              </p:custDataLst>
            </p:nvPr>
          </p:nvSpPr>
          <p:spPr>
            <a:xfrm>
              <a:off x="6974402" y="1671216"/>
              <a:ext cx="873097" cy="873098"/>
            </a:xfrm>
            <a:prstGeom prst="ellipse">
              <a:avLst/>
            </a:prstGeom>
            <a:gradFill>
              <a:gsLst>
                <a:gs pos="0">
                  <a:srgbClr val="E61B20"/>
                </a:gs>
                <a:gs pos="100000">
                  <a:srgbClr val="C10000"/>
                </a:gs>
              </a:gsLst>
              <a:lin ang="27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38100" dir="2700000" sx="103000" sy="103000" algn="tl" rotWithShape="0">
                <a:prstClr val="black">
                  <a:alpha val="12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600" dirty="0">
                <a:solidFill>
                  <a:schemeClr val="tx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8" name="MH_Other_12">
              <a:extLst>
                <a:ext uri="{FF2B5EF4-FFF2-40B4-BE49-F238E27FC236}">
                  <a16:creationId xmlns:a16="http://schemas.microsoft.com/office/drawing/2014/main" id="{C899C557-95B4-CBA6-CCF8-5E64C55E797A}"/>
                </a:ext>
              </a:extLst>
            </p:cNvPr>
            <p:cNvSpPr/>
            <p:nvPr>
              <p:custDataLst>
                <p:tags r:id="rId8"/>
              </p:custDataLst>
            </p:nvPr>
          </p:nvSpPr>
          <p:spPr>
            <a:xfrm>
              <a:off x="6885263" y="1579792"/>
              <a:ext cx="1051374" cy="1053659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9" name="任意多边形 21">
            <a:extLst>
              <a:ext uri="{FF2B5EF4-FFF2-40B4-BE49-F238E27FC236}">
                <a16:creationId xmlns:a16="http://schemas.microsoft.com/office/drawing/2014/main" id="{471A6067-C4AD-5B4B-7691-082CA42F2E53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flipV="1">
            <a:off x="6103591" y="3605033"/>
            <a:ext cx="2619292" cy="461689"/>
          </a:xfrm>
          <a:custGeom>
            <a:avLst/>
            <a:gdLst>
              <a:gd name="connsiteX0" fmla="*/ 0 w 2619292"/>
              <a:gd name="connsiteY0" fmla="*/ 461689 h 461689"/>
              <a:gd name="connsiteX1" fmla="*/ 2619292 w 2619292"/>
              <a:gd name="connsiteY1" fmla="*/ 461689 h 461689"/>
              <a:gd name="connsiteX2" fmla="*/ 2619292 w 2619292"/>
              <a:gd name="connsiteY2" fmla="*/ 276556 h 461689"/>
              <a:gd name="connsiteX3" fmla="*/ 1484035 w 2619292"/>
              <a:gd name="connsiteY3" fmla="*/ 276556 h 461689"/>
              <a:gd name="connsiteX4" fmla="*/ 1309646 w 2619292"/>
              <a:gd name="connsiteY4" fmla="*/ 0 h 461689"/>
              <a:gd name="connsiteX5" fmla="*/ 1135258 w 2619292"/>
              <a:gd name="connsiteY5" fmla="*/ 276556 h 461689"/>
              <a:gd name="connsiteX6" fmla="*/ 0 w 2619292"/>
              <a:gd name="connsiteY6" fmla="*/ 276556 h 46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9292" h="461689">
                <a:moveTo>
                  <a:pt x="0" y="461689"/>
                </a:moveTo>
                <a:lnTo>
                  <a:pt x="2619292" y="461689"/>
                </a:lnTo>
                <a:lnTo>
                  <a:pt x="2619292" y="276556"/>
                </a:lnTo>
                <a:lnTo>
                  <a:pt x="1484035" y="276556"/>
                </a:lnTo>
                <a:lnTo>
                  <a:pt x="1309646" y="0"/>
                </a:lnTo>
                <a:lnTo>
                  <a:pt x="1135258" y="276556"/>
                </a:lnTo>
                <a:lnTo>
                  <a:pt x="0" y="276556"/>
                </a:ln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27DE9FC-4565-F39F-4D0D-763624247CB7}"/>
              </a:ext>
            </a:extLst>
          </p:cNvPr>
          <p:cNvGrpSpPr/>
          <p:nvPr/>
        </p:nvGrpSpPr>
        <p:grpSpPr>
          <a:xfrm>
            <a:off x="9490843" y="1579792"/>
            <a:ext cx="1053659" cy="1053659"/>
            <a:chOff x="9490843" y="1579792"/>
            <a:chExt cx="1053659" cy="1053659"/>
          </a:xfrm>
        </p:grpSpPr>
        <p:sp>
          <p:nvSpPr>
            <p:cNvPr id="23" name="MH_Other_15">
              <a:extLst>
                <a:ext uri="{FF2B5EF4-FFF2-40B4-BE49-F238E27FC236}">
                  <a16:creationId xmlns:a16="http://schemas.microsoft.com/office/drawing/2014/main" id="{7399E598-BCE1-5307-AA96-4BE4FE940557}"/>
                </a:ext>
              </a:extLst>
            </p:cNvPr>
            <p:cNvSpPr/>
            <p:nvPr>
              <p:custDataLst>
                <p:tags r:id="rId5"/>
              </p:custDataLst>
            </p:nvPr>
          </p:nvSpPr>
          <p:spPr>
            <a:xfrm>
              <a:off x="9579981" y="1671216"/>
              <a:ext cx="875384" cy="873098"/>
            </a:xfrm>
            <a:prstGeom prst="ellipse">
              <a:avLst/>
            </a:prstGeom>
            <a:gradFill>
              <a:gsLst>
                <a:gs pos="0">
                  <a:srgbClr val="F35541">
                    <a:alpha val="33000"/>
                  </a:srgbClr>
                </a:gs>
                <a:gs pos="100000">
                  <a:srgbClr val="C10000"/>
                </a:gs>
              </a:gsLst>
              <a:lin ang="2700000" scaled="1"/>
            </a:gradFill>
            <a:ln w="77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>
                <a:solidFill>
                  <a:schemeClr val="tx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4" name="MH_Other_16">
              <a:extLst>
                <a:ext uri="{FF2B5EF4-FFF2-40B4-BE49-F238E27FC236}">
                  <a16:creationId xmlns:a16="http://schemas.microsoft.com/office/drawing/2014/main" id="{C68900E3-4502-022D-0860-A435EC319F48}"/>
                </a:ext>
              </a:extLst>
            </p:cNvPr>
            <p:cNvSpPr/>
            <p:nvPr>
              <p:custDataLst>
                <p:tags r:id="rId6"/>
              </p:custDataLst>
            </p:nvPr>
          </p:nvSpPr>
          <p:spPr>
            <a:xfrm>
              <a:off x="9490843" y="1579792"/>
              <a:ext cx="1053659" cy="1053659"/>
            </a:xfrm>
            <a:prstGeom prst="ellipse">
              <a:avLst/>
            </a:prstGeom>
            <a:noFill/>
            <a:ln w="12700">
              <a:solidFill>
                <a:srgbClr val="F3968C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algn="ctr">
                <a:defRPr/>
              </a:pPr>
              <a:endParaRPr lang="zh-CN" altLang="en-US" sz="2400">
                <a:solidFill>
                  <a:schemeClr val="tx1">
                    <a:lumMod val="75000"/>
                    <a:lumOff val="2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5" name="任意多边形 27">
            <a:extLst>
              <a:ext uri="{FF2B5EF4-FFF2-40B4-BE49-F238E27FC236}">
                <a16:creationId xmlns:a16="http://schemas.microsoft.com/office/drawing/2014/main" id="{23955347-499F-808D-8E00-5CDA82B96A5E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 flipV="1">
            <a:off x="8722883" y="3605033"/>
            <a:ext cx="2617006" cy="461689"/>
          </a:xfrm>
          <a:custGeom>
            <a:avLst/>
            <a:gdLst>
              <a:gd name="connsiteX0" fmla="*/ 0 w 2617006"/>
              <a:gd name="connsiteY0" fmla="*/ 461689 h 461689"/>
              <a:gd name="connsiteX1" fmla="*/ 2617006 w 2617006"/>
              <a:gd name="connsiteY1" fmla="*/ 461689 h 461689"/>
              <a:gd name="connsiteX2" fmla="*/ 2617006 w 2617006"/>
              <a:gd name="connsiteY2" fmla="*/ 276556 h 461689"/>
              <a:gd name="connsiteX3" fmla="*/ 1483773 w 2617006"/>
              <a:gd name="connsiteY3" fmla="*/ 276556 h 461689"/>
              <a:gd name="connsiteX4" fmla="*/ 1308503 w 2617006"/>
              <a:gd name="connsiteY4" fmla="*/ 0 h 461689"/>
              <a:gd name="connsiteX5" fmla="*/ 1133234 w 2617006"/>
              <a:gd name="connsiteY5" fmla="*/ 276556 h 461689"/>
              <a:gd name="connsiteX6" fmla="*/ 0 w 2617006"/>
              <a:gd name="connsiteY6" fmla="*/ 276556 h 461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17006" h="461689">
                <a:moveTo>
                  <a:pt x="0" y="461689"/>
                </a:moveTo>
                <a:lnTo>
                  <a:pt x="2617006" y="461689"/>
                </a:lnTo>
                <a:lnTo>
                  <a:pt x="2617006" y="276556"/>
                </a:lnTo>
                <a:lnTo>
                  <a:pt x="1483773" y="276556"/>
                </a:lnTo>
                <a:lnTo>
                  <a:pt x="1308503" y="0"/>
                </a:lnTo>
                <a:lnTo>
                  <a:pt x="1133234" y="276556"/>
                </a:lnTo>
                <a:lnTo>
                  <a:pt x="0" y="276556"/>
                </a:ln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0D50D126-8874-3E3C-8D98-EFAF92D0087A}"/>
              </a:ext>
            </a:extLst>
          </p:cNvPr>
          <p:cNvGrpSpPr/>
          <p:nvPr/>
        </p:nvGrpSpPr>
        <p:grpSpPr>
          <a:xfrm>
            <a:off x="9855334" y="1944907"/>
            <a:ext cx="349966" cy="384524"/>
            <a:chOff x="9696090" y="1675282"/>
            <a:chExt cx="693515" cy="761999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16753986-9331-51BC-7E3D-B8A2E89FFB10}"/>
                </a:ext>
              </a:extLst>
            </p:cNvPr>
            <p:cNvSpPr/>
            <p:nvPr/>
          </p:nvSpPr>
          <p:spPr>
            <a:xfrm>
              <a:off x="10165482" y="206342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CB766732-FC92-F3AD-5FD1-6D3B8EE81E30}"/>
                </a:ext>
              </a:extLst>
            </p:cNvPr>
            <p:cNvSpPr/>
            <p:nvPr/>
          </p:nvSpPr>
          <p:spPr>
            <a:xfrm>
              <a:off x="9770290" y="2063425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5DFD2195-3087-8818-548F-A1FF106D80DD}"/>
                </a:ext>
              </a:extLst>
            </p:cNvPr>
            <p:cNvSpPr/>
            <p:nvPr/>
          </p:nvSpPr>
          <p:spPr>
            <a:xfrm>
              <a:off x="10119476" y="2231731"/>
              <a:ext cx="268332" cy="148400"/>
            </a:xfrm>
            <a:custGeom>
              <a:avLst/>
              <a:gdLst>
                <a:gd name="connsiteX0" fmla="*/ 253556 w 268332"/>
                <a:gd name="connsiteY0" fmla="*/ 44101 h 148400"/>
                <a:gd name="connsiteX1" fmla="*/ 181070 w 268332"/>
                <a:gd name="connsiteY1" fmla="*/ 9526 h 148400"/>
                <a:gd name="connsiteX2" fmla="*/ 120110 w 268332"/>
                <a:gd name="connsiteY2" fmla="*/ 1 h 148400"/>
                <a:gd name="connsiteX3" fmla="*/ 59246 w 268332"/>
                <a:gd name="connsiteY3" fmla="*/ 9526 h 148400"/>
                <a:gd name="connsiteX4" fmla="*/ 3429 w 268332"/>
                <a:gd name="connsiteY4" fmla="*/ 33529 h 148400"/>
                <a:gd name="connsiteX5" fmla="*/ 0 w 268332"/>
                <a:gd name="connsiteY5" fmla="*/ 37434 h 148400"/>
                <a:gd name="connsiteX6" fmla="*/ 76200 w 268332"/>
                <a:gd name="connsiteY6" fmla="*/ 75534 h 148400"/>
                <a:gd name="connsiteX7" fmla="*/ 104013 w 268332"/>
                <a:gd name="connsiteY7" fmla="*/ 131446 h 148400"/>
                <a:gd name="connsiteX8" fmla="*/ 104013 w 268332"/>
                <a:gd name="connsiteY8" fmla="*/ 148400 h 148400"/>
                <a:gd name="connsiteX9" fmla="*/ 268319 w 268332"/>
                <a:gd name="connsiteY9" fmla="*/ 148400 h 148400"/>
                <a:gd name="connsiteX10" fmla="*/ 268319 w 268332"/>
                <a:gd name="connsiteY10" fmla="*/ 73819 h 148400"/>
                <a:gd name="connsiteX11" fmla="*/ 253556 w 268332"/>
                <a:gd name="connsiteY11" fmla="*/ 44101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32" h="148400">
                  <a:moveTo>
                    <a:pt x="253556" y="44101"/>
                  </a:moveTo>
                  <a:cubicBezTo>
                    <a:pt x="232176" y="27474"/>
                    <a:pt x="207446" y="15679"/>
                    <a:pt x="181070" y="9526"/>
                  </a:cubicBezTo>
                  <a:cubicBezTo>
                    <a:pt x="161246" y="3734"/>
                    <a:pt x="140756" y="532"/>
                    <a:pt x="120110" y="1"/>
                  </a:cubicBezTo>
                  <a:cubicBezTo>
                    <a:pt x="99448" y="-46"/>
                    <a:pt x="78906" y="3169"/>
                    <a:pt x="59246" y="9526"/>
                  </a:cubicBezTo>
                  <a:cubicBezTo>
                    <a:pt x="39570" y="14764"/>
                    <a:pt x="20765" y="22851"/>
                    <a:pt x="3429" y="33529"/>
                  </a:cubicBezTo>
                  <a:lnTo>
                    <a:pt x="0" y="37434"/>
                  </a:lnTo>
                  <a:cubicBezTo>
                    <a:pt x="27693" y="44909"/>
                    <a:pt x="53604" y="57865"/>
                    <a:pt x="76200" y="75534"/>
                  </a:cubicBezTo>
                  <a:cubicBezTo>
                    <a:pt x="93960" y="88582"/>
                    <a:pt x="104321" y="109409"/>
                    <a:pt x="104013" y="131446"/>
                  </a:cubicBezTo>
                  <a:lnTo>
                    <a:pt x="104013" y="148400"/>
                  </a:lnTo>
                  <a:lnTo>
                    <a:pt x="268319" y="148400"/>
                  </a:lnTo>
                  <a:lnTo>
                    <a:pt x="268319" y="73819"/>
                  </a:lnTo>
                  <a:cubicBezTo>
                    <a:pt x="268644" y="62075"/>
                    <a:pt x="263111" y="50937"/>
                    <a:pt x="253556" y="44101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42F750AF-2145-DA48-1159-1501FDD31C92}"/>
                </a:ext>
              </a:extLst>
            </p:cNvPr>
            <p:cNvSpPr/>
            <p:nvPr/>
          </p:nvSpPr>
          <p:spPr>
            <a:xfrm>
              <a:off x="9696090" y="2231731"/>
              <a:ext cx="268700" cy="148400"/>
            </a:xfrm>
            <a:custGeom>
              <a:avLst/>
              <a:gdLst>
                <a:gd name="connsiteX0" fmla="*/ 164687 w 268700"/>
                <a:gd name="connsiteY0" fmla="*/ 131446 h 148400"/>
                <a:gd name="connsiteX1" fmla="*/ 191453 w 268700"/>
                <a:gd name="connsiteY1" fmla="*/ 76486 h 148400"/>
                <a:gd name="connsiteX2" fmla="*/ 192500 w 268700"/>
                <a:gd name="connsiteY2" fmla="*/ 75534 h 148400"/>
                <a:gd name="connsiteX3" fmla="*/ 193739 w 268700"/>
                <a:gd name="connsiteY3" fmla="*/ 74677 h 148400"/>
                <a:gd name="connsiteX4" fmla="*/ 268700 w 268700"/>
                <a:gd name="connsiteY4" fmla="*/ 37529 h 148400"/>
                <a:gd name="connsiteX5" fmla="*/ 263271 w 268700"/>
                <a:gd name="connsiteY5" fmla="*/ 31338 h 148400"/>
                <a:gd name="connsiteX6" fmla="*/ 209169 w 268700"/>
                <a:gd name="connsiteY6" fmla="*/ 9526 h 148400"/>
                <a:gd name="connsiteX7" fmla="*/ 148304 w 268700"/>
                <a:gd name="connsiteY7" fmla="*/ 1 h 148400"/>
                <a:gd name="connsiteX8" fmla="*/ 87344 w 268700"/>
                <a:gd name="connsiteY8" fmla="*/ 9526 h 148400"/>
                <a:gd name="connsiteX9" fmla="*/ 14859 w 268700"/>
                <a:gd name="connsiteY9" fmla="*/ 44101 h 148400"/>
                <a:gd name="connsiteX10" fmla="*/ 0 w 268700"/>
                <a:gd name="connsiteY10" fmla="*/ 73819 h 148400"/>
                <a:gd name="connsiteX11" fmla="*/ 0 w 268700"/>
                <a:gd name="connsiteY11" fmla="*/ 148400 h 148400"/>
                <a:gd name="connsiteX12" fmla="*/ 164687 w 268700"/>
                <a:gd name="connsiteY12" fmla="*/ 148400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64687" y="131446"/>
                  </a:moveTo>
                  <a:cubicBezTo>
                    <a:pt x="164702" y="109990"/>
                    <a:pt x="174570" y="89728"/>
                    <a:pt x="191453" y="76486"/>
                  </a:cubicBezTo>
                  <a:lnTo>
                    <a:pt x="192500" y="75534"/>
                  </a:lnTo>
                  <a:lnTo>
                    <a:pt x="193739" y="74677"/>
                  </a:lnTo>
                  <a:cubicBezTo>
                    <a:pt x="216602" y="58406"/>
                    <a:pt x="241905" y="45867"/>
                    <a:pt x="268700" y="37529"/>
                  </a:cubicBezTo>
                  <a:cubicBezTo>
                    <a:pt x="266795" y="35529"/>
                    <a:pt x="264986" y="33433"/>
                    <a:pt x="263271" y="31338"/>
                  </a:cubicBezTo>
                  <a:cubicBezTo>
                    <a:pt x="246372" y="21520"/>
                    <a:pt x="228152" y="14175"/>
                    <a:pt x="209169" y="9526"/>
                  </a:cubicBezTo>
                  <a:cubicBezTo>
                    <a:pt x="189376" y="3742"/>
                    <a:pt x="168918" y="541"/>
                    <a:pt x="148304" y="1"/>
                  </a:cubicBezTo>
                  <a:cubicBezTo>
                    <a:pt x="127609" y="-53"/>
                    <a:pt x="107036" y="3162"/>
                    <a:pt x="87344" y="9526"/>
                  </a:cubicBezTo>
                  <a:cubicBezTo>
                    <a:pt x="61338" y="16700"/>
                    <a:pt x="36801" y="28404"/>
                    <a:pt x="14859" y="44101"/>
                  </a:cubicBezTo>
                  <a:cubicBezTo>
                    <a:pt x="5620" y="51212"/>
                    <a:pt x="146" y="62162"/>
                    <a:pt x="0" y="73819"/>
                  </a:cubicBezTo>
                  <a:lnTo>
                    <a:pt x="0" y="148400"/>
                  </a:lnTo>
                  <a:lnTo>
                    <a:pt x="164687" y="148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041ED92-E630-917C-C8DA-602637F100D9}"/>
                </a:ext>
              </a:extLst>
            </p:cNvPr>
            <p:cNvSpPr/>
            <p:nvPr/>
          </p:nvSpPr>
          <p:spPr>
            <a:xfrm>
              <a:off x="9893734" y="2289452"/>
              <a:ext cx="296525" cy="147829"/>
            </a:xfrm>
            <a:custGeom>
              <a:avLst/>
              <a:gdLst>
                <a:gd name="connsiteX0" fmla="*/ 0 w 296525"/>
                <a:gd name="connsiteY0" fmla="*/ 147830 h 147829"/>
                <a:gd name="connsiteX1" fmla="*/ 0 w 296525"/>
                <a:gd name="connsiteY1" fmla="*/ 73725 h 147829"/>
                <a:gd name="connsiteX2" fmla="*/ 14859 w 296525"/>
                <a:gd name="connsiteY2" fmla="*/ 44103 h 147829"/>
                <a:gd name="connsiteX3" fmla="*/ 87344 w 296525"/>
                <a:gd name="connsiteY3" fmla="*/ 9527 h 147829"/>
                <a:gd name="connsiteX4" fmla="*/ 148209 w 296525"/>
                <a:gd name="connsiteY4" fmla="*/ 2 h 147829"/>
                <a:gd name="connsiteX5" fmla="*/ 209169 w 296525"/>
                <a:gd name="connsiteY5" fmla="*/ 9527 h 147829"/>
                <a:gd name="connsiteX6" fmla="*/ 281654 w 296525"/>
                <a:gd name="connsiteY6" fmla="*/ 44103 h 147829"/>
                <a:gd name="connsiteX7" fmla="*/ 296513 w 296525"/>
                <a:gd name="connsiteY7" fmla="*/ 73725 h 147829"/>
                <a:gd name="connsiteX8" fmla="*/ 296513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0" y="147830"/>
                  </a:moveTo>
                  <a:lnTo>
                    <a:pt x="0" y="73725"/>
                  </a:lnTo>
                  <a:cubicBezTo>
                    <a:pt x="45" y="62070"/>
                    <a:pt x="5544" y="51107"/>
                    <a:pt x="14859" y="44103"/>
                  </a:cubicBezTo>
                  <a:cubicBezTo>
                    <a:pt x="36757" y="28332"/>
                    <a:pt x="61308" y="16621"/>
                    <a:pt x="87344" y="9527"/>
                  </a:cubicBezTo>
                  <a:cubicBezTo>
                    <a:pt x="106995" y="3128"/>
                    <a:pt x="127543" y="-88"/>
                    <a:pt x="148209" y="2"/>
                  </a:cubicBezTo>
                  <a:cubicBezTo>
                    <a:pt x="168859" y="487"/>
                    <a:pt x="189355" y="3690"/>
                    <a:pt x="209169" y="9527"/>
                  </a:cubicBezTo>
                  <a:cubicBezTo>
                    <a:pt x="235573" y="15599"/>
                    <a:pt x="260319" y="27402"/>
                    <a:pt x="281654" y="44103"/>
                  </a:cubicBezTo>
                  <a:cubicBezTo>
                    <a:pt x="291244" y="50876"/>
                    <a:pt x="296819" y="61990"/>
                    <a:pt x="296513" y="73725"/>
                  </a:cubicBezTo>
                  <a:lnTo>
                    <a:pt x="296513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3C5629CD-0ACC-8970-4355-F37FD55E29EF}"/>
                </a:ext>
              </a:extLst>
            </p:cNvPr>
            <p:cNvSpPr/>
            <p:nvPr/>
          </p:nvSpPr>
          <p:spPr>
            <a:xfrm>
              <a:off x="9967839" y="2121052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B9EDC43-6C11-C83F-6F7B-99254E510074}"/>
                </a:ext>
              </a:extLst>
            </p:cNvPr>
            <p:cNvSpPr/>
            <p:nvPr/>
          </p:nvSpPr>
          <p:spPr>
            <a:xfrm>
              <a:off x="9696662" y="1675282"/>
              <a:ext cx="692943" cy="342900"/>
            </a:xfrm>
            <a:custGeom>
              <a:avLst/>
              <a:gdLst>
                <a:gd name="connsiteX0" fmla="*/ 654844 w 692943"/>
                <a:gd name="connsiteY0" fmla="*/ 0 h 342900"/>
                <a:gd name="connsiteX1" fmla="*/ 38100 w 692943"/>
                <a:gd name="connsiteY1" fmla="*/ 0 h 342900"/>
                <a:gd name="connsiteX2" fmla="*/ 0 w 692943"/>
                <a:gd name="connsiteY2" fmla="*/ 38100 h 342900"/>
                <a:gd name="connsiteX3" fmla="*/ 0 w 692943"/>
                <a:gd name="connsiteY3" fmla="*/ 247650 h 342900"/>
                <a:gd name="connsiteX4" fmla="*/ 38100 w 692943"/>
                <a:gd name="connsiteY4" fmla="*/ 285750 h 342900"/>
                <a:gd name="connsiteX5" fmla="*/ 178594 w 692943"/>
                <a:gd name="connsiteY5" fmla="*/ 285750 h 342900"/>
                <a:gd name="connsiteX6" fmla="*/ 178594 w 692943"/>
                <a:gd name="connsiteY6" fmla="*/ 342900 h 342900"/>
                <a:gd name="connsiteX7" fmla="*/ 238601 w 692943"/>
                <a:gd name="connsiteY7" fmla="*/ 285750 h 342900"/>
                <a:gd name="connsiteX8" fmla="*/ 303371 w 692943"/>
                <a:gd name="connsiteY8" fmla="*/ 285750 h 342900"/>
                <a:gd name="connsiteX9" fmla="*/ 340519 w 692943"/>
                <a:gd name="connsiteY9" fmla="*/ 342900 h 342900"/>
                <a:gd name="connsiteX10" fmla="*/ 374809 w 692943"/>
                <a:gd name="connsiteY10" fmla="*/ 285750 h 342900"/>
                <a:gd name="connsiteX11" fmla="*/ 442436 w 692943"/>
                <a:gd name="connsiteY11" fmla="*/ 285750 h 342900"/>
                <a:gd name="connsiteX12" fmla="*/ 502444 w 692943"/>
                <a:gd name="connsiteY12" fmla="*/ 342900 h 342900"/>
                <a:gd name="connsiteX13" fmla="*/ 502444 w 692943"/>
                <a:gd name="connsiteY13" fmla="*/ 285750 h 342900"/>
                <a:gd name="connsiteX14" fmla="*/ 654844 w 692943"/>
                <a:gd name="connsiteY14" fmla="*/ 285750 h 342900"/>
                <a:gd name="connsiteX15" fmla="*/ 692944 w 692943"/>
                <a:gd name="connsiteY15" fmla="*/ 247650 h 342900"/>
                <a:gd name="connsiteX16" fmla="*/ 692944 w 692943"/>
                <a:gd name="connsiteY16" fmla="*/ 38100 h 342900"/>
                <a:gd name="connsiteX17" fmla="*/ 654844 w 692943"/>
                <a:gd name="connsiteY17" fmla="*/ 0 h 342900"/>
                <a:gd name="connsiteX18" fmla="*/ 95250 w 692943"/>
                <a:gd name="connsiteY18" fmla="*/ 85725 h 342900"/>
                <a:gd name="connsiteX19" fmla="*/ 540544 w 692943"/>
                <a:gd name="connsiteY19" fmla="*/ 85725 h 342900"/>
                <a:gd name="connsiteX20" fmla="*/ 540544 w 692943"/>
                <a:gd name="connsiteY20" fmla="*/ 104775 h 342900"/>
                <a:gd name="connsiteX21" fmla="*/ 95250 w 692943"/>
                <a:gd name="connsiteY21" fmla="*/ 104775 h 342900"/>
                <a:gd name="connsiteX22" fmla="*/ 445294 w 692943"/>
                <a:gd name="connsiteY22" fmla="*/ 200025 h 342900"/>
                <a:gd name="connsiteX23" fmla="*/ 95250 w 692943"/>
                <a:gd name="connsiteY23" fmla="*/ 200025 h 342900"/>
                <a:gd name="connsiteX24" fmla="*/ 95250 w 692943"/>
                <a:gd name="connsiteY24" fmla="*/ 180975 h 342900"/>
                <a:gd name="connsiteX25" fmla="*/ 445294 w 692943"/>
                <a:gd name="connsiteY25" fmla="*/ 180975 h 342900"/>
                <a:gd name="connsiteX26" fmla="*/ 597694 w 692943"/>
                <a:gd name="connsiteY26" fmla="*/ 152400 h 342900"/>
                <a:gd name="connsiteX27" fmla="*/ 95250 w 692943"/>
                <a:gd name="connsiteY27" fmla="*/ 152400 h 342900"/>
                <a:gd name="connsiteX28" fmla="*/ 95250 w 692943"/>
                <a:gd name="connsiteY28" fmla="*/ 133350 h 342900"/>
                <a:gd name="connsiteX29" fmla="*/ 597694 w 692943"/>
                <a:gd name="connsiteY29" fmla="*/ 13335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654844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78594" y="285750"/>
                  </a:lnTo>
                  <a:lnTo>
                    <a:pt x="178594" y="342900"/>
                  </a:lnTo>
                  <a:lnTo>
                    <a:pt x="238601" y="285750"/>
                  </a:lnTo>
                  <a:lnTo>
                    <a:pt x="303371" y="285750"/>
                  </a:lnTo>
                  <a:lnTo>
                    <a:pt x="340519" y="342900"/>
                  </a:lnTo>
                  <a:lnTo>
                    <a:pt x="374809" y="285750"/>
                  </a:lnTo>
                  <a:lnTo>
                    <a:pt x="442436" y="285750"/>
                  </a:lnTo>
                  <a:lnTo>
                    <a:pt x="502444" y="342900"/>
                  </a:lnTo>
                  <a:lnTo>
                    <a:pt x="502444" y="285750"/>
                  </a:lnTo>
                  <a:lnTo>
                    <a:pt x="654844" y="285750"/>
                  </a:lnTo>
                  <a:cubicBezTo>
                    <a:pt x="675885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5" y="0"/>
                    <a:pt x="654844" y="0"/>
                  </a:cubicBezTo>
                  <a:close/>
                  <a:moveTo>
                    <a:pt x="95250" y="85725"/>
                  </a:moveTo>
                  <a:lnTo>
                    <a:pt x="540544" y="85725"/>
                  </a:lnTo>
                  <a:lnTo>
                    <a:pt x="540544" y="104775"/>
                  </a:lnTo>
                  <a:lnTo>
                    <a:pt x="95250" y="104775"/>
                  </a:lnTo>
                  <a:close/>
                  <a:moveTo>
                    <a:pt x="445294" y="200025"/>
                  </a:moveTo>
                  <a:lnTo>
                    <a:pt x="95250" y="200025"/>
                  </a:lnTo>
                  <a:lnTo>
                    <a:pt x="95250" y="180975"/>
                  </a:lnTo>
                  <a:lnTo>
                    <a:pt x="445294" y="180975"/>
                  </a:lnTo>
                  <a:close/>
                  <a:moveTo>
                    <a:pt x="597694" y="152400"/>
                  </a:moveTo>
                  <a:lnTo>
                    <a:pt x="95250" y="152400"/>
                  </a:lnTo>
                  <a:lnTo>
                    <a:pt x="95250" y="133350"/>
                  </a:lnTo>
                  <a:lnTo>
                    <a:pt x="597694" y="13335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5" name="图形 30" descr="枞树 纯色填充">
            <a:extLst>
              <a:ext uri="{FF2B5EF4-FFF2-40B4-BE49-F238E27FC236}">
                <a16:creationId xmlns:a16="http://schemas.microsoft.com/office/drawing/2014/main" id="{E6E0C4EB-36E1-1503-D88D-47DB67609DF0}"/>
              </a:ext>
            </a:extLst>
          </p:cNvPr>
          <p:cNvSpPr/>
          <p:nvPr/>
        </p:nvSpPr>
        <p:spPr>
          <a:xfrm>
            <a:off x="7188625" y="1803816"/>
            <a:ext cx="452255" cy="641910"/>
          </a:xfrm>
          <a:custGeom>
            <a:avLst/>
            <a:gdLst>
              <a:gd name="connsiteX0" fmla="*/ 590550 w 590550"/>
              <a:gd name="connsiteY0" fmla="*/ 685800 h 838200"/>
              <a:gd name="connsiteX1" fmla="*/ 419100 w 590550"/>
              <a:gd name="connsiteY1" fmla="*/ 419100 h 838200"/>
              <a:gd name="connsiteX2" fmla="*/ 523875 w 590550"/>
              <a:gd name="connsiteY2" fmla="*/ 447675 h 838200"/>
              <a:gd name="connsiteX3" fmla="*/ 400050 w 590550"/>
              <a:gd name="connsiteY3" fmla="*/ 257175 h 838200"/>
              <a:gd name="connsiteX4" fmla="*/ 476250 w 590550"/>
              <a:gd name="connsiteY4" fmla="*/ 266700 h 838200"/>
              <a:gd name="connsiteX5" fmla="*/ 295275 w 590550"/>
              <a:gd name="connsiteY5" fmla="*/ 0 h 838200"/>
              <a:gd name="connsiteX6" fmla="*/ 114300 w 590550"/>
              <a:gd name="connsiteY6" fmla="*/ 266700 h 838200"/>
              <a:gd name="connsiteX7" fmla="*/ 190500 w 590550"/>
              <a:gd name="connsiteY7" fmla="*/ 257175 h 838200"/>
              <a:gd name="connsiteX8" fmla="*/ 66675 w 590550"/>
              <a:gd name="connsiteY8" fmla="*/ 447675 h 838200"/>
              <a:gd name="connsiteX9" fmla="*/ 171450 w 590550"/>
              <a:gd name="connsiteY9" fmla="*/ 419100 h 838200"/>
              <a:gd name="connsiteX10" fmla="*/ 0 w 590550"/>
              <a:gd name="connsiteY10" fmla="*/ 685800 h 838200"/>
              <a:gd name="connsiteX11" fmla="*/ 257175 w 590550"/>
              <a:gd name="connsiteY11" fmla="*/ 638175 h 838200"/>
              <a:gd name="connsiteX12" fmla="*/ 257175 w 590550"/>
              <a:gd name="connsiteY12" fmla="*/ 838200 h 838200"/>
              <a:gd name="connsiteX13" fmla="*/ 333375 w 590550"/>
              <a:gd name="connsiteY13" fmla="*/ 838200 h 838200"/>
              <a:gd name="connsiteX14" fmla="*/ 333375 w 590550"/>
              <a:gd name="connsiteY14" fmla="*/ 638175 h 838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90550" h="838200">
                <a:moveTo>
                  <a:pt x="590550" y="685800"/>
                </a:moveTo>
                <a:lnTo>
                  <a:pt x="419100" y="419100"/>
                </a:lnTo>
                <a:lnTo>
                  <a:pt x="523875" y="447675"/>
                </a:lnTo>
                <a:lnTo>
                  <a:pt x="400050" y="257175"/>
                </a:lnTo>
                <a:lnTo>
                  <a:pt x="476250" y="266700"/>
                </a:lnTo>
                <a:lnTo>
                  <a:pt x="295275" y="0"/>
                </a:lnTo>
                <a:lnTo>
                  <a:pt x="114300" y="266700"/>
                </a:lnTo>
                <a:lnTo>
                  <a:pt x="190500" y="257175"/>
                </a:lnTo>
                <a:lnTo>
                  <a:pt x="66675" y="447675"/>
                </a:lnTo>
                <a:lnTo>
                  <a:pt x="171450" y="419100"/>
                </a:lnTo>
                <a:lnTo>
                  <a:pt x="0" y="685800"/>
                </a:lnTo>
                <a:lnTo>
                  <a:pt x="257175" y="638175"/>
                </a:lnTo>
                <a:lnTo>
                  <a:pt x="257175" y="838200"/>
                </a:lnTo>
                <a:lnTo>
                  <a:pt x="333375" y="838200"/>
                </a:lnTo>
                <a:lnTo>
                  <a:pt x="333375" y="638175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F584C8E-CE75-DB4E-AFDB-99D4B4E62832}"/>
              </a:ext>
            </a:extLst>
          </p:cNvPr>
          <p:cNvGrpSpPr/>
          <p:nvPr/>
        </p:nvGrpSpPr>
        <p:grpSpPr>
          <a:xfrm>
            <a:off x="4602209" y="1869138"/>
            <a:ext cx="406324" cy="481998"/>
            <a:chOff x="4638954" y="1847433"/>
            <a:chExt cx="647985" cy="768667"/>
          </a:xfrm>
          <a:solidFill>
            <a:schemeClr val="bg1"/>
          </a:solidFill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09CF5C98-CC87-DDAE-3A75-36D8BC4BF3AA}"/>
                </a:ext>
              </a:extLst>
            </p:cNvPr>
            <p:cNvSpPr/>
            <p:nvPr/>
          </p:nvSpPr>
          <p:spPr>
            <a:xfrm>
              <a:off x="4914418" y="1981736"/>
              <a:ext cx="80009" cy="80009"/>
            </a:xfrm>
            <a:custGeom>
              <a:avLst/>
              <a:gdLst>
                <a:gd name="connsiteX0" fmla="*/ 40005 w 80009"/>
                <a:gd name="connsiteY0" fmla="*/ 0 h 80009"/>
                <a:gd name="connsiteX1" fmla="*/ 0 w 80009"/>
                <a:gd name="connsiteY1" fmla="*/ 40005 h 80009"/>
                <a:gd name="connsiteX2" fmla="*/ 40005 w 80009"/>
                <a:gd name="connsiteY2" fmla="*/ 80010 h 80009"/>
                <a:gd name="connsiteX3" fmla="*/ 80010 w 80009"/>
                <a:gd name="connsiteY3" fmla="*/ 40005 h 80009"/>
                <a:gd name="connsiteX4" fmla="*/ 40005 w 80009"/>
                <a:gd name="connsiteY4" fmla="*/ 0 h 80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09" h="80009">
                  <a:moveTo>
                    <a:pt x="40005" y="0"/>
                  </a:moveTo>
                  <a:cubicBezTo>
                    <a:pt x="18097" y="0"/>
                    <a:pt x="0" y="18097"/>
                    <a:pt x="0" y="40005"/>
                  </a:cubicBezTo>
                  <a:cubicBezTo>
                    <a:pt x="0" y="61913"/>
                    <a:pt x="18097" y="80010"/>
                    <a:pt x="40005" y="80010"/>
                  </a:cubicBezTo>
                  <a:cubicBezTo>
                    <a:pt x="61913" y="80010"/>
                    <a:pt x="80010" y="61913"/>
                    <a:pt x="80010" y="40005"/>
                  </a:cubicBezTo>
                  <a:cubicBezTo>
                    <a:pt x="80010" y="18097"/>
                    <a:pt x="61913" y="0"/>
                    <a:pt x="40005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A54C197F-2A6B-7651-6B00-2BF8C37E151F}"/>
                </a:ext>
              </a:extLst>
            </p:cNvPr>
            <p:cNvSpPr/>
            <p:nvPr/>
          </p:nvSpPr>
          <p:spPr>
            <a:xfrm>
              <a:off x="4794403" y="2175094"/>
              <a:ext cx="80010" cy="80010"/>
            </a:xfrm>
            <a:custGeom>
              <a:avLst/>
              <a:gdLst>
                <a:gd name="connsiteX0" fmla="*/ 80010 w 80010"/>
                <a:gd name="connsiteY0" fmla="*/ 40005 h 80010"/>
                <a:gd name="connsiteX1" fmla="*/ 40005 w 80010"/>
                <a:gd name="connsiteY1" fmla="*/ 80010 h 80010"/>
                <a:gd name="connsiteX2" fmla="*/ 0 w 80010"/>
                <a:gd name="connsiteY2" fmla="*/ 40005 h 80010"/>
                <a:gd name="connsiteX3" fmla="*/ 40005 w 80010"/>
                <a:gd name="connsiteY3" fmla="*/ 0 h 80010"/>
                <a:gd name="connsiteX4" fmla="*/ 80010 w 80010"/>
                <a:gd name="connsiteY4" fmla="*/ 40005 h 800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0010" h="80010">
                  <a:moveTo>
                    <a:pt x="80010" y="40005"/>
                  </a:moveTo>
                  <a:cubicBezTo>
                    <a:pt x="80010" y="62099"/>
                    <a:pt x="62099" y="80010"/>
                    <a:pt x="40005" y="80010"/>
                  </a:cubicBezTo>
                  <a:cubicBezTo>
                    <a:pt x="17911" y="80010"/>
                    <a:pt x="0" y="62099"/>
                    <a:pt x="0" y="40005"/>
                  </a:cubicBezTo>
                  <a:cubicBezTo>
                    <a:pt x="0" y="17911"/>
                    <a:pt x="17911" y="0"/>
                    <a:pt x="40005" y="0"/>
                  </a:cubicBezTo>
                  <a:cubicBezTo>
                    <a:pt x="62099" y="0"/>
                    <a:pt x="80010" y="17911"/>
                    <a:pt x="80010" y="400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9D855F1D-E7EA-555F-EC6A-B234DDCD0A94}"/>
                </a:ext>
              </a:extLst>
            </p:cNvPr>
            <p:cNvSpPr/>
            <p:nvPr/>
          </p:nvSpPr>
          <p:spPr>
            <a:xfrm>
              <a:off x="4638954" y="1847433"/>
              <a:ext cx="647985" cy="768667"/>
            </a:xfrm>
            <a:custGeom>
              <a:avLst/>
              <a:gdLst>
                <a:gd name="connsiteX0" fmla="*/ 428816 w 647985"/>
                <a:gd name="connsiteY0" fmla="*/ 187643 h 768667"/>
                <a:gd name="connsiteX1" fmla="*/ 405004 w 647985"/>
                <a:gd name="connsiteY1" fmla="*/ 199073 h 768667"/>
                <a:gd name="connsiteX2" fmla="*/ 395479 w 647985"/>
                <a:gd name="connsiteY2" fmla="*/ 220028 h 768667"/>
                <a:gd name="connsiteX3" fmla="*/ 404051 w 647985"/>
                <a:gd name="connsiteY3" fmla="*/ 244793 h 768667"/>
                <a:gd name="connsiteX4" fmla="*/ 385001 w 647985"/>
                <a:gd name="connsiteY4" fmla="*/ 263843 h 768667"/>
                <a:gd name="connsiteX5" fmla="*/ 360236 w 647985"/>
                <a:gd name="connsiteY5" fmla="*/ 255270 h 768667"/>
                <a:gd name="connsiteX6" fmla="*/ 339281 w 647985"/>
                <a:gd name="connsiteY6" fmla="*/ 263843 h 768667"/>
                <a:gd name="connsiteX7" fmla="*/ 327851 w 647985"/>
                <a:gd name="connsiteY7" fmla="*/ 286703 h 768667"/>
                <a:gd name="connsiteX8" fmla="*/ 301181 w 647985"/>
                <a:gd name="connsiteY8" fmla="*/ 286703 h 768667"/>
                <a:gd name="connsiteX9" fmla="*/ 289751 w 647985"/>
                <a:gd name="connsiteY9" fmla="*/ 262890 h 768667"/>
                <a:gd name="connsiteX10" fmla="*/ 268796 w 647985"/>
                <a:gd name="connsiteY10" fmla="*/ 254318 h 768667"/>
                <a:gd name="connsiteX11" fmla="*/ 244031 w 647985"/>
                <a:gd name="connsiteY11" fmla="*/ 262890 h 768667"/>
                <a:gd name="connsiteX12" fmla="*/ 224981 w 647985"/>
                <a:gd name="connsiteY12" fmla="*/ 243840 h 768667"/>
                <a:gd name="connsiteX13" fmla="*/ 233554 w 647985"/>
                <a:gd name="connsiteY13" fmla="*/ 219075 h 768667"/>
                <a:gd name="connsiteX14" fmla="*/ 224981 w 647985"/>
                <a:gd name="connsiteY14" fmla="*/ 198120 h 768667"/>
                <a:gd name="connsiteX15" fmla="*/ 201169 w 647985"/>
                <a:gd name="connsiteY15" fmla="*/ 186690 h 768667"/>
                <a:gd name="connsiteX16" fmla="*/ 201169 w 647985"/>
                <a:gd name="connsiteY16" fmla="*/ 160020 h 768667"/>
                <a:gd name="connsiteX17" fmla="*/ 224981 w 647985"/>
                <a:gd name="connsiteY17" fmla="*/ 148590 h 768667"/>
                <a:gd name="connsiteX18" fmla="*/ 233554 w 647985"/>
                <a:gd name="connsiteY18" fmla="*/ 127635 h 768667"/>
                <a:gd name="connsiteX19" fmla="*/ 225934 w 647985"/>
                <a:gd name="connsiteY19" fmla="*/ 102870 h 768667"/>
                <a:gd name="connsiteX20" fmla="*/ 244984 w 647985"/>
                <a:gd name="connsiteY20" fmla="*/ 83820 h 768667"/>
                <a:gd name="connsiteX21" fmla="*/ 269749 w 647985"/>
                <a:gd name="connsiteY21" fmla="*/ 92393 h 768667"/>
                <a:gd name="connsiteX22" fmla="*/ 290704 w 647985"/>
                <a:gd name="connsiteY22" fmla="*/ 83820 h 768667"/>
                <a:gd name="connsiteX23" fmla="*/ 302134 w 647985"/>
                <a:gd name="connsiteY23" fmla="*/ 60007 h 768667"/>
                <a:gd name="connsiteX24" fmla="*/ 328804 w 647985"/>
                <a:gd name="connsiteY24" fmla="*/ 60007 h 768667"/>
                <a:gd name="connsiteX25" fmla="*/ 340234 w 647985"/>
                <a:gd name="connsiteY25" fmla="*/ 82868 h 768667"/>
                <a:gd name="connsiteX26" fmla="*/ 361189 w 647985"/>
                <a:gd name="connsiteY26" fmla="*/ 91440 h 768667"/>
                <a:gd name="connsiteX27" fmla="*/ 385954 w 647985"/>
                <a:gd name="connsiteY27" fmla="*/ 82868 h 768667"/>
                <a:gd name="connsiteX28" fmla="*/ 405004 w 647985"/>
                <a:gd name="connsiteY28" fmla="*/ 101917 h 768667"/>
                <a:gd name="connsiteX29" fmla="*/ 396431 w 647985"/>
                <a:gd name="connsiteY29" fmla="*/ 126683 h 768667"/>
                <a:gd name="connsiteX30" fmla="*/ 405004 w 647985"/>
                <a:gd name="connsiteY30" fmla="*/ 147638 h 768667"/>
                <a:gd name="connsiteX31" fmla="*/ 428816 w 647985"/>
                <a:gd name="connsiteY31" fmla="*/ 159068 h 768667"/>
                <a:gd name="connsiteX32" fmla="*/ 428816 w 647985"/>
                <a:gd name="connsiteY32" fmla="*/ 187643 h 768667"/>
                <a:gd name="connsiteX33" fmla="*/ 308801 w 647985"/>
                <a:gd name="connsiteY33" fmla="*/ 381000 h 768667"/>
                <a:gd name="connsiteX34" fmla="*/ 284989 w 647985"/>
                <a:gd name="connsiteY34" fmla="*/ 392430 h 768667"/>
                <a:gd name="connsiteX35" fmla="*/ 276416 w 647985"/>
                <a:gd name="connsiteY35" fmla="*/ 413385 h 768667"/>
                <a:gd name="connsiteX36" fmla="*/ 284036 w 647985"/>
                <a:gd name="connsiteY36" fmla="*/ 438150 h 768667"/>
                <a:gd name="connsiteX37" fmla="*/ 264986 w 647985"/>
                <a:gd name="connsiteY37" fmla="*/ 457200 h 768667"/>
                <a:gd name="connsiteX38" fmla="*/ 240221 w 647985"/>
                <a:gd name="connsiteY38" fmla="*/ 448628 h 768667"/>
                <a:gd name="connsiteX39" fmla="*/ 219266 w 647985"/>
                <a:gd name="connsiteY39" fmla="*/ 457200 h 768667"/>
                <a:gd name="connsiteX40" fmla="*/ 208789 w 647985"/>
                <a:gd name="connsiteY40" fmla="*/ 480060 h 768667"/>
                <a:gd name="connsiteX41" fmla="*/ 182119 w 647985"/>
                <a:gd name="connsiteY41" fmla="*/ 480060 h 768667"/>
                <a:gd name="connsiteX42" fmla="*/ 170689 w 647985"/>
                <a:gd name="connsiteY42" fmla="*/ 456248 h 768667"/>
                <a:gd name="connsiteX43" fmla="*/ 149734 w 647985"/>
                <a:gd name="connsiteY43" fmla="*/ 447675 h 768667"/>
                <a:gd name="connsiteX44" fmla="*/ 124969 w 647985"/>
                <a:gd name="connsiteY44" fmla="*/ 455295 h 768667"/>
                <a:gd name="connsiteX45" fmla="*/ 105919 w 647985"/>
                <a:gd name="connsiteY45" fmla="*/ 436245 h 768667"/>
                <a:gd name="connsiteX46" fmla="*/ 114491 w 647985"/>
                <a:gd name="connsiteY46" fmla="*/ 411480 h 768667"/>
                <a:gd name="connsiteX47" fmla="*/ 105919 w 647985"/>
                <a:gd name="connsiteY47" fmla="*/ 390525 h 768667"/>
                <a:gd name="connsiteX48" fmla="*/ 82106 w 647985"/>
                <a:gd name="connsiteY48" fmla="*/ 379095 h 768667"/>
                <a:gd name="connsiteX49" fmla="*/ 82106 w 647985"/>
                <a:gd name="connsiteY49" fmla="*/ 352425 h 768667"/>
                <a:gd name="connsiteX50" fmla="*/ 105919 w 647985"/>
                <a:gd name="connsiteY50" fmla="*/ 340995 h 768667"/>
                <a:gd name="connsiteX51" fmla="*/ 114491 w 647985"/>
                <a:gd name="connsiteY51" fmla="*/ 320040 h 768667"/>
                <a:gd name="connsiteX52" fmla="*/ 105919 w 647985"/>
                <a:gd name="connsiteY52" fmla="*/ 295275 h 768667"/>
                <a:gd name="connsiteX53" fmla="*/ 124969 w 647985"/>
                <a:gd name="connsiteY53" fmla="*/ 276225 h 768667"/>
                <a:gd name="connsiteX54" fmla="*/ 149734 w 647985"/>
                <a:gd name="connsiteY54" fmla="*/ 284798 h 768667"/>
                <a:gd name="connsiteX55" fmla="*/ 170689 w 647985"/>
                <a:gd name="connsiteY55" fmla="*/ 276225 h 768667"/>
                <a:gd name="connsiteX56" fmla="*/ 182119 w 647985"/>
                <a:gd name="connsiteY56" fmla="*/ 252412 h 768667"/>
                <a:gd name="connsiteX57" fmla="*/ 209741 w 647985"/>
                <a:gd name="connsiteY57" fmla="*/ 252412 h 768667"/>
                <a:gd name="connsiteX58" fmla="*/ 221171 w 647985"/>
                <a:gd name="connsiteY58" fmla="*/ 276225 h 768667"/>
                <a:gd name="connsiteX59" fmla="*/ 242126 w 647985"/>
                <a:gd name="connsiteY59" fmla="*/ 284798 h 768667"/>
                <a:gd name="connsiteX60" fmla="*/ 266891 w 647985"/>
                <a:gd name="connsiteY60" fmla="*/ 276225 h 768667"/>
                <a:gd name="connsiteX61" fmla="*/ 285941 w 647985"/>
                <a:gd name="connsiteY61" fmla="*/ 295275 h 768667"/>
                <a:gd name="connsiteX62" fmla="*/ 277369 w 647985"/>
                <a:gd name="connsiteY62" fmla="*/ 320040 h 768667"/>
                <a:gd name="connsiteX63" fmla="*/ 285941 w 647985"/>
                <a:gd name="connsiteY63" fmla="*/ 340995 h 768667"/>
                <a:gd name="connsiteX64" fmla="*/ 309754 w 647985"/>
                <a:gd name="connsiteY64" fmla="*/ 352425 h 768667"/>
                <a:gd name="connsiteX65" fmla="*/ 308801 w 647985"/>
                <a:gd name="connsiteY65" fmla="*/ 381000 h 768667"/>
                <a:gd name="connsiteX66" fmla="*/ 308801 w 647985"/>
                <a:gd name="connsiteY66" fmla="*/ 381000 h 768667"/>
                <a:gd name="connsiteX67" fmla="*/ 638366 w 647985"/>
                <a:gd name="connsiteY67" fmla="*/ 416243 h 768667"/>
                <a:gd name="connsiteX68" fmla="*/ 572644 w 647985"/>
                <a:gd name="connsiteY68" fmla="*/ 301943 h 768667"/>
                <a:gd name="connsiteX69" fmla="*/ 572644 w 647985"/>
                <a:gd name="connsiteY69" fmla="*/ 297180 h 768667"/>
                <a:gd name="connsiteX70" fmla="*/ 432626 w 647985"/>
                <a:gd name="connsiteY70" fmla="*/ 40005 h 768667"/>
                <a:gd name="connsiteX71" fmla="*/ 140209 w 647985"/>
                <a:gd name="connsiteY71" fmla="*/ 40005 h 768667"/>
                <a:gd name="connsiteX72" fmla="*/ 191 w 647985"/>
                <a:gd name="connsiteY72" fmla="*/ 297180 h 768667"/>
                <a:gd name="connsiteX73" fmla="*/ 112586 w 647985"/>
                <a:gd name="connsiteY73" fmla="*/ 527685 h 768667"/>
                <a:gd name="connsiteX74" fmla="*/ 112586 w 647985"/>
                <a:gd name="connsiteY74" fmla="*/ 768668 h 768667"/>
                <a:gd name="connsiteX75" fmla="*/ 413576 w 647985"/>
                <a:gd name="connsiteY75" fmla="*/ 768668 h 768667"/>
                <a:gd name="connsiteX76" fmla="*/ 413576 w 647985"/>
                <a:gd name="connsiteY76" fmla="*/ 654368 h 768667"/>
                <a:gd name="connsiteX77" fmla="*/ 460249 w 647985"/>
                <a:gd name="connsiteY77" fmla="*/ 654368 h 768667"/>
                <a:gd name="connsiteX78" fmla="*/ 540259 w 647985"/>
                <a:gd name="connsiteY78" fmla="*/ 621030 h 768667"/>
                <a:gd name="connsiteX79" fmla="*/ 572644 w 647985"/>
                <a:gd name="connsiteY79" fmla="*/ 540068 h 768667"/>
                <a:gd name="connsiteX80" fmla="*/ 572644 w 647985"/>
                <a:gd name="connsiteY80" fmla="*/ 482918 h 768667"/>
                <a:gd name="connsiteX81" fmla="*/ 614554 w 647985"/>
                <a:gd name="connsiteY81" fmla="*/ 482918 h 768667"/>
                <a:gd name="connsiteX82" fmla="*/ 638366 w 647985"/>
                <a:gd name="connsiteY82" fmla="*/ 416243 h 768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647985" h="768667">
                  <a:moveTo>
                    <a:pt x="428816" y="187643"/>
                  </a:moveTo>
                  <a:lnTo>
                    <a:pt x="405004" y="199073"/>
                  </a:lnTo>
                  <a:cubicBezTo>
                    <a:pt x="403099" y="206693"/>
                    <a:pt x="399289" y="213360"/>
                    <a:pt x="395479" y="220028"/>
                  </a:cubicBezTo>
                  <a:lnTo>
                    <a:pt x="404051" y="244793"/>
                  </a:lnTo>
                  <a:lnTo>
                    <a:pt x="385001" y="263843"/>
                  </a:lnTo>
                  <a:lnTo>
                    <a:pt x="360236" y="255270"/>
                  </a:lnTo>
                  <a:cubicBezTo>
                    <a:pt x="353569" y="259080"/>
                    <a:pt x="346901" y="261937"/>
                    <a:pt x="339281" y="263843"/>
                  </a:cubicBezTo>
                  <a:lnTo>
                    <a:pt x="327851" y="286703"/>
                  </a:lnTo>
                  <a:lnTo>
                    <a:pt x="301181" y="286703"/>
                  </a:lnTo>
                  <a:lnTo>
                    <a:pt x="289751" y="262890"/>
                  </a:lnTo>
                  <a:cubicBezTo>
                    <a:pt x="282131" y="260985"/>
                    <a:pt x="275464" y="258128"/>
                    <a:pt x="268796" y="254318"/>
                  </a:cubicBezTo>
                  <a:lnTo>
                    <a:pt x="244031" y="262890"/>
                  </a:lnTo>
                  <a:lnTo>
                    <a:pt x="224981" y="243840"/>
                  </a:lnTo>
                  <a:lnTo>
                    <a:pt x="233554" y="219075"/>
                  </a:lnTo>
                  <a:cubicBezTo>
                    <a:pt x="229744" y="212408"/>
                    <a:pt x="226886" y="205740"/>
                    <a:pt x="224981" y="198120"/>
                  </a:cubicBezTo>
                  <a:lnTo>
                    <a:pt x="201169" y="186690"/>
                  </a:lnTo>
                  <a:lnTo>
                    <a:pt x="201169" y="160020"/>
                  </a:lnTo>
                  <a:lnTo>
                    <a:pt x="224981" y="148590"/>
                  </a:lnTo>
                  <a:cubicBezTo>
                    <a:pt x="226886" y="140970"/>
                    <a:pt x="229744" y="134303"/>
                    <a:pt x="233554" y="127635"/>
                  </a:cubicBezTo>
                  <a:lnTo>
                    <a:pt x="225934" y="102870"/>
                  </a:lnTo>
                  <a:lnTo>
                    <a:pt x="244984" y="83820"/>
                  </a:lnTo>
                  <a:lnTo>
                    <a:pt x="269749" y="92393"/>
                  </a:lnTo>
                  <a:cubicBezTo>
                    <a:pt x="276416" y="88583"/>
                    <a:pt x="283084" y="85725"/>
                    <a:pt x="290704" y="83820"/>
                  </a:cubicBezTo>
                  <a:lnTo>
                    <a:pt x="302134" y="60007"/>
                  </a:lnTo>
                  <a:lnTo>
                    <a:pt x="328804" y="60007"/>
                  </a:lnTo>
                  <a:lnTo>
                    <a:pt x="340234" y="82868"/>
                  </a:lnTo>
                  <a:cubicBezTo>
                    <a:pt x="347854" y="84773"/>
                    <a:pt x="354521" y="87630"/>
                    <a:pt x="361189" y="91440"/>
                  </a:cubicBezTo>
                  <a:lnTo>
                    <a:pt x="385954" y="82868"/>
                  </a:lnTo>
                  <a:lnTo>
                    <a:pt x="405004" y="101917"/>
                  </a:lnTo>
                  <a:lnTo>
                    <a:pt x="396431" y="126683"/>
                  </a:lnTo>
                  <a:cubicBezTo>
                    <a:pt x="400241" y="133350"/>
                    <a:pt x="403099" y="140018"/>
                    <a:pt x="405004" y="147638"/>
                  </a:cubicBezTo>
                  <a:lnTo>
                    <a:pt x="428816" y="159068"/>
                  </a:lnTo>
                  <a:lnTo>
                    <a:pt x="428816" y="187643"/>
                  </a:lnTo>
                  <a:close/>
                  <a:moveTo>
                    <a:pt x="308801" y="381000"/>
                  </a:moveTo>
                  <a:lnTo>
                    <a:pt x="284989" y="392430"/>
                  </a:lnTo>
                  <a:cubicBezTo>
                    <a:pt x="283084" y="400050"/>
                    <a:pt x="280226" y="406718"/>
                    <a:pt x="276416" y="413385"/>
                  </a:cubicBezTo>
                  <a:lnTo>
                    <a:pt x="284036" y="438150"/>
                  </a:lnTo>
                  <a:lnTo>
                    <a:pt x="264986" y="457200"/>
                  </a:lnTo>
                  <a:lnTo>
                    <a:pt x="240221" y="448628"/>
                  </a:lnTo>
                  <a:cubicBezTo>
                    <a:pt x="233554" y="452438"/>
                    <a:pt x="226886" y="455295"/>
                    <a:pt x="219266" y="457200"/>
                  </a:cubicBezTo>
                  <a:lnTo>
                    <a:pt x="208789" y="480060"/>
                  </a:lnTo>
                  <a:lnTo>
                    <a:pt x="182119" y="480060"/>
                  </a:lnTo>
                  <a:lnTo>
                    <a:pt x="170689" y="456248"/>
                  </a:lnTo>
                  <a:cubicBezTo>
                    <a:pt x="163069" y="454343"/>
                    <a:pt x="156401" y="451485"/>
                    <a:pt x="149734" y="447675"/>
                  </a:cubicBezTo>
                  <a:lnTo>
                    <a:pt x="124969" y="455295"/>
                  </a:lnTo>
                  <a:lnTo>
                    <a:pt x="105919" y="436245"/>
                  </a:lnTo>
                  <a:lnTo>
                    <a:pt x="114491" y="411480"/>
                  </a:lnTo>
                  <a:cubicBezTo>
                    <a:pt x="110681" y="404813"/>
                    <a:pt x="107824" y="398145"/>
                    <a:pt x="105919" y="390525"/>
                  </a:cubicBezTo>
                  <a:lnTo>
                    <a:pt x="82106" y="379095"/>
                  </a:lnTo>
                  <a:lnTo>
                    <a:pt x="82106" y="352425"/>
                  </a:lnTo>
                  <a:lnTo>
                    <a:pt x="105919" y="340995"/>
                  </a:lnTo>
                  <a:cubicBezTo>
                    <a:pt x="107824" y="333375"/>
                    <a:pt x="110681" y="326708"/>
                    <a:pt x="114491" y="320040"/>
                  </a:cubicBezTo>
                  <a:lnTo>
                    <a:pt x="105919" y="295275"/>
                  </a:lnTo>
                  <a:lnTo>
                    <a:pt x="124969" y="276225"/>
                  </a:lnTo>
                  <a:lnTo>
                    <a:pt x="149734" y="284798"/>
                  </a:lnTo>
                  <a:cubicBezTo>
                    <a:pt x="156401" y="280988"/>
                    <a:pt x="163069" y="278130"/>
                    <a:pt x="170689" y="276225"/>
                  </a:cubicBezTo>
                  <a:lnTo>
                    <a:pt x="182119" y="252412"/>
                  </a:lnTo>
                  <a:lnTo>
                    <a:pt x="209741" y="252412"/>
                  </a:lnTo>
                  <a:lnTo>
                    <a:pt x="221171" y="276225"/>
                  </a:lnTo>
                  <a:cubicBezTo>
                    <a:pt x="228791" y="278130"/>
                    <a:pt x="235459" y="280988"/>
                    <a:pt x="242126" y="284798"/>
                  </a:cubicBezTo>
                  <a:lnTo>
                    <a:pt x="266891" y="276225"/>
                  </a:lnTo>
                  <a:lnTo>
                    <a:pt x="285941" y="295275"/>
                  </a:lnTo>
                  <a:lnTo>
                    <a:pt x="277369" y="320040"/>
                  </a:lnTo>
                  <a:cubicBezTo>
                    <a:pt x="281179" y="326708"/>
                    <a:pt x="284036" y="333375"/>
                    <a:pt x="285941" y="340995"/>
                  </a:cubicBezTo>
                  <a:lnTo>
                    <a:pt x="309754" y="352425"/>
                  </a:lnTo>
                  <a:lnTo>
                    <a:pt x="308801" y="381000"/>
                  </a:lnTo>
                  <a:lnTo>
                    <a:pt x="308801" y="381000"/>
                  </a:lnTo>
                  <a:close/>
                  <a:moveTo>
                    <a:pt x="638366" y="416243"/>
                  </a:moveTo>
                  <a:lnTo>
                    <a:pt x="572644" y="301943"/>
                  </a:lnTo>
                  <a:lnTo>
                    <a:pt x="572644" y="297180"/>
                  </a:lnTo>
                  <a:cubicBezTo>
                    <a:pt x="576454" y="192405"/>
                    <a:pt x="523114" y="94298"/>
                    <a:pt x="432626" y="40005"/>
                  </a:cubicBezTo>
                  <a:cubicBezTo>
                    <a:pt x="342139" y="-13335"/>
                    <a:pt x="230696" y="-13335"/>
                    <a:pt x="140209" y="40005"/>
                  </a:cubicBezTo>
                  <a:cubicBezTo>
                    <a:pt x="49721" y="93345"/>
                    <a:pt x="-3619" y="192405"/>
                    <a:pt x="191" y="297180"/>
                  </a:cubicBezTo>
                  <a:cubicBezTo>
                    <a:pt x="191" y="387668"/>
                    <a:pt x="41149" y="472440"/>
                    <a:pt x="112586" y="527685"/>
                  </a:cubicBezTo>
                  <a:lnTo>
                    <a:pt x="112586" y="768668"/>
                  </a:lnTo>
                  <a:lnTo>
                    <a:pt x="413576" y="768668"/>
                  </a:lnTo>
                  <a:lnTo>
                    <a:pt x="413576" y="654368"/>
                  </a:lnTo>
                  <a:lnTo>
                    <a:pt x="460249" y="654368"/>
                  </a:lnTo>
                  <a:cubicBezTo>
                    <a:pt x="490729" y="654368"/>
                    <a:pt x="519304" y="641985"/>
                    <a:pt x="540259" y="621030"/>
                  </a:cubicBezTo>
                  <a:cubicBezTo>
                    <a:pt x="561214" y="599123"/>
                    <a:pt x="572644" y="570548"/>
                    <a:pt x="572644" y="540068"/>
                  </a:cubicBezTo>
                  <a:lnTo>
                    <a:pt x="572644" y="482918"/>
                  </a:lnTo>
                  <a:lnTo>
                    <a:pt x="614554" y="482918"/>
                  </a:lnTo>
                  <a:cubicBezTo>
                    <a:pt x="639319" y="480060"/>
                    <a:pt x="661226" y="451485"/>
                    <a:pt x="638366" y="416243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703F08BB-1974-E1EA-DD28-ACBA98B18B6A}"/>
              </a:ext>
            </a:extLst>
          </p:cNvPr>
          <p:cNvGrpSpPr/>
          <p:nvPr/>
        </p:nvGrpSpPr>
        <p:grpSpPr>
          <a:xfrm>
            <a:off x="1918742" y="1917626"/>
            <a:ext cx="549318" cy="411805"/>
            <a:chOff x="1893748" y="1773069"/>
            <a:chExt cx="838200" cy="628370"/>
          </a:xfrm>
          <a:solidFill>
            <a:schemeClr val="bg1"/>
          </a:solidFill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B7B3BBB0-C448-E293-9EB0-435F0477676C}"/>
                </a:ext>
              </a:extLst>
            </p:cNvPr>
            <p:cNvSpPr/>
            <p:nvPr/>
          </p:nvSpPr>
          <p:spPr>
            <a:xfrm>
              <a:off x="1893748" y="2049014"/>
              <a:ext cx="838200" cy="352425"/>
            </a:xfrm>
            <a:custGeom>
              <a:avLst/>
              <a:gdLst>
                <a:gd name="connsiteX0" fmla="*/ 838200 w 838200"/>
                <a:gd name="connsiteY0" fmla="*/ 38100 h 352425"/>
                <a:gd name="connsiteX1" fmla="*/ 800100 w 838200"/>
                <a:gd name="connsiteY1" fmla="*/ 0 h 352425"/>
                <a:gd name="connsiteX2" fmla="*/ 780098 w 838200"/>
                <a:gd name="connsiteY2" fmla="*/ 5715 h 352425"/>
                <a:gd name="connsiteX3" fmla="*/ 617220 w 838200"/>
                <a:gd name="connsiteY3" fmla="*/ 99060 h 352425"/>
                <a:gd name="connsiteX4" fmla="*/ 617220 w 838200"/>
                <a:gd name="connsiteY4" fmla="*/ 131445 h 352425"/>
                <a:gd name="connsiteX5" fmla="*/ 540068 w 838200"/>
                <a:gd name="connsiteY5" fmla="*/ 190500 h 352425"/>
                <a:gd name="connsiteX6" fmla="*/ 371475 w 838200"/>
                <a:gd name="connsiteY6" fmla="*/ 190500 h 352425"/>
                <a:gd name="connsiteX7" fmla="*/ 371475 w 838200"/>
                <a:gd name="connsiteY7" fmla="*/ 152400 h 352425"/>
                <a:gd name="connsiteX8" fmla="*/ 542925 w 838200"/>
                <a:gd name="connsiteY8" fmla="*/ 152400 h 352425"/>
                <a:gd name="connsiteX9" fmla="*/ 581025 w 838200"/>
                <a:gd name="connsiteY9" fmla="*/ 114300 h 352425"/>
                <a:gd name="connsiteX10" fmla="*/ 542925 w 838200"/>
                <a:gd name="connsiteY10" fmla="*/ 76200 h 352425"/>
                <a:gd name="connsiteX11" fmla="*/ 314325 w 838200"/>
                <a:gd name="connsiteY11" fmla="*/ 76200 h 352425"/>
                <a:gd name="connsiteX12" fmla="*/ 269558 w 838200"/>
                <a:gd name="connsiteY12" fmla="*/ 88582 h 352425"/>
                <a:gd name="connsiteX13" fmla="*/ 0 w 838200"/>
                <a:gd name="connsiteY13" fmla="*/ 219075 h 352425"/>
                <a:gd name="connsiteX14" fmla="*/ 133350 w 838200"/>
                <a:gd name="connsiteY14" fmla="*/ 352425 h 352425"/>
                <a:gd name="connsiteX15" fmla="*/ 361950 w 838200"/>
                <a:gd name="connsiteY15" fmla="*/ 266700 h 352425"/>
                <a:gd name="connsiteX16" fmla="*/ 540068 w 838200"/>
                <a:gd name="connsiteY16" fmla="*/ 266700 h 352425"/>
                <a:gd name="connsiteX17" fmla="*/ 562928 w 838200"/>
                <a:gd name="connsiteY17" fmla="*/ 259080 h 352425"/>
                <a:gd name="connsiteX18" fmla="*/ 824865 w 838200"/>
                <a:gd name="connsiteY18" fmla="*/ 67627 h 352425"/>
                <a:gd name="connsiteX19" fmla="*/ 838200 w 838200"/>
                <a:gd name="connsiteY19" fmla="*/ 38100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838200" h="352425">
                  <a:moveTo>
                    <a:pt x="838200" y="38100"/>
                  </a:moveTo>
                  <a:cubicBezTo>
                    <a:pt x="838200" y="17145"/>
                    <a:pt x="821055" y="0"/>
                    <a:pt x="800100" y="0"/>
                  </a:cubicBezTo>
                  <a:cubicBezTo>
                    <a:pt x="792480" y="0"/>
                    <a:pt x="785813" y="1905"/>
                    <a:pt x="780098" y="5715"/>
                  </a:cubicBezTo>
                  <a:lnTo>
                    <a:pt x="617220" y="99060"/>
                  </a:lnTo>
                  <a:cubicBezTo>
                    <a:pt x="619125" y="109538"/>
                    <a:pt x="619125" y="120015"/>
                    <a:pt x="617220" y="131445"/>
                  </a:cubicBezTo>
                  <a:cubicBezTo>
                    <a:pt x="609600" y="166688"/>
                    <a:pt x="576263" y="190500"/>
                    <a:pt x="540068" y="190500"/>
                  </a:cubicBezTo>
                  <a:lnTo>
                    <a:pt x="371475" y="190500"/>
                  </a:lnTo>
                  <a:lnTo>
                    <a:pt x="371475" y="152400"/>
                  </a:lnTo>
                  <a:lnTo>
                    <a:pt x="542925" y="152400"/>
                  </a:lnTo>
                  <a:cubicBezTo>
                    <a:pt x="563880" y="152400"/>
                    <a:pt x="581025" y="135255"/>
                    <a:pt x="581025" y="114300"/>
                  </a:cubicBezTo>
                  <a:cubicBezTo>
                    <a:pt x="581025" y="93345"/>
                    <a:pt x="563880" y="76200"/>
                    <a:pt x="542925" y="76200"/>
                  </a:cubicBezTo>
                  <a:cubicBezTo>
                    <a:pt x="542925" y="76200"/>
                    <a:pt x="316230" y="76200"/>
                    <a:pt x="314325" y="76200"/>
                  </a:cubicBezTo>
                  <a:cubicBezTo>
                    <a:pt x="298133" y="76200"/>
                    <a:pt x="282893" y="80963"/>
                    <a:pt x="269558" y="88582"/>
                  </a:cubicBezTo>
                  <a:lnTo>
                    <a:pt x="0" y="219075"/>
                  </a:lnTo>
                  <a:lnTo>
                    <a:pt x="133350" y="352425"/>
                  </a:lnTo>
                  <a:cubicBezTo>
                    <a:pt x="195263" y="290513"/>
                    <a:pt x="275273" y="266700"/>
                    <a:pt x="361950" y="266700"/>
                  </a:cubicBezTo>
                  <a:lnTo>
                    <a:pt x="540068" y="266700"/>
                  </a:lnTo>
                  <a:cubicBezTo>
                    <a:pt x="548640" y="266700"/>
                    <a:pt x="556260" y="263842"/>
                    <a:pt x="562928" y="259080"/>
                  </a:cubicBezTo>
                  <a:lnTo>
                    <a:pt x="824865" y="67627"/>
                  </a:lnTo>
                  <a:cubicBezTo>
                    <a:pt x="832485" y="60007"/>
                    <a:pt x="838200" y="49530"/>
                    <a:pt x="838200" y="381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2EC1645B-DEA8-B975-0129-85892D9CDBF3}"/>
                </a:ext>
              </a:extLst>
            </p:cNvPr>
            <p:cNvSpPr/>
            <p:nvPr/>
          </p:nvSpPr>
          <p:spPr>
            <a:xfrm>
              <a:off x="2121040" y="1773069"/>
              <a:ext cx="480135" cy="334999"/>
            </a:xfrm>
            <a:custGeom>
              <a:avLst/>
              <a:gdLst>
                <a:gd name="connsiteX0" fmla="*/ 478510 w 480135"/>
                <a:gd name="connsiteY0" fmla="*/ 1625 h 334999"/>
                <a:gd name="connsiteX1" fmla="*/ 297535 w 480135"/>
                <a:gd name="connsiteY1" fmla="*/ 49250 h 334999"/>
                <a:gd name="connsiteX2" fmla="*/ 248005 w 480135"/>
                <a:gd name="connsiteY2" fmla="*/ 206412 h 334999"/>
                <a:gd name="connsiteX3" fmla="*/ 199428 w 480135"/>
                <a:gd name="connsiteY3" fmla="*/ 266420 h 334999"/>
                <a:gd name="connsiteX4" fmla="*/ 191808 w 480135"/>
                <a:gd name="connsiteY4" fmla="*/ 254990 h 334999"/>
                <a:gd name="connsiteX5" fmla="*/ 150850 w 480135"/>
                <a:gd name="connsiteY5" fmla="*/ 126402 h 334999"/>
                <a:gd name="connsiteX6" fmla="*/ 1308 w 480135"/>
                <a:gd name="connsiteY6" fmla="*/ 87350 h 334999"/>
                <a:gd name="connsiteX7" fmla="*/ 40360 w 480135"/>
                <a:gd name="connsiteY7" fmla="*/ 236892 h 334999"/>
                <a:gd name="connsiteX8" fmla="*/ 159423 w 480135"/>
                <a:gd name="connsiteY8" fmla="*/ 277850 h 334999"/>
                <a:gd name="connsiteX9" fmla="*/ 180378 w 480135"/>
                <a:gd name="connsiteY9" fmla="*/ 316902 h 334999"/>
                <a:gd name="connsiteX10" fmla="*/ 182283 w 480135"/>
                <a:gd name="connsiteY10" fmla="*/ 335000 h 334999"/>
                <a:gd name="connsiteX11" fmla="*/ 221335 w 480135"/>
                <a:gd name="connsiteY11" fmla="*/ 335000 h 334999"/>
                <a:gd name="connsiteX12" fmla="*/ 232765 w 480135"/>
                <a:gd name="connsiteY12" fmla="*/ 287375 h 334999"/>
                <a:gd name="connsiteX13" fmla="*/ 277533 w 480135"/>
                <a:gd name="connsiteY13" fmla="*/ 234035 h 334999"/>
                <a:gd name="connsiteX14" fmla="*/ 430885 w 480135"/>
                <a:gd name="connsiteY14" fmla="*/ 184505 h 334999"/>
                <a:gd name="connsiteX15" fmla="*/ 478510 w 480135"/>
                <a:gd name="connsiteY15" fmla="*/ 1625 h 334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480135" h="334999">
                  <a:moveTo>
                    <a:pt x="478510" y="1625"/>
                  </a:moveTo>
                  <a:cubicBezTo>
                    <a:pt x="478510" y="1625"/>
                    <a:pt x="360400" y="-13615"/>
                    <a:pt x="297535" y="49250"/>
                  </a:cubicBezTo>
                  <a:cubicBezTo>
                    <a:pt x="251815" y="94970"/>
                    <a:pt x="247053" y="168312"/>
                    <a:pt x="248005" y="206412"/>
                  </a:cubicBezTo>
                  <a:cubicBezTo>
                    <a:pt x="228003" y="220700"/>
                    <a:pt x="210858" y="241655"/>
                    <a:pt x="199428" y="266420"/>
                  </a:cubicBezTo>
                  <a:cubicBezTo>
                    <a:pt x="196570" y="262610"/>
                    <a:pt x="194665" y="258800"/>
                    <a:pt x="191808" y="254990"/>
                  </a:cubicBezTo>
                  <a:cubicBezTo>
                    <a:pt x="192760" y="223557"/>
                    <a:pt x="187998" y="163550"/>
                    <a:pt x="150850" y="126402"/>
                  </a:cubicBezTo>
                  <a:cubicBezTo>
                    <a:pt x="98463" y="74015"/>
                    <a:pt x="1308" y="87350"/>
                    <a:pt x="1308" y="87350"/>
                  </a:cubicBezTo>
                  <a:cubicBezTo>
                    <a:pt x="1308" y="87350"/>
                    <a:pt x="-11075" y="184505"/>
                    <a:pt x="40360" y="236892"/>
                  </a:cubicBezTo>
                  <a:cubicBezTo>
                    <a:pt x="73698" y="270230"/>
                    <a:pt x="127038" y="276897"/>
                    <a:pt x="159423" y="277850"/>
                  </a:cubicBezTo>
                  <a:cubicBezTo>
                    <a:pt x="168948" y="288327"/>
                    <a:pt x="175615" y="303567"/>
                    <a:pt x="180378" y="316902"/>
                  </a:cubicBezTo>
                  <a:cubicBezTo>
                    <a:pt x="181330" y="319760"/>
                    <a:pt x="182283" y="326427"/>
                    <a:pt x="182283" y="335000"/>
                  </a:cubicBezTo>
                  <a:lnTo>
                    <a:pt x="221335" y="335000"/>
                  </a:lnTo>
                  <a:cubicBezTo>
                    <a:pt x="222288" y="314997"/>
                    <a:pt x="225145" y="303567"/>
                    <a:pt x="232765" y="287375"/>
                  </a:cubicBezTo>
                  <a:cubicBezTo>
                    <a:pt x="242290" y="264515"/>
                    <a:pt x="258483" y="245465"/>
                    <a:pt x="277533" y="234035"/>
                  </a:cubicBezTo>
                  <a:cubicBezTo>
                    <a:pt x="316585" y="234987"/>
                    <a:pt x="387070" y="228320"/>
                    <a:pt x="430885" y="184505"/>
                  </a:cubicBezTo>
                  <a:cubicBezTo>
                    <a:pt x="493750" y="119735"/>
                    <a:pt x="478510" y="1625"/>
                    <a:pt x="478510" y="162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79BBCC1-8491-C05A-4F20-8F14F1E76F2F}"/>
              </a:ext>
            </a:extLst>
          </p:cNvPr>
          <p:cNvGrpSpPr/>
          <p:nvPr/>
        </p:nvGrpSpPr>
        <p:grpSpPr>
          <a:xfrm>
            <a:off x="1194314" y="3017692"/>
            <a:ext cx="1948564" cy="2353135"/>
            <a:chOff x="128621" y="3990109"/>
            <a:chExt cx="1948564" cy="2353135"/>
          </a:xfrm>
        </p:grpSpPr>
        <p:sp>
          <p:nvSpPr>
            <p:cNvPr id="56" name="Rectangle 18">
              <a:extLst>
                <a:ext uri="{FF2B5EF4-FFF2-40B4-BE49-F238E27FC236}">
                  <a16:creationId xmlns:a16="http://schemas.microsoft.com/office/drawing/2014/main" id="{6774A472-DF6A-ABF2-5A41-7024734D6AA8}"/>
                </a:ext>
              </a:extLst>
            </p:cNvPr>
            <p:cNvSpPr/>
            <p:nvPr/>
          </p:nvSpPr>
          <p:spPr>
            <a:xfrm>
              <a:off x="128621" y="5168820"/>
              <a:ext cx="1948564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34D7ABD-F1DE-FF9E-6EAB-28FD7AD424D8}"/>
                </a:ext>
              </a:extLst>
            </p:cNvPr>
            <p:cNvSpPr txBox="1"/>
            <p:nvPr/>
          </p:nvSpPr>
          <p:spPr>
            <a:xfrm>
              <a:off x="371535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7D8848B-D07E-6F05-EDFF-7782EE3CC546}"/>
              </a:ext>
            </a:extLst>
          </p:cNvPr>
          <p:cNvGrpSpPr/>
          <p:nvPr/>
        </p:nvGrpSpPr>
        <p:grpSpPr>
          <a:xfrm>
            <a:off x="3831089" y="3017692"/>
            <a:ext cx="1948564" cy="2353135"/>
            <a:chOff x="128621" y="3990109"/>
            <a:chExt cx="1948564" cy="2353135"/>
          </a:xfrm>
        </p:grpSpPr>
        <p:sp>
          <p:nvSpPr>
            <p:cNvPr id="59" name="Rectangle 18">
              <a:extLst>
                <a:ext uri="{FF2B5EF4-FFF2-40B4-BE49-F238E27FC236}">
                  <a16:creationId xmlns:a16="http://schemas.microsoft.com/office/drawing/2014/main" id="{E10D1471-465E-98AB-626A-BDCD02B66A6E}"/>
                </a:ext>
              </a:extLst>
            </p:cNvPr>
            <p:cNvSpPr/>
            <p:nvPr/>
          </p:nvSpPr>
          <p:spPr>
            <a:xfrm>
              <a:off x="128621" y="5168820"/>
              <a:ext cx="1948564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E72ED54A-C73D-11A8-9082-92BE8F4AC27C}"/>
                </a:ext>
              </a:extLst>
            </p:cNvPr>
            <p:cNvSpPr txBox="1"/>
            <p:nvPr/>
          </p:nvSpPr>
          <p:spPr>
            <a:xfrm>
              <a:off x="371535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DECCA4B-D924-027A-35DC-9B9A8BA02513}"/>
              </a:ext>
            </a:extLst>
          </p:cNvPr>
          <p:cNvGrpSpPr/>
          <p:nvPr/>
        </p:nvGrpSpPr>
        <p:grpSpPr>
          <a:xfrm>
            <a:off x="6467864" y="3017692"/>
            <a:ext cx="1948564" cy="2353135"/>
            <a:chOff x="128621" y="3990109"/>
            <a:chExt cx="1948564" cy="2353135"/>
          </a:xfrm>
        </p:grpSpPr>
        <p:sp>
          <p:nvSpPr>
            <p:cNvPr id="62" name="Rectangle 18">
              <a:extLst>
                <a:ext uri="{FF2B5EF4-FFF2-40B4-BE49-F238E27FC236}">
                  <a16:creationId xmlns:a16="http://schemas.microsoft.com/office/drawing/2014/main" id="{35347648-C4F8-F463-3D2F-CD59306FE9E7}"/>
                </a:ext>
              </a:extLst>
            </p:cNvPr>
            <p:cNvSpPr/>
            <p:nvPr/>
          </p:nvSpPr>
          <p:spPr>
            <a:xfrm>
              <a:off x="128621" y="5168820"/>
              <a:ext cx="1948564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9128EA64-6970-0A64-3ABA-1EED44BD6B33}"/>
                </a:ext>
              </a:extLst>
            </p:cNvPr>
            <p:cNvSpPr txBox="1"/>
            <p:nvPr/>
          </p:nvSpPr>
          <p:spPr>
            <a:xfrm>
              <a:off x="371535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77B23FC7-44C7-1619-EC29-B7B2C61F0A99}"/>
              </a:ext>
            </a:extLst>
          </p:cNvPr>
          <p:cNvGrpSpPr/>
          <p:nvPr/>
        </p:nvGrpSpPr>
        <p:grpSpPr>
          <a:xfrm>
            <a:off x="9104639" y="3017692"/>
            <a:ext cx="1948564" cy="2353135"/>
            <a:chOff x="128621" y="3990109"/>
            <a:chExt cx="1948564" cy="2353135"/>
          </a:xfrm>
        </p:grpSpPr>
        <p:sp>
          <p:nvSpPr>
            <p:cNvPr id="65" name="Rectangle 18">
              <a:extLst>
                <a:ext uri="{FF2B5EF4-FFF2-40B4-BE49-F238E27FC236}">
                  <a16:creationId xmlns:a16="http://schemas.microsoft.com/office/drawing/2014/main" id="{D035EB18-0FE1-DCE9-738D-5E31E1514ADA}"/>
                </a:ext>
              </a:extLst>
            </p:cNvPr>
            <p:cNvSpPr/>
            <p:nvPr/>
          </p:nvSpPr>
          <p:spPr>
            <a:xfrm>
              <a:off x="128621" y="5168820"/>
              <a:ext cx="1948564" cy="11744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23169870-8C30-1B6B-CB70-5241BDFC8336}"/>
                </a:ext>
              </a:extLst>
            </p:cNvPr>
            <p:cNvSpPr txBox="1"/>
            <p:nvPr/>
          </p:nvSpPr>
          <p:spPr>
            <a:xfrm>
              <a:off x="371535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66225115"/>
      </p:ext>
    </p:extLst>
  </p:cSld>
  <p:clrMapOvr>
    <a:masterClrMapping/>
  </p:clrMapOvr>
  <p:transition advTm="5000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EF10851-CB0D-DB3F-80D6-24C6A96BE2A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2F4A68D-2442-7DE6-82CC-5265CF47BDC6}"/>
              </a:ext>
            </a:extLst>
          </p:cNvPr>
          <p:cNvSpPr txBox="1"/>
          <p:nvPr/>
        </p:nvSpPr>
        <p:spPr>
          <a:xfrm>
            <a:off x="2881778" y="298141"/>
            <a:ext cx="7761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5227072-9D30-39C3-3C6F-564FD8D7446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36" r="43702" b="27941"/>
          <a:stretch/>
        </p:blipFill>
        <p:spPr>
          <a:xfrm>
            <a:off x="1221875" y="1629594"/>
            <a:ext cx="4702554" cy="2579528"/>
          </a:xfrm>
          <a:prstGeom prst="rect">
            <a:avLst/>
          </a:prstGeom>
        </p:spPr>
      </p:pic>
      <p:sp>
        <p:nvSpPr>
          <p:cNvPr id="6" name="矩形: 圆角 5">
            <a:extLst>
              <a:ext uri="{FF2B5EF4-FFF2-40B4-BE49-F238E27FC236}">
                <a16:creationId xmlns:a16="http://schemas.microsoft.com/office/drawing/2014/main" id="{BAD1C6E7-5A8C-7946-AC01-F0C11274E2C1}"/>
              </a:ext>
            </a:extLst>
          </p:cNvPr>
          <p:cNvSpPr/>
          <p:nvPr/>
        </p:nvSpPr>
        <p:spPr bwMode="auto">
          <a:xfrm>
            <a:off x="1827930" y="3789834"/>
            <a:ext cx="3490443" cy="648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AC9564B-381A-4239-1878-3AB40B297AF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23" t="23162" r="1179" b="30515"/>
          <a:stretch/>
        </p:blipFill>
        <p:spPr>
          <a:xfrm>
            <a:off x="6289296" y="2919358"/>
            <a:ext cx="4702554" cy="2579528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0798C0CA-F621-895E-B393-1FA432CE0DDE}"/>
              </a:ext>
            </a:extLst>
          </p:cNvPr>
          <p:cNvSpPr/>
          <p:nvPr/>
        </p:nvSpPr>
        <p:spPr bwMode="auto">
          <a:xfrm>
            <a:off x="6895351" y="2595322"/>
            <a:ext cx="3490443" cy="648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FAFC453-B42B-FB79-E32B-C9F38E71C1D3}"/>
              </a:ext>
            </a:extLst>
          </p:cNvPr>
          <p:cNvGrpSpPr/>
          <p:nvPr/>
        </p:nvGrpSpPr>
        <p:grpSpPr>
          <a:xfrm>
            <a:off x="1827930" y="3933850"/>
            <a:ext cx="3448626" cy="1259962"/>
            <a:chOff x="-621410" y="3990109"/>
            <a:chExt cx="3448626" cy="1259962"/>
          </a:xfrm>
        </p:grpSpPr>
        <p:sp>
          <p:nvSpPr>
            <p:cNvPr id="11" name="Rectangle 18">
              <a:extLst>
                <a:ext uri="{FF2B5EF4-FFF2-40B4-BE49-F238E27FC236}">
                  <a16:creationId xmlns:a16="http://schemas.microsoft.com/office/drawing/2014/main" id="{A2CBEA33-566C-D43D-56AE-AEE2AFD54F05}"/>
                </a:ext>
              </a:extLst>
            </p:cNvPr>
            <p:cNvSpPr/>
            <p:nvPr/>
          </p:nvSpPr>
          <p:spPr>
            <a:xfrm>
              <a:off x="-621410" y="4629645"/>
              <a:ext cx="3448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191E8A54-9C25-39AA-9409-6A0462E115F4}"/>
                </a:ext>
              </a:extLst>
            </p:cNvPr>
            <p:cNvSpPr txBox="1"/>
            <p:nvPr/>
          </p:nvSpPr>
          <p:spPr>
            <a:xfrm>
              <a:off x="371535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20E673CB-5F9B-2AAE-4C43-43B93B95E042}"/>
              </a:ext>
            </a:extLst>
          </p:cNvPr>
          <p:cNvGrpSpPr/>
          <p:nvPr/>
        </p:nvGrpSpPr>
        <p:grpSpPr>
          <a:xfrm>
            <a:off x="6913857" y="1812878"/>
            <a:ext cx="3448626" cy="1271572"/>
            <a:chOff x="-621410" y="3057091"/>
            <a:chExt cx="3448626" cy="1271572"/>
          </a:xfrm>
        </p:grpSpPr>
        <p:sp>
          <p:nvSpPr>
            <p:cNvPr id="14" name="Rectangle 18">
              <a:extLst>
                <a:ext uri="{FF2B5EF4-FFF2-40B4-BE49-F238E27FC236}">
                  <a16:creationId xmlns:a16="http://schemas.microsoft.com/office/drawing/2014/main" id="{BB6D57D4-5B87-5E73-EDD2-7B8DE1C07D8E}"/>
                </a:ext>
              </a:extLst>
            </p:cNvPr>
            <p:cNvSpPr/>
            <p:nvPr/>
          </p:nvSpPr>
          <p:spPr>
            <a:xfrm>
              <a:off x="-621410" y="3057091"/>
              <a:ext cx="3448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5B809F0-0FA4-87EE-A805-0296DE2E4671}"/>
                </a:ext>
              </a:extLst>
            </p:cNvPr>
            <p:cNvSpPr txBox="1"/>
            <p:nvPr/>
          </p:nvSpPr>
          <p:spPr>
            <a:xfrm>
              <a:off x="371535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0624123"/>
      </p:ext>
    </p:extLst>
  </p:cSld>
  <p:clrMapOvr>
    <a:masterClrMapping/>
  </p:clrMapOvr>
  <p:transition advTm="5000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>
            <a:extLst>
              <a:ext uri="{FF2B5EF4-FFF2-40B4-BE49-F238E27FC236}">
                <a16:creationId xmlns:a16="http://schemas.microsoft.com/office/drawing/2014/main" id="{D467C5F3-F34F-0EA6-D666-7015E9D1FD15}"/>
              </a:ext>
            </a:extLst>
          </p:cNvPr>
          <p:cNvGrpSpPr/>
          <p:nvPr/>
        </p:nvGrpSpPr>
        <p:grpSpPr>
          <a:xfrm>
            <a:off x="0" y="0"/>
            <a:ext cx="12190413" cy="6859589"/>
            <a:chOff x="0" y="0"/>
            <a:chExt cx="12190413" cy="6859589"/>
          </a:xfrm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9BD1CDC6-DB85-9575-07A9-EF25BEB3FB4C}"/>
                </a:ext>
              </a:extLst>
            </p:cNvPr>
            <p:cNvSpPr/>
            <p:nvPr/>
          </p:nvSpPr>
          <p:spPr bwMode="auto">
            <a:xfrm>
              <a:off x="6174743" y="0"/>
              <a:ext cx="6015670" cy="1934464"/>
            </a:xfrm>
            <a:custGeom>
              <a:avLst/>
              <a:gdLst>
                <a:gd name="connsiteX0" fmla="*/ 0 w 6015670"/>
                <a:gd name="connsiteY0" fmla="*/ 0 h 1934464"/>
                <a:gd name="connsiteX1" fmla="*/ 2178871 w 6015670"/>
                <a:gd name="connsiteY1" fmla="*/ 0 h 1934464"/>
                <a:gd name="connsiteX2" fmla="*/ 2539045 w 6015670"/>
                <a:gd name="connsiteY2" fmla="*/ 158750 h 1934464"/>
                <a:gd name="connsiteX3" fmla="*/ 4074157 w 6015670"/>
                <a:gd name="connsiteY3" fmla="*/ 749300 h 1934464"/>
                <a:gd name="connsiteX4" fmla="*/ 5903850 w 6015670"/>
                <a:gd name="connsiteY4" fmla="*/ 979091 h 1934464"/>
                <a:gd name="connsiteX5" fmla="*/ 6015670 w 6015670"/>
                <a:gd name="connsiteY5" fmla="*/ 986873 h 1934464"/>
                <a:gd name="connsiteX6" fmla="*/ 6015670 w 6015670"/>
                <a:gd name="connsiteY6" fmla="*/ 1934464 h 1934464"/>
                <a:gd name="connsiteX7" fmla="*/ 5991913 w 6015670"/>
                <a:gd name="connsiteY7" fmla="*/ 1920148 h 1934464"/>
                <a:gd name="connsiteX8" fmla="*/ 4582157 w 6015670"/>
                <a:gd name="connsiteY8" fmla="*/ 1193800 h 1934464"/>
                <a:gd name="connsiteX9" fmla="*/ 2067557 w 6015670"/>
                <a:gd name="connsiteY9" fmla="*/ 965200 h 1934464"/>
                <a:gd name="connsiteX10" fmla="*/ 5990 w 6015670"/>
                <a:gd name="connsiteY10" fmla="*/ 3473 h 1934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015670" h="1934464">
                  <a:moveTo>
                    <a:pt x="0" y="0"/>
                  </a:moveTo>
                  <a:lnTo>
                    <a:pt x="2178871" y="0"/>
                  </a:lnTo>
                  <a:lnTo>
                    <a:pt x="2539045" y="158750"/>
                  </a:lnTo>
                  <a:cubicBezTo>
                    <a:pt x="3069269" y="391583"/>
                    <a:pt x="3632832" y="630767"/>
                    <a:pt x="4074157" y="749300"/>
                  </a:cubicBezTo>
                  <a:cubicBezTo>
                    <a:pt x="4736145" y="927100"/>
                    <a:pt x="5314788" y="942975"/>
                    <a:pt x="5903850" y="979091"/>
                  </a:cubicBezTo>
                  <a:lnTo>
                    <a:pt x="6015670" y="986873"/>
                  </a:lnTo>
                  <a:lnTo>
                    <a:pt x="6015670" y="1934464"/>
                  </a:lnTo>
                  <a:lnTo>
                    <a:pt x="5991913" y="1920148"/>
                  </a:lnTo>
                  <a:cubicBezTo>
                    <a:pt x="5607533" y="1684660"/>
                    <a:pt x="5079838" y="1327679"/>
                    <a:pt x="4582157" y="1193800"/>
                  </a:cubicBezTo>
                  <a:cubicBezTo>
                    <a:pt x="3858257" y="999067"/>
                    <a:pt x="2948090" y="1231900"/>
                    <a:pt x="2067557" y="965200"/>
                  </a:cubicBezTo>
                  <a:cubicBezTo>
                    <a:pt x="1407158" y="765175"/>
                    <a:pt x="711038" y="404416"/>
                    <a:pt x="5990" y="347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811DDE90-FDCD-3856-D777-FCF673794447}"/>
                </a:ext>
              </a:extLst>
            </p:cNvPr>
            <p:cNvSpPr/>
            <p:nvPr/>
          </p:nvSpPr>
          <p:spPr bwMode="auto">
            <a:xfrm>
              <a:off x="0" y="4090513"/>
              <a:ext cx="8447277" cy="2769075"/>
            </a:xfrm>
            <a:custGeom>
              <a:avLst/>
              <a:gdLst>
                <a:gd name="connsiteX0" fmla="*/ 0 w 8447277"/>
                <a:gd name="connsiteY0" fmla="*/ 0 h 2769075"/>
                <a:gd name="connsiteX1" fmla="*/ 157124 w 8447277"/>
                <a:gd name="connsiteY1" fmla="*/ 16091 h 2769075"/>
                <a:gd name="connsiteX2" fmla="*/ 4229100 w 8447277"/>
                <a:gd name="connsiteY2" fmla="*/ 710087 h 2769075"/>
                <a:gd name="connsiteX3" fmla="*/ 5918200 w 8447277"/>
                <a:gd name="connsiteY3" fmla="*/ 1865787 h 2769075"/>
                <a:gd name="connsiteX4" fmla="*/ 8317012 w 8447277"/>
                <a:gd name="connsiteY4" fmla="*/ 2722739 h 2769075"/>
                <a:gd name="connsiteX5" fmla="*/ 8447277 w 8447277"/>
                <a:gd name="connsiteY5" fmla="*/ 2769075 h 2769075"/>
                <a:gd name="connsiteX6" fmla="*/ 7038471 w 8447277"/>
                <a:gd name="connsiteY6" fmla="*/ 2769075 h 2769075"/>
                <a:gd name="connsiteX7" fmla="*/ 6895852 w 8447277"/>
                <a:gd name="connsiteY7" fmla="*/ 2734447 h 2769075"/>
                <a:gd name="connsiteX8" fmla="*/ 5080001 w 8447277"/>
                <a:gd name="connsiteY8" fmla="*/ 2234087 h 2769075"/>
                <a:gd name="connsiteX9" fmla="*/ 3911600 w 8447277"/>
                <a:gd name="connsiteY9" fmla="*/ 1637187 h 2769075"/>
                <a:gd name="connsiteX10" fmla="*/ 1854200 w 8447277"/>
                <a:gd name="connsiteY10" fmla="*/ 722787 h 2769075"/>
                <a:gd name="connsiteX11" fmla="*/ 179388 w 8447277"/>
                <a:gd name="connsiteY11" fmla="*/ 590578 h 2769075"/>
                <a:gd name="connsiteX12" fmla="*/ 0 w 8447277"/>
                <a:gd name="connsiteY12" fmla="*/ 583527 h 2769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8447277" h="2769075">
                  <a:moveTo>
                    <a:pt x="0" y="0"/>
                  </a:moveTo>
                  <a:lnTo>
                    <a:pt x="157124" y="16091"/>
                  </a:lnTo>
                  <a:cubicBezTo>
                    <a:pt x="1320395" y="142448"/>
                    <a:pt x="3362325" y="452119"/>
                    <a:pt x="4229100" y="710087"/>
                  </a:cubicBezTo>
                  <a:cubicBezTo>
                    <a:pt x="5295900" y="1027587"/>
                    <a:pt x="5160433" y="1499604"/>
                    <a:pt x="5918200" y="1865787"/>
                  </a:cubicBezTo>
                  <a:cubicBezTo>
                    <a:pt x="6486526" y="2140424"/>
                    <a:pt x="7651353" y="2491262"/>
                    <a:pt x="8317012" y="2722739"/>
                  </a:cubicBezTo>
                  <a:lnTo>
                    <a:pt x="8447277" y="2769075"/>
                  </a:lnTo>
                  <a:lnTo>
                    <a:pt x="7038471" y="2769075"/>
                  </a:lnTo>
                  <a:lnTo>
                    <a:pt x="6895852" y="2734447"/>
                  </a:lnTo>
                  <a:cubicBezTo>
                    <a:pt x="6195021" y="2562303"/>
                    <a:pt x="5541963" y="2392837"/>
                    <a:pt x="5080001" y="2234087"/>
                  </a:cubicBezTo>
                  <a:cubicBezTo>
                    <a:pt x="4464051" y="2022420"/>
                    <a:pt x="4449233" y="1889070"/>
                    <a:pt x="3911600" y="1637187"/>
                  </a:cubicBezTo>
                  <a:cubicBezTo>
                    <a:pt x="3373967" y="1385304"/>
                    <a:pt x="2599267" y="909054"/>
                    <a:pt x="1854200" y="722787"/>
                  </a:cubicBezTo>
                  <a:cubicBezTo>
                    <a:pt x="1388533" y="606370"/>
                    <a:pt x="714507" y="605709"/>
                    <a:pt x="179388" y="590578"/>
                  </a:cubicBezTo>
                  <a:lnTo>
                    <a:pt x="0" y="58352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2200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B7AA2FA0-53FB-CC1D-C5CD-3FEBD6B4BED3}"/>
                </a:ext>
              </a:extLst>
            </p:cNvPr>
            <p:cNvSpPr/>
            <p:nvPr/>
          </p:nvSpPr>
          <p:spPr bwMode="auto">
            <a:xfrm>
              <a:off x="0" y="2508394"/>
              <a:ext cx="10260346" cy="4351195"/>
            </a:xfrm>
            <a:custGeom>
              <a:avLst/>
              <a:gdLst>
                <a:gd name="connsiteX0" fmla="*/ 0 w 10260346"/>
                <a:gd name="connsiteY0" fmla="*/ 0 h 4351195"/>
                <a:gd name="connsiteX1" fmla="*/ 48617 w 10260346"/>
                <a:gd name="connsiteY1" fmla="*/ 10374 h 4351195"/>
                <a:gd name="connsiteX2" fmla="*/ 2540000 w 10260346"/>
                <a:gd name="connsiteY2" fmla="*/ 768207 h 4351195"/>
                <a:gd name="connsiteX3" fmla="*/ 5105400 w 10260346"/>
                <a:gd name="connsiteY3" fmla="*/ 1492107 h 4351195"/>
                <a:gd name="connsiteX4" fmla="*/ 7683500 w 10260346"/>
                <a:gd name="connsiteY4" fmla="*/ 2660507 h 4351195"/>
                <a:gd name="connsiteX5" fmla="*/ 10145415 w 10260346"/>
                <a:gd name="connsiteY5" fmla="*/ 4256540 h 4351195"/>
                <a:gd name="connsiteX6" fmla="*/ 10260346 w 10260346"/>
                <a:gd name="connsiteY6" fmla="*/ 4351195 h 4351195"/>
                <a:gd name="connsiteX7" fmla="*/ 8235341 w 10260346"/>
                <a:gd name="connsiteY7" fmla="*/ 4351195 h 4351195"/>
                <a:gd name="connsiteX8" fmla="*/ 8188759 w 10260346"/>
                <a:gd name="connsiteY8" fmla="*/ 4293127 h 4351195"/>
                <a:gd name="connsiteX9" fmla="*/ 6121400 w 10260346"/>
                <a:gd name="connsiteY9" fmla="*/ 2279507 h 4351195"/>
                <a:gd name="connsiteX10" fmla="*/ 3048000 w 10260346"/>
                <a:gd name="connsiteY10" fmla="*/ 1301607 h 4351195"/>
                <a:gd name="connsiteX11" fmla="*/ 120418 w 10260346"/>
                <a:gd name="connsiteY11" fmla="*/ 1219521 h 4351195"/>
                <a:gd name="connsiteX12" fmla="*/ 0 w 10260346"/>
                <a:gd name="connsiteY12" fmla="*/ 1206093 h 43511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0260346" h="4351195">
                  <a:moveTo>
                    <a:pt x="0" y="0"/>
                  </a:moveTo>
                  <a:lnTo>
                    <a:pt x="48617" y="10374"/>
                  </a:lnTo>
                  <a:cubicBezTo>
                    <a:pt x="750491" y="173688"/>
                    <a:pt x="1839913" y="574532"/>
                    <a:pt x="2540000" y="768207"/>
                  </a:cubicBezTo>
                  <a:cubicBezTo>
                    <a:pt x="2540000" y="768207"/>
                    <a:pt x="4248150" y="1176724"/>
                    <a:pt x="5105400" y="1492107"/>
                  </a:cubicBezTo>
                  <a:cubicBezTo>
                    <a:pt x="5962650" y="1807490"/>
                    <a:pt x="6781800" y="2137690"/>
                    <a:pt x="7683500" y="2660507"/>
                  </a:cubicBezTo>
                  <a:cubicBezTo>
                    <a:pt x="8359775" y="3052620"/>
                    <a:pt x="9542065" y="3779298"/>
                    <a:pt x="10145415" y="4256540"/>
                  </a:cubicBezTo>
                  <a:lnTo>
                    <a:pt x="10260346" y="4351195"/>
                  </a:lnTo>
                  <a:lnTo>
                    <a:pt x="8235341" y="4351195"/>
                  </a:lnTo>
                  <a:lnTo>
                    <a:pt x="8188759" y="4293127"/>
                  </a:lnTo>
                  <a:cubicBezTo>
                    <a:pt x="7558385" y="3512532"/>
                    <a:pt x="6910388" y="2764753"/>
                    <a:pt x="6121400" y="2279507"/>
                  </a:cubicBezTo>
                  <a:cubicBezTo>
                    <a:pt x="5219700" y="1724940"/>
                    <a:pt x="4121150" y="1492107"/>
                    <a:pt x="3048000" y="1301607"/>
                  </a:cubicBezTo>
                  <a:cubicBezTo>
                    <a:pt x="2176066" y="1146826"/>
                    <a:pt x="889124" y="1284087"/>
                    <a:pt x="120418" y="1219521"/>
                  </a:cubicBezTo>
                  <a:lnTo>
                    <a:pt x="0" y="1206093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20000">
                  <a:schemeClr val="accent1">
                    <a:lumMod val="45000"/>
                    <a:lumOff val="55000"/>
                    <a:alpha val="15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0D60DDF6-A790-76DD-CB54-F8673CEB359A}"/>
                </a:ext>
              </a:extLst>
            </p:cNvPr>
            <p:cNvSpPr/>
            <p:nvPr/>
          </p:nvSpPr>
          <p:spPr bwMode="auto">
            <a:xfrm>
              <a:off x="2067723" y="1"/>
              <a:ext cx="10122690" cy="4863689"/>
            </a:xfrm>
            <a:custGeom>
              <a:avLst/>
              <a:gdLst>
                <a:gd name="connsiteX0" fmla="*/ 0 w 10122690"/>
                <a:gd name="connsiteY0" fmla="*/ 0 h 4863689"/>
                <a:gd name="connsiteX1" fmla="*/ 2154908 w 10122690"/>
                <a:gd name="connsiteY1" fmla="*/ 0 h 4863689"/>
                <a:gd name="connsiteX2" fmla="*/ 2243332 w 10122690"/>
                <a:gd name="connsiteY2" fmla="*/ 158750 h 4863689"/>
                <a:gd name="connsiteX3" fmla="*/ 3977477 w 10122690"/>
                <a:gd name="connsiteY3" fmla="*/ 2463800 h 4863689"/>
                <a:gd name="connsiteX4" fmla="*/ 8028777 w 10122690"/>
                <a:gd name="connsiteY4" fmla="*/ 3263900 h 4863689"/>
                <a:gd name="connsiteX5" fmla="*/ 10109662 w 10122690"/>
                <a:gd name="connsiteY5" fmla="*/ 3127168 h 4863689"/>
                <a:gd name="connsiteX6" fmla="*/ 10122690 w 10122690"/>
                <a:gd name="connsiteY6" fmla="*/ 3126658 h 4863689"/>
                <a:gd name="connsiteX7" fmla="*/ 10122690 w 10122690"/>
                <a:gd name="connsiteY7" fmla="*/ 4863689 h 4863689"/>
                <a:gd name="connsiteX8" fmla="*/ 10008786 w 10122690"/>
                <a:gd name="connsiteY8" fmla="*/ 4842148 h 4863689"/>
                <a:gd name="connsiteX9" fmla="*/ 4599777 w 10122690"/>
                <a:gd name="connsiteY9" fmla="*/ 3314700 h 4863689"/>
                <a:gd name="connsiteX10" fmla="*/ 2542378 w 10122690"/>
                <a:gd name="connsiteY10" fmla="*/ 1955800 h 4863689"/>
                <a:gd name="connsiteX11" fmla="*/ 463695 w 10122690"/>
                <a:gd name="connsiteY11" fmla="*/ 365869 h 486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122690" h="4863689">
                  <a:moveTo>
                    <a:pt x="0" y="0"/>
                  </a:moveTo>
                  <a:lnTo>
                    <a:pt x="2154908" y="0"/>
                  </a:lnTo>
                  <a:lnTo>
                    <a:pt x="2243332" y="158750"/>
                  </a:lnTo>
                  <a:cubicBezTo>
                    <a:pt x="2645168" y="890190"/>
                    <a:pt x="3210715" y="2005012"/>
                    <a:pt x="3977477" y="2463800"/>
                  </a:cubicBezTo>
                  <a:cubicBezTo>
                    <a:pt x="4999827" y="3075517"/>
                    <a:pt x="6911177" y="3139017"/>
                    <a:pt x="8028777" y="3263900"/>
                  </a:cubicBezTo>
                  <a:cubicBezTo>
                    <a:pt x="8797127" y="3349757"/>
                    <a:pt x="9568478" y="3162490"/>
                    <a:pt x="10109662" y="3127168"/>
                  </a:cubicBezTo>
                  <a:lnTo>
                    <a:pt x="10122690" y="3126658"/>
                  </a:lnTo>
                  <a:lnTo>
                    <a:pt x="10122690" y="4863689"/>
                  </a:lnTo>
                  <a:lnTo>
                    <a:pt x="10008786" y="4842148"/>
                  </a:lnTo>
                  <a:cubicBezTo>
                    <a:pt x="8619029" y="4560689"/>
                    <a:pt x="5761034" y="3748088"/>
                    <a:pt x="4599777" y="3314700"/>
                  </a:cubicBezTo>
                  <a:cubicBezTo>
                    <a:pt x="3272627" y="2819400"/>
                    <a:pt x="3357294" y="2546350"/>
                    <a:pt x="2542378" y="1955800"/>
                  </a:cubicBezTo>
                  <a:cubicBezTo>
                    <a:pt x="1931190" y="1512888"/>
                    <a:pt x="1211060" y="953889"/>
                    <a:pt x="463695" y="365869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57000">
                  <a:schemeClr val="accent1">
                    <a:lumMod val="45000"/>
                    <a:lumOff val="55000"/>
                    <a:alpha val="9000"/>
                  </a:schemeClr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27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noAutofit/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32BDEA0F-CA71-166C-B620-0AB9D0DF293D}"/>
              </a:ext>
            </a:extLst>
          </p:cNvPr>
          <p:cNvSpPr/>
          <p:nvPr/>
        </p:nvSpPr>
        <p:spPr>
          <a:xfrm>
            <a:off x="5002934" y="1662954"/>
            <a:ext cx="4980910" cy="2358710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69" name="图片 68">
            <a:extLst>
              <a:ext uri="{FF2B5EF4-FFF2-40B4-BE49-F238E27FC236}">
                <a16:creationId xmlns:a16="http://schemas.microsoft.com/office/drawing/2014/main" id="{6D58A162-811F-145B-2CAA-61F6DF952A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533" y="4789356"/>
            <a:ext cx="6223879" cy="2070231"/>
          </a:xfrm>
          <a:prstGeom prst="rect">
            <a:avLst/>
          </a:prstGeom>
        </p:spPr>
      </p:pic>
      <p:grpSp>
        <p:nvGrpSpPr>
          <p:cNvPr id="244" name="图形 29">
            <a:extLst>
              <a:ext uri="{FF2B5EF4-FFF2-40B4-BE49-F238E27FC236}">
                <a16:creationId xmlns:a16="http://schemas.microsoft.com/office/drawing/2014/main" id="{3E4E1479-BCF4-A60C-8B28-037B43256074}"/>
              </a:ext>
            </a:extLst>
          </p:cNvPr>
          <p:cNvGrpSpPr/>
          <p:nvPr/>
        </p:nvGrpSpPr>
        <p:grpSpPr>
          <a:xfrm flipH="1">
            <a:off x="9551590" y="-322123"/>
            <a:ext cx="3214646" cy="1669236"/>
            <a:chOff x="5909168" y="2800540"/>
            <a:chExt cx="1040286" cy="517016"/>
          </a:xfrm>
        </p:grpSpPr>
        <p:sp>
          <p:nvSpPr>
            <p:cNvPr id="245" name="任意多边形: 形状 244">
              <a:extLst>
                <a:ext uri="{FF2B5EF4-FFF2-40B4-BE49-F238E27FC236}">
                  <a16:creationId xmlns:a16="http://schemas.microsoft.com/office/drawing/2014/main" id="{D619B2AA-0C37-ED3D-8A52-7BF53A5343FD}"/>
                </a:ext>
              </a:extLst>
            </p:cNvPr>
            <p:cNvSpPr/>
            <p:nvPr/>
          </p:nvSpPr>
          <p:spPr>
            <a:xfrm>
              <a:off x="5909168" y="2800540"/>
              <a:ext cx="1040286" cy="517016"/>
            </a:xfrm>
            <a:custGeom>
              <a:avLst/>
              <a:gdLst>
                <a:gd name="connsiteX0" fmla="*/ 371155 w 1040286"/>
                <a:gd name="connsiteY0" fmla="*/ 517017 h 517016"/>
                <a:gd name="connsiteX1" fmla="*/ 264665 w 1040286"/>
                <a:gd name="connsiteY1" fmla="*/ 484442 h 517016"/>
                <a:gd name="connsiteX2" fmla="*/ 256283 w 1040286"/>
                <a:gd name="connsiteY2" fmla="*/ 477869 h 517016"/>
                <a:gd name="connsiteX3" fmla="*/ 207230 w 1040286"/>
                <a:gd name="connsiteY3" fmla="*/ 488537 h 517016"/>
                <a:gd name="connsiteX4" fmla="*/ 187608 w 1040286"/>
                <a:gd name="connsiteY4" fmla="*/ 487204 h 517016"/>
                <a:gd name="connsiteX5" fmla="*/ 89501 w 1040286"/>
                <a:gd name="connsiteY5" fmla="*/ 422148 h 517016"/>
                <a:gd name="connsiteX6" fmla="*/ 5776 w 1040286"/>
                <a:gd name="connsiteY6" fmla="*/ 350901 h 517016"/>
                <a:gd name="connsiteX7" fmla="*/ 16825 w 1040286"/>
                <a:gd name="connsiteY7" fmla="*/ 253174 h 517016"/>
                <a:gd name="connsiteX8" fmla="*/ 106741 w 1040286"/>
                <a:gd name="connsiteY8" fmla="*/ 193643 h 517016"/>
                <a:gd name="connsiteX9" fmla="*/ 126553 w 1040286"/>
                <a:gd name="connsiteY9" fmla="*/ 156877 h 517016"/>
                <a:gd name="connsiteX10" fmla="*/ 210087 w 1040286"/>
                <a:gd name="connsiteY10" fmla="*/ 120777 h 517016"/>
                <a:gd name="connsiteX11" fmla="*/ 290478 w 1040286"/>
                <a:gd name="connsiteY11" fmla="*/ 161830 h 517016"/>
                <a:gd name="connsiteX12" fmla="*/ 302956 w 1040286"/>
                <a:gd name="connsiteY12" fmla="*/ 178499 h 517016"/>
                <a:gd name="connsiteX13" fmla="*/ 314386 w 1040286"/>
                <a:gd name="connsiteY13" fmla="*/ 92107 h 517016"/>
                <a:gd name="connsiteX14" fmla="*/ 417923 w 1040286"/>
                <a:gd name="connsiteY14" fmla="*/ 32290 h 517016"/>
                <a:gd name="connsiteX15" fmla="*/ 419256 w 1040286"/>
                <a:gd name="connsiteY15" fmla="*/ 32290 h 517016"/>
                <a:gd name="connsiteX16" fmla="*/ 511458 w 1040286"/>
                <a:gd name="connsiteY16" fmla="*/ 0 h 517016"/>
                <a:gd name="connsiteX17" fmla="*/ 610423 w 1040286"/>
                <a:gd name="connsiteY17" fmla="*/ 52197 h 517016"/>
                <a:gd name="connsiteX18" fmla="*/ 694719 w 1040286"/>
                <a:gd name="connsiteY18" fmla="*/ 93821 h 517016"/>
                <a:gd name="connsiteX19" fmla="*/ 715960 w 1040286"/>
                <a:gd name="connsiteY19" fmla="*/ 161449 h 517016"/>
                <a:gd name="connsiteX20" fmla="*/ 796732 w 1040286"/>
                <a:gd name="connsiteY20" fmla="*/ 226505 h 517016"/>
                <a:gd name="connsiteX21" fmla="*/ 866550 w 1040286"/>
                <a:gd name="connsiteY21" fmla="*/ 304419 h 517016"/>
                <a:gd name="connsiteX22" fmla="*/ 904650 w 1040286"/>
                <a:gd name="connsiteY22" fmla="*/ 306419 h 517016"/>
                <a:gd name="connsiteX23" fmla="*/ 998090 w 1040286"/>
                <a:gd name="connsiteY23" fmla="*/ 286798 h 517016"/>
                <a:gd name="connsiteX24" fmla="*/ 1017140 w 1040286"/>
                <a:gd name="connsiteY24" fmla="*/ 276797 h 517016"/>
                <a:gd name="connsiteX25" fmla="*/ 1026570 w 1040286"/>
                <a:gd name="connsiteY25" fmla="*/ 278797 h 517016"/>
                <a:gd name="connsiteX26" fmla="*/ 1039619 w 1040286"/>
                <a:gd name="connsiteY26" fmla="*/ 305372 h 517016"/>
                <a:gd name="connsiteX27" fmla="*/ 805876 w 1040286"/>
                <a:gd name="connsiteY27" fmla="*/ 444246 h 517016"/>
                <a:gd name="connsiteX28" fmla="*/ 805876 w 1040286"/>
                <a:gd name="connsiteY28" fmla="*/ 444246 h 517016"/>
                <a:gd name="connsiteX29" fmla="*/ 658810 w 1040286"/>
                <a:gd name="connsiteY29" fmla="*/ 423958 h 517016"/>
                <a:gd name="connsiteX30" fmla="*/ 542986 w 1040286"/>
                <a:gd name="connsiteY30" fmla="*/ 510826 h 517016"/>
                <a:gd name="connsiteX31" fmla="*/ 456308 w 1040286"/>
                <a:gd name="connsiteY31" fmla="*/ 486632 h 517016"/>
                <a:gd name="connsiteX32" fmla="*/ 371155 w 1040286"/>
                <a:gd name="connsiteY32" fmla="*/ 517017 h 5170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040286" h="517016">
                  <a:moveTo>
                    <a:pt x="371155" y="517017"/>
                  </a:moveTo>
                  <a:cubicBezTo>
                    <a:pt x="334293" y="517017"/>
                    <a:pt x="298860" y="500444"/>
                    <a:pt x="264665" y="484442"/>
                  </a:cubicBezTo>
                  <a:cubicBezTo>
                    <a:pt x="261332" y="482918"/>
                    <a:pt x="258474" y="480632"/>
                    <a:pt x="256283" y="477869"/>
                  </a:cubicBezTo>
                  <a:cubicBezTo>
                    <a:pt x="241615" y="485013"/>
                    <a:pt x="225232" y="488537"/>
                    <a:pt x="207230" y="488537"/>
                  </a:cubicBezTo>
                  <a:cubicBezTo>
                    <a:pt x="200943" y="488537"/>
                    <a:pt x="194276" y="488061"/>
                    <a:pt x="187608" y="487204"/>
                  </a:cubicBezTo>
                  <a:cubicBezTo>
                    <a:pt x="131220" y="479584"/>
                    <a:pt x="101121" y="450533"/>
                    <a:pt x="89501" y="422148"/>
                  </a:cubicBezTo>
                  <a:cubicBezTo>
                    <a:pt x="51115" y="416814"/>
                    <a:pt x="19016" y="390049"/>
                    <a:pt x="5776" y="350901"/>
                  </a:cubicBezTo>
                  <a:cubicBezTo>
                    <a:pt x="-2606" y="326041"/>
                    <a:pt x="-4130" y="287465"/>
                    <a:pt x="16825" y="253174"/>
                  </a:cubicBezTo>
                  <a:cubicBezTo>
                    <a:pt x="29779" y="232029"/>
                    <a:pt x="55592" y="205550"/>
                    <a:pt x="106741" y="193643"/>
                  </a:cubicBezTo>
                  <a:cubicBezTo>
                    <a:pt x="109694" y="180594"/>
                    <a:pt x="116456" y="167926"/>
                    <a:pt x="126553" y="156877"/>
                  </a:cubicBezTo>
                  <a:cubicBezTo>
                    <a:pt x="146841" y="134684"/>
                    <a:pt x="178845" y="120777"/>
                    <a:pt x="210087" y="120777"/>
                  </a:cubicBezTo>
                  <a:cubicBezTo>
                    <a:pt x="242853" y="120777"/>
                    <a:pt x="271333" y="135350"/>
                    <a:pt x="290478" y="161830"/>
                  </a:cubicBezTo>
                  <a:cubicBezTo>
                    <a:pt x="294764" y="167831"/>
                    <a:pt x="298955" y="173355"/>
                    <a:pt x="302956" y="178499"/>
                  </a:cubicBezTo>
                  <a:cubicBezTo>
                    <a:pt x="298003" y="152114"/>
                    <a:pt x="300384" y="120015"/>
                    <a:pt x="314386" y="92107"/>
                  </a:cubicBezTo>
                  <a:cubicBezTo>
                    <a:pt x="333626" y="53531"/>
                    <a:pt x="370393" y="32290"/>
                    <a:pt x="417923" y="32290"/>
                  </a:cubicBezTo>
                  <a:cubicBezTo>
                    <a:pt x="418399" y="32290"/>
                    <a:pt x="418875" y="32290"/>
                    <a:pt x="419256" y="32290"/>
                  </a:cubicBezTo>
                  <a:cubicBezTo>
                    <a:pt x="440592" y="10192"/>
                    <a:pt x="479835" y="0"/>
                    <a:pt x="511458" y="0"/>
                  </a:cubicBezTo>
                  <a:cubicBezTo>
                    <a:pt x="556988" y="0"/>
                    <a:pt x="592706" y="19145"/>
                    <a:pt x="610423" y="52197"/>
                  </a:cubicBezTo>
                  <a:cubicBezTo>
                    <a:pt x="636617" y="54007"/>
                    <a:pt x="672050" y="65532"/>
                    <a:pt x="694719" y="93821"/>
                  </a:cubicBezTo>
                  <a:cubicBezTo>
                    <a:pt x="705768" y="107537"/>
                    <a:pt x="717103" y="129540"/>
                    <a:pt x="715960" y="161449"/>
                  </a:cubicBezTo>
                  <a:cubicBezTo>
                    <a:pt x="748440" y="166688"/>
                    <a:pt x="768824" y="180023"/>
                    <a:pt x="796732" y="226505"/>
                  </a:cubicBezTo>
                  <a:cubicBezTo>
                    <a:pt x="825402" y="274320"/>
                    <a:pt x="842833" y="301562"/>
                    <a:pt x="866550" y="304419"/>
                  </a:cubicBezTo>
                  <a:cubicBezTo>
                    <a:pt x="876837" y="305657"/>
                    <a:pt x="890648" y="306419"/>
                    <a:pt x="904650" y="306419"/>
                  </a:cubicBezTo>
                  <a:cubicBezTo>
                    <a:pt x="963324" y="306419"/>
                    <a:pt x="992661" y="294704"/>
                    <a:pt x="998090" y="286798"/>
                  </a:cubicBezTo>
                  <a:cubicBezTo>
                    <a:pt x="1002567" y="280321"/>
                    <a:pt x="1009711" y="276797"/>
                    <a:pt x="1017140" y="276797"/>
                  </a:cubicBezTo>
                  <a:cubicBezTo>
                    <a:pt x="1020284" y="276797"/>
                    <a:pt x="1023522" y="277463"/>
                    <a:pt x="1026570" y="278797"/>
                  </a:cubicBezTo>
                  <a:cubicBezTo>
                    <a:pt x="1036762" y="283369"/>
                    <a:pt x="1042286" y="294513"/>
                    <a:pt x="1039619" y="305372"/>
                  </a:cubicBezTo>
                  <a:cubicBezTo>
                    <a:pt x="1038286" y="311087"/>
                    <a:pt x="1003805" y="444246"/>
                    <a:pt x="805876" y="444246"/>
                  </a:cubicBezTo>
                  <a:cubicBezTo>
                    <a:pt x="805876" y="444246"/>
                    <a:pt x="805876" y="444246"/>
                    <a:pt x="805876" y="444246"/>
                  </a:cubicBezTo>
                  <a:cubicBezTo>
                    <a:pt x="761775" y="444246"/>
                    <a:pt x="712436" y="437388"/>
                    <a:pt x="658810" y="423958"/>
                  </a:cubicBezTo>
                  <a:cubicBezTo>
                    <a:pt x="641379" y="479489"/>
                    <a:pt x="600231" y="510826"/>
                    <a:pt x="542986" y="510826"/>
                  </a:cubicBezTo>
                  <a:cubicBezTo>
                    <a:pt x="509553" y="510826"/>
                    <a:pt x="476120" y="499491"/>
                    <a:pt x="456308" y="486632"/>
                  </a:cubicBezTo>
                  <a:cubicBezTo>
                    <a:pt x="427448" y="507302"/>
                    <a:pt x="400111" y="517017"/>
                    <a:pt x="371155" y="517017"/>
                  </a:cubicBezTo>
                  <a:close/>
                </a:path>
              </a:pathLst>
            </a:custGeom>
            <a:gradFill>
              <a:gsLst>
                <a:gs pos="0">
                  <a:srgbClr val="DAA25E"/>
                </a:gs>
                <a:gs pos="100000">
                  <a:srgbClr val="FFF4B8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6" name="任意多边形: 形状 245">
              <a:extLst>
                <a:ext uri="{FF2B5EF4-FFF2-40B4-BE49-F238E27FC236}">
                  <a16:creationId xmlns:a16="http://schemas.microsoft.com/office/drawing/2014/main" id="{1627D49F-1BFF-8EBA-B20B-2210441448A6}"/>
                </a:ext>
              </a:extLst>
            </p:cNvPr>
            <p:cNvSpPr/>
            <p:nvPr/>
          </p:nvSpPr>
          <p:spPr>
            <a:xfrm>
              <a:off x="5932146" y="2823733"/>
              <a:ext cx="993972" cy="470695"/>
            </a:xfrm>
            <a:custGeom>
              <a:avLst/>
              <a:gdLst>
                <a:gd name="connsiteX0" fmla="*/ 993972 w 993972"/>
                <a:gd name="connsiteY0" fmla="*/ 276749 h 470695"/>
                <a:gd name="connsiteX1" fmla="*/ 618592 w 993972"/>
                <a:gd name="connsiteY1" fmla="*/ 372285 h 470695"/>
                <a:gd name="connsiteX2" fmla="*/ 435236 w 993972"/>
                <a:gd name="connsiteY2" fmla="*/ 432102 h 470695"/>
                <a:gd name="connsiteX3" fmla="*/ 251403 w 993972"/>
                <a:gd name="connsiteY3" fmla="*/ 440294 h 470695"/>
                <a:gd name="connsiteX4" fmla="*/ 294837 w 993972"/>
                <a:gd name="connsiteY4" fmla="*/ 304277 h 470695"/>
                <a:gd name="connsiteX5" fmla="*/ 167679 w 993972"/>
                <a:gd name="connsiteY5" fmla="*/ 292656 h 470695"/>
                <a:gd name="connsiteX6" fmla="*/ 200826 w 993972"/>
                <a:gd name="connsiteY6" fmla="*/ 376095 h 470695"/>
                <a:gd name="connsiteX7" fmla="*/ 239878 w 993972"/>
                <a:gd name="connsiteY7" fmla="*/ 340376 h 470695"/>
                <a:gd name="connsiteX8" fmla="*/ 217399 w 993972"/>
                <a:gd name="connsiteY8" fmla="*/ 346187 h 470695"/>
                <a:gd name="connsiteX9" fmla="*/ 182633 w 993972"/>
                <a:gd name="connsiteY9" fmla="*/ 320088 h 470695"/>
                <a:gd name="connsiteX10" fmla="*/ 240545 w 993972"/>
                <a:gd name="connsiteY10" fmla="*/ 283226 h 470695"/>
                <a:gd name="connsiteX11" fmla="*/ 275311 w 993972"/>
                <a:gd name="connsiteY11" fmla="*/ 370094 h 470695"/>
                <a:gd name="connsiteX12" fmla="*/ 167679 w 993972"/>
                <a:gd name="connsiteY12" fmla="*/ 441056 h 470695"/>
                <a:gd name="connsiteX13" fmla="*/ 84240 w 993972"/>
                <a:gd name="connsiteY13" fmla="*/ 376667 h 470695"/>
                <a:gd name="connsiteX14" fmla="*/ 4611 w 993972"/>
                <a:gd name="connsiteY14" fmla="*/ 320183 h 470695"/>
                <a:gd name="connsiteX15" fmla="*/ 105195 w 993972"/>
                <a:gd name="connsiteY15" fmla="*/ 189881 h 470695"/>
                <a:gd name="connsiteX16" fmla="*/ 248451 w 993972"/>
                <a:gd name="connsiteY16" fmla="*/ 152258 h 470695"/>
                <a:gd name="connsiteX17" fmla="*/ 369323 w 993972"/>
                <a:gd name="connsiteY17" fmla="*/ 239792 h 470695"/>
                <a:gd name="connsiteX18" fmla="*/ 437331 w 993972"/>
                <a:gd name="connsiteY18" fmla="*/ 142066 h 470695"/>
                <a:gd name="connsiteX19" fmla="*/ 363513 w 993972"/>
                <a:gd name="connsiteY19" fmla="*/ 136256 h 470695"/>
                <a:gd name="connsiteX20" fmla="*/ 390278 w 993972"/>
                <a:gd name="connsiteY20" fmla="*/ 152162 h 470695"/>
                <a:gd name="connsiteX21" fmla="*/ 409137 w 993972"/>
                <a:gd name="connsiteY21" fmla="*/ 171689 h 470695"/>
                <a:gd name="connsiteX22" fmla="*/ 313602 w 993972"/>
                <a:gd name="connsiteY22" fmla="*/ 179690 h 470695"/>
                <a:gd name="connsiteX23" fmla="*/ 406947 w 993972"/>
                <a:gd name="connsiteY23" fmla="*/ 32814 h 470695"/>
                <a:gd name="connsiteX24" fmla="*/ 571920 w 993972"/>
                <a:gd name="connsiteY24" fmla="*/ 52340 h 470695"/>
                <a:gd name="connsiteX25" fmla="*/ 666693 w 993972"/>
                <a:gd name="connsiteY25" fmla="*/ 158735 h 470695"/>
                <a:gd name="connsiteX26" fmla="*/ 753562 w 993972"/>
                <a:gd name="connsiteY26" fmla="*/ 215218 h 470695"/>
                <a:gd name="connsiteX27" fmla="*/ 840430 w 993972"/>
                <a:gd name="connsiteY27" fmla="*/ 304277 h 470695"/>
                <a:gd name="connsiteX28" fmla="*/ 993972 w 993972"/>
                <a:gd name="connsiteY28" fmla="*/ 276749 h 4706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993972" h="470695">
                  <a:moveTo>
                    <a:pt x="993972" y="276749"/>
                  </a:moveTo>
                  <a:cubicBezTo>
                    <a:pt x="993972" y="276749"/>
                    <a:pt x="948633" y="464868"/>
                    <a:pt x="618592" y="372285"/>
                  </a:cubicBezTo>
                  <a:cubicBezTo>
                    <a:pt x="593541" y="518970"/>
                    <a:pt x="433331" y="451438"/>
                    <a:pt x="435236" y="432102"/>
                  </a:cubicBezTo>
                  <a:cubicBezTo>
                    <a:pt x="365799" y="491919"/>
                    <a:pt x="319412" y="472107"/>
                    <a:pt x="251403" y="440294"/>
                  </a:cubicBezTo>
                  <a:cubicBezTo>
                    <a:pt x="286170" y="415719"/>
                    <a:pt x="328080" y="360665"/>
                    <a:pt x="294837" y="304277"/>
                  </a:cubicBezTo>
                  <a:cubicBezTo>
                    <a:pt x="261595" y="247793"/>
                    <a:pt x="203969" y="244936"/>
                    <a:pt x="167679" y="292656"/>
                  </a:cubicBezTo>
                  <a:cubicBezTo>
                    <a:pt x="131293" y="340376"/>
                    <a:pt x="178632" y="370285"/>
                    <a:pt x="200826" y="376095"/>
                  </a:cubicBezTo>
                  <a:cubicBezTo>
                    <a:pt x="223019" y="381905"/>
                    <a:pt x="247117" y="362855"/>
                    <a:pt x="239878" y="340376"/>
                  </a:cubicBezTo>
                  <a:cubicBezTo>
                    <a:pt x="232639" y="317993"/>
                    <a:pt x="230448" y="333137"/>
                    <a:pt x="217399" y="346187"/>
                  </a:cubicBezTo>
                  <a:cubicBezTo>
                    <a:pt x="204350" y="359236"/>
                    <a:pt x="184062" y="343329"/>
                    <a:pt x="182633" y="320088"/>
                  </a:cubicBezTo>
                  <a:cubicBezTo>
                    <a:pt x="181204" y="296942"/>
                    <a:pt x="211589" y="276654"/>
                    <a:pt x="240545" y="283226"/>
                  </a:cubicBezTo>
                  <a:cubicBezTo>
                    <a:pt x="269501" y="289703"/>
                    <a:pt x="293409" y="325232"/>
                    <a:pt x="275311" y="370094"/>
                  </a:cubicBezTo>
                  <a:cubicBezTo>
                    <a:pt x="257214" y="414957"/>
                    <a:pt x="226448" y="448961"/>
                    <a:pt x="167679" y="441056"/>
                  </a:cubicBezTo>
                  <a:cubicBezTo>
                    <a:pt x="108909" y="433055"/>
                    <a:pt x="87192" y="399050"/>
                    <a:pt x="84240" y="376667"/>
                  </a:cubicBezTo>
                  <a:cubicBezTo>
                    <a:pt x="53093" y="378095"/>
                    <a:pt x="18422" y="360760"/>
                    <a:pt x="4611" y="320183"/>
                  </a:cubicBezTo>
                  <a:cubicBezTo>
                    <a:pt x="-9105" y="279702"/>
                    <a:pt x="3182" y="205121"/>
                    <a:pt x="105195" y="189881"/>
                  </a:cubicBezTo>
                  <a:cubicBezTo>
                    <a:pt x="100146" y="133398"/>
                    <a:pt x="202159" y="87869"/>
                    <a:pt x="248451" y="152258"/>
                  </a:cubicBezTo>
                  <a:cubicBezTo>
                    <a:pt x="294742" y="216647"/>
                    <a:pt x="329508" y="240554"/>
                    <a:pt x="369323" y="239792"/>
                  </a:cubicBezTo>
                  <a:cubicBezTo>
                    <a:pt x="409137" y="239030"/>
                    <a:pt x="456191" y="191310"/>
                    <a:pt x="437331" y="142066"/>
                  </a:cubicBezTo>
                  <a:cubicBezTo>
                    <a:pt x="418472" y="92822"/>
                    <a:pt x="365703" y="105871"/>
                    <a:pt x="363513" y="136256"/>
                  </a:cubicBezTo>
                  <a:cubicBezTo>
                    <a:pt x="361322" y="166640"/>
                    <a:pt x="384468" y="164450"/>
                    <a:pt x="390278" y="152162"/>
                  </a:cubicBezTo>
                  <a:cubicBezTo>
                    <a:pt x="396088" y="139875"/>
                    <a:pt x="418472" y="144923"/>
                    <a:pt x="409137" y="171689"/>
                  </a:cubicBezTo>
                  <a:cubicBezTo>
                    <a:pt x="399708" y="198454"/>
                    <a:pt x="339700" y="214361"/>
                    <a:pt x="313602" y="179690"/>
                  </a:cubicBezTo>
                  <a:cubicBezTo>
                    <a:pt x="287503" y="144923"/>
                    <a:pt x="291885" y="23384"/>
                    <a:pt x="406947" y="32814"/>
                  </a:cubicBezTo>
                  <a:cubicBezTo>
                    <a:pt x="427235" y="-4048"/>
                    <a:pt x="547345" y="-24336"/>
                    <a:pt x="571920" y="52340"/>
                  </a:cubicBezTo>
                  <a:cubicBezTo>
                    <a:pt x="607353" y="47959"/>
                    <a:pt x="685553" y="73295"/>
                    <a:pt x="666693" y="158735"/>
                  </a:cubicBezTo>
                  <a:cubicBezTo>
                    <a:pt x="706508" y="161592"/>
                    <a:pt x="723177" y="164545"/>
                    <a:pt x="753562" y="215218"/>
                  </a:cubicBezTo>
                  <a:cubicBezTo>
                    <a:pt x="783946" y="265891"/>
                    <a:pt x="804901" y="299895"/>
                    <a:pt x="840430" y="304277"/>
                  </a:cubicBezTo>
                  <a:cubicBezTo>
                    <a:pt x="876053" y="308563"/>
                    <a:pt x="971589" y="309325"/>
                    <a:pt x="993972" y="276749"/>
                  </a:cubicBezTo>
                  <a:close/>
                </a:path>
              </a:pathLst>
            </a:custGeom>
            <a:gradFill>
              <a:gsLst>
                <a:gs pos="0">
                  <a:srgbClr val="F35541"/>
                </a:gs>
                <a:gs pos="100000">
                  <a:srgbClr val="C10000"/>
                </a:gs>
              </a:gsLst>
              <a:lin ang="2700000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32B5709C-BC5A-30A6-1CE2-3C9822655606}"/>
              </a:ext>
            </a:extLst>
          </p:cNvPr>
          <p:cNvGrpSpPr/>
          <p:nvPr/>
        </p:nvGrpSpPr>
        <p:grpSpPr>
          <a:xfrm>
            <a:off x="0" y="4509914"/>
            <a:ext cx="5609180" cy="2349674"/>
            <a:chOff x="0" y="3909385"/>
            <a:chExt cx="7042772" cy="295020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E54337B7-1DAE-C903-6718-55917469029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2013" b="24502"/>
            <a:stretch>
              <a:fillRect/>
            </a:stretch>
          </p:blipFill>
          <p:spPr>
            <a:xfrm>
              <a:off x="0" y="3909385"/>
              <a:ext cx="7042772" cy="2950203"/>
            </a:xfrm>
            <a:custGeom>
              <a:avLst/>
              <a:gdLst>
                <a:gd name="connsiteX0" fmla="*/ 0 w 7042772"/>
                <a:gd name="connsiteY0" fmla="*/ 0 h 2950203"/>
                <a:gd name="connsiteX1" fmla="*/ 7042772 w 7042772"/>
                <a:gd name="connsiteY1" fmla="*/ 0 h 2950203"/>
                <a:gd name="connsiteX2" fmla="*/ 7042772 w 7042772"/>
                <a:gd name="connsiteY2" fmla="*/ 2950203 h 2950203"/>
                <a:gd name="connsiteX3" fmla="*/ 0 w 7042772"/>
                <a:gd name="connsiteY3" fmla="*/ 2950203 h 29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042772" h="2950203">
                  <a:moveTo>
                    <a:pt x="0" y="0"/>
                  </a:moveTo>
                  <a:lnTo>
                    <a:pt x="7042772" y="0"/>
                  </a:lnTo>
                  <a:lnTo>
                    <a:pt x="7042772" y="2950203"/>
                  </a:lnTo>
                  <a:lnTo>
                    <a:pt x="0" y="2950203"/>
                  </a:lnTo>
                  <a:close/>
                </a:path>
              </a:pathLst>
            </a:custGeom>
          </p:spPr>
        </p:pic>
        <p:grpSp>
          <p:nvGrpSpPr>
            <p:cNvPr id="200" name="图形 149">
              <a:extLst>
                <a:ext uri="{FF2B5EF4-FFF2-40B4-BE49-F238E27FC236}">
                  <a16:creationId xmlns:a16="http://schemas.microsoft.com/office/drawing/2014/main" id="{F401801B-C72C-3AAB-1AA9-F03CD2675533}"/>
                </a:ext>
              </a:extLst>
            </p:cNvPr>
            <p:cNvGrpSpPr/>
            <p:nvPr/>
          </p:nvGrpSpPr>
          <p:grpSpPr>
            <a:xfrm>
              <a:off x="982695" y="4758936"/>
              <a:ext cx="1759134" cy="1748615"/>
              <a:chOff x="6648450" y="3729015"/>
              <a:chExt cx="1759962" cy="1749438"/>
            </a:xfrm>
          </p:grpSpPr>
          <p:grpSp>
            <p:nvGrpSpPr>
              <p:cNvPr id="201" name="图形 149">
                <a:extLst>
                  <a:ext uri="{FF2B5EF4-FFF2-40B4-BE49-F238E27FC236}">
                    <a16:creationId xmlns:a16="http://schemas.microsoft.com/office/drawing/2014/main" id="{07CB44E5-B531-6D01-DA6A-DCE63A5EC197}"/>
                  </a:ext>
                </a:extLst>
              </p:cNvPr>
              <p:cNvGrpSpPr/>
              <p:nvPr/>
            </p:nvGrpSpPr>
            <p:grpSpPr>
              <a:xfrm>
                <a:off x="6648450" y="3729015"/>
                <a:ext cx="1014412" cy="307620"/>
                <a:chOff x="6648450" y="3729015"/>
                <a:chExt cx="1014412" cy="307620"/>
              </a:xfrm>
            </p:grpSpPr>
            <p:sp>
              <p:nvSpPr>
                <p:cNvPr id="218" name="任意多边形: 形状 217">
                  <a:extLst>
                    <a:ext uri="{FF2B5EF4-FFF2-40B4-BE49-F238E27FC236}">
                      <a16:creationId xmlns:a16="http://schemas.microsoft.com/office/drawing/2014/main" id="{B7FDF70E-8A9C-0192-7B9D-F2039C5E340D}"/>
                    </a:ext>
                  </a:extLst>
                </p:cNvPr>
                <p:cNvSpPr/>
                <p:nvPr/>
              </p:nvSpPr>
              <p:spPr>
                <a:xfrm>
                  <a:off x="6648450" y="3729015"/>
                  <a:ext cx="1014412" cy="307620"/>
                </a:xfrm>
                <a:custGeom>
                  <a:avLst/>
                  <a:gdLst>
                    <a:gd name="connsiteX0" fmla="*/ 1014413 w 1014412"/>
                    <a:gd name="connsiteY0" fmla="*/ 69173 h 307620"/>
                    <a:gd name="connsiteX1" fmla="*/ 0 w 1014412"/>
                    <a:gd name="connsiteY1" fmla="*/ 226336 h 307620"/>
                    <a:gd name="connsiteX2" fmla="*/ 845344 w 1014412"/>
                    <a:gd name="connsiteY2" fmla="*/ 240623 h 307620"/>
                    <a:gd name="connsiteX3" fmla="*/ 1014413 w 1014412"/>
                    <a:gd name="connsiteY3" fmla="*/ 69173 h 307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4412" h="307620">
                      <a:moveTo>
                        <a:pt x="1014413" y="69173"/>
                      </a:moveTo>
                      <a:cubicBezTo>
                        <a:pt x="1014413" y="69173"/>
                        <a:pt x="338138" y="-164189"/>
                        <a:pt x="0" y="226336"/>
                      </a:cubicBezTo>
                      <a:cubicBezTo>
                        <a:pt x="257175" y="335873"/>
                        <a:pt x="592931" y="328730"/>
                        <a:pt x="845344" y="240623"/>
                      </a:cubicBezTo>
                      <a:cubicBezTo>
                        <a:pt x="976313" y="171567"/>
                        <a:pt x="1014413" y="69173"/>
                        <a:pt x="1014413" y="6917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9" name="任意多边形: 形状 218">
                  <a:extLst>
                    <a:ext uri="{FF2B5EF4-FFF2-40B4-BE49-F238E27FC236}">
                      <a16:creationId xmlns:a16="http://schemas.microsoft.com/office/drawing/2014/main" id="{69A62F05-1A80-FD2C-F487-A86861480CE9}"/>
                    </a:ext>
                  </a:extLst>
                </p:cNvPr>
                <p:cNvSpPr/>
                <p:nvPr/>
              </p:nvSpPr>
              <p:spPr>
                <a:xfrm>
                  <a:off x="7392828" y="3801903"/>
                  <a:ext cx="201072" cy="197643"/>
                </a:xfrm>
                <a:custGeom>
                  <a:avLst/>
                  <a:gdLst>
                    <a:gd name="connsiteX0" fmla="*/ 74485 w 201072"/>
                    <a:gd name="connsiteY0" fmla="*/ 176594 h 197643"/>
                    <a:gd name="connsiteX1" fmla="*/ 201073 w 201072"/>
                    <a:gd name="connsiteY1" fmla="*/ 0 h 197643"/>
                    <a:gd name="connsiteX2" fmla="*/ 0 w 201072"/>
                    <a:gd name="connsiteY2" fmla="*/ 197644 h 197643"/>
                    <a:gd name="connsiteX3" fmla="*/ 74485 w 201072"/>
                    <a:gd name="connsiteY3" fmla="*/ 176594 h 1976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1072" h="197643">
                      <a:moveTo>
                        <a:pt x="74485" y="176594"/>
                      </a:moveTo>
                      <a:cubicBezTo>
                        <a:pt x="74580" y="176022"/>
                        <a:pt x="96583" y="68961"/>
                        <a:pt x="201073" y="0"/>
                      </a:cubicBezTo>
                      <a:cubicBezTo>
                        <a:pt x="97250" y="34862"/>
                        <a:pt x="22764" y="130112"/>
                        <a:pt x="0" y="197644"/>
                      </a:cubicBezTo>
                      <a:cubicBezTo>
                        <a:pt x="25432" y="191262"/>
                        <a:pt x="50292" y="184309"/>
                        <a:pt x="74485" y="176594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2" name="图形 149">
                <a:extLst>
                  <a:ext uri="{FF2B5EF4-FFF2-40B4-BE49-F238E27FC236}">
                    <a16:creationId xmlns:a16="http://schemas.microsoft.com/office/drawing/2014/main" id="{A737107D-10EF-B9B5-2D14-8FB5F3D64786}"/>
                  </a:ext>
                </a:extLst>
              </p:cNvPr>
              <p:cNvGrpSpPr/>
              <p:nvPr/>
            </p:nvGrpSpPr>
            <p:grpSpPr>
              <a:xfrm>
                <a:off x="6964116" y="3753053"/>
                <a:ext cx="1444295" cy="1725401"/>
                <a:chOff x="6964116" y="3753053"/>
                <a:chExt cx="1444295" cy="1725401"/>
              </a:xfrm>
            </p:grpSpPr>
            <p:sp>
              <p:nvSpPr>
                <p:cNvPr id="211" name="任意多边形: 形状 210">
                  <a:extLst>
                    <a:ext uri="{FF2B5EF4-FFF2-40B4-BE49-F238E27FC236}">
                      <a16:creationId xmlns:a16="http://schemas.microsoft.com/office/drawing/2014/main" id="{F0D9DF49-75AC-6A4C-31FE-B97FDFA2EC2F}"/>
                    </a:ext>
                  </a:extLst>
                </p:cNvPr>
                <p:cNvSpPr/>
                <p:nvPr/>
              </p:nvSpPr>
              <p:spPr>
                <a:xfrm>
                  <a:off x="8181117" y="3850747"/>
                  <a:ext cx="84670" cy="151535"/>
                </a:xfrm>
                <a:custGeom>
                  <a:avLst/>
                  <a:gdLst>
                    <a:gd name="connsiteX0" fmla="*/ 0 w 84670"/>
                    <a:gd name="connsiteY0" fmla="*/ 1544 h 151535"/>
                    <a:gd name="connsiteX1" fmla="*/ 61913 w 84670"/>
                    <a:gd name="connsiteY1" fmla="*/ 25166 h 151535"/>
                    <a:gd name="connsiteX2" fmla="*/ 62675 w 84670"/>
                    <a:gd name="connsiteY2" fmla="*/ 148610 h 151535"/>
                    <a:gd name="connsiteX3" fmla="*/ 0 w 84670"/>
                    <a:gd name="connsiteY3" fmla="*/ 1544 h 1515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670" h="151535">
                      <a:moveTo>
                        <a:pt x="0" y="1544"/>
                      </a:moveTo>
                      <a:cubicBezTo>
                        <a:pt x="0" y="1544"/>
                        <a:pt x="29813" y="-9029"/>
                        <a:pt x="61913" y="25166"/>
                      </a:cubicBezTo>
                      <a:cubicBezTo>
                        <a:pt x="94107" y="59360"/>
                        <a:pt x="90107" y="121368"/>
                        <a:pt x="62675" y="148610"/>
                      </a:cubicBezTo>
                      <a:cubicBezTo>
                        <a:pt x="35433" y="176042"/>
                        <a:pt x="0" y="1544"/>
                        <a:pt x="0" y="1544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2" name="任意多边形: 形状 211">
                  <a:extLst>
                    <a:ext uri="{FF2B5EF4-FFF2-40B4-BE49-F238E27FC236}">
                      <a16:creationId xmlns:a16="http://schemas.microsoft.com/office/drawing/2014/main" id="{F9CA9D68-0A54-3F14-602C-B47C7D3003DF}"/>
                    </a:ext>
                  </a:extLst>
                </p:cNvPr>
                <p:cNvSpPr/>
                <p:nvPr/>
              </p:nvSpPr>
              <p:spPr>
                <a:xfrm>
                  <a:off x="8139588" y="5107328"/>
                  <a:ext cx="268823" cy="233434"/>
                </a:xfrm>
                <a:custGeom>
                  <a:avLst/>
                  <a:gdLst>
                    <a:gd name="connsiteX0" fmla="*/ 100299 w 268823"/>
                    <a:gd name="connsiteY0" fmla="*/ 15883 h 233434"/>
                    <a:gd name="connsiteX1" fmla="*/ 0 w 268823"/>
                    <a:gd name="connsiteY1" fmla="*/ 220671 h 233434"/>
                    <a:gd name="connsiteX2" fmla="*/ 0 w 268823"/>
                    <a:gd name="connsiteY2" fmla="*/ 233434 h 233434"/>
                    <a:gd name="connsiteX3" fmla="*/ 256604 w 268823"/>
                    <a:gd name="connsiteY3" fmla="*/ 93322 h 233434"/>
                    <a:gd name="connsiteX4" fmla="*/ 100299 w 268823"/>
                    <a:gd name="connsiteY4" fmla="*/ 15883 h 2334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68823" h="233434">
                      <a:moveTo>
                        <a:pt x="100299" y="15883"/>
                      </a:moveTo>
                      <a:cubicBezTo>
                        <a:pt x="286" y="75415"/>
                        <a:pt x="0" y="220671"/>
                        <a:pt x="0" y="220671"/>
                      </a:cubicBezTo>
                      <a:lnTo>
                        <a:pt x="0" y="233434"/>
                      </a:lnTo>
                      <a:cubicBezTo>
                        <a:pt x="0" y="233434"/>
                        <a:pt x="208122" y="104180"/>
                        <a:pt x="256604" y="93322"/>
                      </a:cubicBezTo>
                      <a:cubicBezTo>
                        <a:pt x="305086" y="82558"/>
                        <a:pt x="200311" y="-43648"/>
                        <a:pt x="100299" y="1588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3" name="任意多边形: 形状 212">
                  <a:extLst>
                    <a:ext uri="{FF2B5EF4-FFF2-40B4-BE49-F238E27FC236}">
                      <a16:creationId xmlns:a16="http://schemas.microsoft.com/office/drawing/2014/main" id="{C5D1396B-CB56-57A5-A96A-4A76F25AF1BF}"/>
                    </a:ext>
                  </a:extLst>
                </p:cNvPr>
                <p:cNvSpPr/>
                <p:nvPr/>
              </p:nvSpPr>
              <p:spPr>
                <a:xfrm>
                  <a:off x="7107908" y="3753053"/>
                  <a:ext cx="1226926" cy="1724160"/>
                </a:xfrm>
                <a:custGeom>
                  <a:avLst/>
                  <a:gdLst>
                    <a:gd name="connsiteX0" fmla="*/ 985865 w 1226926"/>
                    <a:gd name="connsiteY0" fmla="*/ 637495 h 1724160"/>
                    <a:gd name="connsiteX1" fmla="*/ 1077971 w 1226926"/>
                    <a:gd name="connsiteY1" fmla="*/ 485095 h 1724160"/>
                    <a:gd name="connsiteX2" fmla="*/ 1140646 w 1226926"/>
                    <a:gd name="connsiteY2" fmla="*/ 173913 h 1724160"/>
                    <a:gd name="connsiteX3" fmla="*/ 966815 w 1226926"/>
                    <a:gd name="connsiteY3" fmla="*/ 64376 h 1724160"/>
                    <a:gd name="connsiteX4" fmla="*/ 666777 w 1226926"/>
                    <a:gd name="connsiteY4" fmla="*/ 82 h 1724160"/>
                    <a:gd name="connsiteX5" fmla="*/ 366740 w 1226926"/>
                    <a:gd name="connsiteY5" fmla="*/ 202488 h 1724160"/>
                    <a:gd name="connsiteX6" fmla="*/ 235771 w 1226926"/>
                    <a:gd name="connsiteY6" fmla="*/ 683501 h 1724160"/>
                    <a:gd name="connsiteX7" fmla="*/ 20696 w 1226926"/>
                    <a:gd name="connsiteY7" fmla="*/ 1402639 h 1724160"/>
                    <a:gd name="connsiteX8" fmla="*/ 922428 w 1226926"/>
                    <a:gd name="connsiteY8" fmla="*/ 1656670 h 1724160"/>
                    <a:gd name="connsiteX9" fmla="*/ 1185985 w 1226926"/>
                    <a:gd name="connsiteY9" fmla="*/ 1059739 h 1724160"/>
                    <a:gd name="connsiteX10" fmla="*/ 985865 w 1226926"/>
                    <a:gd name="connsiteY10" fmla="*/ 637495 h 17241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226926" h="1724160">
                      <a:moveTo>
                        <a:pt x="985865" y="637495"/>
                      </a:moveTo>
                      <a:cubicBezTo>
                        <a:pt x="985865" y="637495"/>
                        <a:pt x="1020821" y="545388"/>
                        <a:pt x="1077971" y="485095"/>
                      </a:cubicBezTo>
                      <a:cubicBezTo>
                        <a:pt x="1135121" y="424802"/>
                        <a:pt x="1159696" y="231063"/>
                        <a:pt x="1140646" y="173913"/>
                      </a:cubicBezTo>
                      <a:cubicBezTo>
                        <a:pt x="1121596" y="116763"/>
                        <a:pt x="1059683" y="81045"/>
                        <a:pt x="966815" y="64376"/>
                      </a:cubicBezTo>
                      <a:cubicBezTo>
                        <a:pt x="873946" y="47707"/>
                        <a:pt x="792983" y="-2299"/>
                        <a:pt x="666777" y="82"/>
                      </a:cubicBezTo>
                      <a:cubicBezTo>
                        <a:pt x="540571" y="2463"/>
                        <a:pt x="419127" y="54851"/>
                        <a:pt x="366740" y="202488"/>
                      </a:cubicBezTo>
                      <a:cubicBezTo>
                        <a:pt x="314352" y="350126"/>
                        <a:pt x="364358" y="500145"/>
                        <a:pt x="235771" y="683501"/>
                      </a:cubicBezTo>
                      <a:cubicBezTo>
                        <a:pt x="107183" y="866857"/>
                        <a:pt x="-58742" y="1056595"/>
                        <a:pt x="20696" y="1402639"/>
                      </a:cubicBezTo>
                      <a:cubicBezTo>
                        <a:pt x="100040" y="1748682"/>
                        <a:pt x="671540" y="1783639"/>
                        <a:pt x="922428" y="1656670"/>
                      </a:cubicBezTo>
                      <a:cubicBezTo>
                        <a:pt x="1173221" y="1529702"/>
                        <a:pt x="1297046" y="1282052"/>
                        <a:pt x="1185985" y="1059739"/>
                      </a:cubicBezTo>
                      <a:cubicBezTo>
                        <a:pt x="1074733" y="837520"/>
                        <a:pt x="982721" y="773988"/>
                        <a:pt x="985865" y="63749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4" name="任意多边形: 形状 213">
                  <a:extLst>
                    <a:ext uri="{FF2B5EF4-FFF2-40B4-BE49-F238E27FC236}">
                      <a16:creationId xmlns:a16="http://schemas.microsoft.com/office/drawing/2014/main" id="{0FB9CFF9-2142-7E75-C174-4A30DA94C167}"/>
                    </a:ext>
                  </a:extLst>
                </p:cNvPr>
                <p:cNvSpPr/>
                <p:nvPr/>
              </p:nvSpPr>
              <p:spPr>
                <a:xfrm>
                  <a:off x="7902606" y="4629015"/>
                  <a:ext cx="391191" cy="293980"/>
                </a:xfrm>
                <a:custGeom>
                  <a:avLst/>
                  <a:gdLst>
                    <a:gd name="connsiteX0" fmla="*/ 0 w 391191"/>
                    <a:gd name="connsiteY0" fmla="*/ 293981 h 293980"/>
                    <a:gd name="connsiteX1" fmla="*/ 391192 w 391191"/>
                    <a:gd name="connsiteY1" fmla="*/ 183776 h 293980"/>
                    <a:gd name="connsiteX2" fmla="*/ 0 w 391191"/>
                    <a:gd name="connsiteY2" fmla="*/ 293981 h 2939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91191" h="293980">
                      <a:moveTo>
                        <a:pt x="0" y="293981"/>
                      </a:moveTo>
                      <a:cubicBezTo>
                        <a:pt x="0" y="293981"/>
                        <a:pt x="188690" y="-101974"/>
                        <a:pt x="391192" y="183776"/>
                      </a:cubicBezTo>
                      <a:cubicBezTo>
                        <a:pt x="358712" y="2897"/>
                        <a:pt x="152400" y="-161029"/>
                        <a:pt x="0" y="293981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5" name="任意多边形: 形状 214">
                  <a:extLst>
                    <a:ext uri="{FF2B5EF4-FFF2-40B4-BE49-F238E27FC236}">
                      <a16:creationId xmlns:a16="http://schemas.microsoft.com/office/drawing/2014/main" id="{A45F53DC-8F84-2D39-3012-10C8201DAFFB}"/>
                    </a:ext>
                  </a:extLst>
                </p:cNvPr>
                <p:cNvSpPr/>
                <p:nvPr/>
              </p:nvSpPr>
              <p:spPr>
                <a:xfrm>
                  <a:off x="6964116" y="4922992"/>
                  <a:ext cx="649120" cy="555462"/>
                </a:xfrm>
                <a:custGeom>
                  <a:avLst/>
                  <a:gdLst>
                    <a:gd name="connsiteX0" fmla="*/ 649121 w 649120"/>
                    <a:gd name="connsiteY0" fmla="*/ 550739 h 555462"/>
                    <a:gd name="connsiteX1" fmla="*/ 485100 w 649120"/>
                    <a:gd name="connsiteY1" fmla="*/ 297850 h 555462"/>
                    <a:gd name="connsiteX2" fmla="*/ 59047 w 649120"/>
                    <a:gd name="connsiteY2" fmla="*/ 54963 h 555462"/>
                    <a:gd name="connsiteX3" fmla="*/ 649121 w 649120"/>
                    <a:gd name="connsiteY3" fmla="*/ 550739 h 5554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5462">
                      <a:moveTo>
                        <a:pt x="649121" y="550739"/>
                      </a:moveTo>
                      <a:cubicBezTo>
                        <a:pt x="649121" y="550739"/>
                        <a:pt x="544441" y="531213"/>
                        <a:pt x="485100" y="297850"/>
                      </a:cubicBezTo>
                      <a:cubicBezTo>
                        <a:pt x="425760" y="64488"/>
                        <a:pt x="228592" y="-86959"/>
                        <a:pt x="59047" y="54963"/>
                      </a:cubicBezTo>
                      <a:cubicBezTo>
                        <a:pt x="-110593" y="196790"/>
                        <a:pt x="85050" y="603698"/>
                        <a:pt x="649121" y="550739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6" name="任意多边形: 形状 215">
                  <a:extLst>
                    <a:ext uri="{FF2B5EF4-FFF2-40B4-BE49-F238E27FC236}">
                      <a16:creationId xmlns:a16="http://schemas.microsoft.com/office/drawing/2014/main" id="{7DF08BDC-A1D2-1A2F-B860-5A30C3D37798}"/>
                    </a:ext>
                  </a:extLst>
                </p:cNvPr>
                <p:cNvSpPr/>
                <p:nvPr/>
              </p:nvSpPr>
              <p:spPr>
                <a:xfrm>
                  <a:off x="6964116" y="4926514"/>
                  <a:ext cx="649120" cy="551939"/>
                </a:xfrm>
                <a:custGeom>
                  <a:avLst/>
                  <a:gdLst>
                    <a:gd name="connsiteX0" fmla="*/ 649121 w 649120"/>
                    <a:gd name="connsiteY0" fmla="*/ 547217 h 551939"/>
                    <a:gd name="connsiteX1" fmla="*/ 394804 w 649120"/>
                    <a:gd name="connsiteY1" fmla="*/ 315188 h 551939"/>
                    <a:gd name="connsiteX2" fmla="*/ 59047 w 649120"/>
                    <a:gd name="connsiteY2" fmla="*/ 51441 h 551939"/>
                    <a:gd name="connsiteX3" fmla="*/ 649121 w 649120"/>
                    <a:gd name="connsiteY3" fmla="*/ 547217 h 5519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9120" h="551939">
                      <a:moveTo>
                        <a:pt x="649121" y="547217"/>
                      </a:moveTo>
                      <a:cubicBezTo>
                        <a:pt x="649121" y="547217"/>
                        <a:pt x="454144" y="548550"/>
                        <a:pt x="394804" y="315188"/>
                      </a:cubicBezTo>
                      <a:cubicBezTo>
                        <a:pt x="335462" y="81825"/>
                        <a:pt x="228592" y="-90387"/>
                        <a:pt x="59047" y="51441"/>
                      </a:cubicBezTo>
                      <a:cubicBezTo>
                        <a:pt x="-110593" y="193268"/>
                        <a:pt x="85050" y="600176"/>
                        <a:pt x="649121" y="54721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7" name="任意多边形: 形状 216">
                  <a:extLst>
                    <a:ext uri="{FF2B5EF4-FFF2-40B4-BE49-F238E27FC236}">
                      <a16:creationId xmlns:a16="http://schemas.microsoft.com/office/drawing/2014/main" id="{4F45D425-3096-D842-EB8C-68C5FE73D79C}"/>
                    </a:ext>
                  </a:extLst>
                </p:cNvPr>
                <p:cNvSpPr/>
                <p:nvPr/>
              </p:nvSpPr>
              <p:spPr>
                <a:xfrm>
                  <a:off x="7147654" y="3991832"/>
                  <a:ext cx="712029" cy="769620"/>
                </a:xfrm>
                <a:custGeom>
                  <a:avLst/>
                  <a:gdLst>
                    <a:gd name="connsiteX0" fmla="*/ 212122 w 712029"/>
                    <a:gd name="connsiteY0" fmla="*/ 420243 h 769620"/>
                    <a:gd name="connsiteX1" fmla="*/ 195929 w 712029"/>
                    <a:gd name="connsiteY1" fmla="*/ 444722 h 769620"/>
                    <a:gd name="connsiteX2" fmla="*/ 0 w 712029"/>
                    <a:gd name="connsiteY2" fmla="*/ 769620 h 769620"/>
                    <a:gd name="connsiteX3" fmla="*/ 456343 w 712029"/>
                    <a:gd name="connsiteY3" fmla="*/ 398431 h 769620"/>
                    <a:gd name="connsiteX4" fmla="*/ 711899 w 712029"/>
                    <a:gd name="connsiteY4" fmla="*/ 0 h 769620"/>
                    <a:gd name="connsiteX5" fmla="*/ 212122 w 712029"/>
                    <a:gd name="connsiteY5" fmla="*/ 420243 h 7696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12029" h="769620">
                      <a:moveTo>
                        <a:pt x="212122" y="420243"/>
                      </a:moveTo>
                      <a:cubicBezTo>
                        <a:pt x="207074" y="428339"/>
                        <a:pt x="201740" y="436531"/>
                        <a:pt x="195929" y="444722"/>
                      </a:cubicBezTo>
                      <a:cubicBezTo>
                        <a:pt x="126778" y="543401"/>
                        <a:pt x="46768" y="643890"/>
                        <a:pt x="0" y="769620"/>
                      </a:cubicBezTo>
                      <a:cubicBezTo>
                        <a:pt x="103823" y="595598"/>
                        <a:pt x="249174" y="569023"/>
                        <a:pt x="456343" y="398431"/>
                      </a:cubicBezTo>
                      <a:cubicBezTo>
                        <a:pt x="726187" y="176213"/>
                        <a:pt x="711899" y="0"/>
                        <a:pt x="711899" y="0"/>
                      </a:cubicBezTo>
                      <a:cubicBezTo>
                        <a:pt x="711899" y="0"/>
                        <a:pt x="439579" y="166211"/>
                        <a:pt x="212122" y="420243"/>
                      </a:cubicBezTo>
                      <a:close/>
                    </a:path>
                  </a:pathLst>
                </a:custGeom>
                <a:solidFill>
                  <a:srgbClr val="EFEFE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3" name="图形 149">
                <a:extLst>
                  <a:ext uri="{FF2B5EF4-FFF2-40B4-BE49-F238E27FC236}">
                    <a16:creationId xmlns:a16="http://schemas.microsoft.com/office/drawing/2014/main" id="{EBF19234-D236-7E1F-16E6-750B916AFF6B}"/>
                  </a:ext>
                </a:extLst>
              </p:cNvPr>
              <p:cNvGrpSpPr/>
              <p:nvPr/>
            </p:nvGrpSpPr>
            <p:grpSpPr>
              <a:xfrm>
                <a:off x="8006047" y="3893603"/>
                <a:ext cx="66867" cy="66797"/>
                <a:chOff x="8006047" y="3893603"/>
                <a:chExt cx="66867" cy="66797"/>
              </a:xfrm>
            </p:grpSpPr>
            <p:sp>
              <p:nvSpPr>
                <p:cNvPr id="208" name="任意多边形: 形状 207">
                  <a:extLst>
                    <a:ext uri="{FF2B5EF4-FFF2-40B4-BE49-F238E27FC236}">
                      <a16:creationId xmlns:a16="http://schemas.microsoft.com/office/drawing/2014/main" id="{BF173CBC-2884-226A-FA8C-900A597D5F99}"/>
                    </a:ext>
                  </a:extLst>
                </p:cNvPr>
                <p:cNvSpPr/>
                <p:nvPr/>
              </p:nvSpPr>
              <p:spPr>
                <a:xfrm>
                  <a:off x="8006047" y="3893603"/>
                  <a:ext cx="66867" cy="66797"/>
                </a:xfrm>
                <a:custGeom>
                  <a:avLst/>
                  <a:gdLst>
                    <a:gd name="connsiteX0" fmla="*/ 59533 w 66867"/>
                    <a:gd name="connsiteY0" fmla="*/ 12504 h 66797"/>
                    <a:gd name="connsiteX1" fmla="*/ 54293 w 66867"/>
                    <a:gd name="connsiteY1" fmla="*/ 59462 h 66797"/>
                    <a:gd name="connsiteX2" fmla="*/ 7335 w 66867"/>
                    <a:gd name="connsiteY2" fmla="*/ 54224 h 66797"/>
                    <a:gd name="connsiteX3" fmla="*/ 12574 w 66867"/>
                    <a:gd name="connsiteY3" fmla="*/ 7266 h 66797"/>
                    <a:gd name="connsiteX4" fmla="*/ 59533 w 66867"/>
                    <a:gd name="connsiteY4" fmla="*/ 12504 h 667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6867" h="66797">
                      <a:moveTo>
                        <a:pt x="59533" y="12504"/>
                      </a:moveTo>
                      <a:cubicBezTo>
                        <a:pt x="71057" y="26887"/>
                        <a:pt x="68772" y="47937"/>
                        <a:pt x="54293" y="59462"/>
                      </a:cubicBezTo>
                      <a:cubicBezTo>
                        <a:pt x="39910" y="70988"/>
                        <a:pt x="18861" y="68702"/>
                        <a:pt x="7335" y="54224"/>
                      </a:cubicBezTo>
                      <a:cubicBezTo>
                        <a:pt x="-4190" y="39841"/>
                        <a:pt x="-1904" y="18791"/>
                        <a:pt x="12574" y="7266"/>
                      </a:cubicBezTo>
                      <a:cubicBezTo>
                        <a:pt x="26957" y="-4165"/>
                        <a:pt x="48007" y="-1879"/>
                        <a:pt x="59533" y="12504"/>
                      </a:cubicBezTo>
                      <a:close/>
                    </a:path>
                  </a:pathLst>
                </a:custGeom>
                <a:solidFill>
                  <a:srgbClr val="D8720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任意多边形: 形状 208">
                  <a:extLst>
                    <a:ext uri="{FF2B5EF4-FFF2-40B4-BE49-F238E27FC236}">
                      <a16:creationId xmlns:a16="http://schemas.microsoft.com/office/drawing/2014/main" id="{3ED39D93-A224-358A-C920-85F322764B0D}"/>
                    </a:ext>
                  </a:extLst>
                </p:cNvPr>
                <p:cNvSpPr/>
                <p:nvPr/>
              </p:nvSpPr>
              <p:spPr>
                <a:xfrm>
                  <a:off x="8020929" y="3908510"/>
                  <a:ext cx="37008" cy="37008"/>
                </a:xfrm>
                <a:custGeom>
                  <a:avLst/>
                  <a:gdLst>
                    <a:gd name="connsiteX0" fmla="*/ 32935 w 37008"/>
                    <a:gd name="connsiteY0" fmla="*/ 6931 h 37008"/>
                    <a:gd name="connsiteX1" fmla="*/ 30077 w 37008"/>
                    <a:gd name="connsiteY1" fmla="*/ 32934 h 37008"/>
                    <a:gd name="connsiteX2" fmla="*/ 4074 w 37008"/>
                    <a:gd name="connsiteY2" fmla="*/ 30077 h 37008"/>
                    <a:gd name="connsiteX3" fmla="*/ 6932 w 37008"/>
                    <a:gd name="connsiteY3" fmla="*/ 4074 h 37008"/>
                    <a:gd name="connsiteX4" fmla="*/ 32935 w 37008"/>
                    <a:gd name="connsiteY4" fmla="*/ 6931 h 370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008" h="37008">
                      <a:moveTo>
                        <a:pt x="32935" y="6931"/>
                      </a:moveTo>
                      <a:cubicBezTo>
                        <a:pt x="39316" y="14932"/>
                        <a:pt x="38078" y="26553"/>
                        <a:pt x="30077" y="32934"/>
                      </a:cubicBezTo>
                      <a:cubicBezTo>
                        <a:pt x="22076" y="39316"/>
                        <a:pt x="10456" y="38078"/>
                        <a:pt x="4074" y="30077"/>
                      </a:cubicBezTo>
                      <a:cubicBezTo>
                        <a:pt x="-2308" y="22076"/>
                        <a:pt x="-1070" y="10456"/>
                        <a:pt x="6932" y="4074"/>
                      </a:cubicBezTo>
                      <a:cubicBezTo>
                        <a:pt x="14932" y="-2308"/>
                        <a:pt x="26553" y="-1070"/>
                        <a:pt x="32935" y="6931"/>
                      </a:cubicBezTo>
                      <a:close/>
                    </a:path>
                  </a:pathLst>
                </a:custGeom>
                <a:solidFill>
                  <a:srgbClr val="26262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任意多边形: 形状 209">
                  <a:extLst>
                    <a:ext uri="{FF2B5EF4-FFF2-40B4-BE49-F238E27FC236}">
                      <a16:creationId xmlns:a16="http://schemas.microsoft.com/office/drawing/2014/main" id="{E08DCD33-789A-749C-9F33-17244013CACB}"/>
                    </a:ext>
                  </a:extLst>
                </p:cNvPr>
                <p:cNvSpPr/>
                <p:nvPr/>
              </p:nvSpPr>
              <p:spPr>
                <a:xfrm>
                  <a:off x="8021200" y="3907923"/>
                  <a:ext cx="13892" cy="13892"/>
                </a:xfrm>
                <a:custGeom>
                  <a:avLst/>
                  <a:gdLst>
                    <a:gd name="connsiteX0" fmla="*/ 12375 w 13892"/>
                    <a:gd name="connsiteY0" fmla="*/ 2565 h 13892"/>
                    <a:gd name="connsiteX1" fmla="*/ 11328 w 13892"/>
                    <a:gd name="connsiteY1" fmla="*/ 12375 h 13892"/>
                    <a:gd name="connsiteX2" fmla="*/ 1517 w 13892"/>
                    <a:gd name="connsiteY2" fmla="*/ 11328 h 13892"/>
                    <a:gd name="connsiteX3" fmla="*/ 2565 w 13892"/>
                    <a:gd name="connsiteY3" fmla="*/ 1517 h 13892"/>
                    <a:gd name="connsiteX4" fmla="*/ 12375 w 13892"/>
                    <a:gd name="connsiteY4" fmla="*/ 2565 h 13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2" h="13892">
                      <a:moveTo>
                        <a:pt x="12375" y="2565"/>
                      </a:moveTo>
                      <a:cubicBezTo>
                        <a:pt x="14756" y="5613"/>
                        <a:pt x="14280" y="9994"/>
                        <a:pt x="11328" y="12375"/>
                      </a:cubicBezTo>
                      <a:cubicBezTo>
                        <a:pt x="8279" y="14757"/>
                        <a:pt x="3898" y="14281"/>
                        <a:pt x="1517" y="11328"/>
                      </a:cubicBezTo>
                      <a:cubicBezTo>
                        <a:pt x="-864" y="8280"/>
                        <a:pt x="-388" y="3898"/>
                        <a:pt x="2565" y="1517"/>
                      </a:cubicBezTo>
                      <a:cubicBezTo>
                        <a:pt x="5613" y="-864"/>
                        <a:pt x="9994" y="-388"/>
                        <a:pt x="12375" y="256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04" name="图形 149">
                <a:extLst>
                  <a:ext uri="{FF2B5EF4-FFF2-40B4-BE49-F238E27FC236}">
                    <a16:creationId xmlns:a16="http://schemas.microsoft.com/office/drawing/2014/main" id="{3D268F6F-0BAC-7EEC-0FD5-B9598BAFDD1C}"/>
                  </a:ext>
                </a:extLst>
              </p:cNvPr>
              <p:cNvGrpSpPr/>
              <p:nvPr/>
            </p:nvGrpSpPr>
            <p:grpSpPr>
              <a:xfrm>
                <a:off x="6945725" y="3871150"/>
                <a:ext cx="923131" cy="755332"/>
                <a:chOff x="6945725" y="3871150"/>
                <a:chExt cx="923131" cy="755332"/>
              </a:xfrm>
            </p:grpSpPr>
            <p:sp>
              <p:nvSpPr>
                <p:cNvPr id="205" name="任意多边形: 形状 204">
                  <a:extLst>
                    <a:ext uri="{FF2B5EF4-FFF2-40B4-BE49-F238E27FC236}">
                      <a16:creationId xmlns:a16="http://schemas.microsoft.com/office/drawing/2014/main" id="{D295FCAE-A541-FCAD-2AB6-A2D16A879F6C}"/>
                    </a:ext>
                  </a:extLst>
                </p:cNvPr>
                <p:cNvSpPr/>
                <p:nvPr/>
              </p:nvSpPr>
              <p:spPr>
                <a:xfrm>
                  <a:off x="6945725" y="3871150"/>
                  <a:ext cx="923131" cy="755332"/>
                </a:xfrm>
                <a:custGeom>
                  <a:avLst/>
                  <a:gdLst>
                    <a:gd name="connsiteX0" fmla="*/ 920686 w 923131"/>
                    <a:gd name="connsiteY0" fmla="*/ 0 h 755332"/>
                    <a:gd name="connsiteX1" fmla="*/ 0 w 923131"/>
                    <a:gd name="connsiteY1" fmla="*/ 755332 h 755332"/>
                    <a:gd name="connsiteX2" fmla="*/ 852964 w 923131"/>
                    <a:gd name="connsiteY2" fmla="*/ 270986 h 755332"/>
                    <a:gd name="connsiteX3" fmla="*/ 920686 w 923131"/>
                    <a:gd name="connsiteY3" fmla="*/ 0 h 755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23131" h="755332">
                      <a:moveTo>
                        <a:pt x="920686" y="0"/>
                      </a:moveTo>
                      <a:cubicBezTo>
                        <a:pt x="920686" y="0"/>
                        <a:pt x="107442" y="165735"/>
                        <a:pt x="0" y="755332"/>
                      </a:cubicBezTo>
                      <a:cubicBezTo>
                        <a:pt x="321564" y="713041"/>
                        <a:pt x="652748" y="507968"/>
                        <a:pt x="852964" y="270986"/>
                      </a:cubicBezTo>
                      <a:cubicBezTo>
                        <a:pt x="942975" y="124777"/>
                        <a:pt x="920686" y="0"/>
                        <a:pt x="92068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任意多边形: 形状 205">
                  <a:extLst>
                    <a:ext uri="{FF2B5EF4-FFF2-40B4-BE49-F238E27FC236}">
                      <a16:creationId xmlns:a16="http://schemas.microsoft.com/office/drawing/2014/main" id="{41E9B4DF-7422-1E10-07EE-71B9EBC5EC32}"/>
                    </a:ext>
                  </a:extLst>
                </p:cNvPr>
                <p:cNvSpPr/>
                <p:nvPr/>
              </p:nvSpPr>
              <p:spPr>
                <a:xfrm>
                  <a:off x="7104457" y="3969639"/>
                  <a:ext cx="689374" cy="553007"/>
                </a:xfrm>
                <a:custGeom>
                  <a:avLst/>
                  <a:gdLst>
                    <a:gd name="connsiteX0" fmla="*/ 689374 w 689374"/>
                    <a:gd name="connsiteY0" fmla="*/ 0 h 553007"/>
                    <a:gd name="connsiteX1" fmla="*/ 267893 w 689374"/>
                    <a:gd name="connsiteY1" fmla="*/ 197644 h 553007"/>
                    <a:gd name="connsiteX2" fmla="*/ 13099 w 689374"/>
                    <a:gd name="connsiteY2" fmla="*/ 542925 h 553007"/>
                    <a:gd name="connsiteX3" fmla="*/ 546499 w 689374"/>
                    <a:gd name="connsiteY3" fmla="*/ 226219 h 553007"/>
                    <a:gd name="connsiteX4" fmla="*/ 689374 w 689374"/>
                    <a:gd name="connsiteY4" fmla="*/ 0 h 553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89374" h="553007">
                      <a:moveTo>
                        <a:pt x="689374" y="0"/>
                      </a:moveTo>
                      <a:cubicBezTo>
                        <a:pt x="689374" y="0"/>
                        <a:pt x="486968" y="35719"/>
                        <a:pt x="267893" y="197644"/>
                      </a:cubicBezTo>
                      <a:cubicBezTo>
                        <a:pt x="48818" y="359569"/>
                        <a:pt x="-34907" y="481870"/>
                        <a:pt x="13099" y="542925"/>
                      </a:cubicBezTo>
                      <a:cubicBezTo>
                        <a:pt x="61105" y="603980"/>
                        <a:pt x="432199" y="373856"/>
                        <a:pt x="546499" y="226219"/>
                      </a:cubicBezTo>
                      <a:cubicBezTo>
                        <a:pt x="660799" y="78581"/>
                        <a:pt x="689374" y="0"/>
                        <a:pt x="689374" y="0"/>
                      </a:cubicBezTo>
                      <a:close/>
                    </a:path>
                  </a:pathLst>
                </a:custGeom>
                <a:solidFill>
                  <a:srgbClr val="F5BBB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任意多边形: 形状 206">
                  <a:extLst>
                    <a:ext uri="{FF2B5EF4-FFF2-40B4-BE49-F238E27FC236}">
                      <a16:creationId xmlns:a16="http://schemas.microsoft.com/office/drawing/2014/main" id="{61AD59C9-0EF3-D70C-CEEF-3EFCED40991D}"/>
                    </a:ext>
                  </a:extLst>
                </p:cNvPr>
                <p:cNvSpPr/>
                <p:nvPr/>
              </p:nvSpPr>
              <p:spPr>
                <a:xfrm>
                  <a:off x="7130129" y="3969543"/>
                  <a:ext cx="663701" cy="553004"/>
                </a:xfrm>
                <a:custGeom>
                  <a:avLst/>
                  <a:gdLst>
                    <a:gd name="connsiteX0" fmla="*/ 592836 w 663701"/>
                    <a:gd name="connsiteY0" fmla="*/ 18479 h 553004"/>
                    <a:gd name="connsiteX1" fmla="*/ 454152 w 663701"/>
                    <a:gd name="connsiteY1" fmla="*/ 234601 h 553004"/>
                    <a:gd name="connsiteX2" fmla="*/ 0 w 663701"/>
                    <a:gd name="connsiteY2" fmla="*/ 551021 h 553004"/>
                    <a:gd name="connsiteX3" fmla="*/ 520827 w 663701"/>
                    <a:gd name="connsiteY3" fmla="*/ 226219 h 553004"/>
                    <a:gd name="connsiteX4" fmla="*/ 663702 w 663701"/>
                    <a:gd name="connsiteY4" fmla="*/ 0 h 553004"/>
                    <a:gd name="connsiteX5" fmla="*/ 592836 w 663701"/>
                    <a:gd name="connsiteY5" fmla="*/ 18479 h 553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3701" h="553004">
                      <a:moveTo>
                        <a:pt x="592836" y="18479"/>
                      </a:moveTo>
                      <a:cubicBezTo>
                        <a:pt x="581597" y="43815"/>
                        <a:pt x="545020" y="117348"/>
                        <a:pt x="454152" y="234601"/>
                      </a:cubicBezTo>
                      <a:cubicBezTo>
                        <a:pt x="366522" y="347758"/>
                        <a:pt x="128207" y="509206"/>
                        <a:pt x="0" y="551021"/>
                      </a:cubicBezTo>
                      <a:cubicBezTo>
                        <a:pt x="80582" y="575691"/>
                        <a:pt x="413671" y="364712"/>
                        <a:pt x="520827" y="226219"/>
                      </a:cubicBezTo>
                      <a:cubicBezTo>
                        <a:pt x="635127" y="78581"/>
                        <a:pt x="663702" y="0"/>
                        <a:pt x="663702" y="0"/>
                      </a:cubicBezTo>
                      <a:cubicBezTo>
                        <a:pt x="663702" y="0"/>
                        <a:pt x="637032" y="4858"/>
                        <a:pt x="592836" y="18479"/>
                      </a:cubicBezTo>
                      <a:close/>
                    </a:path>
                  </a:pathLst>
                </a:custGeom>
                <a:solidFill>
                  <a:srgbClr val="F2A79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0382462-DB2F-E989-F25E-2AC9AA6DFC95}"/>
              </a:ext>
            </a:extLst>
          </p:cNvPr>
          <p:cNvGrpSpPr/>
          <p:nvPr/>
        </p:nvGrpSpPr>
        <p:grpSpPr>
          <a:xfrm>
            <a:off x="5121986" y="935896"/>
            <a:ext cx="1918592" cy="1918592"/>
            <a:chOff x="4395869" y="1272442"/>
            <a:chExt cx="1691501" cy="1691502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D1C1FCC5-ABF3-65ED-2B06-8B6B3FEE82B1}"/>
                </a:ext>
              </a:extLst>
            </p:cNvPr>
            <p:cNvGrpSpPr/>
            <p:nvPr/>
          </p:nvGrpSpPr>
          <p:grpSpPr>
            <a:xfrm>
              <a:off x="4395869" y="1272442"/>
              <a:ext cx="1691501" cy="1691501"/>
              <a:chOff x="2998294" y="1272442"/>
              <a:chExt cx="1934462" cy="1934463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id="{767E027A-D8F1-5B67-1942-AC864ADB89B2}"/>
                  </a:ext>
                </a:extLst>
              </p:cNvPr>
              <p:cNvSpPr/>
              <p:nvPr/>
            </p:nvSpPr>
            <p:spPr bwMode="auto">
              <a:xfrm>
                <a:off x="2998294" y="1272442"/>
                <a:ext cx="1934462" cy="1934463"/>
              </a:xfrm>
              <a:prstGeom prst="ellipse">
                <a:avLst/>
              </a:prstGeom>
              <a:gradFill>
                <a:gsLst>
                  <a:gs pos="0">
                    <a:srgbClr val="E61B20"/>
                  </a:gs>
                  <a:gs pos="100000">
                    <a:srgbClr val="C10000"/>
                  </a:gs>
                </a:gsLst>
                <a:lin ang="27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38100" dir="2700000" sx="103000" sy="103000" algn="tl" rotWithShape="0">
                  <a:prstClr val="black">
                    <a:alpha val="12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600">
                  <a:latin typeface="Arial" pitchFamily="34" charset="0"/>
                  <a:ea typeface="华文细黑" pitchFamily="2" charset="-122"/>
                </a:endParaRP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id="{C7CAF7CD-D410-8475-2580-3DF99F885000}"/>
                  </a:ext>
                </a:extLst>
              </p:cNvPr>
              <p:cNvSpPr txBox="1"/>
              <p:nvPr/>
            </p:nvSpPr>
            <p:spPr>
              <a:xfrm>
                <a:off x="3089659" y="1492816"/>
                <a:ext cx="1778212" cy="15826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>
                  <a:defRPr sz="880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钉钉进步体" panose="00020600040101010101" pitchFamily="18" charset="-122"/>
                    <a:ea typeface="钉钉进步体" panose="00020600040101010101" pitchFamily="18" charset="-122"/>
                  </a:defRPr>
                </a:lvl1pPr>
              </a:lstStyle>
              <a:p>
                <a:r>
                  <a:rPr lang="en-US" altLang="zh-CN" sz="9600" dirty="0">
                    <a:gradFill>
                      <a:gsLst>
                        <a:gs pos="0">
                          <a:srgbClr val="FFF4B8"/>
                        </a:gs>
                        <a:gs pos="100000">
                          <a:srgbClr val="DAA25E"/>
                        </a:gs>
                      </a:gsLst>
                      <a:lin ang="2700000" scaled="1"/>
                    </a:gradFill>
                    <a:latin typeface="MiSans Semibold" panose="00000700000000000000" pitchFamily="2" charset="-122"/>
                    <a:ea typeface="MiSans Semibold" panose="00000700000000000000" pitchFamily="2" charset="-122"/>
                  </a:rPr>
                  <a:t>02</a:t>
                </a:r>
                <a:endParaRPr lang="zh-CN" altLang="en-US" sz="9600" dirty="0">
                  <a:latin typeface="MiSans Semibold" panose="00000700000000000000" pitchFamily="2" charset="-122"/>
                  <a:ea typeface="MiSans Semibold" panose="00000700000000000000" pitchFamily="2" charset="-122"/>
                </a:endParaRPr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478B811-C8A4-F985-55BA-D98F638FBFE7}"/>
                </a:ext>
              </a:extLst>
            </p:cNvPr>
            <p:cNvSpPr/>
            <p:nvPr/>
          </p:nvSpPr>
          <p:spPr>
            <a:xfrm flipH="1">
              <a:off x="4881271" y="2597806"/>
              <a:ext cx="797106" cy="366138"/>
            </a:xfrm>
            <a:custGeom>
              <a:avLst/>
              <a:gdLst>
                <a:gd name="connsiteX0" fmla="*/ 192249 w 797106"/>
                <a:gd name="connsiteY0" fmla="*/ 322587 h 366138"/>
                <a:gd name="connsiteX1" fmla="*/ 187020 w 797106"/>
                <a:gd name="connsiteY1" fmla="*/ 324772 h 366138"/>
                <a:gd name="connsiteX2" fmla="*/ 243737 w 797106"/>
                <a:gd name="connsiteY2" fmla="*/ 342378 h 366138"/>
                <a:gd name="connsiteX3" fmla="*/ 237706 w 797106"/>
                <a:gd name="connsiteY3" fmla="*/ 334289 h 366138"/>
                <a:gd name="connsiteX4" fmla="*/ 215672 w 797106"/>
                <a:gd name="connsiteY4" fmla="*/ 322892 h 366138"/>
                <a:gd name="connsiteX5" fmla="*/ 192249 w 797106"/>
                <a:gd name="connsiteY5" fmla="*/ 322587 h 366138"/>
                <a:gd name="connsiteX6" fmla="*/ 485496 w 797106"/>
                <a:gd name="connsiteY6" fmla="*/ 0 h 366138"/>
                <a:gd name="connsiteX7" fmla="*/ 397244 w 797106"/>
                <a:gd name="connsiteY7" fmla="*/ 37410 h 366138"/>
                <a:gd name="connsiteX8" fmla="*/ 295389 w 797106"/>
                <a:gd name="connsiteY8" fmla="*/ 204856 h 366138"/>
                <a:gd name="connsiteX9" fmla="*/ 399633 w 797106"/>
                <a:gd name="connsiteY9" fmla="*/ 195734 h 366138"/>
                <a:gd name="connsiteX10" fmla="*/ 379055 w 797106"/>
                <a:gd name="connsiteY10" fmla="*/ 173472 h 366138"/>
                <a:gd name="connsiteX11" fmla="*/ 349850 w 797106"/>
                <a:gd name="connsiteY11" fmla="*/ 155339 h 366138"/>
                <a:gd name="connsiteX12" fmla="*/ 430398 w 797106"/>
                <a:gd name="connsiteY12" fmla="*/ 161962 h 366138"/>
                <a:gd name="connsiteX13" fmla="*/ 356190 w 797106"/>
                <a:gd name="connsiteY13" fmla="*/ 273375 h 366138"/>
                <a:gd name="connsiteX14" fmla="*/ 224298 w 797106"/>
                <a:gd name="connsiteY14" fmla="*/ 173582 h 366138"/>
                <a:gd name="connsiteX15" fmla="*/ 67982 w 797106"/>
                <a:gd name="connsiteY15" fmla="*/ 216474 h 366138"/>
                <a:gd name="connsiteX16" fmla="*/ 1768 w 797106"/>
                <a:gd name="connsiteY16" fmla="*/ 240525 h 366138"/>
                <a:gd name="connsiteX17" fmla="*/ 0 w 797106"/>
                <a:gd name="connsiteY17" fmla="*/ 242048 h 366138"/>
                <a:gd name="connsiteX18" fmla="*/ 106169 w 797106"/>
                <a:gd name="connsiteY18" fmla="*/ 299675 h 366138"/>
                <a:gd name="connsiteX19" fmla="*/ 156543 w 797106"/>
                <a:gd name="connsiteY19" fmla="*/ 315312 h 366138"/>
                <a:gd name="connsiteX20" fmla="*/ 169447 w 797106"/>
                <a:gd name="connsiteY20" fmla="*/ 303706 h 366138"/>
                <a:gd name="connsiteX21" fmla="*/ 274913 w 797106"/>
                <a:gd name="connsiteY21" fmla="*/ 346891 h 366138"/>
                <a:gd name="connsiteX22" fmla="*/ 276501 w 797106"/>
                <a:gd name="connsiteY22" fmla="*/ 350722 h 366138"/>
                <a:gd name="connsiteX23" fmla="*/ 348900 w 797106"/>
                <a:gd name="connsiteY23" fmla="*/ 361772 h 366138"/>
                <a:gd name="connsiteX24" fmla="*/ 435373 w 797106"/>
                <a:gd name="connsiteY24" fmla="*/ 366138 h 366138"/>
                <a:gd name="connsiteX25" fmla="*/ 764577 w 797106"/>
                <a:gd name="connsiteY25" fmla="*/ 299675 h 366138"/>
                <a:gd name="connsiteX26" fmla="*/ 797106 w 797106"/>
                <a:gd name="connsiteY26" fmla="*/ 282019 h 366138"/>
                <a:gd name="connsiteX27" fmla="*/ 775458 w 797106"/>
                <a:gd name="connsiteY27" fmla="*/ 245359 h 366138"/>
                <a:gd name="connsiteX28" fmla="*/ 680670 w 797106"/>
                <a:gd name="connsiteY28" fmla="*/ 180966 h 366138"/>
                <a:gd name="connsiteX29" fmla="*/ 577256 w 797106"/>
                <a:gd name="connsiteY29" fmla="*/ 59670 h 366138"/>
                <a:gd name="connsiteX30" fmla="*/ 485496 w 797106"/>
                <a:gd name="connsiteY30" fmla="*/ 0 h 366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797106" h="366138">
                  <a:moveTo>
                    <a:pt x="192249" y="322587"/>
                  </a:moveTo>
                  <a:lnTo>
                    <a:pt x="187020" y="324772"/>
                  </a:lnTo>
                  <a:lnTo>
                    <a:pt x="243737" y="342378"/>
                  </a:lnTo>
                  <a:lnTo>
                    <a:pt x="237706" y="334289"/>
                  </a:lnTo>
                  <a:cubicBezTo>
                    <a:pt x="231125" y="328654"/>
                    <a:pt x="223571" y="324738"/>
                    <a:pt x="215672" y="322892"/>
                  </a:cubicBezTo>
                  <a:cubicBezTo>
                    <a:pt x="207773" y="321019"/>
                    <a:pt x="199776" y="321060"/>
                    <a:pt x="192249" y="322587"/>
                  </a:cubicBezTo>
                  <a:close/>
                  <a:moveTo>
                    <a:pt x="485496" y="0"/>
                  </a:moveTo>
                  <a:cubicBezTo>
                    <a:pt x="446612" y="109"/>
                    <a:pt x="408312" y="16397"/>
                    <a:pt x="397244" y="37410"/>
                  </a:cubicBezTo>
                  <a:cubicBezTo>
                    <a:pt x="271692" y="26659"/>
                    <a:pt x="266911" y="165220"/>
                    <a:pt x="295389" y="204856"/>
                  </a:cubicBezTo>
                  <a:cubicBezTo>
                    <a:pt x="323866" y="244382"/>
                    <a:pt x="389345" y="226248"/>
                    <a:pt x="399633" y="195734"/>
                  </a:cubicBezTo>
                  <a:cubicBezTo>
                    <a:pt x="409819" y="165220"/>
                    <a:pt x="385395" y="159465"/>
                    <a:pt x="379055" y="173472"/>
                  </a:cubicBezTo>
                  <a:cubicBezTo>
                    <a:pt x="372715" y="187481"/>
                    <a:pt x="347459" y="189978"/>
                    <a:pt x="349850" y="155339"/>
                  </a:cubicBezTo>
                  <a:cubicBezTo>
                    <a:pt x="352240" y="120698"/>
                    <a:pt x="409819" y="105822"/>
                    <a:pt x="430398" y="161962"/>
                  </a:cubicBezTo>
                  <a:cubicBezTo>
                    <a:pt x="450977" y="218103"/>
                    <a:pt x="399633" y="272506"/>
                    <a:pt x="356190" y="273375"/>
                  </a:cubicBezTo>
                  <a:cubicBezTo>
                    <a:pt x="312745" y="274244"/>
                    <a:pt x="274809" y="246989"/>
                    <a:pt x="224298" y="173582"/>
                  </a:cubicBezTo>
                  <a:cubicBezTo>
                    <a:pt x="173786" y="100175"/>
                    <a:pt x="62473" y="152081"/>
                    <a:pt x="67982" y="216474"/>
                  </a:cubicBezTo>
                  <a:cubicBezTo>
                    <a:pt x="40154" y="220818"/>
                    <a:pt x="18445" y="229389"/>
                    <a:pt x="1768" y="240525"/>
                  </a:cubicBezTo>
                  <a:lnTo>
                    <a:pt x="0" y="242048"/>
                  </a:lnTo>
                  <a:lnTo>
                    <a:pt x="106169" y="299675"/>
                  </a:lnTo>
                  <a:lnTo>
                    <a:pt x="156543" y="315312"/>
                  </a:lnTo>
                  <a:lnTo>
                    <a:pt x="169447" y="303706"/>
                  </a:lnTo>
                  <a:cubicBezTo>
                    <a:pt x="205538" y="284689"/>
                    <a:pt x="247709" y="298595"/>
                    <a:pt x="274913" y="346891"/>
                  </a:cubicBezTo>
                  <a:lnTo>
                    <a:pt x="276501" y="350722"/>
                  </a:lnTo>
                  <a:lnTo>
                    <a:pt x="348900" y="361772"/>
                  </a:lnTo>
                  <a:cubicBezTo>
                    <a:pt x="377332" y="364659"/>
                    <a:pt x="406180" y="366138"/>
                    <a:pt x="435373" y="366138"/>
                  </a:cubicBezTo>
                  <a:cubicBezTo>
                    <a:pt x="552147" y="366138"/>
                    <a:pt x="663393" y="342472"/>
                    <a:pt x="764577" y="299675"/>
                  </a:cubicBezTo>
                  <a:lnTo>
                    <a:pt x="797106" y="282019"/>
                  </a:lnTo>
                  <a:lnTo>
                    <a:pt x="775458" y="245359"/>
                  </a:lnTo>
                  <a:cubicBezTo>
                    <a:pt x="742303" y="187590"/>
                    <a:pt x="724114" y="184223"/>
                    <a:pt x="680670" y="180966"/>
                  </a:cubicBezTo>
                  <a:cubicBezTo>
                    <a:pt x="701249" y="83560"/>
                    <a:pt x="615920" y="54676"/>
                    <a:pt x="577256" y="59670"/>
                  </a:cubicBezTo>
                  <a:cubicBezTo>
                    <a:pt x="563849" y="15963"/>
                    <a:pt x="524380" y="-108"/>
                    <a:pt x="485496" y="0"/>
                  </a:cubicBezTo>
                  <a:close/>
                </a:path>
              </a:pathLst>
            </a:custGeom>
            <a:noFill/>
            <a:ln w="9525" cap="flat">
              <a:gradFill>
                <a:gsLst>
                  <a:gs pos="50500">
                    <a:srgbClr val="ECCB8B"/>
                  </a:gs>
                  <a:gs pos="0">
                    <a:srgbClr val="FFF4B8">
                      <a:alpha val="55000"/>
                    </a:srgbClr>
                  </a:gs>
                  <a:gs pos="100000">
                    <a:srgbClr val="DAA25E">
                      <a:alpha val="0"/>
                    </a:srgbClr>
                  </a:gs>
                </a:gsLst>
                <a:lin ang="5400000" scaled="1"/>
              </a:gradFill>
              <a:prstDash val="solid"/>
              <a:miter/>
            </a:ln>
          </p:spPr>
          <p:txBody>
            <a:bodyPr wrap="square" rtlCol="0" anchor="ctr">
              <a:noAutofit/>
            </a:bodyPr>
            <a:lstStyle/>
            <a:p>
              <a:endParaRPr lang="zh-CN" altLang="en-US" sz="2800"/>
            </a:p>
          </p:txBody>
        </p:sp>
      </p:grpSp>
      <p:grpSp>
        <p:nvGrpSpPr>
          <p:cNvPr id="72" name="图形 4">
            <a:extLst>
              <a:ext uri="{FF2B5EF4-FFF2-40B4-BE49-F238E27FC236}">
                <a16:creationId xmlns:a16="http://schemas.microsoft.com/office/drawing/2014/main" id="{B1014D06-BC76-DFD6-CD52-99FB30D5AF8D}"/>
              </a:ext>
            </a:extLst>
          </p:cNvPr>
          <p:cNvGrpSpPr/>
          <p:nvPr/>
        </p:nvGrpSpPr>
        <p:grpSpPr>
          <a:xfrm rot="919883">
            <a:off x="9196912" y="5336118"/>
            <a:ext cx="785196" cy="1001593"/>
            <a:chOff x="946443" y="4134102"/>
            <a:chExt cx="785196" cy="1001593"/>
          </a:xfrm>
        </p:grpSpPr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070B266A-D669-F611-09BE-B0B01DB0DA3D}"/>
                </a:ext>
              </a:extLst>
            </p:cNvPr>
            <p:cNvSpPr/>
            <p:nvPr/>
          </p:nvSpPr>
          <p:spPr>
            <a:xfrm>
              <a:off x="946443" y="4135839"/>
              <a:ext cx="785196" cy="996402"/>
            </a:xfrm>
            <a:custGeom>
              <a:avLst/>
              <a:gdLst>
                <a:gd name="connsiteX0" fmla="*/ 775581 w 785196"/>
                <a:gd name="connsiteY0" fmla="*/ 353007 h 996402"/>
                <a:gd name="connsiteX1" fmla="*/ 758246 w 785196"/>
                <a:gd name="connsiteY1" fmla="*/ 352341 h 996402"/>
                <a:gd name="connsiteX2" fmla="*/ 699572 w 785196"/>
                <a:gd name="connsiteY2" fmla="*/ 376629 h 996402"/>
                <a:gd name="connsiteX3" fmla="*/ 646422 w 785196"/>
                <a:gd name="connsiteY3" fmla="*/ 385678 h 996402"/>
                <a:gd name="connsiteX4" fmla="*/ 642803 w 785196"/>
                <a:gd name="connsiteY4" fmla="*/ 384821 h 996402"/>
                <a:gd name="connsiteX5" fmla="*/ 641374 w 785196"/>
                <a:gd name="connsiteY5" fmla="*/ 379296 h 996402"/>
                <a:gd name="connsiteX6" fmla="*/ 640993 w 785196"/>
                <a:gd name="connsiteY6" fmla="*/ 311097 h 996402"/>
                <a:gd name="connsiteX7" fmla="*/ 629754 w 785196"/>
                <a:gd name="connsiteY7" fmla="*/ 278141 h 996402"/>
                <a:gd name="connsiteX8" fmla="*/ 652899 w 785196"/>
                <a:gd name="connsiteY8" fmla="*/ 263282 h 996402"/>
                <a:gd name="connsiteX9" fmla="*/ 680331 w 785196"/>
                <a:gd name="connsiteY9" fmla="*/ 154602 h 996402"/>
                <a:gd name="connsiteX10" fmla="*/ 669187 w 785196"/>
                <a:gd name="connsiteY10" fmla="*/ 137838 h 996402"/>
                <a:gd name="connsiteX11" fmla="*/ 652709 w 785196"/>
                <a:gd name="connsiteY11" fmla="*/ 134504 h 996402"/>
                <a:gd name="connsiteX12" fmla="*/ 537075 w 785196"/>
                <a:gd name="connsiteY12" fmla="*/ 122026 h 996402"/>
                <a:gd name="connsiteX13" fmla="*/ 536504 w 785196"/>
                <a:gd name="connsiteY13" fmla="*/ 119740 h 996402"/>
                <a:gd name="connsiteX14" fmla="*/ 490022 w 785196"/>
                <a:gd name="connsiteY14" fmla="*/ 47731 h 996402"/>
                <a:gd name="connsiteX15" fmla="*/ 416203 w 785196"/>
                <a:gd name="connsiteY15" fmla="*/ 3249 h 996402"/>
                <a:gd name="connsiteX16" fmla="*/ 399534 w 785196"/>
                <a:gd name="connsiteY16" fmla="*/ 297 h 996402"/>
                <a:gd name="connsiteX17" fmla="*/ 397344 w 785196"/>
                <a:gd name="connsiteY17" fmla="*/ 1344 h 996402"/>
                <a:gd name="connsiteX18" fmla="*/ 396867 w 785196"/>
                <a:gd name="connsiteY18" fmla="*/ 3630 h 996402"/>
                <a:gd name="connsiteX19" fmla="*/ 402392 w 785196"/>
                <a:gd name="connsiteY19" fmla="*/ 14679 h 996402"/>
                <a:gd name="connsiteX20" fmla="*/ 419823 w 785196"/>
                <a:gd name="connsiteY20" fmla="*/ 59256 h 996402"/>
                <a:gd name="connsiteX21" fmla="*/ 444492 w 785196"/>
                <a:gd name="connsiteY21" fmla="*/ 141457 h 996402"/>
                <a:gd name="connsiteX22" fmla="*/ 440492 w 785196"/>
                <a:gd name="connsiteY22" fmla="*/ 139171 h 996402"/>
                <a:gd name="connsiteX23" fmla="*/ 371626 w 785196"/>
                <a:gd name="connsiteY23" fmla="*/ 120216 h 996402"/>
                <a:gd name="connsiteX24" fmla="*/ 276757 w 785196"/>
                <a:gd name="connsiteY24" fmla="*/ 125264 h 996402"/>
                <a:gd name="connsiteX25" fmla="*/ 272280 w 785196"/>
                <a:gd name="connsiteY25" fmla="*/ 131075 h 996402"/>
                <a:gd name="connsiteX26" fmla="*/ 274662 w 785196"/>
                <a:gd name="connsiteY26" fmla="*/ 134028 h 996402"/>
                <a:gd name="connsiteX27" fmla="*/ 304380 w 785196"/>
                <a:gd name="connsiteY27" fmla="*/ 156793 h 996402"/>
                <a:gd name="connsiteX28" fmla="*/ 320953 w 785196"/>
                <a:gd name="connsiteY28" fmla="*/ 173842 h 996402"/>
                <a:gd name="connsiteX29" fmla="*/ 402201 w 785196"/>
                <a:gd name="connsiteY29" fmla="*/ 229849 h 996402"/>
                <a:gd name="connsiteX30" fmla="*/ 471162 w 785196"/>
                <a:gd name="connsiteY30" fmla="*/ 239755 h 996402"/>
                <a:gd name="connsiteX31" fmla="*/ 369721 w 785196"/>
                <a:gd name="connsiteY31" fmla="*/ 303096 h 996402"/>
                <a:gd name="connsiteX32" fmla="*/ 227132 w 785196"/>
                <a:gd name="connsiteY32" fmla="*/ 411491 h 996402"/>
                <a:gd name="connsiteX33" fmla="*/ 119595 w 785196"/>
                <a:gd name="connsiteY33" fmla="*/ 553032 h 996402"/>
                <a:gd name="connsiteX34" fmla="*/ 95782 w 785196"/>
                <a:gd name="connsiteY34" fmla="*/ 572368 h 996402"/>
                <a:gd name="connsiteX35" fmla="*/ 56634 w 785196"/>
                <a:gd name="connsiteY35" fmla="*/ 578655 h 996402"/>
                <a:gd name="connsiteX36" fmla="*/ 2056 w 785196"/>
                <a:gd name="connsiteY36" fmla="*/ 576273 h 996402"/>
                <a:gd name="connsiteX37" fmla="*/ 42537 w 785196"/>
                <a:gd name="connsiteY37" fmla="*/ 650854 h 996402"/>
                <a:gd name="connsiteX38" fmla="*/ 21868 w 785196"/>
                <a:gd name="connsiteY38" fmla="*/ 665332 h 996402"/>
                <a:gd name="connsiteX39" fmla="*/ 82161 w 785196"/>
                <a:gd name="connsiteY39" fmla="*/ 677524 h 996402"/>
                <a:gd name="connsiteX40" fmla="*/ 59016 w 785196"/>
                <a:gd name="connsiteY40" fmla="*/ 748009 h 996402"/>
                <a:gd name="connsiteX41" fmla="*/ 40918 w 785196"/>
                <a:gd name="connsiteY41" fmla="*/ 799063 h 996402"/>
                <a:gd name="connsiteX42" fmla="*/ 74922 w 785196"/>
                <a:gd name="connsiteY42" fmla="*/ 844688 h 996402"/>
                <a:gd name="connsiteX43" fmla="*/ 118547 w 785196"/>
                <a:gd name="connsiteY43" fmla="*/ 969941 h 996402"/>
                <a:gd name="connsiteX44" fmla="*/ 129215 w 785196"/>
                <a:gd name="connsiteY44" fmla="*/ 991087 h 996402"/>
                <a:gd name="connsiteX45" fmla="*/ 150932 w 785196"/>
                <a:gd name="connsiteY45" fmla="*/ 993278 h 996402"/>
                <a:gd name="connsiteX46" fmla="*/ 155694 w 785196"/>
                <a:gd name="connsiteY46" fmla="*/ 986420 h 996402"/>
                <a:gd name="connsiteX47" fmla="*/ 165029 w 785196"/>
                <a:gd name="connsiteY47" fmla="*/ 894313 h 996402"/>
                <a:gd name="connsiteX48" fmla="*/ 161600 w 785196"/>
                <a:gd name="connsiteY48" fmla="*/ 877930 h 996402"/>
                <a:gd name="connsiteX49" fmla="*/ 165315 w 785196"/>
                <a:gd name="connsiteY49" fmla="*/ 884407 h 996402"/>
                <a:gd name="connsiteX50" fmla="*/ 252278 w 785196"/>
                <a:gd name="connsiteY50" fmla="*/ 968322 h 996402"/>
                <a:gd name="connsiteX51" fmla="*/ 288663 w 785196"/>
                <a:gd name="connsiteY51" fmla="*/ 952416 h 996402"/>
                <a:gd name="connsiteX52" fmla="*/ 279710 w 785196"/>
                <a:gd name="connsiteY52" fmla="*/ 927079 h 996402"/>
                <a:gd name="connsiteX53" fmla="*/ 225227 w 785196"/>
                <a:gd name="connsiteY53" fmla="*/ 841449 h 996402"/>
                <a:gd name="connsiteX54" fmla="*/ 315333 w 785196"/>
                <a:gd name="connsiteY54" fmla="*/ 792015 h 996402"/>
                <a:gd name="connsiteX55" fmla="*/ 360958 w 785196"/>
                <a:gd name="connsiteY55" fmla="*/ 708290 h 996402"/>
                <a:gd name="connsiteX56" fmla="*/ 362006 w 785196"/>
                <a:gd name="connsiteY56" fmla="*/ 696288 h 996402"/>
                <a:gd name="connsiteX57" fmla="*/ 569460 w 785196"/>
                <a:gd name="connsiteY57" fmla="*/ 472356 h 996402"/>
                <a:gd name="connsiteX58" fmla="*/ 762913 w 785196"/>
                <a:gd name="connsiteY58" fmla="*/ 402347 h 996402"/>
                <a:gd name="connsiteX59" fmla="*/ 783582 w 785196"/>
                <a:gd name="connsiteY59" fmla="*/ 380154 h 996402"/>
                <a:gd name="connsiteX60" fmla="*/ 775581 w 785196"/>
                <a:gd name="connsiteY60" fmla="*/ 353007 h 996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785196" h="996402">
                  <a:moveTo>
                    <a:pt x="775581" y="353007"/>
                  </a:moveTo>
                  <a:cubicBezTo>
                    <a:pt x="770247" y="350436"/>
                    <a:pt x="763961" y="351102"/>
                    <a:pt x="758246" y="352341"/>
                  </a:cubicBezTo>
                  <a:cubicBezTo>
                    <a:pt x="737577" y="357008"/>
                    <a:pt x="719384" y="369105"/>
                    <a:pt x="699572" y="376629"/>
                  </a:cubicBezTo>
                  <a:cubicBezTo>
                    <a:pt x="682617" y="383011"/>
                    <a:pt x="664520" y="386154"/>
                    <a:pt x="646422" y="385678"/>
                  </a:cubicBezTo>
                  <a:cubicBezTo>
                    <a:pt x="645184" y="385678"/>
                    <a:pt x="643755" y="385583"/>
                    <a:pt x="642803" y="384821"/>
                  </a:cubicBezTo>
                  <a:cubicBezTo>
                    <a:pt x="641184" y="383583"/>
                    <a:pt x="641184" y="381297"/>
                    <a:pt x="641374" y="379296"/>
                  </a:cubicBezTo>
                  <a:cubicBezTo>
                    <a:pt x="642898" y="356532"/>
                    <a:pt x="644898" y="333576"/>
                    <a:pt x="640993" y="311097"/>
                  </a:cubicBezTo>
                  <a:cubicBezTo>
                    <a:pt x="638993" y="299668"/>
                    <a:pt x="635278" y="288237"/>
                    <a:pt x="629754" y="278141"/>
                  </a:cubicBezTo>
                  <a:cubicBezTo>
                    <a:pt x="640136" y="273760"/>
                    <a:pt x="648137" y="268044"/>
                    <a:pt x="652899" y="263282"/>
                  </a:cubicBezTo>
                  <a:cubicBezTo>
                    <a:pt x="680522" y="235469"/>
                    <a:pt x="691380" y="192226"/>
                    <a:pt x="680331" y="154602"/>
                  </a:cubicBezTo>
                  <a:cubicBezTo>
                    <a:pt x="678426" y="147934"/>
                    <a:pt x="675378" y="140981"/>
                    <a:pt x="669187" y="137838"/>
                  </a:cubicBezTo>
                  <a:cubicBezTo>
                    <a:pt x="664139" y="135266"/>
                    <a:pt x="652709" y="134504"/>
                    <a:pt x="652709" y="134504"/>
                  </a:cubicBezTo>
                  <a:cubicBezTo>
                    <a:pt x="614609" y="114787"/>
                    <a:pt x="571175" y="109263"/>
                    <a:pt x="537075" y="122026"/>
                  </a:cubicBezTo>
                  <a:cubicBezTo>
                    <a:pt x="536885" y="121264"/>
                    <a:pt x="536694" y="120502"/>
                    <a:pt x="536504" y="119740"/>
                  </a:cubicBezTo>
                  <a:cubicBezTo>
                    <a:pt x="528217" y="92022"/>
                    <a:pt x="511263" y="67353"/>
                    <a:pt x="490022" y="47731"/>
                  </a:cubicBezTo>
                  <a:cubicBezTo>
                    <a:pt x="468686" y="28205"/>
                    <a:pt x="443159" y="13632"/>
                    <a:pt x="416203" y="3249"/>
                  </a:cubicBezTo>
                  <a:cubicBezTo>
                    <a:pt x="410869" y="1154"/>
                    <a:pt x="405154" y="-751"/>
                    <a:pt x="399534" y="297"/>
                  </a:cubicBezTo>
                  <a:cubicBezTo>
                    <a:pt x="398677" y="487"/>
                    <a:pt x="397820" y="678"/>
                    <a:pt x="397344" y="1344"/>
                  </a:cubicBezTo>
                  <a:cubicBezTo>
                    <a:pt x="396867" y="2011"/>
                    <a:pt x="396867" y="2868"/>
                    <a:pt x="396867" y="3630"/>
                  </a:cubicBezTo>
                  <a:cubicBezTo>
                    <a:pt x="397248" y="7726"/>
                    <a:pt x="400011" y="11251"/>
                    <a:pt x="402392" y="14679"/>
                  </a:cubicBezTo>
                  <a:cubicBezTo>
                    <a:pt x="411441" y="27919"/>
                    <a:pt x="415822" y="43731"/>
                    <a:pt x="419823" y="59256"/>
                  </a:cubicBezTo>
                  <a:cubicBezTo>
                    <a:pt x="426966" y="86974"/>
                    <a:pt x="433539" y="115073"/>
                    <a:pt x="444492" y="141457"/>
                  </a:cubicBezTo>
                  <a:cubicBezTo>
                    <a:pt x="443159" y="140695"/>
                    <a:pt x="441825" y="139838"/>
                    <a:pt x="440492" y="139171"/>
                  </a:cubicBezTo>
                  <a:cubicBezTo>
                    <a:pt x="419156" y="128313"/>
                    <a:pt x="395248" y="123931"/>
                    <a:pt x="371626" y="120216"/>
                  </a:cubicBezTo>
                  <a:cubicBezTo>
                    <a:pt x="339813" y="115168"/>
                    <a:pt x="305808" y="111358"/>
                    <a:pt x="276757" y="125264"/>
                  </a:cubicBezTo>
                  <a:cubicBezTo>
                    <a:pt x="274376" y="126408"/>
                    <a:pt x="271614" y="128503"/>
                    <a:pt x="272280" y="131075"/>
                  </a:cubicBezTo>
                  <a:cubicBezTo>
                    <a:pt x="272566" y="132313"/>
                    <a:pt x="273614" y="133170"/>
                    <a:pt x="274662" y="134028"/>
                  </a:cubicBezTo>
                  <a:cubicBezTo>
                    <a:pt x="284377" y="141838"/>
                    <a:pt x="295140" y="148410"/>
                    <a:pt x="304380" y="156793"/>
                  </a:cubicBezTo>
                  <a:cubicBezTo>
                    <a:pt x="310285" y="162126"/>
                    <a:pt x="315524" y="168127"/>
                    <a:pt x="320953" y="173842"/>
                  </a:cubicBezTo>
                  <a:cubicBezTo>
                    <a:pt x="343813" y="197940"/>
                    <a:pt x="371150" y="218133"/>
                    <a:pt x="402201" y="229849"/>
                  </a:cubicBezTo>
                  <a:cubicBezTo>
                    <a:pt x="424109" y="238041"/>
                    <a:pt x="447921" y="241755"/>
                    <a:pt x="471162" y="239755"/>
                  </a:cubicBezTo>
                  <a:cubicBezTo>
                    <a:pt x="437349" y="260901"/>
                    <a:pt x="403535" y="281951"/>
                    <a:pt x="369721" y="303096"/>
                  </a:cubicBezTo>
                  <a:cubicBezTo>
                    <a:pt x="318858" y="334815"/>
                    <a:pt x="267423" y="367104"/>
                    <a:pt x="227132" y="411491"/>
                  </a:cubicBezTo>
                  <a:cubicBezTo>
                    <a:pt x="187222" y="455401"/>
                    <a:pt x="159885" y="509503"/>
                    <a:pt x="119595" y="553032"/>
                  </a:cubicBezTo>
                  <a:cubicBezTo>
                    <a:pt x="112641" y="560557"/>
                    <a:pt x="105021" y="567891"/>
                    <a:pt x="95782" y="572368"/>
                  </a:cubicBezTo>
                  <a:cubicBezTo>
                    <a:pt x="83781" y="578178"/>
                    <a:pt x="69969" y="578655"/>
                    <a:pt x="56634" y="578655"/>
                  </a:cubicBezTo>
                  <a:cubicBezTo>
                    <a:pt x="38442" y="578655"/>
                    <a:pt x="20154" y="577797"/>
                    <a:pt x="2056" y="576273"/>
                  </a:cubicBezTo>
                  <a:cubicBezTo>
                    <a:pt x="-6516" y="606372"/>
                    <a:pt x="12629" y="641615"/>
                    <a:pt x="42537" y="650854"/>
                  </a:cubicBezTo>
                  <a:cubicBezTo>
                    <a:pt x="37775" y="658093"/>
                    <a:pt x="30250" y="663332"/>
                    <a:pt x="21868" y="665332"/>
                  </a:cubicBezTo>
                  <a:cubicBezTo>
                    <a:pt x="39680" y="676381"/>
                    <a:pt x="61397" y="680382"/>
                    <a:pt x="82161" y="677524"/>
                  </a:cubicBezTo>
                  <a:cubicBezTo>
                    <a:pt x="62730" y="707147"/>
                    <a:pt x="73113" y="735722"/>
                    <a:pt x="59016" y="748009"/>
                  </a:cubicBezTo>
                  <a:cubicBezTo>
                    <a:pt x="46252" y="759153"/>
                    <a:pt x="21678" y="774298"/>
                    <a:pt x="40918" y="799063"/>
                  </a:cubicBezTo>
                  <a:cubicBezTo>
                    <a:pt x="57301" y="820113"/>
                    <a:pt x="60825" y="822018"/>
                    <a:pt x="74922" y="844688"/>
                  </a:cubicBezTo>
                  <a:cubicBezTo>
                    <a:pt x="98354" y="882407"/>
                    <a:pt x="105974" y="927365"/>
                    <a:pt x="118547" y="969941"/>
                  </a:cubicBezTo>
                  <a:cubicBezTo>
                    <a:pt x="120833" y="977562"/>
                    <a:pt x="123405" y="985563"/>
                    <a:pt x="129215" y="991087"/>
                  </a:cubicBezTo>
                  <a:cubicBezTo>
                    <a:pt x="135025" y="996612"/>
                    <a:pt x="144931" y="998612"/>
                    <a:pt x="150932" y="993278"/>
                  </a:cubicBezTo>
                  <a:cubicBezTo>
                    <a:pt x="153027" y="991468"/>
                    <a:pt x="154361" y="988897"/>
                    <a:pt x="155694" y="986420"/>
                  </a:cubicBezTo>
                  <a:cubicBezTo>
                    <a:pt x="169696" y="958321"/>
                    <a:pt x="170268" y="925269"/>
                    <a:pt x="165029" y="894313"/>
                  </a:cubicBezTo>
                  <a:cubicBezTo>
                    <a:pt x="164076" y="888789"/>
                    <a:pt x="162838" y="883360"/>
                    <a:pt x="161600" y="877930"/>
                  </a:cubicBezTo>
                  <a:cubicBezTo>
                    <a:pt x="162838" y="880121"/>
                    <a:pt x="164076" y="882217"/>
                    <a:pt x="165315" y="884407"/>
                  </a:cubicBezTo>
                  <a:cubicBezTo>
                    <a:pt x="186174" y="920412"/>
                    <a:pt x="211606" y="959750"/>
                    <a:pt x="252278" y="968322"/>
                  </a:cubicBezTo>
                  <a:cubicBezTo>
                    <a:pt x="266756" y="971370"/>
                    <a:pt x="285901" y="966893"/>
                    <a:pt x="288663" y="952416"/>
                  </a:cubicBezTo>
                  <a:cubicBezTo>
                    <a:pt x="290473" y="943367"/>
                    <a:pt x="284853" y="934699"/>
                    <a:pt x="279710" y="927079"/>
                  </a:cubicBezTo>
                  <a:cubicBezTo>
                    <a:pt x="260565" y="899171"/>
                    <a:pt x="242372" y="870596"/>
                    <a:pt x="225227" y="841449"/>
                  </a:cubicBezTo>
                  <a:cubicBezTo>
                    <a:pt x="251802" y="819733"/>
                    <a:pt x="288092" y="812970"/>
                    <a:pt x="315333" y="792015"/>
                  </a:cubicBezTo>
                  <a:cubicBezTo>
                    <a:pt x="341241" y="772203"/>
                    <a:pt x="356672" y="740675"/>
                    <a:pt x="360958" y="708290"/>
                  </a:cubicBezTo>
                  <a:cubicBezTo>
                    <a:pt x="361434" y="704289"/>
                    <a:pt x="361815" y="700289"/>
                    <a:pt x="362006" y="696288"/>
                  </a:cubicBezTo>
                  <a:cubicBezTo>
                    <a:pt x="457923" y="654474"/>
                    <a:pt x="535361" y="571320"/>
                    <a:pt x="569460" y="472356"/>
                  </a:cubicBezTo>
                  <a:cubicBezTo>
                    <a:pt x="639088" y="465783"/>
                    <a:pt x="706144" y="443209"/>
                    <a:pt x="762913" y="402347"/>
                  </a:cubicBezTo>
                  <a:cubicBezTo>
                    <a:pt x="771200" y="396346"/>
                    <a:pt x="779677" y="389583"/>
                    <a:pt x="783582" y="380154"/>
                  </a:cubicBezTo>
                  <a:cubicBezTo>
                    <a:pt x="787202" y="370343"/>
                    <a:pt x="784821" y="357484"/>
                    <a:pt x="775581" y="353007"/>
                  </a:cubicBezTo>
                  <a:close/>
                </a:path>
              </a:pathLst>
            </a:custGeom>
            <a:gradFill>
              <a:gsLst>
                <a:gs pos="0">
                  <a:srgbClr val="E61B20"/>
                </a:gs>
                <a:gs pos="50000">
                  <a:srgbClr val="C10000"/>
                </a:gs>
                <a:gs pos="100000">
                  <a:srgbClr val="FFFFFF"/>
                </a:gs>
              </a:gsLst>
              <a:lin ang="13961395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E7F98E24-3C31-EADA-87C3-43E8B8250509}"/>
                </a:ext>
              </a:extLst>
            </p:cNvPr>
            <p:cNvSpPr/>
            <p:nvPr/>
          </p:nvSpPr>
          <p:spPr>
            <a:xfrm>
              <a:off x="1054109" y="4749260"/>
              <a:ext cx="254328" cy="362840"/>
            </a:xfrm>
            <a:custGeom>
              <a:avLst/>
              <a:gdLst>
                <a:gd name="connsiteX0" fmla="*/ 14310 w 254328"/>
                <a:gd name="connsiteY0" fmla="*/ 74581 h 362840"/>
                <a:gd name="connsiteX1" fmla="*/ 38598 w 254328"/>
                <a:gd name="connsiteY1" fmla="*/ 98012 h 362840"/>
                <a:gd name="connsiteX2" fmla="*/ 47647 w 254328"/>
                <a:gd name="connsiteY2" fmla="*/ 130683 h 362840"/>
                <a:gd name="connsiteX3" fmla="*/ 27454 w 254328"/>
                <a:gd name="connsiteY3" fmla="*/ 158687 h 362840"/>
                <a:gd name="connsiteX4" fmla="*/ 14119 w 254328"/>
                <a:gd name="connsiteY4" fmla="*/ 169069 h 362840"/>
                <a:gd name="connsiteX5" fmla="*/ 8214 w 254328"/>
                <a:gd name="connsiteY5" fmla="*/ 174213 h 362840"/>
                <a:gd name="connsiteX6" fmla="*/ 6785 w 254328"/>
                <a:gd name="connsiteY6" fmla="*/ 176403 h 362840"/>
                <a:gd name="connsiteX7" fmla="*/ 7166 w 254328"/>
                <a:gd name="connsiteY7" fmla="*/ 178784 h 362840"/>
                <a:gd name="connsiteX8" fmla="*/ 22215 w 254328"/>
                <a:gd name="connsiteY8" fmla="*/ 207359 h 362840"/>
                <a:gd name="connsiteX9" fmla="*/ 39551 w 254328"/>
                <a:gd name="connsiteY9" fmla="*/ 236125 h 362840"/>
                <a:gd name="connsiteX10" fmla="*/ 74412 w 254328"/>
                <a:gd name="connsiteY10" fmla="*/ 293275 h 362840"/>
                <a:gd name="connsiteX11" fmla="*/ 118608 w 254328"/>
                <a:gd name="connsiteY11" fmla="*/ 339947 h 362840"/>
                <a:gd name="connsiteX12" fmla="*/ 147279 w 254328"/>
                <a:gd name="connsiteY12" fmla="*/ 350425 h 362840"/>
                <a:gd name="connsiteX13" fmla="*/ 170901 w 254328"/>
                <a:gd name="connsiteY13" fmla="*/ 341852 h 362840"/>
                <a:gd name="connsiteX14" fmla="*/ 163662 w 254328"/>
                <a:gd name="connsiteY14" fmla="*/ 317564 h 362840"/>
                <a:gd name="connsiteX15" fmla="*/ 145088 w 254328"/>
                <a:gd name="connsiteY15" fmla="*/ 289370 h 362840"/>
                <a:gd name="connsiteX16" fmla="*/ 109845 w 254328"/>
                <a:gd name="connsiteY16" fmla="*/ 231839 h 362840"/>
                <a:gd name="connsiteX17" fmla="*/ 107369 w 254328"/>
                <a:gd name="connsiteY17" fmla="*/ 227552 h 362840"/>
                <a:gd name="connsiteX18" fmla="*/ 111179 w 254328"/>
                <a:gd name="connsiteY18" fmla="*/ 224504 h 362840"/>
                <a:gd name="connsiteX19" fmla="*/ 178330 w 254328"/>
                <a:gd name="connsiteY19" fmla="*/ 189548 h 362840"/>
                <a:gd name="connsiteX20" fmla="*/ 208620 w 254328"/>
                <a:gd name="connsiteY20" fmla="*/ 170402 h 362840"/>
                <a:gd name="connsiteX21" fmla="*/ 231194 w 254328"/>
                <a:gd name="connsiteY21" fmla="*/ 142590 h 362840"/>
                <a:gd name="connsiteX22" fmla="*/ 249482 w 254328"/>
                <a:gd name="connsiteY22" fmla="*/ 72771 h 362840"/>
                <a:gd name="connsiteX23" fmla="*/ 236718 w 254328"/>
                <a:gd name="connsiteY23" fmla="*/ 0 h 362840"/>
                <a:gd name="connsiteX24" fmla="*/ 254149 w 254328"/>
                <a:gd name="connsiteY24" fmla="*/ 72676 h 362840"/>
                <a:gd name="connsiteX25" fmla="*/ 238052 w 254328"/>
                <a:gd name="connsiteY25" fmla="*/ 146399 h 362840"/>
                <a:gd name="connsiteX26" fmla="*/ 214811 w 254328"/>
                <a:gd name="connsiteY26" fmla="*/ 177070 h 362840"/>
                <a:gd name="connsiteX27" fmla="*/ 182997 w 254328"/>
                <a:gd name="connsiteY27" fmla="*/ 198787 h 362840"/>
                <a:gd name="connsiteX28" fmla="*/ 118513 w 254328"/>
                <a:gd name="connsiteY28" fmla="*/ 233363 h 362840"/>
                <a:gd name="connsiteX29" fmla="*/ 119847 w 254328"/>
                <a:gd name="connsiteY29" fmla="*/ 226029 h 362840"/>
                <a:gd name="connsiteX30" fmla="*/ 155470 w 254328"/>
                <a:gd name="connsiteY30" fmla="*/ 282702 h 362840"/>
                <a:gd name="connsiteX31" fmla="*/ 174234 w 254328"/>
                <a:gd name="connsiteY31" fmla="*/ 310420 h 362840"/>
                <a:gd name="connsiteX32" fmla="*/ 183283 w 254328"/>
                <a:gd name="connsiteY32" fmla="*/ 326422 h 362840"/>
                <a:gd name="connsiteX33" fmla="*/ 182140 w 254328"/>
                <a:gd name="connsiteY33" fmla="*/ 347853 h 362840"/>
                <a:gd name="connsiteX34" fmla="*/ 165471 w 254328"/>
                <a:gd name="connsiteY34" fmla="*/ 360616 h 362840"/>
                <a:gd name="connsiteX35" fmla="*/ 146421 w 254328"/>
                <a:gd name="connsiteY35" fmla="*/ 362617 h 362840"/>
                <a:gd name="connsiteX36" fmla="*/ 112512 w 254328"/>
                <a:gd name="connsiteY36" fmla="*/ 350044 h 362840"/>
                <a:gd name="connsiteX37" fmla="*/ 65364 w 254328"/>
                <a:gd name="connsiteY37" fmla="*/ 299466 h 362840"/>
                <a:gd name="connsiteX38" fmla="*/ 31645 w 254328"/>
                <a:gd name="connsiteY38" fmla="*/ 240982 h 362840"/>
                <a:gd name="connsiteX39" fmla="*/ 15262 w 254328"/>
                <a:gd name="connsiteY39" fmla="*/ 211646 h 362840"/>
                <a:gd name="connsiteX40" fmla="*/ 7071 w 254328"/>
                <a:gd name="connsiteY40" fmla="*/ 196977 h 362840"/>
                <a:gd name="connsiteX41" fmla="*/ 403 w 254328"/>
                <a:gd name="connsiteY41" fmla="*/ 180308 h 362840"/>
                <a:gd name="connsiteX42" fmla="*/ 403 w 254328"/>
                <a:gd name="connsiteY42" fmla="*/ 174403 h 362840"/>
                <a:gd name="connsiteX43" fmla="*/ 3546 w 254328"/>
                <a:gd name="connsiteY43" fmla="*/ 169640 h 362840"/>
                <a:gd name="connsiteX44" fmla="*/ 10500 w 254328"/>
                <a:gd name="connsiteY44" fmla="*/ 164021 h 362840"/>
                <a:gd name="connsiteX45" fmla="*/ 24120 w 254328"/>
                <a:gd name="connsiteY45" fmla="*/ 154400 h 362840"/>
                <a:gd name="connsiteX46" fmla="*/ 43932 w 254328"/>
                <a:gd name="connsiteY46" fmla="*/ 129921 h 362840"/>
                <a:gd name="connsiteX47" fmla="*/ 36979 w 254328"/>
                <a:gd name="connsiteY47" fmla="*/ 99536 h 362840"/>
                <a:gd name="connsiteX48" fmla="*/ 14310 w 254328"/>
                <a:gd name="connsiteY48" fmla="*/ 74581 h 362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254328" h="362840">
                  <a:moveTo>
                    <a:pt x="14310" y="74581"/>
                  </a:moveTo>
                  <a:cubicBezTo>
                    <a:pt x="23168" y="81439"/>
                    <a:pt x="31740" y="88773"/>
                    <a:pt x="38598" y="98012"/>
                  </a:cubicBezTo>
                  <a:cubicBezTo>
                    <a:pt x="45266" y="106966"/>
                    <a:pt x="50505" y="118682"/>
                    <a:pt x="47647" y="130683"/>
                  </a:cubicBezTo>
                  <a:cubicBezTo>
                    <a:pt x="44885" y="142590"/>
                    <a:pt x="36122" y="151448"/>
                    <a:pt x="27454" y="158687"/>
                  </a:cubicBezTo>
                  <a:cubicBezTo>
                    <a:pt x="23073" y="162401"/>
                    <a:pt x="18501" y="165735"/>
                    <a:pt x="14119" y="169069"/>
                  </a:cubicBezTo>
                  <a:cubicBezTo>
                    <a:pt x="11928" y="170688"/>
                    <a:pt x="9833" y="172403"/>
                    <a:pt x="8214" y="174213"/>
                  </a:cubicBezTo>
                  <a:cubicBezTo>
                    <a:pt x="7452" y="175070"/>
                    <a:pt x="6785" y="176022"/>
                    <a:pt x="6785" y="176403"/>
                  </a:cubicBezTo>
                  <a:cubicBezTo>
                    <a:pt x="6690" y="176117"/>
                    <a:pt x="6880" y="177641"/>
                    <a:pt x="7166" y="178784"/>
                  </a:cubicBezTo>
                  <a:cubicBezTo>
                    <a:pt x="9452" y="188309"/>
                    <a:pt x="16786" y="197644"/>
                    <a:pt x="22215" y="207359"/>
                  </a:cubicBezTo>
                  <a:lnTo>
                    <a:pt x="39551" y="236125"/>
                  </a:lnTo>
                  <a:cubicBezTo>
                    <a:pt x="51267" y="255175"/>
                    <a:pt x="62411" y="274797"/>
                    <a:pt x="74412" y="293275"/>
                  </a:cubicBezTo>
                  <a:cubicBezTo>
                    <a:pt x="86604" y="311468"/>
                    <a:pt x="100511" y="328899"/>
                    <a:pt x="118608" y="339947"/>
                  </a:cubicBezTo>
                  <a:cubicBezTo>
                    <a:pt x="127371" y="345377"/>
                    <a:pt x="137754" y="349187"/>
                    <a:pt x="147279" y="350425"/>
                  </a:cubicBezTo>
                  <a:cubicBezTo>
                    <a:pt x="156708" y="351282"/>
                    <a:pt x="167567" y="348139"/>
                    <a:pt x="170901" y="341852"/>
                  </a:cubicBezTo>
                  <a:cubicBezTo>
                    <a:pt x="174615" y="335566"/>
                    <a:pt x="169948" y="326517"/>
                    <a:pt x="163662" y="317564"/>
                  </a:cubicBezTo>
                  <a:lnTo>
                    <a:pt x="145088" y="289370"/>
                  </a:lnTo>
                  <a:cubicBezTo>
                    <a:pt x="132896" y="270415"/>
                    <a:pt x="121180" y="251270"/>
                    <a:pt x="109845" y="231839"/>
                  </a:cubicBezTo>
                  <a:lnTo>
                    <a:pt x="107369" y="227552"/>
                  </a:lnTo>
                  <a:lnTo>
                    <a:pt x="111179" y="224504"/>
                  </a:lnTo>
                  <a:cubicBezTo>
                    <a:pt x="131943" y="207931"/>
                    <a:pt x="156518" y="200120"/>
                    <a:pt x="178330" y="189548"/>
                  </a:cubicBezTo>
                  <a:cubicBezTo>
                    <a:pt x="189284" y="184309"/>
                    <a:pt x="199761" y="178308"/>
                    <a:pt x="208620" y="170402"/>
                  </a:cubicBezTo>
                  <a:cubicBezTo>
                    <a:pt x="217573" y="162592"/>
                    <a:pt x="225098" y="153067"/>
                    <a:pt x="231194" y="142590"/>
                  </a:cubicBezTo>
                  <a:cubicBezTo>
                    <a:pt x="243291" y="121634"/>
                    <a:pt x="249101" y="97250"/>
                    <a:pt x="249482" y="72771"/>
                  </a:cubicBezTo>
                  <a:cubicBezTo>
                    <a:pt x="249863" y="48197"/>
                    <a:pt x="244719" y="23527"/>
                    <a:pt x="236718" y="0"/>
                  </a:cubicBezTo>
                  <a:cubicBezTo>
                    <a:pt x="246624" y="22860"/>
                    <a:pt x="253101" y="47435"/>
                    <a:pt x="254149" y="72676"/>
                  </a:cubicBezTo>
                  <a:cubicBezTo>
                    <a:pt x="255387" y="97822"/>
                    <a:pt x="250244" y="123730"/>
                    <a:pt x="238052" y="146399"/>
                  </a:cubicBezTo>
                  <a:cubicBezTo>
                    <a:pt x="232051" y="157734"/>
                    <a:pt x="224241" y="168212"/>
                    <a:pt x="214811" y="177070"/>
                  </a:cubicBezTo>
                  <a:cubicBezTo>
                    <a:pt x="205381" y="186119"/>
                    <a:pt x="194237" y="192977"/>
                    <a:pt x="182997" y="198787"/>
                  </a:cubicBezTo>
                  <a:cubicBezTo>
                    <a:pt x="160518" y="210408"/>
                    <a:pt x="136706" y="218218"/>
                    <a:pt x="118513" y="233363"/>
                  </a:cubicBezTo>
                  <a:lnTo>
                    <a:pt x="119847" y="226029"/>
                  </a:lnTo>
                  <a:cubicBezTo>
                    <a:pt x="131277" y="245173"/>
                    <a:pt x="143183" y="264129"/>
                    <a:pt x="155470" y="282702"/>
                  </a:cubicBezTo>
                  <a:lnTo>
                    <a:pt x="174234" y="310420"/>
                  </a:lnTo>
                  <a:cubicBezTo>
                    <a:pt x="177378" y="315087"/>
                    <a:pt x="180997" y="320135"/>
                    <a:pt x="183283" y="326422"/>
                  </a:cubicBezTo>
                  <a:cubicBezTo>
                    <a:pt x="185664" y="332708"/>
                    <a:pt x="185855" y="341090"/>
                    <a:pt x="182140" y="347853"/>
                  </a:cubicBezTo>
                  <a:cubicBezTo>
                    <a:pt x="178235" y="354616"/>
                    <a:pt x="171663" y="358616"/>
                    <a:pt x="165471" y="360616"/>
                  </a:cubicBezTo>
                  <a:cubicBezTo>
                    <a:pt x="159185" y="362712"/>
                    <a:pt x="152708" y="363188"/>
                    <a:pt x="146421" y="362617"/>
                  </a:cubicBezTo>
                  <a:cubicBezTo>
                    <a:pt x="133753" y="360902"/>
                    <a:pt x="122799" y="356331"/>
                    <a:pt x="112512" y="350044"/>
                  </a:cubicBezTo>
                  <a:cubicBezTo>
                    <a:pt x="92224" y="337281"/>
                    <a:pt x="77746" y="318326"/>
                    <a:pt x="65364" y="299466"/>
                  </a:cubicBezTo>
                  <a:cubicBezTo>
                    <a:pt x="52981" y="280321"/>
                    <a:pt x="42694" y="260509"/>
                    <a:pt x="31645" y="240982"/>
                  </a:cubicBezTo>
                  <a:lnTo>
                    <a:pt x="15262" y="211646"/>
                  </a:lnTo>
                  <a:lnTo>
                    <a:pt x="7071" y="196977"/>
                  </a:lnTo>
                  <a:cubicBezTo>
                    <a:pt x="4308" y="192024"/>
                    <a:pt x="1546" y="186595"/>
                    <a:pt x="403" y="180308"/>
                  </a:cubicBezTo>
                  <a:cubicBezTo>
                    <a:pt x="308" y="178784"/>
                    <a:pt x="-454" y="177451"/>
                    <a:pt x="403" y="174403"/>
                  </a:cubicBezTo>
                  <a:cubicBezTo>
                    <a:pt x="1260" y="172117"/>
                    <a:pt x="2499" y="170783"/>
                    <a:pt x="3546" y="169640"/>
                  </a:cubicBezTo>
                  <a:cubicBezTo>
                    <a:pt x="5832" y="167354"/>
                    <a:pt x="8214" y="165640"/>
                    <a:pt x="10500" y="164021"/>
                  </a:cubicBezTo>
                  <a:cubicBezTo>
                    <a:pt x="15167" y="160687"/>
                    <a:pt x="19739" y="157734"/>
                    <a:pt x="24120" y="154400"/>
                  </a:cubicBezTo>
                  <a:cubicBezTo>
                    <a:pt x="32788" y="147924"/>
                    <a:pt x="41075" y="140113"/>
                    <a:pt x="43932" y="129921"/>
                  </a:cubicBezTo>
                  <a:cubicBezTo>
                    <a:pt x="46980" y="119729"/>
                    <a:pt x="43075" y="108585"/>
                    <a:pt x="36979" y="99536"/>
                  </a:cubicBezTo>
                  <a:cubicBezTo>
                    <a:pt x="30693" y="90011"/>
                    <a:pt x="22787" y="82010"/>
                    <a:pt x="14310" y="74581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DE314125-16D5-CDC2-95CF-820272F36F23}"/>
                </a:ext>
              </a:extLst>
            </p:cNvPr>
            <p:cNvSpPr/>
            <p:nvPr/>
          </p:nvSpPr>
          <p:spPr>
            <a:xfrm>
              <a:off x="1021460" y="4981479"/>
              <a:ext cx="80772" cy="154215"/>
            </a:xfrm>
            <a:custGeom>
              <a:avLst/>
              <a:gdLst>
                <a:gd name="connsiteX0" fmla="*/ 0 w 80772"/>
                <a:gd name="connsiteY0" fmla="*/ 0 h 154215"/>
                <a:gd name="connsiteX1" fmla="*/ 39719 w 80772"/>
                <a:gd name="connsiteY1" fmla="*/ 86487 h 154215"/>
                <a:gd name="connsiteX2" fmla="*/ 51054 w 80772"/>
                <a:gd name="connsiteY2" fmla="*/ 131826 h 154215"/>
                <a:gd name="connsiteX3" fmla="*/ 62579 w 80772"/>
                <a:gd name="connsiteY3" fmla="*/ 147733 h 154215"/>
                <a:gd name="connsiteX4" fmla="*/ 72390 w 80772"/>
                <a:gd name="connsiteY4" fmla="*/ 148876 h 154215"/>
                <a:gd name="connsiteX5" fmla="*/ 80772 w 80772"/>
                <a:gd name="connsiteY5" fmla="*/ 141732 h 154215"/>
                <a:gd name="connsiteX6" fmla="*/ 73914 w 80772"/>
                <a:gd name="connsiteY6" fmla="*/ 152019 h 154215"/>
                <a:gd name="connsiteX7" fmla="*/ 60674 w 80772"/>
                <a:gd name="connsiteY7" fmla="*/ 153638 h 154215"/>
                <a:gd name="connsiteX8" fmla="*/ 41815 w 80772"/>
                <a:gd name="connsiteY8" fmla="*/ 135350 h 154215"/>
                <a:gd name="connsiteX9" fmla="*/ 27432 w 80772"/>
                <a:gd name="connsiteY9" fmla="*/ 89725 h 154215"/>
                <a:gd name="connsiteX10" fmla="*/ 15431 w 80772"/>
                <a:gd name="connsiteY10" fmla="*/ 44482 h 154215"/>
                <a:gd name="connsiteX11" fmla="*/ 0 w 80772"/>
                <a:gd name="connsiteY11" fmla="*/ 0 h 154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0772" h="154215">
                  <a:moveTo>
                    <a:pt x="0" y="0"/>
                  </a:moveTo>
                  <a:cubicBezTo>
                    <a:pt x="21146" y="24479"/>
                    <a:pt x="31433" y="56198"/>
                    <a:pt x="39719" y="86487"/>
                  </a:cubicBezTo>
                  <a:lnTo>
                    <a:pt x="51054" y="131826"/>
                  </a:lnTo>
                  <a:cubicBezTo>
                    <a:pt x="53245" y="138684"/>
                    <a:pt x="56388" y="144971"/>
                    <a:pt x="62579" y="147733"/>
                  </a:cubicBezTo>
                  <a:cubicBezTo>
                    <a:pt x="65532" y="149257"/>
                    <a:pt x="69056" y="149828"/>
                    <a:pt x="72390" y="148876"/>
                  </a:cubicBezTo>
                  <a:cubicBezTo>
                    <a:pt x="75724" y="148019"/>
                    <a:pt x="78486" y="145066"/>
                    <a:pt x="80772" y="141732"/>
                  </a:cubicBezTo>
                  <a:cubicBezTo>
                    <a:pt x="79724" y="145447"/>
                    <a:pt x="78010" y="149638"/>
                    <a:pt x="73914" y="152019"/>
                  </a:cubicBezTo>
                  <a:cubicBezTo>
                    <a:pt x="70009" y="154400"/>
                    <a:pt x="65056" y="154686"/>
                    <a:pt x="60674" y="153638"/>
                  </a:cubicBezTo>
                  <a:cubicBezTo>
                    <a:pt x="51340" y="151543"/>
                    <a:pt x="45053" y="142970"/>
                    <a:pt x="41815" y="135350"/>
                  </a:cubicBezTo>
                  <a:cubicBezTo>
                    <a:pt x="35528" y="119920"/>
                    <a:pt x="31718" y="104966"/>
                    <a:pt x="27432" y="89725"/>
                  </a:cubicBezTo>
                  <a:cubicBezTo>
                    <a:pt x="23527" y="74486"/>
                    <a:pt x="19622" y="59436"/>
                    <a:pt x="15431" y="44482"/>
                  </a:cubicBezTo>
                  <a:cubicBezTo>
                    <a:pt x="11049" y="29433"/>
                    <a:pt x="6001" y="14859"/>
                    <a:pt x="0" y="0"/>
                  </a:cubicBezTo>
                  <a:close/>
                </a:path>
              </a:pathLst>
            </a:custGeom>
            <a:solidFill>
              <a:srgbClr val="C1000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6" name="图形 4">
              <a:extLst>
                <a:ext uri="{FF2B5EF4-FFF2-40B4-BE49-F238E27FC236}">
                  <a16:creationId xmlns:a16="http://schemas.microsoft.com/office/drawing/2014/main" id="{FDE50C89-C9E8-B456-D8E1-C6E85899F1F4}"/>
                </a:ext>
              </a:extLst>
            </p:cNvPr>
            <p:cNvGrpSpPr/>
            <p:nvPr/>
          </p:nvGrpSpPr>
          <p:grpSpPr>
            <a:xfrm>
              <a:off x="1535495" y="4275710"/>
              <a:ext cx="44607" cy="37282"/>
              <a:chOff x="1535495" y="4275710"/>
              <a:chExt cx="44607" cy="37282"/>
            </a:xfrm>
          </p:grpSpPr>
          <p:grpSp>
            <p:nvGrpSpPr>
              <p:cNvPr id="89" name="图形 4">
                <a:extLst>
                  <a:ext uri="{FF2B5EF4-FFF2-40B4-BE49-F238E27FC236}">
                    <a16:creationId xmlns:a16="http://schemas.microsoft.com/office/drawing/2014/main" id="{D5E9E33E-4F8C-0A42-922D-01D33B65E28D}"/>
                  </a:ext>
                </a:extLst>
              </p:cNvPr>
              <p:cNvGrpSpPr/>
              <p:nvPr/>
            </p:nvGrpSpPr>
            <p:grpSpPr>
              <a:xfrm>
                <a:off x="1535495" y="4275710"/>
                <a:ext cx="44607" cy="37282"/>
                <a:chOff x="1535495" y="4275710"/>
                <a:chExt cx="44607" cy="37282"/>
              </a:xfrm>
            </p:grpSpPr>
            <p:sp>
              <p:nvSpPr>
                <p:cNvPr id="91" name="任意多边形: 形状 90">
                  <a:extLst>
                    <a:ext uri="{FF2B5EF4-FFF2-40B4-BE49-F238E27FC236}">
                      <a16:creationId xmlns:a16="http://schemas.microsoft.com/office/drawing/2014/main" id="{794607C0-0B9E-A292-046E-DAAA4B49CB64}"/>
                    </a:ext>
                  </a:extLst>
                </p:cNvPr>
                <p:cNvSpPr/>
                <p:nvPr/>
              </p:nvSpPr>
              <p:spPr>
                <a:xfrm>
                  <a:off x="1535523" y="4275710"/>
                  <a:ext cx="44578" cy="37276"/>
                </a:xfrm>
                <a:custGeom>
                  <a:avLst/>
                  <a:gdLst>
                    <a:gd name="connsiteX0" fmla="*/ 44579 w 44578"/>
                    <a:gd name="connsiteY0" fmla="*/ 17302 h 37276"/>
                    <a:gd name="connsiteX1" fmla="*/ 10193 w 44578"/>
                    <a:gd name="connsiteY1" fmla="*/ 1110 h 37276"/>
                    <a:gd name="connsiteX2" fmla="*/ 859 w 44578"/>
                    <a:gd name="connsiteY2" fmla="*/ 27398 h 37276"/>
                    <a:gd name="connsiteX3" fmla="*/ 44579 w 44578"/>
                    <a:gd name="connsiteY3" fmla="*/ 1730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578" h="37276">
                      <a:moveTo>
                        <a:pt x="44579" y="17302"/>
                      </a:moveTo>
                      <a:cubicBezTo>
                        <a:pt x="44579" y="17302"/>
                        <a:pt x="24671" y="-5177"/>
                        <a:pt x="10193" y="1110"/>
                      </a:cubicBezTo>
                      <a:cubicBezTo>
                        <a:pt x="-4189" y="7396"/>
                        <a:pt x="859" y="27398"/>
                        <a:pt x="859" y="27398"/>
                      </a:cubicBezTo>
                      <a:cubicBezTo>
                        <a:pt x="859" y="27398"/>
                        <a:pt x="29053" y="55307"/>
                        <a:pt x="44579" y="1730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任意多边形: 形状 91">
                  <a:extLst>
                    <a:ext uri="{FF2B5EF4-FFF2-40B4-BE49-F238E27FC236}">
                      <a16:creationId xmlns:a16="http://schemas.microsoft.com/office/drawing/2014/main" id="{8D587C55-5970-911C-ACA2-E80BD0161783}"/>
                    </a:ext>
                  </a:extLst>
                </p:cNvPr>
                <p:cNvSpPr/>
                <p:nvPr/>
              </p:nvSpPr>
              <p:spPr>
                <a:xfrm>
                  <a:off x="1535495" y="4275716"/>
                  <a:ext cx="39844" cy="37276"/>
                </a:xfrm>
                <a:custGeom>
                  <a:avLst/>
                  <a:gdLst>
                    <a:gd name="connsiteX0" fmla="*/ 888 w 39844"/>
                    <a:gd name="connsiteY0" fmla="*/ 27392 h 37276"/>
                    <a:gd name="connsiteX1" fmla="*/ 10222 w 39844"/>
                    <a:gd name="connsiteY1" fmla="*/ 1104 h 37276"/>
                    <a:gd name="connsiteX2" fmla="*/ 16889 w 39844"/>
                    <a:gd name="connsiteY2" fmla="*/ 56 h 37276"/>
                    <a:gd name="connsiteX3" fmla="*/ 10413 w 39844"/>
                    <a:gd name="connsiteY3" fmla="*/ 5675 h 37276"/>
                    <a:gd name="connsiteX4" fmla="*/ 7079 w 39844"/>
                    <a:gd name="connsiteY4" fmla="*/ 17391 h 37276"/>
                    <a:gd name="connsiteX5" fmla="*/ 8888 w 39844"/>
                    <a:gd name="connsiteY5" fmla="*/ 21868 h 37276"/>
                    <a:gd name="connsiteX6" fmla="*/ 10889 w 39844"/>
                    <a:gd name="connsiteY6" fmla="*/ 24535 h 37276"/>
                    <a:gd name="connsiteX7" fmla="*/ 14127 w 39844"/>
                    <a:gd name="connsiteY7" fmla="*/ 26821 h 37276"/>
                    <a:gd name="connsiteX8" fmla="*/ 31653 w 39844"/>
                    <a:gd name="connsiteY8" fmla="*/ 29488 h 37276"/>
                    <a:gd name="connsiteX9" fmla="*/ 39845 w 39844"/>
                    <a:gd name="connsiteY9" fmla="*/ 26440 h 37276"/>
                    <a:gd name="connsiteX10" fmla="*/ 888 w 39844"/>
                    <a:gd name="connsiteY10" fmla="*/ 27392 h 37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9844" h="37276">
                      <a:moveTo>
                        <a:pt x="888" y="27392"/>
                      </a:moveTo>
                      <a:cubicBezTo>
                        <a:pt x="888" y="27392"/>
                        <a:pt x="-4256" y="7390"/>
                        <a:pt x="10222" y="1104"/>
                      </a:cubicBezTo>
                      <a:cubicBezTo>
                        <a:pt x="12317" y="151"/>
                        <a:pt x="14604" y="-135"/>
                        <a:pt x="16889" y="56"/>
                      </a:cubicBezTo>
                      <a:cubicBezTo>
                        <a:pt x="14413" y="1580"/>
                        <a:pt x="12222" y="3389"/>
                        <a:pt x="10413" y="5675"/>
                      </a:cubicBezTo>
                      <a:cubicBezTo>
                        <a:pt x="7746" y="8914"/>
                        <a:pt x="6221" y="13296"/>
                        <a:pt x="7079" y="17391"/>
                      </a:cubicBezTo>
                      <a:cubicBezTo>
                        <a:pt x="7364" y="19011"/>
                        <a:pt x="8031" y="20439"/>
                        <a:pt x="8888" y="21868"/>
                      </a:cubicBezTo>
                      <a:cubicBezTo>
                        <a:pt x="9460" y="22821"/>
                        <a:pt x="10127" y="23773"/>
                        <a:pt x="10889" y="24535"/>
                      </a:cubicBezTo>
                      <a:cubicBezTo>
                        <a:pt x="11841" y="25488"/>
                        <a:pt x="12984" y="26154"/>
                        <a:pt x="14127" y="26821"/>
                      </a:cubicBezTo>
                      <a:cubicBezTo>
                        <a:pt x="19461" y="29679"/>
                        <a:pt x="25748" y="30631"/>
                        <a:pt x="31653" y="29488"/>
                      </a:cubicBezTo>
                      <a:cubicBezTo>
                        <a:pt x="34511" y="28916"/>
                        <a:pt x="37368" y="27869"/>
                        <a:pt x="39845" y="26440"/>
                      </a:cubicBezTo>
                      <a:cubicBezTo>
                        <a:pt x="24033" y="50253"/>
                        <a:pt x="888" y="27392"/>
                        <a:pt x="888" y="27392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B1B57AC0-8B7F-1CCF-9C34-00AEC3E97A72}"/>
                  </a:ext>
                </a:extLst>
              </p:cNvPr>
              <p:cNvSpPr/>
              <p:nvPr/>
            </p:nvSpPr>
            <p:spPr>
              <a:xfrm>
                <a:off x="1552257" y="4281267"/>
                <a:ext cx="11248" cy="8863"/>
              </a:xfrm>
              <a:custGeom>
                <a:avLst/>
                <a:gdLst>
                  <a:gd name="connsiteX0" fmla="*/ 11081 w 11248"/>
                  <a:gd name="connsiteY0" fmla="*/ 4220 h 8863"/>
                  <a:gd name="connsiteX1" fmla="*/ 9176 w 11248"/>
                  <a:gd name="connsiteY1" fmla="*/ 8316 h 8863"/>
                  <a:gd name="connsiteX2" fmla="*/ 4413 w 11248"/>
                  <a:gd name="connsiteY2" fmla="*/ 8411 h 8863"/>
                  <a:gd name="connsiteX3" fmla="*/ 699 w 11248"/>
                  <a:gd name="connsiteY3" fmla="*/ 5839 h 8863"/>
                  <a:gd name="connsiteX4" fmla="*/ 4128 w 11248"/>
                  <a:gd name="connsiteY4" fmla="*/ 29 h 8863"/>
                  <a:gd name="connsiteX5" fmla="*/ 11081 w 11248"/>
                  <a:gd name="connsiteY5" fmla="*/ 4220 h 8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248" h="8863">
                    <a:moveTo>
                      <a:pt x="11081" y="4220"/>
                    </a:moveTo>
                    <a:cubicBezTo>
                      <a:pt x="11652" y="5744"/>
                      <a:pt x="10700" y="7554"/>
                      <a:pt x="9176" y="8316"/>
                    </a:cubicBezTo>
                    <a:cubicBezTo>
                      <a:pt x="7747" y="9078"/>
                      <a:pt x="5937" y="8983"/>
                      <a:pt x="4413" y="8411"/>
                    </a:cubicBezTo>
                    <a:cubicBezTo>
                      <a:pt x="2985" y="7935"/>
                      <a:pt x="1556" y="7173"/>
                      <a:pt x="699" y="5839"/>
                    </a:cubicBezTo>
                    <a:cubicBezTo>
                      <a:pt x="-1111" y="3077"/>
                      <a:pt x="794" y="-352"/>
                      <a:pt x="4128" y="29"/>
                    </a:cubicBezTo>
                    <a:cubicBezTo>
                      <a:pt x="6223" y="315"/>
                      <a:pt x="10414" y="2220"/>
                      <a:pt x="11081" y="4220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560B90BB-84DF-5E10-9194-DABF730C55FD}"/>
                </a:ext>
              </a:extLst>
            </p:cNvPr>
            <p:cNvSpPr/>
            <p:nvPr/>
          </p:nvSpPr>
          <p:spPr>
            <a:xfrm>
              <a:off x="1604391" y="4284003"/>
              <a:ext cx="16192" cy="3294"/>
            </a:xfrm>
            <a:custGeom>
              <a:avLst/>
              <a:gdLst>
                <a:gd name="connsiteX0" fmla="*/ 16192 w 16192"/>
                <a:gd name="connsiteY0" fmla="*/ 151 h 3294"/>
                <a:gd name="connsiteX1" fmla="*/ 8287 w 16192"/>
                <a:gd name="connsiteY1" fmla="*/ 3294 h 3294"/>
                <a:gd name="connsiteX2" fmla="*/ 0 w 16192"/>
                <a:gd name="connsiteY2" fmla="*/ 2056 h 3294"/>
                <a:gd name="connsiteX3" fmla="*/ 8001 w 16192"/>
                <a:gd name="connsiteY3" fmla="*/ 151 h 3294"/>
                <a:gd name="connsiteX4" fmla="*/ 16192 w 16192"/>
                <a:gd name="connsiteY4" fmla="*/ 151 h 3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192" h="3294">
                  <a:moveTo>
                    <a:pt x="16192" y="151"/>
                  </a:moveTo>
                  <a:cubicBezTo>
                    <a:pt x="14002" y="2342"/>
                    <a:pt x="11049" y="2913"/>
                    <a:pt x="8287" y="3294"/>
                  </a:cubicBezTo>
                  <a:cubicBezTo>
                    <a:pt x="5429" y="3294"/>
                    <a:pt x="2762" y="3199"/>
                    <a:pt x="0" y="2056"/>
                  </a:cubicBezTo>
                  <a:cubicBezTo>
                    <a:pt x="2667" y="532"/>
                    <a:pt x="5429" y="532"/>
                    <a:pt x="8001" y="151"/>
                  </a:cubicBezTo>
                  <a:cubicBezTo>
                    <a:pt x="10763" y="56"/>
                    <a:pt x="13145" y="-135"/>
                    <a:pt x="16192" y="151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8F17D91-5929-1941-E57F-4CB2E46125B6}"/>
                </a:ext>
              </a:extLst>
            </p:cNvPr>
            <p:cNvSpPr/>
            <p:nvPr/>
          </p:nvSpPr>
          <p:spPr>
            <a:xfrm>
              <a:off x="1342453" y="4134102"/>
              <a:ext cx="117347" cy="222823"/>
            </a:xfrm>
            <a:custGeom>
              <a:avLst/>
              <a:gdLst>
                <a:gd name="connsiteX0" fmla="*/ 117348 w 117347"/>
                <a:gd name="connsiteY0" fmla="*/ 222823 h 222823"/>
                <a:gd name="connsiteX1" fmla="*/ 62865 w 117347"/>
                <a:gd name="connsiteY1" fmla="*/ 179675 h 222823"/>
                <a:gd name="connsiteX2" fmla="*/ 32956 w 117347"/>
                <a:gd name="connsiteY2" fmla="*/ 116048 h 222823"/>
                <a:gd name="connsiteX3" fmla="*/ 16573 w 117347"/>
                <a:gd name="connsiteY3" fmla="*/ 48992 h 222823"/>
                <a:gd name="connsiteX4" fmla="*/ 4953 w 117347"/>
                <a:gd name="connsiteY4" fmla="*/ 17940 h 222823"/>
                <a:gd name="connsiteX5" fmla="*/ 857 w 117347"/>
                <a:gd name="connsiteY5" fmla="*/ 9749 h 222823"/>
                <a:gd name="connsiteX6" fmla="*/ 0 w 117347"/>
                <a:gd name="connsiteY6" fmla="*/ 4700 h 222823"/>
                <a:gd name="connsiteX7" fmla="*/ 1333 w 117347"/>
                <a:gd name="connsiteY7" fmla="*/ 1367 h 222823"/>
                <a:gd name="connsiteX8" fmla="*/ 4286 w 117347"/>
                <a:gd name="connsiteY8" fmla="*/ 129 h 222823"/>
                <a:gd name="connsiteX9" fmla="*/ 21336 w 117347"/>
                <a:gd name="connsiteY9" fmla="*/ 4796 h 222823"/>
                <a:gd name="connsiteX10" fmla="*/ 4953 w 117347"/>
                <a:gd name="connsiteY10" fmla="*/ 3462 h 222823"/>
                <a:gd name="connsiteX11" fmla="*/ 4096 w 117347"/>
                <a:gd name="connsiteY11" fmla="*/ 4605 h 222823"/>
                <a:gd name="connsiteX12" fmla="*/ 5239 w 117347"/>
                <a:gd name="connsiteY12" fmla="*/ 7844 h 222823"/>
                <a:gd name="connsiteX13" fmla="*/ 10096 w 117347"/>
                <a:gd name="connsiteY13" fmla="*/ 14321 h 222823"/>
                <a:gd name="connsiteX14" fmla="*/ 26194 w 117347"/>
                <a:gd name="connsiteY14" fmla="*/ 46039 h 222823"/>
                <a:gd name="connsiteX15" fmla="*/ 45244 w 117347"/>
                <a:gd name="connsiteY15" fmla="*/ 112142 h 222823"/>
                <a:gd name="connsiteX16" fmla="*/ 71152 w 117347"/>
                <a:gd name="connsiteY16" fmla="*/ 173960 h 222823"/>
                <a:gd name="connsiteX17" fmla="*/ 117348 w 117347"/>
                <a:gd name="connsiteY17" fmla="*/ 222823 h 222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7347" h="222823">
                  <a:moveTo>
                    <a:pt x="117348" y="222823"/>
                  </a:moveTo>
                  <a:cubicBezTo>
                    <a:pt x="95345" y="215203"/>
                    <a:pt x="76581" y="198915"/>
                    <a:pt x="62865" y="179675"/>
                  </a:cubicBezTo>
                  <a:cubicBezTo>
                    <a:pt x="48863" y="160434"/>
                    <a:pt x="39814" y="138241"/>
                    <a:pt x="32956" y="116048"/>
                  </a:cubicBezTo>
                  <a:cubicBezTo>
                    <a:pt x="26289" y="93759"/>
                    <a:pt x="21717" y="70995"/>
                    <a:pt x="16573" y="48992"/>
                  </a:cubicBezTo>
                  <a:cubicBezTo>
                    <a:pt x="13811" y="38133"/>
                    <a:pt x="10477" y="27465"/>
                    <a:pt x="4953" y="17940"/>
                  </a:cubicBezTo>
                  <a:cubicBezTo>
                    <a:pt x="3620" y="15559"/>
                    <a:pt x="1905" y="12892"/>
                    <a:pt x="857" y="9749"/>
                  </a:cubicBezTo>
                  <a:cubicBezTo>
                    <a:pt x="286" y="8130"/>
                    <a:pt x="0" y="6510"/>
                    <a:pt x="0" y="4700"/>
                  </a:cubicBezTo>
                  <a:cubicBezTo>
                    <a:pt x="0" y="3748"/>
                    <a:pt x="286" y="2319"/>
                    <a:pt x="1333" y="1367"/>
                  </a:cubicBezTo>
                  <a:cubicBezTo>
                    <a:pt x="2381" y="414"/>
                    <a:pt x="3429" y="319"/>
                    <a:pt x="4286" y="129"/>
                  </a:cubicBezTo>
                  <a:cubicBezTo>
                    <a:pt x="10763" y="-634"/>
                    <a:pt x="16288" y="2129"/>
                    <a:pt x="21336" y="4796"/>
                  </a:cubicBezTo>
                  <a:cubicBezTo>
                    <a:pt x="15812" y="3367"/>
                    <a:pt x="9906" y="2129"/>
                    <a:pt x="4953" y="3462"/>
                  </a:cubicBezTo>
                  <a:cubicBezTo>
                    <a:pt x="3620" y="4034"/>
                    <a:pt x="4096" y="3748"/>
                    <a:pt x="4096" y="4605"/>
                  </a:cubicBezTo>
                  <a:cubicBezTo>
                    <a:pt x="4286" y="5653"/>
                    <a:pt x="4667" y="6796"/>
                    <a:pt x="5239" y="7844"/>
                  </a:cubicBezTo>
                  <a:cubicBezTo>
                    <a:pt x="6382" y="10034"/>
                    <a:pt x="8192" y="12035"/>
                    <a:pt x="10096" y="14321"/>
                  </a:cubicBezTo>
                  <a:cubicBezTo>
                    <a:pt x="17526" y="23846"/>
                    <a:pt x="22479" y="34990"/>
                    <a:pt x="26194" y="46039"/>
                  </a:cubicBezTo>
                  <a:cubicBezTo>
                    <a:pt x="33528" y="68232"/>
                    <a:pt x="38481" y="90521"/>
                    <a:pt x="45244" y="112142"/>
                  </a:cubicBezTo>
                  <a:cubicBezTo>
                    <a:pt x="51721" y="133859"/>
                    <a:pt x="59722" y="154815"/>
                    <a:pt x="71152" y="173960"/>
                  </a:cubicBezTo>
                  <a:cubicBezTo>
                    <a:pt x="82772" y="193200"/>
                    <a:pt x="97631" y="210631"/>
                    <a:pt x="117348" y="222823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8DBCF3D-AA55-0C99-9A1B-9854DD8359B8}"/>
                </a:ext>
              </a:extLst>
            </p:cNvPr>
            <p:cNvSpPr/>
            <p:nvPr/>
          </p:nvSpPr>
          <p:spPr>
            <a:xfrm>
              <a:off x="1389030" y="4157376"/>
              <a:ext cx="98774" cy="166306"/>
            </a:xfrm>
            <a:custGeom>
              <a:avLst/>
              <a:gdLst>
                <a:gd name="connsiteX0" fmla="*/ 98774 w 98774"/>
                <a:gd name="connsiteY0" fmla="*/ 166306 h 166306"/>
                <a:gd name="connsiteX1" fmla="*/ 58674 w 98774"/>
                <a:gd name="connsiteY1" fmla="*/ 115538 h 166306"/>
                <a:gd name="connsiteX2" fmla="*/ 36576 w 98774"/>
                <a:gd name="connsiteY2" fmla="*/ 53626 h 166306"/>
                <a:gd name="connsiteX3" fmla="*/ 0 w 98774"/>
                <a:gd name="connsiteY3" fmla="*/ 0 h 166306"/>
                <a:gd name="connsiteX4" fmla="*/ 60484 w 98774"/>
                <a:gd name="connsiteY4" fmla="*/ 46006 h 166306"/>
                <a:gd name="connsiteX5" fmla="*/ 94869 w 98774"/>
                <a:gd name="connsiteY5" fmla="*/ 120682 h 166306"/>
                <a:gd name="connsiteX6" fmla="*/ 77343 w 98774"/>
                <a:gd name="connsiteY6" fmla="*/ 101537 h 166306"/>
                <a:gd name="connsiteX7" fmla="*/ 95917 w 98774"/>
                <a:gd name="connsiteY7" fmla="*/ 136970 h 166306"/>
                <a:gd name="connsiteX8" fmla="*/ 81248 w 98774"/>
                <a:gd name="connsiteY8" fmla="*/ 130588 h 166306"/>
                <a:gd name="connsiteX9" fmla="*/ 94393 w 98774"/>
                <a:gd name="connsiteY9" fmla="*/ 150019 h 166306"/>
                <a:gd name="connsiteX10" fmla="*/ 98774 w 98774"/>
                <a:gd name="connsiteY10" fmla="*/ 166306 h 1663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8774" h="166306">
                  <a:moveTo>
                    <a:pt x="98774" y="166306"/>
                  </a:moveTo>
                  <a:cubicBezTo>
                    <a:pt x="80010" y="154972"/>
                    <a:pt x="67342" y="135636"/>
                    <a:pt x="58674" y="115538"/>
                  </a:cubicBezTo>
                  <a:cubicBezTo>
                    <a:pt x="49911" y="95440"/>
                    <a:pt x="44577" y="74009"/>
                    <a:pt x="36576" y="53626"/>
                  </a:cubicBezTo>
                  <a:cubicBezTo>
                    <a:pt x="28575" y="33242"/>
                    <a:pt x="17431" y="13240"/>
                    <a:pt x="0" y="0"/>
                  </a:cubicBezTo>
                  <a:cubicBezTo>
                    <a:pt x="0" y="0"/>
                    <a:pt x="39148" y="14002"/>
                    <a:pt x="60484" y="46006"/>
                  </a:cubicBezTo>
                  <a:cubicBezTo>
                    <a:pt x="81820" y="78010"/>
                    <a:pt x="94869" y="120682"/>
                    <a:pt x="94869" y="120682"/>
                  </a:cubicBezTo>
                  <a:cubicBezTo>
                    <a:pt x="94869" y="120682"/>
                    <a:pt x="88868" y="108204"/>
                    <a:pt x="77343" y="101537"/>
                  </a:cubicBezTo>
                  <a:cubicBezTo>
                    <a:pt x="77343" y="101537"/>
                    <a:pt x="92392" y="127635"/>
                    <a:pt x="95917" y="136970"/>
                  </a:cubicBezTo>
                  <a:cubicBezTo>
                    <a:pt x="95917" y="136970"/>
                    <a:pt x="96583" y="131064"/>
                    <a:pt x="81248" y="130588"/>
                  </a:cubicBezTo>
                  <a:cubicBezTo>
                    <a:pt x="81248" y="130588"/>
                    <a:pt x="90488" y="138874"/>
                    <a:pt x="94393" y="150019"/>
                  </a:cubicBezTo>
                  <a:cubicBezTo>
                    <a:pt x="98298" y="161258"/>
                    <a:pt x="98774" y="166306"/>
                    <a:pt x="98774" y="166306"/>
                  </a:cubicBezTo>
                  <a:close/>
                </a:path>
              </a:pathLst>
            </a:custGeom>
            <a:gradFill>
              <a:gsLst>
                <a:gs pos="0">
                  <a:srgbClr val="FF4000">
                    <a:alpha val="40000"/>
                  </a:srgbClr>
                </a:gs>
                <a:gs pos="50000">
                  <a:srgbClr val="FF4000">
                    <a:alpha val="20000"/>
                  </a:srgbClr>
                </a:gs>
                <a:gs pos="100000">
                  <a:srgbClr val="FF4000">
                    <a:alpha val="0"/>
                  </a:srgbClr>
                </a:gs>
              </a:gsLst>
              <a:lin ang="4024771" scaled="1"/>
            </a:gra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59F30A60-261B-CC78-A00C-2A64911F6BC9}"/>
                </a:ext>
              </a:extLst>
            </p:cNvPr>
            <p:cNvSpPr/>
            <p:nvPr/>
          </p:nvSpPr>
          <p:spPr>
            <a:xfrm>
              <a:off x="1462974" y="4530375"/>
              <a:ext cx="225331" cy="83381"/>
            </a:xfrm>
            <a:custGeom>
              <a:avLst/>
              <a:gdLst>
                <a:gd name="connsiteX0" fmla="*/ 447 w 225331"/>
                <a:gd name="connsiteY0" fmla="*/ 0 h 83381"/>
                <a:gd name="connsiteX1" fmla="*/ 8829 w 225331"/>
                <a:gd name="connsiteY1" fmla="*/ 34480 h 83381"/>
                <a:gd name="connsiteX2" fmla="*/ 26640 w 225331"/>
                <a:gd name="connsiteY2" fmla="*/ 62674 h 83381"/>
                <a:gd name="connsiteX3" fmla="*/ 56073 w 225331"/>
                <a:gd name="connsiteY3" fmla="*/ 71342 h 83381"/>
                <a:gd name="connsiteX4" fmla="*/ 90648 w 225331"/>
                <a:gd name="connsiteY4" fmla="*/ 66675 h 83381"/>
                <a:gd name="connsiteX5" fmla="*/ 158847 w 225331"/>
                <a:gd name="connsiteY5" fmla="*/ 47815 h 83381"/>
                <a:gd name="connsiteX6" fmla="*/ 225332 w 225331"/>
                <a:gd name="connsiteY6" fmla="*/ 21336 h 83381"/>
                <a:gd name="connsiteX7" fmla="*/ 162467 w 225331"/>
                <a:gd name="connsiteY7" fmla="*/ 57055 h 83381"/>
                <a:gd name="connsiteX8" fmla="*/ 93125 w 225331"/>
                <a:gd name="connsiteY8" fmla="*/ 79153 h 83381"/>
                <a:gd name="connsiteX9" fmla="*/ 56454 w 225331"/>
                <a:gd name="connsiteY9" fmla="*/ 83344 h 83381"/>
                <a:gd name="connsiteX10" fmla="*/ 19782 w 225331"/>
                <a:gd name="connsiteY10" fmla="*/ 69913 h 83381"/>
                <a:gd name="connsiteX11" fmla="*/ 2828 w 225331"/>
                <a:gd name="connsiteY11" fmla="*/ 36195 h 83381"/>
                <a:gd name="connsiteX12" fmla="*/ 447 w 225331"/>
                <a:gd name="connsiteY12" fmla="*/ 0 h 833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331" h="83381">
                  <a:moveTo>
                    <a:pt x="447" y="0"/>
                  </a:moveTo>
                  <a:cubicBezTo>
                    <a:pt x="2161" y="11906"/>
                    <a:pt x="4542" y="23622"/>
                    <a:pt x="8829" y="34480"/>
                  </a:cubicBezTo>
                  <a:cubicBezTo>
                    <a:pt x="12924" y="45339"/>
                    <a:pt x="18449" y="55816"/>
                    <a:pt x="26640" y="62674"/>
                  </a:cubicBezTo>
                  <a:cubicBezTo>
                    <a:pt x="34927" y="69628"/>
                    <a:pt x="44928" y="72199"/>
                    <a:pt x="56073" y="71342"/>
                  </a:cubicBezTo>
                  <a:cubicBezTo>
                    <a:pt x="67598" y="70771"/>
                    <a:pt x="79218" y="69152"/>
                    <a:pt x="90648" y="66675"/>
                  </a:cubicBezTo>
                  <a:cubicBezTo>
                    <a:pt x="113699" y="62198"/>
                    <a:pt x="136368" y="55436"/>
                    <a:pt x="158847" y="47815"/>
                  </a:cubicBezTo>
                  <a:cubicBezTo>
                    <a:pt x="181231" y="40005"/>
                    <a:pt x="203520" y="31528"/>
                    <a:pt x="225332" y="21336"/>
                  </a:cubicBezTo>
                  <a:cubicBezTo>
                    <a:pt x="206091" y="35814"/>
                    <a:pt x="184660" y="47625"/>
                    <a:pt x="162467" y="57055"/>
                  </a:cubicBezTo>
                  <a:cubicBezTo>
                    <a:pt x="140274" y="66675"/>
                    <a:pt x="117033" y="74200"/>
                    <a:pt x="93125" y="79153"/>
                  </a:cubicBezTo>
                  <a:cubicBezTo>
                    <a:pt x="81123" y="81439"/>
                    <a:pt x="68931" y="83153"/>
                    <a:pt x="56454" y="83344"/>
                  </a:cubicBezTo>
                  <a:cubicBezTo>
                    <a:pt x="43785" y="83820"/>
                    <a:pt x="29022" y="79820"/>
                    <a:pt x="19782" y="69913"/>
                  </a:cubicBezTo>
                  <a:cubicBezTo>
                    <a:pt x="10257" y="60388"/>
                    <a:pt x="5685" y="48101"/>
                    <a:pt x="2828" y="36195"/>
                  </a:cubicBezTo>
                  <a:cubicBezTo>
                    <a:pt x="447" y="24194"/>
                    <a:pt x="-696" y="12002"/>
                    <a:pt x="447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27656A94-ACA1-E354-EB34-5766087EF472}"/>
                </a:ext>
              </a:extLst>
            </p:cNvPr>
            <p:cNvSpPr/>
            <p:nvPr/>
          </p:nvSpPr>
          <p:spPr>
            <a:xfrm>
              <a:off x="1389030" y="4157281"/>
              <a:ext cx="98774" cy="166401"/>
            </a:xfrm>
            <a:custGeom>
              <a:avLst/>
              <a:gdLst>
                <a:gd name="connsiteX0" fmla="*/ 98774 w 98774"/>
                <a:gd name="connsiteY0" fmla="*/ 166402 h 166401"/>
                <a:gd name="connsiteX1" fmla="*/ 63817 w 98774"/>
                <a:gd name="connsiteY1" fmla="*/ 131540 h 166401"/>
                <a:gd name="connsiteX2" fmla="*/ 44291 w 98774"/>
                <a:gd name="connsiteY2" fmla="*/ 85725 h 166401"/>
                <a:gd name="connsiteX3" fmla="*/ 27718 w 98774"/>
                <a:gd name="connsiteY3" fmla="*/ 39719 h 166401"/>
                <a:gd name="connsiteX4" fmla="*/ 0 w 98774"/>
                <a:gd name="connsiteY4" fmla="*/ 0 h 166401"/>
                <a:gd name="connsiteX5" fmla="*/ 32195 w 98774"/>
                <a:gd name="connsiteY5" fmla="*/ 37529 h 166401"/>
                <a:gd name="connsiteX6" fmla="*/ 50387 w 98774"/>
                <a:gd name="connsiteY6" fmla="*/ 83725 h 166401"/>
                <a:gd name="connsiteX7" fmla="*/ 68104 w 98774"/>
                <a:gd name="connsiteY7" fmla="*/ 129064 h 166401"/>
                <a:gd name="connsiteX8" fmla="*/ 98774 w 98774"/>
                <a:gd name="connsiteY8" fmla="*/ 166402 h 1664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8774" h="166401">
                  <a:moveTo>
                    <a:pt x="98774" y="166402"/>
                  </a:moveTo>
                  <a:cubicBezTo>
                    <a:pt x="83915" y="158972"/>
                    <a:pt x="72295" y="145828"/>
                    <a:pt x="63817" y="131540"/>
                  </a:cubicBezTo>
                  <a:cubicBezTo>
                    <a:pt x="55150" y="117158"/>
                    <a:pt x="49721" y="101251"/>
                    <a:pt x="44291" y="85725"/>
                  </a:cubicBezTo>
                  <a:cubicBezTo>
                    <a:pt x="39338" y="70009"/>
                    <a:pt x="34480" y="54483"/>
                    <a:pt x="27718" y="39719"/>
                  </a:cubicBezTo>
                  <a:cubicBezTo>
                    <a:pt x="21050" y="25051"/>
                    <a:pt x="12287" y="11049"/>
                    <a:pt x="0" y="0"/>
                  </a:cubicBezTo>
                  <a:cubicBezTo>
                    <a:pt x="14002" y="8954"/>
                    <a:pt x="24384" y="22860"/>
                    <a:pt x="32195" y="37529"/>
                  </a:cubicBezTo>
                  <a:cubicBezTo>
                    <a:pt x="40100" y="52292"/>
                    <a:pt x="45053" y="68199"/>
                    <a:pt x="50387" y="83725"/>
                  </a:cubicBezTo>
                  <a:cubicBezTo>
                    <a:pt x="55245" y="99346"/>
                    <a:pt x="60579" y="114776"/>
                    <a:pt x="68104" y="129064"/>
                  </a:cubicBezTo>
                  <a:cubicBezTo>
                    <a:pt x="75533" y="143446"/>
                    <a:pt x="85439" y="156686"/>
                    <a:pt x="98774" y="166402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5DB8C89C-669E-7410-BBC6-C9CCE70E3205}"/>
                </a:ext>
              </a:extLst>
            </p:cNvPr>
            <p:cNvSpPr/>
            <p:nvPr/>
          </p:nvSpPr>
          <p:spPr>
            <a:xfrm>
              <a:off x="1479423" y="4342542"/>
              <a:ext cx="80009" cy="53352"/>
            </a:xfrm>
            <a:custGeom>
              <a:avLst/>
              <a:gdLst>
                <a:gd name="connsiteX0" fmla="*/ 31432 w 80009"/>
                <a:gd name="connsiteY0" fmla="*/ 0 h 53352"/>
                <a:gd name="connsiteX1" fmla="*/ 7239 w 80009"/>
                <a:gd name="connsiteY1" fmla="*/ 31242 h 53352"/>
                <a:gd name="connsiteX2" fmla="*/ 6763 w 80009"/>
                <a:gd name="connsiteY2" fmla="*/ 26670 h 53352"/>
                <a:gd name="connsiteX3" fmla="*/ 38290 w 80009"/>
                <a:gd name="connsiteY3" fmla="*/ 31337 h 53352"/>
                <a:gd name="connsiteX4" fmla="*/ 42577 w 80009"/>
                <a:gd name="connsiteY4" fmla="*/ 31337 h 53352"/>
                <a:gd name="connsiteX5" fmla="*/ 41338 w 80009"/>
                <a:gd name="connsiteY5" fmla="*/ 35433 h 53352"/>
                <a:gd name="connsiteX6" fmla="*/ 29718 w 80009"/>
                <a:gd name="connsiteY6" fmla="*/ 52578 h 53352"/>
                <a:gd name="connsiteX7" fmla="*/ 27908 w 80009"/>
                <a:gd name="connsiteY7" fmla="*/ 47149 h 53352"/>
                <a:gd name="connsiteX8" fmla="*/ 80010 w 80009"/>
                <a:gd name="connsiteY8" fmla="*/ 31242 h 53352"/>
                <a:gd name="connsiteX9" fmla="*/ 27718 w 80009"/>
                <a:gd name="connsiteY9" fmla="*/ 53340 h 53352"/>
                <a:gd name="connsiteX10" fmla="*/ 19717 w 80009"/>
                <a:gd name="connsiteY10" fmla="*/ 53149 h 53352"/>
                <a:gd name="connsiteX11" fmla="*/ 25908 w 80009"/>
                <a:gd name="connsiteY11" fmla="*/ 47911 h 53352"/>
                <a:gd name="connsiteX12" fmla="*/ 35338 w 80009"/>
                <a:gd name="connsiteY12" fmla="*/ 33623 h 53352"/>
                <a:gd name="connsiteX13" fmla="*/ 38386 w 80009"/>
                <a:gd name="connsiteY13" fmla="*/ 37719 h 53352"/>
                <a:gd name="connsiteX14" fmla="*/ 5239 w 80009"/>
                <a:gd name="connsiteY14" fmla="*/ 31528 h 53352"/>
                <a:gd name="connsiteX15" fmla="*/ 0 w 80009"/>
                <a:gd name="connsiteY15" fmla="*/ 29528 h 53352"/>
                <a:gd name="connsiteX16" fmla="*/ 4763 w 80009"/>
                <a:gd name="connsiteY16" fmla="*/ 26956 h 53352"/>
                <a:gd name="connsiteX17" fmla="*/ 31432 w 80009"/>
                <a:gd name="connsiteY17" fmla="*/ 0 h 53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80009" h="53352">
                  <a:moveTo>
                    <a:pt x="31432" y="0"/>
                  </a:moveTo>
                  <a:cubicBezTo>
                    <a:pt x="27527" y="12668"/>
                    <a:pt x="18669" y="23813"/>
                    <a:pt x="7239" y="31242"/>
                  </a:cubicBezTo>
                  <a:lnTo>
                    <a:pt x="6763" y="26670"/>
                  </a:lnTo>
                  <a:cubicBezTo>
                    <a:pt x="17050" y="29718"/>
                    <a:pt x="27622" y="31337"/>
                    <a:pt x="38290" y="31337"/>
                  </a:cubicBezTo>
                  <a:lnTo>
                    <a:pt x="42577" y="31337"/>
                  </a:lnTo>
                  <a:lnTo>
                    <a:pt x="41338" y="35433"/>
                  </a:lnTo>
                  <a:cubicBezTo>
                    <a:pt x="39243" y="42196"/>
                    <a:pt x="35147" y="48101"/>
                    <a:pt x="29718" y="52578"/>
                  </a:cubicBezTo>
                  <a:lnTo>
                    <a:pt x="27908" y="47149"/>
                  </a:lnTo>
                  <a:cubicBezTo>
                    <a:pt x="46101" y="48196"/>
                    <a:pt x="64675" y="42577"/>
                    <a:pt x="80010" y="31242"/>
                  </a:cubicBezTo>
                  <a:cubicBezTo>
                    <a:pt x="67246" y="45434"/>
                    <a:pt x="47530" y="53721"/>
                    <a:pt x="27718" y="53340"/>
                  </a:cubicBezTo>
                  <a:lnTo>
                    <a:pt x="19717" y="53149"/>
                  </a:lnTo>
                  <a:lnTo>
                    <a:pt x="25908" y="47911"/>
                  </a:lnTo>
                  <a:cubicBezTo>
                    <a:pt x="30385" y="44196"/>
                    <a:pt x="33623" y="39053"/>
                    <a:pt x="35338" y="33623"/>
                  </a:cubicBezTo>
                  <a:lnTo>
                    <a:pt x="38386" y="37719"/>
                  </a:lnTo>
                  <a:cubicBezTo>
                    <a:pt x="27051" y="37624"/>
                    <a:pt x="15716" y="35528"/>
                    <a:pt x="5239" y="31528"/>
                  </a:cubicBezTo>
                  <a:lnTo>
                    <a:pt x="0" y="29528"/>
                  </a:lnTo>
                  <a:lnTo>
                    <a:pt x="4763" y="26956"/>
                  </a:lnTo>
                  <a:cubicBezTo>
                    <a:pt x="15811" y="20955"/>
                    <a:pt x="25051" y="11430"/>
                    <a:pt x="31432" y="0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83" name="图形 4">
              <a:extLst>
                <a:ext uri="{FF2B5EF4-FFF2-40B4-BE49-F238E27FC236}">
                  <a16:creationId xmlns:a16="http://schemas.microsoft.com/office/drawing/2014/main" id="{D92C97DE-1062-D1BD-CC6E-8800E6CCF3CD}"/>
                </a:ext>
              </a:extLst>
            </p:cNvPr>
            <p:cNvGrpSpPr/>
            <p:nvPr/>
          </p:nvGrpSpPr>
          <p:grpSpPr>
            <a:xfrm>
              <a:off x="1053369" y="4493418"/>
              <a:ext cx="678205" cy="638537"/>
              <a:chOff x="1053369" y="4493418"/>
              <a:chExt cx="678205" cy="638537"/>
            </a:xfrm>
          </p:grpSpPr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D1F61B9-67ED-A893-F018-2EBACA8C72E5}"/>
                  </a:ext>
                </a:extLst>
              </p:cNvPr>
              <p:cNvSpPr/>
              <p:nvPr/>
            </p:nvSpPr>
            <p:spPr>
              <a:xfrm>
                <a:off x="1053369" y="4860035"/>
                <a:ext cx="250507" cy="271920"/>
              </a:xfrm>
              <a:custGeom>
                <a:avLst/>
                <a:gdLst>
                  <a:gd name="connsiteX0" fmla="*/ 52292 w 250507"/>
                  <a:gd name="connsiteY0" fmla="*/ 109157 h 271920"/>
                  <a:gd name="connsiteX1" fmla="*/ 28194 w 250507"/>
                  <a:gd name="connsiteY1" fmla="*/ 112300 h 271920"/>
                  <a:gd name="connsiteX2" fmla="*/ 43815 w 250507"/>
                  <a:gd name="connsiteY2" fmla="*/ 171641 h 271920"/>
                  <a:gd name="connsiteX3" fmla="*/ 38481 w 250507"/>
                  <a:gd name="connsiteY3" fmla="*/ 195549 h 271920"/>
                  <a:gd name="connsiteX4" fmla="*/ 20003 w 250507"/>
                  <a:gd name="connsiteY4" fmla="*/ 210503 h 271920"/>
                  <a:gd name="connsiteX5" fmla="*/ 0 w 250507"/>
                  <a:gd name="connsiteY5" fmla="*/ 203835 h 271920"/>
                  <a:gd name="connsiteX6" fmla="*/ 11335 w 250507"/>
                  <a:gd name="connsiteY6" fmla="*/ 245459 h 271920"/>
                  <a:gd name="connsiteX7" fmla="*/ 22003 w 250507"/>
                  <a:gd name="connsiteY7" fmla="*/ 266605 h 271920"/>
                  <a:gd name="connsiteX8" fmla="*/ 43720 w 250507"/>
                  <a:gd name="connsiteY8" fmla="*/ 268796 h 271920"/>
                  <a:gd name="connsiteX9" fmla="*/ 48482 w 250507"/>
                  <a:gd name="connsiteY9" fmla="*/ 261938 h 271920"/>
                  <a:gd name="connsiteX10" fmla="*/ 57817 w 250507"/>
                  <a:gd name="connsiteY10" fmla="*/ 169831 h 271920"/>
                  <a:gd name="connsiteX11" fmla="*/ 54388 w 250507"/>
                  <a:gd name="connsiteY11" fmla="*/ 153448 h 271920"/>
                  <a:gd name="connsiteX12" fmla="*/ 58103 w 250507"/>
                  <a:gd name="connsiteY12" fmla="*/ 159925 h 271920"/>
                  <a:gd name="connsiteX13" fmla="*/ 145066 w 250507"/>
                  <a:gd name="connsiteY13" fmla="*/ 243840 h 271920"/>
                  <a:gd name="connsiteX14" fmla="*/ 181451 w 250507"/>
                  <a:gd name="connsiteY14" fmla="*/ 227933 h 271920"/>
                  <a:gd name="connsiteX15" fmla="*/ 172498 w 250507"/>
                  <a:gd name="connsiteY15" fmla="*/ 202597 h 271920"/>
                  <a:gd name="connsiteX16" fmla="*/ 118015 w 250507"/>
                  <a:gd name="connsiteY16" fmla="*/ 116967 h 271920"/>
                  <a:gd name="connsiteX17" fmla="*/ 208121 w 250507"/>
                  <a:gd name="connsiteY17" fmla="*/ 67533 h 271920"/>
                  <a:gd name="connsiteX18" fmla="*/ 250508 w 250507"/>
                  <a:gd name="connsiteY18" fmla="*/ 0 h 271920"/>
                  <a:gd name="connsiteX19" fmla="*/ 131731 w 250507"/>
                  <a:gd name="connsiteY19" fmla="*/ 72676 h 271920"/>
                  <a:gd name="connsiteX20" fmla="*/ 52292 w 250507"/>
                  <a:gd name="connsiteY20" fmla="*/ 109157 h 271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50507" h="271920">
                    <a:moveTo>
                      <a:pt x="52292" y="109157"/>
                    </a:moveTo>
                    <a:cubicBezTo>
                      <a:pt x="44672" y="112681"/>
                      <a:pt x="35624" y="116205"/>
                      <a:pt x="28194" y="112300"/>
                    </a:cubicBezTo>
                    <a:cubicBezTo>
                      <a:pt x="42767" y="127540"/>
                      <a:pt x="45244" y="150590"/>
                      <a:pt x="43815" y="171641"/>
                    </a:cubicBezTo>
                    <a:cubicBezTo>
                      <a:pt x="43244" y="179832"/>
                      <a:pt x="42196" y="188214"/>
                      <a:pt x="38481" y="195549"/>
                    </a:cubicBezTo>
                    <a:cubicBezTo>
                      <a:pt x="34862" y="202882"/>
                      <a:pt x="28194" y="209265"/>
                      <a:pt x="20003" y="210503"/>
                    </a:cubicBezTo>
                    <a:cubicBezTo>
                      <a:pt x="12668" y="211646"/>
                      <a:pt x="5715" y="208693"/>
                      <a:pt x="0" y="203835"/>
                    </a:cubicBezTo>
                    <a:cubicBezTo>
                      <a:pt x="3715" y="217741"/>
                      <a:pt x="7239" y="231743"/>
                      <a:pt x="11335" y="245459"/>
                    </a:cubicBezTo>
                    <a:cubicBezTo>
                      <a:pt x="13621" y="253079"/>
                      <a:pt x="16193" y="261081"/>
                      <a:pt x="22003" y="266605"/>
                    </a:cubicBezTo>
                    <a:cubicBezTo>
                      <a:pt x="27813" y="272129"/>
                      <a:pt x="37719" y="274130"/>
                      <a:pt x="43720" y="268796"/>
                    </a:cubicBezTo>
                    <a:cubicBezTo>
                      <a:pt x="45815" y="266986"/>
                      <a:pt x="47149" y="264414"/>
                      <a:pt x="48482" y="261938"/>
                    </a:cubicBezTo>
                    <a:cubicBezTo>
                      <a:pt x="62484" y="233839"/>
                      <a:pt x="63056" y="200787"/>
                      <a:pt x="57817" y="169831"/>
                    </a:cubicBezTo>
                    <a:cubicBezTo>
                      <a:pt x="56864" y="164306"/>
                      <a:pt x="55626" y="158877"/>
                      <a:pt x="54388" y="153448"/>
                    </a:cubicBezTo>
                    <a:cubicBezTo>
                      <a:pt x="55626" y="155639"/>
                      <a:pt x="56864" y="157734"/>
                      <a:pt x="58103" y="159925"/>
                    </a:cubicBezTo>
                    <a:cubicBezTo>
                      <a:pt x="78962" y="195929"/>
                      <a:pt x="104394" y="235268"/>
                      <a:pt x="145066" y="243840"/>
                    </a:cubicBezTo>
                    <a:cubicBezTo>
                      <a:pt x="159544" y="246888"/>
                      <a:pt x="178689" y="242411"/>
                      <a:pt x="181451" y="227933"/>
                    </a:cubicBezTo>
                    <a:cubicBezTo>
                      <a:pt x="183261" y="218884"/>
                      <a:pt x="177641" y="210217"/>
                      <a:pt x="172498" y="202597"/>
                    </a:cubicBezTo>
                    <a:cubicBezTo>
                      <a:pt x="153353" y="174689"/>
                      <a:pt x="135160" y="146114"/>
                      <a:pt x="118015" y="116967"/>
                    </a:cubicBezTo>
                    <a:cubicBezTo>
                      <a:pt x="144590" y="95250"/>
                      <a:pt x="180880" y="88488"/>
                      <a:pt x="208121" y="67533"/>
                    </a:cubicBezTo>
                    <a:cubicBezTo>
                      <a:pt x="229648" y="51054"/>
                      <a:pt x="243840" y="26480"/>
                      <a:pt x="250508" y="0"/>
                    </a:cubicBezTo>
                    <a:cubicBezTo>
                      <a:pt x="217837" y="32671"/>
                      <a:pt x="174117" y="53150"/>
                      <a:pt x="131731" y="72676"/>
                    </a:cubicBezTo>
                    <a:cubicBezTo>
                      <a:pt x="105251" y="84868"/>
                      <a:pt x="78772" y="96964"/>
                      <a:pt x="52292" y="109157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E6A35BD5-D073-AAA1-AEED-4617BBEEDF22}"/>
                  </a:ext>
                </a:extLst>
              </p:cNvPr>
              <p:cNvSpPr/>
              <p:nvPr/>
            </p:nvSpPr>
            <p:spPr>
              <a:xfrm>
                <a:off x="1301495" y="4493418"/>
                <a:ext cx="430078" cy="368141"/>
              </a:xfrm>
              <a:custGeom>
                <a:avLst/>
                <a:gdLst>
                  <a:gd name="connsiteX0" fmla="*/ 426053 w 430078"/>
                  <a:gd name="connsiteY0" fmla="*/ 0 h 368141"/>
                  <a:gd name="connsiteX1" fmla="*/ 419100 w 430078"/>
                  <a:gd name="connsiteY1" fmla="*/ 9620 h 368141"/>
                  <a:gd name="connsiteX2" fmla="*/ 395668 w 430078"/>
                  <a:gd name="connsiteY2" fmla="*/ 24955 h 368141"/>
                  <a:gd name="connsiteX3" fmla="*/ 179261 w 430078"/>
                  <a:gd name="connsiteY3" fmla="*/ 95250 h 368141"/>
                  <a:gd name="connsiteX4" fmla="*/ 99441 w 430078"/>
                  <a:gd name="connsiteY4" fmla="*/ 230886 h 368141"/>
                  <a:gd name="connsiteX5" fmla="*/ 0 w 430078"/>
                  <a:gd name="connsiteY5" fmla="*/ 289179 h 368141"/>
                  <a:gd name="connsiteX6" fmla="*/ 762 w 430078"/>
                  <a:gd name="connsiteY6" fmla="*/ 368141 h 368141"/>
                  <a:gd name="connsiteX7" fmla="*/ 2381 w 430078"/>
                  <a:gd name="connsiteY7" fmla="*/ 366617 h 368141"/>
                  <a:gd name="connsiteX8" fmla="*/ 5620 w 430078"/>
                  <a:gd name="connsiteY8" fmla="*/ 350425 h 368141"/>
                  <a:gd name="connsiteX9" fmla="*/ 6667 w 430078"/>
                  <a:gd name="connsiteY9" fmla="*/ 338423 h 368141"/>
                  <a:gd name="connsiteX10" fmla="*/ 214122 w 430078"/>
                  <a:gd name="connsiteY10" fmla="*/ 114490 h 368141"/>
                  <a:gd name="connsiteX11" fmla="*/ 407575 w 430078"/>
                  <a:gd name="connsiteY11" fmla="*/ 44482 h 368141"/>
                  <a:gd name="connsiteX12" fmla="*/ 428244 w 430078"/>
                  <a:gd name="connsiteY12" fmla="*/ 22288 h 368141"/>
                  <a:gd name="connsiteX13" fmla="*/ 426053 w 430078"/>
                  <a:gd name="connsiteY13" fmla="*/ 0 h 3681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30078" h="368141">
                    <a:moveTo>
                      <a:pt x="426053" y="0"/>
                    </a:moveTo>
                    <a:cubicBezTo>
                      <a:pt x="424243" y="3524"/>
                      <a:pt x="421862" y="6858"/>
                      <a:pt x="419100" y="9620"/>
                    </a:cubicBezTo>
                    <a:cubicBezTo>
                      <a:pt x="412433" y="16193"/>
                      <a:pt x="403955" y="20669"/>
                      <a:pt x="395668" y="24955"/>
                    </a:cubicBezTo>
                    <a:cubicBezTo>
                      <a:pt x="207169" y="123920"/>
                      <a:pt x="179261" y="95250"/>
                      <a:pt x="179261" y="95250"/>
                    </a:cubicBezTo>
                    <a:cubicBezTo>
                      <a:pt x="179261" y="95250"/>
                      <a:pt x="138589" y="194786"/>
                      <a:pt x="99441" y="230886"/>
                    </a:cubicBezTo>
                    <a:cubicBezTo>
                      <a:pt x="70961" y="257175"/>
                      <a:pt x="36767" y="277082"/>
                      <a:pt x="0" y="289179"/>
                    </a:cubicBezTo>
                    <a:cubicBezTo>
                      <a:pt x="4000" y="308324"/>
                      <a:pt x="7906" y="339090"/>
                      <a:pt x="762" y="368141"/>
                    </a:cubicBezTo>
                    <a:cubicBezTo>
                      <a:pt x="1333" y="367570"/>
                      <a:pt x="1905" y="367189"/>
                      <a:pt x="2381" y="366617"/>
                    </a:cubicBezTo>
                    <a:cubicBezTo>
                      <a:pt x="3715" y="361283"/>
                      <a:pt x="4858" y="355854"/>
                      <a:pt x="5620" y="350425"/>
                    </a:cubicBezTo>
                    <a:cubicBezTo>
                      <a:pt x="6096" y="346424"/>
                      <a:pt x="6477" y="342424"/>
                      <a:pt x="6667" y="338423"/>
                    </a:cubicBezTo>
                    <a:cubicBezTo>
                      <a:pt x="102584" y="296609"/>
                      <a:pt x="180022" y="213455"/>
                      <a:pt x="214122" y="114490"/>
                    </a:cubicBezTo>
                    <a:cubicBezTo>
                      <a:pt x="283750" y="107918"/>
                      <a:pt x="350806" y="85344"/>
                      <a:pt x="407575" y="44482"/>
                    </a:cubicBezTo>
                    <a:cubicBezTo>
                      <a:pt x="415862" y="38481"/>
                      <a:pt x="424339" y="31718"/>
                      <a:pt x="428244" y="22288"/>
                    </a:cubicBezTo>
                    <a:cubicBezTo>
                      <a:pt x="431292" y="15049"/>
                      <a:pt x="430530" y="5905"/>
                      <a:pt x="426053" y="0"/>
                    </a:cubicBezTo>
                    <a:close/>
                  </a:path>
                </a:pathLst>
              </a:custGeom>
              <a:solidFill>
                <a:srgbClr val="C1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" name="文本框 35">
            <a:extLst>
              <a:ext uri="{FF2B5EF4-FFF2-40B4-BE49-F238E27FC236}">
                <a16:creationId xmlns:a16="http://schemas.microsoft.com/office/drawing/2014/main" id="{2488E1BF-A50C-A2FD-88B2-82A369EE692C}"/>
              </a:ext>
            </a:extLst>
          </p:cNvPr>
          <p:cNvSpPr txBox="1"/>
          <p:nvPr/>
        </p:nvSpPr>
        <p:spPr>
          <a:xfrm>
            <a:off x="3861462" y="3219224"/>
            <a:ext cx="446907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C8A59612-3777-1F94-71D7-2E32B8D02127}"/>
              </a:ext>
            </a:extLst>
          </p:cNvPr>
          <p:cNvGrpSpPr/>
          <p:nvPr/>
        </p:nvGrpSpPr>
        <p:grpSpPr>
          <a:xfrm>
            <a:off x="10487162" y="1080054"/>
            <a:ext cx="752706" cy="4518073"/>
            <a:chOff x="5689167" y="1619250"/>
            <a:chExt cx="752706" cy="451807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7DCEF8C3-140C-BA57-4E37-579725B20661}"/>
                </a:ext>
              </a:extLst>
            </p:cNvPr>
            <p:cNvSpPr/>
            <p:nvPr/>
          </p:nvSpPr>
          <p:spPr>
            <a:xfrm rot="607904">
              <a:off x="5830665" y="193658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92E20DE-1BC1-441E-B66F-08539EAF011A}"/>
                </a:ext>
              </a:extLst>
            </p:cNvPr>
            <p:cNvSpPr/>
            <p:nvPr/>
          </p:nvSpPr>
          <p:spPr bwMode="auto">
            <a:xfrm>
              <a:off x="5962650" y="1619250"/>
              <a:ext cx="257778" cy="3733800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778" h="3733800">
                  <a:moveTo>
                    <a:pt x="247650" y="0"/>
                  </a:moveTo>
                  <a:cubicBezTo>
                    <a:pt x="161131" y="238919"/>
                    <a:pt x="74613" y="477838"/>
                    <a:pt x="76200" y="885825"/>
                  </a:cubicBezTo>
                  <a:cubicBezTo>
                    <a:pt x="77787" y="1293812"/>
                    <a:pt x="269875" y="1973263"/>
                    <a:pt x="257175" y="2447925"/>
                  </a:cubicBezTo>
                  <a:cubicBezTo>
                    <a:pt x="244475" y="2922587"/>
                    <a:pt x="122237" y="3328193"/>
                    <a:pt x="0" y="3733800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F144355-47B2-59BA-3DE1-9CB462FE5977}"/>
                </a:ext>
              </a:extLst>
            </p:cNvPr>
            <p:cNvSpPr/>
            <p:nvPr/>
          </p:nvSpPr>
          <p:spPr>
            <a:xfrm rot="21083783">
              <a:off x="5859932" y="279183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E5F4E23D-5953-57CE-E1FE-7521C0FBD5BE}"/>
                </a:ext>
              </a:extLst>
            </p:cNvPr>
            <p:cNvSpPr/>
            <p:nvPr/>
          </p:nvSpPr>
          <p:spPr>
            <a:xfrm rot="21391382">
              <a:off x="5969737" y="3647093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A2BE498B-1786-2BBC-E19D-0F9199E5045D}"/>
                </a:ext>
              </a:extLst>
            </p:cNvPr>
            <p:cNvSpPr/>
            <p:nvPr/>
          </p:nvSpPr>
          <p:spPr>
            <a:xfrm rot="788782">
              <a:off x="5881520" y="4502348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BBC5BEE4-7A9D-224E-877B-F24C8623F367}"/>
                </a:ext>
              </a:extLst>
            </p:cNvPr>
            <p:cNvSpPr/>
            <p:nvPr/>
          </p:nvSpPr>
          <p:spPr>
            <a:xfrm rot="607904">
              <a:off x="5689167" y="5335356"/>
              <a:ext cx="472136" cy="499902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C034C428-4C2B-21E3-33B9-EF313062AB29}"/>
                </a:ext>
              </a:extLst>
            </p:cNvPr>
            <p:cNvSpPr/>
            <p:nvPr/>
          </p:nvSpPr>
          <p:spPr>
            <a:xfrm rot="602631">
              <a:off x="5818481" y="5741835"/>
              <a:ext cx="96943" cy="39548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F912A970-D1A6-C647-03C4-15E82E59BD6D}"/>
              </a:ext>
            </a:extLst>
          </p:cNvPr>
          <p:cNvSpPr txBox="1"/>
          <p:nvPr/>
        </p:nvSpPr>
        <p:spPr>
          <a:xfrm>
            <a:off x="3969052" y="4012424"/>
            <a:ext cx="4200475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7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根据自己的需要添加适当的文字，此处添加详细文本描述，建议与标题相关尽量简洁... ...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D7278E-9616-05DB-744E-E97FD8C321C5}"/>
              </a:ext>
            </a:extLst>
          </p:cNvPr>
          <p:cNvGrpSpPr/>
          <p:nvPr/>
        </p:nvGrpSpPr>
        <p:grpSpPr>
          <a:xfrm>
            <a:off x="749759" y="-314796"/>
            <a:ext cx="1131813" cy="3526047"/>
            <a:chOff x="749759" y="-314796"/>
            <a:chExt cx="1131813" cy="3526047"/>
          </a:xfrm>
        </p:grpSpPr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7585984C-74D9-3E7D-A0C5-53FC44C80809}"/>
                </a:ext>
              </a:extLst>
            </p:cNvPr>
            <p:cNvSpPr/>
            <p:nvPr/>
          </p:nvSpPr>
          <p:spPr bwMode="auto">
            <a:xfrm>
              <a:off x="1215578" y="-314796"/>
              <a:ext cx="438042" cy="2190208"/>
            </a:xfrm>
            <a:custGeom>
              <a:avLst/>
              <a:gdLst>
                <a:gd name="connsiteX0" fmla="*/ 247650 w 257778"/>
                <a:gd name="connsiteY0" fmla="*/ 0 h 3733800"/>
                <a:gd name="connsiteX1" fmla="*/ 76200 w 257778"/>
                <a:gd name="connsiteY1" fmla="*/ 885825 h 3733800"/>
                <a:gd name="connsiteX2" fmla="*/ 257175 w 257778"/>
                <a:gd name="connsiteY2" fmla="*/ 2447925 h 3733800"/>
                <a:gd name="connsiteX3" fmla="*/ 0 w 257778"/>
                <a:gd name="connsiteY3" fmla="*/ 3733800 h 3733800"/>
                <a:gd name="connsiteX0" fmla="*/ 76200 w 257778"/>
                <a:gd name="connsiteY0" fmla="*/ 0 h 2847975"/>
                <a:gd name="connsiteX1" fmla="*/ 257175 w 257778"/>
                <a:gd name="connsiteY1" fmla="*/ 1562100 h 2847975"/>
                <a:gd name="connsiteX2" fmla="*/ 0 w 257778"/>
                <a:gd name="connsiteY2" fmla="*/ 2847975 h 2847975"/>
                <a:gd name="connsiteX0" fmla="*/ 257175 w 257175"/>
                <a:gd name="connsiteY0" fmla="*/ 0 h 1285875"/>
                <a:gd name="connsiteX1" fmla="*/ 0 w 257175"/>
                <a:gd name="connsiteY1" fmla="*/ 1285875 h 1285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57175" h="1285875">
                  <a:moveTo>
                    <a:pt x="257175" y="0"/>
                  </a:moveTo>
                  <a:cubicBezTo>
                    <a:pt x="244475" y="474662"/>
                    <a:pt x="122237" y="880268"/>
                    <a:pt x="0" y="1285875"/>
                  </a:cubicBezTo>
                </a:path>
              </a:pathLst>
            </a:custGeom>
            <a:noFill/>
            <a:ln w="9525" cap="flat" cmpd="sng" algn="ctr">
              <a:solidFill>
                <a:srgbClr val="E61B2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9A955906-414D-A866-5B99-AB1700BB7BBC}"/>
                </a:ext>
              </a:extLst>
            </p:cNvPr>
            <p:cNvSpPr/>
            <p:nvPr/>
          </p:nvSpPr>
          <p:spPr>
            <a:xfrm rot="788782">
              <a:off x="1077391" y="426427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2D86A69-EE8D-D43E-C6A1-94346E310BC7}"/>
                </a:ext>
              </a:extLst>
            </p:cNvPr>
            <p:cNvSpPr/>
            <p:nvPr/>
          </p:nvSpPr>
          <p:spPr>
            <a:xfrm rot="607904">
              <a:off x="749759" y="1845275"/>
              <a:ext cx="804181" cy="851474"/>
            </a:xfrm>
            <a:custGeom>
              <a:avLst/>
              <a:gdLst>
                <a:gd name="connsiteX0" fmla="*/ 996124 w 1490091"/>
                <a:gd name="connsiteY0" fmla="*/ 142780 h 1577720"/>
                <a:gd name="connsiteX1" fmla="*/ 996124 w 1490091"/>
                <a:gd name="connsiteY1" fmla="*/ 44196 h 1577720"/>
                <a:gd name="connsiteX2" fmla="*/ 951928 w 1490091"/>
                <a:gd name="connsiteY2" fmla="*/ 0 h 1577720"/>
                <a:gd name="connsiteX3" fmla="*/ 538163 w 1490091"/>
                <a:gd name="connsiteY3" fmla="*/ 0 h 1577720"/>
                <a:gd name="connsiteX4" fmla="*/ 493966 w 1490091"/>
                <a:gd name="connsiteY4" fmla="*/ 44196 h 1577720"/>
                <a:gd name="connsiteX5" fmla="*/ 493966 w 1490091"/>
                <a:gd name="connsiteY5" fmla="*/ 142875 h 1577720"/>
                <a:gd name="connsiteX6" fmla="*/ 0 w 1490091"/>
                <a:gd name="connsiteY6" fmla="*/ 784669 h 1577720"/>
                <a:gd name="connsiteX7" fmla="*/ 493966 w 1490091"/>
                <a:gd name="connsiteY7" fmla="*/ 1426464 h 1577720"/>
                <a:gd name="connsiteX8" fmla="*/ 493966 w 1490091"/>
                <a:gd name="connsiteY8" fmla="*/ 1533525 h 1577720"/>
                <a:gd name="connsiteX9" fmla="*/ 538163 w 1490091"/>
                <a:gd name="connsiteY9" fmla="*/ 1577721 h 1577720"/>
                <a:gd name="connsiteX10" fmla="*/ 951928 w 1490091"/>
                <a:gd name="connsiteY10" fmla="*/ 1577721 h 1577720"/>
                <a:gd name="connsiteX11" fmla="*/ 996124 w 1490091"/>
                <a:gd name="connsiteY11" fmla="*/ 1533525 h 1577720"/>
                <a:gd name="connsiteX12" fmla="*/ 996124 w 1490091"/>
                <a:gd name="connsiteY12" fmla="*/ 1426464 h 1577720"/>
                <a:gd name="connsiteX13" fmla="*/ 1490091 w 1490091"/>
                <a:gd name="connsiteY13" fmla="*/ 784669 h 1577720"/>
                <a:gd name="connsiteX14" fmla="*/ 996124 w 1490091"/>
                <a:gd name="connsiteY14" fmla="*/ 142780 h 1577720"/>
                <a:gd name="connsiteX15" fmla="*/ 365093 w 1490091"/>
                <a:gd name="connsiteY15" fmla="*/ 1287589 h 1577720"/>
                <a:gd name="connsiteX16" fmla="*/ 336423 w 1490091"/>
                <a:gd name="connsiteY16" fmla="*/ 1263491 h 1577720"/>
                <a:gd name="connsiteX17" fmla="*/ 309277 w 1490091"/>
                <a:gd name="connsiteY17" fmla="*/ 1237393 h 1577720"/>
                <a:gd name="connsiteX18" fmla="*/ 296418 w 1490091"/>
                <a:gd name="connsiteY18" fmla="*/ 1223677 h 1577720"/>
                <a:gd name="connsiteX19" fmla="*/ 283845 w 1490091"/>
                <a:gd name="connsiteY19" fmla="*/ 1209580 h 1577720"/>
                <a:gd name="connsiteX20" fmla="*/ 198977 w 1490091"/>
                <a:gd name="connsiteY20" fmla="*/ 1083373 h 1577720"/>
                <a:gd name="connsiteX21" fmla="*/ 126111 w 1490091"/>
                <a:gd name="connsiteY21" fmla="*/ 784765 h 1577720"/>
                <a:gd name="connsiteX22" fmla="*/ 199073 w 1490091"/>
                <a:gd name="connsiteY22" fmla="*/ 486156 h 1577720"/>
                <a:gd name="connsiteX23" fmla="*/ 283845 w 1490091"/>
                <a:gd name="connsiteY23" fmla="*/ 359950 h 1577720"/>
                <a:gd name="connsiteX24" fmla="*/ 296418 w 1490091"/>
                <a:gd name="connsiteY24" fmla="*/ 345853 h 1577720"/>
                <a:gd name="connsiteX25" fmla="*/ 309277 w 1490091"/>
                <a:gd name="connsiteY25" fmla="*/ 332137 h 1577720"/>
                <a:gd name="connsiteX26" fmla="*/ 336423 w 1490091"/>
                <a:gd name="connsiteY26" fmla="*/ 306038 h 1577720"/>
                <a:gd name="connsiteX27" fmla="*/ 365093 w 1490091"/>
                <a:gd name="connsiteY27" fmla="*/ 281940 h 1577720"/>
                <a:gd name="connsiteX28" fmla="*/ 395478 w 1490091"/>
                <a:gd name="connsiteY28" fmla="*/ 260223 h 1577720"/>
                <a:gd name="connsiteX29" fmla="*/ 376047 w 1490091"/>
                <a:gd name="connsiteY29" fmla="*/ 291751 h 1577720"/>
                <a:gd name="connsiteX30" fmla="*/ 357378 w 1490091"/>
                <a:gd name="connsiteY30" fmla="*/ 323183 h 1577720"/>
                <a:gd name="connsiteX31" fmla="*/ 323278 w 1490091"/>
                <a:gd name="connsiteY31" fmla="*/ 386525 h 1577720"/>
                <a:gd name="connsiteX32" fmla="*/ 268986 w 1490091"/>
                <a:gd name="connsiteY32" fmla="*/ 516255 h 1577720"/>
                <a:gd name="connsiteX33" fmla="*/ 223171 w 1490091"/>
                <a:gd name="connsiteY33" fmla="*/ 784955 h 1577720"/>
                <a:gd name="connsiteX34" fmla="*/ 269081 w 1490091"/>
                <a:gd name="connsiteY34" fmla="*/ 1053560 h 1577720"/>
                <a:gd name="connsiteX35" fmla="*/ 323374 w 1490091"/>
                <a:gd name="connsiteY35" fmla="*/ 1183291 h 1577720"/>
                <a:gd name="connsiteX36" fmla="*/ 357378 w 1490091"/>
                <a:gd name="connsiteY36" fmla="*/ 1246727 h 1577720"/>
                <a:gd name="connsiteX37" fmla="*/ 375952 w 1490091"/>
                <a:gd name="connsiteY37" fmla="*/ 1278160 h 1577720"/>
                <a:gd name="connsiteX38" fmla="*/ 395383 w 1490091"/>
                <a:gd name="connsiteY38" fmla="*/ 1309688 h 1577720"/>
                <a:gd name="connsiteX39" fmla="*/ 365093 w 1490091"/>
                <a:gd name="connsiteY39" fmla="*/ 1287589 h 1577720"/>
                <a:gd name="connsiteX40" fmla="*/ 460057 w 1490091"/>
                <a:gd name="connsiteY40" fmla="*/ 1061371 h 1577720"/>
                <a:gd name="connsiteX41" fmla="*/ 487013 w 1490091"/>
                <a:gd name="connsiteY41" fmla="*/ 1199579 h 1577720"/>
                <a:gd name="connsiteX42" fmla="*/ 526732 w 1490091"/>
                <a:gd name="connsiteY42" fmla="*/ 1337786 h 1577720"/>
                <a:gd name="connsiteX43" fmla="*/ 480632 w 1490091"/>
                <a:gd name="connsiteY43" fmla="*/ 1280065 h 1577720"/>
                <a:gd name="connsiteX44" fmla="*/ 470344 w 1490091"/>
                <a:gd name="connsiteY44" fmla="*/ 1264634 h 1577720"/>
                <a:gd name="connsiteX45" fmla="*/ 460724 w 1490091"/>
                <a:gd name="connsiteY45" fmla="*/ 1248727 h 1577720"/>
                <a:gd name="connsiteX46" fmla="*/ 442627 w 1490091"/>
                <a:gd name="connsiteY46" fmla="*/ 1216247 h 1577720"/>
                <a:gd name="connsiteX47" fmla="*/ 386144 w 1490091"/>
                <a:gd name="connsiteY47" fmla="*/ 1078897 h 1577720"/>
                <a:gd name="connsiteX48" fmla="*/ 340328 w 1490091"/>
                <a:gd name="connsiteY48" fmla="*/ 784574 h 1577720"/>
                <a:gd name="connsiteX49" fmla="*/ 386048 w 1490091"/>
                <a:gd name="connsiteY49" fmla="*/ 490252 h 1577720"/>
                <a:gd name="connsiteX50" fmla="*/ 442627 w 1490091"/>
                <a:gd name="connsiteY50" fmla="*/ 352806 h 1577720"/>
                <a:gd name="connsiteX51" fmla="*/ 451390 w 1490091"/>
                <a:gd name="connsiteY51" fmla="*/ 336423 h 1577720"/>
                <a:gd name="connsiteX52" fmla="*/ 460724 w 1490091"/>
                <a:gd name="connsiteY52" fmla="*/ 320326 h 1577720"/>
                <a:gd name="connsiteX53" fmla="*/ 470344 w 1490091"/>
                <a:gd name="connsiteY53" fmla="*/ 304514 h 1577720"/>
                <a:gd name="connsiteX54" fmla="*/ 480727 w 1490091"/>
                <a:gd name="connsiteY54" fmla="*/ 289084 h 1577720"/>
                <a:gd name="connsiteX55" fmla="*/ 526923 w 1490091"/>
                <a:gd name="connsiteY55" fmla="*/ 231362 h 1577720"/>
                <a:gd name="connsiteX56" fmla="*/ 487299 w 1490091"/>
                <a:gd name="connsiteY56" fmla="*/ 369665 h 1577720"/>
                <a:gd name="connsiteX57" fmla="*/ 460343 w 1490091"/>
                <a:gd name="connsiteY57" fmla="*/ 507873 h 1577720"/>
                <a:gd name="connsiteX58" fmla="*/ 437483 w 1490091"/>
                <a:gd name="connsiteY58" fmla="*/ 784574 h 1577720"/>
                <a:gd name="connsiteX59" fmla="*/ 460057 w 1490091"/>
                <a:gd name="connsiteY59" fmla="*/ 1061371 h 1577720"/>
                <a:gd name="connsiteX60" fmla="*/ 945356 w 1490091"/>
                <a:gd name="connsiteY60" fmla="*/ 1492187 h 1577720"/>
                <a:gd name="connsiteX61" fmla="*/ 917734 w 1490091"/>
                <a:gd name="connsiteY61" fmla="*/ 1519809 h 1577720"/>
                <a:gd name="connsiteX62" fmla="*/ 572262 w 1490091"/>
                <a:gd name="connsiteY62" fmla="*/ 1519809 h 1577720"/>
                <a:gd name="connsiteX63" fmla="*/ 544640 w 1490091"/>
                <a:gd name="connsiteY63" fmla="*/ 1492187 h 1577720"/>
                <a:gd name="connsiteX64" fmla="*/ 544640 w 1490091"/>
                <a:gd name="connsiteY64" fmla="*/ 1482757 h 1577720"/>
                <a:gd name="connsiteX65" fmla="*/ 945261 w 1490091"/>
                <a:gd name="connsiteY65" fmla="*/ 1482757 h 1577720"/>
                <a:gd name="connsiteX66" fmla="*/ 945261 w 1490091"/>
                <a:gd name="connsiteY66" fmla="*/ 1492187 h 1577720"/>
                <a:gd name="connsiteX67" fmla="*/ 678085 w 1490091"/>
                <a:gd name="connsiteY67" fmla="*/ 1073372 h 1577720"/>
                <a:gd name="connsiteX68" fmla="*/ 674465 w 1490091"/>
                <a:gd name="connsiteY68" fmla="*/ 1366361 h 1577720"/>
                <a:gd name="connsiteX69" fmla="*/ 649986 w 1490091"/>
                <a:gd name="connsiteY69" fmla="*/ 1296067 h 1577720"/>
                <a:gd name="connsiteX70" fmla="*/ 630555 w 1490091"/>
                <a:gd name="connsiteY70" fmla="*/ 1224439 h 1577720"/>
                <a:gd name="connsiteX71" fmla="*/ 602170 w 1490091"/>
                <a:gd name="connsiteY71" fmla="*/ 1079373 h 1577720"/>
                <a:gd name="connsiteX72" fmla="*/ 579025 w 1490091"/>
                <a:gd name="connsiteY72" fmla="*/ 784574 h 1577720"/>
                <a:gd name="connsiteX73" fmla="*/ 601980 w 1490091"/>
                <a:gd name="connsiteY73" fmla="*/ 489775 h 1577720"/>
                <a:gd name="connsiteX74" fmla="*/ 630365 w 1490091"/>
                <a:gd name="connsiteY74" fmla="*/ 344710 h 1577720"/>
                <a:gd name="connsiteX75" fmla="*/ 649795 w 1490091"/>
                <a:gd name="connsiteY75" fmla="*/ 273177 h 1577720"/>
                <a:gd name="connsiteX76" fmla="*/ 674275 w 1490091"/>
                <a:gd name="connsiteY76" fmla="*/ 202882 h 1577720"/>
                <a:gd name="connsiteX77" fmla="*/ 677990 w 1490091"/>
                <a:gd name="connsiteY77" fmla="*/ 495871 h 1577720"/>
                <a:gd name="connsiteX78" fmla="*/ 675989 w 1490091"/>
                <a:gd name="connsiteY78" fmla="*/ 784669 h 1577720"/>
                <a:gd name="connsiteX79" fmla="*/ 678085 w 1490091"/>
                <a:gd name="connsiteY79" fmla="*/ 1073372 h 1577720"/>
                <a:gd name="connsiteX80" fmla="*/ 812102 w 1490091"/>
                <a:gd name="connsiteY80" fmla="*/ 495871 h 1577720"/>
                <a:gd name="connsiteX81" fmla="*/ 815721 w 1490091"/>
                <a:gd name="connsiteY81" fmla="*/ 202882 h 1577720"/>
                <a:gd name="connsiteX82" fmla="*/ 840200 w 1490091"/>
                <a:gd name="connsiteY82" fmla="*/ 273177 h 1577720"/>
                <a:gd name="connsiteX83" fmla="*/ 859631 w 1490091"/>
                <a:gd name="connsiteY83" fmla="*/ 344805 h 1577720"/>
                <a:gd name="connsiteX84" fmla="*/ 888016 w 1490091"/>
                <a:gd name="connsiteY84" fmla="*/ 489871 h 1577720"/>
                <a:gd name="connsiteX85" fmla="*/ 911161 w 1490091"/>
                <a:gd name="connsiteY85" fmla="*/ 784669 h 1577720"/>
                <a:gd name="connsiteX86" fmla="*/ 888206 w 1490091"/>
                <a:gd name="connsiteY86" fmla="*/ 1079468 h 1577720"/>
                <a:gd name="connsiteX87" fmla="*/ 859822 w 1490091"/>
                <a:gd name="connsiteY87" fmla="*/ 1224534 h 1577720"/>
                <a:gd name="connsiteX88" fmla="*/ 840391 w 1490091"/>
                <a:gd name="connsiteY88" fmla="*/ 1296067 h 1577720"/>
                <a:gd name="connsiteX89" fmla="*/ 815816 w 1490091"/>
                <a:gd name="connsiteY89" fmla="*/ 1366361 h 1577720"/>
                <a:gd name="connsiteX90" fmla="*/ 812102 w 1490091"/>
                <a:gd name="connsiteY90" fmla="*/ 1073372 h 1577720"/>
                <a:gd name="connsiteX91" fmla="*/ 814102 w 1490091"/>
                <a:gd name="connsiteY91" fmla="*/ 784574 h 1577720"/>
                <a:gd name="connsiteX92" fmla="*/ 812102 w 1490091"/>
                <a:gd name="connsiteY92" fmla="*/ 495871 h 1577720"/>
                <a:gd name="connsiteX93" fmla="*/ 945356 w 1490091"/>
                <a:gd name="connsiteY93" fmla="*/ 94869 h 1577720"/>
                <a:gd name="connsiteX94" fmla="*/ 544735 w 1490091"/>
                <a:gd name="connsiteY94" fmla="*/ 94869 h 1577720"/>
                <a:gd name="connsiteX95" fmla="*/ 544735 w 1490091"/>
                <a:gd name="connsiteY95" fmla="*/ 85439 h 1577720"/>
                <a:gd name="connsiteX96" fmla="*/ 572357 w 1490091"/>
                <a:gd name="connsiteY96" fmla="*/ 57817 h 1577720"/>
                <a:gd name="connsiteX97" fmla="*/ 917829 w 1490091"/>
                <a:gd name="connsiteY97" fmla="*/ 57817 h 1577720"/>
                <a:gd name="connsiteX98" fmla="*/ 945452 w 1490091"/>
                <a:gd name="connsiteY98" fmla="*/ 85439 h 1577720"/>
                <a:gd name="connsiteX99" fmla="*/ 945452 w 1490091"/>
                <a:gd name="connsiteY99" fmla="*/ 94869 h 1577720"/>
                <a:gd name="connsiteX100" fmla="*/ 1038892 w 1490091"/>
                <a:gd name="connsiteY100" fmla="*/ 1232726 h 1577720"/>
                <a:gd name="connsiteX101" fmla="*/ 1029557 w 1490091"/>
                <a:gd name="connsiteY101" fmla="*/ 1248823 h 1577720"/>
                <a:gd name="connsiteX102" fmla="*/ 1019937 w 1490091"/>
                <a:gd name="connsiteY102" fmla="*/ 1264634 h 1577720"/>
                <a:gd name="connsiteX103" fmla="*/ 1009555 w 1490091"/>
                <a:gd name="connsiteY103" fmla="*/ 1280065 h 1577720"/>
                <a:gd name="connsiteX104" fmla="*/ 963359 w 1490091"/>
                <a:gd name="connsiteY104" fmla="*/ 1337786 h 1577720"/>
                <a:gd name="connsiteX105" fmla="*/ 1002982 w 1490091"/>
                <a:gd name="connsiteY105" fmla="*/ 1199483 h 1577720"/>
                <a:gd name="connsiteX106" fmla="*/ 1029938 w 1490091"/>
                <a:gd name="connsiteY106" fmla="*/ 1061276 h 1577720"/>
                <a:gd name="connsiteX107" fmla="*/ 1052798 w 1490091"/>
                <a:gd name="connsiteY107" fmla="*/ 784574 h 1577720"/>
                <a:gd name="connsiteX108" fmla="*/ 1030034 w 1490091"/>
                <a:gd name="connsiteY108" fmla="*/ 507873 h 1577720"/>
                <a:gd name="connsiteX109" fmla="*/ 1003078 w 1490091"/>
                <a:gd name="connsiteY109" fmla="*/ 369665 h 1577720"/>
                <a:gd name="connsiteX110" fmla="*/ 963359 w 1490091"/>
                <a:gd name="connsiteY110" fmla="*/ 231457 h 1577720"/>
                <a:gd name="connsiteX111" fmla="*/ 1009460 w 1490091"/>
                <a:gd name="connsiteY111" fmla="*/ 289179 h 1577720"/>
                <a:gd name="connsiteX112" fmla="*/ 1019747 w 1490091"/>
                <a:gd name="connsiteY112" fmla="*/ 304609 h 1577720"/>
                <a:gd name="connsiteX113" fmla="*/ 1029367 w 1490091"/>
                <a:gd name="connsiteY113" fmla="*/ 320516 h 1577720"/>
                <a:gd name="connsiteX114" fmla="*/ 1047464 w 1490091"/>
                <a:gd name="connsiteY114" fmla="*/ 352996 h 1577720"/>
                <a:gd name="connsiteX115" fmla="*/ 1103948 w 1490091"/>
                <a:gd name="connsiteY115" fmla="*/ 490347 h 1577720"/>
                <a:gd name="connsiteX116" fmla="*/ 1149763 w 1490091"/>
                <a:gd name="connsiteY116" fmla="*/ 784669 h 1577720"/>
                <a:gd name="connsiteX117" fmla="*/ 1104043 w 1490091"/>
                <a:gd name="connsiteY117" fmla="*/ 1078992 h 1577720"/>
                <a:gd name="connsiteX118" fmla="*/ 1047464 w 1490091"/>
                <a:gd name="connsiteY118" fmla="*/ 1216438 h 1577720"/>
                <a:gd name="connsiteX119" fmla="*/ 1038892 w 1490091"/>
                <a:gd name="connsiteY119" fmla="*/ 1232726 h 1577720"/>
                <a:gd name="connsiteX120" fmla="*/ 1291019 w 1490091"/>
                <a:gd name="connsiteY120" fmla="*/ 1083183 h 1577720"/>
                <a:gd name="connsiteX121" fmla="*/ 1206246 w 1490091"/>
                <a:gd name="connsiteY121" fmla="*/ 1209389 h 1577720"/>
                <a:gd name="connsiteX122" fmla="*/ 1193673 w 1490091"/>
                <a:gd name="connsiteY122" fmla="*/ 1223486 h 1577720"/>
                <a:gd name="connsiteX123" fmla="*/ 1180814 w 1490091"/>
                <a:gd name="connsiteY123" fmla="*/ 1237202 h 1577720"/>
                <a:gd name="connsiteX124" fmla="*/ 1153763 w 1490091"/>
                <a:gd name="connsiteY124" fmla="*/ 1263301 h 1577720"/>
                <a:gd name="connsiteX125" fmla="*/ 1125093 w 1490091"/>
                <a:gd name="connsiteY125" fmla="*/ 1287399 h 1577720"/>
                <a:gd name="connsiteX126" fmla="*/ 1094708 w 1490091"/>
                <a:gd name="connsiteY126" fmla="*/ 1309116 h 1577720"/>
                <a:gd name="connsiteX127" fmla="*/ 1114139 w 1490091"/>
                <a:gd name="connsiteY127" fmla="*/ 1277588 h 1577720"/>
                <a:gd name="connsiteX128" fmla="*/ 1132808 w 1490091"/>
                <a:gd name="connsiteY128" fmla="*/ 1246156 h 1577720"/>
                <a:gd name="connsiteX129" fmla="*/ 1166908 w 1490091"/>
                <a:gd name="connsiteY129" fmla="*/ 1182814 h 1577720"/>
                <a:gd name="connsiteX130" fmla="*/ 1221200 w 1490091"/>
                <a:gd name="connsiteY130" fmla="*/ 1053084 h 1577720"/>
                <a:gd name="connsiteX131" fmla="*/ 1267016 w 1490091"/>
                <a:gd name="connsiteY131" fmla="*/ 784384 h 1577720"/>
                <a:gd name="connsiteX132" fmla="*/ 1221105 w 1490091"/>
                <a:gd name="connsiteY132" fmla="*/ 515779 h 1577720"/>
                <a:gd name="connsiteX133" fmla="*/ 1166813 w 1490091"/>
                <a:gd name="connsiteY133" fmla="*/ 386048 h 1577720"/>
                <a:gd name="connsiteX134" fmla="*/ 1132808 w 1490091"/>
                <a:gd name="connsiteY134" fmla="*/ 322612 h 1577720"/>
                <a:gd name="connsiteX135" fmla="*/ 1114139 w 1490091"/>
                <a:gd name="connsiteY135" fmla="*/ 291179 h 1577720"/>
                <a:gd name="connsiteX136" fmla="*/ 1094708 w 1490091"/>
                <a:gd name="connsiteY136" fmla="*/ 259651 h 1577720"/>
                <a:gd name="connsiteX137" fmla="*/ 1125093 w 1490091"/>
                <a:gd name="connsiteY137" fmla="*/ 281368 h 1577720"/>
                <a:gd name="connsiteX138" fmla="*/ 1153763 w 1490091"/>
                <a:gd name="connsiteY138" fmla="*/ 305467 h 1577720"/>
                <a:gd name="connsiteX139" fmla="*/ 1180910 w 1490091"/>
                <a:gd name="connsiteY139" fmla="*/ 331565 h 1577720"/>
                <a:gd name="connsiteX140" fmla="*/ 1193768 w 1490091"/>
                <a:gd name="connsiteY140" fmla="*/ 345281 h 1577720"/>
                <a:gd name="connsiteX141" fmla="*/ 1206437 w 1490091"/>
                <a:gd name="connsiteY141" fmla="*/ 359378 h 1577720"/>
                <a:gd name="connsiteX142" fmla="*/ 1291304 w 1490091"/>
                <a:gd name="connsiteY142" fmla="*/ 485584 h 1577720"/>
                <a:gd name="connsiteX143" fmla="*/ 1364171 w 1490091"/>
                <a:gd name="connsiteY143" fmla="*/ 784193 h 1577720"/>
                <a:gd name="connsiteX144" fmla="*/ 1291019 w 1490091"/>
                <a:gd name="connsiteY144" fmla="*/ 1083183 h 1577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</a:cxnLst>
              <a:rect l="l" t="t" r="r" b="b"/>
              <a:pathLst>
                <a:path w="1490091" h="1577720">
                  <a:moveTo>
                    <a:pt x="996124" y="142780"/>
                  </a:moveTo>
                  <a:lnTo>
                    <a:pt x="996124" y="44196"/>
                  </a:lnTo>
                  <a:cubicBezTo>
                    <a:pt x="996124" y="19812"/>
                    <a:pt x="976313" y="0"/>
                    <a:pt x="951928" y="0"/>
                  </a:cubicBezTo>
                  <a:lnTo>
                    <a:pt x="538163" y="0"/>
                  </a:lnTo>
                  <a:cubicBezTo>
                    <a:pt x="513778" y="0"/>
                    <a:pt x="493966" y="19812"/>
                    <a:pt x="493966" y="44196"/>
                  </a:cubicBezTo>
                  <a:lnTo>
                    <a:pt x="493966" y="142875"/>
                  </a:lnTo>
                  <a:cubicBezTo>
                    <a:pt x="211074" y="236220"/>
                    <a:pt x="0" y="482917"/>
                    <a:pt x="0" y="784669"/>
                  </a:cubicBezTo>
                  <a:cubicBezTo>
                    <a:pt x="0" y="1086422"/>
                    <a:pt x="210979" y="1333119"/>
                    <a:pt x="493966" y="1426464"/>
                  </a:cubicBezTo>
                  <a:lnTo>
                    <a:pt x="493966" y="1533525"/>
                  </a:lnTo>
                  <a:cubicBezTo>
                    <a:pt x="493966" y="1557909"/>
                    <a:pt x="513778" y="1577721"/>
                    <a:pt x="538163" y="1577721"/>
                  </a:cubicBezTo>
                  <a:lnTo>
                    <a:pt x="951928" y="1577721"/>
                  </a:lnTo>
                  <a:cubicBezTo>
                    <a:pt x="976313" y="1577721"/>
                    <a:pt x="996124" y="1557909"/>
                    <a:pt x="996124" y="1533525"/>
                  </a:cubicBezTo>
                  <a:lnTo>
                    <a:pt x="996124" y="1426464"/>
                  </a:lnTo>
                  <a:cubicBezTo>
                    <a:pt x="1279017" y="1333119"/>
                    <a:pt x="1490091" y="1086422"/>
                    <a:pt x="1490091" y="784669"/>
                  </a:cubicBezTo>
                  <a:cubicBezTo>
                    <a:pt x="1490091" y="482822"/>
                    <a:pt x="1279017" y="236220"/>
                    <a:pt x="996124" y="142780"/>
                  </a:cubicBezTo>
                  <a:close/>
                  <a:moveTo>
                    <a:pt x="365093" y="1287589"/>
                  </a:moveTo>
                  <a:cubicBezTo>
                    <a:pt x="355568" y="1279684"/>
                    <a:pt x="345662" y="1271873"/>
                    <a:pt x="336423" y="1263491"/>
                  </a:cubicBezTo>
                  <a:cubicBezTo>
                    <a:pt x="327279" y="1255014"/>
                    <a:pt x="318040" y="1246442"/>
                    <a:pt x="309277" y="1237393"/>
                  </a:cubicBezTo>
                  <a:cubicBezTo>
                    <a:pt x="304895" y="1232916"/>
                    <a:pt x="300704" y="1228249"/>
                    <a:pt x="296418" y="1223677"/>
                  </a:cubicBezTo>
                  <a:cubicBezTo>
                    <a:pt x="292132" y="1219105"/>
                    <a:pt x="287750" y="1214438"/>
                    <a:pt x="283845" y="1209580"/>
                  </a:cubicBezTo>
                  <a:cubicBezTo>
                    <a:pt x="250889" y="1171385"/>
                    <a:pt x="222504" y="1128808"/>
                    <a:pt x="198977" y="1083373"/>
                  </a:cubicBezTo>
                  <a:cubicBezTo>
                    <a:pt x="152114" y="992410"/>
                    <a:pt x="126111" y="888968"/>
                    <a:pt x="126111" y="784765"/>
                  </a:cubicBezTo>
                  <a:cubicBezTo>
                    <a:pt x="126206" y="680561"/>
                    <a:pt x="152210" y="577120"/>
                    <a:pt x="199073" y="486156"/>
                  </a:cubicBezTo>
                  <a:cubicBezTo>
                    <a:pt x="222504" y="440722"/>
                    <a:pt x="250984" y="398145"/>
                    <a:pt x="283845" y="359950"/>
                  </a:cubicBezTo>
                  <a:cubicBezTo>
                    <a:pt x="287845" y="355092"/>
                    <a:pt x="292132" y="350425"/>
                    <a:pt x="296418" y="345853"/>
                  </a:cubicBezTo>
                  <a:cubicBezTo>
                    <a:pt x="300704" y="341281"/>
                    <a:pt x="304990" y="336613"/>
                    <a:pt x="309277" y="332137"/>
                  </a:cubicBezTo>
                  <a:cubicBezTo>
                    <a:pt x="317944" y="323088"/>
                    <a:pt x="327279" y="314611"/>
                    <a:pt x="336423" y="306038"/>
                  </a:cubicBezTo>
                  <a:cubicBezTo>
                    <a:pt x="345662" y="297561"/>
                    <a:pt x="355473" y="289846"/>
                    <a:pt x="365093" y="281940"/>
                  </a:cubicBezTo>
                  <a:cubicBezTo>
                    <a:pt x="374999" y="274415"/>
                    <a:pt x="385191" y="267081"/>
                    <a:pt x="395478" y="260223"/>
                  </a:cubicBezTo>
                  <a:cubicBezTo>
                    <a:pt x="389191" y="271082"/>
                    <a:pt x="382429" y="281273"/>
                    <a:pt x="376047" y="291751"/>
                  </a:cubicBezTo>
                  <a:cubicBezTo>
                    <a:pt x="369856" y="302419"/>
                    <a:pt x="363379" y="312611"/>
                    <a:pt x="357378" y="323183"/>
                  </a:cubicBezTo>
                  <a:cubicBezTo>
                    <a:pt x="345377" y="344234"/>
                    <a:pt x="333851" y="365188"/>
                    <a:pt x="323278" y="386525"/>
                  </a:cubicBezTo>
                  <a:cubicBezTo>
                    <a:pt x="302038" y="429101"/>
                    <a:pt x="283750" y="472345"/>
                    <a:pt x="268986" y="516255"/>
                  </a:cubicBezTo>
                  <a:cubicBezTo>
                    <a:pt x="239173" y="603980"/>
                    <a:pt x="223266" y="694468"/>
                    <a:pt x="223171" y="784955"/>
                  </a:cubicBezTo>
                  <a:cubicBezTo>
                    <a:pt x="223361" y="875443"/>
                    <a:pt x="239268" y="965835"/>
                    <a:pt x="269081" y="1053560"/>
                  </a:cubicBezTo>
                  <a:cubicBezTo>
                    <a:pt x="283845" y="1097471"/>
                    <a:pt x="302133" y="1140714"/>
                    <a:pt x="323374" y="1183291"/>
                  </a:cubicBezTo>
                  <a:cubicBezTo>
                    <a:pt x="333947" y="1204627"/>
                    <a:pt x="345472" y="1225582"/>
                    <a:pt x="357378" y="1246727"/>
                  </a:cubicBezTo>
                  <a:cubicBezTo>
                    <a:pt x="363379" y="1257205"/>
                    <a:pt x="369856" y="1267492"/>
                    <a:pt x="375952" y="1278160"/>
                  </a:cubicBezTo>
                  <a:cubicBezTo>
                    <a:pt x="382334" y="1288637"/>
                    <a:pt x="389096" y="1298829"/>
                    <a:pt x="395383" y="1309688"/>
                  </a:cubicBezTo>
                  <a:cubicBezTo>
                    <a:pt x="385191" y="1302353"/>
                    <a:pt x="374999" y="1295114"/>
                    <a:pt x="365093" y="1287589"/>
                  </a:cubicBezTo>
                  <a:close/>
                  <a:moveTo>
                    <a:pt x="460057" y="1061371"/>
                  </a:moveTo>
                  <a:cubicBezTo>
                    <a:pt x="467201" y="1107567"/>
                    <a:pt x="476155" y="1153573"/>
                    <a:pt x="487013" y="1199579"/>
                  </a:cubicBezTo>
                  <a:cubicBezTo>
                    <a:pt x="497777" y="1245680"/>
                    <a:pt x="510921" y="1291304"/>
                    <a:pt x="526732" y="1337786"/>
                  </a:cubicBezTo>
                  <a:cubicBezTo>
                    <a:pt x="509873" y="1319975"/>
                    <a:pt x="494348" y="1300543"/>
                    <a:pt x="480632" y="1280065"/>
                  </a:cubicBezTo>
                  <a:cubicBezTo>
                    <a:pt x="477203" y="1274921"/>
                    <a:pt x="473678" y="1269778"/>
                    <a:pt x="470344" y="1264634"/>
                  </a:cubicBezTo>
                  <a:lnTo>
                    <a:pt x="460724" y="1248727"/>
                  </a:lnTo>
                  <a:cubicBezTo>
                    <a:pt x="454152" y="1238155"/>
                    <a:pt x="448437" y="1227201"/>
                    <a:pt x="442627" y="1216247"/>
                  </a:cubicBezTo>
                  <a:cubicBezTo>
                    <a:pt x="419672" y="1172337"/>
                    <a:pt x="401098" y="1126141"/>
                    <a:pt x="386144" y="1078897"/>
                  </a:cubicBezTo>
                  <a:cubicBezTo>
                    <a:pt x="356521" y="984218"/>
                    <a:pt x="340709" y="884872"/>
                    <a:pt x="340328" y="784574"/>
                  </a:cubicBezTo>
                  <a:cubicBezTo>
                    <a:pt x="340519" y="684276"/>
                    <a:pt x="356330" y="584930"/>
                    <a:pt x="386048" y="490252"/>
                  </a:cubicBezTo>
                  <a:cubicBezTo>
                    <a:pt x="401098" y="443008"/>
                    <a:pt x="419576" y="396716"/>
                    <a:pt x="442627" y="352806"/>
                  </a:cubicBezTo>
                  <a:lnTo>
                    <a:pt x="451390" y="336423"/>
                  </a:lnTo>
                  <a:cubicBezTo>
                    <a:pt x="454343" y="330994"/>
                    <a:pt x="457581" y="325660"/>
                    <a:pt x="460724" y="320326"/>
                  </a:cubicBezTo>
                  <a:lnTo>
                    <a:pt x="470344" y="304514"/>
                  </a:lnTo>
                  <a:cubicBezTo>
                    <a:pt x="473678" y="299275"/>
                    <a:pt x="477203" y="294132"/>
                    <a:pt x="480727" y="289084"/>
                  </a:cubicBezTo>
                  <a:cubicBezTo>
                    <a:pt x="494443" y="268510"/>
                    <a:pt x="510064" y="249174"/>
                    <a:pt x="526923" y="231362"/>
                  </a:cubicBezTo>
                  <a:cubicBezTo>
                    <a:pt x="511111" y="277940"/>
                    <a:pt x="498062" y="323564"/>
                    <a:pt x="487299" y="369665"/>
                  </a:cubicBezTo>
                  <a:cubicBezTo>
                    <a:pt x="476536" y="415671"/>
                    <a:pt x="467582" y="461772"/>
                    <a:pt x="460343" y="507873"/>
                  </a:cubicBezTo>
                  <a:cubicBezTo>
                    <a:pt x="445865" y="600170"/>
                    <a:pt x="437769" y="692658"/>
                    <a:pt x="437483" y="784574"/>
                  </a:cubicBezTo>
                  <a:cubicBezTo>
                    <a:pt x="437483" y="876491"/>
                    <a:pt x="445675" y="969073"/>
                    <a:pt x="460057" y="1061371"/>
                  </a:cubicBezTo>
                  <a:close/>
                  <a:moveTo>
                    <a:pt x="945356" y="1492187"/>
                  </a:moveTo>
                  <a:cubicBezTo>
                    <a:pt x="945356" y="1507427"/>
                    <a:pt x="932974" y="1519809"/>
                    <a:pt x="917734" y="1519809"/>
                  </a:cubicBezTo>
                  <a:lnTo>
                    <a:pt x="572262" y="1519809"/>
                  </a:lnTo>
                  <a:cubicBezTo>
                    <a:pt x="557022" y="1519809"/>
                    <a:pt x="544640" y="1507427"/>
                    <a:pt x="544640" y="1492187"/>
                  </a:cubicBezTo>
                  <a:lnTo>
                    <a:pt x="544640" y="1482757"/>
                  </a:lnTo>
                  <a:lnTo>
                    <a:pt x="945261" y="1482757"/>
                  </a:lnTo>
                  <a:lnTo>
                    <a:pt x="945261" y="1492187"/>
                  </a:lnTo>
                  <a:close/>
                  <a:moveTo>
                    <a:pt x="678085" y="1073372"/>
                  </a:moveTo>
                  <a:cubicBezTo>
                    <a:pt x="678275" y="1170337"/>
                    <a:pt x="678275" y="1267111"/>
                    <a:pt x="674465" y="1366361"/>
                  </a:cubicBezTo>
                  <a:cubicBezTo>
                    <a:pt x="665131" y="1343311"/>
                    <a:pt x="657130" y="1319784"/>
                    <a:pt x="649986" y="1296067"/>
                  </a:cubicBezTo>
                  <a:cubicBezTo>
                    <a:pt x="642652" y="1272350"/>
                    <a:pt x="636461" y="1248442"/>
                    <a:pt x="630555" y="1224439"/>
                  </a:cubicBezTo>
                  <a:cubicBezTo>
                    <a:pt x="618935" y="1176433"/>
                    <a:pt x="609790" y="1128046"/>
                    <a:pt x="602170" y="1079373"/>
                  </a:cubicBezTo>
                  <a:cubicBezTo>
                    <a:pt x="587407" y="982027"/>
                    <a:pt x="579215" y="883730"/>
                    <a:pt x="579025" y="784574"/>
                  </a:cubicBezTo>
                  <a:cubicBezTo>
                    <a:pt x="579120" y="685514"/>
                    <a:pt x="587216" y="587121"/>
                    <a:pt x="601980" y="489775"/>
                  </a:cubicBezTo>
                  <a:cubicBezTo>
                    <a:pt x="609505" y="441103"/>
                    <a:pt x="618744" y="392716"/>
                    <a:pt x="630365" y="344710"/>
                  </a:cubicBezTo>
                  <a:cubicBezTo>
                    <a:pt x="636270" y="320707"/>
                    <a:pt x="642557" y="296799"/>
                    <a:pt x="649795" y="273177"/>
                  </a:cubicBezTo>
                  <a:cubicBezTo>
                    <a:pt x="656939" y="249460"/>
                    <a:pt x="664940" y="225933"/>
                    <a:pt x="674275" y="202882"/>
                  </a:cubicBezTo>
                  <a:cubicBezTo>
                    <a:pt x="678180" y="302133"/>
                    <a:pt x="678275" y="399002"/>
                    <a:pt x="677990" y="495871"/>
                  </a:cubicBezTo>
                  <a:lnTo>
                    <a:pt x="675989" y="784669"/>
                  </a:lnTo>
                  <a:cubicBezTo>
                    <a:pt x="676275" y="880301"/>
                    <a:pt x="677609" y="976693"/>
                    <a:pt x="678085" y="1073372"/>
                  </a:cubicBezTo>
                  <a:close/>
                  <a:moveTo>
                    <a:pt x="812102" y="495871"/>
                  </a:moveTo>
                  <a:cubicBezTo>
                    <a:pt x="811911" y="398907"/>
                    <a:pt x="811911" y="302133"/>
                    <a:pt x="815721" y="202882"/>
                  </a:cubicBezTo>
                  <a:cubicBezTo>
                    <a:pt x="825056" y="225933"/>
                    <a:pt x="833057" y="249460"/>
                    <a:pt x="840200" y="273177"/>
                  </a:cubicBezTo>
                  <a:cubicBezTo>
                    <a:pt x="847535" y="296894"/>
                    <a:pt x="853726" y="320802"/>
                    <a:pt x="859631" y="344805"/>
                  </a:cubicBezTo>
                  <a:cubicBezTo>
                    <a:pt x="871252" y="392811"/>
                    <a:pt x="880396" y="441198"/>
                    <a:pt x="888016" y="489871"/>
                  </a:cubicBezTo>
                  <a:cubicBezTo>
                    <a:pt x="902780" y="587216"/>
                    <a:pt x="910971" y="685514"/>
                    <a:pt x="911161" y="784669"/>
                  </a:cubicBezTo>
                  <a:cubicBezTo>
                    <a:pt x="911066" y="883730"/>
                    <a:pt x="902970" y="982123"/>
                    <a:pt x="888206" y="1079468"/>
                  </a:cubicBezTo>
                  <a:cubicBezTo>
                    <a:pt x="880682" y="1128141"/>
                    <a:pt x="871442" y="1176528"/>
                    <a:pt x="859822" y="1224534"/>
                  </a:cubicBezTo>
                  <a:cubicBezTo>
                    <a:pt x="853916" y="1248537"/>
                    <a:pt x="847630" y="1272445"/>
                    <a:pt x="840391" y="1296067"/>
                  </a:cubicBezTo>
                  <a:cubicBezTo>
                    <a:pt x="833247" y="1319784"/>
                    <a:pt x="825246" y="1343311"/>
                    <a:pt x="815816" y="1366361"/>
                  </a:cubicBezTo>
                  <a:cubicBezTo>
                    <a:pt x="811911" y="1267111"/>
                    <a:pt x="811911" y="1170242"/>
                    <a:pt x="812102" y="1073372"/>
                  </a:cubicBezTo>
                  <a:lnTo>
                    <a:pt x="814102" y="784574"/>
                  </a:lnTo>
                  <a:cubicBezTo>
                    <a:pt x="813911" y="688943"/>
                    <a:pt x="812482" y="592646"/>
                    <a:pt x="812102" y="495871"/>
                  </a:cubicBezTo>
                  <a:close/>
                  <a:moveTo>
                    <a:pt x="945356" y="94869"/>
                  </a:moveTo>
                  <a:lnTo>
                    <a:pt x="544735" y="94869"/>
                  </a:lnTo>
                  <a:lnTo>
                    <a:pt x="544735" y="85439"/>
                  </a:lnTo>
                  <a:cubicBezTo>
                    <a:pt x="544735" y="70199"/>
                    <a:pt x="557117" y="57817"/>
                    <a:pt x="572357" y="57817"/>
                  </a:cubicBezTo>
                  <a:lnTo>
                    <a:pt x="917829" y="57817"/>
                  </a:lnTo>
                  <a:cubicBezTo>
                    <a:pt x="933069" y="57817"/>
                    <a:pt x="945452" y="70199"/>
                    <a:pt x="945452" y="85439"/>
                  </a:cubicBezTo>
                  <a:lnTo>
                    <a:pt x="945452" y="94869"/>
                  </a:lnTo>
                  <a:close/>
                  <a:moveTo>
                    <a:pt x="1038892" y="1232726"/>
                  </a:moveTo>
                  <a:cubicBezTo>
                    <a:pt x="1035939" y="1238155"/>
                    <a:pt x="1032701" y="1243489"/>
                    <a:pt x="1029557" y="1248823"/>
                  </a:cubicBezTo>
                  <a:lnTo>
                    <a:pt x="1019937" y="1264634"/>
                  </a:lnTo>
                  <a:cubicBezTo>
                    <a:pt x="1016603" y="1269873"/>
                    <a:pt x="1013079" y="1275017"/>
                    <a:pt x="1009555" y="1280065"/>
                  </a:cubicBezTo>
                  <a:cubicBezTo>
                    <a:pt x="995839" y="1300639"/>
                    <a:pt x="980218" y="1319975"/>
                    <a:pt x="963359" y="1337786"/>
                  </a:cubicBezTo>
                  <a:cubicBezTo>
                    <a:pt x="979170" y="1291209"/>
                    <a:pt x="992219" y="1245584"/>
                    <a:pt x="1002982" y="1199483"/>
                  </a:cubicBezTo>
                  <a:cubicBezTo>
                    <a:pt x="1013746" y="1153477"/>
                    <a:pt x="1022699" y="1107377"/>
                    <a:pt x="1029938" y="1061276"/>
                  </a:cubicBezTo>
                  <a:cubicBezTo>
                    <a:pt x="1044416" y="968978"/>
                    <a:pt x="1052513" y="876491"/>
                    <a:pt x="1052798" y="784574"/>
                  </a:cubicBezTo>
                  <a:cubicBezTo>
                    <a:pt x="1052608" y="692658"/>
                    <a:pt x="1044511" y="600075"/>
                    <a:pt x="1030034" y="507873"/>
                  </a:cubicBezTo>
                  <a:cubicBezTo>
                    <a:pt x="1022890" y="461677"/>
                    <a:pt x="1013936" y="415671"/>
                    <a:pt x="1003078" y="369665"/>
                  </a:cubicBezTo>
                  <a:cubicBezTo>
                    <a:pt x="992315" y="323564"/>
                    <a:pt x="979170" y="277940"/>
                    <a:pt x="963359" y="231457"/>
                  </a:cubicBezTo>
                  <a:cubicBezTo>
                    <a:pt x="980218" y="249269"/>
                    <a:pt x="995744" y="268700"/>
                    <a:pt x="1009460" y="289179"/>
                  </a:cubicBezTo>
                  <a:cubicBezTo>
                    <a:pt x="1012889" y="294322"/>
                    <a:pt x="1016413" y="299466"/>
                    <a:pt x="1019747" y="304609"/>
                  </a:cubicBezTo>
                  <a:lnTo>
                    <a:pt x="1029367" y="320516"/>
                  </a:lnTo>
                  <a:cubicBezTo>
                    <a:pt x="1035939" y="331089"/>
                    <a:pt x="1041654" y="342043"/>
                    <a:pt x="1047464" y="352996"/>
                  </a:cubicBezTo>
                  <a:cubicBezTo>
                    <a:pt x="1070420" y="396907"/>
                    <a:pt x="1088993" y="443103"/>
                    <a:pt x="1103948" y="490347"/>
                  </a:cubicBezTo>
                  <a:cubicBezTo>
                    <a:pt x="1133570" y="585026"/>
                    <a:pt x="1149382" y="684371"/>
                    <a:pt x="1149763" y="784669"/>
                  </a:cubicBezTo>
                  <a:cubicBezTo>
                    <a:pt x="1149572" y="884968"/>
                    <a:pt x="1133761" y="984313"/>
                    <a:pt x="1104043" y="1078992"/>
                  </a:cubicBezTo>
                  <a:cubicBezTo>
                    <a:pt x="1088993" y="1126236"/>
                    <a:pt x="1070515" y="1172527"/>
                    <a:pt x="1047464" y="1216438"/>
                  </a:cubicBezTo>
                  <a:lnTo>
                    <a:pt x="1038892" y="1232726"/>
                  </a:lnTo>
                  <a:close/>
                  <a:moveTo>
                    <a:pt x="1291019" y="1083183"/>
                  </a:moveTo>
                  <a:cubicBezTo>
                    <a:pt x="1267492" y="1128617"/>
                    <a:pt x="1239107" y="1171194"/>
                    <a:pt x="1206246" y="1209389"/>
                  </a:cubicBezTo>
                  <a:cubicBezTo>
                    <a:pt x="1202246" y="1214247"/>
                    <a:pt x="1197959" y="1218914"/>
                    <a:pt x="1193673" y="1223486"/>
                  </a:cubicBezTo>
                  <a:cubicBezTo>
                    <a:pt x="1189387" y="1228058"/>
                    <a:pt x="1185101" y="1232726"/>
                    <a:pt x="1180814" y="1237202"/>
                  </a:cubicBezTo>
                  <a:cubicBezTo>
                    <a:pt x="1172147" y="1246251"/>
                    <a:pt x="1162812" y="1254728"/>
                    <a:pt x="1153763" y="1263301"/>
                  </a:cubicBezTo>
                  <a:cubicBezTo>
                    <a:pt x="1144524" y="1271778"/>
                    <a:pt x="1134713" y="1279493"/>
                    <a:pt x="1125093" y="1287399"/>
                  </a:cubicBezTo>
                  <a:cubicBezTo>
                    <a:pt x="1115187" y="1294924"/>
                    <a:pt x="1104995" y="1302258"/>
                    <a:pt x="1094708" y="1309116"/>
                  </a:cubicBezTo>
                  <a:cubicBezTo>
                    <a:pt x="1100995" y="1298258"/>
                    <a:pt x="1107758" y="1288066"/>
                    <a:pt x="1114139" y="1277588"/>
                  </a:cubicBezTo>
                  <a:cubicBezTo>
                    <a:pt x="1120331" y="1266920"/>
                    <a:pt x="1126712" y="1256729"/>
                    <a:pt x="1132808" y="1246156"/>
                  </a:cubicBezTo>
                  <a:cubicBezTo>
                    <a:pt x="1144810" y="1225106"/>
                    <a:pt x="1156335" y="1204151"/>
                    <a:pt x="1166908" y="1182814"/>
                  </a:cubicBezTo>
                  <a:cubicBezTo>
                    <a:pt x="1188149" y="1140238"/>
                    <a:pt x="1206437" y="1096994"/>
                    <a:pt x="1221200" y="1053084"/>
                  </a:cubicBezTo>
                  <a:cubicBezTo>
                    <a:pt x="1251014" y="965359"/>
                    <a:pt x="1266920" y="874871"/>
                    <a:pt x="1267016" y="784384"/>
                  </a:cubicBezTo>
                  <a:cubicBezTo>
                    <a:pt x="1266825" y="693896"/>
                    <a:pt x="1250918" y="603504"/>
                    <a:pt x="1221105" y="515779"/>
                  </a:cubicBezTo>
                  <a:cubicBezTo>
                    <a:pt x="1206341" y="471868"/>
                    <a:pt x="1188053" y="428625"/>
                    <a:pt x="1166813" y="386048"/>
                  </a:cubicBezTo>
                  <a:cubicBezTo>
                    <a:pt x="1156240" y="364712"/>
                    <a:pt x="1144715" y="343757"/>
                    <a:pt x="1132808" y="322612"/>
                  </a:cubicBezTo>
                  <a:cubicBezTo>
                    <a:pt x="1126808" y="312134"/>
                    <a:pt x="1120331" y="301847"/>
                    <a:pt x="1114139" y="291179"/>
                  </a:cubicBezTo>
                  <a:cubicBezTo>
                    <a:pt x="1107758" y="280702"/>
                    <a:pt x="1100995" y="270510"/>
                    <a:pt x="1094708" y="259651"/>
                  </a:cubicBezTo>
                  <a:cubicBezTo>
                    <a:pt x="1104995" y="266605"/>
                    <a:pt x="1115187" y="273844"/>
                    <a:pt x="1125093" y="281368"/>
                  </a:cubicBezTo>
                  <a:cubicBezTo>
                    <a:pt x="1134618" y="289274"/>
                    <a:pt x="1144524" y="297085"/>
                    <a:pt x="1153763" y="305467"/>
                  </a:cubicBezTo>
                  <a:cubicBezTo>
                    <a:pt x="1162907" y="313944"/>
                    <a:pt x="1172147" y="322517"/>
                    <a:pt x="1180910" y="331565"/>
                  </a:cubicBezTo>
                  <a:cubicBezTo>
                    <a:pt x="1185291" y="336042"/>
                    <a:pt x="1189482" y="340709"/>
                    <a:pt x="1193768" y="345281"/>
                  </a:cubicBezTo>
                  <a:cubicBezTo>
                    <a:pt x="1198055" y="349853"/>
                    <a:pt x="1202436" y="354520"/>
                    <a:pt x="1206437" y="359378"/>
                  </a:cubicBezTo>
                  <a:cubicBezTo>
                    <a:pt x="1239393" y="397573"/>
                    <a:pt x="1267778" y="440150"/>
                    <a:pt x="1291304" y="485584"/>
                  </a:cubicBezTo>
                  <a:cubicBezTo>
                    <a:pt x="1338167" y="576548"/>
                    <a:pt x="1364171" y="679990"/>
                    <a:pt x="1364171" y="784193"/>
                  </a:cubicBezTo>
                  <a:cubicBezTo>
                    <a:pt x="1363885" y="888873"/>
                    <a:pt x="1337882" y="992314"/>
                    <a:pt x="1291019" y="1083183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53597D5-5B5B-23DD-4397-0A20A09E7073}"/>
                </a:ext>
              </a:extLst>
            </p:cNvPr>
            <p:cNvSpPr/>
            <p:nvPr/>
          </p:nvSpPr>
          <p:spPr>
            <a:xfrm rot="602631">
              <a:off x="970017" y="2537623"/>
              <a:ext cx="165121" cy="673628"/>
            </a:xfrm>
            <a:custGeom>
              <a:avLst/>
              <a:gdLst>
                <a:gd name="connsiteX0" fmla="*/ 165640 w 272891"/>
                <a:gd name="connsiteY0" fmla="*/ 653891 h 1113281"/>
                <a:gd name="connsiteX1" fmla="*/ 165640 w 272891"/>
                <a:gd name="connsiteY1" fmla="*/ 585788 h 1113281"/>
                <a:gd name="connsiteX2" fmla="*/ 249650 w 272891"/>
                <a:gd name="connsiteY2" fmla="*/ 476441 h 1113281"/>
                <a:gd name="connsiteX3" fmla="*/ 165640 w 272891"/>
                <a:gd name="connsiteY3" fmla="*/ 367093 h 1113281"/>
                <a:gd name="connsiteX4" fmla="*/ 165640 w 272891"/>
                <a:gd name="connsiteY4" fmla="*/ 0 h 1113281"/>
                <a:gd name="connsiteX5" fmla="*/ 107061 w 272891"/>
                <a:gd name="connsiteY5" fmla="*/ 0 h 1113281"/>
                <a:gd name="connsiteX6" fmla="*/ 107061 w 272891"/>
                <a:gd name="connsiteY6" fmla="*/ 367093 h 1113281"/>
                <a:gd name="connsiteX7" fmla="*/ 23050 w 272891"/>
                <a:gd name="connsiteY7" fmla="*/ 476441 h 1113281"/>
                <a:gd name="connsiteX8" fmla="*/ 107061 w 272891"/>
                <a:gd name="connsiteY8" fmla="*/ 585788 h 1113281"/>
                <a:gd name="connsiteX9" fmla="*/ 107061 w 272891"/>
                <a:gd name="connsiteY9" fmla="*/ 653891 h 1113281"/>
                <a:gd name="connsiteX10" fmla="*/ 0 w 272891"/>
                <a:gd name="connsiteY10" fmla="*/ 787051 h 1113281"/>
                <a:gd name="connsiteX11" fmla="*/ 0 w 272891"/>
                <a:gd name="connsiteY11" fmla="*/ 1113282 h 1113281"/>
                <a:gd name="connsiteX12" fmla="*/ 38671 w 272891"/>
                <a:gd name="connsiteY12" fmla="*/ 1113282 h 1113281"/>
                <a:gd name="connsiteX13" fmla="*/ 38671 w 272891"/>
                <a:gd name="connsiteY13" fmla="*/ 882015 h 1113281"/>
                <a:gd name="connsiteX14" fmla="*/ 59912 w 272891"/>
                <a:gd name="connsiteY14" fmla="*/ 882015 h 1113281"/>
                <a:gd name="connsiteX15" fmla="*/ 59912 w 272891"/>
                <a:gd name="connsiteY15" fmla="*/ 1113282 h 1113281"/>
                <a:gd name="connsiteX16" fmla="*/ 96774 w 272891"/>
                <a:gd name="connsiteY16" fmla="*/ 1113282 h 1113281"/>
                <a:gd name="connsiteX17" fmla="*/ 96774 w 272891"/>
                <a:gd name="connsiteY17" fmla="*/ 882015 h 1113281"/>
                <a:gd name="connsiteX18" fmla="*/ 118015 w 272891"/>
                <a:gd name="connsiteY18" fmla="*/ 882015 h 1113281"/>
                <a:gd name="connsiteX19" fmla="*/ 118015 w 272891"/>
                <a:gd name="connsiteY19" fmla="*/ 1113282 h 1113281"/>
                <a:gd name="connsiteX20" fmla="*/ 154877 w 272891"/>
                <a:gd name="connsiteY20" fmla="*/ 1113282 h 1113281"/>
                <a:gd name="connsiteX21" fmla="*/ 154877 w 272891"/>
                <a:gd name="connsiteY21" fmla="*/ 882015 h 1113281"/>
                <a:gd name="connsiteX22" fmla="*/ 176117 w 272891"/>
                <a:gd name="connsiteY22" fmla="*/ 882015 h 1113281"/>
                <a:gd name="connsiteX23" fmla="*/ 176117 w 272891"/>
                <a:gd name="connsiteY23" fmla="*/ 1113282 h 1113281"/>
                <a:gd name="connsiteX24" fmla="*/ 212979 w 272891"/>
                <a:gd name="connsiteY24" fmla="*/ 1113282 h 1113281"/>
                <a:gd name="connsiteX25" fmla="*/ 212979 w 272891"/>
                <a:gd name="connsiteY25" fmla="*/ 882015 h 1113281"/>
                <a:gd name="connsiteX26" fmla="*/ 234220 w 272891"/>
                <a:gd name="connsiteY26" fmla="*/ 882015 h 1113281"/>
                <a:gd name="connsiteX27" fmla="*/ 234220 w 272891"/>
                <a:gd name="connsiteY27" fmla="*/ 1113282 h 1113281"/>
                <a:gd name="connsiteX28" fmla="*/ 271367 w 272891"/>
                <a:gd name="connsiteY28" fmla="*/ 1113282 h 1113281"/>
                <a:gd name="connsiteX29" fmla="*/ 272891 w 272891"/>
                <a:gd name="connsiteY29" fmla="*/ 787051 h 1113281"/>
                <a:gd name="connsiteX30" fmla="*/ 165640 w 272891"/>
                <a:gd name="connsiteY30" fmla="*/ 653891 h 1113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72891" h="1113281">
                  <a:moveTo>
                    <a:pt x="165640" y="653891"/>
                  </a:moveTo>
                  <a:lnTo>
                    <a:pt x="165640" y="585788"/>
                  </a:lnTo>
                  <a:cubicBezTo>
                    <a:pt x="214027" y="572834"/>
                    <a:pt x="249650" y="528828"/>
                    <a:pt x="249650" y="476441"/>
                  </a:cubicBezTo>
                  <a:cubicBezTo>
                    <a:pt x="249650" y="423958"/>
                    <a:pt x="214027" y="379952"/>
                    <a:pt x="165640" y="367093"/>
                  </a:cubicBezTo>
                  <a:lnTo>
                    <a:pt x="165640" y="0"/>
                  </a:lnTo>
                  <a:lnTo>
                    <a:pt x="107061" y="0"/>
                  </a:lnTo>
                  <a:lnTo>
                    <a:pt x="107061" y="367093"/>
                  </a:lnTo>
                  <a:cubicBezTo>
                    <a:pt x="58674" y="380048"/>
                    <a:pt x="23050" y="424053"/>
                    <a:pt x="23050" y="476441"/>
                  </a:cubicBezTo>
                  <a:cubicBezTo>
                    <a:pt x="23050" y="528923"/>
                    <a:pt x="58769" y="572929"/>
                    <a:pt x="107061" y="585788"/>
                  </a:cubicBezTo>
                  <a:lnTo>
                    <a:pt x="107061" y="653891"/>
                  </a:lnTo>
                  <a:cubicBezTo>
                    <a:pt x="45815" y="667322"/>
                    <a:pt x="0" y="721805"/>
                    <a:pt x="0" y="787051"/>
                  </a:cubicBezTo>
                  <a:lnTo>
                    <a:pt x="0" y="1113282"/>
                  </a:lnTo>
                  <a:lnTo>
                    <a:pt x="38671" y="1113282"/>
                  </a:lnTo>
                  <a:lnTo>
                    <a:pt x="38671" y="882015"/>
                  </a:lnTo>
                  <a:lnTo>
                    <a:pt x="59912" y="882015"/>
                  </a:lnTo>
                  <a:lnTo>
                    <a:pt x="59912" y="1113282"/>
                  </a:lnTo>
                  <a:lnTo>
                    <a:pt x="96774" y="1113282"/>
                  </a:lnTo>
                  <a:lnTo>
                    <a:pt x="96774" y="882015"/>
                  </a:lnTo>
                  <a:lnTo>
                    <a:pt x="118015" y="882015"/>
                  </a:lnTo>
                  <a:lnTo>
                    <a:pt x="118015" y="1113282"/>
                  </a:lnTo>
                  <a:lnTo>
                    <a:pt x="154877" y="1113282"/>
                  </a:lnTo>
                  <a:lnTo>
                    <a:pt x="154877" y="882015"/>
                  </a:lnTo>
                  <a:lnTo>
                    <a:pt x="176117" y="882015"/>
                  </a:lnTo>
                  <a:lnTo>
                    <a:pt x="176117" y="1113282"/>
                  </a:lnTo>
                  <a:lnTo>
                    <a:pt x="212979" y="1113282"/>
                  </a:lnTo>
                  <a:lnTo>
                    <a:pt x="212979" y="882015"/>
                  </a:lnTo>
                  <a:lnTo>
                    <a:pt x="234220" y="882015"/>
                  </a:lnTo>
                  <a:lnTo>
                    <a:pt x="234220" y="1113282"/>
                  </a:lnTo>
                  <a:lnTo>
                    <a:pt x="271367" y="1113282"/>
                  </a:lnTo>
                  <a:lnTo>
                    <a:pt x="272891" y="787051"/>
                  </a:lnTo>
                  <a:cubicBezTo>
                    <a:pt x="272701" y="721805"/>
                    <a:pt x="226886" y="667322"/>
                    <a:pt x="165640" y="653891"/>
                  </a:cubicBezTo>
                  <a:close/>
                </a:path>
              </a:pathLst>
            </a:custGeom>
            <a:solidFill>
              <a:srgbClr val="E61B2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7C4235D1-B159-386A-8166-A85AA6D6AC23}"/>
              </a:ext>
            </a:extLst>
          </p:cNvPr>
          <p:cNvSpPr/>
          <p:nvPr/>
        </p:nvSpPr>
        <p:spPr>
          <a:xfrm>
            <a:off x="3001122" y="1881349"/>
            <a:ext cx="2129530" cy="1008439"/>
          </a:xfrm>
          <a:custGeom>
            <a:avLst/>
            <a:gdLst>
              <a:gd name="connsiteX0" fmla="*/ 993972 w 993972"/>
              <a:gd name="connsiteY0" fmla="*/ 276749 h 470695"/>
              <a:gd name="connsiteX1" fmla="*/ 618592 w 993972"/>
              <a:gd name="connsiteY1" fmla="*/ 372285 h 470695"/>
              <a:gd name="connsiteX2" fmla="*/ 435236 w 993972"/>
              <a:gd name="connsiteY2" fmla="*/ 432102 h 470695"/>
              <a:gd name="connsiteX3" fmla="*/ 251403 w 993972"/>
              <a:gd name="connsiteY3" fmla="*/ 440294 h 470695"/>
              <a:gd name="connsiteX4" fmla="*/ 294837 w 993972"/>
              <a:gd name="connsiteY4" fmla="*/ 304277 h 470695"/>
              <a:gd name="connsiteX5" fmla="*/ 167679 w 993972"/>
              <a:gd name="connsiteY5" fmla="*/ 292656 h 470695"/>
              <a:gd name="connsiteX6" fmla="*/ 200826 w 993972"/>
              <a:gd name="connsiteY6" fmla="*/ 376095 h 470695"/>
              <a:gd name="connsiteX7" fmla="*/ 239878 w 993972"/>
              <a:gd name="connsiteY7" fmla="*/ 340376 h 470695"/>
              <a:gd name="connsiteX8" fmla="*/ 217399 w 993972"/>
              <a:gd name="connsiteY8" fmla="*/ 346187 h 470695"/>
              <a:gd name="connsiteX9" fmla="*/ 182633 w 993972"/>
              <a:gd name="connsiteY9" fmla="*/ 320088 h 470695"/>
              <a:gd name="connsiteX10" fmla="*/ 240545 w 993972"/>
              <a:gd name="connsiteY10" fmla="*/ 283226 h 470695"/>
              <a:gd name="connsiteX11" fmla="*/ 275311 w 993972"/>
              <a:gd name="connsiteY11" fmla="*/ 370094 h 470695"/>
              <a:gd name="connsiteX12" fmla="*/ 167679 w 993972"/>
              <a:gd name="connsiteY12" fmla="*/ 441056 h 470695"/>
              <a:gd name="connsiteX13" fmla="*/ 84240 w 993972"/>
              <a:gd name="connsiteY13" fmla="*/ 376667 h 470695"/>
              <a:gd name="connsiteX14" fmla="*/ 4611 w 993972"/>
              <a:gd name="connsiteY14" fmla="*/ 320183 h 470695"/>
              <a:gd name="connsiteX15" fmla="*/ 105195 w 993972"/>
              <a:gd name="connsiteY15" fmla="*/ 189881 h 470695"/>
              <a:gd name="connsiteX16" fmla="*/ 248451 w 993972"/>
              <a:gd name="connsiteY16" fmla="*/ 152258 h 470695"/>
              <a:gd name="connsiteX17" fmla="*/ 369323 w 993972"/>
              <a:gd name="connsiteY17" fmla="*/ 239792 h 470695"/>
              <a:gd name="connsiteX18" fmla="*/ 437331 w 993972"/>
              <a:gd name="connsiteY18" fmla="*/ 142066 h 470695"/>
              <a:gd name="connsiteX19" fmla="*/ 363513 w 993972"/>
              <a:gd name="connsiteY19" fmla="*/ 136256 h 470695"/>
              <a:gd name="connsiteX20" fmla="*/ 390278 w 993972"/>
              <a:gd name="connsiteY20" fmla="*/ 152162 h 470695"/>
              <a:gd name="connsiteX21" fmla="*/ 409137 w 993972"/>
              <a:gd name="connsiteY21" fmla="*/ 171689 h 470695"/>
              <a:gd name="connsiteX22" fmla="*/ 313602 w 993972"/>
              <a:gd name="connsiteY22" fmla="*/ 179690 h 470695"/>
              <a:gd name="connsiteX23" fmla="*/ 406947 w 993972"/>
              <a:gd name="connsiteY23" fmla="*/ 32814 h 470695"/>
              <a:gd name="connsiteX24" fmla="*/ 571920 w 993972"/>
              <a:gd name="connsiteY24" fmla="*/ 52340 h 470695"/>
              <a:gd name="connsiteX25" fmla="*/ 666693 w 993972"/>
              <a:gd name="connsiteY25" fmla="*/ 158735 h 470695"/>
              <a:gd name="connsiteX26" fmla="*/ 753562 w 993972"/>
              <a:gd name="connsiteY26" fmla="*/ 215218 h 470695"/>
              <a:gd name="connsiteX27" fmla="*/ 840430 w 993972"/>
              <a:gd name="connsiteY27" fmla="*/ 304277 h 470695"/>
              <a:gd name="connsiteX28" fmla="*/ 993972 w 993972"/>
              <a:gd name="connsiteY28" fmla="*/ 276749 h 470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993972" h="470695">
                <a:moveTo>
                  <a:pt x="993972" y="276749"/>
                </a:moveTo>
                <a:cubicBezTo>
                  <a:pt x="993972" y="276749"/>
                  <a:pt x="948633" y="464868"/>
                  <a:pt x="618592" y="372285"/>
                </a:cubicBezTo>
                <a:cubicBezTo>
                  <a:pt x="593541" y="518970"/>
                  <a:pt x="433331" y="451438"/>
                  <a:pt x="435236" y="432102"/>
                </a:cubicBezTo>
                <a:cubicBezTo>
                  <a:pt x="365799" y="491919"/>
                  <a:pt x="319412" y="472107"/>
                  <a:pt x="251403" y="440294"/>
                </a:cubicBezTo>
                <a:cubicBezTo>
                  <a:pt x="286170" y="415719"/>
                  <a:pt x="328080" y="360665"/>
                  <a:pt x="294837" y="304277"/>
                </a:cubicBezTo>
                <a:cubicBezTo>
                  <a:pt x="261595" y="247793"/>
                  <a:pt x="203969" y="244936"/>
                  <a:pt x="167679" y="292656"/>
                </a:cubicBezTo>
                <a:cubicBezTo>
                  <a:pt x="131293" y="340376"/>
                  <a:pt x="178632" y="370285"/>
                  <a:pt x="200826" y="376095"/>
                </a:cubicBezTo>
                <a:cubicBezTo>
                  <a:pt x="223019" y="381905"/>
                  <a:pt x="247117" y="362855"/>
                  <a:pt x="239878" y="340376"/>
                </a:cubicBezTo>
                <a:cubicBezTo>
                  <a:pt x="232639" y="317993"/>
                  <a:pt x="230448" y="333137"/>
                  <a:pt x="217399" y="346187"/>
                </a:cubicBezTo>
                <a:cubicBezTo>
                  <a:pt x="204350" y="359236"/>
                  <a:pt x="184062" y="343329"/>
                  <a:pt x="182633" y="320088"/>
                </a:cubicBezTo>
                <a:cubicBezTo>
                  <a:pt x="181204" y="296942"/>
                  <a:pt x="211589" y="276654"/>
                  <a:pt x="240545" y="283226"/>
                </a:cubicBezTo>
                <a:cubicBezTo>
                  <a:pt x="269501" y="289703"/>
                  <a:pt x="293409" y="325232"/>
                  <a:pt x="275311" y="370094"/>
                </a:cubicBezTo>
                <a:cubicBezTo>
                  <a:pt x="257214" y="414957"/>
                  <a:pt x="226448" y="448961"/>
                  <a:pt x="167679" y="441056"/>
                </a:cubicBezTo>
                <a:cubicBezTo>
                  <a:pt x="108909" y="433055"/>
                  <a:pt x="87192" y="399050"/>
                  <a:pt x="84240" y="376667"/>
                </a:cubicBezTo>
                <a:cubicBezTo>
                  <a:pt x="53093" y="378095"/>
                  <a:pt x="18422" y="360760"/>
                  <a:pt x="4611" y="320183"/>
                </a:cubicBezTo>
                <a:cubicBezTo>
                  <a:pt x="-9105" y="279702"/>
                  <a:pt x="3182" y="205121"/>
                  <a:pt x="105195" y="189881"/>
                </a:cubicBezTo>
                <a:cubicBezTo>
                  <a:pt x="100146" y="133398"/>
                  <a:pt x="202159" y="87869"/>
                  <a:pt x="248451" y="152258"/>
                </a:cubicBezTo>
                <a:cubicBezTo>
                  <a:pt x="294742" y="216647"/>
                  <a:pt x="329508" y="240554"/>
                  <a:pt x="369323" y="239792"/>
                </a:cubicBezTo>
                <a:cubicBezTo>
                  <a:pt x="409137" y="239030"/>
                  <a:pt x="456191" y="191310"/>
                  <a:pt x="437331" y="142066"/>
                </a:cubicBezTo>
                <a:cubicBezTo>
                  <a:pt x="418472" y="92822"/>
                  <a:pt x="365703" y="105871"/>
                  <a:pt x="363513" y="136256"/>
                </a:cubicBezTo>
                <a:cubicBezTo>
                  <a:pt x="361322" y="166640"/>
                  <a:pt x="384468" y="164450"/>
                  <a:pt x="390278" y="152162"/>
                </a:cubicBezTo>
                <a:cubicBezTo>
                  <a:pt x="396088" y="139875"/>
                  <a:pt x="418472" y="144923"/>
                  <a:pt x="409137" y="171689"/>
                </a:cubicBezTo>
                <a:cubicBezTo>
                  <a:pt x="399708" y="198454"/>
                  <a:pt x="339700" y="214361"/>
                  <a:pt x="313602" y="179690"/>
                </a:cubicBezTo>
                <a:cubicBezTo>
                  <a:pt x="287503" y="144923"/>
                  <a:pt x="291885" y="23384"/>
                  <a:pt x="406947" y="32814"/>
                </a:cubicBezTo>
                <a:cubicBezTo>
                  <a:pt x="427235" y="-4048"/>
                  <a:pt x="547345" y="-24336"/>
                  <a:pt x="571920" y="52340"/>
                </a:cubicBezTo>
                <a:cubicBezTo>
                  <a:pt x="607353" y="47959"/>
                  <a:pt x="685553" y="73295"/>
                  <a:pt x="666693" y="158735"/>
                </a:cubicBezTo>
                <a:cubicBezTo>
                  <a:pt x="706508" y="161592"/>
                  <a:pt x="723177" y="164545"/>
                  <a:pt x="753562" y="215218"/>
                </a:cubicBezTo>
                <a:cubicBezTo>
                  <a:pt x="783946" y="265891"/>
                  <a:pt x="804901" y="299895"/>
                  <a:pt x="840430" y="304277"/>
                </a:cubicBezTo>
                <a:cubicBezTo>
                  <a:pt x="876053" y="308563"/>
                  <a:pt x="971589" y="309325"/>
                  <a:pt x="993972" y="276749"/>
                </a:cubicBezTo>
                <a:close/>
              </a:path>
            </a:pathLst>
          </a:custGeom>
          <a:gradFill>
            <a:gsLst>
              <a:gs pos="0">
                <a:srgbClr val="F0765E">
                  <a:alpha val="19000"/>
                </a:srgbClr>
              </a:gs>
              <a:gs pos="100000">
                <a:srgbClr val="E61B20">
                  <a:alpha val="0"/>
                </a:srgbClr>
              </a:gs>
            </a:gsLst>
            <a:lin ang="5400000" scaled="1"/>
          </a:gradFill>
          <a:ln w="9525" cap="flat">
            <a:gradFill>
              <a:gsLst>
                <a:gs pos="0">
                  <a:srgbClr val="F0765E"/>
                </a:gs>
                <a:gs pos="100000">
                  <a:srgbClr val="E61B20">
                    <a:alpha val="0"/>
                  </a:srgb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576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5F8912A-468C-44C2-3C6C-76966DE45188}"/>
              </a:ext>
            </a:extLst>
          </p:cNvPr>
          <p:cNvSpPr txBox="1"/>
          <p:nvPr/>
        </p:nvSpPr>
        <p:spPr>
          <a:xfrm>
            <a:off x="3744723" y="374336"/>
            <a:ext cx="470255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单击此处添加标题文本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171065-2D72-D3BA-805A-40DE434BA142}"/>
              </a:ext>
            </a:extLst>
          </p:cNvPr>
          <p:cNvSpPr txBox="1"/>
          <p:nvPr/>
        </p:nvSpPr>
        <p:spPr>
          <a:xfrm>
            <a:off x="2881778" y="298141"/>
            <a:ext cx="8435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gradFill>
                  <a:gsLst>
                    <a:gs pos="53000">
                      <a:srgbClr val="E61B20"/>
                    </a:gs>
                    <a:gs pos="100000">
                      <a:srgbClr val="C10000"/>
                    </a:gs>
                    <a:gs pos="0">
                      <a:srgbClr val="C10000"/>
                    </a:gs>
                  </a:gsLst>
                  <a:lin ang="108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4000" dirty="0">
              <a:gradFill>
                <a:gsLst>
                  <a:gs pos="53000">
                    <a:srgbClr val="E61B20"/>
                  </a:gs>
                  <a:gs pos="100000">
                    <a:srgbClr val="C10000"/>
                  </a:gs>
                  <a:gs pos="0">
                    <a:srgbClr val="C10000"/>
                  </a:gs>
                </a:gsLst>
                <a:lin ang="10800000" scaled="1"/>
              </a:gra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5" name="文本框 37">
            <a:extLst>
              <a:ext uri="{FF2B5EF4-FFF2-40B4-BE49-F238E27FC236}">
                <a16:creationId xmlns:a16="http://schemas.microsoft.com/office/drawing/2014/main" id="{7D9CC83B-6F63-3D81-6110-E2AC895D2657}"/>
              </a:ext>
            </a:extLst>
          </p:cNvPr>
          <p:cNvSpPr txBox="1"/>
          <p:nvPr/>
        </p:nvSpPr>
        <p:spPr>
          <a:xfrm>
            <a:off x="5911127" y="1954692"/>
            <a:ext cx="39498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01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文本框 110">
            <a:extLst>
              <a:ext uri="{FF2B5EF4-FFF2-40B4-BE49-F238E27FC236}">
                <a16:creationId xmlns:a16="http://schemas.microsoft.com/office/drawing/2014/main" id="{FBB8A987-AE24-AF4B-E759-E25C1A88A606}"/>
              </a:ext>
            </a:extLst>
          </p:cNvPr>
          <p:cNvSpPr txBox="1"/>
          <p:nvPr/>
        </p:nvSpPr>
        <p:spPr>
          <a:xfrm>
            <a:off x="5911125" y="3012556"/>
            <a:ext cx="39498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02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文本框 111">
            <a:extLst>
              <a:ext uri="{FF2B5EF4-FFF2-40B4-BE49-F238E27FC236}">
                <a16:creationId xmlns:a16="http://schemas.microsoft.com/office/drawing/2014/main" id="{04B7AA1B-D584-3CE0-D418-F20E02E85928}"/>
              </a:ext>
            </a:extLst>
          </p:cNvPr>
          <p:cNvSpPr txBox="1"/>
          <p:nvPr/>
        </p:nvSpPr>
        <p:spPr>
          <a:xfrm>
            <a:off x="5911127" y="4070420"/>
            <a:ext cx="39498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03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文本框 112">
            <a:extLst>
              <a:ext uri="{FF2B5EF4-FFF2-40B4-BE49-F238E27FC236}">
                <a16:creationId xmlns:a16="http://schemas.microsoft.com/office/drawing/2014/main" id="{49457A38-206B-28C5-0441-013712C3B813}"/>
              </a:ext>
            </a:extLst>
          </p:cNvPr>
          <p:cNvSpPr txBox="1"/>
          <p:nvPr/>
        </p:nvSpPr>
        <p:spPr>
          <a:xfrm>
            <a:off x="5911127" y="5128283"/>
            <a:ext cx="394980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accent4"/>
                </a:solidFill>
                <a:effectLst/>
                <a:uLnTx/>
                <a:uFillTx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04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accent4"/>
              </a:solidFill>
              <a:effectLst/>
              <a:uLnTx/>
              <a:uFillTx/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Freeform 23">
            <a:extLst>
              <a:ext uri="{FF2B5EF4-FFF2-40B4-BE49-F238E27FC236}">
                <a16:creationId xmlns:a16="http://schemas.microsoft.com/office/drawing/2014/main" id="{6B0C8C9C-1BD6-2345-E81F-CDB9D5DC0233}"/>
              </a:ext>
            </a:extLst>
          </p:cNvPr>
          <p:cNvSpPr>
            <a:spLocks/>
          </p:cNvSpPr>
          <p:nvPr/>
        </p:nvSpPr>
        <p:spPr bwMode="auto">
          <a:xfrm>
            <a:off x="4153070" y="1530785"/>
            <a:ext cx="1471281" cy="1483376"/>
          </a:xfrm>
          <a:custGeom>
            <a:avLst/>
            <a:gdLst>
              <a:gd name="T0" fmla="*/ 45 w 45"/>
              <a:gd name="T1" fmla="*/ 43 h 43"/>
              <a:gd name="T2" fmla="*/ 22 w 45"/>
              <a:gd name="T3" fmla="*/ 43 h 43"/>
              <a:gd name="T4" fmla="*/ 0 w 45"/>
              <a:gd name="T5" fmla="*/ 21 h 43"/>
              <a:gd name="T6" fmla="*/ 22 w 45"/>
              <a:gd name="T7" fmla="*/ 0 h 43"/>
              <a:gd name="T8" fmla="*/ 45 w 45"/>
              <a:gd name="T9" fmla="*/ 0 h 43"/>
              <a:gd name="T10" fmla="*/ 45 w 45"/>
              <a:gd name="T11" fmla="*/ 13 h 43"/>
              <a:gd name="T12" fmla="*/ 22 w 45"/>
              <a:gd name="T13" fmla="*/ 13 h 43"/>
              <a:gd name="T14" fmla="*/ 13 w 45"/>
              <a:gd name="T15" fmla="*/ 21 h 43"/>
              <a:gd name="T16" fmla="*/ 22 w 45"/>
              <a:gd name="T17" fmla="*/ 30 h 43"/>
              <a:gd name="T18" fmla="*/ 45 w 45"/>
              <a:gd name="T19" fmla="*/ 30 h 43"/>
              <a:gd name="T20" fmla="*/ 45 w 45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3">
                <a:moveTo>
                  <a:pt x="45" y="43"/>
                </a:moveTo>
                <a:cubicBezTo>
                  <a:pt x="22" y="43"/>
                  <a:pt x="22" y="43"/>
                  <a:pt x="22" y="43"/>
                </a:cubicBezTo>
                <a:cubicBezTo>
                  <a:pt x="10" y="43"/>
                  <a:pt x="0" y="33"/>
                  <a:pt x="0" y="21"/>
                </a:cubicBezTo>
                <a:cubicBezTo>
                  <a:pt x="0" y="9"/>
                  <a:pt x="10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7" y="13"/>
                  <a:pt x="13" y="17"/>
                  <a:pt x="13" y="21"/>
                </a:cubicBezTo>
                <a:cubicBezTo>
                  <a:pt x="13" y="26"/>
                  <a:pt x="17" y="30"/>
                  <a:pt x="22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3"/>
                </a:ln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1" name="文本框 113">
            <a:extLst>
              <a:ext uri="{FF2B5EF4-FFF2-40B4-BE49-F238E27FC236}">
                <a16:creationId xmlns:a16="http://schemas.microsoft.com/office/drawing/2014/main" id="{E351A060-B392-8C13-BF0A-68575875626D}"/>
              </a:ext>
            </a:extLst>
          </p:cNvPr>
          <p:cNvSpPr txBox="1"/>
          <p:nvPr/>
        </p:nvSpPr>
        <p:spPr>
          <a:xfrm>
            <a:off x="4728755" y="2613195"/>
            <a:ext cx="593752" cy="346249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id="{FDF1A057-2114-2C30-5EDD-0A3047C807A7}"/>
              </a:ext>
            </a:extLst>
          </p:cNvPr>
          <p:cNvSpPr>
            <a:spLocks/>
          </p:cNvSpPr>
          <p:nvPr/>
        </p:nvSpPr>
        <p:spPr bwMode="auto">
          <a:xfrm>
            <a:off x="4888710" y="2096854"/>
            <a:ext cx="325617" cy="361432"/>
          </a:xfrm>
          <a:custGeom>
            <a:avLst/>
            <a:gdLst>
              <a:gd name="T0" fmla="*/ 1592169 w 3407"/>
              <a:gd name="T1" fmla="*/ 450338 h 3778"/>
              <a:gd name="T2" fmla="*/ 1432047 w 3407"/>
              <a:gd name="T3" fmla="*/ 900675 h 3778"/>
              <a:gd name="T4" fmla="*/ 1591216 w 3407"/>
              <a:gd name="T5" fmla="*/ 1351013 h 3778"/>
              <a:gd name="T6" fmla="*/ 1121333 w 3407"/>
              <a:gd name="T7" fmla="*/ 1435838 h 3778"/>
              <a:gd name="T8" fmla="*/ 811573 w 3407"/>
              <a:gd name="T9" fmla="*/ 1800397 h 3778"/>
              <a:gd name="T10" fmla="*/ 502765 w 3407"/>
              <a:gd name="T11" fmla="*/ 1436791 h 3778"/>
              <a:gd name="T12" fmla="*/ 32882 w 3407"/>
              <a:gd name="T13" fmla="*/ 1350059 h 3778"/>
              <a:gd name="T14" fmla="*/ 193005 w 3407"/>
              <a:gd name="T15" fmla="*/ 900675 h 3778"/>
              <a:gd name="T16" fmla="*/ 31929 w 3407"/>
              <a:gd name="T17" fmla="*/ 450338 h 3778"/>
              <a:gd name="T18" fmla="*/ 502765 w 3407"/>
              <a:gd name="T19" fmla="*/ 364082 h 3778"/>
              <a:gd name="T20" fmla="*/ 811573 w 3407"/>
              <a:gd name="T21" fmla="*/ 0 h 3778"/>
              <a:gd name="T22" fmla="*/ 1121333 w 3407"/>
              <a:gd name="T23" fmla="*/ 363129 h 3778"/>
              <a:gd name="T24" fmla="*/ 222551 w 3407"/>
              <a:gd name="T25" fmla="*/ 391722 h 3778"/>
              <a:gd name="T26" fmla="*/ 75772 w 3407"/>
              <a:gd name="T27" fmla="*/ 644769 h 3778"/>
              <a:gd name="T28" fmla="*/ 438430 w 3407"/>
              <a:gd name="T29" fmla="*/ 683846 h 3778"/>
              <a:gd name="T30" fmla="*/ 222551 w 3407"/>
              <a:gd name="T31" fmla="*/ 391722 h 3778"/>
              <a:gd name="T32" fmla="*/ 76249 w 3407"/>
              <a:gd name="T33" fmla="*/ 1156581 h 3778"/>
              <a:gd name="T34" fmla="*/ 223028 w 3407"/>
              <a:gd name="T35" fmla="*/ 1409151 h 3778"/>
              <a:gd name="T36" fmla="*/ 438430 w 3407"/>
              <a:gd name="T37" fmla="*/ 1118457 h 3778"/>
              <a:gd name="T38" fmla="*/ 267347 w 3407"/>
              <a:gd name="T39" fmla="*/ 900675 h 3778"/>
              <a:gd name="T40" fmla="*/ 426516 w 3407"/>
              <a:gd name="T41" fmla="*/ 899722 h 3778"/>
              <a:gd name="T42" fmla="*/ 430329 w 3407"/>
              <a:gd name="T43" fmla="*/ 762953 h 3778"/>
              <a:gd name="T44" fmla="*/ 647161 w 3407"/>
              <a:gd name="T45" fmla="*/ 1183744 h 3778"/>
              <a:gd name="T46" fmla="*/ 976461 w 3407"/>
              <a:gd name="T47" fmla="*/ 1183744 h 3778"/>
              <a:gd name="T48" fmla="*/ 1139919 w 3407"/>
              <a:gd name="T49" fmla="*/ 899722 h 3778"/>
              <a:gd name="T50" fmla="*/ 975508 w 3407"/>
              <a:gd name="T51" fmla="*/ 616176 h 3778"/>
              <a:gd name="T52" fmla="*/ 649544 w 3407"/>
              <a:gd name="T53" fmla="*/ 616176 h 3778"/>
              <a:gd name="T54" fmla="*/ 485133 w 3407"/>
              <a:gd name="T55" fmla="*/ 899722 h 3778"/>
              <a:gd name="T56" fmla="*/ 647161 w 3407"/>
              <a:gd name="T57" fmla="*/ 1183744 h 3778"/>
              <a:gd name="T58" fmla="*/ 742949 w 3407"/>
              <a:gd name="T59" fmla="*/ 501328 h 3778"/>
              <a:gd name="T60" fmla="*/ 499906 w 3407"/>
              <a:gd name="T61" fmla="*/ 641910 h 3778"/>
              <a:gd name="T62" fmla="*/ 742949 w 3407"/>
              <a:gd name="T63" fmla="*/ 1300022 h 3778"/>
              <a:gd name="T64" fmla="*/ 500859 w 3407"/>
              <a:gd name="T65" fmla="*/ 1160394 h 3778"/>
              <a:gd name="T66" fmla="*/ 742949 w 3407"/>
              <a:gd name="T67" fmla="*/ 1300022 h 3778"/>
              <a:gd name="T68" fmla="*/ 1070342 w 3407"/>
              <a:gd name="T69" fmla="*/ 376949 h 3778"/>
              <a:gd name="T70" fmla="*/ 811573 w 3407"/>
              <a:gd name="T71" fmla="*/ 44795 h 3778"/>
              <a:gd name="T72" fmla="*/ 553757 w 3407"/>
              <a:gd name="T73" fmla="*/ 375043 h 3778"/>
              <a:gd name="T74" fmla="*/ 812526 w 3407"/>
              <a:gd name="T75" fmla="*/ 1332427 h 3778"/>
              <a:gd name="T76" fmla="*/ 665747 w 3407"/>
              <a:gd name="T77" fmla="*/ 1665534 h 3778"/>
              <a:gd name="T78" fmla="*/ 957398 w 3407"/>
              <a:gd name="T79" fmla="*/ 1665534 h 3778"/>
              <a:gd name="T80" fmla="*/ 812526 w 3407"/>
              <a:gd name="T81" fmla="*/ 1332427 h 3778"/>
              <a:gd name="T82" fmla="*/ 880673 w 3407"/>
              <a:gd name="T83" fmla="*/ 1300022 h 3778"/>
              <a:gd name="T84" fmla="*/ 1124193 w 3407"/>
              <a:gd name="T85" fmla="*/ 1161347 h 3778"/>
              <a:gd name="T86" fmla="*/ 1085115 w 3407"/>
              <a:gd name="T87" fmla="*/ 427940 h 3778"/>
              <a:gd name="T88" fmla="*/ 1004101 w 3407"/>
              <a:gd name="T89" fmla="*/ 566615 h 3778"/>
              <a:gd name="T90" fmla="*/ 1085115 w 3407"/>
              <a:gd name="T91" fmla="*/ 427940 h 3778"/>
              <a:gd name="T92" fmla="*/ 1547373 w 3407"/>
              <a:gd name="T93" fmla="*/ 644769 h 3778"/>
              <a:gd name="T94" fmla="*/ 1401547 w 3407"/>
              <a:gd name="T95" fmla="*/ 392199 h 3778"/>
              <a:gd name="T96" fmla="*/ 1186621 w 3407"/>
              <a:gd name="T97" fmla="*/ 685752 h 3778"/>
              <a:gd name="T98" fmla="*/ 1401071 w 3407"/>
              <a:gd name="T99" fmla="*/ 1409628 h 3778"/>
              <a:gd name="T100" fmla="*/ 1546897 w 3407"/>
              <a:gd name="T101" fmla="*/ 1157534 h 3778"/>
              <a:gd name="T102" fmla="*/ 1185668 w 3407"/>
              <a:gd name="T103" fmla="*/ 1117504 h 3778"/>
              <a:gd name="T104" fmla="*/ 1401071 w 3407"/>
              <a:gd name="T105" fmla="*/ 1409628 h 3778"/>
              <a:gd name="T106" fmla="*/ 1356751 w 3407"/>
              <a:gd name="T107" fmla="*/ 900675 h 3778"/>
              <a:gd name="T108" fmla="*/ 1198535 w 3407"/>
              <a:gd name="T109" fmla="*/ 899722 h 3778"/>
              <a:gd name="T110" fmla="*/ 1280026 w 3407"/>
              <a:gd name="T111" fmla="*/ 972634 h 377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407" h="3778">
                <a:moveTo>
                  <a:pt x="2976" y="731"/>
                </a:moveTo>
                <a:cubicBezTo>
                  <a:pt x="3154" y="759"/>
                  <a:pt x="3275" y="830"/>
                  <a:pt x="3341" y="945"/>
                </a:cubicBezTo>
                <a:cubicBezTo>
                  <a:pt x="3406" y="1060"/>
                  <a:pt x="3407" y="1201"/>
                  <a:pt x="3344" y="1368"/>
                </a:cubicBezTo>
                <a:cubicBezTo>
                  <a:pt x="3280" y="1536"/>
                  <a:pt x="3167" y="1710"/>
                  <a:pt x="3005" y="1890"/>
                </a:cubicBezTo>
                <a:cubicBezTo>
                  <a:pt x="3166" y="2070"/>
                  <a:pt x="3278" y="2244"/>
                  <a:pt x="3342" y="2412"/>
                </a:cubicBezTo>
                <a:cubicBezTo>
                  <a:pt x="3405" y="2579"/>
                  <a:pt x="3404" y="2720"/>
                  <a:pt x="3339" y="2835"/>
                </a:cubicBezTo>
                <a:cubicBezTo>
                  <a:pt x="3272" y="2950"/>
                  <a:pt x="3150" y="3022"/>
                  <a:pt x="2974" y="3050"/>
                </a:cubicBezTo>
                <a:cubicBezTo>
                  <a:pt x="2798" y="3079"/>
                  <a:pt x="2590" y="3067"/>
                  <a:pt x="2353" y="3013"/>
                </a:cubicBezTo>
                <a:cubicBezTo>
                  <a:pt x="2279" y="3246"/>
                  <a:pt x="2185" y="3431"/>
                  <a:pt x="2072" y="3570"/>
                </a:cubicBezTo>
                <a:cubicBezTo>
                  <a:pt x="1958" y="3709"/>
                  <a:pt x="1836" y="3778"/>
                  <a:pt x="1703" y="3778"/>
                </a:cubicBezTo>
                <a:cubicBezTo>
                  <a:pt x="1570" y="3778"/>
                  <a:pt x="1448" y="3709"/>
                  <a:pt x="1335" y="3570"/>
                </a:cubicBezTo>
                <a:cubicBezTo>
                  <a:pt x="1222" y="3431"/>
                  <a:pt x="1129" y="3246"/>
                  <a:pt x="1055" y="3015"/>
                </a:cubicBezTo>
                <a:cubicBezTo>
                  <a:pt x="817" y="3066"/>
                  <a:pt x="610" y="3077"/>
                  <a:pt x="433" y="3048"/>
                </a:cubicBezTo>
                <a:cubicBezTo>
                  <a:pt x="256" y="3020"/>
                  <a:pt x="135" y="2948"/>
                  <a:pt x="69" y="2833"/>
                </a:cubicBezTo>
                <a:cubicBezTo>
                  <a:pt x="4" y="2718"/>
                  <a:pt x="2" y="2577"/>
                  <a:pt x="65" y="2411"/>
                </a:cubicBezTo>
                <a:cubicBezTo>
                  <a:pt x="128" y="2244"/>
                  <a:pt x="241" y="2070"/>
                  <a:pt x="405" y="1890"/>
                </a:cubicBezTo>
                <a:cubicBezTo>
                  <a:pt x="241" y="1710"/>
                  <a:pt x="127" y="1536"/>
                  <a:pt x="64" y="1368"/>
                </a:cubicBezTo>
                <a:cubicBezTo>
                  <a:pt x="0" y="1201"/>
                  <a:pt x="1" y="1060"/>
                  <a:pt x="67" y="945"/>
                </a:cubicBezTo>
                <a:cubicBezTo>
                  <a:pt x="133" y="830"/>
                  <a:pt x="254" y="759"/>
                  <a:pt x="432" y="731"/>
                </a:cubicBezTo>
                <a:cubicBezTo>
                  <a:pt x="610" y="703"/>
                  <a:pt x="817" y="714"/>
                  <a:pt x="1055" y="764"/>
                </a:cubicBezTo>
                <a:cubicBezTo>
                  <a:pt x="1127" y="534"/>
                  <a:pt x="1220" y="348"/>
                  <a:pt x="1334" y="209"/>
                </a:cubicBezTo>
                <a:cubicBezTo>
                  <a:pt x="1447" y="70"/>
                  <a:pt x="1570" y="0"/>
                  <a:pt x="1703" y="0"/>
                </a:cubicBezTo>
                <a:cubicBezTo>
                  <a:pt x="1836" y="0"/>
                  <a:pt x="1958" y="69"/>
                  <a:pt x="2072" y="208"/>
                </a:cubicBezTo>
                <a:cubicBezTo>
                  <a:pt x="2185" y="347"/>
                  <a:pt x="2279" y="531"/>
                  <a:pt x="2353" y="762"/>
                </a:cubicBezTo>
                <a:cubicBezTo>
                  <a:pt x="2590" y="713"/>
                  <a:pt x="2798" y="703"/>
                  <a:pt x="2976" y="731"/>
                </a:cubicBezTo>
                <a:close/>
                <a:moveTo>
                  <a:pt x="467" y="822"/>
                </a:moveTo>
                <a:cubicBezTo>
                  <a:pt x="309" y="841"/>
                  <a:pt x="204" y="898"/>
                  <a:pt x="149" y="992"/>
                </a:cubicBezTo>
                <a:cubicBezTo>
                  <a:pt x="93" y="1088"/>
                  <a:pt x="96" y="1208"/>
                  <a:pt x="159" y="1353"/>
                </a:cubicBezTo>
                <a:cubicBezTo>
                  <a:pt x="222" y="1498"/>
                  <a:pt x="329" y="1650"/>
                  <a:pt x="481" y="1810"/>
                </a:cubicBezTo>
                <a:cubicBezTo>
                  <a:pt x="610" y="1680"/>
                  <a:pt x="756" y="1555"/>
                  <a:pt x="920" y="1435"/>
                </a:cubicBezTo>
                <a:cubicBezTo>
                  <a:pt x="939" y="1241"/>
                  <a:pt x="974" y="1052"/>
                  <a:pt x="1024" y="867"/>
                </a:cubicBezTo>
                <a:cubicBezTo>
                  <a:pt x="810" y="818"/>
                  <a:pt x="624" y="803"/>
                  <a:pt x="467" y="822"/>
                </a:cubicBezTo>
                <a:close/>
                <a:moveTo>
                  <a:pt x="479" y="1970"/>
                </a:moveTo>
                <a:cubicBezTo>
                  <a:pt x="329" y="2130"/>
                  <a:pt x="222" y="2282"/>
                  <a:pt x="160" y="2427"/>
                </a:cubicBezTo>
                <a:cubicBezTo>
                  <a:pt x="98" y="2572"/>
                  <a:pt x="95" y="2692"/>
                  <a:pt x="151" y="2786"/>
                </a:cubicBezTo>
                <a:cubicBezTo>
                  <a:pt x="206" y="2882"/>
                  <a:pt x="311" y="2939"/>
                  <a:pt x="468" y="2957"/>
                </a:cubicBezTo>
                <a:cubicBezTo>
                  <a:pt x="624" y="2975"/>
                  <a:pt x="810" y="2959"/>
                  <a:pt x="1024" y="2909"/>
                </a:cubicBezTo>
                <a:cubicBezTo>
                  <a:pt x="974" y="2728"/>
                  <a:pt x="939" y="2541"/>
                  <a:pt x="920" y="2347"/>
                </a:cubicBezTo>
                <a:cubicBezTo>
                  <a:pt x="756" y="2227"/>
                  <a:pt x="609" y="2101"/>
                  <a:pt x="479" y="1970"/>
                </a:cubicBezTo>
                <a:close/>
                <a:moveTo>
                  <a:pt x="561" y="1890"/>
                </a:moveTo>
                <a:cubicBezTo>
                  <a:pt x="657" y="1987"/>
                  <a:pt x="772" y="2085"/>
                  <a:pt x="907" y="2185"/>
                </a:cubicBezTo>
                <a:cubicBezTo>
                  <a:pt x="899" y="2095"/>
                  <a:pt x="895" y="1996"/>
                  <a:pt x="895" y="1888"/>
                </a:cubicBezTo>
                <a:cubicBezTo>
                  <a:pt x="895" y="1839"/>
                  <a:pt x="896" y="1791"/>
                  <a:pt x="897" y="1743"/>
                </a:cubicBezTo>
                <a:cubicBezTo>
                  <a:pt x="899" y="1696"/>
                  <a:pt x="901" y="1649"/>
                  <a:pt x="903" y="1601"/>
                </a:cubicBezTo>
                <a:cubicBezTo>
                  <a:pt x="774" y="1695"/>
                  <a:pt x="659" y="1792"/>
                  <a:pt x="561" y="1890"/>
                </a:cubicBezTo>
                <a:close/>
                <a:moveTo>
                  <a:pt x="1358" y="2484"/>
                </a:moveTo>
                <a:cubicBezTo>
                  <a:pt x="1472" y="2551"/>
                  <a:pt x="1587" y="2612"/>
                  <a:pt x="1705" y="2665"/>
                </a:cubicBezTo>
                <a:cubicBezTo>
                  <a:pt x="1825" y="2610"/>
                  <a:pt x="1940" y="2550"/>
                  <a:pt x="2049" y="2484"/>
                </a:cubicBezTo>
                <a:cubicBezTo>
                  <a:pt x="2171" y="2413"/>
                  <a:pt x="2280" y="2344"/>
                  <a:pt x="2375" y="2277"/>
                </a:cubicBezTo>
                <a:cubicBezTo>
                  <a:pt x="2386" y="2165"/>
                  <a:pt x="2392" y="2036"/>
                  <a:pt x="2392" y="1888"/>
                </a:cubicBezTo>
                <a:cubicBezTo>
                  <a:pt x="2392" y="1742"/>
                  <a:pt x="2386" y="1613"/>
                  <a:pt x="2375" y="1500"/>
                </a:cubicBezTo>
                <a:cubicBezTo>
                  <a:pt x="2273" y="1432"/>
                  <a:pt x="2163" y="1363"/>
                  <a:pt x="2047" y="1293"/>
                </a:cubicBezTo>
                <a:cubicBezTo>
                  <a:pt x="1935" y="1230"/>
                  <a:pt x="1821" y="1171"/>
                  <a:pt x="1705" y="1115"/>
                </a:cubicBezTo>
                <a:cubicBezTo>
                  <a:pt x="1587" y="1171"/>
                  <a:pt x="1473" y="1230"/>
                  <a:pt x="1363" y="1293"/>
                </a:cubicBezTo>
                <a:cubicBezTo>
                  <a:pt x="1238" y="1367"/>
                  <a:pt x="1129" y="1437"/>
                  <a:pt x="1035" y="1503"/>
                </a:cubicBezTo>
                <a:cubicBezTo>
                  <a:pt x="1024" y="1612"/>
                  <a:pt x="1018" y="1740"/>
                  <a:pt x="1018" y="1888"/>
                </a:cubicBezTo>
                <a:cubicBezTo>
                  <a:pt x="1018" y="2036"/>
                  <a:pt x="1024" y="2165"/>
                  <a:pt x="1035" y="2275"/>
                </a:cubicBezTo>
                <a:cubicBezTo>
                  <a:pt x="1121" y="2337"/>
                  <a:pt x="1229" y="2407"/>
                  <a:pt x="1358" y="2484"/>
                </a:cubicBezTo>
                <a:close/>
                <a:moveTo>
                  <a:pt x="1301" y="1189"/>
                </a:moveTo>
                <a:cubicBezTo>
                  <a:pt x="1380" y="1141"/>
                  <a:pt x="1466" y="1095"/>
                  <a:pt x="1559" y="1052"/>
                </a:cubicBezTo>
                <a:cubicBezTo>
                  <a:pt x="1415" y="990"/>
                  <a:pt x="1272" y="939"/>
                  <a:pt x="1133" y="898"/>
                </a:cubicBezTo>
                <a:cubicBezTo>
                  <a:pt x="1096" y="1041"/>
                  <a:pt x="1068" y="1191"/>
                  <a:pt x="1049" y="1347"/>
                </a:cubicBezTo>
                <a:cubicBezTo>
                  <a:pt x="1124" y="1295"/>
                  <a:pt x="1208" y="1242"/>
                  <a:pt x="1301" y="1189"/>
                </a:cubicBezTo>
                <a:close/>
                <a:moveTo>
                  <a:pt x="1559" y="2728"/>
                </a:moveTo>
                <a:cubicBezTo>
                  <a:pt x="1461" y="2682"/>
                  <a:pt x="1374" y="2635"/>
                  <a:pt x="1299" y="2589"/>
                </a:cubicBezTo>
                <a:cubicBezTo>
                  <a:pt x="1214" y="2543"/>
                  <a:pt x="1132" y="2491"/>
                  <a:pt x="1051" y="2435"/>
                </a:cubicBezTo>
                <a:cubicBezTo>
                  <a:pt x="1067" y="2583"/>
                  <a:pt x="1094" y="2731"/>
                  <a:pt x="1131" y="2880"/>
                </a:cubicBezTo>
                <a:cubicBezTo>
                  <a:pt x="1265" y="2845"/>
                  <a:pt x="1408" y="2794"/>
                  <a:pt x="1559" y="2728"/>
                </a:cubicBezTo>
                <a:close/>
                <a:moveTo>
                  <a:pt x="1705" y="982"/>
                </a:moveTo>
                <a:cubicBezTo>
                  <a:pt x="1899" y="897"/>
                  <a:pt x="2079" y="834"/>
                  <a:pt x="2246" y="791"/>
                </a:cubicBezTo>
                <a:cubicBezTo>
                  <a:pt x="2183" y="579"/>
                  <a:pt x="2104" y="410"/>
                  <a:pt x="2009" y="284"/>
                </a:cubicBezTo>
                <a:cubicBezTo>
                  <a:pt x="1914" y="157"/>
                  <a:pt x="1812" y="94"/>
                  <a:pt x="1703" y="94"/>
                </a:cubicBezTo>
                <a:cubicBezTo>
                  <a:pt x="1593" y="94"/>
                  <a:pt x="1492" y="157"/>
                  <a:pt x="1397" y="284"/>
                </a:cubicBezTo>
                <a:cubicBezTo>
                  <a:pt x="1303" y="410"/>
                  <a:pt x="1225" y="578"/>
                  <a:pt x="1162" y="787"/>
                </a:cubicBezTo>
                <a:cubicBezTo>
                  <a:pt x="1338" y="836"/>
                  <a:pt x="1519" y="901"/>
                  <a:pt x="1705" y="982"/>
                </a:cubicBezTo>
                <a:close/>
                <a:moveTo>
                  <a:pt x="1705" y="2796"/>
                </a:moveTo>
                <a:cubicBezTo>
                  <a:pt x="1527" y="2877"/>
                  <a:pt x="1347" y="2941"/>
                  <a:pt x="1164" y="2989"/>
                </a:cubicBezTo>
                <a:cubicBezTo>
                  <a:pt x="1225" y="3201"/>
                  <a:pt x="1303" y="3369"/>
                  <a:pt x="1397" y="3495"/>
                </a:cubicBezTo>
                <a:cubicBezTo>
                  <a:pt x="1492" y="3621"/>
                  <a:pt x="1593" y="3684"/>
                  <a:pt x="1703" y="3684"/>
                </a:cubicBezTo>
                <a:cubicBezTo>
                  <a:pt x="1812" y="3684"/>
                  <a:pt x="1914" y="3621"/>
                  <a:pt x="2009" y="3495"/>
                </a:cubicBezTo>
                <a:cubicBezTo>
                  <a:pt x="2104" y="3369"/>
                  <a:pt x="2183" y="3201"/>
                  <a:pt x="2246" y="2989"/>
                </a:cubicBezTo>
                <a:cubicBezTo>
                  <a:pt x="2064" y="2942"/>
                  <a:pt x="1884" y="2878"/>
                  <a:pt x="1705" y="2796"/>
                </a:cubicBezTo>
                <a:close/>
                <a:moveTo>
                  <a:pt x="2111" y="2589"/>
                </a:moveTo>
                <a:cubicBezTo>
                  <a:pt x="2011" y="2648"/>
                  <a:pt x="1924" y="2694"/>
                  <a:pt x="1848" y="2728"/>
                </a:cubicBezTo>
                <a:cubicBezTo>
                  <a:pt x="1999" y="2794"/>
                  <a:pt x="2142" y="2845"/>
                  <a:pt x="2277" y="2880"/>
                </a:cubicBezTo>
                <a:cubicBezTo>
                  <a:pt x="2310" y="2753"/>
                  <a:pt x="2337" y="2605"/>
                  <a:pt x="2359" y="2437"/>
                </a:cubicBezTo>
                <a:cubicBezTo>
                  <a:pt x="2281" y="2488"/>
                  <a:pt x="2198" y="2538"/>
                  <a:pt x="2111" y="2589"/>
                </a:cubicBezTo>
                <a:close/>
                <a:moveTo>
                  <a:pt x="2277" y="898"/>
                </a:moveTo>
                <a:cubicBezTo>
                  <a:pt x="2146" y="935"/>
                  <a:pt x="2003" y="985"/>
                  <a:pt x="1850" y="1049"/>
                </a:cubicBezTo>
                <a:cubicBezTo>
                  <a:pt x="1952" y="1101"/>
                  <a:pt x="2037" y="1148"/>
                  <a:pt x="2107" y="1189"/>
                </a:cubicBezTo>
                <a:cubicBezTo>
                  <a:pt x="2200" y="1242"/>
                  <a:pt x="2284" y="1295"/>
                  <a:pt x="2359" y="1347"/>
                </a:cubicBezTo>
                <a:cubicBezTo>
                  <a:pt x="2341" y="1195"/>
                  <a:pt x="2314" y="1045"/>
                  <a:pt x="2277" y="898"/>
                </a:cubicBezTo>
                <a:close/>
                <a:moveTo>
                  <a:pt x="2927" y="1810"/>
                </a:moveTo>
                <a:cubicBezTo>
                  <a:pt x="3078" y="1650"/>
                  <a:pt x="3185" y="1498"/>
                  <a:pt x="3247" y="1353"/>
                </a:cubicBezTo>
                <a:cubicBezTo>
                  <a:pt x="3310" y="1208"/>
                  <a:pt x="3313" y="1088"/>
                  <a:pt x="3259" y="992"/>
                </a:cubicBezTo>
                <a:cubicBezTo>
                  <a:pt x="3204" y="898"/>
                  <a:pt x="3098" y="841"/>
                  <a:pt x="2941" y="823"/>
                </a:cubicBezTo>
                <a:cubicBezTo>
                  <a:pt x="2784" y="805"/>
                  <a:pt x="2598" y="821"/>
                  <a:pt x="2384" y="871"/>
                </a:cubicBezTo>
                <a:cubicBezTo>
                  <a:pt x="2434" y="1047"/>
                  <a:pt x="2470" y="1237"/>
                  <a:pt x="2490" y="1439"/>
                </a:cubicBezTo>
                <a:cubicBezTo>
                  <a:pt x="2649" y="1554"/>
                  <a:pt x="2794" y="1677"/>
                  <a:pt x="2927" y="1810"/>
                </a:cubicBezTo>
                <a:close/>
                <a:moveTo>
                  <a:pt x="2940" y="2958"/>
                </a:moveTo>
                <a:cubicBezTo>
                  <a:pt x="3097" y="2939"/>
                  <a:pt x="3202" y="2882"/>
                  <a:pt x="3257" y="2788"/>
                </a:cubicBezTo>
                <a:cubicBezTo>
                  <a:pt x="3311" y="2693"/>
                  <a:pt x="3308" y="2574"/>
                  <a:pt x="3246" y="2429"/>
                </a:cubicBezTo>
                <a:cubicBezTo>
                  <a:pt x="3183" y="2284"/>
                  <a:pt x="3077" y="2131"/>
                  <a:pt x="2927" y="1970"/>
                </a:cubicBezTo>
                <a:cubicBezTo>
                  <a:pt x="2797" y="2101"/>
                  <a:pt x="2651" y="2226"/>
                  <a:pt x="2488" y="2345"/>
                </a:cubicBezTo>
                <a:cubicBezTo>
                  <a:pt x="2467" y="2541"/>
                  <a:pt x="2433" y="2728"/>
                  <a:pt x="2384" y="2909"/>
                </a:cubicBezTo>
                <a:cubicBezTo>
                  <a:pt x="2598" y="2961"/>
                  <a:pt x="2784" y="2977"/>
                  <a:pt x="2940" y="2958"/>
                </a:cubicBezTo>
                <a:close/>
                <a:moveTo>
                  <a:pt x="2686" y="2041"/>
                </a:moveTo>
                <a:cubicBezTo>
                  <a:pt x="2744" y="1991"/>
                  <a:pt x="2798" y="1941"/>
                  <a:pt x="2847" y="1890"/>
                </a:cubicBezTo>
                <a:cubicBezTo>
                  <a:pt x="2754" y="1798"/>
                  <a:pt x="2640" y="1701"/>
                  <a:pt x="2504" y="1597"/>
                </a:cubicBezTo>
                <a:cubicBezTo>
                  <a:pt x="2511" y="1706"/>
                  <a:pt x="2515" y="1803"/>
                  <a:pt x="2515" y="1888"/>
                </a:cubicBezTo>
                <a:cubicBezTo>
                  <a:pt x="2515" y="1982"/>
                  <a:pt x="2511" y="2084"/>
                  <a:pt x="2504" y="2193"/>
                </a:cubicBezTo>
                <a:cubicBezTo>
                  <a:pt x="2567" y="2141"/>
                  <a:pt x="2628" y="2091"/>
                  <a:pt x="2686" y="2041"/>
                </a:cubicBezTo>
                <a:close/>
              </a:path>
            </a:pathLst>
          </a:custGeom>
          <a:solidFill>
            <a:srgbClr val="E61B20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Freeform 25">
            <a:extLst>
              <a:ext uri="{FF2B5EF4-FFF2-40B4-BE49-F238E27FC236}">
                <a16:creationId xmlns:a16="http://schemas.microsoft.com/office/drawing/2014/main" id="{E3FFF445-6579-F391-9E8F-DCDFFA89A33E}"/>
              </a:ext>
            </a:extLst>
          </p:cNvPr>
          <p:cNvSpPr>
            <a:spLocks/>
          </p:cNvSpPr>
          <p:nvPr/>
        </p:nvSpPr>
        <p:spPr bwMode="auto">
          <a:xfrm>
            <a:off x="4153070" y="3600612"/>
            <a:ext cx="1471281" cy="1517873"/>
          </a:xfrm>
          <a:custGeom>
            <a:avLst/>
            <a:gdLst>
              <a:gd name="T0" fmla="*/ 45 w 45"/>
              <a:gd name="T1" fmla="*/ 44 h 44"/>
              <a:gd name="T2" fmla="*/ 23 w 45"/>
              <a:gd name="T3" fmla="*/ 44 h 44"/>
              <a:gd name="T4" fmla="*/ 0 w 45"/>
              <a:gd name="T5" fmla="*/ 22 h 44"/>
              <a:gd name="T6" fmla="*/ 23 w 45"/>
              <a:gd name="T7" fmla="*/ 0 h 44"/>
              <a:gd name="T8" fmla="*/ 45 w 45"/>
              <a:gd name="T9" fmla="*/ 0 h 44"/>
              <a:gd name="T10" fmla="*/ 45 w 45"/>
              <a:gd name="T11" fmla="*/ 13 h 44"/>
              <a:gd name="T12" fmla="*/ 23 w 45"/>
              <a:gd name="T13" fmla="*/ 13 h 44"/>
              <a:gd name="T14" fmla="*/ 13 w 45"/>
              <a:gd name="T15" fmla="*/ 22 h 44"/>
              <a:gd name="T16" fmla="*/ 23 w 45"/>
              <a:gd name="T17" fmla="*/ 30 h 44"/>
              <a:gd name="T18" fmla="*/ 45 w 45"/>
              <a:gd name="T19" fmla="*/ 30 h 44"/>
              <a:gd name="T20" fmla="*/ 45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45" y="44"/>
                </a:moveTo>
                <a:cubicBezTo>
                  <a:pt x="23" y="44"/>
                  <a:pt x="23" y="44"/>
                  <a:pt x="23" y="44"/>
                </a:cubicBezTo>
                <a:cubicBezTo>
                  <a:pt x="10" y="44"/>
                  <a:pt x="0" y="34"/>
                  <a:pt x="0" y="22"/>
                </a:cubicBezTo>
                <a:cubicBezTo>
                  <a:pt x="0" y="10"/>
                  <a:pt x="10" y="0"/>
                  <a:pt x="23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5" y="13"/>
                  <a:pt x="45" y="13"/>
                  <a:pt x="45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17" y="13"/>
                  <a:pt x="13" y="17"/>
                  <a:pt x="13" y="22"/>
                </a:cubicBezTo>
                <a:cubicBezTo>
                  <a:pt x="13" y="27"/>
                  <a:pt x="17" y="30"/>
                  <a:pt x="23" y="30"/>
                </a:cubicBezTo>
                <a:cubicBezTo>
                  <a:pt x="45" y="30"/>
                  <a:pt x="45" y="30"/>
                  <a:pt x="45" y="30"/>
                </a:cubicBezTo>
                <a:lnTo>
                  <a:pt x="45" y="44"/>
                </a:ln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FA935D33-2AE0-C127-3970-CCCED31430B5}"/>
              </a:ext>
            </a:extLst>
          </p:cNvPr>
          <p:cNvSpPr>
            <a:spLocks/>
          </p:cNvSpPr>
          <p:nvPr/>
        </p:nvSpPr>
        <p:spPr bwMode="auto">
          <a:xfrm>
            <a:off x="4933879" y="4193789"/>
            <a:ext cx="433505" cy="308622"/>
          </a:xfrm>
          <a:custGeom>
            <a:avLst/>
            <a:gdLst>
              <a:gd name="T0" fmla="*/ 1091648 w 2509838"/>
              <a:gd name="T1" fmla="*/ 1608111 h 1787526"/>
              <a:gd name="T2" fmla="*/ 1364673 w 2509838"/>
              <a:gd name="T3" fmla="*/ 1644625 h 1787526"/>
              <a:gd name="T4" fmla="*/ 1419551 w 2509838"/>
              <a:gd name="T5" fmla="*/ 1603152 h 1787526"/>
              <a:gd name="T6" fmla="*/ 2438407 w 2509838"/>
              <a:gd name="T7" fmla="*/ 1567539 h 1787526"/>
              <a:gd name="T8" fmla="*/ 2487842 w 2509838"/>
              <a:gd name="T9" fmla="*/ 1592108 h 1787526"/>
              <a:gd name="T10" fmla="*/ 2509611 w 2509838"/>
              <a:gd name="T11" fmla="*/ 1640568 h 1787526"/>
              <a:gd name="T12" fmla="*/ 2495552 w 2509838"/>
              <a:gd name="T13" fmla="*/ 1753040 h 1787526"/>
              <a:gd name="T14" fmla="*/ 2450426 w 2509838"/>
              <a:gd name="T15" fmla="*/ 1783920 h 1787526"/>
              <a:gd name="T16" fmla="*/ 55558 w 2509838"/>
              <a:gd name="T17" fmla="*/ 1782793 h 1787526"/>
              <a:gd name="T18" fmla="*/ 12472 w 2509838"/>
              <a:gd name="T19" fmla="*/ 1750110 h 1787526"/>
              <a:gd name="T20" fmla="*/ 680 w 2509838"/>
              <a:gd name="T21" fmla="*/ 1636736 h 1787526"/>
              <a:gd name="T22" fmla="*/ 24717 w 2509838"/>
              <a:gd name="T23" fmla="*/ 1589628 h 1787526"/>
              <a:gd name="T24" fmla="*/ 75740 w 2509838"/>
              <a:gd name="T25" fmla="*/ 1567089 h 1787526"/>
              <a:gd name="T26" fmla="*/ 933501 w 2509838"/>
              <a:gd name="T27" fmla="*/ 749091 h 1787526"/>
              <a:gd name="T28" fmla="*/ 932155 w 2509838"/>
              <a:gd name="T29" fmla="*/ 1160902 h 1787526"/>
              <a:gd name="T30" fmla="*/ 829865 w 2509838"/>
              <a:gd name="T31" fmla="*/ 1167944 h 1787526"/>
              <a:gd name="T32" fmla="*/ 814387 w 2509838"/>
              <a:gd name="T33" fmla="*/ 760448 h 1787526"/>
              <a:gd name="T34" fmla="*/ 837043 w 2509838"/>
              <a:gd name="T35" fmla="*/ 738188 h 1787526"/>
              <a:gd name="T36" fmla="*/ 1416304 w 2509838"/>
              <a:gd name="T37" fmla="*/ 686474 h 1787526"/>
              <a:gd name="T38" fmla="*/ 1412034 w 2509838"/>
              <a:gd name="T39" fmla="*/ 1161601 h 1787526"/>
              <a:gd name="T40" fmla="*/ 1308659 w 2509838"/>
              <a:gd name="T41" fmla="*/ 1166588 h 1787526"/>
              <a:gd name="T42" fmla="*/ 1296074 w 2509838"/>
              <a:gd name="T43" fmla="*/ 694181 h 1787526"/>
              <a:gd name="T44" fmla="*/ 988416 w 2509838"/>
              <a:gd name="T45" fmla="*/ 671513 h 1787526"/>
              <a:gd name="T46" fmla="*/ 1088565 w 2509838"/>
              <a:gd name="T47" fmla="*/ 688968 h 1787526"/>
              <a:gd name="T48" fmla="*/ 1081281 w 2509838"/>
              <a:gd name="T49" fmla="*/ 1163414 h 1787526"/>
              <a:gd name="T50" fmla="*/ 976581 w 2509838"/>
              <a:gd name="T51" fmla="*/ 1165228 h 1787526"/>
              <a:gd name="T52" fmla="*/ 966338 w 2509838"/>
              <a:gd name="T53" fmla="*/ 691461 h 1787526"/>
              <a:gd name="T54" fmla="*/ 1546133 w 2509838"/>
              <a:gd name="T55" fmla="*/ 590550 h 1787526"/>
              <a:gd name="T56" fmla="*/ 1571170 w 2509838"/>
              <a:gd name="T57" fmla="*/ 617105 h 1787526"/>
              <a:gd name="T58" fmla="*/ 1558196 w 2509838"/>
              <a:gd name="T59" fmla="*/ 1165903 h 1787526"/>
              <a:gd name="T60" fmla="*/ 1453496 w 2509838"/>
              <a:gd name="T61" fmla="*/ 1160229 h 1787526"/>
              <a:gd name="T62" fmla="*/ 1449399 w 2509838"/>
              <a:gd name="T63" fmla="*/ 608026 h 1787526"/>
              <a:gd name="T64" fmla="*/ 1229322 w 2509838"/>
              <a:gd name="T65" fmla="*/ 590777 h 1787526"/>
              <a:gd name="T66" fmla="*/ 1252538 w 2509838"/>
              <a:gd name="T67" fmla="*/ 620282 h 1787526"/>
              <a:gd name="T68" fmla="*/ 1236833 w 2509838"/>
              <a:gd name="T69" fmla="*/ 1167492 h 1787526"/>
              <a:gd name="T70" fmla="*/ 1132815 w 2509838"/>
              <a:gd name="T71" fmla="*/ 1157959 h 1787526"/>
              <a:gd name="T72" fmla="*/ 1131450 w 2509838"/>
              <a:gd name="T73" fmla="*/ 605303 h 1787526"/>
              <a:gd name="T74" fmla="*/ 1713065 w 2509838"/>
              <a:gd name="T75" fmla="*/ 508680 h 1787526"/>
              <a:gd name="T76" fmla="*/ 1733550 w 2509838"/>
              <a:gd name="T77" fmla="*/ 545860 h 1787526"/>
              <a:gd name="T78" fmla="*/ 1715797 w 2509838"/>
              <a:gd name="T79" fmla="*/ 1168174 h 1787526"/>
              <a:gd name="T80" fmla="*/ 1612689 w 2509838"/>
              <a:gd name="T81" fmla="*/ 1153438 h 1787526"/>
              <a:gd name="T82" fmla="*/ 1614055 w 2509838"/>
              <a:gd name="T83" fmla="*/ 521829 h 1787526"/>
              <a:gd name="T84" fmla="*/ 1733550 w 2509838"/>
              <a:gd name="T85" fmla="*/ 464215 h 1787526"/>
              <a:gd name="T86" fmla="*/ 1501548 w 2509838"/>
              <a:gd name="T87" fmla="*/ 379141 h 1787526"/>
              <a:gd name="T88" fmla="*/ 188232 w 2509838"/>
              <a:gd name="T89" fmla="*/ 103187 h 1787526"/>
              <a:gd name="T90" fmla="*/ 158976 w 2509838"/>
              <a:gd name="T91" fmla="*/ 139700 h 1787526"/>
              <a:gd name="T92" fmla="*/ 160110 w 2509838"/>
              <a:gd name="T93" fmla="*/ 1353684 h 1787526"/>
              <a:gd name="T94" fmla="*/ 191407 w 2509838"/>
              <a:gd name="T95" fmla="*/ 1389063 h 1787526"/>
              <a:gd name="T96" fmla="*/ 2288041 w 2509838"/>
              <a:gd name="T97" fmla="*/ 1398588 h 1787526"/>
              <a:gd name="T98" fmla="*/ 2332945 w 2509838"/>
              <a:gd name="T99" fmla="*/ 1378857 h 1787526"/>
              <a:gd name="T100" fmla="*/ 2354036 w 2509838"/>
              <a:gd name="T101" fmla="*/ 1337129 h 1787526"/>
              <a:gd name="T102" fmla="*/ 2343830 w 2509838"/>
              <a:gd name="T103" fmla="*/ 124505 h 1787526"/>
              <a:gd name="T104" fmla="*/ 2305957 w 2509838"/>
              <a:gd name="T105" fmla="*/ 95704 h 1787526"/>
              <a:gd name="T106" fmla="*/ 2436813 w 2509838"/>
              <a:gd name="T107" fmla="*/ 680 h 1787526"/>
              <a:gd name="T108" fmla="*/ 2486479 w 2509838"/>
              <a:gd name="T109" fmla="*/ 25400 h 1787526"/>
              <a:gd name="T110" fmla="*/ 2508250 w 2509838"/>
              <a:gd name="T111" fmla="*/ 74159 h 1787526"/>
              <a:gd name="T112" fmla="*/ 2493963 w 2509838"/>
              <a:gd name="T113" fmla="*/ 1455965 h 1787526"/>
              <a:gd name="T114" fmla="*/ 2449286 w 2509838"/>
              <a:gd name="T115" fmla="*/ 1487034 h 1787526"/>
              <a:gd name="T116" fmla="*/ 57150 w 2509838"/>
              <a:gd name="T117" fmla="*/ 1485674 h 1787526"/>
              <a:gd name="T118" fmla="*/ 13833 w 2509838"/>
              <a:gd name="T119" fmla="*/ 1452790 h 1787526"/>
              <a:gd name="T120" fmla="*/ 2041 w 2509838"/>
              <a:gd name="T121" fmla="*/ 70304 h 1787526"/>
              <a:gd name="T122" fmla="*/ 26307 w 2509838"/>
              <a:gd name="T123" fmla="*/ 22905 h 1787526"/>
              <a:gd name="T124" fmla="*/ 77333 w 2509838"/>
              <a:gd name="T125" fmla="*/ 227 h 17875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509838" h="1787526">
                <a:moveTo>
                  <a:pt x="80048" y="1566863"/>
                </a:moveTo>
                <a:lnTo>
                  <a:pt x="84357" y="1566863"/>
                </a:lnTo>
                <a:lnTo>
                  <a:pt x="1096637" y="1566863"/>
                </a:lnTo>
                <a:lnTo>
                  <a:pt x="1094823" y="1569568"/>
                </a:lnTo>
                <a:lnTo>
                  <a:pt x="1093235" y="1572498"/>
                </a:lnTo>
                <a:lnTo>
                  <a:pt x="1092102" y="1575879"/>
                </a:lnTo>
                <a:lnTo>
                  <a:pt x="1090968" y="1579035"/>
                </a:lnTo>
                <a:lnTo>
                  <a:pt x="1090287" y="1582415"/>
                </a:lnTo>
                <a:lnTo>
                  <a:pt x="1089607" y="1585571"/>
                </a:lnTo>
                <a:lnTo>
                  <a:pt x="1089380" y="1589177"/>
                </a:lnTo>
                <a:lnTo>
                  <a:pt x="1089154" y="1592558"/>
                </a:lnTo>
                <a:lnTo>
                  <a:pt x="1089380" y="1597968"/>
                </a:lnTo>
                <a:lnTo>
                  <a:pt x="1090287" y="1603152"/>
                </a:lnTo>
                <a:lnTo>
                  <a:pt x="1091648" y="1608111"/>
                </a:lnTo>
                <a:lnTo>
                  <a:pt x="1093689" y="1612844"/>
                </a:lnTo>
                <a:lnTo>
                  <a:pt x="1095957" y="1617352"/>
                </a:lnTo>
                <a:lnTo>
                  <a:pt x="1098678" y="1621634"/>
                </a:lnTo>
                <a:lnTo>
                  <a:pt x="1101853" y="1625692"/>
                </a:lnTo>
                <a:lnTo>
                  <a:pt x="1105481" y="1629523"/>
                </a:lnTo>
                <a:lnTo>
                  <a:pt x="1109563" y="1632679"/>
                </a:lnTo>
                <a:lnTo>
                  <a:pt x="1113871" y="1635834"/>
                </a:lnTo>
                <a:lnTo>
                  <a:pt x="1118633" y="1638314"/>
                </a:lnTo>
                <a:lnTo>
                  <a:pt x="1123395" y="1640568"/>
                </a:lnTo>
                <a:lnTo>
                  <a:pt x="1128611" y="1642371"/>
                </a:lnTo>
                <a:lnTo>
                  <a:pt x="1134053" y="1643498"/>
                </a:lnTo>
                <a:lnTo>
                  <a:pt x="1139496" y="1644174"/>
                </a:lnTo>
                <a:lnTo>
                  <a:pt x="1145391" y="1644625"/>
                </a:lnTo>
                <a:lnTo>
                  <a:pt x="1364673" y="1644625"/>
                </a:lnTo>
                <a:lnTo>
                  <a:pt x="1370343" y="1644174"/>
                </a:lnTo>
                <a:lnTo>
                  <a:pt x="1376012" y="1643498"/>
                </a:lnTo>
                <a:lnTo>
                  <a:pt x="1381227" y="1642371"/>
                </a:lnTo>
                <a:lnTo>
                  <a:pt x="1386443" y="1640568"/>
                </a:lnTo>
                <a:lnTo>
                  <a:pt x="1391432" y="1638314"/>
                </a:lnTo>
                <a:lnTo>
                  <a:pt x="1396194" y="1635834"/>
                </a:lnTo>
                <a:lnTo>
                  <a:pt x="1400502" y="1632679"/>
                </a:lnTo>
                <a:lnTo>
                  <a:pt x="1404357" y="1629523"/>
                </a:lnTo>
                <a:lnTo>
                  <a:pt x="1407986" y="1625692"/>
                </a:lnTo>
                <a:lnTo>
                  <a:pt x="1411160" y="1621634"/>
                </a:lnTo>
                <a:lnTo>
                  <a:pt x="1414108" y="1617352"/>
                </a:lnTo>
                <a:lnTo>
                  <a:pt x="1416376" y="1612844"/>
                </a:lnTo>
                <a:lnTo>
                  <a:pt x="1418417" y="1608111"/>
                </a:lnTo>
                <a:lnTo>
                  <a:pt x="1419551" y="1603152"/>
                </a:lnTo>
                <a:lnTo>
                  <a:pt x="1420684" y="1597968"/>
                </a:lnTo>
                <a:lnTo>
                  <a:pt x="1420911" y="1592558"/>
                </a:lnTo>
                <a:lnTo>
                  <a:pt x="1420684" y="1589177"/>
                </a:lnTo>
                <a:lnTo>
                  <a:pt x="1420231" y="1585571"/>
                </a:lnTo>
                <a:lnTo>
                  <a:pt x="1419551" y="1582415"/>
                </a:lnTo>
                <a:lnTo>
                  <a:pt x="1418870" y="1579035"/>
                </a:lnTo>
                <a:lnTo>
                  <a:pt x="1417737" y="1575879"/>
                </a:lnTo>
                <a:lnTo>
                  <a:pt x="1416603" y="1572498"/>
                </a:lnTo>
                <a:lnTo>
                  <a:pt x="1415015" y="1569568"/>
                </a:lnTo>
                <a:lnTo>
                  <a:pt x="1413201" y="1566863"/>
                </a:lnTo>
                <a:lnTo>
                  <a:pt x="2425481" y="1566863"/>
                </a:lnTo>
                <a:lnTo>
                  <a:pt x="2429790" y="1566863"/>
                </a:lnTo>
                <a:lnTo>
                  <a:pt x="2434099" y="1567089"/>
                </a:lnTo>
                <a:lnTo>
                  <a:pt x="2438407" y="1567539"/>
                </a:lnTo>
                <a:lnTo>
                  <a:pt x="2442489" y="1568216"/>
                </a:lnTo>
                <a:lnTo>
                  <a:pt x="2446571" y="1569117"/>
                </a:lnTo>
                <a:lnTo>
                  <a:pt x="2450426" y="1570244"/>
                </a:lnTo>
                <a:lnTo>
                  <a:pt x="2454507" y="1571596"/>
                </a:lnTo>
                <a:lnTo>
                  <a:pt x="2458362" y="1572723"/>
                </a:lnTo>
                <a:lnTo>
                  <a:pt x="2462217" y="1574301"/>
                </a:lnTo>
                <a:lnTo>
                  <a:pt x="2465619" y="1576104"/>
                </a:lnTo>
                <a:lnTo>
                  <a:pt x="2469247" y="1578133"/>
                </a:lnTo>
                <a:lnTo>
                  <a:pt x="2472422" y="1580162"/>
                </a:lnTo>
                <a:lnTo>
                  <a:pt x="2476050" y="1581965"/>
                </a:lnTo>
                <a:lnTo>
                  <a:pt x="2478998" y="1584669"/>
                </a:lnTo>
                <a:lnTo>
                  <a:pt x="2482173" y="1586923"/>
                </a:lnTo>
                <a:lnTo>
                  <a:pt x="2485121" y="1589628"/>
                </a:lnTo>
                <a:lnTo>
                  <a:pt x="2487842" y="1592108"/>
                </a:lnTo>
                <a:lnTo>
                  <a:pt x="2490336" y="1595038"/>
                </a:lnTo>
                <a:lnTo>
                  <a:pt x="2492831" y="1597968"/>
                </a:lnTo>
                <a:lnTo>
                  <a:pt x="2495552" y="1601123"/>
                </a:lnTo>
                <a:lnTo>
                  <a:pt x="2497366" y="1604054"/>
                </a:lnTo>
                <a:lnTo>
                  <a:pt x="2499407" y="1607434"/>
                </a:lnTo>
                <a:lnTo>
                  <a:pt x="2501448" y="1610815"/>
                </a:lnTo>
                <a:lnTo>
                  <a:pt x="2503035" y="1614196"/>
                </a:lnTo>
                <a:lnTo>
                  <a:pt x="2504623" y="1618028"/>
                </a:lnTo>
                <a:lnTo>
                  <a:pt x="2505983" y="1621409"/>
                </a:lnTo>
                <a:lnTo>
                  <a:pt x="2507117" y="1625241"/>
                </a:lnTo>
                <a:lnTo>
                  <a:pt x="2508024" y="1629073"/>
                </a:lnTo>
                <a:lnTo>
                  <a:pt x="2508704" y="1632679"/>
                </a:lnTo>
                <a:lnTo>
                  <a:pt x="2509385" y="1636736"/>
                </a:lnTo>
                <a:lnTo>
                  <a:pt x="2509611" y="1640568"/>
                </a:lnTo>
                <a:lnTo>
                  <a:pt x="2509838" y="1644625"/>
                </a:lnTo>
                <a:lnTo>
                  <a:pt x="2509838" y="1709764"/>
                </a:lnTo>
                <a:lnTo>
                  <a:pt x="2509611" y="1713822"/>
                </a:lnTo>
                <a:lnTo>
                  <a:pt x="2509385" y="1717428"/>
                </a:lnTo>
                <a:lnTo>
                  <a:pt x="2508704" y="1721485"/>
                </a:lnTo>
                <a:lnTo>
                  <a:pt x="2508024" y="1725317"/>
                </a:lnTo>
                <a:lnTo>
                  <a:pt x="2507117" y="1729148"/>
                </a:lnTo>
                <a:lnTo>
                  <a:pt x="2505983" y="1732755"/>
                </a:lnTo>
                <a:lnTo>
                  <a:pt x="2504623" y="1736361"/>
                </a:lnTo>
                <a:lnTo>
                  <a:pt x="2503035" y="1740193"/>
                </a:lnTo>
                <a:lnTo>
                  <a:pt x="2501448" y="1743348"/>
                </a:lnTo>
                <a:lnTo>
                  <a:pt x="2499407" y="1746955"/>
                </a:lnTo>
                <a:lnTo>
                  <a:pt x="2497366" y="1750110"/>
                </a:lnTo>
                <a:lnTo>
                  <a:pt x="2495552" y="1753040"/>
                </a:lnTo>
                <a:lnTo>
                  <a:pt x="2492831" y="1756421"/>
                </a:lnTo>
                <a:lnTo>
                  <a:pt x="2490336" y="1759126"/>
                </a:lnTo>
                <a:lnTo>
                  <a:pt x="2487842" y="1762282"/>
                </a:lnTo>
                <a:lnTo>
                  <a:pt x="2485121" y="1764761"/>
                </a:lnTo>
                <a:lnTo>
                  <a:pt x="2482173" y="1767466"/>
                </a:lnTo>
                <a:lnTo>
                  <a:pt x="2478998" y="1769720"/>
                </a:lnTo>
                <a:lnTo>
                  <a:pt x="2476050" y="1772199"/>
                </a:lnTo>
                <a:lnTo>
                  <a:pt x="2472422" y="1774228"/>
                </a:lnTo>
                <a:lnTo>
                  <a:pt x="2469247" y="1776256"/>
                </a:lnTo>
                <a:lnTo>
                  <a:pt x="2465619" y="1778285"/>
                </a:lnTo>
                <a:lnTo>
                  <a:pt x="2462217" y="1780088"/>
                </a:lnTo>
                <a:lnTo>
                  <a:pt x="2458362" y="1781440"/>
                </a:lnTo>
                <a:lnTo>
                  <a:pt x="2454507" y="1782793"/>
                </a:lnTo>
                <a:lnTo>
                  <a:pt x="2450426" y="1783920"/>
                </a:lnTo>
                <a:lnTo>
                  <a:pt x="2446571" y="1785272"/>
                </a:lnTo>
                <a:lnTo>
                  <a:pt x="2442489" y="1785948"/>
                </a:lnTo>
                <a:lnTo>
                  <a:pt x="2438407" y="1786850"/>
                </a:lnTo>
                <a:lnTo>
                  <a:pt x="2434099" y="1787301"/>
                </a:lnTo>
                <a:lnTo>
                  <a:pt x="2429790" y="1787526"/>
                </a:lnTo>
                <a:lnTo>
                  <a:pt x="2425481" y="1787526"/>
                </a:lnTo>
                <a:lnTo>
                  <a:pt x="84357" y="1787526"/>
                </a:lnTo>
                <a:lnTo>
                  <a:pt x="80048" y="1787526"/>
                </a:lnTo>
                <a:lnTo>
                  <a:pt x="75740" y="1787301"/>
                </a:lnTo>
                <a:lnTo>
                  <a:pt x="71431" y="1786850"/>
                </a:lnTo>
                <a:lnTo>
                  <a:pt x="67349" y="1785948"/>
                </a:lnTo>
                <a:lnTo>
                  <a:pt x="63494" y="1785272"/>
                </a:lnTo>
                <a:lnTo>
                  <a:pt x="59413" y="1783920"/>
                </a:lnTo>
                <a:lnTo>
                  <a:pt x="55558" y="1782793"/>
                </a:lnTo>
                <a:lnTo>
                  <a:pt x="51476" y="1781440"/>
                </a:lnTo>
                <a:lnTo>
                  <a:pt x="48074" y="1780088"/>
                </a:lnTo>
                <a:lnTo>
                  <a:pt x="44219" y="1778285"/>
                </a:lnTo>
                <a:lnTo>
                  <a:pt x="40591" y="1776256"/>
                </a:lnTo>
                <a:lnTo>
                  <a:pt x="37416" y="1774228"/>
                </a:lnTo>
                <a:lnTo>
                  <a:pt x="33788" y="1772199"/>
                </a:lnTo>
                <a:lnTo>
                  <a:pt x="30840" y="1769720"/>
                </a:lnTo>
                <a:lnTo>
                  <a:pt x="27892" y="1767466"/>
                </a:lnTo>
                <a:lnTo>
                  <a:pt x="24717" y="1764761"/>
                </a:lnTo>
                <a:lnTo>
                  <a:pt x="21996" y="1762282"/>
                </a:lnTo>
                <a:lnTo>
                  <a:pt x="19502" y="1759126"/>
                </a:lnTo>
                <a:lnTo>
                  <a:pt x="17007" y="1756421"/>
                </a:lnTo>
                <a:lnTo>
                  <a:pt x="14513" y="1753040"/>
                </a:lnTo>
                <a:lnTo>
                  <a:pt x="12472" y="1750110"/>
                </a:lnTo>
                <a:lnTo>
                  <a:pt x="10431" y="1746955"/>
                </a:lnTo>
                <a:lnTo>
                  <a:pt x="8390" y="1743348"/>
                </a:lnTo>
                <a:lnTo>
                  <a:pt x="6803" y="1740193"/>
                </a:lnTo>
                <a:lnTo>
                  <a:pt x="5442" y="1736361"/>
                </a:lnTo>
                <a:lnTo>
                  <a:pt x="3855" y="1732755"/>
                </a:lnTo>
                <a:lnTo>
                  <a:pt x="2948" y="1729148"/>
                </a:lnTo>
                <a:lnTo>
                  <a:pt x="1814" y="1725317"/>
                </a:lnTo>
                <a:lnTo>
                  <a:pt x="1134" y="1721485"/>
                </a:lnTo>
                <a:lnTo>
                  <a:pt x="680" y="1717428"/>
                </a:lnTo>
                <a:lnTo>
                  <a:pt x="227" y="1713822"/>
                </a:lnTo>
                <a:lnTo>
                  <a:pt x="0" y="1709764"/>
                </a:lnTo>
                <a:lnTo>
                  <a:pt x="0" y="1644625"/>
                </a:lnTo>
                <a:lnTo>
                  <a:pt x="227" y="1640568"/>
                </a:lnTo>
                <a:lnTo>
                  <a:pt x="680" y="1636736"/>
                </a:lnTo>
                <a:lnTo>
                  <a:pt x="1134" y="1632679"/>
                </a:lnTo>
                <a:lnTo>
                  <a:pt x="1814" y="1629073"/>
                </a:lnTo>
                <a:lnTo>
                  <a:pt x="2948" y="1625241"/>
                </a:lnTo>
                <a:lnTo>
                  <a:pt x="3855" y="1621409"/>
                </a:lnTo>
                <a:lnTo>
                  <a:pt x="5442" y="1618028"/>
                </a:lnTo>
                <a:lnTo>
                  <a:pt x="6803" y="1614196"/>
                </a:lnTo>
                <a:lnTo>
                  <a:pt x="8390" y="1610815"/>
                </a:lnTo>
                <a:lnTo>
                  <a:pt x="10431" y="1607434"/>
                </a:lnTo>
                <a:lnTo>
                  <a:pt x="12472" y="1604054"/>
                </a:lnTo>
                <a:lnTo>
                  <a:pt x="14513" y="1601123"/>
                </a:lnTo>
                <a:lnTo>
                  <a:pt x="17007" y="1597968"/>
                </a:lnTo>
                <a:lnTo>
                  <a:pt x="19502" y="1595038"/>
                </a:lnTo>
                <a:lnTo>
                  <a:pt x="21996" y="1592108"/>
                </a:lnTo>
                <a:lnTo>
                  <a:pt x="24717" y="1589628"/>
                </a:lnTo>
                <a:lnTo>
                  <a:pt x="27892" y="1586923"/>
                </a:lnTo>
                <a:lnTo>
                  <a:pt x="30840" y="1584669"/>
                </a:lnTo>
                <a:lnTo>
                  <a:pt x="33788" y="1581965"/>
                </a:lnTo>
                <a:lnTo>
                  <a:pt x="37416" y="1580162"/>
                </a:lnTo>
                <a:lnTo>
                  <a:pt x="40591" y="1578133"/>
                </a:lnTo>
                <a:lnTo>
                  <a:pt x="44219" y="1576104"/>
                </a:lnTo>
                <a:lnTo>
                  <a:pt x="48074" y="1574301"/>
                </a:lnTo>
                <a:lnTo>
                  <a:pt x="51476" y="1572723"/>
                </a:lnTo>
                <a:lnTo>
                  <a:pt x="55558" y="1571596"/>
                </a:lnTo>
                <a:lnTo>
                  <a:pt x="59413" y="1570244"/>
                </a:lnTo>
                <a:lnTo>
                  <a:pt x="63494" y="1569117"/>
                </a:lnTo>
                <a:lnTo>
                  <a:pt x="67349" y="1568216"/>
                </a:lnTo>
                <a:lnTo>
                  <a:pt x="71431" y="1567539"/>
                </a:lnTo>
                <a:lnTo>
                  <a:pt x="75740" y="1567089"/>
                </a:lnTo>
                <a:lnTo>
                  <a:pt x="80048" y="1566863"/>
                </a:lnTo>
                <a:close/>
                <a:moveTo>
                  <a:pt x="837043" y="738188"/>
                </a:moveTo>
                <a:lnTo>
                  <a:pt x="839735" y="738188"/>
                </a:lnTo>
                <a:lnTo>
                  <a:pt x="912639" y="738188"/>
                </a:lnTo>
                <a:lnTo>
                  <a:pt x="915107" y="738188"/>
                </a:lnTo>
                <a:lnTo>
                  <a:pt x="917575" y="738870"/>
                </a:lnTo>
                <a:lnTo>
                  <a:pt x="920042" y="739324"/>
                </a:lnTo>
                <a:lnTo>
                  <a:pt x="922285" y="740232"/>
                </a:lnTo>
                <a:lnTo>
                  <a:pt x="924529" y="741368"/>
                </a:lnTo>
                <a:lnTo>
                  <a:pt x="926772" y="742504"/>
                </a:lnTo>
                <a:lnTo>
                  <a:pt x="928791" y="743867"/>
                </a:lnTo>
                <a:lnTo>
                  <a:pt x="930585" y="745684"/>
                </a:lnTo>
                <a:lnTo>
                  <a:pt x="932155" y="747047"/>
                </a:lnTo>
                <a:lnTo>
                  <a:pt x="933501" y="749091"/>
                </a:lnTo>
                <a:lnTo>
                  <a:pt x="934847" y="751135"/>
                </a:lnTo>
                <a:lnTo>
                  <a:pt x="936193" y="753407"/>
                </a:lnTo>
                <a:lnTo>
                  <a:pt x="936866" y="755678"/>
                </a:lnTo>
                <a:lnTo>
                  <a:pt x="937315" y="757950"/>
                </a:lnTo>
                <a:lnTo>
                  <a:pt x="937763" y="760448"/>
                </a:lnTo>
                <a:lnTo>
                  <a:pt x="938212" y="762947"/>
                </a:lnTo>
                <a:lnTo>
                  <a:pt x="938212" y="1145229"/>
                </a:lnTo>
                <a:lnTo>
                  <a:pt x="937763" y="1147728"/>
                </a:lnTo>
                <a:lnTo>
                  <a:pt x="937315" y="1150227"/>
                </a:lnTo>
                <a:lnTo>
                  <a:pt x="936866" y="1152498"/>
                </a:lnTo>
                <a:lnTo>
                  <a:pt x="936193" y="1154770"/>
                </a:lnTo>
                <a:lnTo>
                  <a:pt x="934847" y="1157041"/>
                </a:lnTo>
                <a:lnTo>
                  <a:pt x="933501" y="1159085"/>
                </a:lnTo>
                <a:lnTo>
                  <a:pt x="932155" y="1160902"/>
                </a:lnTo>
                <a:lnTo>
                  <a:pt x="930585" y="1162720"/>
                </a:lnTo>
                <a:lnTo>
                  <a:pt x="928791" y="1164537"/>
                </a:lnTo>
                <a:lnTo>
                  <a:pt x="926772" y="1165672"/>
                </a:lnTo>
                <a:lnTo>
                  <a:pt x="924529" y="1167035"/>
                </a:lnTo>
                <a:lnTo>
                  <a:pt x="922285" y="1167944"/>
                </a:lnTo>
                <a:lnTo>
                  <a:pt x="920042" y="1168852"/>
                </a:lnTo>
                <a:lnTo>
                  <a:pt x="917575" y="1169534"/>
                </a:lnTo>
                <a:lnTo>
                  <a:pt x="915107" y="1169761"/>
                </a:lnTo>
                <a:lnTo>
                  <a:pt x="912639" y="1169988"/>
                </a:lnTo>
                <a:lnTo>
                  <a:pt x="839735" y="1169988"/>
                </a:lnTo>
                <a:lnTo>
                  <a:pt x="837043" y="1169761"/>
                </a:lnTo>
                <a:lnTo>
                  <a:pt x="834576" y="1169534"/>
                </a:lnTo>
                <a:lnTo>
                  <a:pt x="832108" y="1168852"/>
                </a:lnTo>
                <a:lnTo>
                  <a:pt x="829865" y="1167944"/>
                </a:lnTo>
                <a:lnTo>
                  <a:pt x="827622" y="1167035"/>
                </a:lnTo>
                <a:lnTo>
                  <a:pt x="825603" y="1165672"/>
                </a:lnTo>
                <a:lnTo>
                  <a:pt x="823584" y="1164537"/>
                </a:lnTo>
                <a:lnTo>
                  <a:pt x="821790" y="1162720"/>
                </a:lnTo>
                <a:lnTo>
                  <a:pt x="819995" y="1160902"/>
                </a:lnTo>
                <a:lnTo>
                  <a:pt x="818649" y="1159085"/>
                </a:lnTo>
                <a:lnTo>
                  <a:pt x="817303" y="1157041"/>
                </a:lnTo>
                <a:lnTo>
                  <a:pt x="816406" y="1154770"/>
                </a:lnTo>
                <a:lnTo>
                  <a:pt x="815284" y="1152498"/>
                </a:lnTo>
                <a:lnTo>
                  <a:pt x="814836" y="1150227"/>
                </a:lnTo>
                <a:lnTo>
                  <a:pt x="814387" y="1147728"/>
                </a:lnTo>
                <a:lnTo>
                  <a:pt x="814387" y="1145229"/>
                </a:lnTo>
                <a:lnTo>
                  <a:pt x="814387" y="762947"/>
                </a:lnTo>
                <a:lnTo>
                  <a:pt x="814387" y="760448"/>
                </a:lnTo>
                <a:lnTo>
                  <a:pt x="814836" y="757950"/>
                </a:lnTo>
                <a:lnTo>
                  <a:pt x="815284" y="755678"/>
                </a:lnTo>
                <a:lnTo>
                  <a:pt x="816406" y="753407"/>
                </a:lnTo>
                <a:lnTo>
                  <a:pt x="817303" y="751135"/>
                </a:lnTo>
                <a:lnTo>
                  <a:pt x="818649" y="749091"/>
                </a:lnTo>
                <a:lnTo>
                  <a:pt x="819995" y="747047"/>
                </a:lnTo>
                <a:lnTo>
                  <a:pt x="821790" y="745684"/>
                </a:lnTo>
                <a:lnTo>
                  <a:pt x="823584" y="743867"/>
                </a:lnTo>
                <a:lnTo>
                  <a:pt x="825603" y="742504"/>
                </a:lnTo>
                <a:lnTo>
                  <a:pt x="827622" y="741368"/>
                </a:lnTo>
                <a:lnTo>
                  <a:pt x="829865" y="740232"/>
                </a:lnTo>
                <a:lnTo>
                  <a:pt x="832108" y="739324"/>
                </a:lnTo>
                <a:lnTo>
                  <a:pt x="834576" y="738870"/>
                </a:lnTo>
                <a:lnTo>
                  <a:pt x="837043" y="738188"/>
                </a:lnTo>
                <a:close/>
                <a:moveTo>
                  <a:pt x="1318322" y="671513"/>
                </a:moveTo>
                <a:lnTo>
                  <a:pt x="1320794" y="671513"/>
                </a:lnTo>
                <a:lnTo>
                  <a:pt x="1394056" y="671513"/>
                </a:lnTo>
                <a:lnTo>
                  <a:pt x="1396528" y="671513"/>
                </a:lnTo>
                <a:lnTo>
                  <a:pt x="1399000" y="671966"/>
                </a:lnTo>
                <a:lnTo>
                  <a:pt x="1401472" y="672873"/>
                </a:lnTo>
                <a:lnTo>
                  <a:pt x="1403719" y="673553"/>
                </a:lnTo>
                <a:lnTo>
                  <a:pt x="1405966" y="674913"/>
                </a:lnTo>
                <a:lnTo>
                  <a:pt x="1408213" y="676273"/>
                </a:lnTo>
                <a:lnTo>
                  <a:pt x="1410011" y="677860"/>
                </a:lnTo>
                <a:lnTo>
                  <a:pt x="1412034" y="679900"/>
                </a:lnTo>
                <a:lnTo>
                  <a:pt x="1413607" y="681941"/>
                </a:lnTo>
                <a:lnTo>
                  <a:pt x="1414955" y="683981"/>
                </a:lnTo>
                <a:lnTo>
                  <a:pt x="1416304" y="686474"/>
                </a:lnTo>
                <a:lnTo>
                  <a:pt x="1417203" y="688968"/>
                </a:lnTo>
                <a:lnTo>
                  <a:pt x="1418326" y="691461"/>
                </a:lnTo>
                <a:lnTo>
                  <a:pt x="1418776" y="694181"/>
                </a:lnTo>
                <a:lnTo>
                  <a:pt x="1419225" y="696902"/>
                </a:lnTo>
                <a:lnTo>
                  <a:pt x="1419225" y="699848"/>
                </a:lnTo>
                <a:lnTo>
                  <a:pt x="1419225" y="1141426"/>
                </a:lnTo>
                <a:lnTo>
                  <a:pt x="1419225" y="1144373"/>
                </a:lnTo>
                <a:lnTo>
                  <a:pt x="1418776" y="1147320"/>
                </a:lnTo>
                <a:lnTo>
                  <a:pt x="1418326" y="1149813"/>
                </a:lnTo>
                <a:lnTo>
                  <a:pt x="1417203" y="1152534"/>
                </a:lnTo>
                <a:lnTo>
                  <a:pt x="1416304" y="1155254"/>
                </a:lnTo>
                <a:lnTo>
                  <a:pt x="1414955" y="1157521"/>
                </a:lnTo>
                <a:lnTo>
                  <a:pt x="1413607" y="1159787"/>
                </a:lnTo>
                <a:lnTo>
                  <a:pt x="1412034" y="1161601"/>
                </a:lnTo>
                <a:lnTo>
                  <a:pt x="1410011" y="1163414"/>
                </a:lnTo>
                <a:lnTo>
                  <a:pt x="1408213" y="1165228"/>
                </a:lnTo>
                <a:lnTo>
                  <a:pt x="1405966" y="1166588"/>
                </a:lnTo>
                <a:lnTo>
                  <a:pt x="1403719" y="1167721"/>
                </a:lnTo>
                <a:lnTo>
                  <a:pt x="1401472" y="1168855"/>
                </a:lnTo>
                <a:lnTo>
                  <a:pt x="1399000" y="1169535"/>
                </a:lnTo>
                <a:lnTo>
                  <a:pt x="1396528" y="1169761"/>
                </a:lnTo>
                <a:lnTo>
                  <a:pt x="1394056" y="1169988"/>
                </a:lnTo>
                <a:lnTo>
                  <a:pt x="1320794" y="1169988"/>
                </a:lnTo>
                <a:lnTo>
                  <a:pt x="1318322" y="1169761"/>
                </a:lnTo>
                <a:lnTo>
                  <a:pt x="1315850" y="1169535"/>
                </a:lnTo>
                <a:lnTo>
                  <a:pt x="1313154" y="1168855"/>
                </a:lnTo>
                <a:lnTo>
                  <a:pt x="1310906" y="1167721"/>
                </a:lnTo>
                <a:lnTo>
                  <a:pt x="1308659" y="1166588"/>
                </a:lnTo>
                <a:lnTo>
                  <a:pt x="1306861" y="1165228"/>
                </a:lnTo>
                <a:lnTo>
                  <a:pt x="1304839" y="1163414"/>
                </a:lnTo>
                <a:lnTo>
                  <a:pt x="1303041" y="1161601"/>
                </a:lnTo>
                <a:lnTo>
                  <a:pt x="1301243" y="1159787"/>
                </a:lnTo>
                <a:lnTo>
                  <a:pt x="1299670" y="1157521"/>
                </a:lnTo>
                <a:lnTo>
                  <a:pt x="1298546" y="1155254"/>
                </a:lnTo>
                <a:lnTo>
                  <a:pt x="1297423" y="1152534"/>
                </a:lnTo>
                <a:lnTo>
                  <a:pt x="1296524" y="1149813"/>
                </a:lnTo>
                <a:lnTo>
                  <a:pt x="1296074" y="1147320"/>
                </a:lnTo>
                <a:lnTo>
                  <a:pt x="1295400" y="1144373"/>
                </a:lnTo>
                <a:lnTo>
                  <a:pt x="1295400" y="1141426"/>
                </a:lnTo>
                <a:lnTo>
                  <a:pt x="1295400" y="699848"/>
                </a:lnTo>
                <a:lnTo>
                  <a:pt x="1295400" y="696902"/>
                </a:lnTo>
                <a:lnTo>
                  <a:pt x="1296074" y="694181"/>
                </a:lnTo>
                <a:lnTo>
                  <a:pt x="1296524" y="691461"/>
                </a:lnTo>
                <a:lnTo>
                  <a:pt x="1297423" y="688968"/>
                </a:lnTo>
                <a:lnTo>
                  <a:pt x="1298546" y="686474"/>
                </a:lnTo>
                <a:lnTo>
                  <a:pt x="1299670" y="683981"/>
                </a:lnTo>
                <a:lnTo>
                  <a:pt x="1301243" y="681941"/>
                </a:lnTo>
                <a:lnTo>
                  <a:pt x="1303041" y="679900"/>
                </a:lnTo>
                <a:lnTo>
                  <a:pt x="1304839" y="677860"/>
                </a:lnTo>
                <a:lnTo>
                  <a:pt x="1306861" y="676273"/>
                </a:lnTo>
                <a:lnTo>
                  <a:pt x="1308659" y="674913"/>
                </a:lnTo>
                <a:lnTo>
                  <a:pt x="1310906" y="673553"/>
                </a:lnTo>
                <a:lnTo>
                  <a:pt x="1313154" y="672873"/>
                </a:lnTo>
                <a:lnTo>
                  <a:pt x="1315850" y="671966"/>
                </a:lnTo>
                <a:lnTo>
                  <a:pt x="1318322" y="671513"/>
                </a:lnTo>
                <a:close/>
                <a:moveTo>
                  <a:pt x="988416" y="671513"/>
                </a:moveTo>
                <a:lnTo>
                  <a:pt x="990920" y="671513"/>
                </a:lnTo>
                <a:lnTo>
                  <a:pt x="1065121" y="671513"/>
                </a:lnTo>
                <a:lnTo>
                  <a:pt x="1067624" y="671513"/>
                </a:lnTo>
                <a:lnTo>
                  <a:pt x="1070128" y="671966"/>
                </a:lnTo>
                <a:lnTo>
                  <a:pt x="1072632" y="672873"/>
                </a:lnTo>
                <a:lnTo>
                  <a:pt x="1074908" y="673553"/>
                </a:lnTo>
                <a:lnTo>
                  <a:pt x="1077184" y="674913"/>
                </a:lnTo>
                <a:lnTo>
                  <a:pt x="1079460" y="676273"/>
                </a:lnTo>
                <a:lnTo>
                  <a:pt x="1081281" y="677860"/>
                </a:lnTo>
                <a:lnTo>
                  <a:pt x="1083330" y="679900"/>
                </a:lnTo>
                <a:lnTo>
                  <a:pt x="1084923" y="681941"/>
                </a:lnTo>
                <a:lnTo>
                  <a:pt x="1086288" y="683981"/>
                </a:lnTo>
                <a:lnTo>
                  <a:pt x="1087654" y="686474"/>
                </a:lnTo>
                <a:lnTo>
                  <a:pt x="1088565" y="688968"/>
                </a:lnTo>
                <a:lnTo>
                  <a:pt x="1089703" y="691461"/>
                </a:lnTo>
                <a:lnTo>
                  <a:pt x="1090158" y="694181"/>
                </a:lnTo>
                <a:lnTo>
                  <a:pt x="1090613" y="696902"/>
                </a:lnTo>
                <a:lnTo>
                  <a:pt x="1090613" y="699848"/>
                </a:lnTo>
                <a:lnTo>
                  <a:pt x="1090613" y="1141426"/>
                </a:lnTo>
                <a:lnTo>
                  <a:pt x="1090613" y="1144373"/>
                </a:lnTo>
                <a:lnTo>
                  <a:pt x="1090158" y="1147320"/>
                </a:lnTo>
                <a:lnTo>
                  <a:pt x="1089703" y="1149813"/>
                </a:lnTo>
                <a:lnTo>
                  <a:pt x="1088565" y="1152534"/>
                </a:lnTo>
                <a:lnTo>
                  <a:pt x="1087654" y="1155254"/>
                </a:lnTo>
                <a:lnTo>
                  <a:pt x="1086288" y="1157521"/>
                </a:lnTo>
                <a:lnTo>
                  <a:pt x="1084923" y="1159787"/>
                </a:lnTo>
                <a:lnTo>
                  <a:pt x="1083330" y="1161601"/>
                </a:lnTo>
                <a:lnTo>
                  <a:pt x="1081281" y="1163414"/>
                </a:lnTo>
                <a:lnTo>
                  <a:pt x="1079460" y="1165228"/>
                </a:lnTo>
                <a:lnTo>
                  <a:pt x="1077184" y="1166588"/>
                </a:lnTo>
                <a:lnTo>
                  <a:pt x="1074908" y="1167721"/>
                </a:lnTo>
                <a:lnTo>
                  <a:pt x="1072632" y="1168855"/>
                </a:lnTo>
                <a:lnTo>
                  <a:pt x="1070128" y="1169535"/>
                </a:lnTo>
                <a:lnTo>
                  <a:pt x="1067624" y="1169761"/>
                </a:lnTo>
                <a:lnTo>
                  <a:pt x="1065121" y="1169988"/>
                </a:lnTo>
                <a:lnTo>
                  <a:pt x="990920" y="1169988"/>
                </a:lnTo>
                <a:lnTo>
                  <a:pt x="988416" y="1169761"/>
                </a:lnTo>
                <a:lnTo>
                  <a:pt x="985685" y="1169535"/>
                </a:lnTo>
                <a:lnTo>
                  <a:pt x="983181" y="1168855"/>
                </a:lnTo>
                <a:lnTo>
                  <a:pt x="980905" y="1167721"/>
                </a:lnTo>
                <a:lnTo>
                  <a:pt x="978629" y="1166588"/>
                </a:lnTo>
                <a:lnTo>
                  <a:pt x="976581" y="1165228"/>
                </a:lnTo>
                <a:lnTo>
                  <a:pt x="974532" y="1163414"/>
                </a:lnTo>
                <a:lnTo>
                  <a:pt x="972939" y="1161601"/>
                </a:lnTo>
                <a:lnTo>
                  <a:pt x="971118" y="1159787"/>
                </a:lnTo>
                <a:lnTo>
                  <a:pt x="969525" y="1157521"/>
                </a:lnTo>
                <a:lnTo>
                  <a:pt x="968387" y="1155254"/>
                </a:lnTo>
                <a:lnTo>
                  <a:pt x="967249" y="1152534"/>
                </a:lnTo>
                <a:lnTo>
                  <a:pt x="966338" y="1149813"/>
                </a:lnTo>
                <a:lnTo>
                  <a:pt x="965883" y="1147320"/>
                </a:lnTo>
                <a:lnTo>
                  <a:pt x="965200" y="1144373"/>
                </a:lnTo>
                <a:lnTo>
                  <a:pt x="965200" y="1141426"/>
                </a:lnTo>
                <a:lnTo>
                  <a:pt x="965200" y="699848"/>
                </a:lnTo>
                <a:lnTo>
                  <a:pt x="965200" y="696902"/>
                </a:lnTo>
                <a:lnTo>
                  <a:pt x="965883" y="694181"/>
                </a:lnTo>
                <a:lnTo>
                  <a:pt x="966338" y="691461"/>
                </a:lnTo>
                <a:lnTo>
                  <a:pt x="967249" y="688968"/>
                </a:lnTo>
                <a:lnTo>
                  <a:pt x="968387" y="686474"/>
                </a:lnTo>
                <a:lnTo>
                  <a:pt x="969525" y="683981"/>
                </a:lnTo>
                <a:lnTo>
                  <a:pt x="971118" y="681941"/>
                </a:lnTo>
                <a:lnTo>
                  <a:pt x="972939" y="679900"/>
                </a:lnTo>
                <a:lnTo>
                  <a:pt x="974532" y="677860"/>
                </a:lnTo>
                <a:lnTo>
                  <a:pt x="976581" y="676273"/>
                </a:lnTo>
                <a:lnTo>
                  <a:pt x="978629" y="674913"/>
                </a:lnTo>
                <a:lnTo>
                  <a:pt x="980905" y="673553"/>
                </a:lnTo>
                <a:lnTo>
                  <a:pt x="983181" y="672873"/>
                </a:lnTo>
                <a:lnTo>
                  <a:pt x="985685" y="671966"/>
                </a:lnTo>
                <a:lnTo>
                  <a:pt x="988416" y="671513"/>
                </a:lnTo>
                <a:close/>
                <a:moveTo>
                  <a:pt x="1471932" y="590550"/>
                </a:moveTo>
                <a:lnTo>
                  <a:pt x="1546133" y="590550"/>
                </a:lnTo>
                <a:lnTo>
                  <a:pt x="1548636" y="590777"/>
                </a:lnTo>
                <a:lnTo>
                  <a:pt x="1551140" y="591231"/>
                </a:lnTo>
                <a:lnTo>
                  <a:pt x="1553644" y="592139"/>
                </a:lnTo>
                <a:lnTo>
                  <a:pt x="1555920" y="593274"/>
                </a:lnTo>
                <a:lnTo>
                  <a:pt x="1558196" y="594635"/>
                </a:lnTo>
                <a:lnTo>
                  <a:pt x="1560472" y="596451"/>
                </a:lnTo>
                <a:lnTo>
                  <a:pt x="1562293" y="598267"/>
                </a:lnTo>
                <a:lnTo>
                  <a:pt x="1564342" y="600537"/>
                </a:lnTo>
                <a:lnTo>
                  <a:pt x="1565707" y="602806"/>
                </a:lnTo>
                <a:lnTo>
                  <a:pt x="1567300" y="605303"/>
                </a:lnTo>
                <a:lnTo>
                  <a:pt x="1568666" y="608026"/>
                </a:lnTo>
                <a:lnTo>
                  <a:pt x="1569577" y="610750"/>
                </a:lnTo>
                <a:lnTo>
                  <a:pt x="1570487" y="613927"/>
                </a:lnTo>
                <a:lnTo>
                  <a:pt x="1571170" y="617105"/>
                </a:lnTo>
                <a:lnTo>
                  <a:pt x="1571625" y="620282"/>
                </a:lnTo>
                <a:lnTo>
                  <a:pt x="1571625" y="623687"/>
                </a:lnTo>
                <a:lnTo>
                  <a:pt x="1571625" y="1136851"/>
                </a:lnTo>
                <a:lnTo>
                  <a:pt x="1571625" y="1140256"/>
                </a:lnTo>
                <a:lnTo>
                  <a:pt x="1571170" y="1143433"/>
                </a:lnTo>
                <a:lnTo>
                  <a:pt x="1570487" y="1146838"/>
                </a:lnTo>
                <a:lnTo>
                  <a:pt x="1569577" y="1149788"/>
                </a:lnTo>
                <a:lnTo>
                  <a:pt x="1568666" y="1152512"/>
                </a:lnTo>
                <a:lnTo>
                  <a:pt x="1567300" y="1155462"/>
                </a:lnTo>
                <a:lnTo>
                  <a:pt x="1565707" y="1157959"/>
                </a:lnTo>
                <a:lnTo>
                  <a:pt x="1564342" y="1160229"/>
                </a:lnTo>
                <a:lnTo>
                  <a:pt x="1562293" y="1162498"/>
                </a:lnTo>
                <a:lnTo>
                  <a:pt x="1560472" y="1164314"/>
                </a:lnTo>
                <a:lnTo>
                  <a:pt x="1558196" y="1165903"/>
                </a:lnTo>
                <a:lnTo>
                  <a:pt x="1555920" y="1167492"/>
                </a:lnTo>
                <a:lnTo>
                  <a:pt x="1553644" y="1168399"/>
                </a:lnTo>
                <a:lnTo>
                  <a:pt x="1551140" y="1169307"/>
                </a:lnTo>
                <a:lnTo>
                  <a:pt x="1548636" y="1169761"/>
                </a:lnTo>
                <a:lnTo>
                  <a:pt x="1546133" y="1169988"/>
                </a:lnTo>
                <a:lnTo>
                  <a:pt x="1471932" y="1169988"/>
                </a:lnTo>
                <a:lnTo>
                  <a:pt x="1469201" y="1169761"/>
                </a:lnTo>
                <a:lnTo>
                  <a:pt x="1466697" y="1169307"/>
                </a:lnTo>
                <a:lnTo>
                  <a:pt x="1464193" y="1168399"/>
                </a:lnTo>
                <a:lnTo>
                  <a:pt x="1461917" y="1167492"/>
                </a:lnTo>
                <a:lnTo>
                  <a:pt x="1459641" y="1165903"/>
                </a:lnTo>
                <a:lnTo>
                  <a:pt x="1457593" y="1164314"/>
                </a:lnTo>
                <a:lnTo>
                  <a:pt x="1455544" y="1162498"/>
                </a:lnTo>
                <a:lnTo>
                  <a:pt x="1453496" y="1160229"/>
                </a:lnTo>
                <a:lnTo>
                  <a:pt x="1452130" y="1157959"/>
                </a:lnTo>
                <a:lnTo>
                  <a:pt x="1450537" y="1155462"/>
                </a:lnTo>
                <a:lnTo>
                  <a:pt x="1449399" y="1152512"/>
                </a:lnTo>
                <a:lnTo>
                  <a:pt x="1448261" y="1149788"/>
                </a:lnTo>
                <a:lnTo>
                  <a:pt x="1447350" y="1146838"/>
                </a:lnTo>
                <a:lnTo>
                  <a:pt x="1446667" y="1143433"/>
                </a:lnTo>
                <a:lnTo>
                  <a:pt x="1446212" y="1140256"/>
                </a:lnTo>
                <a:lnTo>
                  <a:pt x="1446212" y="1136851"/>
                </a:lnTo>
                <a:lnTo>
                  <a:pt x="1446212" y="623687"/>
                </a:lnTo>
                <a:lnTo>
                  <a:pt x="1446212" y="620282"/>
                </a:lnTo>
                <a:lnTo>
                  <a:pt x="1446667" y="617105"/>
                </a:lnTo>
                <a:lnTo>
                  <a:pt x="1447350" y="613927"/>
                </a:lnTo>
                <a:lnTo>
                  <a:pt x="1448261" y="610750"/>
                </a:lnTo>
                <a:lnTo>
                  <a:pt x="1449399" y="608026"/>
                </a:lnTo>
                <a:lnTo>
                  <a:pt x="1450537" y="605303"/>
                </a:lnTo>
                <a:lnTo>
                  <a:pt x="1452130" y="602806"/>
                </a:lnTo>
                <a:lnTo>
                  <a:pt x="1453496" y="600537"/>
                </a:lnTo>
                <a:lnTo>
                  <a:pt x="1455544" y="598267"/>
                </a:lnTo>
                <a:lnTo>
                  <a:pt x="1457593" y="596451"/>
                </a:lnTo>
                <a:lnTo>
                  <a:pt x="1459641" y="594635"/>
                </a:lnTo>
                <a:lnTo>
                  <a:pt x="1461917" y="593274"/>
                </a:lnTo>
                <a:lnTo>
                  <a:pt x="1464193" y="592139"/>
                </a:lnTo>
                <a:lnTo>
                  <a:pt x="1466697" y="591231"/>
                </a:lnTo>
                <a:lnTo>
                  <a:pt x="1469201" y="590777"/>
                </a:lnTo>
                <a:lnTo>
                  <a:pt x="1471932" y="590550"/>
                </a:lnTo>
                <a:close/>
                <a:moveTo>
                  <a:pt x="1152617" y="590550"/>
                </a:moveTo>
                <a:lnTo>
                  <a:pt x="1226818" y="590550"/>
                </a:lnTo>
                <a:lnTo>
                  <a:pt x="1229322" y="590777"/>
                </a:lnTo>
                <a:lnTo>
                  <a:pt x="1232053" y="591231"/>
                </a:lnTo>
                <a:lnTo>
                  <a:pt x="1234557" y="592139"/>
                </a:lnTo>
                <a:lnTo>
                  <a:pt x="1236833" y="593274"/>
                </a:lnTo>
                <a:lnTo>
                  <a:pt x="1239109" y="594635"/>
                </a:lnTo>
                <a:lnTo>
                  <a:pt x="1241158" y="596451"/>
                </a:lnTo>
                <a:lnTo>
                  <a:pt x="1242978" y="598267"/>
                </a:lnTo>
                <a:lnTo>
                  <a:pt x="1244799" y="600537"/>
                </a:lnTo>
                <a:lnTo>
                  <a:pt x="1246620" y="602806"/>
                </a:lnTo>
                <a:lnTo>
                  <a:pt x="1248213" y="605303"/>
                </a:lnTo>
                <a:lnTo>
                  <a:pt x="1249352" y="608026"/>
                </a:lnTo>
                <a:lnTo>
                  <a:pt x="1250490" y="610750"/>
                </a:lnTo>
                <a:lnTo>
                  <a:pt x="1251400" y="613927"/>
                </a:lnTo>
                <a:lnTo>
                  <a:pt x="1251855" y="617105"/>
                </a:lnTo>
                <a:lnTo>
                  <a:pt x="1252538" y="620282"/>
                </a:lnTo>
                <a:lnTo>
                  <a:pt x="1252538" y="623687"/>
                </a:lnTo>
                <a:lnTo>
                  <a:pt x="1252538" y="1136851"/>
                </a:lnTo>
                <a:lnTo>
                  <a:pt x="1252538" y="1140256"/>
                </a:lnTo>
                <a:lnTo>
                  <a:pt x="1251855" y="1143433"/>
                </a:lnTo>
                <a:lnTo>
                  <a:pt x="1251400" y="1146838"/>
                </a:lnTo>
                <a:lnTo>
                  <a:pt x="1250490" y="1149788"/>
                </a:lnTo>
                <a:lnTo>
                  <a:pt x="1249352" y="1152512"/>
                </a:lnTo>
                <a:lnTo>
                  <a:pt x="1248213" y="1155462"/>
                </a:lnTo>
                <a:lnTo>
                  <a:pt x="1246620" y="1157959"/>
                </a:lnTo>
                <a:lnTo>
                  <a:pt x="1244799" y="1160229"/>
                </a:lnTo>
                <a:lnTo>
                  <a:pt x="1242978" y="1162498"/>
                </a:lnTo>
                <a:lnTo>
                  <a:pt x="1241158" y="1164314"/>
                </a:lnTo>
                <a:lnTo>
                  <a:pt x="1239109" y="1165903"/>
                </a:lnTo>
                <a:lnTo>
                  <a:pt x="1236833" y="1167492"/>
                </a:lnTo>
                <a:lnTo>
                  <a:pt x="1234557" y="1168399"/>
                </a:lnTo>
                <a:lnTo>
                  <a:pt x="1232053" y="1169307"/>
                </a:lnTo>
                <a:lnTo>
                  <a:pt x="1229322" y="1169761"/>
                </a:lnTo>
                <a:lnTo>
                  <a:pt x="1226818" y="1169988"/>
                </a:lnTo>
                <a:lnTo>
                  <a:pt x="1152617" y="1169988"/>
                </a:lnTo>
                <a:lnTo>
                  <a:pt x="1150114" y="1169761"/>
                </a:lnTo>
                <a:lnTo>
                  <a:pt x="1147610" y="1169307"/>
                </a:lnTo>
                <a:lnTo>
                  <a:pt x="1145106" y="1168399"/>
                </a:lnTo>
                <a:lnTo>
                  <a:pt x="1142830" y="1167492"/>
                </a:lnTo>
                <a:lnTo>
                  <a:pt x="1140554" y="1165903"/>
                </a:lnTo>
                <a:lnTo>
                  <a:pt x="1138278" y="1164314"/>
                </a:lnTo>
                <a:lnTo>
                  <a:pt x="1136457" y="1162498"/>
                </a:lnTo>
                <a:lnTo>
                  <a:pt x="1134409" y="1160229"/>
                </a:lnTo>
                <a:lnTo>
                  <a:pt x="1132815" y="1157959"/>
                </a:lnTo>
                <a:lnTo>
                  <a:pt x="1131450" y="1155462"/>
                </a:lnTo>
                <a:lnTo>
                  <a:pt x="1130084" y="1152512"/>
                </a:lnTo>
                <a:lnTo>
                  <a:pt x="1129174" y="1149788"/>
                </a:lnTo>
                <a:lnTo>
                  <a:pt x="1128036" y="1146838"/>
                </a:lnTo>
                <a:lnTo>
                  <a:pt x="1127580" y="1143433"/>
                </a:lnTo>
                <a:lnTo>
                  <a:pt x="1127125" y="1140256"/>
                </a:lnTo>
                <a:lnTo>
                  <a:pt x="1127125" y="1136851"/>
                </a:lnTo>
                <a:lnTo>
                  <a:pt x="1127125" y="623687"/>
                </a:lnTo>
                <a:lnTo>
                  <a:pt x="1127125" y="620282"/>
                </a:lnTo>
                <a:lnTo>
                  <a:pt x="1127580" y="617105"/>
                </a:lnTo>
                <a:lnTo>
                  <a:pt x="1128036" y="613927"/>
                </a:lnTo>
                <a:lnTo>
                  <a:pt x="1129174" y="610750"/>
                </a:lnTo>
                <a:lnTo>
                  <a:pt x="1130084" y="608026"/>
                </a:lnTo>
                <a:lnTo>
                  <a:pt x="1131450" y="605303"/>
                </a:lnTo>
                <a:lnTo>
                  <a:pt x="1132815" y="602806"/>
                </a:lnTo>
                <a:lnTo>
                  <a:pt x="1134409" y="600537"/>
                </a:lnTo>
                <a:lnTo>
                  <a:pt x="1136457" y="598267"/>
                </a:lnTo>
                <a:lnTo>
                  <a:pt x="1138278" y="596451"/>
                </a:lnTo>
                <a:lnTo>
                  <a:pt x="1140554" y="594635"/>
                </a:lnTo>
                <a:lnTo>
                  <a:pt x="1142830" y="593274"/>
                </a:lnTo>
                <a:lnTo>
                  <a:pt x="1145106" y="592139"/>
                </a:lnTo>
                <a:lnTo>
                  <a:pt x="1147610" y="591231"/>
                </a:lnTo>
                <a:lnTo>
                  <a:pt x="1150114" y="590777"/>
                </a:lnTo>
                <a:lnTo>
                  <a:pt x="1152617" y="590550"/>
                </a:lnTo>
                <a:close/>
                <a:moveTo>
                  <a:pt x="1633857" y="508000"/>
                </a:moveTo>
                <a:lnTo>
                  <a:pt x="1707830" y="508000"/>
                </a:lnTo>
                <a:lnTo>
                  <a:pt x="1710561" y="508227"/>
                </a:lnTo>
                <a:lnTo>
                  <a:pt x="1713065" y="508680"/>
                </a:lnTo>
                <a:lnTo>
                  <a:pt x="1715797" y="509814"/>
                </a:lnTo>
                <a:lnTo>
                  <a:pt x="1718073" y="510947"/>
                </a:lnTo>
                <a:lnTo>
                  <a:pt x="1720349" y="512534"/>
                </a:lnTo>
                <a:lnTo>
                  <a:pt x="1722170" y="514575"/>
                </a:lnTo>
                <a:lnTo>
                  <a:pt x="1724218" y="516842"/>
                </a:lnTo>
                <a:lnTo>
                  <a:pt x="1726039" y="519109"/>
                </a:lnTo>
                <a:lnTo>
                  <a:pt x="1727860" y="521829"/>
                </a:lnTo>
                <a:lnTo>
                  <a:pt x="1729453" y="524550"/>
                </a:lnTo>
                <a:lnTo>
                  <a:pt x="1730591" y="527950"/>
                </a:lnTo>
                <a:lnTo>
                  <a:pt x="1731729" y="531124"/>
                </a:lnTo>
                <a:lnTo>
                  <a:pt x="1732640" y="534752"/>
                </a:lnTo>
                <a:lnTo>
                  <a:pt x="1733095" y="538152"/>
                </a:lnTo>
                <a:lnTo>
                  <a:pt x="1733550" y="542006"/>
                </a:lnTo>
                <a:lnTo>
                  <a:pt x="1733550" y="545860"/>
                </a:lnTo>
                <a:lnTo>
                  <a:pt x="1733550" y="1132128"/>
                </a:lnTo>
                <a:lnTo>
                  <a:pt x="1733550" y="1135982"/>
                </a:lnTo>
                <a:lnTo>
                  <a:pt x="1733095" y="1139836"/>
                </a:lnTo>
                <a:lnTo>
                  <a:pt x="1732640" y="1143463"/>
                </a:lnTo>
                <a:lnTo>
                  <a:pt x="1731729" y="1146864"/>
                </a:lnTo>
                <a:lnTo>
                  <a:pt x="1730591" y="1150038"/>
                </a:lnTo>
                <a:lnTo>
                  <a:pt x="1729453" y="1153438"/>
                </a:lnTo>
                <a:lnTo>
                  <a:pt x="1727860" y="1156159"/>
                </a:lnTo>
                <a:lnTo>
                  <a:pt x="1726039" y="1158879"/>
                </a:lnTo>
                <a:lnTo>
                  <a:pt x="1724218" y="1161373"/>
                </a:lnTo>
                <a:lnTo>
                  <a:pt x="1722170" y="1163414"/>
                </a:lnTo>
                <a:lnTo>
                  <a:pt x="1720349" y="1165454"/>
                </a:lnTo>
                <a:lnTo>
                  <a:pt x="1718073" y="1167041"/>
                </a:lnTo>
                <a:lnTo>
                  <a:pt x="1715797" y="1168174"/>
                </a:lnTo>
                <a:lnTo>
                  <a:pt x="1713065" y="1169308"/>
                </a:lnTo>
                <a:lnTo>
                  <a:pt x="1710561" y="1169761"/>
                </a:lnTo>
                <a:lnTo>
                  <a:pt x="1707830" y="1169988"/>
                </a:lnTo>
                <a:lnTo>
                  <a:pt x="1633857" y="1169988"/>
                </a:lnTo>
                <a:lnTo>
                  <a:pt x="1631353" y="1169761"/>
                </a:lnTo>
                <a:lnTo>
                  <a:pt x="1628850" y="1169308"/>
                </a:lnTo>
                <a:lnTo>
                  <a:pt x="1626346" y="1168174"/>
                </a:lnTo>
                <a:lnTo>
                  <a:pt x="1624070" y="1167041"/>
                </a:lnTo>
                <a:lnTo>
                  <a:pt x="1621794" y="1165454"/>
                </a:lnTo>
                <a:lnTo>
                  <a:pt x="1619518" y="1163414"/>
                </a:lnTo>
                <a:lnTo>
                  <a:pt x="1617469" y="1161373"/>
                </a:lnTo>
                <a:lnTo>
                  <a:pt x="1615648" y="1158879"/>
                </a:lnTo>
                <a:lnTo>
                  <a:pt x="1614055" y="1156159"/>
                </a:lnTo>
                <a:lnTo>
                  <a:pt x="1612689" y="1153438"/>
                </a:lnTo>
                <a:lnTo>
                  <a:pt x="1611324" y="1150038"/>
                </a:lnTo>
                <a:lnTo>
                  <a:pt x="1610186" y="1146864"/>
                </a:lnTo>
                <a:lnTo>
                  <a:pt x="1609275" y="1143463"/>
                </a:lnTo>
                <a:lnTo>
                  <a:pt x="1608820" y="1139836"/>
                </a:lnTo>
                <a:lnTo>
                  <a:pt x="1608365" y="1135982"/>
                </a:lnTo>
                <a:lnTo>
                  <a:pt x="1608137" y="1132128"/>
                </a:lnTo>
                <a:lnTo>
                  <a:pt x="1608137" y="545860"/>
                </a:lnTo>
                <a:lnTo>
                  <a:pt x="1608365" y="542006"/>
                </a:lnTo>
                <a:lnTo>
                  <a:pt x="1608820" y="538152"/>
                </a:lnTo>
                <a:lnTo>
                  <a:pt x="1609275" y="534752"/>
                </a:lnTo>
                <a:lnTo>
                  <a:pt x="1610186" y="531124"/>
                </a:lnTo>
                <a:lnTo>
                  <a:pt x="1611324" y="527950"/>
                </a:lnTo>
                <a:lnTo>
                  <a:pt x="1612689" y="524550"/>
                </a:lnTo>
                <a:lnTo>
                  <a:pt x="1614055" y="521829"/>
                </a:lnTo>
                <a:lnTo>
                  <a:pt x="1615648" y="519109"/>
                </a:lnTo>
                <a:lnTo>
                  <a:pt x="1617469" y="516842"/>
                </a:lnTo>
                <a:lnTo>
                  <a:pt x="1619518" y="514575"/>
                </a:lnTo>
                <a:lnTo>
                  <a:pt x="1621794" y="512534"/>
                </a:lnTo>
                <a:lnTo>
                  <a:pt x="1624070" y="510947"/>
                </a:lnTo>
                <a:lnTo>
                  <a:pt x="1626346" y="509814"/>
                </a:lnTo>
                <a:lnTo>
                  <a:pt x="1628850" y="508680"/>
                </a:lnTo>
                <a:lnTo>
                  <a:pt x="1631353" y="508227"/>
                </a:lnTo>
                <a:lnTo>
                  <a:pt x="1633857" y="508000"/>
                </a:lnTo>
                <a:close/>
                <a:moveTo>
                  <a:pt x="1501548" y="319088"/>
                </a:moveTo>
                <a:lnTo>
                  <a:pt x="1733323" y="319088"/>
                </a:lnTo>
                <a:lnTo>
                  <a:pt x="1733323" y="319316"/>
                </a:lnTo>
                <a:lnTo>
                  <a:pt x="1733550" y="319316"/>
                </a:lnTo>
                <a:lnTo>
                  <a:pt x="1733550" y="464215"/>
                </a:lnTo>
                <a:lnTo>
                  <a:pt x="1637620" y="464215"/>
                </a:lnTo>
                <a:lnTo>
                  <a:pt x="1637620" y="418038"/>
                </a:lnTo>
                <a:lnTo>
                  <a:pt x="1318759" y="617303"/>
                </a:lnTo>
                <a:lnTo>
                  <a:pt x="1250723" y="574766"/>
                </a:lnTo>
                <a:lnTo>
                  <a:pt x="1253444" y="573174"/>
                </a:lnTo>
                <a:lnTo>
                  <a:pt x="1146628" y="506525"/>
                </a:lnTo>
                <a:lnTo>
                  <a:pt x="844096" y="695326"/>
                </a:lnTo>
                <a:lnTo>
                  <a:pt x="776287" y="653016"/>
                </a:lnTo>
                <a:lnTo>
                  <a:pt x="1147082" y="421450"/>
                </a:lnTo>
                <a:lnTo>
                  <a:pt x="1215118" y="463533"/>
                </a:lnTo>
                <a:lnTo>
                  <a:pt x="1214437" y="464215"/>
                </a:lnTo>
                <a:lnTo>
                  <a:pt x="1321253" y="530637"/>
                </a:lnTo>
                <a:lnTo>
                  <a:pt x="1564368" y="379141"/>
                </a:lnTo>
                <a:lnTo>
                  <a:pt x="1501548" y="379141"/>
                </a:lnTo>
                <a:lnTo>
                  <a:pt x="1501548" y="319088"/>
                </a:lnTo>
                <a:close/>
                <a:moveTo>
                  <a:pt x="229507" y="91395"/>
                </a:moveTo>
                <a:lnTo>
                  <a:pt x="225651" y="91621"/>
                </a:lnTo>
                <a:lnTo>
                  <a:pt x="221796" y="91848"/>
                </a:lnTo>
                <a:lnTo>
                  <a:pt x="218394" y="92075"/>
                </a:lnTo>
                <a:lnTo>
                  <a:pt x="214539" y="92755"/>
                </a:lnTo>
                <a:lnTo>
                  <a:pt x="210910" y="93662"/>
                </a:lnTo>
                <a:lnTo>
                  <a:pt x="207509" y="94570"/>
                </a:lnTo>
                <a:lnTo>
                  <a:pt x="204107" y="95704"/>
                </a:lnTo>
                <a:lnTo>
                  <a:pt x="200705" y="96837"/>
                </a:lnTo>
                <a:lnTo>
                  <a:pt x="197303" y="98198"/>
                </a:lnTo>
                <a:lnTo>
                  <a:pt x="194355" y="99559"/>
                </a:lnTo>
                <a:lnTo>
                  <a:pt x="191407" y="101373"/>
                </a:lnTo>
                <a:lnTo>
                  <a:pt x="188232" y="103187"/>
                </a:lnTo>
                <a:lnTo>
                  <a:pt x="185284" y="105002"/>
                </a:lnTo>
                <a:lnTo>
                  <a:pt x="182562" y="107270"/>
                </a:lnTo>
                <a:lnTo>
                  <a:pt x="179614" y="109311"/>
                </a:lnTo>
                <a:lnTo>
                  <a:pt x="177119" y="111579"/>
                </a:lnTo>
                <a:lnTo>
                  <a:pt x="174851" y="114073"/>
                </a:lnTo>
                <a:lnTo>
                  <a:pt x="172357" y="116568"/>
                </a:lnTo>
                <a:lnTo>
                  <a:pt x="170316" y="119062"/>
                </a:lnTo>
                <a:lnTo>
                  <a:pt x="168275" y="121784"/>
                </a:lnTo>
                <a:lnTo>
                  <a:pt x="166460" y="124505"/>
                </a:lnTo>
                <a:lnTo>
                  <a:pt x="164646" y="127454"/>
                </a:lnTo>
                <a:lnTo>
                  <a:pt x="162832" y="130402"/>
                </a:lnTo>
                <a:lnTo>
                  <a:pt x="161471" y="133350"/>
                </a:lnTo>
                <a:lnTo>
                  <a:pt x="160110" y="136525"/>
                </a:lnTo>
                <a:lnTo>
                  <a:pt x="158976" y="139700"/>
                </a:lnTo>
                <a:lnTo>
                  <a:pt x="158069" y="143102"/>
                </a:lnTo>
                <a:lnTo>
                  <a:pt x="156935" y="146277"/>
                </a:lnTo>
                <a:lnTo>
                  <a:pt x="156482" y="149679"/>
                </a:lnTo>
                <a:lnTo>
                  <a:pt x="156028" y="153080"/>
                </a:lnTo>
                <a:lnTo>
                  <a:pt x="155801" y="156709"/>
                </a:lnTo>
                <a:lnTo>
                  <a:pt x="155801" y="160111"/>
                </a:lnTo>
                <a:lnTo>
                  <a:pt x="155801" y="1330098"/>
                </a:lnTo>
                <a:lnTo>
                  <a:pt x="155801" y="1333500"/>
                </a:lnTo>
                <a:lnTo>
                  <a:pt x="156028" y="1337129"/>
                </a:lnTo>
                <a:lnTo>
                  <a:pt x="156482" y="1340531"/>
                </a:lnTo>
                <a:lnTo>
                  <a:pt x="156935" y="1343932"/>
                </a:lnTo>
                <a:lnTo>
                  <a:pt x="158069" y="1347561"/>
                </a:lnTo>
                <a:lnTo>
                  <a:pt x="158976" y="1350509"/>
                </a:lnTo>
                <a:lnTo>
                  <a:pt x="160110" y="1353684"/>
                </a:lnTo>
                <a:lnTo>
                  <a:pt x="161471" y="1357086"/>
                </a:lnTo>
                <a:lnTo>
                  <a:pt x="162832" y="1360034"/>
                </a:lnTo>
                <a:lnTo>
                  <a:pt x="164646" y="1362756"/>
                </a:lnTo>
                <a:lnTo>
                  <a:pt x="166460" y="1365931"/>
                </a:lnTo>
                <a:lnTo>
                  <a:pt x="168275" y="1368652"/>
                </a:lnTo>
                <a:lnTo>
                  <a:pt x="170316" y="1371373"/>
                </a:lnTo>
                <a:lnTo>
                  <a:pt x="172357" y="1373868"/>
                </a:lnTo>
                <a:lnTo>
                  <a:pt x="174851" y="1376590"/>
                </a:lnTo>
                <a:lnTo>
                  <a:pt x="177119" y="1378857"/>
                </a:lnTo>
                <a:lnTo>
                  <a:pt x="179614" y="1381125"/>
                </a:lnTo>
                <a:lnTo>
                  <a:pt x="182562" y="1383393"/>
                </a:lnTo>
                <a:lnTo>
                  <a:pt x="185284" y="1385207"/>
                </a:lnTo>
                <a:lnTo>
                  <a:pt x="188232" y="1387248"/>
                </a:lnTo>
                <a:lnTo>
                  <a:pt x="191407" y="1389063"/>
                </a:lnTo>
                <a:lnTo>
                  <a:pt x="194355" y="1390650"/>
                </a:lnTo>
                <a:lnTo>
                  <a:pt x="197303" y="1392238"/>
                </a:lnTo>
                <a:lnTo>
                  <a:pt x="200705" y="1393598"/>
                </a:lnTo>
                <a:lnTo>
                  <a:pt x="204107" y="1394959"/>
                </a:lnTo>
                <a:lnTo>
                  <a:pt x="207509" y="1395866"/>
                </a:lnTo>
                <a:lnTo>
                  <a:pt x="210910" y="1397000"/>
                </a:lnTo>
                <a:lnTo>
                  <a:pt x="214539" y="1397681"/>
                </a:lnTo>
                <a:lnTo>
                  <a:pt x="218394" y="1398134"/>
                </a:lnTo>
                <a:lnTo>
                  <a:pt x="221796" y="1398588"/>
                </a:lnTo>
                <a:lnTo>
                  <a:pt x="225651" y="1399041"/>
                </a:lnTo>
                <a:lnTo>
                  <a:pt x="229507" y="1399041"/>
                </a:lnTo>
                <a:lnTo>
                  <a:pt x="2280330" y="1399041"/>
                </a:lnTo>
                <a:lnTo>
                  <a:pt x="2284186" y="1399041"/>
                </a:lnTo>
                <a:lnTo>
                  <a:pt x="2288041" y="1398588"/>
                </a:lnTo>
                <a:lnTo>
                  <a:pt x="2291670" y="1398134"/>
                </a:lnTo>
                <a:lnTo>
                  <a:pt x="2295298" y="1397681"/>
                </a:lnTo>
                <a:lnTo>
                  <a:pt x="2299154" y="1397000"/>
                </a:lnTo>
                <a:lnTo>
                  <a:pt x="2302555" y="1395866"/>
                </a:lnTo>
                <a:lnTo>
                  <a:pt x="2305957" y="1394959"/>
                </a:lnTo>
                <a:lnTo>
                  <a:pt x="2309359" y="1393598"/>
                </a:lnTo>
                <a:lnTo>
                  <a:pt x="2312534" y="1392238"/>
                </a:lnTo>
                <a:lnTo>
                  <a:pt x="2315709" y="1390650"/>
                </a:lnTo>
                <a:lnTo>
                  <a:pt x="2318884" y="1389063"/>
                </a:lnTo>
                <a:lnTo>
                  <a:pt x="2321832" y="1387248"/>
                </a:lnTo>
                <a:lnTo>
                  <a:pt x="2324780" y="1385207"/>
                </a:lnTo>
                <a:lnTo>
                  <a:pt x="2327502" y="1383393"/>
                </a:lnTo>
                <a:lnTo>
                  <a:pt x="2330223" y="1381125"/>
                </a:lnTo>
                <a:lnTo>
                  <a:pt x="2332945" y="1378857"/>
                </a:lnTo>
                <a:lnTo>
                  <a:pt x="2335213" y="1376590"/>
                </a:lnTo>
                <a:lnTo>
                  <a:pt x="2337707" y="1373868"/>
                </a:lnTo>
                <a:lnTo>
                  <a:pt x="2339748" y="1371373"/>
                </a:lnTo>
                <a:lnTo>
                  <a:pt x="2341789" y="1368652"/>
                </a:lnTo>
                <a:lnTo>
                  <a:pt x="2343830" y="1365931"/>
                </a:lnTo>
                <a:lnTo>
                  <a:pt x="2345418" y="1362756"/>
                </a:lnTo>
                <a:lnTo>
                  <a:pt x="2347232" y="1360034"/>
                </a:lnTo>
                <a:lnTo>
                  <a:pt x="2348593" y="1357086"/>
                </a:lnTo>
                <a:lnTo>
                  <a:pt x="2350180" y="1353684"/>
                </a:lnTo>
                <a:lnTo>
                  <a:pt x="2351088" y="1350509"/>
                </a:lnTo>
                <a:lnTo>
                  <a:pt x="2351995" y="1347561"/>
                </a:lnTo>
                <a:lnTo>
                  <a:pt x="2352902" y="1343932"/>
                </a:lnTo>
                <a:lnTo>
                  <a:pt x="2353582" y="1340531"/>
                </a:lnTo>
                <a:lnTo>
                  <a:pt x="2354036" y="1337129"/>
                </a:lnTo>
                <a:lnTo>
                  <a:pt x="2354263" y="1333500"/>
                </a:lnTo>
                <a:lnTo>
                  <a:pt x="2354263" y="1330098"/>
                </a:lnTo>
                <a:lnTo>
                  <a:pt x="2354263" y="160111"/>
                </a:lnTo>
                <a:lnTo>
                  <a:pt x="2354263" y="156709"/>
                </a:lnTo>
                <a:lnTo>
                  <a:pt x="2354036" y="153080"/>
                </a:lnTo>
                <a:lnTo>
                  <a:pt x="2353582" y="149679"/>
                </a:lnTo>
                <a:lnTo>
                  <a:pt x="2352902" y="146277"/>
                </a:lnTo>
                <a:lnTo>
                  <a:pt x="2351995" y="143102"/>
                </a:lnTo>
                <a:lnTo>
                  <a:pt x="2351088" y="139700"/>
                </a:lnTo>
                <a:lnTo>
                  <a:pt x="2350180" y="136525"/>
                </a:lnTo>
                <a:lnTo>
                  <a:pt x="2348593" y="133350"/>
                </a:lnTo>
                <a:lnTo>
                  <a:pt x="2347232" y="130402"/>
                </a:lnTo>
                <a:lnTo>
                  <a:pt x="2345418" y="127454"/>
                </a:lnTo>
                <a:lnTo>
                  <a:pt x="2343830" y="124505"/>
                </a:lnTo>
                <a:lnTo>
                  <a:pt x="2341789" y="121784"/>
                </a:lnTo>
                <a:lnTo>
                  <a:pt x="2339748" y="119062"/>
                </a:lnTo>
                <a:lnTo>
                  <a:pt x="2337707" y="116568"/>
                </a:lnTo>
                <a:lnTo>
                  <a:pt x="2335213" y="114073"/>
                </a:lnTo>
                <a:lnTo>
                  <a:pt x="2332945" y="111579"/>
                </a:lnTo>
                <a:lnTo>
                  <a:pt x="2330223" y="109311"/>
                </a:lnTo>
                <a:lnTo>
                  <a:pt x="2327502" y="107270"/>
                </a:lnTo>
                <a:lnTo>
                  <a:pt x="2324780" y="105002"/>
                </a:lnTo>
                <a:lnTo>
                  <a:pt x="2321832" y="103187"/>
                </a:lnTo>
                <a:lnTo>
                  <a:pt x="2318884" y="101373"/>
                </a:lnTo>
                <a:lnTo>
                  <a:pt x="2315709" y="99559"/>
                </a:lnTo>
                <a:lnTo>
                  <a:pt x="2312534" y="98198"/>
                </a:lnTo>
                <a:lnTo>
                  <a:pt x="2309359" y="96837"/>
                </a:lnTo>
                <a:lnTo>
                  <a:pt x="2305957" y="95704"/>
                </a:lnTo>
                <a:lnTo>
                  <a:pt x="2302555" y="94570"/>
                </a:lnTo>
                <a:lnTo>
                  <a:pt x="2299154" y="93662"/>
                </a:lnTo>
                <a:lnTo>
                  <a:pt x="2295298" y="92755"/>
                </a:lnTo>
                <a:lnTo>
                  <a:pt x="2291670" y="92075"/>
                </a:lnTo>
                <a:lnTo>
                  <a:pt x="2288041" y="91848"/>
                </a:lnTo>
                <a:lnTo>
                  <a:pt x="2284186" y="91621"/>
                </a:lnTo>
                <a:lnTo>
                  <a:pt x="2280330" y="91395"/>
                </a:lnTo>
                <a:lnTo>
                  <a:pt x="229507" y="91395"/>
                </a:lnTo>
                <a:close/>
                <a:moveTo>
                  <a:pt x="81642" y="0"/>
                </a:moveTo>
                <a:lnTo>
                  <a:pt x="86178" y="0"/>
                </a:lnTo>
                <a:lnTo>
                  <a:pt x="2424113" y="0"/>
                </a:lnTo>
                <a:lnTo>
                  <a:pt x="2428648" y="0"/>
                </a:lnTo>
                <a:lnTo>
                  <a:pt x="2432730" y="227"/>
                </a:lnTo>
                <a:lnTo>
                  <a:pt x="2436813" y="680"/>
                </a:lnTo>
                <a:lnTo>
                  <a:pt x="2441122" y="1361"/>
                </a:lnTo>
                <a:lnTo>
                  <a:pt x="2445204" y="2268"/>
                </a:lnTo>
                <a:lnTo>
                  <a:pt x="2449286" y="3402"/>
                </a:lnTo>
                <a:lnTo>
                  <a:pt x="2452914" y="4536"/>
                </a:lnTo>
                <a:lnTo>
                  <a:pt x="2456770" y="5896"/>
                </a:lnTo>
                <a:lnTo>
                  <a:pt x="2460625" y="7484"/>
                </a:lnTo>
                <a:lnTo>
                  <a:pt x="2464480" y="9298"/>
                </a:lnTo>
                <a:lnTo>
                  <a:pt x="2467882" y="11339"/>
                </a:lnTo>
                <a:lnTo>
                  <a:pt x="2471284" y="13380"/>
                </a:lnTo>
                <a:lnTo>
                  <a:pt x="2474459" y="15421"/>
                </a:lnTo>
                <a:lnTo>
                  <a:pt x="2477861" y="17916"/>
                </a:lnTo>
                <a:lnTo>
                  <a:pt x="2480809" y="20184"/>
                </a:lnTo>
                <a:lnTo>
                  <a:pt x="2483757" y="22905"/>
                </a:lnTo>
                <a:lnTo>
                  <a:pt x="2486479" y="25400"/>
                </a:lnTo>
                <a:lnTo>
                  <a:pt x="2489200" y="28348"/>
                </a:lnTo>
                <a:lnTo>
                  <a:pt x="2491695" y="31296"/>
                </a:lnTo>
                <a:lnTo>
                  <a:pt x="2493963" y="34471"/>
                </a:lnTo>
                <a:lnTo>
                  <a:pt x="2496230" y="37646"/>
                </a:lnTo>
                <a:lnTo>
                  <a:pt x="2498272" y="40821"/>
                </a:lnTo>
                <a:lnTo>
                  <a:pt x="2499859" y="44450"/>
                </a:lnTo>
                <a:lnTo>
                  <a:pt x="2501673" y="47625"/>
                </a:lnTo>
                <a:lnTo>
                  <a:pt x="2503261" y="51480"/>
                </a:lnTo>
                <a:lnTo>
                  <a:pt x="2504395" y="54882"/>
                </a:lnTo>
                <a:lnTo>
                  <a:pt x="2505755" y="58737"/>
                </a:lnTo>
                <a:lnTo>
                  <a:pt x="2506663" y="62593"/>
                </a:lnTo>
                <a:lnTo>
                  <a:pt x="2507343" y="66221"/>
                </a:lnTo>
                <a:lnTo>
                  <a:pt x="2508023" y="70304"/>
                </a:lnTo>
                <a:lnTo>
                  <a:pt x="2508250" y="74159"/>
                </a:lnTo>
                <a:lnTo>
                  <a:pt x="2508250" y="78241"/>
                </a:lnTo>
                <a:lnTo>
                  <a:pt x="2508250" y="1411968"/>
                </a:lnTo>
                <a:lnTo>
                  <a:pt x="2508250" y="1416050"/>
                </a:lnTo>
                <a:lnTo>
                  <a:pt x="2508023" y="1420132"/>
                </a:lnTo>
                <a:lnTo>
                  <a:pt x="2507343" y="1423988"/>
                </a:lnTo>
                <a:lnTo>
                  <a:pt x="2506663" y="1427616"/>
                </a:lnTo>
                <a:lnTo>
                  <a:pt x="2505755" y="1431472"/>
                </a:lnTo>
                <a:lnTo>
                  <a:pt x="2504395" y="1435327"/>
                </a:lnTo>
                <a:lnTo>
                  <a:pt x="2503261" y="1439182"/>
                </a:lnTo>
                <a:lnTo>
                  <a:pt x="2501673" y="1442584"/>
                </a:lnTo>
                <a:lnTo>
                  <a:pt x="2499859" y="1446213"/>
                </a:lnTo>
                <a:lnTo>
                  <a:pt x="2498272" y="1449388"/>
                </a:lnTo>
                <a:lnTo>
                  <a:pt x="2496230" y="1452790"/>
                </a:lnTo>
                <a:lnTo>
                  <a:pt x="2493963" y="1455965"/>
                </a:lnTo>
                <a:lnTo>
                  <a:pt x="2491695" y="1458913"/>
                </a:lnTo>
                <a:lnTo>
                  <a:pt x="2489200" y="1462088"/>
                </a:lnTo>
                <a:lnTo>
                  <a:pt x="2486479" y="1464809"/>
                </a:lnTo>
                <a:lnTo>
                  <a:pt x="2483757" y="1467531"/>
                </a:lnTo>
                <a:lnTo>
                  <a:pt x="2480809" y="1470025"/>
                </a:lnTo>
                <a:lnTo>
                  <a:pt x="2477861" y="1472747"/>
                </a:lnTo>
                <a:lnTo>
                  <a:pt x="2474459" y="1475015"/>
                </a:lnTo>
                <a:lnTo>
                  <a:pt x="2471284" y="1477282"/>
                </a:lnTo>
                <a:lnTo>
                  <a:pt x="2467882" y="1479097"/>
                </a:lnTo>
                <a:lnTo>
                  <a:pt x="2464480" y="1480911"/>
                </a:lnTo>
                <a:lnTo>
                  <a:pt x="2460625" y="1482725"/>
                </a:lnTo>
                <a:lnTo>
                  <a:pt x="2456770" y="1484313"/>
                </a:lnTo>
                <a:lnTo>
                  <a:pt x="2452914" y="1485674"/>
                </a:lnTo>
                <a:lnTo>
                  <a:pt x="2449286" y="1487034"/>
                </a:lnTo>
                <a:lnTo>
                  <a:pt x="2445204" y="1487941"/>
                </a:lnTo>
                <a:lnTo>
                  <a:pt x="2441122" y="1488849"/>
                </a:lnTo>
                <a:lnTo>
                  <a:pt x="2436813" y="1489529"/>
                </a:lnTo>
                <a:lnTo>
                  <a:pt x="2432730" y="1489982"/>
                </a:lnTo>
                <a:lnTo>
                  <a:pt x="2428648" y="1490209"/>
                </a:lnTo>
                <a:lnTo>
                  <a:pt x="2424113" y="1490663"/>
                </a:lnTo>
                <a:lnTo>
                  <a:pt x="86178" y="1490663"/>
                </a:lnTo>
                <a:lnTo>
                  <a:pt x="81642" y="1490209"/>
                </a:lnTo>
                <a:lnTo>
                  <a:pt x="77333" y="1489982"/>
                </a:lnTo>
                <a:lnTo>
                  <a:pt x="73251" y="1489529"/>
                </a:lnTo>
                <a:lnTo>
                  <a:pt x="68942" y="1488849"/>
                </a:lnTo>
                <a:lnTo>
                  <a:pt x="64860" y="1487941"/>
                </a:lnTo>
                <a:lnTo>
                  <a:pt x="60778" y="1487034"/>
                </a:lnTo>
                <a:lnTo>
                  <a:pt x="57150" y="1485674"/>
                </a:lnTo>
                <a:lnTo>
                  <a:pt x="53294" y="1484313"/>
                </a:lnTo>
                <a:lnTo>
                  <a:pt x="49439" y="1482725"/>
                </a:lnTo>
                <a:lnTo>
                  <a:pt x="45810" y="1480911"/>
                </a:lnTo>
                <a:lnTo>
                  <a:pt x="42182" y="1479097"/>
                </a:lnTo>
                <a:lnTo>
                  <a:pt x="39007" y="1477282"/>
                </a:lnTo>
                <a:lnTo>
                  <a:pt x="35605" y="1475015"/>
                </a:lnTo>
                <a:lnTo>
                  <a:pt x="32430" y="1472747"/>
                </a:lnTo>
                <a:lnTo>
                  <a:pt x="29255" y="1470025"/>
                </a:lnTo>
                <a:lnTo>
                  <a:pt x="26307" y="1467531"/>
                </a:lnTo>
                <a:lnTo>
                  <a:pt x="23585" y="1464809"/>
                </a:lnTo>
                <a:lnTo>
                  <a:pt x="21091" y="1462088"/>
                </a:lnTo>
                <a:lnTo>
                  <a:pt x="18596" y="1458913"/>
                </a:lnTo>
                <a:lnTo>
                  <a:pt x="16101" y="1455965"/>
                </a:lnTo>
                <a:lnTo>
                  <a:pt x="13833" y="1452790"/>
                </a:lnTo>
                <a:lnTo>
                  <a:pt x="12019" y="1449388"/>
                </a:lnTo>
                <a:lnTo>
                  <a:pt x="9978" y="1446213"/>
                </a:lnTo>
                <a:lnTo>
                  <a:pt x="8391" y="1442584"/>
                </a:lnTo>
                <a:lnTo>
                  <a:pt x="6803" y="1439182"/>
                </a:lnTo>
                <a:lnTo>
                  <a:pt x="5442" y="1435327"/>
                </a:lnTo>
                <a:lnTo>
                  <a:pt x="4308" y="1431472"/>
                </a:lnTo>
                <a:lnTo>
                  <a:pt x="3401" y="1427616"/>
                </a:lnTo>
                <a:lnTo>
                  <a:pt x="2494" y="1423988"/>
                </a:lnTo>
                <a:lnTo>
                  <a:pt x="2041" y="1420132"/>
                </a:lnTo>
                <a:lnTo>
                  <a:pt x="1814" y="1416050"/>
                </a:lnTo>
                <a:lnTo>
                  <a:pt x="1587" y="1411968"/>
                </a:lnTo>
                <a:lnTo>
                  <a:pt x="1587" y="78241"/>
                </a:lnTo>
                <a:lnTo>
                  <a:pt x="1814" y="74159"/>
                </a:lnTo>
                <a:lnTo>
                  <a:pt x="2041" y="70304"/>
                </a:lnTo>
                <a:lnTo>
                  <a:pt x="2494" y="66221"/>
                </a:lnTo>
                <a:lnTo>
                  <a:pt x="3401" y="62593"/>
                </a:lnTo>
                <a:lnTo>
                  <a:pt x="4308" y="58737"/>
                </a:lnTo>
                <a:lnTo>
                  <a:pt x="5442" y="54882"/>
                </a:lnTo>
                <a:lnTo>
                  <a:pt x="6803" y="51480"/>
                </a:lnTo>
                <a:lnTo>
                  <a:pt x="8391" y="47625"/>
                </a:lnTo>
                <a:lnTo>
                  <a:pt x="9978" y="44450"/>
                </a:lnTo>
                <a:lnTo>
                  <a:pt x="12019" y="40821"/>
                </a:lnTo>
                <a:lnTo>
                  <a:pt x="13833" y="37646"/>
                </a:lnTo>
                <a:lnTo>
                  <a:pt x="16101" y="34471"/>
                </a:lnTo>
                <a:lnTo>
                  <a:pt x="18596" y="31296"/>
                </a:lnTo>
                <a:lnTo>
                  <a:pt x="21091" y="28348"/>
                </a:lnTo>
                <a:lnTo>
                  <a:pt x="23585" y="25400"/>
                </a:lnTo>
                <a:lnTo>
                  <a:pt x="26307" y="22905"/>
                </a:lnTo>
                <a:lnTo>
                  <a:pt x="29255" y="20184"/>
                </a:lnTo>
                <a:lnTo>
                  <a:pt x="32430" y="17916"/>
                </a:lnTo>
                <a:lnTo>
                  <a:pt x="35605" y="15421"/>
                </a:lnTo>
                <a:lnTo>
                  <a:pt x="39007" y="13380"/>
                </a:lnTo>
                <a:lnTo>
                  <a:pt x="42182" y="11339"/>
                </a:lnTo>
                <a:lnTo>
                  <a:pt x="45810" y="9298"/>
                </a:lnTo>
                <a:lnTo>
                  <a:pt x="49439" y="7484"/>
                </a:lnTo>
                <a:lnTo>
                  <a:pt x="53294" y="5896"/>
                </a:lnTo>
                <a:lnTo>
                  <a:pt x="57150" y="4536"/>
                </a:lnTo>
                <a:lnTo>
                  <a:pt x="60778" y="3402"/>
                </a:lnTo>
                <a:lnTo>
                  <a:pt x="64860" y="2268"/>
                </a:lnTo>
                <a:lnTo>
                  <a:pt x="68942" y="1361"/>
                </a:lnTo>
                <a:lnTo>
                  <a:pt x="73251" y="680"/>
                </a:lnTo>
                <a:lnTo>
                  <a:pt x="77333" y="227"/>
                </a:lnTo>
                <a:lnTo>
                  <a:pt x="81642" y="0"/>
                </a:lnTo>
                <a:close/>
              </a:path>
            </a:pathLst>
          </a:custGeom>
          <a:solidFill>
            <a:srgbClr val="E61B20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113">
            <a:extLst>
              <a:ext uri="{FF2B5EF4-FFF2-40B4-BE49-F238E27FC236}">
                <a16:creationId xmlns:a16="http://schemas.microsoft.com/office/drawing/2014/main" id="{C83A088A-946B-0687-DC07-5CA655A31F16}"/>
              </a:ext>
            </a:extLst>
          </p:cNvPr>
          <p:cNvSpPr txBox="1"/>
          <p:nvPr/>
        </p:nvSpPr>
        <p:spPr>
          <a:xfrm>
            <a:off x="4728755" y="4714980"/>
            <a:ext cx="75395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18" name="Freeform 26">
            <a:extLst>
              <a:ext uri="{FF2B5EF4-FFF2-40B4-BE49-F238E27FC236}">
                <a16:creationId xmlns:a16="http://schemas.microsoft.com/office/drawing/2014/main" id="{7C208E1E-BACA-831E-8FD7-C15ACC1B430D}"/>
              </a:ext>
            </a:extLst>
          </p:cNvPr>
          <p:cNvSpPr>
            <a:spLocks/>
          </p:cNvSpPr>
          <p:nvPr/>
        </p:nvSpPr>
        <p:spPr bwMode="auto">
          <a:xfrm>
            <a:off x="6671270" y="4670022"/>
            <a:ext cx="1503924" cy="1483376"/>
          </a:xfrm>
          <a:custGeom>
            <a:avLst/>
            <a:gdLst>
              <a:gd name="T0" fmla="*/ 0 w 46"/>
              <a:gd name="T1" fmla="*/ 43 h 43"/>
              <a:gd name="T2" fmla="*/ 23 w 46"/>
              <a:gd name="T3" fmla="*/ 43 h 43"/>
              <a:gd name="T4" fmla="*/ 46 w 46"/>
              <a:gd name="T5" fmla="*/ 21 h 43"/>
              <a:gd name="T6" fmla="*/ 23 w 46"/>
              <a:gd name="T7" fmla="*/ 0 h 43"/>
              <a:gd name="T8" fmla="*/ 0 w 46"/>
              <a:gd name="T9" fmla="*/ 0 h 43"/>
              <a:gd name="T10" fmla="*/ 0 w 46"/>
              <a:gd name="T11" fmla="*/ 13 h 43"/>
              <a:gd name="T12" fmla="*/ 23 w 46"/>
              <a:gd name="T13" fmla="*/ 13 h 43"/>
              <a:gd name="T14" fmla="*/ 32 w 46"/>
              <a:gd name="T15" fmla="*/ 21 h 43"/>
              <a:gd name="T16" fmla="*/ 23 w 46"/>
              <a:gd name="T17" fmla="*/ 30 h 43"/>
              <a:gd name="T18" fmla="*/ 0 w 46"/>
              <a:gd name="T19" fmla="*/ 30 h 43"/>
              <a:gd name="T20" fmla="*/ 0 w 46"/>
              <a:gd name="T21" fmla="*/ 43 h 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6" h="43">
                <a:moveTo>
                  <a:pt x="0" y="43"/>
                </a:moveTo>
                <a:cubicBezTo>
                  <a:pt x="23" y="43"/>
                  <a:pt x="23" y="43"/>
                  <a:pt x="23" y="43"/>
                </a:cubicBezTo>
                <a:cubicBezTo>
                  <a:pt x="35" y="43"/>
                  <a:pt x="46" y="33"/>
                  <a:pt x="46" y="21"/>
                </a:cubicBezTo>
                <a:cubicBezTo>
                  <a:pt x="46" y="9"/>
                  <a:pt x="35" y="0"/>
                  <a:pt x="2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3" y="13"/>
                  <a:pt x="23" y="13"/>
                  <a:pt x="23" y="13"/>
                </a:cubicBezTo>
                <a:cubicBezTo>
                  <a:pt x="28" y="13"/>
                  <a:pt x="32" y="17"/>
                  <a:pt x="32" y="21"/>
                </a:cubicBezTo>
                <a:cubicBezTo>
                  <a:pt x="32" y="26"/>
                  <a:pt x="28" y="30"/>
                  <a:pt x="23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3"/>
                </a:lnTo>
                <a:close/>
              </a:path>
            </a:pathLst>
          </a:custGeom>
          <a:gradFill>
            <a:gsLst>
              <a:gs pos="0">
                <a:srgbClr val="F35541">
                  <a:alpha val="33000"/>
                </a:srgbClr>
              </a:gs>
              <a:gs pos="100000">
                <a:srgbClr val="C10000"/>
              </a:gs>
            </a:gsLst>
            <a:lin ang="2700000" scaled="1"/>
          </a:gradFill>
          <a:ln w="77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ym typeface="HarmonyOS Sans SC Light" panose="00000400000000000000" pitchFamily="2" charset="-122"/>
            </a:endParaRPr>
          </a:p>
        </p:txBody>
      </p:sp>
      <p:sp>
        <p:nvSpPr>
          <p:cNvPr id="19" name="KSO_Shape">
            <a:extLst>
              <a:ext uri="{FF2B5EF4-FFF2-40B4-BE49-F238E27FC236}">
                <a16:creationId xmlns:a16="http://schemas.microsoft.com/office/drawing/2014/main" id="{2415EA0A-7E81-B0BD-9A00-84144A5420EE}"/>
              </a:ext>
            </a:extLst>
          </p:cNvPr>
          <p:cNvSpPr>
            <a:spLocks/>
          </p:cNvSpPr>
          <p:nvPr/>
        </p:nvSpPr>
        <p:spPr bwMode="auto">
          <a:xfrm>
            <a:off x="6911963" y="5218729"/>
            <a:ext cx="446450" cy="385960"/>
          </a:xfrm>
          <a:custGeom>
            <a:avLst/>
            <a:gdLst/>
            <a:ahLst/>
            <a:cxnLst/>
            <a:rect l="0" t="0" r="r" b="b"/>
            <a:pathLst>
              <a:path w="7982857" h="6899275">
                <a:moveTo>
                  <a:pt x="2269670" y="6268368"/>
                </a:moveTo>
                <a:lnTo>
                  <a:pt x="2336823" y="6390458"/>
                </a:lnTo>
                <a:lnTo>
                  <a:pt x="2508133" y="6390458"/>
                </a:lnTo>
                <a:lnTo>
                  <a:pt x="2317253" y="6806763"/>
                </a:lnTo>
                <a:lnTo>
                  <a:pt x="1979228" y="6826333"/>
                </a:lnTo>
                <a:lnTo>
                  <a:pt x="2269670" y="6268368"/>
                </a:lnTo>
                <a:close/>
                <a:moveTo>
                  <a:pt x="5790905" y="6247025"/>
                </a:moveTo>
                <a:lnTo>
                  <a:pt x="6201876" y="6899275"/>
                </a:lnTo>
                <a:lnTo>
                  <a:pt x="5936793" y="6899275"/>
                </a:lnTo>
                <a:lnTo>
                  <a:pt x="5643877" y="6390458"/>
                </a:lnTo>
                <a:lnTo>
                  <a:pt x="5711739" y="6390458"/>
                </a:lnTo>
                <a:lnTo>
                  <a:pt x="5790905" y="6247025"/>
                </a:lnTo>
                <a:close/>
                <a:moveTo>
                  <a:pt x="2645991" y="6089794"/>
                </a:moveTo>
                <a:lnTo>
                  <a:pt x="5470791" y="6089794"/>
                </a:lnTo>
                <a:lnTo>
                  <a:pt x="5643877" y="6390458"/>
                </a:lnTo>
                <a:lnTo>
                  <a:pt x="2508133" y="6390458"/>
                </a:lnTo>
                <a:lnTo>
                  <a:pt x="2645991" y="6089794"/>
                </a:lnTo>
                <a:close/>
                <a:moveTo>
                  <a:pt x="2786760" y="5274993"/>
                </a:moveTo>
                <a:lnTo>
                  <a:pt x="2845640" y="5391504"/>
                </a:lnTo>
                <a:lnTo>
                  <a:pt x="2966164" y="5391504"/>
                </a:lnTo>
                <a:lnTo>
                  <a:pt x="2645991" y="6089794"/>
                </a:lnTo>
                <a:lnTo>
                  <a:pt x="2469364" y="6089794"/>
                </a:lnTo>
                <a:lnTo>
                  <a:pt x="2415490" y="5988234"/>
                </a:lnTo>
                <a:lnTo>
                  <a:pt x="2786760" y="5274993"/>
                </a:lnTo>
                <a:close/>
                <a:moveTo>
                  <a:pt x="5176067" y="5271217"/>
                </a:moveTo>
                <a:lnTo>
                  <a:pt x="5641338" y="6009648"/>
                </a:lnTo>
                <a:lnTo>
                  <a:pt x="5597878" y="6089794"/>
                </a:lnTo>
                <a:lnTo>
                  <a:pt x="5470791" y="6089794"/>
                </a:lnTo>
                <a:lnTo>
                  <a:pt x="5068801" y="5391504"/>
                </a:lnTo>
                <a:lnTo>
                  <a:pt x="5107741" y="5391504"/>
                </a:lnTo>
                <a:lnTo>
                  <a:pt x="5176067" y="5271217"/>
                </a:lnTo>
                <a:close/>
                <a:moveTo>
                  <a:pt x="3077919" y="5147770"/>
                </a:moveTo>
                <a:lnTo>
                  <a:pt x="4928488" y="5147770"/>
                </a:lnTo>
                <a:lnTo>
                  <a:pt x="5068801" y="5391504"/>
                </a:lnTo>
                <a:lnTo>
                  <a:pt x="2966164" y="5391504"/>
                </a:lnTo>
                <a:lnTo>
                  <a:pt x="3077919" y="5147770"/>
                </a:lnTo>
                <a:close/>
                <a:moveTo>
                  <a:pt x="4681978" y="4487050"/>
                </a:moveTo>
                <a:lnTo>
                  <a:pt x="5052716" y="5075447"/>
                </a:lnTo>
                <a:lnTo>
                  <a:pt x="5013450" y="5147770"/>
                </a:lnTo>
                <a:lnTo>
                  <a:pt x="4928488" y="5147770"/>
                </a:lnTo>
                <a:lnTo>
                  <a:pt x="4592045" y="4563342"/>
                </a:lnTo>
                <a:lnTo>
                  <a:pt x="4637174" y="4563342"/>
                </a:lnTo>
                <a:lnTo>
                  <a:pt x="4681978" y="4487050"/>
                </a:lnTo>
                <a:close/>
                <a:moveTo>
                  <a:pt x="3227655" y="4427996"/>
                </a:moveTo>
                <a:lnTo>
                  <a:pt x="3316207" y="4563342"/>
                </a:lnTo>
                <a:lnTo>
                  <a:pt x="3345885" y="4563342"/>
                </a:lnTo>
                <a:lnTo>
                  <a:pt x="3077919" y="5147770"/>
                </a:lnTo>
                <a:lnTo>
                  <a:pt x="2921251" y="5147770"/>
                </a:lnTo>
                <a:lnTo>
                  <a:pt x="2889035" y="5078514"/>
                </a:lnTo>
                <a:lnTo>
                  <a:pt x="3227655" y="4427996"/>
                </a:lnTo>
                <a:close/>
                <a:moveTo>
                  <a:pt x="6909955" y="3670153"/>
                </a:moveTo>
                <a:lnTo>
                  <a:pt x="7210879" y="3674318"/>
                </a:lnTo>
                <a:lnTo>
                  <a:pt x="5790905" y="6247025"/>
                </a:lnTo>
                <a:lnTo>
                  <a:pt x="5641338" y="6009648"/>
                </a:lnTo>
                <a:lnTo>
                  <a:pt x="6909955" y="3670153"/>
                </a:lnTo>
                <a:close/>
                <a:moveTo>
                  <a:pt x="5823843" y="3655120"/>
                </a:moveTo>
                <a:lnTo>
                  <a:pt x="6091941" y="3658831"/>
                </a:lnTo>
                <a:lnTo>
                  <a:pt x="5176067" y="5271217"/>
                </a:lnTo>
                <a:lnTo>
                  <a:pt x="5052716" y="5075447"/>
                </a:lnTo>
                <a:lnTo>
                  <a:pt x="5823843" y="3655120"/>
                </a:lnTo>
                <a:close/>
                <a:moveTo>
                  <a:pt x="1960507" y="3639999"/>
                </a:moveTo>
                <a:lnTo>
                  <a:pt x="2219883" y="3639999"/>
                </a:lnTo>
                <a:lnTo>
                  <a:pt x="2889035" y="5078514"/>
                </a:lnTo>
                <a:lnTo>
                  <a:pt x="2786760" y="5274993"/>
                </a:lnTo>
                <a:lnTo>
                  <a:pt x="1960507" y="3639999"/>
                </a:lnTo>
                <a:close/>
                <a:moveTo>
                  <a:pt x="823985" y="3639999"/>
                </a:moveTo>
                <a:lnTo>
                  <a:pt x="1169826" y="3639999"/>
                </a:lnTo>
                <a:lnTo>
                  <a:pt x="2415490" y="5988234"/>
                </a:lnTo>
                <a:lnTo>
                  <a:pt x="2269670" y="6268368"/>
                </a:lnTo>
                <a:lnTo>
                  <a:pt x="823985" y="3639999"/>
                </a:lnTo>
                <a:close/>
                <a:moveTo>
                  <a:pt x="7147462" y="3519004"/>
                </a:moveTo>
                <a:lnTo>
                  <a:pt x="7982857" y="3522966"/>
                </a:lnTo>
                <a:lnTo>
                  <a:pt x="7982857" y="3685004"/>
                </a:lnTo>
                <a:lnTo>
                  <a:pt x="7210879" y="3674318"/>
                </a:lnTo>
                <a:lnTo>
                  <a:pt x="7219510" y="3658680"/>
                </a:lnTo>
                <a:lnTo>
                  <a:pt x="7147462" y="3519004"/>
                </a:lnTo>
                <a:close/>
                <a:moveTo>
                  <a:pt x="6075690" y="3513921"/>
                </a:moveTo>
                <a:lnTo>
                  <a:pt x="6844742" y="3517569"/>
                </a:lnTo>
                <a:lnTo>
                  <a:pt x="6916177" y="3658680"/>
                </a:lnTo>
                <a:lnTo>
                  <a:pt x="6909955" y="3670153"/>
                </a:lnTo>
                <a:lnTo>
                  <a:pt x="6091941" y="3658831"/>
                </a:lnTo>
                <a:lnTo>
                  <a:pt x="6125375" y="3599970"/>
                </a:lnTo>
                <a:lnTo>
                  <a:pt x="6075690" y="3513921"/>
                </a:lnTo>
                <a:close/>
                <a:moveTo>
                  <a:pt x="5138146" y="3509475"/>
                </a:moveTo>
                <a:lnTo>
                  <a:pt x="5822338" y="3512720"/>
                </a:lnTo>
                <a:lnTo>
                  <a:pt x="5862961" y="3583069"/>
                </a:lnTo>
                <a:lnTo>
                  <a:pt x="5823843" y="3655120"/>
                </a:lnTo>
                <a:lnTo>
                  <a:pt x="5175803" y="3646150"/>
                </a:lnTo>
                <a:lnTo>
                  <a:pt x="5202922" y="3599970"/>
                </a:lnTo>
                <a:lnTo>
                  <a:pt x="5138146" y="3509475"/>
                </a:lnTo>
                <a:close/>
                <a:moveTo>
                  <a:pt x="2230189" y="3492304"/>
                </a:moveTo>
                <a:lnTo>
                  <a:pt x="2729612" y="3510026"/>
                </a:lnTo>
                <a:lnTo>
                  <a:pt x="2674848" y="3583069"/>
                </a:lnTo>
                <a:lnTo>
                  <a:pt x="2712096" y="3639999"/>
                </a:lnTo>
                <a:lnTo>
                  <a:pt x="2219883" y="3639999"/>
                </a:lnTo>
                <a:lnTo>
                  <a:pt x="2184712" y="3564388"/>
                </a:lnTo>
                <a:lnTo>
                  <a:pt x="2230189" y="3492304"/>
                </a:lnTo>
                <a:close/>
                <a:moveTo>
                  <a:pt x="1185108" y="3455220"/>
                </a:moveTo>
                <a:lnTo>
                  <a:pt x="1972707" y="3483168"/>
                </a:lnTo>
                <a:lnTo>
                  <a:pt x="1922297" y="3564388"/>
                </a:lnTo>
                <a:lnTo>
                  <a:pt x="1960507" y="3639999"/>
                </a:lnTo>
                <a:lnTo>
                  <a:pt x="1169826" y="3639999"/>
                </a:lnTo>
                <a:lnTo>
                  <a:pt x="1129717" y="3564388"/>
                </a:lnTo>
                <a:lnTo>
                  <a:pt x="1185108" y="3455220"/>
                </a:lnTo>
                <a:close/>
                <a:moveTo>
                  <a:pt x="0" y="3413167"/>
                </a:moveTo>
                <a:lnTo>
                  <a:pt x="828156" y="3442553"/>
                </a:lnTo>
                <a:lnTo>
                  <a:pt x="772121" y="3545708"/>
                </a:lnTo>
                <a:lnTo>
                  <a:pt x="823985" y="3639999"/>
                </a:lnTo>
                <a:lnTo>
                  <a:pt x="35582" y="3639999"/>
                </a:lnTo>
                <a:lnTo>
                  <a:pt x="0" y="3413167"/>
                </a:lnTo>
                <a:close/>
                <a:moveTo>
                  <a:pt x="3432477" y="2676627"/>
                </a:moveTo>
                <a:lnTo>
                  <a:pt x="4449381" y="2676627"/>
                </a:lnTo>
                <a:lnTo>
                  <a:pt x="4239550" y="3036002"/>
                </a:lnTo>
                <a:lnTo>
                  <a:pt x="4353411" y="3148083"/>
                </a:lnTo>
                <a:lnTo>
                  <a:pt x="4595876" y="2751902"/>
                </a:lnTo>
                <a:lnTo>
                  <a:pt x="5138146" y="3509475"/>
                </a:lnTo>
                <a:lnTo>
                  <a:pt x="4712785" y="3507458"/>
                </a:lnTo>
                <a:lnTo>
                  <a:pt x="4731466" y="3639999"/>
                </a:lnTo>
                <a:lnTo>
                  <a:pt x="5175803" y="3646150"/>
                </a:lnTo>
                <a:lnTo>
                  <a:pt x="4681978" y="4487050"/>
                </a:lnTo>
                <a:lnTo>
                  <a:pt x="4409452" y="4054525"/>
                </a:lnTo>
                <a:lnTo>
                  <a:pt x="4353411" y="4148816"/>
                </a:lnTo>
                <a:lnTo>
                  <a:pt x="4592045" y="4563342"/>
                </a:lnTo>
                <a:lnTo>
                  <a:pt x="3345885" y="4563342"/>
                </a:lnTo>
                <a:lnTo>
                  <a:pt x="3467429" y="4298259"/>
                </a:lnTo>
                <a:lnTo>
                  <a:pt x="3354457" y="4184398"/>
                </a:lnTo>
                <a:lnTo>
                  <a:pt x="3227655" y="4427996"/>
                </a:lnTo>
                <a:lnTo>
                  <a:pt x="2712096" y="3639999"/>
                </a:lnTo>
                <a:lnTo>
                  <a:pt x="3164985" y="3639999"/>
                </a:lnTo>
                <a:lnTo>
                  <a:pt x="3183665" y="3526138"/>
                </a:lnTo>
                <a:lnTo>
                  <a:pt x="2729612" y="3510026"/>
                </a:lnTo>
                <a:lnTo>
                  <a:pt x="3283413" y="2771384"/>
                </a:lnTo>
                <a:lnTo>
                  <a:pt x="3486999" y="3148083"/>
                </a:lnTo>
                <a:lnTo>
                  <a:pt x="3638221" y="3055571"/>
                </a:lnTo>
                <a:lnTo>
                  <a:pt x="3432477" y="2676627"/>
                </a:lnTo>
                <a:close/>
                <a:moveTo>
                  <a:pt x="3114402" y="2090791"/>
                </a:moveTo>
                <a:lnTo>
                  <a:pt x="3432477" y="2676627"/>
                </a:lnTo>
                <a:lnTo>
                  <a:pt x="3354457" y="2676627"/>
                </a:lnTo>
                <a:lnTo>
                  <a:pt x="3283413" y="2771384"/>
                </a:lnTo>
                <a:lnTo>
                  <a:pt x="3007320" y="2260521"/>
                </a:lnTo>
                <a:lnTo>
                  <a:pt x="3114402" y="2090791"/>
                </a:lnTo>
                <a:close/>
                <a:moveTo>
                  <a:pt x="2878960" y="2023013"/>
                </a:moveTo>
                <a:lnTo>
                  <a:pt x="3007320" y="2260521"/>
                </a:lnTo>
                <a:lnTo>
                  <a:pt x="2230189" y="3492304"/>
                </a:lnTo>
                <a:lnTo>
                  <a:pt x="1972707" y="3483168"/>
                </a:lnTo>
                <a:lnTo>
                  <a:pt x="2878960" y="2023013"/>
                </a:lnTo>
                <a:close/>
                <a:moveTo>
                  <a:pt x="4855540" y="1981007"/>
                </a:moveTo>
                <a:lnTo>
                  <a:pt x="4937839" y="1981007"/>
                </a:lnTo>
                <a:lnTo>
                  <a:pt x="5000867" y="2090154"/>
                </a:lnTo>
                <a:lnTo>
                  <a:pt x="4595876" y="2751902"/>
                </a:lnTo>
                <a:lnTo>
                  <a:pt x="4541994" y="2676627"/>
                </a:lnTo>
                <a:lnTo>
                  <a:pt x="4449381" y="2676627"/>
                </a:lnTo>
                <a:lnTo>
                  <a:pt x="4855540" y="1981007"/>
                </a:lnTo>
                <a:close/>
                <a:moveTo>
                  <a:pt x="5130905" y="1877674"/>
                </a:moveTo>
                <a:lnTo>
                  <a:pt x="6075690" y="3513921"/>
                </a:lnTo>
                <a:lnTo>
                  <a:pt x="5822338" y="3512720"/>
                </a:lnTo>
                <a:lnTo>
                  <a:pt x="5000867" y="2090154"/>
                </a:lnTo>
                <a:lnTo>
                  <a:pt x="5130905" y="1877674"/>
                </a:lnTo>
                <a:close/>
                <a:moveTo>
                  <a:pt x="3034222" y="1772854"/>
                </a:moveTo>
                <a:lnTo>
                  <a:pt x="4977076" y="1772854"/>
                </a:lnTo>
                <a:lnTo>
                  <a:pt x="4855540" y="1981007"/>
                </a:lnTo>
                <a:lnTo>
                  <a:pt x="3183665" y="1981007"/>
                </a:lnTo>
                <a:lnTo>
                  <a:pt x="3114402" y="2090791"/>
                </a:lnTo>
                <a:lnTo>
                  <a:pt x="2984915" y="1852298"/>
                </a:lnTo>
                <a:lnTo>
                  <a:pt x="3034222" y="1772854"/>
                </a:lnTo>
                <a:close/>
                <a:moveTo>
                  <a:pt x="2541471" y="1035553"/>
                </a:moveTo>
                <a:lnTo>
                  <a:pt x="2984915" y="1852298"/>
                </a:lnTo>
                <a:lnTo>
                  <a:pt x="2878960" y="2023013"/>
                </a:lnTo>
                <a:lnTo>
                  <a:pt x="2380121" y="1099999"/>
                </a:lnTo>
                <a:lnTo>
                  <a:pt x="2412434" y="1036315"/>
                </a:lnTo>
                <a:lnTo>
                  <a:pt x="2541471" y="1035553"/>
                </a:lnTo>
                <a:close/>
                <a:moveTo>
                  <a:pt x="5579198" y="1017634"/>
                </a:moveTo>
                <a:lnTo>
                  <a:pt x="5614533" y="1087435"/>
                </a:lnTo>
                <a:lnTo>
                  <a:pt x="5130905" y="1877674"/>
                </a:lnTo>
                <a:lnTo>
                  <a:pt x="5070381" y="1772854"/>
                </a:lnTo>
                <a:lnTo>
                  <a:pt x="4977076" y="1772854"/>
                </a:lnTo>
                <a:lnTo>
                  <a:pt x="5417476" y="1018588"/>
                </a:lnTo>
                <a:lnTo>
                  <a:pt x="5579198" y="1017634"/>
                </a:lnTo>
                <a:close/>
                <a:moveTo>
                  <a:pt x="2240744" y="842107"/>
                </a:moveTo>
                <a:lnTo>
                  <a:pt x="2380121" y="1099999"/>
                </a:lnTo>
                <a:lnTo>
                  <a:pt x="1185108" y="3455220"/>
                </a:lnTo>
                <a:lnTo>
                  <a:pt x="828156" y="3442553"/>
                </a:lnTo>
                <a:lnTo>
                  <a:pt x="2240744" y="842107"/>
                </a:lnTo>
                <a:close/>
                <a:moveTo>
                  <a:pt x="5765748" y="840354"/>
                </a:moveTo>
                <a:lnTo>
                  <a:pt x="7147462" y="3519004"/>
                </a:lnTo>
                <a:lnTo>
                  <a:pt x="6844742" y="3517569"/>
                </a:lnTo>
                <a:lnTo>
                  <a:pt x="5614533" y="1087435"/>
                </a:lnTo>
                <a:lnTo>
                  <a:pt x="5765748" y="840354"/>
                </a:lnTo>
                <a:close/>
                <a:moveTo>
                  <a:pt x="2378642" y="735650"/>
                </a:moveTo>
                <a:lnTo>
                  <a:pt x="5582678" y="735650"/>
                </a:lnTo>
                <a:lnTo>
                  <a:pt x="5417476" y="1018588"/>
                </a:lnTo>
                <a:lnTo>
                  <a:pt x="2541471" y="1035553"/>
                </a:lnTo>
                <a:lnTo>
                  <a:pt x="2378642" y="735650"/>
                </a:lnTo>
                <a:close/>
                <a:moveTo>
                  <a:pt x="5824711" y="321124"/>
                </a:moveTo>
                <a:lnTo>
                  <a:pt x="6049765" y="376276"/>
                </a:lnTo>
                <a:lnTo>
                  <a:pt x="5765748" y="840354"/>
                </a:lnTo>
                <a:lnTo>
                  <a:pt x="5711739" y="735650"/>
                </a:lnTo>
                <a:lnTo>
                  <a:pt x="5582678" y="735650"/>
                </a:lnTo>
                <a:lnTo>
                  <a:pt x="5824711" y="321124"/>
                </a:lnTo>
                <a:close/>
                <a:moveTo>
                  <a:pt x="1979228" y="0"/>
                </a:moveTo>
                <a:lnTo>
                  <a:pt x="2378642" y="735650"/>
                </a:lnTo>
                <a:lnTo>
                  <a:pt x="2298573" y="735650"/>
                </a:lnTo>
                <a:lnTo>
                  <a:pt x="2240744" y="842107"/>
                </a:lnTo>
                <a:lnTo>
                  <a:pt x="1846686" y="112972"/>
                </a:lnTo>
                <a:lnTo>
                  <a:pt x="1979228" y="0"/>
                </a:lnTo>
                <a:close/>
              </a:path>
            </a:pathLst>
          </a:custGeom>
          <a:solidFill>
            <a:srgbClr val="E61B20"/>
          </a:solidFill>
          <a:ln>
            <a:noFill/>
          </a:ln>
        </p:spPr>
        <p:txBody>
          <a:bodyPr anchor="ctr" anchorCtr="1"/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文本框 113">
            <a:extLst>
              <a:ext uri="{FF2B5EF4-FFF2-40B4-BE49-F238E27FC236}">
                <a16:creationId xmlns:a16="http://schemas.microsoft.com/office/drawing/2014/main" id="{503C7B6C-4065-0A3B-5A33-754EA570B4DB}"/>
              </a:ext>
            </a:extLst>
          </p:cNvPr>
          <p:cNvSpPr txBox="1"/>
          <p:nvPr/>
        </p:nvSpPr>
        <p:spPr>
          <a:xfrm>
            <a:off x="6746978" y="5751713"/>
            <a:ext cx="75395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sp>
        <p:nvSpPr>
          <p:cNvPr id="22" name="Freeform 24">
            <a:extLst>
              <a:ext uri="{FF2B5EF4-FFF2-40B4-BE49-F238E27FC236}">
                <a16:creationId xmlns:a16="http://schemas.microsoft.com/office/drawing/2014/main" id="{7D6BA857-3E31-EE33-ABF0-B79AA85B1CE1}"/>
              </a:ext>
            </a:extLst>
          </p:cNvPr>
          <p:cNvSpPr>
            <a:spLocks/>
          </p:cNvSpPr>
          <p:nvPr/>
        </p:nvSpPr>
        <p:spPr bwMode="auto">
          <a:xfrm>
            <a:off x="6671270" y="2565698"/>
            <a:ext cx="1471280" cy="1517873"/>
          </a:xfrm>
          <a:custGeom>
            <a:avLst/>
            <a:gdLst>
              <a:gd name="T0" fmla="*/ 0 w 45"/>
              <a:gd name="T1" fmla="*/ 44 h 44"/>
              <a:gd name="T2" fmla="*/ 22 w 45"/>
              <a:gd name="T3" fmla="*/ 44 h 44"/>
              <a:gd name="T4" fmla="*/ 45 w 45"/>
              <a:gd name="T5" fmla="*/ 22 h 44"/>
              <a:gd name="T6" fmla="*/ 22 w 45"/>
              <a:gd name="T7" fmla="*/ 0 h 44"/>
              <a:gd name="T8" fmla="*/ 0 w 45"/>
              <a:gd name="T9" fmla="*/ 0 h 44"/>
              <a:gd name="T10" fmla="*/ 0 w 45"/>
              <a:gd name="T11" fmla="*/ 13 h 44"/>
              <a:gd name="T12" fmla="*/ 22 w 45"/>
              <a:gd name="T13" fmla="*/ 13 h 44"/>
              <a:gd name="T14" fmla="*/ 32 w 45"/>
              <a:gd name="T15" fmla="*/ 22 h 44"/>
              <a:gd name="T16" fmla="*/ 22 w 45"/>
              <a:gd name="T17" fmla="*/ 30 h 44"/>
              <a:gd name="T18" fmla="*/ 0 w 45"/>
              <a:gd name="T19" fmla="*/ 30 h 44"/>
              <a:gd name="T20" fmla="*/ 0 w 45"/>
              <a:gd name="T21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5" h="44">
                <a:moveTo>
                  <a:pt x="0" y="44"/>
                </a:moveTo>
                <a:cubicBezTo>
                  <a:pt x="22" y="44"/>
                  <a:pt x="22" y="44"/>
                  <a:pt x="22" y="44"/>
                </a:cubicBezTo>
                <a:cubicBezTo>
                  <a:pt x="35" y="44"/>
                  <a:pt x="45" y="34"/>
                  <a:pt x="45" y="22"/>
                </a:cubicBezTo>
                <a:cubicBezTo>
                  <a:pt x="45" y="10"/>
                  <a:pt x="35" y="0"/>
                  <a:pt x="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3"/>
                  <a:pt x="0" y="13"/>
                  <a:pt x="0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28" y="13"/>
                  <a:pt x="32" y="17"/>
                  <a:pt x="32" y="22"/>
                </a:cubicBezTo>
                <a:cubicBezTo>
                  <a:pt x="32" y="26"/>
                  <a:pt x="28" y="30"/>
                  <a:pt x="22" y="30"/>
                </a:cubicBezTo>
                <a:cubicBezTo>
                  <a:pt x="0" y="30"/>
                  <a:pt x="0" y="30"/>
                  <a:pt x="0" y="30"/>
                </a:cubicBezTo>
                <a:lnTo>
                  <a:pt x="0" y="44"/>
                </a:lnTo>
                <a:close/>
              </a:path>
            </a:pathLst>
          </a:custGeom>
          <a:gradFill>
            <a:gsLst>
              <a:gs pos="0">
                <a:srgbClr val="E61B20"/>
              </a:gs>
              <a:gs pos="100000">
                <a:srgbClr val="C10000"/>
              </a:gs>
            </a:gsLst>
            <a:lin ang="27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sx="103000" sy="103000" algn="tl" rotWithShape="0">
              <a:prstClr val="black">
                <a:alpha val="12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6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id="{2D9B4F63-E9E4-9DD7-4728-4591928B3682}"/>
              </a:ext>
            </a:extLst>
          </p:cNvPr>
          <p:cNvSpPr/>
          <p:nvPr/>
        </p:nvSpPr>
        <p:spPr>
          <a:xfrm>
            <a:off x="6958044" y="3130248"/>
            <a:ext cx="331826" cy="343392"/>
          </a:xfrm>
          <a:custGeom>
            <a:avLst/>
            <a:gdLst/>
            <a:ahLst/>
            <a:cxnLst/>
            <a:rect l="l" t="t" r="r" b="b"/>
            <a:pathLst>
              <a:path w="1119349" h="1157433">
                <a:moveTo>
                  <a:pt x="135620" y="818456"/>
                </a:moveTo>
                <a:cubicBezTo>
                  <a:pt x="71450" y="948523"/>
                  <a:pt x="57484" y="1054732"/>
                  <a:pt x="108323" y="1103729"/>
                </a:cubicBezTo>
                <a:cubicBezTo>
                  <a:pt x="164989" y="1158341"/>
                  <a:pt x="289713" y="1129874"/>
                  <a:pt x="437069" y="1040437"/>
                </a:cubicBezTo>
                <a:cubicBezTo>
                  <a:pt x="307239" y="1007168"/>
                  <a:pt x="198946" y="926245"/>
                  <a:pt x="135620" y="818456"/>
                </a:cubicBezTo>
                <a:close/>
                <a:moveTo>
                  <a:pt x="582086" y="345816"/>
                </a:moveTo>
                <a:cubicBezTo>
                  <a:pt x="490772" y="345817"/>
                  <a:pt x="434615" y="407693"/>
                  <a:pt x="413811" y="495363"/>
                </a:cubicBezTo>
                <a:lnTo>
                  <a:pt x="750361" y="495364"/>
                </a:lnTo>
                <a:cubicBezTo>
                  <a:pt x="729557" y="407692"/>
                  <a:pt x="673401" y="345816"/>
                  <a:pt x="582086" y="345816"/>
                </a:cubicBezTo>
                <a:close/>
                <a:moveTo>
                  <a:pt x="954622" y="129"/>
                </a:moveTo>
                <a:cubicBezTo>
                  <a:pt x="1007406" y="-1466"/>
                  <a:pt x="1051113" y="11645"/>
                  <a:pt x="1081775" y="41196"/>
                </a:cubicBezTo>
                <a:cubicBezTo>
                  <a:pt x="1101805" y="60500"/>
                  <a:pt x="1115030" y="85625"/>
                  <a:pt x="1119349" y="116033"/>
                </a:cubicBezTo>
                <a:cubicBezTo>
                  <a:pt x="1112931" y="103633"/>
                  <a:pt x="1104158" y="92219"/>
                  <a:pt x="1093494" y="81508"/>
                </a:cubicBezTo>
                <a:cubicBezTo>
                  <a:pt x="1010899" y="-1451"/>
                  <a:pt x="882017" y="28786"/>
                  <a:pt x="737350" y="130602"/>
                </a:cubicBezTo>
                <a:cubicBezTo>
                  <a:pt x="943277" y="190863"/>
                  <a:pt x="1091569" y="370605"/>
                  <a:pt x="1091569" y="582598"/>
                </a:cubicBezTo>
                <a:lnTo>
                  <a:pt x="1085273" y="640757"/>
                </a:lnTo>
                <a:lnTo>
                  <a:pt x="755888" y="640756"/>
                </a:lnTo>
                <a:lnTo>
                  <a:pt x="719073" y="640757"/>
                </a:lnTo>
                <a:lnTo>
                  <a:pt x="408284" y="640757"/>
                </a:lnTo>
                <a:cubicBezTo>
                  <a:pt x="424002" y="743453"/>
                  <a:pt x="484447" y="819382"/>
                  <a:pt x="582086" y="819383"/>
                </a:cubicBezTo>
                <a:cubicBezTo>
                  <a:pt x="648673" y="819382"/>
                  <a:pt x="697960" y="784070"/>
                  <a:pt x="725617" y="727992"/>
                </a:cubicBezTo>
                <a:lnTo>
                  <a:pt x="1064773" y="727992"/>
                </a:lnTo>
                <a:cubicBezTo>
                  <a:pt x="1000780" y="921122"/>
                  <a:pt x="807116" y="1060320"/>
                  <a:pt x="578539" y="1060320"/>
                </a:cubicBezTo>
                <a:cubicBezTo>
                  <a:pt x="541437" y="1060319"/>
                  <a:pt x="505255" y="1056652"/>
                  <a:pt x="470646" y="1048435"/>
                </a:cubicBezTo>
                <a:cubicBezTo>
                  <a:pt x="288189" y="1159820"/>
                  <a:pt x="124174" y="1191927"/>
                  <a:pt x="45670" y="1116267"/>
                </a:cubicBezTo>
                <a:cubicBezTo>
                  <a:pt x="-38972" y="1034693"/>
                  <a:pt x="-2092" y="849162"/>
                  <a:pt x="124297" y="645271"/>
                </a:cubicBezTo>
                <a:cubicBezTo>
                  <a:pt x="126384" y="641564"/>
                  <a:pt x="128546" y="637931"/>
                  <a:pt x="130887" y="634433"/>
                </a:cubicBezTo>
                <a:cubicBezTo>
                  <a:pt x="140131" y="616742"/>
                  <a:pt x="151256" y="599735"/>
                  <a:pt x="163296" y="582889"/>
                </a:cubicBezTo>
                <a:cubicBezTo>
                  <a:pt x="171413" y="570408"/>
                  <a:pt x="179765" y="558285"/>
                  <a:pt x="189707" y="547372"/>
                </a:cubicBezTo>
                <a:cubicBezTo>
                  <a:pt x="207410" y="520542"/>
                  <a:pt x="227598" y="494496"/>
                  <a:pt x="249351" y="468810"/>
                </a:cubicBezTo>
                <a:cubicBezTo>
                  <a:pt x="261501" y="453873"/>
                  <a:pt x="274484" y="439223"/>
                  <a:pt x="288439" y="424719"/>
                </a:cubicBezTo>
                <a:cubicBezTo>
                  <a:pt x="304701" y="403895"/>
                  <a:pt x="322841" y="384213"/>
                  <a:pt x="341644" y="364703"/>
                </a:cubicBezTo>
                <a:cubicBezTo>
                  <a:pt x="392793" y="311630"/>
                  <a:pt x="445389" y="263415"/>
                  <a:pt x="498166" y="220924"/>
                </a:cubicBezTo>
                <a:cubicBezTo>
                  <a:pt x="310657" y="309270"/>
                  <a:pt x="183697" y="431706"/>
                  <a:pt x="65845" y="579499"/>
                </a:cubicBezTo>
                <a:cubicBezTo>
                  <a:pt x="67312" y="317087"/>
                  <a:pt x="296312" y="104878"/>
                  <a:pt x="578538" y="104878"/>
                </a:cubicBezTo>
                <a:lnTo>
                  <a:pt x="651994" y="111773"/>
                </a:lnTo>
                <a:cubicBezTo>
                  <a:pt x="764896" y="41979"/>
                  <a:pt x="871117" y="2651"/>
                  <a:pt x="954622" y="129"/>
                </a:cubicBezTo>
                <a:close/>
              </a:path>
            </a:pathLst>
          </a:custGeom>
          <a:solidFill>
            <a:srgbClr val="E61B2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文本框 113">
            <a:extLst>
              <a:ext uri="{FF2B5EF4-FFF2-40B4-BE49-F238E27FC236}">
                <a16:creationId xmlns:a16="http://schemas.microsoft.com/office/drawing/2014/main" id="{BCC931A3-B19D-1D21-BBFF-09D7E441E64F}"/>
              </a:ext>
            </a:extLst>
          </p:cNvPr>
          <p:cNvSpPr txBox="1"/>
          <p:nvPr/>
        </p:nvSpPr>
        <p:spPr>
          <a:xfrm>
            <a:off x="6746978" y="3665991"/>
            <a:ext cx="753955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prstClr val="white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标题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90661AA8-C165-229E-2EFA-0D94AE7C6337}"/>
              </a:ext>
            </a:extLst>
          </p:cNvPr>
          <p:cNvGrpSpPr/>
          <p:nvPr/>
        </p:nvGrpSpPr>
        <p:grpSpPr>
          <a:xfrm>
            <a:off x="8218258" y="2853102"/>
            <a:ext cx="3110041" cy="897683"/>
            <a:chOff x="-167890" y="3990109"/>
            <a:chExt cx="3110041" cy="897683"/>
          </a:xfrm>
        </p:grpSpPr>
        <p:sp>
          <p:nvSpPr>
            <p:cNvPr id="26" name="Rectangle 18">
              <a:extLst>
                <a:ext uri="{FF2B5EF4-FFF2-40B4-BE49-F238E27FC236}">
                  <a16:creationId xmlns:a16="http://schemas.microsoft.com/office/drawing/2014/main" id="{DB8273DA-61E8-4DFB-2847-F19EB207C65B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0832AB3-58BB-A4E7-6B31-A260A6F35F74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603B2955-5E14-D8D0-ECB6-FA64B508E38C}"/>
              </a:ext>
            </a:extLst>
          </p:cNvPr>
          <p:cNvGrpSpPr/>
          <p:nvPr/>
        </p:nvGrpSpPr>
        <p:grpSpPr>
          <a:xfrm>
            <a:off x="8218258" y="5025690"/>
            <a:ext cx="3110041" cy="897683"/>
            <a:chOff x="-167890" y="3990109"/>
            <a:chExt cx="3110041" cy="897683"/>
          </a:xfrm>
        </p:grpSpPr>
        <p:sp>
          <p:nvSpPr>
            <p:cNvPr id="29" name="Rectangle 18">
              <a:extLst>
                <a:ext uri="{FF2B5EF4-FFF2-40B4-BE49-F238E27FC236}">
                  <a16:creationId xmlns:a16="http://schemas.microsoft.com/office/drawing/2014/main" id="{93EA32E7-B76E-6EAC-A36E-4110A5A8E789}"/>
                </a:ext>
              </a:extLst>
            </p:cNvPr>
            <p:cNvSpPr/>
            <p:nvPr/>
          </p:nvSpPr>
          <p:spPr>
            <a:xfrm>
              <a:off x="-167475" y="4267366"/>
              <a:ext cx="3109626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1779B3BD-B360-DCE1-017C-3538BBFE72B0}"/>
                </a:ext>
              </a:extLst>
            </p:cNvPr>
            <p:cNvSpPr txBox="1"/>
            <p:nvPr/>
          </p:nvSpPr>
          <p:spPr>
            <a:xfrm>
              <a:off x="-167890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84581ADA-2635-F706-BA39-06EC40641600}"/>
              </a:ext>
            </a:extLst>
          </p:cNvPr>
          <p:cNvGrpSpPr/>
          <p:nvPr/>
        </p:nvGrpSpPr>
        <p:grpSpPr>
          <a:xfrm>
            <a:off x="959147" y="1888637"/>
            <a:ext cx="3117800" cy="897683"/>
            <a:chOff x="352875" y="3990109"/>
            <a:chExt cx="3117800" cy="897683"/>
          </a:xfrm>
        </p:grpSpPr>
        <p:sp>
          <p:nvSpPr>
            <p:cNvPr id="32" name="Rectangle 18">
              <a:extLst>
                <a:ext uri="{FF2B5EF4-FFF2-40B4-BE49-F238E27FC236}">
                  <a16:creationId xmlns:a16="http://schemas.microsoft.com/office/drawing/2014/main" id="{11895C8C-361B-1CDC-65EA-66D4E529DF3E}"/>
                </a:ext>
              </a:extLst>
            </p:cNvPr>
            <p:cNvSpPr/>
            <p:nvPr/>
          </p:nvSpPr>
          <p:spPr>
            <a:xfrm>
              <a:off x="352875" y="4267366"/>
              <a:ext cx="3117800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7180EB0-FD99-1F2E-46BB-39E5C89EA450}"/>
                </a:ext>
              </a:extLst>
            </p:cNvPr>
            <p:cNvSpPr txBox="1"/>
            <p:nvPr/>
          </p:nvSpPr>
          <p:spPr>
            <a:xfrm>
              <a:off x="200835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F8DF565-C54C-1BA4-5964-B41306B1787A}"/>
              </a:ext>
            </a:extLst>
          </p:cNvPr>
          <p:cNvGrpSpPr/>
          <p:nvPr/>
        </p:nvGrpSpPr>
        <p:grpSpPr>
          <a:xfrm>
            <a:off x="959147" y="3971062"/>
            <a:ext cx="3117800" cy="897683"/>
            <a:chOff x="352875" y="3990109"/>
            <a:chExt cx="3117800" cy="897683"/>
          </a:xfrm>
        </p:grpSpPr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id="{95C5DF66-CB6B-FD31-E97C-EA419A4FDCF8}"/>
                </a:ext>
              </a:extLst>
            </p:cNvPr>
            <p:cNvSpPr/>
            <p:nvPr/>
          </p:nvSpPr>
          <p:spPr>
            <a:xfrm>
              <a:off x="352875" y="4267366"/>
              <a:ext cx="3117800" cy="6204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3FA1C69-3DB0-C9B2-DEEC-D605CA61349E}"/>
                </a:ext>
              </a:extLst>
            </p:cNvPr>
            <p:cNvSpPr txBox="1"/>
            <p:nvPr/>
          </p:nvSpPr>
          <p:spPr>
            <a:xfrm>
              <a:off x="2008354" y="3990109"/>
              <a:ext cx="14623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b="1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59705527"/>
      </p:ext>
    </p:extLst>
  </p:cSld>
  <p:clrMapOvr>
    <a:masterClrMapping/>
  </p:clrMapOvr>
  <p:transition advTm="5000">
    <p:dissolv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党建112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SubTitle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04225317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1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1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1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1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4114045"/>
  <p:tag name="MH_LIBRARY" val="GRAPHIC"/>
  <p:tag name="MH_TYPE" val="Other"/>
  <p:tag name="MH_ORDER" val="12"/>
</p:tagLst>
</file>

<file path=ppt/theme/theme1.xml><?xml version="1.0" encoding="utf-8"?>
<a:theme xmlns:a="http://schemas.openxmlformats.org/drawingml/2006/main" name="office 主题">
  <a:themeElements>
    <a:clrScheme name="自定义 127">
      <a:dk1>
        <a:srgbClr val="000000"/>
      </a:dk1>
      <a:lt1>
        <a:srgbClr val="FFFFFF"/>
      </a:lt1>
      <a:dk2>
        <a:srgbClr val="000000"/>
      </a:dk2>
      <a:lt2>
        <a:srgbClr val="C0C0C0"/>
      </a:lt2>
      <a:accent1>
        <a:srgbClr val="C1031E"/>
      </a:accent1>
      <a:accent2>
        <a:srgbClr val="3F3F3F"/>
      </a:accent2>
      <a:accent3>
        <a:srgbClr val="C00000"/>
      </a:accent3>
      <a:accent4>
        <a:srgbClr val="3F3F3F"/>
      </a:accent4>
      <a:accent5>
        <a:srgbClr val="B80023"/>
      </a:accent5>
      <a:accent6>
        <a:srgbClr val="3F3F3F"/>
      </a:accent6>
      <a:hlink>
        <a:srgbClr val="5C0000"/>
      </a:hlink>
      <a:folHlink>
        <a:srgbClr val="EE0000"/>
      </a:folHlink>
    </a:clrScheme>
    <a:fontScheme name="自定义 8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ln>
          <a:noFill/>
        </a:ln>
      </a:spPr>
      <a:bodyPr lIns="91438" tIns="45719" rIns="91438" bIns="45719" rtlCol="0" anchor="ctr"/>
      <a:lstStyle>
        <a:defPPr algn="ctr">
          <a:defRPr sz="2000">
            <a:solidFill>
              <a:schemeClr val="bg1"/>
            </a:solidFill>
            <a:latin typeface="HarmonyOS Sans SC Light" panose="00000400000000000000" pitchFamily="2" charset="-122"/>
            <a:ea typeface="阿里巴巴普惠体 2.0 55 Regular" panose="00020600040101010101" pitchFamily="18" charset="-122"/>
            <a:cs typeface="阿里巴巴普惠体 2.0 55 Regular" panose="00020600040101010101" pitchFamily="18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1998</Words>
  <Application>Microsoft Office PowerPoint</Application>
  <PresentationFormat>自定义</PresentationFormat>
  <Paragraphs>246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 Light</vt:lpstr>
      <vt:lpstr>MiSans Semibold</vt:lpstr>
      <vt:lpstr>阿里巴巴普惠体 2.0 55 Regular</vt:lpstr>
      <vt:lpstr>钉钉进步体</vt:lpstr>
      <vt:lpstr>Arial</vt:lpstr>
      <vt:lpstr>Calibri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传统节日新年风兔年工作计划ppt模板</dc:title>
  <dc:creator>51PPT模板网</dc:creator>
  <cp:keywords>www.51pptmoban.com</cp:keywords>
  <dc:description>www.51pptmoban.com</dc:description>
  <cp:lastModifiedBy>Power user</cp:lastModifiedBy>
  <cp:revision>4</cp:revision>
  <dcterms:created xsi:type="dcterms:W3CDTF">2017-01-16T08:34:16Z</dcterms:created>
  <dcterms:modified xsi:type="dcterms:W3CDTF">2023-01-29T11:06:27Z</dcterms:modified>
</cp:coreProperties>
</file>