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3" r:id="rId3"/>
    <p:sldId id="278" r:id="rId4"/>
    <p:sldId id="257" r:id="rId5"/>
    <p:sldId id="269" r:id="rId6"/>
    <p:sldId id="270" r:id="rId7"/>
    <p:sldId id="272" r:id="rId8"/>
    <p:sldId id="274" r:id="rId9"/>
    <p:sldId id="275" r:id="rId10"/>
    <p:sldId id="279" r:id="rId11"/>
    <p:sldId id="280" r:id="rId12"/>
    <p:sldId id="28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04" userDrawn="1">
          <p15:clr>
            <a:srgbClr val="A4A3A4"/>
          </p15:clr>
        </p15:guide>
        <p15:guide id="2" pos="665" userDrawn="1">
          <p15:clr>
            <a:srgbClr val="A4A3A4"/>
          </p15:clr>
        </p15:guide>
        <p15:guide id="3" pos="7038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60E3"/>
    <a:srgbClr val="D7DEEE"/>
    <a:srgbClr val="1AB587"/>
    <a:srgbClr val="176AF4"/>
    <a:srgbClr val="3F85F7"/>
    <a:srgbClr val="0957D9"/>
    <a:srgbClr val="188AED"/>
    <a:srgbClr val="595959"/>
    <a:srgbClr val="9B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96" autoAdjust="0"/>
    <p:restoredTop sz="95571" autoAdjust="0"/>
  </p:normalViewPr>
  <p:slideViewPr>
    <p:cSldViewPr snapToGrid="0" showGuides="1">
      <p:cViewPr varScale="1">
        <p:scale>
          <a:sx n="94" d="100"/>
          <a:sy n="94" d="100"/>
        </p:scale>
        <p:origin x="312" y="78"/>
      </p:cViewPr>
      <p:guideLst>
        <p:guide orient="horz" pos="504"/>
        <p:guide pos="665"/>
        <p:guide pos="7038"/>
        <p:guide orient="horz" pos="395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1">
                    <a:lumMod val="85000"/>
                  </a:schemeClr>
                </a:gs>
                <a:gs pos="0">
                  <a:schemeClr val="accent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gradFill>
                <a:gsLst>
                  <a:gs pos="100000">
                    <a:schemeClr val="accent1">
                      <a:lumMod val="85000"/>
                    </a:schemeClr>
                  </a:gs>
                  <a:gs pos="0">
                    <a:schemeClr val="accent1">
                      <a:lumMod val="85000"/>
                      <a:lumOff val="15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0F4-47B7-ADDB-F12A4C78FA1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原因 1</c:v>
                </c:pt>
                <c:pt idx="1">
                  <c:v>原因 2</c:v>
                </c:pt>
                <c:pt idx="2">
                  <c:v>原因 3</c:v>
                </c:pt>
                <c:pt idx="3">
                  <c:v>原因4</c:v>
                </c:pt>
                <c:pt idx="4">
                  <c:v>原因5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0.13600000000000001</c:v>
                </c:pt>
                <c:pt idx="1">
                  <c:v>5.8999999999999997E-2</c:v>
                </c:pt>
                <c:pt idx="2">
                  <c:v>4.8000000000000001E-2</c:v>
                </c:pt>
                <c:pt idx="3">
                  <c:v>8.8999999999999996E-2</c:v>
                </c:pt>
                <c:pt idx="4">
                  <c:v>0.66800000000000004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F4-47B7-ADDB-F12A4C78FA1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-27"/>
        <c:axId val="1538798480"/>
        <c:axId val="1538799728"/>
      </c:barChart>
      <c:catAx>
        <c:axId val="153879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538799728"/>
        <c:crosses val="autoZero"/>
        <c:auto val="1"/>
        <c:lblAlgn val="ctr"/>
        <c:lblOffset val="100"/>
        <c:noMultiLvlLbl val="0"/>
      </c:catAx>
      <c:valAx>
        <c:axId val="1538799728"/>
        <c:scaling>
          <c:orientation val="minMax"/>
          <c:max val="1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538798480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4E299-4D55-479F-842F-CDCAADCDB349}" type="datetimeFigureOut">
              <a:rPr lang="zh-CN" altLang="en-US" smtClean="0"/>
              <a:t>2023/1/30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418BE-68F0-4646-865E-E99F21B81D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34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418BE-68F0-4646-865E-E99F21B81D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948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模板封面">
    <p:bg>
      <p:bgPr>
        <a:gradFill>
          <a:gsLst>
            <a:gs pos="100000">
              <a:srgbClr val="3F85F7">
                <a:alpha val="4706"/>
              </a:srgbClr>
            </a:gs>
            <a:gs pos="0">
              <a:srgbClr val="0957D9">
                <a:alpha val="1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95">
            <a:extLst>
              <a:ext uri="{FF2B5EF4-FFF2-40B4-BE49-F238E27FC236}">
                <a16:creationId xmlns:a16="http://schemas.microsoft.com/office/drawing/2014/main" id="{D4A4CD3E-8DCF-881E-528D-6CCB8D43BE4A}"/>
              </a:ext>
            </a:extLst>
          </p:cNvPr>
          <p:cNvGrpSpPr/>
          <p:nvPr userDrawn="1"/>
        </p:nvGrpSpPr>
        <p:grpSpPr>
          <a:xfrm>
            <a:off x="298457" y="164307"/>
            <a:ext cx="481378" cy="481378"/>
            <a:chOff x="5112836" y="783516"/>
            <a:chExt cx="853091" cy="853091"/>
          </a:xfrm>
        </p:grpSpPr>
        <p:sp>
          <p:nvSpPr>
            <p:cNvPr id="13" name="Freeform: Shape 92">
              <a:extLst>
                <a:ext uri="{FF2B5EF4-FFF2-40B4-BE49-F238E27FC236}">
                  <a16:creationId xmlns:a16="http://schemas.microsoft.com/office/drawing/2014/main" id="{F630A730-0D24-FD19-43B2-BFA2D3432428}"/>
                </a:ext>
              </a:extLst>
            </p:cNvPr>
            <p:cNvSpPr/>
            <p:nvPr/>
          </p:nvSpPr>
          <p:spPr>
            <a:xfrm>
              <a:off x="5112836" y="783516"/>
              <a:ext cx="853091" cy="853091"/>
            </a:xfrm>
            <a:custGeom>
              <a:avLst/>
              <a:gdLst>
                <a:gd name="connsiteX0" fmla="*/ 361950 w 723900"/>
                <a:gd name="connsiteY0" fmla="*/ 57150 h 723900"/>
                <a:gd name="connsiteX1" fmla="*/ 57150 w 723900"/>
                <a:gd name="connsiteY1" fmla="*/ 361950 h 723900"/>
                <a:gd name="connsiteX2" fmla="*/ 361950 w 723900"/>
                <a:gd name="connsiteY2" fmla="*/ 666750 h 723900"/>
                <a:gd name="connsiteX3" fmla="*/ 666750 w 723900"/>
                <a:gd name="connsiteY3" fmla="*/ 361950 h 723900"/>
                <a:gd name="connsiteX4" fmla="*/ 361950 w 723900"/>
                <a:gd name="connsiteY4" fmla="*/ 57150 h 723900"/>
                <a:gd name="connsiteX5" fmla="*/ 361950 w 723900"/>
                <a:gd name="connsiteY5" fmla="*/ 723900 h 723900"/>
                <a:gd name="connsiteX6" fmla="*/ 0 w 723900"/>
                <a:gd name="connsiteY6" fmla="*/ 361950 h 723900"/>
                <a:gd name="connsiteX7" fmla="*/ 361950 w 723900"/>
                <a:gd name="connsiteY7" fmla="*/ 0 h 723900"/>
                <a:gd name="connsiteX8" fmla="*/ 723900 w 723900"/>
                <a:gd name="connsiteY8" fmla="*/ 361950 h 723900"/>
                <a:gd name="connsiteX9" fmla="*/ 361950 w 723900"/>
                <a:gd name="connsiteY9" fmla="*/ 72390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57150"/>
                  </a:moveTo>
                  <a:cubicBezTo>
                    <a:pt x="193358" y="57150"/>
                    <a:pt x="57150" y="193358"/>
                    <a:pt x="57150" y="361950"/>
                  </a:cubicBezTo>
                  <a:cubicBezTo>
                    <a:pt x="57150" y="530543"/>
                    <a:pt x="193358" y="666750"/>
                    <a:pt x="361950" y="666750"/>
                  </a:cubicBezTo>
                  <a:cubicBezTo>
                    <a:pt x="530543" y="666750"/>
                    <a:pt x="666750" y="530543"/>
                    <a:pt x="666750" y="361950"/>
                  </a:cubicBezTo>
                  <a:cubicBezTo>
                    <a:pt x="666750" y="193358"/>
                    <a:pt x="530543" y="57150"/>
                    <a:pt x="361950" y="57150"/>
                  </a:cubicBezTo>
                  <a:close/>
                  <a:moveTo>
                    <a:pt x="361950" y="723900"/>
                  </a:moveTo>
                  <a:cubicBezTo>
                    <a:pt x="161925" y="723900"/>
                    <a:pt x="0" y="561975"/>
                    <a:pt x="0" y="361950"/>
                  </a:cubicBezTo>
                  <a:cubicBezTo>
                    <a:pt x="0" y="161925"/>
                    <a:pt x="161925" y="0"/>
                    <a:pt x="361950" y="0"/>
                  </a:cubicBezTo>
                  <a:cubicBezTo>
                    <a:pt x="561975" y="0"/>
                    <a:pt x="723900" y="161925"/>
                    <a:pt x="723900" y="361950"/>
                  </a:cubicBezTo>
                  <a:cubicBezTo>
                    <a:pt x="723900" y="561975"/>
                    <a:pt x="561975" y="723900"/>
                    <a:pt x="361950" y="7239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4" name="Freeform: Shape 93">
              <a:extLst>
                <a:ext uri="{FF2B5EF4-FFF2-40B4-BE49-F238E27FC236}">
                  <a16:creationId xmlns:a16="http://schemas.microsoft.com/office/drawing/2014/main" id="{7F675DC1-C37E-94AC-281D-8CD9A9C0EEB4}"/>
                </a:ext>
              </a:extLst>
            </p:cNvPr>
            <p:cNvSpPr/>
            <p:nvPr/>
          </p:nvSpPr>
          <p:spPr>
            <a:xfrm>
              <a:off x="5269984" y="940664"/>
              <a:ext cx="538795" cy="538795"/>
            </a:xfrm>
            <a:custGeom>
              <a:avLst/>
              <a:gdLst>
                <a:gd name="connsiteX0" fmla="*/ 419100 w 457200"/>
                <a:gd name="connsiteY0" fmla="*/ 152400 h 457200"/>
                <a:gd name="connsiteX1" fmla="*/ 304800 w 457200"/>
                <a:gd name="connsiteY1" fmla="*/ 152400 h 457200"/>
                <a:gd name="connsiteX2" fmla="*/ 304800 w 457200"/>
                <a:gd name="connsiteY2" fmla="*/ 38100 h 457200"/>
                <a:gd name="connsiteX3" fmla="*/ 266700 w 457200"/>
                <a:gd name="connsiteY3" fmla="*/ 0 h 457200"/>
                <a:gd name="connsiteX4" fmla="*/ 190500 w 457200"/>
                <a:gd name="connsiteY4" fmla="*/ 0 h 457200"/>
                <a:gd name="connsiteX5" fmla="*/ 152400 w 457200"/>
                <a:gd name="connsiteY5" fmla="*/ 38100 h 457200"/>
                <a:gd name="connsiteX6" fmla="*/ 152400 w 457200"/>
                <a:gd name="connsiteY6" fmla="*/ 152400 h 457200"/>
                <a:gd name="connsiteX7" fmla="*/ 38100 w 457200"/>
                <a:gd name="connsiteY7" fmla="*/ 152400 h 457200"/>
                <a:gd name="connsiteX8" fmla="*/ 0 w 457200"/>
                <a:gd name="connsiteY8" fmla="*/ 190500 h 457200"/>
                <a:gd name="connsiteX9" fmla="*/ 0 w 457200"/>
                <a:gd name="connsiteY9" fmla="*/ 266700 h 457200"/>
                <a:gd name="connsiteX10" fmla="*/ 38100 w 457200"/>
                <a:gd name="connsiteY10" fmla="*/ 304800 h 457200"/>
                <a:gd name="connsiteX11" fmla="*/ 152400 w 457200"/>
                <a:gd name="connsiteY11" fmla="*/ 304800 h 457200"/>
                <a:gd name="connsiteX12" fmla="*/ 152400 w 457200"/>
                <a:gd name="connsiteY12" fmla="*/ 419100 h 457200"/>
                <a:gd name="connsiteX13" fmla="*/ 190500 w 457200"/>
                <a:gd name="connsiteY13" fmla="*/ 457200 h 457200"/>
                <a:gd name="connsiteX14" fmla="*/ 266700 w 457200"/>
                <a:gd name="connsiteY14" fmla="*/ 457200 h 457200"/>
                <a:gd name="connsiteX15" fmla="*/ 304800 w 457200"/>
                <a:gd name="connsiteY15" fmla="*/ 419100 h 457200"/>
                <a:gd name="connsiteX16" fmla="*/ 304800 w 457200"/>
                <a:gd name="connsiteY16" fmla="*/ 304800 h 457200"/>
                <a:gd name="connsiteX17" fmla="*/ 419100 w 457200"/>
                <a:gd name="connsiteY17" fmla="*/ 304800 h 457200"/>
                <a:gd name="connsiteX18" fmla="*/ 457200 w 457200"/>
                <a:gd name="connsiteY18" fmla="*/ 266700 h 457200"/>
                <a:gd name="connsiteX19" fmla="*/ 457200 w 457200"/>
                <a:gd name="connsiteY19" fmla="*/ 190500 h 457200"/>
                <a:gd name="connsiteX20" fmla="*/ 419100 w 457200"/>
                <a:gd name="connsiteY20" fmla="*/ 15240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57200" h="457200">
                  <a:moveTo>
                    <a:pt x="419100" y="152400"/>
                  </a:moveTo>
                  <a:lnTo>
                    <a:pt x="304800" y="152400"/>
                  </a:lnTo>
                  <a:lnTo>
                    <a:pt x="304800" y="38100"/>
                  </a:lnTo>
                  <a:cubicBezTo>
                    <a:pt x="304800" y="17145"/>
                    <a:pt x="287655" y="0"/>
                    <a:pt x="266700" y="0"/>
                  </a:cubicBezTo>
                  <a:lnTo>
                    <a:pt x="190500" y="0"/>
                  </a:lnTo>
                  <a:cubicBezTo>
                    <a:pt x="169545" y="0"/>
                    <a:pt x="152400" y="17145"/>
                    <a:pt x="152400" y="38100"/>
                  </a:cubicBezTo>
                  <a:lnTo>
                    <a:pt x="152400" y="152400"/>
                  </a:lnTo>
                  <a:lnTo>
                    <a:pt x="38100" y="152400"/>
                  </a:lnTo>
                  <a:cubicBezTo>
                    <a:pt x="17145" y="152400"/>
                    <a:pt x="0" y="169545"/>
                    <a:pt x="0" y="190500"/>
                  </a:cubicBezTo>
                  <a:lnTo>
                    <a:pt x="0" y="266700"/>
                  </a:lnTo>
                  <a:cubicBezTo>
                    <a:pt x="0" y="287655"/>
                    <a:pt x="17145" y="304800"/>
                    <a:pt x="38100" y="304800"/>
                  </a:cubicBezTo>
                  <a:lnTo>
                    <a:pt x="152400" y="304800"/>
                  </a:lnTo>
                  <a:lnTo>
                    <a:pt x="152400" y="419100"/>
                  </a:lnTo>
                  <a:cubicBezTo>
                    <a:pt x="152400" y="440055"/>
                    <a:pt x="169545" y="457200"/>
                    <a:pt x="190500" y="457200"/>
                  </a:cubicBezTo>
                  <a:lnTo>
                    <a:pt x="266700" y="457200"/>
                  </a:lnTo>
                  <a:cubicBezTo>
                    <a:pt x="287655" y="457200"/>
                    <a:pt x="304800" y="440055"/>
                    <a:pt x="304800" y="419100"/>
                  </a:cubicBezTo>
                  <a:lnTo>
                    <a:pt x="304800" y="304800"/>
                  </a:lnTo>
                  <a:lnTo>
                    <a:pt x="419100" y="304800"/>
                  </a:lnTo>
                  <a:cubicBezTo>
                    <a:pt x="440055" y="304800"/>
                    <a:pt x="457200" y="287655"/>
                    <a:pt x="457200" y="266700"/>
                  </a:cubicBezTo>
                  <a:lnTo>
                    <a:pt x="457200" y="190500"/>
                  </a:lnTo>
                  <a:cubicBezTo>
                    <a:pt x="457200" y="169545"/>
                    <a:pt x="440055" y="152400"/>
                    <a:pt x="419100" y="15240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AF68246B-909F-5972-0E33-F2451B558F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36647" y="2221489"/>
            <a:ext cx="5870575" cy="922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zh-CN" altLang="en-US" sz="7200" b="1" i="0" u="none" strike="noStrike" kern="1200" cap="none" spc="200" normalizeH="0" baseline="0" dirty="0" smtClean="0">
                <a:ln>
                  <a:noFill/>
                </a:ln>
                <a:solidFill>
                  <a:srgbClr val="0957D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305F1A47-A7E6-5F73-4CCF-3316DE8D78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32389" y="3327734"/>
            <a:ext cx="2986087" cy="34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zh-CN" altLang="en-US" sz="1600" b="0" i="0" u="none" strike="noStrike" kern="1200" cap="none" spc="0" normalizeH="0" baseline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5" name="文本占位符 23">
            <a:extLst>
              <a:ext uri="{FF2B5EF4-FFF2-40B4-BE49-F238E27FC236}">
                <a16:creationId xmlns:a16="http://schemas.microsoft.com/office/drawing/2014/main" id="{621CF5F6-A894-CB2D-FEE6-A682E49464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32389" y="3778780"/>
            <a:ext cx="2494679" cy="34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1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 lang="zh-CN" altLang="en-US" dirty="0"/>
              <a:t>单击此处编辑母版式</a:t>
            </a:r>
          </a:p>
        </p:txBody>
      </p:sp>
    </p:spTree>
    <p:extLst>
      <p:ext uri="{BB962C8B-B14F-4D97-AF65-F5344CB8AC3E}">
        <p14:creationId xmlns:p14="http://schemas.microsoft.com/office/powerpoint/2010/main" val="2135273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0430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22232DD7-9B89-BE08-20B6-C36C69539C36}"/>
              </a:ext>
            </a:extLst>
          </p:cNvPr>
          <p:cNvGrpSpPr/>
          <p:nvPr userDrawn="1"/>
        </p:nvGrpSpPr>
        <p:grpSpPr>
          <a:xfrm rot="16200000">
            <a:off x="598894" y="5353701"/>
            <a:ext cx="671904" cy="1676397"/>
            <a:chOff x="10589635" y="1304925"/>
            <a:chExt cx="671904" cy="1676397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70A72AF-B974-7F4F-68AE-0A384D8B23C4}"/>
                </a:ext>
              </a:extLst>
            </p:cNvPr>
            <p:cNvCxnSpPr>
              <a:cxnSpLocks/>
            </p:cNvCxnSpPr>
            <p:nvPr/>
          </p:nvCxnSpPr>
          <p:spPr>
            <a:xfrm>
              <a:off x="10589635" y="1304925"/>
              <a:ext cx="0" cy="1676397"/>
            </a:xfrm>
            <a:prstGeom prst="line">
              <a:avLst/>
            </a:prstGeom>
            <a:ln w="57150" cap="rnd">
              <a:solidFill>
                <a:srgbClr val="D7DEE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43AB4CA-625B-0DEA-BA33-A25BE9813967}"/>
                </a:ext>
              </a:extLst>
            </p:cNvPr>
            <p:cNvCxnSpPr>
              <a:cxnSpLocks/>
            </p:cNvCxnSpPr>
            <p:nvPr/>
          </p:nvCxnSpPr>
          <p:spPr>
            <a:xfrm>
              <a:off x="11149555" y="1304925"/>
              <a:ext cx="0" cy="1676397"/>
            </a:xfrm>
            <a:prstGeom prst="line">
              <a:avLst/>
            </a:prstGeom>
            <a:ln w="57150" cap="rnd">
              <a:solidFill>
                <a:srgbClr val="D7DEE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FA97836-495F-7379-B4C9-55FFD2D8DEC8}"/>
                </a:ext>
              </a:extLst>
            </p:cNvPr>
            <p:cNvCxnSpPr>
              <a:cxnSpLocks/>
            </p:cNvCxnSpPr>
            <p:nvPr/>
          </p:nvCxnSpPr>
          <p:spPr>
            <a:xfrm>
              <a:off x="10813603" y="1304925"/>
              <a:ext cx="0" cy="1676397"/>
            </a:xfrm>
            <a:prstGeom prst="line">
              <a:avLst/>
            </a:prstGeom>
            <a:ln w="57150" cap="rnd">
              <a:solidFill>
                <a:srgbClr val="D7DEE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FA175A7-0E4B-48AC-7988-09ADD723BDF4}"/>
                </a:ext>
              </a:extLst>
            </p:cNvPr>
            <p:cNvCxnSpPr>
              <a:cxnSpLocks/>
            </p:cNvCxnSpPr>
            <p:nvPr/>
          </p:nvCxnSpPr>
          <p:spPr>
            <a:xfrm>
              <a:off x="10701619" y="1304925"/>
              <a:ext cx="0" cy="1676397"/>
            </a:xfrm>
            <a:prstGeom prst="line">
              <a:avLst/>
            </a:prstGeom>
            <a:ln w="57150" cap="rnd">
              <a:solidFill>
                <a:srgbClr val="D7DEE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9E74757-0F2C-9C9C-F243-5151D3E67095}"/>
                </a:ext>
              </a:extLst>
            </p:cNvPr>
            <p:cNvCxnSpPr>
              <a:cxnSpLocks/>
            </p:cNvCxnSpPr>
            <p:nvPr/>
          </p:nvCxnSpPr>
          <p:spPr>
            <a:xfrm>
              <a:off x="11261539" y="1304925"/>
              <a:ext cx="0" cy="1676397"/>
            </a:xfrm>
            <a:prstGeom prst="line">
              <a:avLst/>
            </a:prstGeom>
            <a:ln w="57150" cap="rnd">
              <a:solidFill>
                <a:srgbClr val="D7DEE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171AEFF-EE52-A62A-66E3-DC3A89A72F85}"/>
                </a:ext>
              </a:extLst>
            </p:cNvPr>
            <p:cNvCxnSpPr>
              <a:cxnSpLocks/>
            </p:cNvCxnSpPr>
            <p:nvPr/>
          </p:nvCxnSpPr>
          <p:spPr>
            <a:xfrm>
              <a:off x="10925587" y="1304925"/>
              <a:ext cx="0" cy="1676397"/>
            </a:xfrm>
            <a:prstGeom prst="line">
              <a:avLst/>
            </a:prstGeom>
            <a:ln w="57150" cap="rnd">
              <a:solidFill>
                <a:srgbClr val="D7DEE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A3FCCF6A-4397-02D3-5709-D6EC0EB69441}"/>
                </a:ext>
              </a:extLst>
            </p:cNvPr>
            <p:cNvCxnSpPr>
              <a:cxnSpLocks/>
            </p:cNvCxnSpPr>
            <p:nvPr/>
          </p:nvCxnSpPr>
          <p:spPr>
            <a:xfrm>
              <a:off x="11037571" y="1304925"/>
              <a:ext cx="0" cy="1676397"/>
            </a:xfrm>
            <a:prstGeom prst="line">
              <a:avLst/>
            </a:prstGeom>
            <a:ln w="57150" cap="rnd">
              <a:solidFill>
                <a:srgbClr val="D7DEEE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1787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4CBEB27-C97E-9F7F-D370-8F2A0289F3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85202" y="365760"/>
            <a:ext cx="4582477" cy="447675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pic>
        <p:nvPicPr>
          <p:cNvPr id="8" name="图片 7" descr="图片包含 气泡图&#10;&#10;描述已自动生成">
            <a:extLst>
              <a:ext uri="{FF2B5EF4-FFF2-40B4-BE49-F238E27FC236}">
                <a16:creationId xmlns:a16="http://schemas.microsoft.com/office/drawing/2014/main" id="{1A07B93E-E497-BFAF-388E-A6F0C5387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952" y="372959"/>
            <a:ext cx="508250" cy="629262"/>
          </a:xfrm>
          <a:prstGeom prst="rect">
            <a:avLst/>
          </a:prstGeom>
        </p:spPr>
      </p:pic>
      <p:sp>
        <p:nvSpPr>
          <p:cNvPr id="3" name="文本占位符 3">
            <a:extLst>
              <a:ext uri="{FF2B5EF4-FFF2-40B4-BE49-F238E27FC236}">
                <a16:creationId xmlns:a16="http://schemas.microsoft.com/office/drawing/2014/main" id="{D9749B35-6031-A4EC-AEF0-67AC6588F9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5202" y="771098"/>
            <a:ext cx="4582477" cy="273461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Click here to edit</a:t>
            </a:r>
          </a:p>
        </p:txBody>
      </p:sp>
    </p:spTree>
    <p:extLst>
      <p:ext uri="{BB962C8B-B14F-4D97-AF65-F5344CB8AC3E}">
        <p14:creationId xmlns:p14="http://schemas.microsoft.com/office/powerpoint/2010/main" val="1710956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7D75740C-72F1-A462-1D2A-FBAFBB3BC30C}"/>
              </a:ext>
            </a:extLst>
          </p:cNvPr>
          <p:cNvSpPr/>
          <p:nvPr userDrawn="1"/>
        </p:nvSpPr>
        <p:spPr>
          <a:xfrm>
            <a:off x="683721" y="3154156"/>
            <a:ext cx="5512683" cy="45719"/>
          </a:xfrm>
          <a:prstGeom prst="rect">
            <a:avLst/>
          </a:prstGeom>
          <a:solidFill>
            <a:srgbClr val="0957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AF68246B-909F-5972-0E33-F2451B558F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3721" y="2189405"/>
            <a:ext cx="5870575" cy="9223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zh-CN" altLang="en-US" sz="7200" b="1" i="0" u="none" strike="noStrike" kern="1200" cap="none" spc="200" normalizeH="0" baseline="0" dirty="0" smtClean="0">
                <a:ln>
                  <a:noFill/>
                </a:ln>
                <a:solidFill>
                  <a:srgbClr val="0957D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Poppins" panose="00000500000000000000" pitchFamily="2" charset="0"/>
              </a:defRPr>
            </a:lvl1pPr>
          </a:lstStyle>
          <a:p>
            <a:pPr lvl="0"/>
            <a:r>
              <a:rPr lang="zh-CN" altLang="en-US" dirty="0"/>
              <a:t>单击此处编辑</a:t>
            </a:r>
          </a:p>
        </p:txBody>
      </p:sp>
      <p:sp>
        <p:nvSpPr>
          <p:cNvPr id="24" name="文本占位符 23">
            <a:extLst>
              <a:ext uri="{FF2B5EF4-FFF2-40B4-BE49-F238E27FC236}">
                <a16:creationId xmlns:a16="http://schemas.microsoft.com/office/drawing/2014/main" id="{305F1A47-A7E6-5F73-4CCF-3316DE8D78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9463" y="3295650"/>
            <a:ext cx="2986087" cy="34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0" lang="zh-CN" altLang="en-US" sz="1600" b="0" i="0" u="none" strike="noStrike" kern="1200" cap="none" spc="0" normalizeH="0" baseline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5" name="文本占位符 23">
            <a:extLst>
              <a:ext uri="{FF2B5EF4-FFF2-40B4-BE49-F238E27FC236}">
                <a16:creationId xmlns:a16="http://schemas.microsoft.com/office/drawing/2014/main" id="{621CF5F6-A894-CB2D-FEE6-A682E49464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79463" y="3746696"/>
            <a:ext cx="2494679" cy="34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kumimoji="1" lang="zh-CN" altLang="en-US" sz="1800" b="0" i="0" u="none" strike="noStrike" kern="1200" cap="none" spc="0" normalizeH="0" baseline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ea typeface="+mn-ea"/>
                <a:cs typeface="+mn-ea"/>
              </a:defRPr>
            </a:lvl1pPr>
          </a:lstStyle>
          <a:p>
            <a:pPr lvl="0"/>
            <a:r>
              <a:rPr lang="zh-CN" altLang="en-US" dirty="0"/>
              <a:t>单击此处编辑母版式</a:t>
            </a:r>
          </a:p>
        </p:txBody>
      </p:sp>
    </p:spTree>
    <p:extLst>
      <p:ext uri="{BB962C8B-B14F-4D97-AF65-F5344CB8AC3E}">
        <p14:creationId xmlns:p14="http://schemas.microsoft.com/office/powerpoint/2010/main" val="924571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235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2">
                <a:alpha val="5000"/>
              </a:schemeClr>
            </a:gs>
            <a:gs pos="0">
              <a:srgbClr val="0957D9">
                <a:alpha val="5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143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7" r:id="rId4"/>
    <p:sldLayoutId id="2147483656" r:id="rId5"/>
    <p:sldLayoutId id="214748365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5.jpe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1B5E593-A76B-FD9F-49B2-B0AF3115E962}"/>
              </a:ext>
            </a:extLst>
          </p:cNvPr>
          <p:cNvSpPr/>
          <p:nvPr/>
        </p:nvSpPr>
        <p:spPr>
          <a:xfrm flipV="1">
            <a:off x="6542283" y="7399"/>
            <a:ext cx="5649717" cy="6850601"/>
          </a:xfrm>
          <a:custGeom>
            <a:avLst/>
            <a:gdLst>
              <a:gd name="connsiteX0" fmla="*/ 5649717 w 5649717"/>
              <a:gd name="connsiteY0" fmla="*/ 6850601 h 6850601"/>
              <a:gd name="connsiteX1" fmla="*/ 5649717 w 5649717"/>
              <a:gd name="connsiteY1" fmla="*/ 0 h 6850601"/>
              <a:gd name="connsiteX2" fmla="*/ 0 w 5649717"/>
              <a:gd name="connsiteY2" fmla="*/ 0 h 6850601"/>
              <a:gd name="connsiteX3" fmla="*/ 231290 w 5649717"/>
              <a:gd name="connsiteY3" fmla="*/ 135378 h 6850601"/>
              <a:gd name="connsiteX4" fmla="*/ 2493047 w 5649717"/>
              <a:gd name="connsiteY4" fmla="*/ 2214713 h 6850601"/>
              <a:gd name="connsiteX5" fmla="*/ 4534020 w 5649717"/>
              <a:gd name="connsiteY5" fmla="*/ 5883835 h 6850601"/>
              <a:gd name="connsiteX6" fmla="*/ 5477930 w 5649717"/>
              <a:gd name="connsiteY6" fmla="*/ 6731068 h 6850601"/>
              <a:gd name="connsiteX7" fmla="*/ 5649717 w 5649717"/>
              <a:gd name="connsiteY7" fmla="*/ 6850601 h 685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9717" h="6850601">
                <a:moveTo>
                  <a:pt x="5649717" y="6850601"/>
                </a:moveTo>
                <a:lnTo>
                  <a:pt x="5649717" y="0"/>
                </a:lnTo>
                <a:lnTo>
                  <a:pt x="0" y="0"/>
                </a:lnTo>
                <a:lnTo>
                  <a:pt x="231290" y="135378"/>
                </a:lnTo>
                <a:cubicBezTo>
                  <a:pt x="936542" y="562069"/>
                  <a:pt x="1676075" y="1001148"/>
                  <a:pt x="2493047" y="2214713"/>
                </a:cubicBezTo>
                <a:cubicBezTo>
                  <a:pt x="3480741" y="3818437"/>
                  <a:pt x="3656976" y="4859637"/>
                  <a:pt x="4534020" y="5883835"/>
                </a:cubicBezTo>
                <a:cubicBezTo>
                  <a:pt x="4808096" y="6203897"/>
                  <a:pt x="5136205" y="6484871"/>
                  <a:pt x="5477930" y="6731068"/>
                </a:cubicBezTo>
                <a:lnTo>
                  <a:pt x="5649717" y="6850601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5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5400000" scaled="0"/>
          </a:gradFill>
          <a:ln w="1061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DC97F0-21DF-3721-FD7F-B6657232D9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845" y="4296746"/>
            <a:ext cx="3559465" cy="341313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  <a:latin typeface="+mn-lt"/>
              </a:rPr>
              <a:t>Medical Research Presentation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E6997F5-27CF-94AA-439D-614861272D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07273" y="4769083"/>
            <a:ext cx="1935011" cy="341313"/>
          </a:xfrm>
        </p:spPr>
        <p:txBody>
          <a:bodyPr/>
          <a:lstStyle/>
          <a:p>
            <a:r>
              <a:rPr lang="zh-CN" altLang="en-US" dirty="0"/>
              <a:t>演讲人：</a:t>
            </a:r>
            <a:r>
              <a:rPr lang="en-US" altLang="zh-CN" dirty="0"/>
              <a:t>51PPT</a:t>
            </a:r>
          </a:p>
          <a:p>
            <a:endParaRPr lang="zh-CN" alt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8EC65E-8807-1252-2F0C-539B5C66FB79}"/>
              </a:ext>
            </a:extLst>
          </p:cNvPr>
          <p:cNvGrpSpPr/>
          <p:nvPr/>
        </p:nvGrpSpPr>
        <p:grpSpPr>
          <a:xfrm>
            <a:off x="1023035" y="1674398"/>
            <a:ext cx="1879392" cy="180001"/>
            <a:chOff x="942961" y="1777753"/>
            <a:chExt cx="1879392" cy="180001"/>
          </a:xfrm>
        </p:grpSpPr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B6041C7E-7C82-57A5-5F1C-ED3C704C71B5}"/>
                </a:ext>
              </a:extLst>
            </p:cNvPr>
            <p:cNvSpPr/>
            <p:nvPr/>
          </p:nvSpPr>
          <p:spPr>
            <a:xfrm rot="13500062">
              <a:off x="942961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2EE1A542-A95F-5FAE-6744-127E14E2E569}"/>
                </a:ext>
              </a:extLst>
            </p:cNvPr>
            <p:cNvSpPr/>
            <p:nvPr/>
          </p:nvSpPr>
          <p:spPr>
            <a:xfrm rot="13500062">
              <a:off x="1144339" y="1777753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B9EF4640-310A-860A-E206-85C5CE967391}"/>
                </a:ext>
              </a:extLst>
            </p:cNvPr>
            <p:cNvSpPr/>
            <p:nvPr/>
          </p:nvSpPr>
          <p:spPr>
            <a:xfrm rot="13500062">
              <a:off x="1736765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88A5C48A-6818-43C8-B3DD-DC29D03F1F0A}"/>
                </a:ext>
              </a:extLst>
            </p:cNvPr>
            <p:cNvSpPr/>
            <p:nvPr/>
          </p:nvSpPr>
          <p:spPr>
            <a:xfrm rot="13500062">
              <a:off x="1345716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94D92983-BE21-CBB6-EBC9-227FD1BE2B16}"/>
                </a:ext>
              </a:extLst>
            </p:cNvPr>
            <p:cNvSpPr/>
            <p:nvPr/>
          </p:nvSpPr>
          <p:spPr>
            <a:xfrm rot="13500062">
              <a:off x="1558574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A911A611-89D3-F886-863F-F86B17B30A98}"/>
                </a:ext>
              </a:extLst>
            </p:cNvPr>
            <p:cNvSpPr/>
            <p:nvPr/>
          </p:nvSpPr>
          <p:spPr>
            <a:xfrm rot="13500062">
              <a:off x="2098992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F67AAE56-AD45-1D7A-58FB-9EE2C6B716CA}"/>
                </a:ext>
              </a:extLst>
            </p:cNvPr>
            <p:cNvSpPr/>
            <p:nvPr/>
          </p:nvSpPr>
          <p:spPr>
            <a:xfrm rot="13500062">
              <a:off x="1920801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5AC237F8-0A5E-7A14-6BC1-52318AF92BA4}"/>
                </a:ext>
              </a:extLst>
            </p:cNvPr>
            <p:cNvSpPr/>
            <p:nvPr/>
          </p:nvSpPr>
          <p:spPr>
            <a:xfrm rot="13500062">
              <a:off x="2280126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>
              <a:extLst>
                <a:ext uri="{FF2B5EF4-FFF2-40B4-BE49-F238E27FC236}">
                  <a16:creationId xmlns:a16="http://schemas.microsoft.com/office/drawing/2014/main" id="{08AD6FC2-F3BE-4907-4702-61C52346E665}"/>
                </a:ext>
              </a:extLst>
            </p:cNvPr>
            <p:cNvSpPr/>
            <p:nvPr/>
          </p:nvSpPr>
          <p:spPr>
            <a:xfrm rot="13500062">
              <a:off x="2642353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7C4E9A85-267F-0A34-1C51-CAA77E8ECC7F}"/>
                </a:ext>
              </a:extLst>
            </p:cNvPr>
            <p:cNvSpPr/>
            <p:nvPr/>
          </p:nvSpPr>
          <p:spPr>
            <a:xfrm rot="13500062">
              <a:off x="2464163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AA0D90F-1ED6-098D-7A69-F7FED6C96CE7}"/>
              </a:ext>
            </a:extLst>
          </p:cNvPr>
          <p:cNvSpPr/>
          <p:nvPr/>
        </p:nvSpPr>
        <p:spPr>
          <a:xfrm>
            <a:off x="1124532" y="4740119"/>
            <a:ext cx="1676398" cy="383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061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white"/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prstClr val="white"/>
                </a:solidFill>
                <a:latin typeface="+mn-ea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2709FA2-9AD5-8BD1-72FB-A201BFCDAF21}"/>
              </a:ext>
            </a:extLst>
          </p:cNvPr>
          <p:cNvGrpSpPr/>
          <p:nvPr/>
        </p:nvGrpSpPr>
        <p:grpSpPr>
          <a:xfrm>
            <a:off x="1124532" y="5515075"/>
            <a:ext cx="1676397" cy="671904"/>
            <a:chOff x="1036647" y="5537727"/>
            <a:chExt cx="1676397" cy="671904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D904D70-5561-B519-2A47-61D94899CD4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5371432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B329283-7A16-7263-5155-C93B3082897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4811512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AA57C7A-425D-6D5F-7989-75BED32E98A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5147464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42DC1CB-044D-D56A-9756-1C897AD41A6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5259448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6A96152-5698-3D89-10B8-54BBFEB4F9C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4699528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E497869-7B36-B194-E6D9-3FD4B7A68D6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5035480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A97B858-F07D-EE26-98CA-E8936A9903A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4923496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D45FD361-4C23-4529-D000-734E0DED28BB}"/>
              </a:ext>
            </a:extLst>
          </p:cNvPr>
          <p:cNvSpPr/>
          <p:nvPr/>
        </p:nvSpPr>
        <p:spPr>
          <a:xfrm>
            <a:off x="1107059" y="4053200"/>
            <a:ext cx="539156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3">
            <a:extLst>
              <a:ext uri="{FF2B5EF4-FFF2-40B4-BE49-F238E27FC236}">
                <a16:creationId xmlns:a16="http://schemas.microsoft.com/office/drawing/2014/main" id="{2C11F898-B0F2-5B4C-6E36-FD4CD5E3F23C}"/>
              </a:ext>
            </a:extLst>
          </p:cNvPr>
          <p:cNvSpPr txBox="1">
            <a:spLocks/>
          </p:cNvSpPr>
          <p:nvPr/>
        </p:nvSpPr>
        <p:spPr>
          <a:xfrm>
            <a:off x="991120" y="2064053"/>
            <a:ext cx="5870575" cy="213377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7200" b="1" i="0" u="none" strike="noStrike" kern="1200" cap="none" spc="200" normalizeH="0" baseline="0" dirty="0" smtClean="0">
                <a:ln>
                  <a:noFill/>
                </a:ln>
                <a:solidFill>
                  <a:srgbClr val="0957D9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Poppins" panose="00000500000000000000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蓝色简约风</a:t>
            </a:r>
            <a:endParaRPr lang="en-US" altLang="zh-CN" sz="6600" dirty="0">
              <a:solidFill>
                <a:schemeClr val="accent1"/>
              </a:solidFill>
              <a:latin typeface="+mj-ea"/>
              <a:ea typeface="+mj-ea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医学演讲模板 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70D3FA3-FC1D-1DDE-C981-3D53BB5967E3}"/>
              </a:ext>
            </a:extLst>
          </p:cNvPr>
          <p:cNvSpPr/>
          <p:nvPr/>
        </p:nvSpPr>
        <p:spPr>
          <a:xfrm rot="10800000" flipH="1">
            <a:off x="8143525" y="15828"/>
            <a:ext cx="4048475" cy="6849571"/>
          </a:xfrm>
          <a:custGeom>
            <a:avLst/>
            <a:gdLst>
              <a:gd name="connsiteX0" fmla="*/ 4048475 w 4048475"/>
              <a:gd name="connsiteY0" fmla="*/ 6849571 h 6849571"/>
              <a:gd name="connsiteX1" fmla="*/ 4048475 w 4048475"/>
              <a:gd name="connsiteY1" fmla="*/ 0 h 6849571"/>
              <a:gd name="connsiteX2" fmla="*/ 0 w 4048475"/>
              <a:gd name="connsiteY2" fmla="*/ 0 h 6849571"/>
              <a:gd name="connsiteX3" fmla="*/ 104668 w 4048475"/>
              <a:gd name="connsiteY3" fmla="*/ 101394 h 6849571"/>
              <a:gd name="connsiteX4" fmla="*/ 1919623 w 4048475"/>
              <a:gd name="connsiteY4" fmla="*/ 2234287 h 6849571"/>
              <a:gd name="connsiteX5" fmla="*/ 3821955 w 4048475"/>
              <a:gd name="connsiteY5" fmla="*/ 6655364 h 684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8475" h="6849571">
                <a:moveTo>
                  <a:pt x="4048475" y="6849571"/>
                </a:moveTo>
                <a:lnTo>
                  <a:pt x="4048475" y="0"/>
                </a:lnTo>
                <a:lnTo>
                  <a:pt x="0" y="0"/>
                </a:lnTo>
                <a:lnTo>
                  <a:pt x="104668" y="101394"/>
                </a:lnTo>
                <a:cubicBezTo>
                  <a:pt x="625094" y="605121"/>
                  <a:pt x="1403041" y="1363335"/>
                  <a:pt x="1919623" y="2234287"/>
                </a:cubicBezTo>
                <a:cubicBezTo>
                  <a:pt x="2608398" y="3395557"/>
                  <a:pt x="2712263" y="5576620"/>
                  <a:pt x="3821955" y="665536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5000"/>
                </a:schemeClr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9" name="Picture 46">
            <a:extLst>
              <a:ext uri="{FF2B5EF4-FFF2-40B4-BE49-F238E27FC236}">
                <a16:creationId xmlns:a16="http://schemas.microsoft.com/office/drawing/2014/main" id="{640CDC59-5E96-D34A-8129-D0BEE2016678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982" y="7399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235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1B5E593-A76B-FD9F-49B2-B0AF3115E962}"/>
              </a:ext>
            </a:extLst>
          </p:cNvPr>
          <p:cNvSpPr/>
          <p:nvPr/>
        </p:nvSpPr>
        <p:spPr>
          <a:xfrm flipV="1">
            <a:off x="6542283" y="7399"/>
            <a:ext cx="5649717" cy="6850601"/>
          </a:xfrm>
          <a:custGeom>
            <a:avLst/>
            <a:gdLst>
              <a:gd name="connsiteX0" fmla="*/ 5649717 w 5649717"/>
              <a:gd name="connsiteY0" fmla="*/ 6850601 h 6850601"/>
              <a:gd name="connsiteX1" fmla="*/ 5649717 w 5649717"/>
              <a:gd name="connsiteY1" fmla="*/ 0 h 6850601"/>
              <a:gd name="connsiteX2" fmla="*/ 0 w 5649717"/>
              <a:gd name="connsiteY2" fmla="*/ 0 h 6850601"/>
              <a:gd name="connsiteX3" fmla="*/ 231290 w 5649717"/>
              <a:gd name="connsiteY3" fmla="*/ 135378 h 6850601"/>
              <a:gd name="connsiteX4" fmla="*/ 2493047 w 5649717"/>
              <a:gd name="connsiteY4" fmla="*/ 2214713 h 6850601"/>
              <a:gd name="connsiteX5" fmla="*/ 4534020 w 5649717"/>
              <a:gd name="connsiteY5" fmla="*/ 5883835 h 6850601"/>
              <a:gd name="connsiteX6" fmla="*/ 5477930 w 5649717"/>
              <a:gd name="connsiteY6" fmla="*/ 6731068 h 6850601"/>
              <a:gd name="connsiteX7" fmla="*/ 5649717 w 5649717"/>
              <a:gd name="connsiteY7" fmla="*/ 6850601 h 685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9717" h="6850601">
                <a:moveTo>
                  <a:pt x="5649717" y="6850601"/>
                </a:moveTo>
                <a:lnTo>
                  <a:pt x="5649717" y="0"/>
                </a:lnTo>
                <a:lnTo>
                  <a:pt x="0" y="0"/>
                </a:lnTo>
                <a:lnTo>
                  <a:pt x="231290" y="135378"/>
                </a:lnTo>
                <a:cubicBezTo>
                  <a:pt x="936542" y="562069"/>
                  <a:pt x="1676075" y="1001148"/>
                  <a:pt x="2493047" y="2214713"/>
                </a:cubicBezTo>
                <a:cubicBezTo>
                  <a:pt x="3480741" y="3818437"/>
                  <a:pt x="3656976" y="4859637"/>
                  <a:pt x="4534020" y="5883835"/>
                </a:cubicBezTo>
                <a:cubicBezTo>
                  <a:pt x="4808096" y="6203897"/>
                  <a:pt x="5136205" y="6484871"/>
                  <a:pt x="5477930" y="6731068"/>
                </a:cubicBezTo>
                <a:lnTo>
                  <a:pt x="5649717" y="6850601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5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5400000" scaled="0"/>
          </a:gradFill>
          <a:ln w="1061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DC97F0-21DF-3721-FD7F-B6657232D9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30845" y="4296746"/>
            <a:ext cx="3559465" cy="341313"/>
          </a:xfrm>
        </p:spPr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  <a:latin typeface="+mn-lt"/>
              </a:rPr>
              <a:t>Medical Research Presentation</a:t>
            </a:r>
          </a:p>
          <a:p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2E6997F5-27CF-94AA-439D-614861272D9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607273" y="4769083"/>
            <a:ext cx="1935011" cy="341313"/>
          </a:xfrm>
        </p:spPr>
        <p:txBody>
          <a:bodyPr/>
          <a:lstStyle/>
          <a:p>
            <a:r>
              <a:rPr lang="zh-CN" altLang="en-US" dirty="0"/>
              <a:t>演讲人：</a:t>
            </a:r>
            <a:r>
              <a:rPr lang="en-US" altLang="zh-CN" dirty="0"/>
              <a:t>51PPT</a:t>
            </a:r>
          </a:p>
          <a:p>
            <a:endParaRPr lang="zh-CN" alt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58EC65E-8807-1252-2F0C-539B5C66FB79}"/>
              </a:ext>
            </a:extLst>
          </p:cNvPr>
          <p:cNvGrpSpPr/>
          <p:nvPr/>
        </p:nvGrpSpPr>
        <p:grpSpPr>
          <a:xfrm>
            <a:off x="1055688" y="2638248"/>
            <a:ext cx="1879392" cy="180001"/>
            <a:chOff x="942961" y="1777753"/>
            <a:chExt cx="1879392" cy="180001"/>
          </a:xfrm>
        </p:grpSpPr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B6041C7E-7C82-57A5-5F1C-ED3C704C71B5}"/>
                </a:ext>
              </a:extLst>
            </p:cNvPr>
            <p:cNvSpPr/>
            <p:nvPr/>
          </p:nvSpPr>
          <p:spPr>
            <a:xfrm rot="13500062">
              <a:off x="942961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2EE1A542-A95F-5FAE-6744-127E14E2E569}"/>
                </a:ext>
              </a:extLst>
            </p:cNvPr>
            <p:cNvSpPr/>
            <p:nvPr/>
          </p:nvSpPr>
          <p:spPr>
            <a:xfrm rot="13500062">
              <a:off x="1144339" y="1777753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B9EF4640-310A-860A-E206-85C5CE967391}"/>
                </a:ext>
              </a:extLst>
            </p:cNvPr>
            <p:cNvSpPr/>
            <p:nvPr/>
          </p:nvSpPr>
          <p:spPr>
            <a:xfrm rot="13500062">
              <a:off x="1736765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直角三角形 37">
              <a:extLst>
                <a:ext uri="{FF2B5EF4-FFF2-40B4-BE49-F238E27FC236}">
                  <a16:creationId xmlns:a16="http://schemas.microsoft.com/office/drawing/2014/main" id="{88A5C48A-6818-43C8-B3DD-DC29D03F1F0A}"/>
                </a:ext>
              </a:extLst>
            </p:cNvPr>
            <p:cNvSpPr/>
            <p:nvPr/>
          </p:nvSpPr>
          <p:spPr>
            <a:xfrm rot="13500062">
              <a:off x="1345716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直角三角形 38">
              <a:extLst>
                <a:ext uri="{FF2B5EF4-FFF2-40B4-BE49-F238E27FC236}">
                  <a16:creationId xmlns:a16="http://schemas.microsoft.com/office/drawing/2014/main" id="{94D92983-BE21-CBB6-EBC9-227FD1BE2B16}"/>
                </a:ext>
              </a:extLst>
            </p:cNvPr>
            <p:cNvSpPr/>
            <p:nvPr/>
          </p:nvSpPr>
          <p:spPr>
            <a:xfrm rot="13500062">
              <a:off x="1558574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A911A611-89D3-F886-863F-F86B17B30A98}"/>
                </a:ext>
              </a:extLst>
            </p:cNvPr>
            <p:cNvSpPr/>
            <p:nvPr/>
          </p:nvSpPr>
          <p:spPr>
            <a:xfrm rot="13500062">
              <a:off x="2098992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F67AAE56-AD45-1D7A-58FB-9EE2C6B716CA}"/>
                </a:ext>
              </a:extLst>
            </p:cNvPr>
            <p:cNvSpPr/>
            <p:nvPr/>
          </p:nvSpPr>
          <p:spPr>
            <a:xfrm rot="13500062">
              <a:off x="1920801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:a16="http://schemas.microsoft.com/office/drawing/2014/main" id="{5AC237F8-0A5E-7A14-6BC1-52318AF92BA4}"/>
                </a:ext>
              </a:extLst>
            </p:cNvPr>
            <p:cNvSpPr/>
            <p:nvPr/>
          </p:nvSpPr>
          <p:spPr>
            <a:xfrm rot="13500062">
              <a:off x="2280126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直角三角形 42">
              <a:extLst>
                <a:ext uri="{FF2B5EF4-FFF2-40B4-BE49-F238E27FC236}">
                  <a16:creationId xmlns:a16="http://schemas.microsoft.com/office/drawing/2014/main" id="{08AD6FC2-F3BE-4907-4702-61C52346E665}"/>
                </a:ext>
              </a:extLst>
            </p:cNvPr>
            <p:cNvSpPr/>
            <p:nvPr/>
          </p:nvSpPr>
          <p:spPr>
            <a:xfrm rot="13500062">
              <a:off x="2642353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7C4E9A85-267F-0A34-1C51-CAA77E8ECC7F}"/>
                </a:ext>
              </a:extLst>
            </p:cNvPr>
            <p:cNvSpPr/>
            <p:nvPr/>
          </p:nvSpPr>
          <p:spPr>
            <a:xfrm rot="13500062">
              <a:off x="2464163" y="1777754"/>
              <a:ext cx="180000" cy="1800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AA0D90F-1ED6-098D-7A69-F7FED6C96CE7}"/>
              </a:ext>
            </a:extLst>
          </p:cNvPr>
          <p:cNvSpPr/>
          <p:nvPr/>
        </p:nvSpPr>
        <p:spPr>
          <a:xfrm>
            <a:off x="1124532" y="4740119"/>
            <a:ext cx="1676398" cy="38321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061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white"/>
                </a:solidFill>
                <a:latin typeface="+mn-ea"/>
              </a:rPr>
              <a:t>汇报人：</a:t>
            </a:r>
            <a:r>
              <a:rPr lang="en-US" altLang="zh-CN" dirty="0">
                <a:solidFill>
                  <a:prstClr val="white"/>
                </a:solidFill>
                <a:latin typeface="+mn-ea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2709FA2-9AD5-8BD1-72FB-A201BFCDAF21}"/>
              </a:ext>
            </a:extLst>
          </p:cNvPr>
          <p:cNvGrpSpPr/>
          <p:nvPr/>
        </p:nvGrpSpPr>
        <p:grpSpPr>
          <a:xfrm>
            <a:off x="1124532" y="5515075"/>
            <a:ext cx="1676397" cy="671904"/>
            <a:chOff x="1036647" y="5537727"/>
            <a:chExt cx="1676397" cy="671904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D904D70-5561-B519-2A47-61D94899CD4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5371432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EB329283-7A16-7263-5155-C93B3082897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4811512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AA57C7A-425D-6D5F-7989-75BED32E98A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5147464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42DC1CB-044D-D56A-9756-1C897AD41A6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5259448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A6A96152-5698-3D89-10B8-54BBFEB4F9C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4699528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E497869-7B36-B194-E6D9-3FD4B7A68D6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5035480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DA97B858-F07D-EE26-98CA-E8936A9903A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874846" y="4923496"/>
              <a:ext cx="0" cy="1676397"/>
            </a:xfrm>
            <a:prstGeom prst="line">
              <a:avLst/>
            </a:prstGeom>
            <a:ln w="57150" cap="rnd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D45FD361-4C23-4529-D000-734E0DED28BB}"/>
              </a:ext>
            </a:extLst>
          </p:cNvPr>
          <p:cNvSpPr/>
          <p:nvPr/>
        </p:nvSpPr>
        <p:spPr>
          <a:xfrm>
            <a:off x="1107059" y="4053200"/>
            <a:ext cx="5391564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占位符 3">
            <a:extLst>
              <a:ext uri="{FF2B5EF4-FFF2-40B4-BE49-F238E27FC236}">
                <a16:creationId xmlns:a16="http://schemas.microsoft.com/office/drawing/2014/main" id="{2C11F898-B0F2-5B4C-6E36-FD4CD5E3F23C}"/>
              </a:ext>
            </a:extLst>
          </p:cNvPr>
          <p:cNvSpPr txBox="1">
            <a:spLocks/>
          </p:cNvSpPr>
          <p:nvPr/>
        </p:nvSpPr>
        <p:spPr>
          <a:xfrm>
            <a:off x="988407" y="2952217"/>
            <a:ext cx="5870575" cy="101972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0" lang="zh-CN" altLang="en-US" sz="7200" b="1" i="0" u="none" strike="noStrike" kern="1200" cap="none" spc="200" normalizeH="0" baseline="0" dirty="0" smtClean="0">
                <a:ln>
                  <a:noFill/>
                </a:ln>
                <a:solidFill>
                  <a:srgbClr val="0957D9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Poppins" panose="00000500000000000000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</a:rPr>
              <a:t>感谢您的观看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70D3FA3-FC1D-1DDE-C981-3D53BB5967E3}"/>
              </a:ext>
            </a:extLst>
          </p:cNvPr>
          <p:cNvSpPr/>
          <p:nvPr/>
        </p:nvSpPr>
        <p:spPr>
          <a:xfrm rot="10800000" flipH="1">
            <a:off x="8143525" y="15828"/>
            <a:ext cx="4048475" cy="6849571"/>
          </a:xfrm>
          <a:custGeom>
            <a:avLst/>
            <a:gdLst>
              <a:gd name="connsiteX0" fmla="*/ 4048475 w 4048475"/>
              <a:gd name="connsiteY0" fmla="*/ 6849571 h 6849571"/>
              <a:gd name="connsiteX1" fmla="*/ 4048475 w 4048475"/>
              <a:gd name="connsiteY1" fmla="*/ 0 h 6849571"/>
              <a:gd name="connsiteX2" fmla="*/ 0 w 4048475"/>
              <a:gd name="connsiteY2" fmla="*/ 0 h 6849571"/>
              <a:gd name="connsiteX3" fmla="*/ 104668 w 4048475"/>
              <a:gd name="connsiteY3" fmla="*/ 101394 h 6849571"/>
              <a:gd name="connsiteX4" fmla="*/ 1919623 w 4048475"/>
              <a:gd name="connsiteY4" fmla="*/ 2234287 h 6849571"/>
              <a:gd name="connsiteX5" fmla="*/ 3821955 w 4048475"/>
              <a:gd name="connsiteY5" fmla="*/ 6655364 h 684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8475" h="6849571">
                <a:moveTo>
                  <a:pt x="4048475" y="6849571"/>
                </a:moveTo>
                <a:lnTo>
                  <a:pt x="4048475" y="0"/>
                </a:lnTo>
                <a:lnTo>
                  <a:pt x="0" y="0"/>
                </a:lnTo>
                <a:lnTo>
                  <a:pt x="104668" y="101394"/>
                </a:lnTo>
                <a:cubicBezTo>
                  <a:pt x="625094" y="605121"/>
                  <a:pt x="1403041" y="1363335"/>
                  <a:pt x="1919623" y="2234287"/>
                </a:cubicBezTo>
                <a:cubicBezTo>
                  <a:pt x="2608398" y="3395557"/>
                  <a:pt x="2712263" y="5576620"/>
                  <a:pt x="3821955" y="665536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5000"/>
                </a:schemeClr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9" name="Picture 46">
            <a:extLst>
              <a:ext uri="{FF2B5EF4-FFF2-40B4-BE49-F238E27FC236}">
                <a16:creationId xmlns:a16="http://schemas.microsoft.com/office/drawing/2014/main" id="{640CDC59-5E96-D34A-8129-D0BEE2016678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1364" y="-11283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9670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82451CA-C888-161E-7715-FAF3FB59E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505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902123E-3D2C-A4BD-899E-0370B4AC40A0}"/>
              </a:ext>
            </a:extLst>
          </p:cNvPr>
          <p:cNvSpPr/>
          <p:nvPr/>
        </p:nvSpPr>
        <p:spPr>
          <a:xfrm>
            <a:off x="497006" y="307125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木习习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072CD-DFC1-F735-438A-849776D9EE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7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558D107-021F-D551-9388-A30A7D22B29E}"/>
              </a:ext>
            </a:extLst>
          </p:cNvPr>
          <p:cNvSpPr/>
          <p:nvPr/>
        </p:nvSpPr>
        <p:spPr>
          <a:xfrm flipH="1" flipV="1">
            <a:off x="24358" y="-1030"/>
            <a:ext cx="5649717" cy="6850601"/>
          </a:xfrm>
          <a:custGeom>
            <a:avLst/>
            <a:gdLst>
              <a:gd name="connsiteX0" fmla="*/ 5649717 w 5649717"/>
              <a:gd name="connsiteY0" fmla="*/ 6850601 h 6850601"/>
              <a:gd name="connsiteX1" fmla="*/ 5649717 w 5649717"/>
              <a:gd name="connsiteY1" fmla="*/ 0 h 6850601"/>
              <a:gd name="connsiteX2" fmla="*/ 0 w 5649717"/>
              <a:gd name="connsiteY2" fmla="*/ 0 h 6850601"/>
              <a:gd name="connsiteX3" fmla="*/ 231290 w 5649717"/>
              <a:gd name="connsiteY3" fmla="*/ 135378 h 6850601"/>
              <a:gd name="connsiteX4" fmla="*/ 2493047 w 5649717"/>
              <a:gd name="connsiteY4" fmla="*/ 2214713 h 6850601"/>
              <a:gd name="connsiteX5" fmla="*/ 4534020 w 5649717"/>
              <a:gd name="connsiteY5" fmla="*/ 5883835 h 6850601"/>
              <a:gd name="connsiteX6" fmla="*/ 5477930 w 5649717"/>
              <a:gd name="connsiteY6" fmla="*/ 6731068 h 6850601"/>
              <a:gd name="connsiteX7" fmla="*/ 5649717 w 5649717"/>
              <a:gd name="connsiteY7" fmla="*/ 6850601 h 6850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49717" h="6850601">
                <a:moveTo>
                  <a:pt x="5649717" y="6850601"/>
                </a:moveTo>
                <a:lnTo>
                  <a:pt x="5649717" y="0"/>
                </a:lnTo>
                <a:lnTo>
                  <a:pt x="0" y="0"/>
                </a:lnTo>
                <a:lnTo>
                  <a:pt x="231290" y="135378"/>
                </a:lnTo>
                <a:cubicBezTo>
                  <a:pt x="936542" y="562069"/>
                  <a:pt x="1676075" y="1001148"/>
                  <a:pt x="2493047" y="2214713"/>
                </a:cubicBezTo>
                <a:cubicBezTo>
                  <a:pt x="3480741" y="3818437"/>
                  <a:pt x="3656976" y="4859637"/>
                  <a:pt x="4534020" y="5883835"/>
                </a:cubicBezTo>
                <a:cubicBezTo>
                  <a:pt x="4808096" y="6203897"/>
                  <a:pt x="5136205" y="6484871"/>
                  <a:pt x="5477930" y="6731068"/>
                </a:cubicBezTo>
                <a:lnTo>
                  <a:pt x="5649717" y="6850601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85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5400000" scaled="0"/>
          </a:gradFill>
          <a:ln w="1061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D7925AD6-6B57-BECC-7590-152667DDB172}"/>
              </a:ext>
            </a:extLst>
          </p:cNvPr>
          <p:cNvSpPr/>
          <p:nvPr/>
        </p:nvSpPr>
        <p:spPr>
          <a:xfrm>
            <a:off x="6255836" y="2453267"/>
            <a:ext cx="4081345" cy="836341"/>
          </a:xfrm>
          <a:prstGeom prst="roundRect">
            <a:avLst/>
          </a:prstGeom>
          <a:gradFill>
            <a:gsLst>
              <a:gs pos="100000">
                <a:schemeClr val="accent1">
                  <a:lumMod val="9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235E3D24-B35D-3694-CADE-3732AB041229}"/>
              </a:ext>
            </a:extLst>
          </p:cNvPr>
          <p:cNvSpPr/>
          <p:nvPr/>
        </p:nvSpPr>
        <p:spPr>
          <a:xfrm>
            <a:off x="6400800" y="2553629"/>
            <a:ext cx="814040" cy="6356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accent1"/>
                </a:solidFill>
                <a:latin typeface="+mj-lt"/>
                <a:ea typeface="+mj-ea"/>
              </a:rPr>
              <a:t>01</a:t>
            </a:r>
            <a:endParaRPr lang="zh-CN" altLang="en-US" sz="2800" b="1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A6A0F29-4419-D74E-3A39-8342425198D5}"/>
              </a:ext>
            </a:extLst>
          </p:cNvPr>
          <p:cNvSpPr txBox="1"/>
          <p:nvPr/>
        </p:nvSpPr>
        <p:spPr>
          <a:xfrm>
            <a:off x="7326351" y="2604472"/>
            <a:ext cx="2754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流行性病毒成因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CD85FFB-015F-9AC9-A42B-2102D81734B8}"/>
              </a:ext>
            </a:extLst>
          </p:cNvPr>
          <p:cNvSpPr/>
          <p:nvPr/>
        </p:nvSpPr>
        <p:spPr>
          <a:xfrm>
            <a:off x="6255836" y="3821279"/>
            <a:ext cx="4081345" cy="836341"/>
          </a:xfrm>
          <a:prstGeom prst="roundRect">
            <a:avLst/>
          </a:prstGeom>
          <a:gradFill>
            <a:gsLst>
              <a:gs pos="100000">
                <a:schemeClr val="accent1">
                  <a:lumMod val="9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11C0B0FE-D10E-0C9B-2CA0-8AF7033C0951}"/>
              </a:ext>
            </a:extLst>
          </p:cNvPr>
          <p:cNvSpPr/>
          <p:nvPr/>
        </p:nvSpPr>
        <p:spPr>
          <a:xfrm>
            <a:off x="6400800" y="3921641"/>
            <a:ext cx="814040" cy="6356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accent1"/>
                </a:solidFill>
                <a:latin typeface="+mj-lt"/>
                <a:ea typeface="+mj-ea"/>
              </a:rPr>
              <a:t>02</a:t>
            </a:r>
            <a:endParaRPr lang="zh-CN" altLang="en-US" sz="2800" b="1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4059019-7405-EA56-0FBD-6F572FE4D482}"/>
              </a:ext>
            </a:extLst>
          </p:cNvPr>
          <p:cNvSpPr txBox="1"/>
          <p:nvPr/>
        </p:nvSpPr>
        <p:spPr>
          <a:xfrm>
            <a:off x="7359804" y="3972484"/>
            <a:ext cx="1636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病例研究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F095580-E5D7-DCF9-C772-54D78BE7C408}"/>
              </a:ext>
            </a:extLst>
          </p:cNvPr>
          <p:cNvSpPr/>
          <p:nvPr/>
        </p:nvSpPr>
        <p:spPr>
          <a:xfrm>
            <a:off x="6255836" y="5103669"/>
            <a:ext cx="4081345" cy="836341"/>
          </a:xfrm>
          <a:prstGeom prst="roundRect">
            <a:avLst/>
          </a:prstGeom>
          <a:gradFill>
            <a:gsLst>
              <a:gs pos="100000">
                <a:schemeClr val="accent1">
                  <a:lumMod val="90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4E0D949-53AF-5B99-CBF0-8316C2A8815F}"/>
              </a:ext>
            </a:extLst>
          </p:cNvPr>
          <p:cNvSpPr/>
          <p:nvPr/>
        </p:nvSpPr>
        <p:spPr>
          <a:xfrm>
            <a:off x="6400800" y="5204031"/>
            <a:ext cx="814040" cy="63561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accent1"/>
                </a:solidFill>
                <a:latin typeface="+mj-lt"/>
                <a:ea typeface="+mj-ea"/>
              </a:rPr>
              <a:t>03</a:t>
            </a:r>
            <a:endParaRPr lang="zh-CN" altLang="en-US" sz="2800" b="1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B7686E7-4820-5279-008B-7A14B81BA449}"/>
              </a:ext>
            </a:extLst>
          </p:cNvPr>
          <p:cNvSpPr txBox="1"/>
          <p:nvPr/>
        </p:nvSpPr>
        <p:spPr>
          <a:xfrm>
            <a:off x="7359804" y="5254874"/>
            <a:ext cx="1982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j-ea"/>
                <a:ea typeface="+mj-ea"/>
              </a:rPr>
              <a:t>预防措施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336E477-4C85-2AFD-BCC2-C6F5826356EC}"/>
              </a:ext>
            </a:extLst>
          </p:cNvPr>
          <p:cNvSpPr txBox="1"/>
          <p:nvPr/>
        </p:nvSpPr>
        <p:spPr>
          <a:xfrm>
            <a:off x="7401364" y="1003609"/>
            <a:ext cx="1594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gradFill>
                  <a:gsLst>
                    <a:gs pos="100000">
                      <a:schemeClr val="accent1">
                        <a:lumMod val="85000"/>
                        <a:lumOff val="15000"/>
                      </a:schemeClr>
                    </a:gs>
                    <a:gs pos="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目录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788D7C9-C97D-3194-9A4E-23D2B41C1224}"/>
              </a:ext>
            </a:extLst>
          </p:cNvPr>
          <p:cNvSpPr txBox="1"/>
          <p:nvPr/>
        </p:nvSpPr>
        <p:spPr>
          <a:xfrm>
            <a:off x="7550059" y="1926939"/>
            <a:ext cx="1445930" cy="3256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  <a:defRPr/>
            </a:pPr>
            <a:r>
              <a:rPr lang="en-US" altLang="zh-CN" dirty="0">
                <a:solidFill>
                  <a:schemeClr val="accent1"/>
                </a:solidFill>
                <a:sym typeface="+mn-lt"/>
              </a:rPr>
              <a:t>CONTENTS</a:t>
            </a:r>
            <a:endParaRPr lang="zh-CN" altLang="en-US" dirty="0">
              <a:solidFill>
                <a:schemeClr val="accent1"/>
              </a:solidFill>
              <a:sym typeface="+mn-lt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EEA381B-CAC6-722F-C289-D6C0B81247A6}"/>
              </a:ext>
            </a:extLst>
          </p:cNvPr>
          <p:cNvSpPr/>
          <p:nvPr/>
        </p:nvSpPr>
        <p:spPr>
          <a:xfrm rot="10800000">
            <a:off x="0" y="8429"/>
            <a:ext cx="4048475" cy="6849571"/>
          </a:xfrm>
          <a:custGeom>
            <a:avLst/>
            <a:gdLst>
              <a:gd name="connsiteX0" fmla="*/ 4048475 w 4048475"/>
              <a:gd name="connsiteY0" fmla="*/ 6849571 h 6849571"/>
              <a:gd name="connsiteX1" fmla="*/ 4048475 w 4048475"/>
              <a:gd name="connsiteY1" fmla="*/ 0 h 6849571"/>
              <a:gd name="connsiteX2" fmla="*/ 0 w 4048475"/>
              <a:gd name="connsiteY2" fmla="*/ 0 h 6849571"/>
              <a:gd name="connsiteX3" fmla="*/ 104668 w 4048475"/>
              <a:gd name="connsiteY3" fmla="*/ 101394 h 6849571"/>
              <a:gd name="connsiteX4" fmla="*/ 1919623 w 4048475"/>
              <a:gd name="connsiteY4" fmla="*/ 2234287 h 6849571"/>
              <a:gd name="connsiteX5" fmla="*/ 3821955 w 4048475"/>
              <a:gd name="connsiteY5" fmla="*/ 6655364 h 6849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8475" h="6849571">
                <a:moveTo>
                  <a:pt x="4048475" y="6849571"/>
                </a:moveTo>
                <a:lnTo>
                  <a:pt x="4048475" y="0"/>
                </a:lnTo>
                <a:lnTo>
                  <a:pt x="0" y="0"/>
                </a:lnTo>
                <a:lnTo>
                  <a:pt x="104668" y="101394"/>
                </a:lnTo>
                <a:cubicBezTo>
                  <a:pt x="625094" y="605121"/>
                  <a:pt x="1403041" y="1363335"/>
                  <a:pt x="1919623" y="2234287"/>
                </a:cubicBezTo>
                <a:cubicBezTo>
                  <a:pt x="2608398" y="3395557"/>
                  <a:pt x="2712263" y="5576620"/>
                  <a:pt x="3821955" y="6655364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85000"/>
                </a:schemeClr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0" name="Picture 8">
            <a:extLst>
              <a:ext uri="{FF2B5EF4-FFF2-40B4-BE49-F238E27FC236}">
                <a16:creationId xmlns:a16="http://schemas.microsoft.com/office/drawing/2014/main" id="{66752B0F-B9EB-F94D-01D9-7B252B05C3A1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9930" y="417240"/>
            <a:ext cx="4081345" cy="643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637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35658A3A-45D4-C530-8150-D4BF20C65E13}"/>
              </a:ext>
            </a:extLst>
          </p:cNvPr>
          <p:cNvSpPr/>
          <p:nvPr/>
        </p:nvSpPr>
        <p:spPr>
          <a:xfrm>
            <a:off x="3045095" y="0"/>
            <a:ext cx="9146905" cy="6858000"/>
          </a:xfrm>
          <a:custGeom>
            <a:avLst/>
            <a:gdLst>
              <a:gd name="connsiteX0" fmla="*/ 0 w 9146905"/>
              <a:gd name="connsiteY0" fmla="*/ 0 h 6858000"/>
              <a:gd name="connsiteX1" fmla="*/ 9146905 w 9146905"/>
              <a:gd name="connsiteY1" fmla="*/ 0 h 6858000"/>
              <a:gd name="connsiteX2" fmla="*/ 9146905 w 9146905"/>
              <a:gd name="connsiteY2" fmla="*/ 6858000 h 6858000"/>
              <a:gd name="connsiteX3" fmla="*/ 5660351 w 9146905"/>
              <a:gd name="connsiteY3" fmla="*/ 6858000 h 6858000"/>
              <a:gd name="connsiteX4" fmla="*/ 5477930 w 9146905"/>
              <a:gd name="connsiteY4" fmla="*/ 6731068 h 6858000"/>
              <a:gd name="connsiteX5" fmla="*/ 4534020 w 9146905"/>
              <a:gd name="connsiteY5" fmla="*/ 5883835 h 6858000"/>
              <a:gd name="connsiteX6" fmla="*/ 2238403 w 9146905"/>
              <a:gd name="connsiteY6" fmla="*/ 1751725 h 6858000"/>
              <a:gd name="connsiteX7" fmla="*/ 231290 w 9146905"/>
              <a:gd name="connsiteY7" fmla="*/ 135378 h 6858000"/>
              <a:gd name="connsiteX0" fmla="*/ 0 w 9146905"/>
              <a:gd name="connsiteY0" fmla="*/ 0 h 6858000"/>
              <a:gd name="connsiteX1" fmla="*/ 9146905 w 9146905"/>
              <a:gd name="connsiteY1" fmla="*/ 0 h 6858000"/>
              <a:gd name="connsiteX2" fmla="*/ 9146905 w 9146905"/>
              <a:gd name="connsiteY2" fmla="*/ 6858000 h 6858000"/>
              <a:gd name="connsiteX3" fmla="*/ 5660351 w 9146905"/>
              <a:gd name="connsiteY3" fmla="*/ 6858000 h 6858000"/>
              <a:gd name="connsiteX4" fmla="*/ 5477930 w 9146905"/>
              <a:gd name="connsiteY4" fmla="*/ 6731068 h 6858000"/>
              <a:gd name="connsiteX5" fmla="*/ 4534020 w 9146905"/>
              <a:gd name="connsiteY5" fmla="*/ 5883835 h 6858000"/>
              <a:gd name="connsiteX6" fmla="*/ 2724540 w 9146905"/>
              <a:gd name="connsiteY6" fmla="*/ 2689275 h 6858000"/>
              <a:gd name="connsiteX7" fmla="*/ 231290 w 9146905"/>
              <a:gd name="connsiteY7" fmla="*/ 135378 h 6858000"/>
              <a:gd name="connsiteX8" fmla="*/ 0 w 9146905"/>
              <a:gd name="connsiteY8" fmla="*/ 0 h 6858000"/>
              <a:gd name="connsiteX0" fmla="*/ 0 w 9146905"/>
              <a:gd name="connsiteY0" fmla="*/ 0 h 6858000"/>
              <a:gd name="connsiteX1" fmla="*/ 9146905 w 9146905"/>
              <a:gd name="connsiteY1" fmla="*/ 0 h 6858000"/>
              <a:gd name="connsiteX2" fmla="*/ 9146905 w 9146905"/>
              <a:gd name="connsiteY2" fmla="*/ 6858000 h 6858000"/>
              <a:gd name="connsiteX3" fmla="*/ 5660351 w 9146905"/>
              <a:gd name="connsiteY3" fmla="*/ 6858000 h 6858000"/>
              <a:gd name="connsiteX4" fmla="*/ 5477930 w 9146905"/>
              <a:gd name="connsiteY4" fmla="*/ 6731068 h 6858000"/>
              <a:gd name="connsiteX5" fmla="*/ 4534020 w 9146905"/>
              <a:gd name="connsiteY5" fmla="*/ 5883835 h 6858000"/>
              <a:gd name="connsiteX6" fmla="*/ 2724540 w 9146905"/>
              <a:gd name="connsiteY6" fmla="*/ 2689275 h 6858000"/>
              <a:gd name="connsiteX7" fmla="*/ 231290 w 9146905"/>
              <a:gd name="connsiteY7" fmla="*/ 135378 h 6858000"/>
              <a:gd name="connsiteX8" fmla="*/ 0 w 9146905"/>
              <a:gd name="connsiteY8" fmla="*/ 0 h 6858000"/>
              <a:gd name="connsiteX0" fmla="*/ 0 w 9146905"/>
              <a:gd name="connsiteY0" fmla="*/ 0 h 6858000"/>
              <a:gd name="connsiteX1" fmla="*/ 9146905 w 9146905"/>
              <a:gd name="connsiteY1" fmla="*/ 0 h 6858000"/>
              <a:gd name="connsiteX2" fmla="*/ 9146905 w 9146905"/>
              <a:gd name="connsiteY2" fmla="*/ 6858000 h 6858000"/>
              <a:gd name="connsiteX3" fmla="*/ 5660351 w 9146905"/>
              <a:gd name="connsiteY3" fmla="*/ 6858000 h 6858000"/>
              <a:gd name="connsiteX4" fmla="*/ 5477930 w 9146905"/>
              <a:gd name="connsiteY4" fmla="*/ 6731068 h 6858000"/>
              <a:gd name="connsiteX5" fmla="*/ 4534020 w 9146905"/>
              <a:gd name="connsiteY5" fmla="*/ 5883835 h 6858000"/>
              <a:gd name="connsiteX6" fmla="*/ 2724540 w 9146905"/>
              <a:gd name="connsiteY6" fmla="*/ 2689275 h 6858000"/>
              <a:gd name="connsiteX7" fmla="*/ 231290 w 9146905"/>
              <a:gd name="connsiteY7" fmla="*/ 135378 h 6858000"/>
              <a:gd name="connsiteX8" fmla="*/ 0 w 9146905"/>
              <a:gd name="connsiteY8" fmla="*/ 0 h 6858000"/>
              <a:gd name="connsiteX0" fmla="*/ 0 w 9146905"/>
              <a:gd name="connsiteY0" fmla="*/ 0 h 6858000"/>
              <a:gd name="connsiteX1" fmla="*/ 9146905 w 9146905"/>
              <a:gd name="connsiteY1" fmla="*/ 0 h 6858000"/>
              <a:gd name="connsiteX2" fmla="*/ 9146905 w 9146905"/>
              <a:gd name="connsiteY2" fmla="*/ 6858000 h 6858000"/>
              <a:gd name="connsiteX3" fmla="*/ 5660351 w 9146905"/>
              <a:gd name="connsiteY3" fmla="*/ 6858000 h 6858000"/>
              <a:gd name="connsiteX4" fmla="*/ 5477930 w 9146905"/>
              <a:gd name="connsiteY4" fmla="*/ 6731068 h 6858000"/>
              <a:gd name="connsiteX5" fmla="*/ 4534020 w 9146905"/>
              <a:gd name="connsiteY5" fmla="*/ 5883835 h 6858000"/>
              <a:gd name="connsiteX6" fmla="*/ 2493047 w 9146905"/>
              <a:gd name="connsiteY6" fmla="*/ 2214713 h 6858000"/>
              <a:gd name="connsiteX7" fmla="*/ 231290 w 9146905"/>
              <a:gd name="connsiteY7" fmla="*/ 135378 h 6858000"/>
              <a:gd name="connsiteX8" fmla="*/ 0 w 9146905"/>
              <a:gd name="connsiteY8" fmla="*/ 0 h 6858000"/>
              <a:gd name="connsiteX0" fmla="*/ 0 w 9146905"/>
              <a:gd name="connsiteY0" fmla="*/ 0 h 6858000"/>
              <a:gd name="connsiteX1" fmla="*/ 9146905 w 9146905"/>
              <a:gd name="connsiteY1" fmla="*/ 0 h 6858000"/>
              <a:gd name="connsiteX2" fmla="*/ 9146905 w 9146905"/>
              <a:gd name="connsiteY2" fmla="*/ 6858000 h 6858000"/>
              <a:gd name="connsiteX3" fmla="*/ 5660351 w 9146905"/>
              <a:gd name="connsiteY3" fmla="*/ 6858000 h 6858000"/>
              <a:gd name="connsiteX4" fmla="*/ 5477930 w 9146905"/>
              <a:gd name="connsiteY4" fmla="*/ 6731068 h 6858000"/>
              <a:gd name="connsiteX5" fmla="*/ 4534020 w 9146905"/>
              <a:gd name="connsiteY5" fmla="*/ 5883835 h 6858000"/>
              <a:gd name="connsiteX6" fmla="*/ 2493047 w 9146905"/>
              <a:gd name="connsiteY6" fmla="*/ 2214713 h 6858000"/>
              <a:gd name="connsiteX7" fmla="*/ 231290 w 9146905"/>
              <a:gd name="connsiteY7" fmla="*/ 135378 h 6858000"/>
              <a:gd name="connsiteX8" fmla="*/ 0 w 9146905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6905" h="6858000">
                <a:moveTo>
                  <a:pt x="0" y="0"/>
                </a:moveTo>
                <a:lnTo>
                  <a:pt x="9146905" y="0"/>
                </a:lnTo>
                <a:lnTo>
                  <a:pt x="9146905" y="6858000"/>
                </a:lnTo>
                <a:lnTo>
                  <a:pt x="5660351" y="6858000"/>
                </a:lnTo>
                <a:lnTo>
                  <a:pt x="5477930" y="6731068"/>
                </a:lnTo>
                <a:cubicBezTo>
                  <a:pt x="5136205" y="6484871"/>
                  <a:pt x="4808096" y="6203897"/>
                  <a:pt x="4534020" y="5883835"/>
                </a:cubicBezTo>
                <a:cubicBezTo>
                  <a:pt x="3656976" y="4859637"/>
                  <a:pt x="3480741" y="3818437"/>
                  <a:pt x="2493047" y="2214713"/>
                </a:cubicBezTo>
                <a:cubicBezTo>
                  <a:pt x="1676075" y="1001148"/>
                  <a:pt x="936542" y="562069"/>
                  <a:pt x="231290" y="135378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85000"/>
                </a:schemeClr>
              </a:gs>
              <a:gs pos="100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1" name="图片 10" descr="图片包含 室内, 小, 书, 桌子&#10;&#10;描述已自动生成">
            <a:extLst>
              <a:ext uri="{FF2B5EF4-FFF2-40B4-BE49-F238E27FC236}">
                <a16:creationId xmlns:a16="http://schemas.microsoft.com/office/drawing/2014/main" id="{660E5E20-2D20-ED54-9A32-48E93821B3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69584" y="0"/>
            <a:ext cx="8122416" cy="6858000"/>
          </a:xfrm>
          <a:custGeom>
            <a:avLst/>
            <a:gdLst>
              <a:gd name="connsiteX0" fmla="*/ 0 w 8122416"/>
              <a:gd name="connsiteY0" fmla="*/ 0 h 6858000"/>
              <a:gd name="connsiteX1" fmla="*/ 8122416 w 8122416"/>
              <a:gd name="connsiteY1" fmla="*/ 0 h 6858000"/>
              <a:gd name="connsiteX2" fmla="*/ 8122416 w 8122416"/>
              <a:gd name="connsiteY2" fmla="*/ 6858000 h 6858000"/>
              <a:gd name="connsiteX3" fmla="*/ 5208627 w 8122416"/>
              <a:gd name="connsiteY3" fmla="*/ 6858000 h 6858000"/>
              <a:gd name="connsiteX4" fmla="*/ 5059385 w 8122416"/>
              <a:gd name="connsiteY4" fmla="*/ 6795243 h 6858000"/>
              <a:gd name="connsiteX5" fmla="*/ 3707749 w 8122416"/>
              <a:gd name="connsiteY5" fmla="*/ 5987383 h 6858000"/>
              <a:gd name="connsiteX6" fmla="*/ 1862261 w 8122416"/>
              <a:gd name="connsiteY6" fmla="*/ 2010038 h 6858000"/>
              <a:gd name="connsiteX7" fmla="*/ 101540 w 8122416"/>
              <a:gd name="connsiteY7" fmla="*/ 9121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2416" h="6858000">
                <a:moveTo>
                  <a:pt x="0" y="0"/>
                </a:moveTo>
                <a:lnTo>
                  <a:pt x="8122416" y="0"/>
                </a:lnTo>
                <a:lnTo>
                  <a:pt x="8122416" y="6858000"/>
                </a:lnTo>
                <a:lnTo>
                  <a:pt x="5208627" y="6858000"/>
                </a:lnTo>
                <a:lnTo>
                  <a:pt x="5059385" y="6795243"/>
                </a:lnTo>
                <a:cubicBezTo>
                  <a:pt x="4526108" y="6560266"/>
                  <a:pt x="4044166" y="6290656"/>
                  <a:pt x="3707749" y="5987383"/>
                </a:cubicBezTo>
                <a:cubicBezTo>
                  <a:pt x="2631216" y="5016910"/>
                  <a:pt x="2530455" y="3054754"/>
                  <a:pt x="1862261" y="2010038"/>
                </a:cubicBezTo>
                <a:cubicBezTo>
                  <a:pt x="1361116" y="1226501"/>
                  <a:pt x="606415" y="544386"/>
                  <a:pt x="101540" y="91217"/>
                </a:cubicBezTo>
                <a:close/>
              </a:path>
            </a:pathLst>
          </a:cu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7704F1A8-A123-E1D0-774D-4E990534E581}"/>
              </a:ext>
            </a:extLst>
          </p:cNvPr>
          <p:cNvSpPr txBox="1"/>
          <p:nvPr/>
        </p:nvSpPr>
        <p:spPr>
          <a:xfrm>
            <a:off x="1055689" y="3100695"/>
            <a:ext cx="456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latin typeface="+mj-ea"/>
                <a:ea typeface="+mj-ea"/>
              </a:rPr>
              <a:t>流行性病毒成因</a:t>
            </a: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D8110E38-A5B2-190F-4C69-520D9894820B}"/>
              </a:ext>
            </a:extLst>
          </p:cNvPr>
          <p:cNvSpPr/>
          <p:nvPr/>
        </p:nvSpPr>
        <p:spPr>
          <a:xfrm>
            <a:off x="1055689" y="2066970"/>
            <a:ext cx="3013896" cy="735292"/>
          </a:xfrm>
          <a:prstGeom prst="roundRect">
            <a:avLst>
              <a:gd name="adj" fmla="val 1633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6D58298-B516-BB7A-F6C5-9EDAE39FA621}"/>
              </a:ext>
            </a:extLst>
          </p:cNvPr>
          <p:cNvSpPr txBox="1"/>
          <p:nvPr/>
        </p:nvSpPr>
        <p:spPr>
          <a:xfrm>
            <a:off x="2090502" y="2179262"/>
            <a:ext cx="1913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</a:rPr>
              <a:t>PART  01</a:t>
            </a:r>
            <a:endParaRPr lang="zh-CN" altLang="en-US" sz="3200" dirty="0">
              <a:solidFill>
                <a:schemeClr val="accent1"/>
              </a:solidFill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12CA12D1-A8FC-2AB7-9A80-E6409944F91C}"/>
              </a:ext>
            </a:extLst>
          </p:cNvPr>
          <p:cNvSpPr/>
          <p:nvPr/>
        </p:nvSpPr>
        <p:spPr>
          <a:xfrm>
            <a:off x="1227542" y="2264919"/>
            <a:ext cx="812274" cy="413462"/>
          </a:xfrm>
          <a:custGeom>
            <a:avLst/>
            <a:gdLst>
              <a:gd name="connsiteX0" fmla="*/ 0 w 1620455"/>
              <a:gd name="connsiteY0" fmla="*/ 1064870 h 1759351"/>
              <a:gd name="connsiteX1" fmla="*/ 520860 w 1620455"/>
              <a:gd name="connsiteY1" fmla="*/ 1064870 h 1759351"/>
              <a:gd name="connsiteX2" fmla="*/ 659757 w 1620455"/>
              <a:gd name="connsiteY2" fmla="*/ 544010 h 1759351"/>
              <a:gd name="connsiteX3" fmla="*/ 763929 w 1620455"/>
              <a:gd name="connsiteY3" fmla="*/ 1759351 h 1759351"/>
              <a:gd name="connsiteX4" fmla="*/ 1006997 w 1620455"/>
              <a:gd name="connsiteY4" fmla="*/ 0 h 1759351"/>
              <a:gd name="connsiteX5" fmla="*/ 1053296 w 1620455"/>
              <a:gd name="connsiteY5" fmla="*/ 752354 h 1759351"/>
              <a:gd name="connsiteX6" fmla="*/ 1493134 w 1620455"/>
              <a:gd name="connsiteY6" fmla="*/ 752354 h 1759351"/>
              <a:gd name="connsiteX7" fmla="*/ 1620455 w 1620455"/>
              <a:gd name="connsiteY7" fmla="*/ 601883 h 1759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20455" h="1759351">
                <a:moveTo>
                  <a:pt x="0" y="1064870"/>
                </a:moveTo>
                <a:lnTo>
                  <a:pt x="520860" y="1064870"/>
                </a:lnTo>
                <a:lnTo>
                  <a:pt x="659757" y="544010"/>
                </a:lnTo>
                <a:lnTo>
                  <a:pt x="763929" y="1759351"/>
                </a:lnTo>
                <a:lnTo>
                  <a:pt x="1006997" y="0"/>
                </a:lnTo>
                <a:lnTo>
                  <a:pt x="1053296" y="752354"/>
                </a:lnTo>
                <a:lnTo>
                  <a:pt x="1493134" y="752354"/>
                </a:lnTo>
                <a:lnTo>
                  <a:pt x="1620455" y="601883"/>
                </a:lnTo>
              </a:path>
            </a:pathLst>
          </a:custGeom>
          <a:noFill/>
          <a:ln w="444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E8B4263-7943-3F73-9166-D98A4D9B19B2}"/>
              </a:ext>
            </a:extLst>
          </p:cNvPr>
          <p:cNvSpPr txBox="1"/>
          <p:nvPr/>
        </p:nvSpPr>
        <p:spPr>
          <a:xfrm>
            <a:off x="1092760" y="3991985"/>
            <a:ext cx="24995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effectLst/>
              </a:rPr>
              <a:t>Epidemic viral genesis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710BCE8-0E2C-E3E6-025E-FCB99FBF176F}"/>
              </a:ext>
            </a:extLst>
          </p:cNvPr>
          <p:cNvCxnSpPr/>
          <p:nvPr/>
        </p:nvCxnSpPr>
        <p:spPr>
          <a:xfrm>
            <a:off x="1147155" y="3961838"/>
            <a:ext cx="406793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95C1E737-20CD-ED62-FC63-23CE9EEB79B8}"/>
              </a:ext>
            </a:extLst>
          </p:cNvPr>
          <p:cNvSpPr txBox="1"/>
          <p:nvPr/>
        </p:nvSpPr>
        <p:spPr>
          <a:xfrm>
            <a:off x="1092760" y="4559365"/>
            <a:ext cx="4323302" cy="850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点击这里，输入您的文本文字，更改文字的颜色或者大小属性。还可以设置合适的文字格式，调整文字文本的行间距</a:t>
            </a:r>
          </a:p>
        </p:txBody>
      </p:sp>
    </p:spTree>
    <p:extLst>
      <p:ext uri="{BB962C8B-B14F-4D97-AF65-F5344CB8AC3E}">
        <p14:creationId xmlns:p14="http://schemas.microsoft.com/office/powerpoint/2010/main" val="1780361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人在床上&#10;&#10;低可信度描述已自动生成">
            <a:extLst>
              <a:ext uri="{FF2B5EF4-FFF2-40B4-BE49-F238E27FC236}">
                <a16:creationId xmlns:a16="http://schemas.microsoft.com/office/drawing/2014/main" id="{E8CD83E9-2F25-1EC3-698C-6F4296BD55E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20643" y="0"/>
            <a:ext cx="4898136" cy="6858000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05C88D1-64F2-459E-6C8E-096728F390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85000"/>
                        <a:lumOff val="15000"/>
                      </a:schemeClr>
                    </a:gs>
                    <a:gs pos="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n-cs"/>
              </a:rPr>
              <a:t>流行性病毒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A1AFE1-DDF5-62ED-B7D8-7857D76DD1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1400" b="1" dirty="0">
                <a:solidFill>
                  <a:schemeClr val="accent1"/>
                </a:solidFill>
              </a:rPr>
              <a:t>Epidemic virus</a:t>
            </a:r>
          </a:p>
          <a:p>
            <a:endParaRPr lang="zh-CN" altLang="en-US" dirty="0"/>
          </a:p>
        </p:txBody>
      </p:sp>
      <p:sp>
        <p:nvSpPr>
          <p:cNvPr id="4" name="TextBox 14">
            <a:extLst>
              <a:ext uri="{FF2B5EF4-FFF2-40B4-BE49-F238E27FC236}">
                <a16:creationId xmlns:a16="http://schemas.microsoft.com/office/drawing/2014/main" id="{36F31148-333A-591E-D42D-3265CD58BC37}"/>
              </a:ext>
            </a:extLst>
          </p:cNvPr>
          <p:cNvSpPr txBox="1"/>
          <p:nvPr/>
        </p:nvSpPr>
        <p:spPr>
          <a:xfrm>
            <a:off x="1030321" y="1262763"/>
            <a:ext cx="27062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流行性病毒定义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0E7E53-35F1-D274-7605-5513616FFBA4}"/>
              </a:ext>
            </a:extLst>
          </p:cNvPr>
          <p:cNvSpPr txBox="1"/>
          <p:nvPr/>
        </p:nvSpPr>
        <p:spPr>
          <a:xfrm>
            <a:off x="985202" y="1699820"/>
            <a:ext cx="3812598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点击这里，输入您的文本文字，更改文字的颜色或者大小属性。还可以设置合适的文字格式，调整文字文本的行间距。点击这里，输入您的文本文字，更改文字的颜色或者大小属性</a:t>
            </a: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F7944A89-E0E9-6E00-F3B3-A5120CEDEAE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rot="18526231">
            <a:off x="1464107" y="3180093"/>
            <a:ext cx="2335744" cy="2338029"/>
          </a:xfrm>
          <a:prstGeom prst="arc">
            <a:avLst>
              <a:gd name="adj1" fmla="val 2504073"/>
              <a:gd name="adj2" fmla="val 5400674"/>
            </a:avLst>
          </a:prstGeom>
          <a:ln w="22479">
            <a:gradFill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76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3950" tIns="26975" rIns="53950" bIns="26975" rtlCol="0" anchor="ctr"/>
          <a:lstStyle/>
          <a:p>
            <a:pPr algn="ctr"/>
            <a:endParaRPr lang="zh-CN" altLang="en-US" sz="1062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97006CDF-C1B9-A071-DAF9-B5235B0D471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946511">
            <a:off x="1388676" y="3158757"/>
            <a:ext cx="2335744" cy="2338029"/>
          </a:xfrm>
          <a:prstGeom prst="arc">
            <a:avLst>
              <a:gd name="adj1" fmla="val 2496074"/>
              <a:gd name="adj2" fmla="val 5400674"/>
            </a:avLst>
          </a:prstGeom>
          <a:ln w="22479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1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3950" tIns="26975" rIns="53950" bIns="26975" rtlCol="0" anchor="ctr"/>
          <a:lstStyle/>
          <a:p>
            <a:pPr algn="ctr"/>
            <a:endParaRPr lang="zh-CN" altLang="en-US" sz="1062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35F4436-5E7A-4344-E86D-A774FB9FAE4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722948" y="3449291"/>
            <a:ext cx="1831386" cy="1831386"/>
          </a:xfrm>
          <a:prstGeom prst="ellipse">
            <a:avLst/>
          </a:prstGeom>
          <a:gradFill flip="none" rotWithShape="1">
            <a:gsLst>
              <a:gs pos="100000">
                <a:schemeClr val="accent1"/>
              </a:gs>
              <a:gs pos="53000">
                <a:schemeClr val="accent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53950" tIns="26975" rIns="53950" bIns="2697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062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ED2754AD-2E03-6ED6-4CD7-FDDC0A8F23E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61535" y="3674684"/>
            <a:ext cx="1380600" cy="1380600"/>
          </a:xfrm>
          <a:prstGeom prst="ellipse">
            <a:avLst/>
          </a:prstGeom>
          <a:gradFill>
            <a:gsLst>
              <a:gs pos="100000">
                <a:srgbClr val="0A60A8"/>
              </a:gs>
              <a:gs pos="1000">
                <a:schemeClr val="accent1">
                  <a:lumMod val="85000"/>
                </a:schemeClr>
              </a:gs>
              <a:gs pos="99000">
                <a:schemeClr val="accent1">
                  <a:lumMod val="85000"/>
                  <a:lumOff val="15000"/>
                </a:schemeClr>
              </a:gs>
            </a:gsLst>
            <a:lin ang="0" scaled="1"/>
          </a:gradFill>
          <a:ln w="14986">
            <a:noFill/>
          </a:ln>
          <a:effectLst>
            <a:outerShdw blurRad="139700" dist="63500" dir="5400000" algn="t" rotWithShape="0">
              <a:srgbClr val="0F5DD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endParaRPr lang="zh-CN" altLang="en-US" sz="120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6A905AA-AB2A-9414-C26C-5B69EDC4169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029520" y="3866537"/>
            <a:ext cx="1257568" cy="1013499"/>
          </a:xfrm>
          <a:prstGeom prst="rect">
            <a:avLst/>
          </a:prstGeom>
          <a:noFill/>
          <a:ln w="14986">
            <a:noFill/>
          </a:ln>
          <a:effectLst>
            <a:outerShdw blurRad="139700" dist="63500" dir="5400000" algn="t" rotWithShape="0">
              <a:srgbClr val="0F5DD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latin typeface="+mj-ea"/>
                <a:ea typeface="+mj-ea"/>
              </a:rPr>
              <a:t>点击这里输入您的文本文字</a:t>
            </a:r>
          </a:p>
        </p:txBody>
      </p:sp>
      <p:sp>
        <p:nvSpPr>
          <p:cNvPr id="13" name="弧形 12">
            <a:extLst>
              <a:ext uri="{FF2B5EF4-FFF2-40B4-BE49-F238E27FC236}">
                <a16:creationId xmlns:a16="http://schemas.microsoft.com/office/drawing/2014/main" id="{CE7EE936-FEC0-E6F6-54E8-C3F9DF2670F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11614487">
            <a:off x="1490432" y="3196106"/>
            <a:ext cx="2335744" cy="2338029"/>
          </a:xfrm>
          <a:prstGeom prst="arc">
            <a:avLst>
              <a:gd name="adj1" fmla="val 19925622"/>
              <a:gd name="adj2" fmla="val 729900"/>
            </a:avLst>
          </a:prstGeom>
          <a:ln w="22479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5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headEnd type="none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3950" tIns="26975" rIns="53950" bIns="26975" rtlCol="0" anchor="ctr"/>
          <a:lstStyle/>
          <a:p>
            <a:pPr algn="ctr"/>
            <a:endParaRPr lang="zh-CN" altLang="en-US" sz="1062"/>
          </a:p>
        </p:txBody>
      </p:sp>
      <p:sp>
        <p:nvSpPr>
          <p:cNvPr id="14" name="椭圆 18">
            <a:extLst>
              <a:ext uri="{FF2B5EF4-FFF2-40B4-BE49-F238E27FC236}">
                <a16:creationId xmlns:a16="http://schemas.microsoft.com/office/drawing/2014/main" id="{7C3A80D9-00C0-6601-F53A-6295ADB850CF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410495" y="3260970"/>
            <a:ext cx="720000" cy="720000"/>
          </a:xfrm>
          <a:prstGeom prst="ellipse">
            <a:avLst/>
          </a:prstGeom>
          <a:gradFill>
            <a:gsLst>
              <a:gs pos="100000">
                <a:srgbClr val="0A60A8"/>
              </a:gs>
              <a:gs pos="1000">
                <a:schemeClr val="accent1">
                  <a:lumMod val="85000"/>
                </a:schemeClr>
              </a:gs>
              <a:gs pos="99000">
                <a:schemeClr val="accent1">
                  <a:lumMod val="85000"/>
                  <a:lumOff val="15000"/>
                </a:schemeClr>
              </a:gs>
            </a:gsLst>
            <a:lin ang="0" scaled="1"/>
          </a:gradFill>
          <a:ln w="14986">
            <a:noFill/>
          </a:ln>
          <a:effectLst>
            <a:outerShdw blurRad="139700" dist="63500" dir="5400000" algn="t" rotWithShape="0">
              <a:srgbClr val="0F5DD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r>
              <a:rPr lang="zh-CN" altLang="en-US" sz="1200" dirty="0"/>
              <a:t>输入文字</a:t>
            </a:r>
          </a:p>
        </p:txBody>
      </p:sp>
      <p:sp>
        <p:nvSpPr>
          <p:cNvPr id="15" name="弧形 14">
            <a:extLst>
              <a:ext uri="{FF2B5EF4-FFF2-40B4-BE49-F238E27FC236}">
                <a16:creationId xmlns:a16="http://schemas.microsoft.com/office/drawing/2014/main" id="{599D671C-61A9-18E4-54AF-862D2D84BD4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rot="11614487">
            <a:off x="1490432" y="3196107"/>
            <a:ext cx="2335744" cy="2338029"/>
          </a:xfrm>
          <a:prstGeom prst="arc">
            <a:avLst>
              <a:gd name="adj1" fmla="val 2504073"/>
              <a:gd name="adj2" fmla="val 7184540"/>
            </a:avLst>
          </a:prstGeom>
          <a:ln w="22479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8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  <a:headEnd type="none"/>
            <a:tailEnd type="stealt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53950" tIns="26975" rIns="53950" bIns="26975" rtlCol="0" anchor="ctr"/>
          <a:lstStyle/>
          <a:p>
            <a:pPr algn="ctr"/>
            <a:endParaRPr lang="zh-CN" altLang="en-US" sz="1062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3DEADD9-7EE6-63B8-8792-A4ACF45C216E}"/>
              </a:ext>
            </a:extLst>
          </p:cNvPr>
          <p:cNvSpPr txBox="1"/>
          <p:nvPr/>
        </p:nvSpPr>
        <p:spPr>
          <a:xfrm>
            <a:off x="7179519" y="1807353"/>
            <a:ext cx="6135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输入您的文本文字</a:t>
            </a:r>
          </a:p>
        </p:txBody>
      </p:sp>
      <p:sp>
        <p:nvSpPr>
          <p:cNvPr id="25" name="椭圆 18">
            <a:extLst>
              <a:ext uri="{FF2B5EF4-FFF2-40B4-BE49-F238E27FC236}">
                <a16:creationId xmlns:a16="http://schemas.microsoft.com/office/drawing/2014/main" id="{6C19D591-10FB-6CF3-7EAF-04C1322D6AA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219109" y="4647191"/>
            <a:ext cx="720000" cy="720000"/>
          </a:xfrm>
          <a:prstGeom prst="ellipse">
            <a:avLst/>
          </a:prstGeom>
          <a:gradFill>
            <a:gsLst>
              <a:gs pos="100000">
                <a:srgbClr val="0A60A8"/>
              </a:gs>
              <a:gs pos="1000">
                <a:schemeClr val="accent1">
                  <a:lumMod val="85000"/>
                </a:schemeClr>
              </a:gs>
              <a:gs pos="99000">
                <a:schemeClr val="accent1">
                  <a:lumMod val="85000"/>
                  <a:lumOff val="15000"/>
                </a:schemeClr>
              </a:gs>
            </a:gsLst>
            <a:lin ang="0" scaled="1"/>
          </a:gradFill>
          <a:ln w="14986">
            <a:noFill/>
          </a:ln>
          <a:effectLst>
            <a:outerShdw blurRad="139700" dist="63500" dir="5400000" algn="t" rotWithShape="0">
              <a:srgbClr val="0F5DD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r>
              <a:rPr lang="zh-CN" altLang="en-US" sz="1200" dirty="0"/>
              <a:t>输入文字</a:t>
            </a:r>
          </a:p>
        </p:txBody>
      </p:sp>
      <p:sp>
        <p:nvSpPr>
          <p:cNvPr id="26" name="椭圆 18">
            <a:extLst>
              <a:ext uri="{FF2B5EF4-FFF2-40B4-BE49-F238E27FC236}">
                <a16:creationId xmlns:a16="http://schemas.microsoft.com/office/drawing/2014/main" id="{1D2FEF3A-C86D-F34C-CFCF-6A12C28F196C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2970291" y="5087182"/>
            <a:ext cx="720000" cy="720000"/>
          </a:xfrm>
          <a:prstGeom prst="ellipse">
            <a:avLst/>
          </a:prstGeom>
          <a:gradFill>
            <a:gsLst>
              <a:gs pos="100000">
                <a:srgbClr val="0A60A8"/>
              </a:gs>
              <a:gs pos="1000">
                <a:schemeClr val="accent1">
                  <a:lumMod val="85000"/>
                </a:schemeClr>
              </a:gs>
              <a:gs pos="99000">
                <a:schemeClr val="accent1">
                  <a:lumMod val="85000"/>
                  <a:lumOff val="15000"/>
                </a:schemeClr>
              </a:gs>
            </a:gsLst>
            <a:lin ang="0" scaled="1"/>
          </a:gradFill>
          <a:ln w="14986">
            <a:noFill/>
          </a:ln>
          <a:effectLst>
            <a:outerShdw blurRad="139700" dist="63500" dir="5400000" algn="t" rotWithShape="0">
              <a:srgbClr val="0F5DD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r>
              <a:rPr lang="zh-CN" altLang="en-US" sz="1200" dirty="0"/>
              <a:t>输入文字</a:t>
            </a:r>
          </a:p>
        </p:txBody>
      </p:sp>
      <p:sp>
        <p:nvSpPr>
          <p:cNvPr id="27" name="椭圆 18">
            <a:extLst>
              <a:ext uri="{FF2B5EF4-FFF2-40B4-BE49-F238E27FC236}">
                <a16:creationId xmlns:a16="http://schemas.microsoft.com/office/drawing/2014/main" id="{7729041E-5F20-C9D0-4F22-8E3294FD5DCB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290160" y="3100221"/>
            <a:ext cx="720000" cy="720000"/>
          </a:xfrm>
          <a:prstGeom prst="ellipse">
            <a:avLst/>
          </a:prstGeom>
          <a:gradFill>
            <a:gsLst>
              <a:gs pos="100000">
                <a:srgbClr val="0A60A8"/>
              </a:gs>
              <a:gs pos="1000">
                <a:schemeClr val="accent1">
                  <a:lumMod val="85000"/>
                </a:schemeClr>
              </a:gs>
              <a:gs pos="99000">
                <a:schemeClr val="accent1">
                  <a:lumMod val="85000"/>
                  <a:lumOff val="15000"/>
                </a:schemeClr>
              </a:gs>
            </a:gsLst>
            <a:lin ang="0" scaled="1"/>
          </a:gradFill>
          <a:ln w="14986">
            <a:noFill/>
          </a:ln>
          <a:effectLst>
            <a:outerShdw blurRad="139700" dist="63500" dir="5400000" algn="t" rotWithShape="0">
              <a:srgbClr val="0F5DDF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3950" tIns="26975" rIns="53950" bIns="26975" rtlCol="0" anchor="ctr"/>
          <a:lstStyle/>
          <a:p>
            <a:pPr algn="ctr"/>
            <a:r>
              <a:rPr lang="zh-CN" altLang="en-US" sz="1200" dirty="0"/>
              <a:t>输入文字</a:t>
            </a:r>
          </a:p>
        </p:txBody>
      </p:sp>
      <p:sp>
        <p:nvSpPr>
          <p:cNvPr id="29" name="Rectangle: Rounded Corners 16">
            <a:extLst>
              <a:ext uri="{FF2B5EF4-FFF2-40B4-BE49-F238E27FC236}">
                <a16:creationId xmlns:a16="http://schemas.microsoft.com/office/drawing/2014/main" id="{66330062-E8EB-280E-53F8-59F326E6B6EA}"/>
              </a:ext>
            </a:extLst>
          </p:cNvPr>
          <p:cNvSpPr/>
          <p:nvPr/>
        </p:nvSpPr>
        <p:spPr>
          <a:xfrm>
            <a:off x="5551902" y="1154978"/>
            <a:ext cx="2943660" cy="4884121"/>
          </a:xfrm>
          <a:prstGeom prst="roundRect">
            <a:avLst>
              <a:gd name="adj" fmla="val 13977"/>
            </a:avLst>
          </a:prstGeom>
          <a:gradFill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0"/>
          </a:gradFill>
          <a:ln w="1061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0" name="Group 11">
            <a:extLst>
              <a:ext uri="{FF2B5EF4-FFF2-40B4-BE49-F238E27FC236}">
                <a16:creationId xmlns:a16="http://schemas.microsoft.com/office/drawing/2014/main" id="{2E78FC5D-5485-7391-8019-31790C25694B}"/>
              </a:ext>
            </a:extLst>
          </p:cNvPr>
          <p:cNvGrpSpPr/>
          <p:nvPr/>
        </p:nvGrpSpPr>
        <p:grpSpPr>
          <a:xfrm>
            <a:off x="6622368" y="1540330"/>
            <a:ext cx="889002" cy="889000"/>
            <a:chOff x="6751634" y="1904731"/>
            <a:chExt cx="889002" cy="889000"/>
          </a:xfrm>
        </p:grpSpPr>
        <p:sp>
          <p:nvSpPr>
            <p:cNvPr id="31" name="Rectangle: Rounded Corners 35">
              <a:extLst>
                <a:ext uri="{FF2B5EF4-FFF2-40B4-BE49-F238E27FC236}">
                  <a16:creationId xmlns:a16="http://schemas.microsoft.com/office/drawing/2014/main" id="{92165777-F741-53E8-F0D3-69C3A0E120E7}"/>
                </a:ext>
              </a:extLst>
            </p:cNvPr>
            <p:cNvSpPr/>
            <p:nvPr/>
          </p:nvSpPr>
          <p:spPr>
            <a:xfrm>
              <a:off x="6751634" y="1904731"/>
              <a:ext cx="889002" cy="889000"/>
            </a:xfrm>
            <a:prstGeom prst="roundRect">
              <a:avLst>
                <a:gd name="adj" fmla="val 24982"/>
              </a:avLst>
            </a:prstGeom>
            <a:solidFill>
              <a:schemeClr val="accent1"/>
            </a:solidFill>
            <a:ln w="25400">
              <a:noFill/>
            </a:ln>
            <a:effectLst>
              <a:outerShdw blurRad="279400" dist="228600" dir="5400000" sx="89000" sy="89000" algn="t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aphic 121" descr="Doctor male with solid fill">
              <a:extLst>
                <a:ext uri="{FF2B5EF4-FFF2-40B4-BE49-F238E27FC236}">
                  <a16:creationId xmlns:a16="http://schemas.microsoft.com/office/drawing/2014/main" id="{883C75B7-B674-C519-5C9C-68FB47D7181C}"/>
                </a:ext>
              </a:extLst>
            </p:cNvPr>
            <p:cNvGrpSpPr/>
            <p:nvPr/>
          </p:nvGrpSpPr>
          <p:grpSpPr>
            <a:xfrm>
              <a:off x="6942361" y="2035730"/>
              <a:ext cx="507548" cy="627002"/>
              <a:chOff x="5941200" y="3207524"/>
              <a:chExt cx="609600" cy="753075"/>
            </a:xfrm>
            <a:solidFill>
              <a:schemeClr val="bg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7E5E5A62-FCBF-DA47-5464-6CC826B7C6B3}"/>
                  </a:ext>
                </a:extLst>
              </p:cNvPr>
              <p:cNvSpPr/>
              <p:nvPr/>
            </p:nvSpPr>
            <p:spPr>
              <a:xfrm>
                <a:off x="5941200" y="3207524"/>
                <a:ext cx="609600" cy="753075"/>
              </a:xfrm>
              <a:custGeom>
                <a:avLst/>
                <a:gdLst>
                  <a:gd name="connsiteX0" fmla="*/ 609600 w 609600"/>
                  <a:gd name="connsiteY0" fmla="*/ 533000 h 753075"/>
                  <a:gd name="connsiteX1" fmla="*/ 574043 w 609600"/>
                  <a:gd name="connsiteY1" fmla="*/ 461505 h 753075"/>
                  <a:gd name="connsiteX2" fmla="*/ 452657 w 609600"/>
                  <a:gd name="connsiteY2" fmla="*/ 398640 h 753075"/>
                  <a:gd name="connsiteX3" fmla="*/ 405984 w 609600"/>
                  <a:gd name="connsiteY3" fmla="*/ 379495 h 753075"/>
                  <a:gd name="connsiteX4" fmla="*/ 400050 w 609600"/>
                  <a:gd name="connsiteY4" fmla="*/ 370713 h 753075"/>
                  <a:gd name="connsiteX5" fmla="*/ 400050 w 609600"/>
                  <a:gd name="connsiteY5" fmla="*/ 347396 h 753075"/>
                  <a:gd name="connsiteX6" fmla="*/ 456981 w 609600"/>
                  <a:gd name="connsiteY6" fmla="*/ 233191 h 753075"/>
                  <a:gd name="connsiteX7" fmla="*/ 482203 w 609600"/>
                  <a:gd name="connsiteY7" fmla="*/ 189929 h 753075"/>
                  <a:gd name="connsiteX8" fmla="*/ 486451 w 609600"/>
                  <a:gd name="connsiteY8" fmla="*/ 162716 h 753075"/>
                  <a:gd name="connsiteX9" fmla="*/ 386725 w 609600"/>
                  <a:gd name="connsiteY9" fmla="*/ 17936 h 753075"/>
                  <a:gd name="connsiteX10" fmla="*/ 372751 w 609600"/>
                  <a:gd name="connsiteY10" fmla="*/ 19183 h 753075"/>
                  <a:gd name="connsiteX11" fmla="*/ 363131 w 609600"/>
                  <a:gd name="connsiteY11" fmla="*/ 25851 h 753075"/>
                  <a:gd name="connsiteX12" fmla="*/ 352492 w 609600"/>
                  <a:gd name="connsiteY12" fmla="*/ 11306 h 753075"/>
                  <a:gd name="connsiteX13" fmla="*/ 338747 w 609600"/>
                  <a:gd name="connsiteY13" fmla="*/ 2553 h 753075"/>
                  <a:gd name="connsiteX14" fmla="*/ 308724 w 609600"/>
                  <a:gd name="connsiteY14" fmla="*/ 0 h 753075"/>
                  <a:gd name="connsiteX15" fmla="*/ 133350 w 609600"/>
                  <a:gd name="connsiteY15" fmla="*/ 145352 h 753075"/>
                  <a:gd name="connsiteX16" fmla="*/ 132959 w 609600"/>
                  <a:gd name="connsiteY16" fmla="*/ 147428 h 753075"/>
                  <a:gd name="connsiteX17" fmla="*/ 104804 w 609600"/>
                  <a:gd name="connsiteY17" fmla="*/ 216646 h 753075"/>
                  <a:gd name="connsiteX18" fmla="*/ 152429 w 609600"/>
                  <a:gd name="connsiteY18" fmla="*/ 216646 h 753075"/>
                  <a:gd name="connsiteX19" fmla="*/ 152429 w 609600"/>
                  <a:gd name="connsiteY19" fmla="*/ 228600 h 753075"/>
                  <a:gd name="connsiteX20" fmla="*/ 209512 w 609600"/>
                  <a:gd name="connsiteY20" fmla="*/ 347329 h 753075"/>
                  <a:gd name="connsiteX21" fmla="*/ 209512 w 609600"/>
                  <a:gd name="connsiteY21" fmla="*/ 370713 h 753075"/>
                  <a:gd name="connsiteX22" fmla="*/ 203597 w 609600"/>
                  <a:gd name="connsiteY22" fmla="*/ 379533 h 753075"/>
                  <a:gd name="connsiteX23" fmla="*/ 156639 w 609600"/>
                  <a:gd name="connsiteY23" fmla="*/ 398802 h 753075"/>
                  <a:gd name="connsiteX24" fmla="*/ 35919 w 609600"/>
                  <a:gd name="connsiteY24" fmla="*/ 461248 h 753075"/>
                  <a:gd name="connsiteX25" fmla="*/ 0 w 609600"/>
                  <a:gd name="connsiteY25" fmla="*/ 533400 h 753075"/>
                  <a:gd name="connsiteX26" fmla="*/ 0 w 609600"/>
                  <a:gd name="connsiteY26" fmla="*/ 700745 h 753075"/>
                  <a:gd name="connsiteX27" fmla="*/ 8477 w 609600"/>
                  <a:gd name="connsiteY27" fmla="*/ 706403 h 753075"/>
                  <a:gd name="connsiteX28" fmla="*/ 307438 w 609600"/>
                  <a:gd name="connsiteY28" fmla="*/ 753075 h 753075"/>
                  <a:gd name="connsiteX29" fmla="*/ 601894 w 609600"/>
                  <a:gd name="connsiteY29" fmla="*/ 705784 h 753075"/>
                  <a:gd name="connsiteX30" fmla="*/ 609514 w 609600"/>
                  <a:gd name="connsiteY30" fmla="*/ 700069 h 753075"/>
                  <a:gd name="connsiteX31" fmla="*/ 442960 w 609600"/>
                  <a:gd name="connsiteY31" fmla="*/ 504825 h 753075"/>
                  <a:gd name="connsiteX32" fmla="*/ 462010 w 609600"/>
                  <a:gd name="connsiteY32" fmla="*/ 523875 h 753075"/>
                  <a:gd name="connsiteX33" fmla="*/ 442960 w 609600"/>
                  <a:gd name="connsiteY33" fmla="*/ 542925 h 753075"/>
                  <a:gd name="connsiteX34" fmla="*/ 423910 w 609600"/>
                  <a:gd name="connsiteY34" fmla="*/ 523875 h 753075"/>
                  <a:gd name="connsiteX35" fmla="*/ 442960 w 609600"/>
                  <a:gd name="connsiteY35" fmla="*/ 504825 h 753075"/>
                  <a:gd name="connsiteX36" fmla="*/ 190500 w 609600"/>
                  <a:gd name="connsiteY36" fmla="*/ 228600 h 753075"/>
                  <a:gd name="connsiteX37" fmla="*/ 190500 w 609600"/>
                  <a:gd name="connsiteY37" fmla="*/ 216646 h 753075"/>
                  <a:gd name="connsiteX38" fmla="*/ 257747 w 609600"/>
                  <a:gd name="connsiteY38" fmla="*/ 216646 h 753075"/>
                  <a:gd name="connsiteX39" fmla="*/ 385191 w 609600"/>
                  <a:gd name="connsiteY39" fmla="*/ 127435 h 753075"/>
                  <a:gd name="connsiteX40" fmla="*/ 419100 w 609600"/>
                  <a:gd name="connsiteY40" fmla="*/ 131559 h 753075"/>
                  <a:gd name="connsiteX41" fmla="*/ 419100 w 609600"/>
                  <a:gd name="connsiteY41" fmla="*/ 228600 h 753075"/>
                  <a:gd name="connsiteX42" fmla="*/ 304800 w 609600"/>
                  <a:gd name="connsiteY42" fmla="*/ 342900 h 753075"/>
                  <a:gd name="connsiteX43" fmla="*/ 190500 w 609600"/>
                  <a:gd name="connsiteY43" fmla="*/ 228600 h 753075"/>
                  <a:gd name="connsiteX44" fmla="*/ 304800 w 609600"/>
                  <a:gd name="connsiteY44" fmla="*/ 381000 h 753075"/>
                  <a:gd name="connsiteX45" fmla="*/ 361950 w 609600"/>
                  <a:gd name="connsiteY45" fmla="*/ 369789 h 753075"/>
                  <a:gd name="connsiteX46" fmla="*/ 361950 w 609600"/>
                  <a:gd name="connsiteY46" fmla="*/ 370742 h 753075"/>
                  <a:gd name="connsiteX47" fmla="*/ 380514 w 609600"/>
                  <a:gd name="connsiteY47" fmla="*/ 408385 h 753075"/>
                  <a:gd name="connsiteX48" fmla="*/ 304800 w 609600"/>
                  <a:gd name="connsiteY48" fmla="*/ 419100 h 753075"/>
                  <a:gd name="connsiteX49" fmla="*/ 229048 w 609600"/>
                  <a:gd name="connsiteY49" fmla="*/ 408346 h 753075"/>
                  <a:gd name="connsiteX50" fmla="*/ 247650 w 609600"/>
                  <a:gd name="connsiteY50" fmla="*/ 370713 h 753075"/>
                  <a:gd name="connsiteX51" fmla="*/ 247650 w 609600"/>
                  <a:gd name="connsiteY51" fmla="*/ 369761 h 753075"/>
                  <a:gd name="connsiteX52" fmla="*/ 304800 w 609600"/>
                  <a:gd name="connsiteY52" fmla="*/ 381000 h 753075"/>
                  <a:gd name="connsiteX53" fmla="*/ 571500 w 609600"/>
                  <a:gd name="connsiteY53" fmla="*/ 680142 h 753075"/>
                  <a:gd name="connsiteX54" fmla="*/ 38100 w 609600"/>
                  <a:gd name="connsiteY54" fmla="*/ 679561 h 753075"/>
                  <a:gd name="connsiteX55" fmla="*/ 38100 w 609600"/>
                  <a:gd name="connsiteY55" fmla="*/ 533829 h 753075"/>
                  <a:gd name="connsiteX56" fmla="*/ 59693 w 609600"/>
                  <a:gd name="connsiteY56" fmla="*/ 491023 h 753075"/>
                  <a:gd name="connsiteX57" fmla="*/ 157163 w 609600"/>
                  <a:gd name="connsiteY57" fmla="*/ 439179 h 753075"/>
                  <a:gd name="connsiteX58" fmla="*/ 157163 w 609600"/>
                  <a:gd name="connsiteY58" fmla="*/ 481222 h 753075"/>
                  <a:gd name="connsiteX59" fmla="*/ 90488 w 609600"/>
                  <a:gd name="connsiteY59" fmla="*/ 552450 h 753075"/>
                  <a:gd name="connsiteX60" fmla="*/ 95250 w 609600"/>
                  <a:gd name="connsiteY60" fmla="*/ 563023 h 753075"/>
                  <a:gd name="connsiteX61" fmla="*/ 95250 w 609600"/>
                  <a:gd name="connsiteY61" fmla="*/ 623888 h 753075"/>
                  <a:gd name="connsiteX62" fmla="*/ 117348 w 609600"/>
                  <a:gd name="connsiteY62" fmla="*/ 651653 h 753075"/>
                  <a:gd name="connsiteX63" fmla="*/ 137384 w 609600"/>
                  <a:gd name="connsiteY63" fmla="*/ 654269 h 753075"/>
                  <a:gd name="connsiteX64" fmla="*/ 139999 w 609600"/>
                  <a:gd name="connsiteY64" fmla="*/ 634233 h 753075"/>
                  <a:gd name="connsiteX65" fmla="*/ 119964 w 609600"/>
                  <a:gd name="connsiteY65" fmla="*/ 631617 h 753075"/>
                  <a:gd name="connsiteX66" fmla="*/ 119339 w 609600"/>
                  <a:gd name="connsiteY66" fmla="*/ 632127 h 753075"/>
                  <a:gd name="connsiteX67" fmla="*/ 114300 w 609600"/>
                  <a:gd name="connsiteY67" fmla="*/ 623888 h 753075"/>
                  <a:gd name="connsiteX68" fmla="*/ 114300 w 609600"/>
                  <a:gd name="connsiteY68" fmla="*/ 563023 h 753075"/>
                  <a:gd name="connsiteX69" fmla="*/ 119063 w 609600"/>
                  <a:gd name="connsiteY69" fmla="*/ 552450 h 753075"/>
                  <a:gd name="connsiteX70" fmla="*/ 161925 w 609600"/>
                  <a:gd name="connsiteY70" fmla="*/ 509588 h 753075"/>
                  <a:gd name="connsiteX71" fmla="*/ 171450 w 609600"/>
                  <a:gd name="connsiteY71" fmla="*/ 509588 h 753075"/>
                  <a:gd name="connsiteX72" fmla="*/ 214313 w 609600"/>
                  <a:gd name="connsiteY72" fmla="*/ 552450 h 753075"/>
                  <a:gd name="connsiteX73" fmla="*/ 219075 w 609600"/>
                  <a:gd name="connsiteY73" fmla="*/ 563023 h 753075"/>
                  <a:gd name="connsiteX74" fmla="*/ 219075 w 609600"/>
                  <a:gd name="connsiteY74" fmla="*/ 623888 h 753075"/>
                  <a:gd name="connsiteX75" fmla="*/ 214046 w 609600"/>
                  <a:gd name="connsiteY75" fmla="*/ 632127 h 753075"/>
                  <a:gd name="connsiteX76" fmla="*/ 193895 w 609600"/>
                  <a:gd name="connsiteY76" fmla="*/ 633608 h 753075"/>
                  <a:gd name="connsiteX77" fmla="*/ 195376 w 609600"/>
                  <a:gd name="connsiteY77" fmla="*/ 653759 h 753075"/>
                  <a:gd name="connsiteX78" fmla="*/ 215527 w 609600"/>
                  <a:gd name="connsiteY78" fmla="*/ 652278 h 753075"/>
                  <a:gd name="connsiteX79" fmla="*/ 216037 w 609600"/>
                  <a:gd name="connsiteY79" fmla="*/ 651653 h 753075"/>
                  <a:gd name="connsiteX80" fmla="*/ 238125 w 609600"/>
                  <a:gd name="connsiteY80" fmla="*/ 623888 h 753075"/>
                  <a:gd name="connsiteX81" fmla="*/ 238125 w 609600"/>
                  <a:gd name="connsiteY81" fmla="*/ 563023 h 753075"/>
                  <a:gd name="connsiteX82" fmla="*/ 242888 w 609600"/>
                  <a:gd name="connsiteY82" fmla="*/ 552450 h 753075"/>
                  <a:gd name="connsiteX83" fmla="*/ 176213 w 609600"/>
                  <a:gd name="connsiteY83" fmla="*/ 481251 h 753075"/>
                  <a:gd name="connsiteX84" fmla="*/ 176213 w 609600"/>
                  <a:gd name="connsiteY84" fmla="*/ 432273 h 753075"/>
                  <a:gd name="connsiteX85" fmla="*/ 183966 w 609600"/>
                  <a:gd name="connsiteY85" fmla="*/ 429540 h 753075"/>
                  <a:gd name="connsiteX86" fmla="*/ 304800 w 609600"/>
                  <a:gd name="connsiteY86" fmla="*/ 457200 h 753075"/>
                  <a:gd name="connsiteX87" fmla="*/ 425577 w 609600"/>
                  <a:gd name="connsiteY87" fmla="*/ 429578 h 753075"/>
                  <a:gd name="connsiteX88" fmla="*/ 433416 w 609600"/>
                  <a:gd name="connsiteY88" fmla="*/ 432340 h 753075"/>
                  <a:gd name="connsiteX89" fmla="*/ 433416 w 609600"/>
                  <a:gd name="connsiteY89" fmla="*/ 486528 h 753075"/>
                  <a:gd name="connsiteX90" fmla="*/ 433540 w 609600"/>
                  <a:gd name="connsiteY90" fmla="*/ 487128 h 753075"/>
                  <a:gd name="connsiteX91" fmla="*/ 406025 w 609600"/>
                  <a:gd name="connsiteY91" fmla="*/ 533454 h 753075"/>
                  <a:gd name="connsiteX92" fmla="*/ 452352 w 609600"/>
                  <a:gd name="connsiteY92" fmla="*/ 560969 h 753075"/>
                  <a:gd name="connsiteX93" fmla="*/ 479867 w 609600"/>
                  <a:gd name="connsiteY93" fmla="*/ 514643 h 753075"/>
                  <a:gd name="connsiteX94" fmla="*/ 452352 w 609600"/>
                  <a:gd name="connsiteY94" fmla="*/ 487128 h 753075"/>
                  <a:gd name="connsiteX95" fmla="*/ 452466 w 609600"/>
                  <a:gd name="connsiteY95" fmla="*/ 486528 h 753075"/>
                  <a:gd name="connsiteX96" fmla="*/ 452466 w 609600"/>
                  <a:gd name="connsiteY96" fmla="*/ 439217 h 753075"/>
                  <a:gd name="connsiteX97" fmla="*/ 550174 w 609600"/>
                  <a:gd name="connsiteY97" fmla="*/ 491252 h 753075"/>
                  <a:gd name="connsiteX98" fmla="*/ 571500 w 609600"/>
                  <a:gd name="connsiteY98" fmla="*/ 533400 h 753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609600" h="753075">
                    <a:moveTo>
                      <a:pt x="609600" y="533000"/>
                    </a:moveTo>
                    <a:cubicBezTo>
                      <a:pt x="609093" y="505037"/>
                      <a:pt x="596037" y="478783"/>
                      <a:pt x="574043" y="461505"/>
                    </a:cubicBezTo>
                    <a:cubicBezTo>
                      <a:pt x="538439" y="432378"/>
                      <a:pt x="496586" y="414385"/>
                      <a:pt x="452657" y="398640"/>
                    </a:cubicBezTo>
                    <a:lnTo>
                      <a:pt x="405984" y="379495"/>
                    </a:lnTo>
                    <a:cubicBezTo>
                      <a:pt x="402409" y="378041"/>
                      <a:pt x="400066" y="374573"/>
                      <a:pt x="400050" y="370713"/>
                    </a:cubicBezTo>
                    <a:lnTo>
                      <a:pt x="400050" y="347396"/>
                    </a:lnTo>
                    <a:cubicBezTo>
                      <a:pt x="434855" y="319517"/>
                      <a:pt x="455668" y="277766"/>
                      <a:pt x="456981" y="233191"/>
                    </a:cubicBezTo>
                    <a:lnTo>
                      <a:pt x="482203" y="189929"/>
                    </a:lnTo>
                    <a:cubicBezTo>
                      <a:pt x="485837" y="181346"/>
                      <a:pt x="487296" y="171998"/>
                      <a:pt x="486451" y="162716"/>
                    </a:cubicBezTo>
                    <a:cubicBezTo>
                      <a:pt x="480931" y="100295"/>
                      <a:pt x="443078" y="45342"/>
                      <a:pt x="386725" y="17936"/>
                    </a:cubicBezTo>
                    <a:cubicBezTo>
                      <a:pt x="382182" y="15804"/>
                      <a:pt x="376844" y="16280"/>
                      <a:pt x="372751" y="19183"/>
                    </a:cubicBezTo>
                    <a:lnTo>
                      <a:pt x="363131" y="25851"/>
                    </a:lnTo>
                    <a:lnTo>
                      <a:pt x="352492" y="11306"/>
                    </a:lnTo>
                    <a:cubicBezTo>
                      <a:pt x="349219" y="6717"/>
                      <a:pt x="344291" y="3578"/>
                      <a:pt x="338747" y="2553"/>
                    </a:cubicBezTo>
                    <a:cubicBezTo>
                      <a:pt x="328832" y="842"/>
                      <a:pt x="318787" y="-12"/>
                      <a:pt x="308724" y="0"/>
                    </a:cubicBezTo>
                    <a:cubicBezTo>
                      <a:pt x="222928" y="-2"/>
                      <a:pt x="149271" y="61046"/>
                      <a:pt x="133350" y="145352"/>
                    </a:cubicBezTo>
                    <a:lnTo>
                      <a:pt x="132959" y="147428"/>
                    </a:lnTo>
                    <a:cubicBezTo>
                      <a:pt x="128338" y="172164"/>
                      <a:pt x="118761" y="195708"/>
                      <a:pt x="104804" y="216646"/>
                    </a:cubicBezTo>
                    <a:lnTo>
                      <a:pt x="152429" y="216646"/>
                    </a:lnTo>
                    <a:lnTo>
                      <a:pt x="152429" y="228600"/>
                    </a:lnTo>
                    <a:cubicBezTo>
                      <a:pt x="152442" y="274791"/>
                      <a:pt x="173444" y="318473"/>
                      <a:pt x="209512" y="347329"/>
                    </a:cubicBezTo>
                    <a:lnTo>
                      <a:pt x="209512" y="370713"/>
                    </a:lnTo>
                    <a:cubicBezTo>
                      <a:pt x="209514" y="374581"/>
                      <a:pt x="207176" y="378067"/>
                      <a:pt x="203597" y="379533"/>
                    </a:cubicBezTo>
                    <a:lnTo>
                      <a:pt x="156639" y="398802"/>
                    </a:lnTo>
                    <a:cubicBezTo>
                      <a:pt x="112824" y="414481"/>
                      <a:pt x="71161" y="432416"/>
                      <a:pt x="35919" y="461248"/>
                    </a:cubicBezTo>
                    <a:cubicBezTo>
                      <a:pt x="13659" y="478636"/>
                      <a:pt x="456" y="505158"/>
                      <a:pt x="0" y="533400"/>
                    </a:cubicBezTo>
                    <a:lnTo>
                      <a:pt x="0" y="700745"/>
                    </a:lnTo>
                    <a:lnTo>
                      <a:pt x="8477" y="706403"/>
                    </a:lnTo>
                    <a:cubicBezTo>
                      <a:pt x="55207" y="737559"/>
                      <a:pt x="181766" y="753075"/>
                      <a:pt x="307438" y="753075"/>
                    </a:cubicBezTo>
                    <a:cubicBezTo>
                      <a:pt x="434121" y="753075"/>
                      <a:pt x="559908" y="737283"/>
                      <a:pt x="601894" y="705784"/>
                    </a:cubicBezTo>
                    <a:lnTo>
                      <a:pt x="609514" y="700069"/>
                    </a:lnTo>
                    <a:close/>
                    <a:moveTo>
                      <a:pt x="442960" y="504825"/>
                    </a:moveTo>
                    <a:cubicBezTo>
                      <a:pt x="453481" y="504825"/>
                      <a:pt x="462010" y="513354"/>
                      <a:pt x="462010" y="523875"/>
                    </a:cubicBezTo>
                    <a:cubicBezTo>
                      <a:pt x="462010" y="534396"/>
                      <a:pt x="453481" y="542925"/>
                      <a:pt x="442960" y="542925"/>
                    </a:cubicBezTo>
                    <a:cubicBezTo>
                      <a:pt x="432439" y="542925"/>
                      <a:pt x="423910" y="534396"/>
                      <a:pt x="423910" y="523875"/>
                    </a:cubicBezTo>
                    <a:cubicBezTo>
                      <a:pt x="423910" y="513354"/>
                      <a:pt x="432439" y="504825"/>
                      <a:pt x="442960" y="504825"/>
                    </a:cubicBezTo>
                    <a:close/>
                    <a:moveTo>
                      <a:pt x="190500" y="228600"/>
                    </a:moveTo>
                    <a:lnTo>
                      <a:pt x="190500" y="216646"/>
                    </a:lnTo>
                    <a:lnTo>
                      <a:pt x="257747" y="216646"/>
                    </a:lnTo>
                    <a:cubicBezTo>
                      <a:pt x="355664" y="216646"/>
                      <a:pt x="342348" y="138608"/>
                      <a:pt x="385191" y="127435"/>
                    </a:cubicBezTo>
                    <a:cubicBezTo>
                      <a:pt x="396649" y="125264"/>
                      <a:pt x="408497" y="126706"/>
                      <a:pt x="419100" y="131559"/>
                    </a:cubicBezTo>
                    <a:lnTo>
                      <a:pt x="419100" y="228600"/>
                    </a:lnTo>
                    <a:cubicBezTo>
                      <a:pt x="419100" y="291726"/>
                      <a:pt x="367926" y="342900"/>
                      <a:pt x="304800" y="342900"/>
                    </a:cubicBezTo>
                    <a:cubicBezTo>
                      <a:pt x="241674" y="342900"/>
                      <a:pt x="190500" y="291726"/>
                      <a:pt x="190500" y="228600"/>
                    </a:cubicBezTo>
                    <a:close/>
                    <a:moveTo>
                      <a:pt x="304800" y="381000"/>
                    </a:moveTo>
                    <a:cubicBezTo>
                      <a:pt x="324396" y="380994"/>
                      <a:pt x="343804" y="377186"/>
                      <a:pt x="361950" y="369789"/>
                    </a:cubicBezTo>
                    <a:lnTo>
                      <a:pt x="361950" y="370742"/>
                    </a:lnTo>
                    <a:cubicBezTo>
                      <a:pt x="361935" y="385496"/>
                      <a:pt x="368799" y="399415"/>
                      <a:pt x="380514" y="408385"/>
                    </a:cubicBezTo>
                    <a:cubicBezTo>
                      <a:pt x="355964" y="415766"/>
                      <a:pt x="330435" y="419379"/>
                      <a:pt x="304800" y="419100"/>
                    </a:cubicBezTo>
                    <a:cubicBezTo>
                      <a:pt x="279151" y="419367"/>
                      <a:pt x="253610" y="415742"/>
                      <a:pt x="229048" y="408346"/>
                    </a:cubicBezTo>
                    <a:cubicBezTo>
                      <a:pt x="240769" y="399381"/>
                      <a:pt x="247645" y="385469"/>
                      <a:pt x="247650" y="370713"/>
                    </a:cubicBezTo>
                    <a:lnTo>
                      <a:pt x="247650" y="369761"/>
                    </a:lnTo>
                    <a:cubicBezTo>
                      <a:pt x="265792" y="377173"/>
                      <a:pt x="285202" y="380990"/>
                      <a:pt x="304800" y="381000"/>
                    </a:cubicBezTo>
                    <a:close/>
                    <a:moveTo>
                      <a:pt x="571500" y="680142"/>
                    </a:moveTo>
                    <a:cubicBezTo>
                      <a:pt x="486937" y="726148"/>
                      <a:pt x="130607" y="725805"/>
                      <a:pt x="38100" y="679561"/>
                    </a:cubicBezTo>
                    <a:lnTo>
                      <a:pt x="38100" y="533829"/>
                    </a:lnTo>
                    <a:cubicBezTo>
                      <a:pt x="38454" y="517030"/>
                      <a:pt x="46392" y="501292"/>
                      <a:pt x="59693" y="491023"/>
                    </a:cubicBezTo>
                    <a:cubicBezTo>
                      <a:pt x="89135" y="468538"/>
                      <a:pt x="122061" y="451024"/>
                      <a:pt x="157163" y="439179"/>
                    </a:cubicBezTo>
                    <a:lnTo>
                      <a:pt x="157163" y="481222"/>
                    </a:lnTo>
                    <a:cubicBezTo>
                      <a:pt x="119661" y="483728"/>
                      <a:pt x="90514" y="514865"/>
                      <a:pt x="90488" y="552450"/>
                    </a:cubicBezTo>
                    <a:cubicBezTo>
                      <a:pt x="90500" y="556492"/>
                      <a:pt x="92232" y="560336"/>
                      <a:pt x="95250" y="563023"/>
                    </a:cubicBezTo>
                    <a:lnTo>
                      <a:pt x="95250" y="623888"/>
                    </a:lnTo>
                    <a:cubicBezTo>
                      <a:pt x="95280" y="637149"/>
                      <a:pt x="104431" y="648647"/>
                      <a:pt x="117348" y="651653"/>
                    </a:cubicBezTo>
                    <a:cubicBezTo>
                      <a:pt x="122158" y="657908"/>
                      <a:pt x="131129" y="659079"/>
                      <a:pt x="137384" y="654269"/>
                    </a:cubicBezTo>
                    <a:cubicBezTo>
                      <a:pt x="143639" y="649458"/>
                      <a:pt x="144810" y="640488"/>
                      <a:pt x="139999" y="634233"/>
                    </a:cubicBezTo>
                    <a:cubicBezTo>
                      <a:pt x="135189" y="627979"/>
                      <a:pt x="126219" y="626807"/>
                      <a:pt x="119964" y="631617"/>
                    </a:cubicBezTo>
                    <a:cubicBezTo>
                      <a:pt x="119750" y="631781"/>
                      <a:pt x="119543" y="631952"/>
                      <a:pt x="119339" y="632127"/>
                    </a:cubicBezTo>
                    <a:cubicBezTo>
                      <a:pt x="116274" y="630514"/>
                      <a:pt x="114339" y="627351"/>
                      <a:pt x="114300" y="623888"/>
                    </a:cubicBezTo>
                    <a:lnTo>
                      <a:pt x="114300" y="563023"/>
                    </a:lnTo>
                    <a:cubicBezTo>
                      <a:pt x="117322" y="560339"/>
                      <a:pt x="119055" y="556493"/>
                      <a:pt x="119063" y="552450"/>
                    </a:cubicBezTo>
                    <a:cubicBezTo>
                      <a:pt x="119063" y="528778"/>
                      <a:pt x="138253" y="509588"/>
                      <a:pt x="161925" y="509588"/>
                    </a:cubicBezTo>
                    <a:lnTo>
                      <a:pt x="171450" y="509588"/>
                    </a:lnTo>
                    <a:cubicBezTo>
                      <a:pt x="195122" y="509588"/>
                      <a:pt x="214313" y="528778"/>
                      <a:pt x="214313" y="552450"/>
                    </a:cubicBezTo>
                    <a:cubicBezTo>
                      <a:pt x="214325" y="556492"/>
                      <a:pt x="216057" y="560336"/>
                      <a:pt x="219075" y="563023"/>
                    </a:cubicBezTo>
                    <a:lnTo>
                      <a:pt x="219075" y="623888"/>
                    </a:lnTo>
                    <a:cubicBezTo>
                      <a:pt x="219040" y="627349"/>
                      <a:pt x="217109" y="630513"/>
                      <a:pt x="214046" y="632127"/>
                    </a:cubicBezTo>
                    <a:cubicBezTo>
                      <a:pt x="208072" y="626971"/>
                      <a:pt x="199051" y="627635"/>
                      <a:pt x="193895" y="633608"/>
                    </a:cubicBezTo>
                    <a:cubicBezTo>
                      <a:pt x="188739" y="639582"/>
                      <a:pt x="189403" y="648604"/>
                      <a:pt x="195376" y="653759"/>
                    </a:cubicBezTo>
                    <a:cubicBezTo>
                      <a:pt x="201350" y="658915"/>
                      <a:pt x="210372" y="658252"/>
                      <a:pt x="215527" y="652278"/>
                    </a:cubicBezTo>
                    <a:cubicBezTo>
                      <a:pt x="215703" y="652074"/>
                      <a:pt x="215873" y="651866"/>
                      <a:pt x="216037" y="651653"/>
                    </a:cubicBezTo>
                    <a:cubicBezTo>
                      <a:pt x="228950" y="648643"/>
                      <a:pt x="238095" y="637146"/>
                      <a:pt x="238125" y="623888"/>
                    </a:cubicBezTo>
                    <a:lnTo>
                      <a:pt x="238125" y="563023"/>
                    </a:lnTo>
                    <a:cubicBezTo>
                      <a:pt x="241147" y="560339"/>
                      <a:pt x="242880" y="556493"/>
                      <a:pt x="242888" y="552450"/>
                    </a:cubicBezTo>
                    <a:cubicBezTo>
                      <a:pt x="242846" y="514876"/>
                      <a:pt x="213704" y="483756"/>
                      <a:pt x="176213" y="481251"/>
                    </a:cubicBezTo>
                    <a:lnTo>
                      <a:pt x="176213" y="432273"/>
                    </a:lnTo>
                    <a:cubicBezTo>
                      <a:pt x="178803" y="431321"/>
                      <a:pt x="181366" y="430435"/>
                      <a:pt x="183966" y="429540"/>
                    </a:cubicBezTo>
                    <a:cubicBezTo>
                      <a:pt x="211931" y="446980"/>
                      <a:pt x="256003" y="457200"/>
                      <a:pt x="304800" y="457200"/>
                    </a:cubicBezTo>
                    <a:cubicBezTo>
                      <a:pt x="353597" y="457200"/>
                      <a:pt x="397650" y="446989"/>
                      <a:pt x="425577" y="429578"/>
                    </a:cubicBezTo>
                    <a:cubicBezTo>
                      <a:pt x="428206" y="430530"/>
                      <a:pt x="430806" y="431416"/>
                      <a:pt x="433416" y="432340"/>
                    </a:cubicBezTo>
                    <a:lnTo>
                      <a:pt x="433416" y="486528"/>
                    </a:lnTo>
                    <a:cubicBezTo>
                      <a:pt x="433416" y="486747"/>
                      <a:pt x="433530" y="486918"/>
                      <a:pt x="433540" y="487128"/>
                    </a:cubicBezTo>
                    <a:cubicBezTo>
                      <a:pt x="413149" y="492323"/>
                      <a:pt x="400830" y="513063"/>
                      <a:pt x="406025" y="533454"/>
                    </a:cubicBezTo>
                    <a:cubicBezTo>
                      <a:pt x="411220" y="553845"/>
                      <a:pt x="431961" y="566164"/>
                      <a:pt x="452352" y="560969"/>
                    </a:cubicBezTo>
                    <a:cubicBezTo>
                      <a:pt x="472743" y="555774"/>
                      <a:pt x="485062" y="535033"/>
                      <a:pt x="479867" y="514643"/>
                    </a:cubicBezTo>
                    <a:cubicBezTo>
                      <a:pt x="476423" y="501126"/>
                      <a:pt x="465869" y="490571"/>
                      <a:pt x="452352" y="487128"/>
                    </a:cubicBezTo>
                    <a:cubicBezTo>
                      <a:pt x="452352" y="486918"/>
                      <a:pt x="452466" y="486737"/>
                      <a:pt x="452466" y="486528"/>
                    </a:cubicBezTo>
                    <a:lnTo>
                      <a:pt x="452466" y="439217"/>
                    </a:lnTo>
                    <a:cubicBezTo>
                      <a:pt x="487659" y="451107"/>
                      <a:pt x="520666" y="468685"/>
                      <a:pt x="550174" y="491252"/>
                    </a:cubicBezTo>
                    <a:cubicBezTo>
                      <a:pt x="563249" y="501389"/>
                      <a:pt x="571078" y="516862"/>
                      <a:pt x="571500" y="53340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022735A2-C126-8867-1B5D-32C8FC1EAB18}"/>
                  </a:ext>
                </a:extLst>
              </p:cNvPr>
              <p:cNvSpPr/>
              <p:nvPr/>
            </p:nvSpPr>
            <p:spPr>
              <a:xfrm>
                <a:off x="6374635" y="3721875"/>
                <a:ext cx="19050" cy="19050"/>
              </a:xfrm>
              <a:custGeom>
                <a:avLst/>
                <a:gdLst>
                  <a:gd name="connsiteX0" fmla="*/ 19050 w 19050"/>
                  <a:gd name="connsiteY0" fmla="*/ 9525 h 19050"/>
                  <a:gd name="connsiteX1" fmla="*/ 9525 w 19050"/>
                  <a:gd name="connsiteY1" fmla="*/ 19050 h 19050"/>
                  <a:gd name="connsiteX2" fmla="*/ 0 w 19050"/>
                  <a:gd name="connsiteY2" fmla="*/ 9525 h 19050"/>
                  <a:gd name="connsiteX3" fmla="*/ 9525 w 19050"/>
                  <a:gd name="connsiteY3" fmla="*/ 0 h 19050"/>
                  <a:gd name="connsiteX4" fmla="*/ 19050 w 19050"/>
                  <a:gd name="connsiteY4" fmla="*/ 952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9050" y="9525"/>
                    </a:moveTo>
                    <a:cubicBezTo>
                      <a:pt x="19050" y="14786"/>
                      <a:pt x="14786" y="19050"/>
                      <a:pt x="9525" y="19050"/>
                    </a:cubicBezTo>
                    <a:cubicBezTo>
                      <a:pt x="4265" y="19050"/>
                      <a:pt x="0" y="14786"/>
                      <a:pt x="0" y="9525"/>
                    </a:cubicBezTo>
                    <a:cubicBezTo>
                      <a:pt x="0" y="4264"/>
                      <a:pt x="4265" y="0"/>
                      <a:pt x="9525" y="0"/>
                    </a:cubicBezTo>
                    <a:cubicBezTo>
                      <a:pt x="14786" y="0"/>
                      <a:pt x="19050" y="4264"/>
                      <a:pt x="19050" y="95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Box 18">
            <a:extLst>
              <a:ext uri="{FF2B5EF4-FFF2-40B4-BE49-F238E27FC236}">
                <a16:creationId xmlns:a16="http://schemas.microsoft.com/office/drawing/2014/main" id="{27CB5D77-917A-157D-37A4-8FAF74A98D31}"/>
              </a:ext>
            </a:extLst>
          </p:cNvPr>
          <p:cNvSpPr txBox="1"/>
          <p:nvPr/>
        </p:nvSpPr>
        <p:spPr>
          <a:xfrm>
            <a:off x="5908500" y="2523115"/>
            <a:ext cx="23167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cs typeface="Poppins SemiBold" panose="00000700000000000000" pitchFamily="2" charset="0"/>
              </a:rPr>
              <a:t>疾病概况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F2EE5A8-A3AE-EE25-CCF6-E3D6294DA90E}"/>
              </a:ext>
            </a:extLst>
          </p:cNvPr>
          <p:cNvSpPr txBox="1"/>
          <p:nvPr/>
        </p:nvSpPr>
        <p:spPr>
          <a:xfrm>
            <a:off x="6019546" y="3021798"/>
            <a:ext cx="2205692" cy="2143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点击这里，输入您的文本文字，更改文字的颜色或者大小属性。还可以设置合适的文字格式，调整文字文本的行间距。点击这里，输入您的文本文字，更改文字的颜色或者大小属性</a:t>
            </a:r>
          </a:p>
        </p:txBody>
      </p:sp>
    </p:spTree>
    <p:extLst>
      <p:ext uri="{BB962C8B-B14F-4D97-AF65-F5344CB8AC3E}">
        <p14:creationId xmlns:p14="http://schemas.microsoft.com/office/powerpoint/2010/main" val="3619165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05C88D1-64F2-459E-6C8E-096728F390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85000"/>
                        <a:lumOff val="15000"/>
                      </a:schemeClr>
                    </a:gs>
                    <a:gs pos="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n-cs"/>
              </a:rPr>
              <a:t>流行性病毒成因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A1AFE1-DDF5-62ED-B7D8-7857D76DD1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1400" b="1" dirty="0">
                <a:solidFill>
                  <a:schemeClr val="accent1"/>
                </a:solidFill>
              </a:rPr>
              <a:t>Epidemic viral genesis</a:t>
            </a:r>
          </a:p>
          <a:p>
            <a:endParaRPr lang="zh-CN" altLang="en-US" dirty="0"/>
          </a:p>
        </p:txBody>
      </p:sp>
      <p:sp>
        <p:nvSpPr>
          <p:cNvPr id="6" name="六边形 4">
            <a:extLst>
              <a:ext uri="{FF2B5EF4-FFF2-40B4-BE49-F238E27FC236}">
                <a16:creationId xmlns:a16="http://schemas.microsoft.com/office/drawing/2014/main" id="{9CED5A12-05D4-12E4-6F4E-F8F42830B6D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638160" y="1833697"/>
            <a:ext cx="3282977" cy="2552236"/>
          </a:xfrm>
          <a:custGeom>
            <a:avLst/>
            <a:gdLst>
              <a:gd name="connsiteX0" fmla="*/ 28083 w 3942690"/>
              <a:gd name="connsiteY0" fmla="*/ 1631578 h 3456284"/>
              <a:gd name="connsiteX1" fmla="*/ 1012206 w 3942690"/>
              <a:gd name="connsiteY1" fmla="*/ 83436 h 3456284"/>
              <a:gd name="connsiteX2" fmla="*/ 1164112 w 3942690"/>
              <a:gd name="connsiteY2" fmla="*/ 0 h 3456284"/>
              <a:gd name="connsiteX3" fmla="*/ 2778578 w 3942690"/>
              <a:gd name="connsiteY3" fmla="*/ 0 h 3456284"/>
              <a:gd name="connsiteX4" fmla="*/ 2930484 w 3942690"/>
              <a:gd name="connsiteY4" fmla="*/ 83436 h 3456284"/>
              <a:gd name="connsiteX5" fmla="*/ 3914607 w 3942690"/>
              <a:gd name="connsiteY5" fmla="*/ 1631578 h 3456284"/>
              <a:gd name="connsiteX6" fmla="*/ 3914607 w 3942690"/>
              <a:gd name="connsiteY6" fmla="*/ 1824706 h 3456284"/>
              <a:gd name="connsiteX7" fmla="*/ 2930484 w 3942690"/>
              <a:gd name="connsiteY7" fmla="*/ 3372848 h 3456284"/>
              <a:gd name="connsiteX8" fmla="*/ 2778578 w 3942690"/>
              <a:gd name="connsiteY8" fmla="*/ 3456284 h 3456284"/>
              <a:gd name="connsiteX9" fmla="*/ 1164112 w 3942690"/>
              <a:gd name="connsiteY9" fmla="*/ 3456284 h 3456284"/>
              <a:gd name="connsiteX10" fmla="*/ 1012206 w 3942690"/>
              <a:gd name="connsiteY10" fmla="*/ 3372848 h 3456284"/>
              <a:gd name="connsiteX11" fmla="*/ 28083 w 3942690"/>
              <a:gd name="connsiteY11" fmla="*/ 1824706 h 3456284"/>
              <a:gd name="connsiteX12" fmla="*/ 28083 w 3942690"/>
              <a:gd name="connsiteY12" fmla="*/ 1631578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42690" h="3456284">
                <a:moveTo>
                  <a:pt x="28083" y="1631578"/>
                </a:moveTo>
                <a:lnTo>
                  <a:pt x="1012206" y="83436"/>
                </a:lnTo>
                <a:cubicBezTo>
                  <a:pt x="1045249" y="31455"/>
                  <a:pt x="1102518" y="0"/>
                  <a:pt x="1164112" y="0"/>
                </a:cubicBezTo>
                <a:lnTo>
                  <a:pt x="2778578" y="0"/>
                </a:lnTo>
                <a:cubicBezTo>
                  <a:pt x="2840172" y="0"/>
                  <a:pt x="2897441" y="31455"/>
                  <a:pt x="2930484" y="83436"/>
                </a:cubicBezTo>
                <a:lnTo>
                  <a:pt x="3914607" y="1631578"/>
                </a:lnTo>
                <a:cubicBezTo>
                  <a:pt x="3952051" y="1690482"/>
                  <a:pt x="3952051" y="1765802"/>
                  <a:pt x="3914607" y="1824706"/>
                </a:cubicBezTo>
                <a:lnTo>
                  <a:pt x="2930484" y="3372848"/>
                </a:lnTo>
                <a:cubicBezTo>
                  <a:pt x="2897441" y="3424829"/>
                  <a:pt x="2840172" y="3456284"/>
                  <a:pt x="2778578" y="3456284"/>
                </a:cubicBezTo>
                <a:lnTo>
                  <a:pt x="1164112" y="3456284"/>
                </a:lnTo>
                <a:cubicBezTo>
                  <a:pt x="1102518" y="3456284"/>
                  <a:pt x="1045249" y="3424829"/>
                  <a:pt x="1012206" y="3372848"/>
                </a:cubicBezTo>
                <a:lnTo>
                  <a:pt x="28083" y="1824706"/>
                </a:lnTo>
                <a:cubicBezTo>
                  <a:pt x="-9361" y="1765802"/>
                  <a:pt x="-9361" y="1690482"/>
                  <a:pt x="28083" y="163157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0490" dist="165735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5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箭头: 右 11">
            <a:extLst>
              <a:ext uri="{FF2B5EF4-FFF2-40B4-BE49-F238E27FC236}">
                <a16:creationId xmlns:a16="http://schemas.microsoft.com/office/drawing/2014/main" id="{D9DA8650-B864-3CAD-8728-9C5EF70DDC66}"/>
              </a:ext>
            </a:extLst>
          </p:cNvPr>
          <p:cNvSpPr/>
          <p:nvPr/>
        </p:nvSpPr>
        <p:spPr>
          <a:xfrm>
            <a:off x="7370804" y="2240145"/>
            <a:ext cx="1821766" cy="1739339"/>
          </a:xfrm>
          <a:custGeom>
            <a:avLst/>
            <a:gdLst>
              <a:gd name="connsiteX0" fmla="*/ 36000 w 2187848"/>
              <a:gd name="connsiteY0" fmla="*/ 164269 h 2355445"/>
              <a:gd name="connsiteX1" fmla="*/ 1350830 w 2187848"/>
              <a:gd name="connsiteY1" fmla="*/ 164269 h 2355445"/>
              <a:gd name="connsiteX2" fmla="*/ 1386830 w 2187848"/>
              <a:gd name="connsiteY2" fmla="*/ 128269 h 2355445"/>
              <a:gd name="connsiteX3" fmla="*/ 1386830 w 2187848"/>
              <a:gd name="connsiteY3" fmla="*/ 36070 h 2355445"/>
              <a:gd name="connsiteX4" fmla="*/ 1453172 w 2187848"/>
              <a:gd name="connsiteY4" fmla="*/ 16695 h 2355445"/>
              <a:gd name="connsiteX5" fmla="*/ 2182188 w 2187848"/>
              <a:gd name="connsiteY5" fmla="*/ 1158348 h 2355445"/>
              <a:gd name="connsiteX6" fmla="*/ 2182188 w 2187848"/>
              <a:gd name="connsiteY6" fmla="*/ 1197098 h 2355445"/>
              <a:gd name="connsiteX7" fmla="*/ 1453172 w 2187848"/>
              <a:gd name="connsiteY7" fmla="*/ 2338751 h 2355445"/>
              <a:gd name="connsiteX8" fmla="*/ 1386830 w 2187848"/>
              <a:gd name="connsiteY8" fmla="*/ 2319376 h 2355445"/>
              <a:gd name="connsiteX9" fmla="*/ 1386830 w 2187848"/>
              <a:gd name="connsiteY9" fmla="*/ 2227177 h 2355445"/>
              <a:gd name="connsiteX10" fmla="*/ 1350830 w 2187848"/>
              <a:gd name="connsiteY10" fmla="*/ 2191177 h 2355445"/>
              <a:gd name="connsiteX11" fmla="*/ 36000 w 2187848"/>
              <a:gd name="connsiteY11" fmla="*/ 2191177 h 2355445"/>
              <a:gd name="connsiteX12" fmla="*/ 0 w 2187848"/>
              <a:gd name="connsiteY12" fmla="*/ 2155177 h 2355445"/>
              <a:gd name="connsiteX13" fmla="*/ 0 w 2187848"/>
              <a:gd name="connsiteY13" fmla="*/ 200269 h 2355445"/>
              <a:gd name="connsiteX14" fmla="*/ 36000 w 2187848"/>
              <a:gd name="connsiteY14" fmla="*/ 164269 h 235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7848" h="2355445">
                <a:moveTo>
                  <a:pt x="36000" y="164269"/>
                </a:moveTo>
                <a:lnTo>
                  <a:pt x="1350830" y="164269"/>
                </a:lnTo>
                <a:cubicBezTo>
                  <a:pt x="1370702" y="164269"/>
                  <a:pt x="1386830" y="148141"/>
                  <a:pt x="1386830" y="128269"/>
                </a:cubicBezTo>
                <a:lnTo>
                  <a:pt x="1386830" y="36070"/>
                </a:lnTo>
                <a:cubicBezTo>
                  <a:pt x="1386830" y="76"/>
                  <a:pt x="1433800" y="-13641"/>
                  <a:pt x="1453172" y="16695"/>
                </a:cubicBezTo>
                <a:lnTo>
                  <a:pt x="2182188" y="1158348"/>
                </a:lnTo>
                <a:cubicBezTo>
                  <a:pt x="2189735" y="1170167"/>
                  <a:pt x="2189735" y="1185279"/>
                  <a:pt x="2182188" y="1197098"/>
                </a:cubicBezTo>
                <a:lnTo>
                  <a:pt x="1453172" y="2338751"/>
                </a:lnTo>
                <a:cubicBezTo>
                  <a:pt x="1433800" y="2369087"/>
                  <a:pt x="1386830" y="2355370"/>
                  <a:pt x="1386830" y="2319376"/>
                </a:cubicBezTo>
                <a:lnTo>
                  <a:pt x="1386830" y="2227177"/>
                </a:lnTo>
                <a:cubicBezTo>
                  <a:pt x="1386830" y="2207305"/>
                  <a:pt x="1370702" y="2191177"/>
                  <a:pt x="1350830" y="2191177"/>
                </a:cubicBezTo>
                <a:lnTo>
                  <a:pt x="36000" y="2191177"/>
                </a:lnTo>
                <a:cubicBezTo>
                  <a:pt x="16128" y="2191177"/>
                  <a:pt x="0" y="2175049"/>
                  <a:pt x="0" y="2155177"/>
                </a:cubicBezTo>
                <a:lnTo>
                  <a:pt x="0" y="200269"/>
                </a:lnTo>
                <a:cubicBezTo>
                  <a:pt x="0" y="180397"/>
                  <a:pt x="16128" y="164269"/>
                  <a:pt x="36000" y="164269"/>
                </a:cubicBezTo>
              </a:path>
            </a:pathLst>
          </a:custGeom>
          <a:solidFill>
            <a:schemeClr val="tx1">
              <a:alpha val="5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5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微软雅黑" panose="020B0503020204020204" charset="-122"/>
            </a:endParaRPr>
          </a:p>
        </p:txBody>
      </p:sp>
      <p:sp>
        <p:nvSpPr>
          <p:cNvPr id="16" name="六边形 4">
            <a:extLst>
              <a:ext uri="{FF2B5EF4-FFF2-40B4-BE49-F238E27FC236}">
                <a16:creationId xmlns:a16="http://schemas.microsoft.com/office/drawing/2014/main" id="{73D09A7C-412A-190A-3734-4F9EAA85865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413303" y="1833697"/>
            <a:ext cx="3282977" cy="2552236"/>
          </a:xfrm>
          <a:custGeom>
            <a:avLst/>
            <a:gdLst>
              <a:gd name="connsiteX0" fmla="*/ 28083 w 3942690"/>
              <a:gd name="connsiteY0" fmla="*/ 1631578 h 3456284"/>
              <a:gd name="connsiteX1" fmla="*/ 1012206 w 3942690"/>
              <a:gd name="connsiteY1" fmla="*/ 83436 h 3456284"/>
              <a:gd name="connsiteX2" fmla="*/ 1164112 w 3942690"/>
              <a:gd name="connsiteY2" fmla="*/ 0 h 3456284"/>
              <a:gd name="connsiteX3" fmla="*/ 2778578 w 3942690"/>
              <a:gd name="connsiteY3" fmla="*/ 0 h 3456284"/>
              <a:gd name="connsiteX4" fmla="*/ 2930484 w 3942690"/>
              <a:gd name="connsiteY4" fmla="*/ 83436 h 3456284"/>
              <a:gd name="connsiteX5" fmla="*/ 3914607 w 3942690"/>
              <a:gd name="connsiteY5" fmla="*/ 1631578 h 3456284"/>
              <a:gd name="connsiteX6" fmla="*/ 3914607 w 3942690"/>
              <a:gd name="connsiteY6" fmla="*/ 1824706 h 3456284"/>
              <a:gd name="connsiteX7" fmla="*/ 2930484 w 3942690"/>
              <a:gd name="connsiteY7" fmla="*/ 3372848 h 3456284"/>
              <a:gd name="connsiteX8" fmla="*/ 2778578 w 3942690"/>
              <a:gd name="connsiteY8" fmla="*/ 3456284 h 3456284"/>
              <a:gd name="connsiteX9" fmla="*/ 1164112 w 3942690"/>
              <a:gd name="connsiteY9" fmla="*/ 3456284 h 3456284"/>
              <a:gd name="connsiteX10" fmla="*/ 1012206 w 3942690"/>
              <a:gd name="connsiteY10" fmla="*/ 3372848 h 3456284"/>
              <a:gd name="connsiteX11" fmla="*/ 28083 w 3942690"/>
              <a:gd name="connsiteY11" fmla="*/ 1824706 h 3456284"/>
              <a:gd name="connsiteX12" fmla="*/ 28083 w 3942690"/>
              <a:gd name="connsiteY12" fmla="*/ 1631578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42690" h="3456284">
                <a:moveTo>
                  <a:pt x="28083" y="1631578"/>
                </a:moveTo>
                <a:lnTo>
                  <a:pt x="1012206" y="83436"/>
                </a:lnTo>
                <a:cubicBezTo>
                  <a:pt x="1045249" y="31455"/>
                  <a:pt x="1102518" y="0"/>
                  <a:pt x="1164112" y="0"/>
                </a:cubicBezTo>
                <a:lnTo>
                  <a:pt x="2778578" y="0"/>
                </a:lnTo>
                <a:cubicBezTo>
                  <a:pt x="2840172" y="0"/>
                  <a:pt x="2897441" y="31455"/>
                  <a:pt x="2930484" y="83436"/>
                </a:cubicBezTo>
                <a:lnTo>
                  <a:pt x="3914607" y="1631578"/>
                </a:lnTo>
                <a:cubicBezTo>
                  <a:pt x="3952051" y="1690482"/>
                  <a:pt x="3952051" y="1765802"/>
                  <a:pt x="3914607" y="1824706"/>
                </a:cubicBezTo>
                <a:lnTo>
                  <a:pt x="2930484" y="3372848"/>
                </a:lnTo>
                <a:cubicBezTo>
                  <a:pt x="2897441" y="3424829"/>
                  <a:pt x="2840172" y="3456284"/>
                  <a:pt x="2778578" y="3456284"/>
                </a:cubicBezTo>
                <a:lnTo>
                  <a:pt x="1164112" y="3456284"/>
                </a:lnTo>
                <a:cubicBezTo>
                  <a:pt x="1102518" y="3456284"/>
                  <a:pt x="1045249" y="3424829"/>
                  <a:pt x="1012206" y="3372848"/>
                </a:cubicBezTo>
                <a:lnTo>
                  <a:pt x="28083" y="1824706"/>
                </a:lnTo>
                <a:cubicBezTo>
                  <a:pt x="-9361" y="1765802"/>
                  <a:pt x="-9361" y="1690482"/>
                  <a:pt x="28083" y="163157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0490" dist="165735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5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箭头: 右 11">
            <a:extLst>
              <a:ext uri="{FF2B5EF4-FFF2-40B4-BE49-F238E27FC236}">
                <a16:creationId xmlns:a16="http://schemas.microsoft.com/office/drawing/2014/main" id="{9DDB0C4E-7B84-CB29-03B0-0697ADE856B6}"/>
              </a:ext>
            </a:extLst>
          </p:cNvPr>
          <p:cNvSpPr/>
          <p:nvPr/>
        </p:nvSpPr>
        <p:spPr>
          <a:xfrm>
            <a:off x="5153239" y="2240145"/>
            <a:ext cx="1821766" cy="1739339"/>
          </a:xfrm>
          <a:custGeom>
            <a:avLst/>
            <a:gdLst>
              <a:gd name="connsiteX0" fmla="*/ 36000 w 2187848"/>
              <a:gd name="connsiteY0" fmla="*/ 164269 h 2355445"/>
              <a:gd name="connsiteX1" fmla="*/ 1350830 w 2187848"/>
              <a:gd name="connsiteY1" fmla="*/ 164269 h 2355445"/>
              <a:gd name="connsiteX2" fmla="*/ 1386830 w 2187848"/>
              <a:gd name="connsiteY2" fmla="*/ 128269 h 2355445"/>
              <a:gd name="connsiteX3" fmla="*/ 1386830 w 2187848"/>
              <a:gd name="connsiteY3" fmla="*/ 36070 h 2355445"/>
              <a:gd name="connsiteX4" fmla="*/ 1453172 w 2187848"/>
              <a:gd name="connsiteY4" fmla="*/ 16695 h 2355445"/>
              <a:gd name="connsiteX5" fmla="*/ 2182188 w 2187848"/>
              <a:gd name="connsiteY5" fmla="*/ 1158348 h 2355445"/>
              <a:gd name="connsiteX6" fmla="*/ 2182188 w 2187848"/>
              <a:gd name="connsiteY6" fmla="*/ 1197098 h 2355445"/>
              <a:gd name="connsiteX7" fmla="*/ 1453172 w 2187848"/>
              <a:gd name="connsiteY7" fmla="*/ 2338751 h 2355445"/>
              <a:gd name="connsiteX8" fmla="*/ 1386830 w 2187848"/>
              <a:gd name="connsiteY8" fmla="*/ 2319376 h 2355445"/>
              <a:gd name="connsiteX9" fmla="*/ 1386830 w 2187848"/>
              <a:gd name="connsiteY9" fmla="*/ 2227177 h 2355445"/>
              <a:gd name="connsiteX10" fmla="*/ 1350830 w 2187848"/>
              <a:gd name="connsiteY10" fmla="*/ 2191177 h 2355445"/>
              <a:gd name="connsiteX11" fmla="*/ 36000 w 2187848"/>
              <a:gd name="connsiteY11" fmla="*/ 2191177 h 2355445"/>
              <a:gd name="connsiteX12" fmla="*/ 0 w 2187848"/>
              <a:gd name="connsiteY12" fmla="*/ 2155177 h 2355445"/>
              <a:gd name="connsiteX13" fmla="*/ 0 w 2187848"/>
              <a:gd name="connsiteY13" fmla="*/ 200269 h 2355445"/>
              <a:gd name="connsiteX14" fmla="*/ 36000 w 2187848"/>
              <a:gd name="connsiteY14" fmla="*/ 164269 h 235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7848" h="2355445">
                <a:moveTo>
                  <a:pt x="36000" y="164269"/>
                </a:moveTo>
                <a:lnTo>
                  <a:pt x="1350830" y="164269"/>
                </a:lnTo>
                <a:cubicBezTo>
                  <a:pt x="1370702" y="164269"/>
                  <a:pt x="1386830" y="148141"/>
                  <a:pt x="1386830" y="128269"/>
                </a:cubicBezTo>
                <a:lnTo>
                  <a:pt x="1386830" y="36070"/>
                </a:lnTo>
                <a:cubicBezTo>
                  <a:pt x="1386830" y="76"/>
                  <a:pt x="1433800" y="-13641"/>
                  <a:pt x="1453172" y="16695"/>
                </a:cubicBezTo>
                <a:lnTo>
                  <a:pt x="2182188" y="1158348"/>
                </a:lnTo>
                <a:cubicBezTo>
                  <a:pt x="2189735" y="1170167"/>
                  <a:pt x="2189735" y="1185279"/>
                  <a:pt x="2182188" y="1197098"/>
                </a:cubicBezTo>
                <a:lnTo>
                  <a:pt x="1453172" y="2338751"/>
                </a:lnTo>
                <a:cubicBezTo>
                  <a:pt x="1433800" y="2369087"/>
                  <a:pt x="1386830" y="2355370"/>
                  <a:pt x="1386830" y="2319376"/>
                </a:cubicBezTo>
                <a:lnTo>
                  <a:pt x="1386830" y="2227177"/>
                </a:lnTo>
                <a:cubicBezTo>
                  <a:pt x="1386830" y="2207305"/>
                  <a:pt x="1370702" y="2191177"/>
                  <a:pt x="1350830" y="2191177"/>
                </a:cubicBezTo>
                <a:lnTo>
                  <a:pt x="36000" y="2191177"/>
                </a:lnTo>
                <a:cubicBezTo>
                  <a:pt x="16128" y="2191177"/>
                  <a:pt x="0" y="2175049"/>
                  <a:pt x="0" y="2155177"/>
                </a:cubicBezTo>
                <a:lnTo>
                  <a:pt x="0" y="200269"/>
                </a:lnTo>
                <a:cubicBezTo>
                  <a:pt x="0" y="180397"/>
                  <a:pt x="16128" y="164269"/>
                  <a:pt x="36000" y="1642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5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微软雅黑" panose="020B0503020204020204" charset="-122"/>
            </a:endParaRPr>
          </a:p>
        </p:txBody>
      </p:sp>
      <p:sp>
        <p:nvSpPr>
          <p:cNvPr id="18" name="六边形 4">
            <a:extLst>
              <a:ext uri="{FF2B5EF4-FFF2-40B4-BE49-F238E27FC236}">
                <a16:creationId xmlns:a16="http://schemas.microsoft.com/office/drawing/2014/main" id="{B7F54C14-3D63-4310-F591-CA45711B048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188448" y="1833697"/>
            <a:ext cx="3282977" cy="2552236"/>
          </a:xfrm>
          <a:custGeom>
            <a:avLst/>
            <a:gdLst>
              <a:gd name="connsiteX0" fmla="*/ 28083 w 3942690"/>
              <a:gd name="connsiteY0" fmla="*/ 1631578 h 3456284"/>
              <a:gd name="connsiteX1" fmla="*/ 1012206 w 3942690"/>
              <a:gd name="connsiteY1" fmla="*/ 83436 h 3456284"/>
              <a:gd name="connsiteX2" fmla="*/ 1164112 w 3942690"/>
              <a:gd name="connsiteY2" fmla="*/ 0 h 3456284"/>
              <a:gd name="connsiteX3" fmla="*/ 2778578 w 3942690"/>
              <a:gd name="connsiteY3" fmla="*/ 0 h 3456284"/>
              <a:gd name="connsiteX4" fmla="*/ 2930484 w 3942690"/>
              <a:gd name="connsiteY4" fmla="*/ 83436 h 3456284"/>
              <a:gd name="connsiteX5" fmla="*/ 3914607 w 3942690"/>
              <a:gd name="connsiteY5" fmla="*/ 1631578 h 3456284"/>
              <a:gd name="connsiteX6" fmla="*/ 3914607 w 3942690"/>
              <a:gd name="connsiteY6" fmla="*/ 1824706 h 3456284"/>
              <a:gd name="connsiteX7" fmla="*/ 2930484 w 3942690"/>
              <a:gd name="connsiteY7" fmla="*/ 3372848 h 3456284"/>
              <a:gd name="connsiteX8" fmla="*/ 2778578 w 3942690"/>
              <a:gd name="connsiteY8" fmla="*/ 3456284 h 3456284"/>
              <a:gd name="connsiteX9" fmla="*/ 1164112 w 3942690"/>
              <a:gd name="connsiteY9" fmla="*/ 3456284 h 3456284"/>
              <a:gd name="connsiteX10" fmla="*/ 1012206 w 3942690"/>
              <a:gd name="connsiteY10" fmla="*/ 3372848 h 3456284"/>
              <a:gd name="connsiteX11" fmla="*/ 28083 w 3942690"/>
              <a:gd name="connsiteY11" fmla="*/ 1824706 h 3456284"/>
              <a:gd name="connsiteX12" fmla="*/ 28083 w 3942690"/>
              <a:gd name="connsiteY12" fmla="*/ 1631578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42690" h="3456284">
                <a:moveTo>
                  <a:pt x="28083" y="1631578"/>
                </a:moveTo>
                <a:lnTo>
                  <a:pt x="1012206" y="83436"/>
                </a:lnTo>
                <a:cubicBezTo>
                  <a:pt x="1045249" y="31455"/>
                  <a:pt x="1102518" y="0"/>
                  <a:pt x="1164112" y="0"/>
                </a:cubicBezTo>
                <a:lnTo>
                  <a:pt x="2778578" y="0"/>
                </a:lnTo>
                <a:cubicBezTo>
                  <a:pt x="2840172" y="0"/>
                  <a:pt x="2897441" y="31455"/>
                  <a:pt x="2930484" y="83436"/>
                </a:cubicBezTo>
                <a:lnTo>
                  <a:pt x="3914607" y="1631578"/>
                </a:lnTo>
                <a:cubicBezTo>
                  <a:pt x="3952051" y="1690482"/>
                  <a:pt x="3952051" y="1765802"/>
                  <a:pt x="3914607" y="1824706"/>
                </a:cubicBezTo>
                <a:lnTo>
                  <a:pt x="2930484" y="3372848"/>
                </a:lnTo>
                <a:cubicBezTo>
                  <a:pt x="2897441" y="3424829"/>
                  <a:pt x="2840172" y="3456284"/>
                  <a:pt x="2778578" y="3456284"/>
                </a:cubicBezTo>
                <a:lnTo>
                  <a:pt x="1164112" y="3456284"/>
                </a:lnTo>
                <a:cubicBezTo>
                  <a:pt x="1102518" y="3456284"/>
                  <a:pt x="1045249" y="3424829"/>
                  <a:pt x="1012206" y="3372848"/>
                </a:cubicBezTo>
                <a:lnTo>
                  <a:pt x="28083" y="1824706"/>
                </a:lnTo>
                <a:cubicBezTo>
                  <a:pt x="-9361" y="1765802"/>
                  <a:pt x="-9361" y="1690482"/>
                  <a:pt x="28083" y="163157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0490" dist="165735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5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箭头: 右 11">
            <a:extLst>
              <a:ext uri="{FF2B5EF4-FFF2-40B4-BE49-F238E27FC236}">
                <a16:creationId xmlns:a16="http://schemas.microsoft.com/office/drawing/2014/main" id="{B2035377-6BA5-E8DF-4FA6-3A992694F253}"/>
              </a:ext>
            </a:extLst>
          </p:cNvPr>
          <p:cNvSpPr/>
          <p:nvPr/>
        </p:nvSpPr>
        <p:spPr>
          <a:xfrm>
            <a:off x="2935672" y="2240145"/>
            <a:ext cx="1821766" cy="1739339"/>
          </a:xfrm>
          <a:custGeom>
            <a:avLst/>
            <a:gdLst>
              <a:gd name="connsiteX0" fmla="*/ 36000 w 2187848"/>
              <a:gd name="connsiteY0" fmla="*/ 164269 h 2355445"/>
              <a:gd name="connsiteX1" fmla="*/ 1350830 w 2187848"/>
              <a:gd name="connsiteY1" fmla="*/ 164269 h 2355445"/>
              <a:gd name="connsiteX2" fmla="*/ 1386830 w 2187848"/>
              <a:gd name="connsiteY2" fmla="*/ 128269 h 2355445"/>
              <a:gd name="connsiteX3" fmla="*/ 1386830 w 2187848"/>
              <a:gd name="connsiteY3" fmla="*/ 36070 h 2355445"/>
              <a:gd name="connsiteX4" fmla="*/ 1453172 w 2187848"/>
              <a:gd name="connsiteY4" fmla="*/ 16695 h 2355445"/>
              <a:gd name="connsiteX5" fmla="*/ 2182188 w 2187848"/>
              <a:gd name="connsiteY5" fmla="*/ 1158348 h 2355445"/>
              <a:gd name="connsiteX6" fmla="*/ 2182188 w 2187848"/>
              <a:gd name="connsiteY6" fmla="*/ 1197098 h 2355445"/>
              <a:gd name="connsiteX7" fmla="*/ 1453172 w 2187848"/>
              <a:gd name="connsiteY7" fmla="*/ 2338751 h 2355445"/>
              <a:gd name="connsiteX8" fmla="*/ 1386830 w 2187848"/>
              <a:gd name="connsiteY8" fmla="*/ 2319376 h 2355445"/>
              <a:gd name="connsiteX9" fmla="*/ 1386830 w 2187848"/>
              <a:gd name="connsiteY9" fmla="*/ 2227177 h 2355445"/>
              <a:gd name="connsiteX10" fmla="*/ 1350830 w 2187848"/>
              <a:gd name="connsiteY10" fmla="*/ 2191177 h 2355445"/>
              <a:gd name="connsiteX11" fmla="*/ 36000 w 2187848"/>
              <a:gd name="connsiteY11" fmla="*/ 2191177 h 2355445"/>
              <a:gd name="connsiteX12" fmla="*/ 0 w 2187848"/>
              <a:gd name="connsiteY12" fmla="*/ 2155177 h 2355445"/>
              <a:gd name="connsiteX13" fmla="*/ 0 w 2187848"/>
              <a:gd name="connsiteY13" fmla="*/ 200269 h 2355445"/>
              <a:gd name="connsiteX14" fmla="*/ 36000 w 2187848"/>
              <a:gd name="connsiteY14" fmla="*/ 164269 h 235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7848" h="2355445">
                <a:moveTo>
                  <a:pt x="36000" y="164269"/>
                </a:moveTo>
                <a:lnTo>
                  <a:pt x="1350830" y="164269"/>
                </a:lnTo>
                <a:cubicBezTo>
                  <a:pt x="1370702" y="164269"/>
                  <a:pt x="1386830" y="148141"/>
                  <a:pt x="1386830" y="128269"/>
                </a:cubicBezTo>
                <a:lnTo>
                  <a:pt x="1386830" y="36070"/>
                </a:lnTo>
                <a:cubicBezTo>
                  <a:pt x="1386830" y="76"/>
                  <a:pt x="1433800" y="-13641"/>
                  <a:pt x="1453172" y="16695"/>
                </a:cubicBezTo>
                <a:lnTo>
                  <a:pt x="2182188" y="1158348"/>
                </a:lnTo>
                <a:cubicBezTo>
                  <a:pt x="2189735" y="1170167"/>
                  <a:pt x="2189735" y="1185279"/>
                  <a:pt x="2182188" y="1197098"/>
                </a:cubicBezTo>
                <a:lnTo>
                  <a:pt x="1453172" y="2338751"/>
                </a:lnTo>
                <a:cubicBezTo>
                  <a:pt x="1433800" y="2369087"/>
                  <a:pt x="1386830" y="2355370"/>
                  <a:pt x="1386830" y="2319376"/>
                </a:cubicBezTo>
                <a:lnTo>
                  <a:pt x="1386830" y="2227177"/>
                </a:lnTo>
                <a:cubicBezTo>
                  <a:pt x="1386830" y="2207305"/>
                  <a:pt x="1370702" y="2191177"/>
                  <a:pt x="1350830" y="2191177"/>
                </a:cubicBezTo>
                <a:lnTo>
                  <a:pt x="36000" y="2191177"/>
                </a:lnTo>
                <a:cubicBezTo>
                  <a:pt x="16128" y="2191177"/>
                  <a:pt x="0" y="2175049"/>
                  <a:pt x="0" y="2155177"/>
                </a:cubicBezTo>
                <a:lnTo>
                  <a:pt x="0" y="200269"/>
                </a:lnTo>
                <a:cubicBezTo>
                  <a:pt x="0" y="180397"/>
                  <a:pt x="16128" y="164269"/>
                  <a:pt x="36000" y="164269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5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微软雅黑" panose="020B0503020204020204" charset="-122"/>
            </a:endParaRPr>
          </a:p>
        </p:txBody>
      </p:sp>
      <p:sp>
        <p:nvSpPr>
          <p:cNvPr id="21" name="六边形 4">
            <a:extLst>
              <a:ext uri="{FF2B5EF4-FFF2-40B4-BE49-F238E27FC236}">
                <a16:creationId xmlns:a16="http://schemas.microsoft.com/office/drawing/2014/main" id="{9888AFBA-2FF3-8369-78BE-BC1B4D54FEC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63593" y="1833697"/>
            <a:ext cx="3282977" cy="2552236"/>
          </a:xfrm>
          <a:custGeom>
            <a:avLst/>
            <a:gdLst>
              <a:gd name="connsiteX0" fmla="*/ 28083 w 3942690"/>
              <a:gd name="connsiteY0" fmla="*/ 1631578 h 3456284"/>
              <a:gd name="connsiteX1" fmla="*/ 1012206 w 3942690"/>
              <a:gd name="connsiteY1" fmla="*/ 83436 h 3456284"/>
              <a:gd name="connsiteX2" fmla="*/ 1164112 w 3942690"/>
              <a:gd name="connsiteY2" fmla="*/ 0 h 3456284"/>
              <a:gd name="connsiteX3" fmla="*/ 2778578 w 3942690"/>
              <a:gd name="connsiteY3" fmla="*/ 0 h 3456284"/>
              <a:gd name="connsiteX4" fmla="*/ 2930484 w 3942690"/>
              <a:gd name="connsiteY4" fmla="*/ 83436 h 3456284"/>
              <a:gd name="connsiteX5" fmla="*/ 3914607 w 3942690"/>
              <a:gd name="connsiteY5" fmla="*/ 1631578 h 3456284"/>
              <a:gd name="connsiteX6" fmla="*/ 3914607 w 3942690"/>
              <a:gd name="connsiteY6" fmla="*/ 1824706 h 3456284"/>
              <a:gd name="connsiteX7" fmla="*/ 2930484 w 3942690"/>
              <a:gd name="connsiteY7" fmla="*/ 3372848 h 3456284"/>
              <a:gd name="connsiteX8" fmla="*/ 2778578 w 3942690"/>
              <a:gd name="connsiteY8" fmla="*/ 3456284 h 3456284"/>
              <a:gd name="connsiteX9" fmla="*/ 1164112 w 3942690"/>
              <a:gd name="connsiteY9" fmla="*/ 3456284 h 3456284"/>
              <a:gd name="connsiteX10" fmla="*/ 1012206 w 3942690"/>
              <a:gd name="connsiteY10" fmla="*/ 3372848 h 3456284"/>
              <a:gd name="connsiteX11" fmla="*/ 28083 w 3942690"/>
              <a:gd name="connsiteY11" fmla="*/ 1824706 h 3456284"/>
              <a:gd name="connsiteX12" fmla="*/ 28083 w 3942690"/>
              <a:gd name="connsiteY12" fmla="*/ 1631578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42690" h="3456284">
                <a:moveTo>
                  <a:pt x="28083" y="1631578"/>
                </a:moveTo>
                <a:lnTo>
                  <a:pt x="1012206" y="83436"/>
                </a:lnTo>
                <a:cubicBezTo>
                  <a:pt x="1045249" y="31455"/>
                  <a:pt x="1102518" y="0"/>
                  <a:pt x="1164112" y="0"/>
                </a:cubicBezTo>
                <a:lnTo>
                  <a:pt x="2778578" y="0"/>
                </a:lnTo>
                <a:cubicBezTo>
                  <a:pt x="2840172" y="0"/>
                  <a:pt x="2897441" y="31455"/>
                  <a:pt x="2930484" y="83436"/>
                </a:cubicBezTo>
                <a:lnTo>
                  <a:pt x="3914607" y="1631578"/>
                </a:lnTo>
                <a:cubicBezTo>
                  <a:pt x="3952051" y="1690482"/>
                  <a:pt x="3952051" y="1765802"/>
                  <a:pt x="3914607" y="1824706"/>
                </a:cubicBezTo>
                <a:lnTo>
                  <a:pt x="2930484" y="3372848"/>
                </a:lnTo>
                <a:cubicBezTo>
                  <a:pt x="2897441" y="3424829"/>
                  <a:pt x="2840172" y="3456284"/>
                  <a:pt x="2778578" y="3456284"/>
                </a:cubicBezTo>
                <a:lnTo>
                  <a:pt x="1164112" y="3456284"/>
                </a:lnTo>
                <a:cubicBezTo>
                  <a:pt x="1102518" y="3456284"/>
                  <a:pt x="1045249" y="3424829"/>
                  <a:pt x="1012206" y="3372848"/>
                </a:cubicBezTo>
                <a:lnTo>
                  <a:pt x="28083" y="1824706"/>
                </a:lnTo>
                <a:cubicBezTo>
                  <a:pt x="-9361" y="1765802"/>
                  <a:pt x="-9361" y="1690482"/>
                  <a:pt x="28083" y="163157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0490" dist="165735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5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箭头: 右 11">
            <a:extLst>
              <a:ext uri="{FF2B5EF4-FFF2-40B4-BE49-F238E27FC236}">
                <a16:creationId xmlns:a16="http://schemas.microsoft.com/office/drawing/2014/main" id="{8D8B44EE-6BAC-E978-6523-2831364C5B83}"/>
              </a:ext>
            </a:extLst>
          </p:cNvPr>
          <p:cNvSpPr/>
          <p:nvPr/>
        </p:nvSpPr>
        <p:spPr>
          <a:xfrm>
            <a:off x="718106" y="2240145"/>
            <a:ext cx="1821766" cy="1739339"/>
          </a:xfrm>
          <a:custGeom>
            <a:avLst/>
            <a:gdLst>
              <a:gd name="connsiteX0" fmla="*/ 36000 w 2187848"/>
              <a:gd name="connsiteY0" fmla="*/ 164269 h 2355445"/>
              <a:gd name="connsiteX1" fmla="*/ 1350830 w 2187848"/>
              <a:gd name="connsiteY1" fmla="*/ 164269 h 2355445"/>
              <a:gd name="connsiteX2" fmla="*/ 1386830 w 2187848"/>
              <a:gd name="connsiteY2" fmla="*/ 128269 h 2355445"/>
              <a:gd name="connsiteX3" fmla="*/ 1386830 w 2187848"/>
              <a:gd name="connsiteY3" fmla="*/ 36070 h 2355445"/>
              <a:gd name="connsiteX4" fmla="*/ 1453172 w 2187848"/>
              <a:gd name="connsiteY4" fmla="*/ 16695 h 2355445"/>
              <a:gd name="connsiteX5" fmla="*/ 2182188 w 2187848"/>
              <a:gd name="connsiteY5" fmla="*/ 1158348 h 2355445"/>
              <a:gd name="connsiteX6" fmla="*/ 2182188 w 2187848"/>
              <a:gd name="connsiteY6" fmla="*/ 1197098 h 2355445"/>
              <a:gd name="connsiteX7" fmla="*/ 1453172 w 2187848"/>
              <a:gd name="connsiteY7" fmla="*/ 2338751 h 2355445"/>
              <a:gd name="connsiteX8" fmla="*/ 1386830 w 2187848"/>
              <a:gd name="connsiteY8" fmla="*/ 2319376 h 2355445"/>
              <a:gd name="connsiteX9" fmla="*/ 1386830 w 2187848"/>
              <a:gd name="connsiteY9" fmla="*/ 2227177 h 2355445"/>
              <a:gd name="connsiteX10" fmla="*/ 1350830 w 2187848"/>
              <a:gd name="connsiteY10" fmla="*/ 2191177 h 2355445"/>
              <a:gd name="connsiteX11" fmla="*/ 36000 w 2187848"/>
              <a:gd name="connsiteY11" fmla="*/ 2191177 h 2355445"/>
              <a:gd name="connsiteX12" fmla="*/ 0 w 2187848"/>
              <a:gd name="connsiteY12" fmla="*/ 2155177 h 2355445"/>
              <a:gd name="connsiteX13" fmla="*/ 0 w 2187848"/>
              <a:gd name="connsiteY13" fmla="*/ 200269 h 2355445"/>
              <a:gd name="connsiteX14" fmla="*/ 36000 w 2187848"/>
              <a:gd name="connsiteY14" fmla="*/ 164269 h 235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7848" h="2355445">
                <a:moveTo>
                  <a:pt x="36000" y="164269"/>
                </a:moveTo>
                <a:lnTo>
                  <a:pt x="1350830" y="164269"/>
                </a:lnTo>
                <a:cubicBezTo>
                  <a:pt x="1370702" y="164269"/>
                  <a:pt x="1386830" y="148141"/>
                  <a:pt x="1386830" y="128269"/>
                </a:cubicBezTo>
                <a:lnTo>
                  <a:pt x="1386830" y="36070"/>
                </a:lnTo>
                <a:cubicBezTo>
                  <a:pt x="1386830" y="76"/>
                  <a:pt x="1433800" y="-13641"/>
                  <a:pt x="1453172" y="16695"/>
                </a:cubicBezTo>
                <a:lnTo>
                  <a:pt x="2182188" y="1158348"/>
                </a:lnTo>
                <a:cubicBezTo>
                  <a:pt x="2189735" y="1170167"/>
                  <a:pt x="2189735" y="1185279"/>
                  <a:pt x="2182188" y="1197098"/>
                </a:cubicBezTo>
                <a:lnTo>
                  <a:pt x="1453172" y="2338751"/>
                </a:lnTo>
                <a:cubicBezTo>
                  <a:pt x="1433800" y="2369087"/>
                  <a:pt x="1386830" y="2355370"/>
                  <a:pt x="1386830" y="2319376"/>
                </a:cubicBezTo>
                <a:lnTo>
                  <a:pt x="1386830" y="2227177"/>
                </a:lnTo>
                <a:cubicBezTo>
                  <a:pt x="1386830" y="2207305"/>
                  <a:pt x="1370702" y="2191177"/>
                  <a:pt x="1350830" y="2191177"/>
                </a:cubicBezTo>
                <a:lnTo>
                  <a:pt x="36000" y="2191177"/>
                </a:lnTo>
                <a:cubicBezTo>
                  <a:pt x="16128" y="2191177"/>
                  <a:pt x="0" y="2175049"/>
                  <a:pt x="0" y="2155177"/>
                </a:cubicBezTo>
                <a:lnTo>
                  <a:pt x="0" y="200269"/>
                </a:lnTo>
                <a:cubicBezTo>
                  <a:pt x="0" y="180397"/>
                  <a:pt x="16128" y="164269"/>
                  <a:pt x="36000" y="164269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5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微软雅黑" panose="020B0503020204020204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81A1CF41-CB28-E351-969F-4EC82532201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06143" y="1833697"/>
            <a:ext cx="1347690" cy="2552236"/>
          </a:xfrm>
          <a:custGeom>
            <a:avLst/>
            <a:gdLst>
              <a:gd name="connsiteX0" fmla="*/ 0 w 1618507"/>
              <a:gd name="connsiteY0" fmla="*/ 0 h 3456284"/>
              <a:gd name="connsiteX1" fmla="*/ 454395 w 1618507"/>
              <a:gd name="connsiteY1" fmla="*/ 0 h 3456284"/>
              <a:gd name="connsiteX2" fmla="*/ 606301 w 1618507"/>
              <a:gd name="connsiteY2" fmla="*/ 83436 h 3456284"/>
              <a:gd name="connsiteX3" fmla="*/ 1590424 w 1618507"/>
              <a:gd name="connsiteY3" fmla="*/ 1631578 h 3456284"/>
              <a:gd name="connsiteX4" fmla="*/ 1590424 w 1618507"/>
              <a:gd name="connsiteY4" fmla="*/ 1824706 h 3456284"/>
              <a:gd name="connsiteX5" fmla="*/ 606301 w 1618507"/>
              <a:gd name="connsiteY5" fmla="*/ 3372848 h 3456284"/>
              <a:gd name="connsiteX6" fmla="*/ 454395 w 1618507"/>
              <a:gd name="connsiteY6" fmla="*/ 3456284 h 3456284"/>
              <a:gd name="connsiteX7" fmla="*/ 0 w 1618507"/>
              <a:gd name="connsiteY7" fmla="*/ 3456284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8507" h="3456284">
                <a:moveTo>
                  <a:pt x="0" y="0"/>
                </a:moveTo>
                <a:lnTo>
                  <a:pt x="454395" y="0"/>
                </a:lnTo>
                <a:cubicBezTo>
                  <a:pt x="515989" y="0"/>
                  <a:pt x="573258" y="31455"/>
                  <a:pt x="606301" y="83436"/>
                </a:cubicBezTo>
                <a:lnTo>
                  <a:pt x="1590424" y="1631578"/>
                </a:lnTo>
                <a:cubicBezTo>
                  <a:pt x="1627868" y="1690482"/>
                  <a:pt x="1627868" y="1765802"/>
                  <a:pt x="1590424" y="1824706"/>
                </a:cubicBezTo>
                <a:lnTo>
                  <a:pt x="606301" y="3372848"/>
                </a:lnTo>
                <a:cubicBezTo>
                  <a:pt x="573258" y="3424829"/>
                  <a:pt x="515989" y="3456284"/>
                  <a:pt x="454395" y="3456284"/>
                </a:cubicBezTo>
                <a:lnTo>
                  <a:pt x="0" y="3456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10490" dist="165735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553" tIns="39776" rIns="79553" bIns="39776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endParaRPr kumimoji="0" lang="zh-CN" altLang="en-US" sz="1566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4">
            <a:extLst>
              <a:ext uri="{FF2B5EF4-FFF2-40B4-BE49-F238E27FC236}">
                <a16:creationId xmlns:a16="http://schemas.microsoft.com/office/drawing/2014/main" id="{BD9168E2-788A-81DB-EFB1-10E288288007}"/>
              </a:ext>
            </a:extLst>
          </p:cNvPr>
          <p:cNvSpPr txBox="1"/>
          <p:nvPr/>
        </p:nvSpPr>
        <p:spPr>
          <a:xfrm>
            <a:off x="2053833" y="2938102"/>
            <a:ext cx="408900" cy="348096"/>
          </a:xfrm>
          <a:prstGeom prst="rect">
            <a:avLst/>
          </a:prstGeom>
          <a:noFill/>
          <a:effectLst/>
        </p:spPr>
        <p:txBody>
          <a:bodyPr wrap="none" lIns="79553" tIns="39776" rIns="79553" bIns="39776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174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rPr>
              <a:t>01</a:t>
            </a:r>
            <a:endParaRPr kumimoji="0" lang="zh-CN" altLang="en-US" sz="174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7" name="文本框 25">
            <a:extLst>
              <a:ext uri="{FF2B5EF4-FFF2-40B4-BE49-F238E27FC236}">
                <a16:creationId xmlns:a16="http://schemas.microsoft.com/office/drawing/2014/main" id="{C2B61550-9CD6-3A88-B943-E1CC05B99E56}"/>
              </a:ext>
            </a:extLst>
          </p:cNvPr>
          <p:cNvSpPr txBox="1"/>
          <p:nvPr/>
        </p:nvSpPr>
        <p:spPr>
          <a:xfrm>
            <a:off x="4256249" y="2938102"/>
            <a:ext cx="408900" cy="348096"/>
          </a:xfrm>
          <a:prstGeom prst="rect">
            <a:avLst/>
          </a:prstGeom>
          <a:noFill/>
          <a:effectLst/>
        </p:spPr>
        <p:txBody>
          <a:bodyPr wrap="none" lIns="79553" tIns="39776" rIns="79553" bIns="39776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174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rPr>
              <a:t>02</a:t>
            </a:r>
            <a:endParaRPr kumimoji="0" lang="zh-CN" altLang="en-US" sz="174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8" name="文本框 26">
            <a:extLst>
              <a:ext uri="{FF2B5EF4-FFF2-40B4-BE49-F238E27FC236}">
                <a16:creationId xmlns:a16="http://schemas.microsoft.com/office/drawing/2014/main" id="{21B828FA-1D72-65E3-A89A-548A08503624}"/>
              </a:ext>
            </a:extLst>
          </p:cNvPr>
          <p:cNvSpPr txBox="1"/>
          <p:nvPr/>
        </p:nvSpPr>
        <p:spPr>
          <a:xfrm>
            <a:off x="6458665" y="2938102"/>
            <a:ext cx="408900" cy="348096"/>
          </a:xfrm>
          <a:prstGeom prst="rect">
            <a:avLst/>
          </a:prstGeom>
          <a:noFill/>
          <a:effectLst/>
        </p:spPr>
        <p:txBody>
          <a:bodyPr wrap="none" lIns="79553" tIns="39776" rIns="79553" bIns="39776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174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rPr>
              <a:t>03</a:t>
            </a:r>
            <a:endParaRPr kumimoji="0" lang="zh-CN" altLang="en-US" sz="174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39" name="文本框 27">
            <a:extLst>
              <a:ext uri="{FF2B5EF4-FFF2-40B4-BE49-F238E27FC236}">
                <a16:creationId xmlns:a16="http://schemas.microsoft.com/office/drawing/2014/main" id="{98BB7901-12D2-2C00-77C3-09CB9AAD0B8E}"/>
              </a:ext>
            </a:extLst>
          </p:cNvPr>
          <p:cNvSpPr txBox="1"/>
          <p:nvPr/>
        </p:nvSpPr>
        <p:spPr>
          <a:xfrm>
            <a:off x="8661081" y="2938102"/>
            <a:ext cx="408900" cy="348096"/>
          </a:xfrm>
          <a:prstGeom prst="rect">
            <a:avLst/>
          </a:prstGeom>
          <a:noFill/>
          <a:effectLst/>
        </p:spPr>
        <p:txBody>
          <a:bodyPr wrap="none" lIns="79553" tIns="39776" rIns="79553" bIns="39776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kumimoji="0" lang="en-US" altLang="zh-CN" sz="174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rPr>
              <a:t>04</a:t>
            </a:r>
            <a:endParaRPr kumimoji="0" lang="zh-CN" altLang="en-US" sz="174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AB87A2C5-1310-681E-8ADD-10DC2B60ACD2}"/>
              </a:ext>
            </a:extLst>
          </p:cNvPr>
          <p:cNvCxnSpPr/>
          <p:nvPr/>
        </p:nvCxnSpPr>
        <p:spPr>
          <a:xfrm>
            <a:off x="2689545" y="3109815"/>
            <a:ext cx="1378080" cy="0"/>
          </a:xfrm>
          <a:prstGeom prst="line">
            <a:avLst/>
          </a:prstGeom>
          <a:ln w="11049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0B311A2F-5DA1-A014-0172-F0E086435D7E}"/>
              </a:ext>
            </a:extLst>
          </p:cNvPr>
          <p:cNvCxnSpPr/>
          <p:nvPr/>
        </p:nvCxnSpPr>
        <p:spPr>
          <a:xfrm>
            <a:off x="4932464" y="3109815"/>
            <a:ext cx="1378080" cy="0"/>
          </a:xfrm>
          <a:prstGeom prst="line">
            <a:avLst/>
          </a:prstGeom>
          <a:ln w="11049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0864C705-8495-9464-3F8D-F66403701998}"/>
              </a:ext>
            </a:extLst>
          </p:cNvPr>
          <p:cNvCxnSpPr/>
          <p:nvPr/>
        </p:nvCxnSpPr>
        <p:spPr>
          <a:xfrm>
            <a:off x="7045785" y="3109815"/>
            <a:ext cx="1378080" cy="0"/>
          </a:xfrm>
          <a:prstGeom prst="line">
            <a:avLst/>
          </a:prstGeom>
          <a:ln w="11049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F7DD0FE-CF79-E63B-C5B0-3569A68A4D36}"/>
              </a:ext>
            </a:extLst>
          </p:cNvPr>
          <p:cNvCxnSpPr/>
          <p:nvPr/>
        </p:nvCxnSpPr>
        <p:spPr>
          <a:xfrm>
            <a:off x="9276342" y="3109815"/>
            <a:ext cx="1378080" cy="0"/>
          </a:xfrm>
          <a:prstGeom prst="line">
            <a:avLst/>
          </a:prstGeom>
          <a:ln w="11049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38">
            <a:extLst>
              <a:ext uri="{FF2B5EF4-FFF2-40B4-BE49-F238E27FC236}">
                <a16:creationId xmlns:a16="http://schemas.microsoft.com/office/drawing/2014/main" id="{F1280E1B-C01C-9A4A-34CA-6CD0B31887CE}"/>
              </a:ext>
            </a:extLst>
          </p:cNvPr>
          <p:cNvSpPr txBox="1"/>
          <p:nvPr/>
        </p:nvSpPr>
        <p:spPr>
          <a:xfrm>
            <a:off x="2689545" y="3220387"/>
            <a:ext cx="978184" cy="357328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成因一</a:t>
            </a:r>
          </a:p>
        </p:txBody>
      </p:sp>
      <p:sp>
        <p:nvSpPr>
          <p:cNvPr id="45" name="文本框 39">
            <a:extLst>
              <a:ext uri="{FF2B5EF4-FFF2-40B4-BE49-F238E27FC236}">
                <a16:creationId xmlns:a16="http://schemas.microsoft.com/office/drawing/2014/main" id="{4D6F9E35-E91D-72F9-12E2-57B71D556387}"/>
              </a:ext>
            </a:extLst>
          </p:cNvPr>
          <p:cNvSpPr txBox="1"/>
          <p:nvPr/>
        </p:nvSpPr>
        <p:spPr>
          <a:xfrm>
            <a:off x="4845424" y="3220387"/>
            <a:ext cx="978184" cy="357328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成因二</a:t>
            </a:r>
          </a:p>
        </p:txBody>
      </p:sp>
      <p:sp>
        <p:nvSpPr>
          <p:cNvPr id="46" name="文本框 40">
            <a:extLst>
              <a:ext uri="{FF2B5EF4-FFF2-40B4-BE49-F238E27FC236}">
                <a16:creationId xmlns:a16="http://schemas.microsoft.com/office/drawing/2014/main" id="{E7227C38-6BC5-762B-78CF-658F3D7262F6}"/>
              </a:ext>
            </a:extLst>
          </p:cNvPr>
          <p:cNvSpPr txBox="1"/>
          <p:nvPr/>
        </p:nvSpPr>
        <p:spPr>
          <a:xfrm>
            <a:off x="6929612" y="3220387"/>
            <a:ext cx="978184" cy="357328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成因三</a:t>
            </a:r>
          </a:p>
        </p:txBody>
      </p:sp>
      <p:sp>
        <p:nvSpPr>
          <p:cNvPr id="47" name="文本框 41">
            <a:extLst>
              <a:ext uri="{FF2B5EF4-FFF2-40B4-BE49-F238E27FC236}">
                <a16:creationId xmlns:a16="http://schemas.microsoft.com/office/drawing/2014/main" id="{761EF386-3811-BDD4-633F-DF108EF22EC6}"/>
              </a:ext>
            </a:extLst>
          </p:cNvPr>
          <p:cNvSpPr txBox="1"/>
          <p:nvPr/>
        </p:nvSpPr>
        <p:spPr>
          <a:xfrm>
            <a:off x="9137965" y="3220387"/>
            <a:ext cx="978184" cy="357328"/>
          </a:xfrm>
          <a:prstGeom prst="rect">
            <a:avLst/>
          </a:prstGeom>
          <a:noFill/>
          <a:effectLst/>
        </p:spPr>
        <p:txBody>
          <a:bodyPr wrap="square" lIns="79553" tIns="39776" rIns="79553" bIns="39776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成因四</a:t>
            </a: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8E45EE1D-33E0-E6D6-A6BD-1FCCFE9CA507}"/>
              </a:ext>
            </a:extLst>
          </p:cNvPr>
          <p:cNvSpPr/>
          <p:nvPr/>
        </p:nvSpPr>
        <p:spPr>
          <a:xfrm>
            <a:off x="2799936" y="2449887"/>
            <a:ext cx="609685" cy="567276"/>
          </a:xfrm>
          <a:custGeom>
            <a:avLst/>
            <a:gdLst>
              <a:gd name="T0" fmla="*/ 10575 w 11292"/>
              <a:gd name="T1" fmla="*/ 1504 h 10505"/>
              <a:gd name="T2" fmla="*/ 9215 w 11292"/>
              <a:gd name="T3" fmla="*/ 266 h 10505"/>
              <a:gd name="T4" fmla="*/ 6598 w 11292"/>
              <a:gd name="T5" fmla="*/ 775 h 10505"/>
              <a:gd name="T6" fmla="*/ 5521 w 11292"/>
              <a:gd name="T7" fmla="*/ 1418 h 10505"/>
              <a:gd name="T8" fmla="*/ 2322 w 11292"/>
              <a:gd name="T9" fmla="*/ 189 h 10505"/>
              <a:gd name="T10" fmla="*/ 572 w 11292"/>
              <a:gd name="T11" fmla="*/ 1466 h 10505"/>
              <a:gd name="T12" fmla="*/ 241 w 11292"/>
              <a:gd name="T13" fmla="*/ 3959 h 10505"/>
              <a:gd name="T14" fmla="*/ 1500 w 11292"/>
              <a:gd name="T15" fmla="*/ 5863 h 10505"/>
              <a:gd name="T16" fmla="*/ 1571 w 11292"/>
              <a:gd name="T17" fmla="*/ 5921 h 10505"/>
              <a:gd name="T18" fmla="*/ 1761 w 11292"/>
              <a:gd name="T19" fmla="*/ 6896 h 10505"/>
              <a:gd name="T20" fmla="*/ 2209 w 11292"/>
              <a:gd name="T21" fmla="*/ 8108 h 10505"/>
              <a:gd name="T22" fmla="*/ 2272 w 11292"/>
              <a:gd name="T23" fmla="*/ 8196 h 10505"/>
              <a:gd name="T24" fmla="*/ 1931 w 11292"/>
              <a:gd name="T25" fmla="*/ 9110 h 10505"/>
              <a:gd name="T26" fmla="*/ 3326 w 11292"/>
              <a:gd name="T27" fmla="*/ 10505 h 10505"/>
              <a:gd name="T28" fmla="*/ 4721 w 11292"/>
              <a:gd name="T29" fmla="*/ 9110 h 10505"/>
              <a:gd name="T30" fmla="*/ 3325 w 11292"/>
              <a:gd name="T31" fmla="*/ 7713 h 10505"/>
              <a:gd name="T32" fmla="*/ 2823 w 11292"/>
              <a:gd name="T33" fmla="*/ 7806 h 10505"/>
              <a:gd name="T34" fmla="*/ 2416 w 11292"/>
              <a:gd name="T35" fmla="*/ 6700 h 10505"/>
              <a:gd name="T36" fmla="*/ 2338 w 11292"/>
              <a:gd name="T37" fmla="*/ 6391 h 10505"/>
              <a:gd name="T38" fmla="*/ 4267 w 11292"/>
              <a:gd name="T39" fmla="*/ 6254 h 10505"/>
              <a:gd name="T40" fmla="*/ 4738 w 11292"/>
              <a:gd name="T41" fmla="*/ 5370 h 10505"/>
              <a:gd name="T42" fmla="*/ 4557 w 11292"/>
              <a:gd name="T43" fmla="*/ 4430 h 10505"/>
              <a:gd name="T44" fmla="*/ 3844 w 11292"/>
              <a:gd name="T45" fmla="*/ 3789 h 10505"/>
              <a:gd name="T46" fmla="*/ 2734 w 11292"/>
              <a:gd name="T47" fmla="*/ 3767 h 10505"/>
              <a:gd name="T48" fmla="*/ 1726 w 11292"/>
              <a:gd name="T49" fmla="*/ 4650 h 10505"/>
              <a:gd name="T50" fmla="*/ 1608 w 11292"/>
              <a:gd name="T51" fmla="*/ 5024 h 10505"/>
              <a:gd name="T52" fmla="*/ 899 w 11292"/>
              <a:gd name="T53" fmla="*/ 3775 h 10505"/>
              <a:gd name="T54" fmla="*/ 1162 w 11292"/>
              <a:gd name="T55" fmla="*/ 1815 h 10505"/>
              <a:gd name="T56" fmla="*/ 2418 w 11292"/>
              <a:gd name="T57" fmla="*/ 867 h 10505"/>
              <a:gd name="T58" fmla="*/ 5268 w 11292"/>
              <a:gd name="T59" fmla="*/ 2105 h 10505"/>
              <a:gd name="T60" fmla="*/ 5711 w 11292"/>
              <a:gd name="T61" fmla="*/ 2126 h 10505"/>
              <a:gd name="T62" fmla="*/ 6906 w 11292"/>
              <a:gd name="T63" fmla="*/ 1387 h 10505"/>
              <a:gd name="T64" fmla="*/ 9045 w 11292"/>
              <a:gd name="T65" fmla="*/ 930 h 10505"/>
              <a:gd name="T66" fmla="*/ 9947 w 11292"/>
              <a:gd name="T67" fmla="*/ 1777 h 10505"/>
              <a:gd name="T68" fmla="*/ 10032 w 11292"/>
              <a:gd name="T69" fmla="*/ 4070 h 10505"/>
              <a:gd name="T70" fmla="*/ 8756 w 11292"/>
              <a:gd name="T71" fmla="*/ 5934 h 10505"/>
              <a:gd name="T72" fmla="*/ 6353 w 11292"/>
              <a:gd name="T73" fmla="*/ 7645 h 10505"/>
              <a:gd name="T74" fmla="*/ 6194 w 11292"/>
              <a:gd name="T75" fmla="*/ 8101 h 10505"/>
              <a:gd name="T76" fmla="*/ 6651 w 11292"/>
              <a:gd name="T77" fmla="*/ 8260 h 10505"/>
              <a:gd name="T78" fmla="*/ 9222 w 11292"/>
              <a:gd name="T79" fmla="*/ 6432 h 10505"/>
              <a:gd name="T80" fmla="*/ 10575 w 11292"/>
              <a:gd name="T81" fmla="*/ 1504 h 10505"/>
              <a:gd name="T82" fmla="*/ 2352 w 11292"/>
              <a:gd name="T83" fmla="*/ 4920 h 10505"/>
              <a:gd name="T84" fmla="*/ 2935 w 11292"/>
              <a:gd name="T85" fmla="*/ 4419 h 10505"/>
              <a:gd name="T86" fmla="*/ 3958 w 11292"/>
              <a:gd name="T87" fmla="*/ 4759 h 10505"/>
              <a:gd name="T88" fmla="*/ 3821 w 11292"/>
              <a:gd name="T89" fmla="*/ 5735 h 10505"/>
              <a:gd name="T90" fmla="*/ 3019 w 11292"/>
              <a:gd name="T91" fmla="*/ 5895 h 10505"/>
              <a:gd name="T92" fmla="*/ 2237 w 11292"/>
              <a:gd name="T93" fmla="*/ 5560 h 10505"/>
              <a:gd name="T94" fmla="*/ 2352 w 11292"/>
              <a:gd name="T95" fmla="*/ 4920 h 10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292" h="10505">
                <a:moveTo>
                  <a:pt x="10575" y="1504"/>
                </a:moveTo>
                <a:cubicBezTo>
                  <a:pt x="10288" y="841"/>
                  <a:pt x="9831" y="425"/>
                  <a:pt x="9215" y="266"/>
                </a:cubicBezTo>
                <a:cubicBezTo>
                  <a:pt x="8508" y="85"/>
                  <a:pt x="7628" y="256"/>
                  <a:pt x="6598" y="775"/>
                </a:cubicBezTo>
                <a:cubicBezTo>
                  <a:pt x="6136" y="1008"/>
                  <a:pt x="5751" y="1259"/>
                  <a:pt x="5521" y="1418"/>
                </a:cubicBezTo>
                <a:cubicBezTo>
                  <a:pt x="5003" y="990"/>
                  <a:pt x="3641" y="0"/>
                  <a:pt x="2322" y="189"/>
                </a:cubicBezTo>
                <a:cubicBezTo>
                  <a:pt x="1600" y="291"/>
                  <a:pt x="1011" y="721"/>
                  <a:pt x="572" y="1466"/>
                </a:cubicBezTo>
                <a:cubicBezTo>
                  <a:pt x="115" y="2244"/>
                  <a:pt x="0" y="3105"/>
                  <a:pt x="241" y="3959"/>
                </a:cubicBezTo>
                <a:cubicBezTo>
                  <a:pt x="445" y="4678"/>
                  <a:pt x="891" y="5354"/>
                  <a:pt x="1500" y="5863"/>
                </a:cubicBezTo>
                <a:cubicBezTo>
                  <a:pt x="1523" y="5883"/>
                  <a:pt x="1547" y="5901"/>
                  <a:pt x="1571" y="5921"/>
                </a:cubicBezTo>
                <a:cubicBezTo>
                  <a:pt x="1600" y="6220"/>
                  <a:pt x="1662" y="6545"/>
                  <a:pt x="1761" y="6896"/>
                </a:cubicBezTo>
                <a:cubicBezTo>
                  <a:pt x="1949" y="7568"/>
                  <a:pt x="2199" y="8085"/>
                  <a:pt x="2209" y="8108"/>
                </a:cubicBezTo>
                <a:cubicBezTo>
                  <a:pt x="2226" y="8141"/>
                  <a:pt x="2247" y="8170"/>
                  <a:pt x="2272" y="8196"/>
                </a:cubicBezTo>
                <a:cubicBezTo>
                  <a:pt x="2059" y="8441"/>
                  <a:pt x="1931" y="8760"/>
                  <a:pt x="1931" y="9110"/>
                </a:cubicBezTo>
                <a:cubicBezTo>
                  <a:pt x="1931" y="9880"/>
                  <a:pt x="2556" y="10505"/>
                  <a:pt x="3326" y="10505"/>
                </a:cubicBezTo>
                <a:cubicBezTo>
                  <a:pt x="4096" y="10505"/>
                  <a:pt x="4721" y="9880"/>
                  <a:pt x="4721" y="9110"/>
                </a:cubicBezTo>
                <a:cubicBezTo>
                  <a:pt x="4721" y="8340"/>
                  <a:pt x="4095" y="7713"/>
                  <a:pt x="3325" y="7713"/>
                </a:cubicBezTo>
                <a:cubicBezTo>
                  <a:pt x="3148" y="7713"/>
                  <a:pt x="2978" y="7746"/>
                  <a:pt x="2823" y="7806"/>
                </a:cubicBezTo>
                <a:cubicBezTo>
                  <a:pt x="2808" y="7774"/>
                  <a:pt x="2582" y="7296"/>
                  <a:pt x="2416" y="6700"/>
                </a:cubicBezTo>
                <a:cubicBezTo>
                  <a:pt x="2386" y="6594"/>
                  <a:pt x="2361" y="6491"/>
                  <a:pt x="2338" y="6391"/>
                </a:cubicBezTo>
                <a:cubicBezTo>
                  <a:pt x="3064" y="6710"/>
                  <a:pt x="3778" y="6674"/>
                  <a:pt x="4267" y="6254"/>
                </a:cubicBezTo>
                <a:cubicBezTo>
                  <a:pt x="4527" y="6030"/>
                  <a:pt x="4694" y="5716"/>
                  <a:pt x="4738" y="5370"/>
                </a:cubicBezTo>
                <a:cubicBezTo>
                  <a:pt x="4780" y="5050"/>
                  <a:pt x="4715" y="4716"/>
                  <a:pt x="4557" y="4430"/>
                </a:cubicBezTo>
                <a:cubicBezTo>
                  <a:pt x="4393" y="4134"/>
                  <a:pt x="4147" y="3912"/>
                  <a:pt x="3844" y="3789"/>
                </a:cubicBezTo>
                <a:cubicBezTo>
                  <a:pt x="3513" y="3654"/>
                  <a:pt x="3129" y="3646"/>
                  <a:pt x="2734" y="3767"/>
                </a:cubicBezTo>
                <a:cubicBezTo>
                  <a:pt x="2256" y="3915"/>
                  <a:pt x="1917" y="4211"/>
                  <a:pt x="1726" y="4650"/>
                </a:cubicBezTo>
                <a:cubicBezTo>
                  <a:pt x="1676" y="4766"/>
                  <a:pt x="1636" y="4890"/>
                  <a:pt x="1608" y="5024"/>
                </a:cubicBezTo>
                <a:cubicBezTo>
                  <a:pt x="1273" y="4657"/>
                  <a:pt x="1027" y="4225"/>
                  <a:pt x="899" y="3775"/>
                </a:cubicBezTo>
                <a:cubicBezTo>
                  <a:pt x="709" y="3105"/>
                  <a:pt x="801" y="2427"/>
                  <a:pt x="1162" y="1815"/>
                </a:cubicBezTo>
                <a:cubicBezTo>
                  <a:pt x="1494" y="1251"/>
                  <a:pt x="1904" y="941"/>
                  <a:pt x="2418" y="867"/>
                </a:cubicBezTo>
                <a:cubicBezTo>
                  <a:pt x="3731" y="679"/>
                  <a:pt x="5253" y="2091"/>
                  <a:pt x="5268" y="2105"/>
                </a:cubicBezTo>
                <a:cubicBezTo>
                  <a:pt x="5391" y="2220"/>
                  <a:pt x="5578" y="2229"/>
                  <a:pt x="5711" y="2126"/>
                </a:cubicBezTo>
                <a:cubicBezTo>
                  <a:pt x="5716" y="2122"/>
                  <a:pt x="6224" y="1731"/>
                  <a:pt x="6906" y="1387"/>
                </a:cubicBezTo>
                <a:cubicBezTo>
                  <a:pt x="7772" y="951"/>
                  <a:pt x="8511" y="792"/>
                  <a:pt x="9045" y="930"/>
                </a:cubicBezTo>
                <a:cubicBezTo>
                  <a:pt x="9451" y="1035"/>
                  <a:pt x="9746" y="1311"/>
                  <a:pt x="9947" y="1777"/>
                </a:cubicBezTo>
                <a:cubicBezTo>
                  <a:pt x="10277" y="2539"/>
                  <a:pt x="10306" y="3310"/>
                  <a:pt x="10032" y="4070"/>
                </a:cubicBezTo>
                <a:cubicBezTo>
                  <a:pt x="9807" y="4697"/>
                  <a:pt x="9377" y="5324"/>
                  <a:pt x="8756" y="5934"/>
                </a:cubicBezTo>
                <a:cubicBezTo>
                  <a:pt x="7670" y="7000"/>
                  <a:pt x="6366" y="7639"/>
                  <a:pt x="6353" y="7645"/>
                </a:cubicBezTo>
                <a:cubicBezTo>
                  <a:pt x="6183" y="7728"/>
                  <a:pt x="6113" y="7931"/>
                  <a:pt x="6194" y="8101"/>
                </a:cubicBezTo>
                <a:cubicBezTo>
                  <a:pt x="6277" y="8271"/>
                  <a:pt x="6481" y="8342"/>
                  <a:pt x="6651" y="8260"/>
                </a:cubicBezTo>
                <a:cubicBezTo>
                  <a:pt x="6707" y="8232"/>
                  <a:pt x="8056" y="7573"/>
                  <a:pt x="9222" y="6432"/>
                </a:cubicBezTo>
                <a:cubicBezTo>
                  <a:pt x="10825" y="4865"/>
                  <a:pt x="11292" y="3161"/>
                  <a:pt x="10575" y="1504"/>
                </a:cubicBezTo>
                <a:close/>
                <a:moveTo>
                  <a:pt x="2352" y="4920"/>
                </a:moveTo>
                <a:cubicBezTo>
                  <a:pt x="2461" y="4670"/>
                  <a:pt x="2652" y="4506"/>
                  <a:pt x="2935" y="4419"/>
                </a:cubicBezTo>
                <a:cubicBezTo>
                  <a:pt x="3580" y="4220"/>
                  <a:pt x="3866" y="4590"/>
                  <a:pt x="3958" y="4759"/>
                </a:cubicBezTo>
                <a:cubicBezTo>
                  <a:pt x="4118" y="5048"/>
                  <a:pt x="4122" y="5476"/>
                  <a:pt x="3821" y="5735"/>
                </a:cubicBezTo>
                <a:cubicBezTo>
                  <a:pt x="3573" y="5947"/>
                  <a:pt x="3250" y="5939"/>
                  <a:pt x="3019" y="5895"/>
                </a:cubicBezTo>
                <a:cubicBezTo>
                  <a:pt x="2767" y="5846"/>
                  <a:pt x="2498" y="5730"/>
                  <a:pt x="2237" y="5560"/>
                </a:cubicBezTo>
                <a:cubicBezTo>
                  <a:pt x="2238" y="5307"/>
                  <a:pt x="2276" y="5093"/>
                  <a:pt x="2352" y="492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BA7779C-ED19-CB8B-1125-D5BB8FCB4AD1}"/>
              </a:ext>
            </a:extLst>
          </p:cNvPr>
          <p:cNvSpPr/>
          <p:nvPr/>
        </p:nvSpPr>
        <p:spPr>
          <a:xfrm>
            <a:off x="5008942" y="2412169"/>
            <a:ext cx="582528" cy="609685"/>
          </a:xfrm>
          <a:custGeom>
            <a:avLst/>
            <a:gdLst>
              <a:gd name="T0" fmla="*/ 6109 w 6880"/>
              <a:gd name="T1" fmla="*/ 3463 h 7212"/>
              <a:gd name="T2" fmla="*/ 5177 w 6880"/>
              <a:gd name="T3" fmla="*/ 2936 h 7212"/>
              <a:gd name="T4" fmla="*/ 5139 w 6880"/>
              <a:gd name="T5" fmla="*/ 785 h 7212"/>
              <a:gd name="T6" fmla="*/ 2947 w 6880"/>
              <a:gd name="T7" fmla="*/ 785 h 7212"/>
              <a:gd name="T8" fmla="*/ 603 w 6880"/>
              <a:gd name="T9" fmla="*/ 3116 h 7212"/>
              <a:gd name="T10" fmla="*/ 603 w 6880"/>
              <a:gd name="T11" fmla="*/ 5308 h 7212"/>
              <a:gd name="T12" fmla="*/ 2789 w 6880"/>
              <a:gd name="T13" fmla="*/ 5327 h 7212"/>
              <a:gd name="T14" fmla="*/ 3308 w 6880"/>
              <a:gd name="T15" fmla="*/ 6265 h 7212"/>
              <a:gd name="T16" fmla="*/ 6109 w 6880"/>
              <a:gd name="T17" fmla="*/ 6265 h 7212"/>
              <a:gd name="T18" fmla="*/ 6109 w 6880"/>
              <a:gd name="T19" fmla="*/ 3463 h 7212"/>
              <a:gd name="T20" fmla="*/ 3520 w 6880"/>
              <a:gd name="T21" fmla="*/ 5663 h 7212"/>
              <a:gd name="T22" fmla="*/ 3696 w 6880"/>
              <a:gd name="T23" fmla="*/ 3852 h 7212"/>
              <a:gd name="T24" fmla="*/ 5497 w 6880"/>
              <a:gd name="T25" fmla="*/ 3675 h 7212"/>
              <a:gd name="T26" fmla="*/ 3520 w 6880"/>
              <a:gd name="T27" fmla="*/ 5663 h 7212"/>
              <a:gd name="T28" fmla="*/ 3321 w 6880"/>
              <a:gd name="T29" fmla="*/ 1160 h 7212"/>
              <a:gd name="T30" fmla="*/ 4736 w 6880"/>
              <a:gd name="T31" fmla="*/ 1160 h 7212"/>
              <a:gd name="T32" fmla="*/ 4736 w 6880"/>
              <a:gd name="T33" fmla="*/ 2589 h 7212"/>
              <a:gd name="T34" fmla="*/ 4424 w 6880"/>
              <a:gd name="T35" fmla="*/ 2901 h 7212"/>
              <a:gd name="T36" fmla="*/ 3507 w 6880"/>
              <a:gd name="T37" fmla="*/ 3288 h 7212"/>
              <a:gd name="T38" fmla="*/ 2353 w 6880"/>
              <a:gd name="T39" fmla="*/ 2135 h 7212"/>
              <a:gd name="T40" fmla="*/ 3321 w 6880"/>
              <a:gd name="T41" fmla="*/ 1160 h 7212"/>
              <a:gd name="T42" fmla="*/ 991 w 6880"/>
              <a:gd name="T43" fmla="*/ 4933 h 7212"/>
              <a:gd name="T44" fmla="*/ 991 w 6880"/>
              <a:gd name="T45" fmla="*/ 3504 h 7212"/>
              <a:gd name="T46" fmla="*/ 1965 w 6880"/>
              <a:gd name="T47" fmla="*/ 2523 h 7212"/>
              <a:gd name="T48" fmla="*/ 3121 w 6880"/>
              <a:gd name="T49" fmla="*/ 3679 h 7212"/>
              <a:gd name="T50" fmla="*/ 2753 w 6880"/>
              <a:gd name="T51" fmla="*/ 4583 h 7212"/>
              <a:gd name="T52" fmla="*/ 2404 w 6880"/>
              <a:gd name="T53" fmla="*/ 4932 h 7212"/>
              <a:gd name="T54" fmla="*/ 991 w 6880"/>
              <a:gd name="T55" fmla="*/ 4933 h 7212"/>
              <a:gd name="T56" fmla="*/ 5721 w 6880"/>
              <a:gd name="T57" fmla="*/ 5877 h 7212"/>
              <a:gd name="T58" fmla="*/ 3905 w 6880"/>
              <a:gd name="T59" fmla="*/ 6056 h 7212"/>
              <a:gd name="T60" fmla="*/ 5892 w 6880"/>
              <a:gd name="T61" fmla="*/ 4059 h 7212"/>
              <a:gd name="T62" fmla="*/ 5721 w 6880"/>
              <a:gd name="T63" fmla="*/ 5877 h 7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80" h="7212">
                <a:moveTo>
                  <a:pt x="6109" y="3463"/>
                </a:moveTo>
                <a:cubicBezTo>
                  <a:pt x="5848" y="3201"/>
                  <a:pt x="5527" y="3021"/>
                  <a:pt x="5177" y="2936"/>
                </a:cubicBezTo>
                <a:cubicBezTo>
                  <a:pt x="5735" y="2324"/>
                  <a:pt x="5729" y="1376"/>
                  <a:pt x="5139" y="785"/>
                </a:cubicBezTo>
                <a:cubicBezTo>
                  <a:pt x="4727" y="373"/>
                  <a:pt x="3791" y="0"/>
                  <a:pt x="2947" y="785"/>
                </a:cubicBezTo>
                <a:lnTo>
                  <a:pt x="603" y="3116"/>
                </a:lnTo>
                <a:cubicBezTo>
                  <a:pt x="7" y="3727"/>
                  <a:pt x="0" y="4704"/>
                  <a:pt x="603" y="5308"/>
                </a:cubicBezTo>
                <a:cubicBezTo>
                  <a:pt x="1361" y="6067"/>
                  <a:pt x="2400" y="5749"/>
                  <a:pt x="2789" y="5327"/>
                </a:cubicBezTo>
                <a:cubicBezTo>
                  <a:pt x="2871" y="5669"/>
                  <a:pt x="3041" y="5999"/>
                  <a:pt x="3308" y="6265"/>
                </a:cubicBezTo>
                <a:cubicBezTo>
                  <a:pt x="4255" y="7212"/>
                  <a:pt x="5513" y="6861"/>
                  <a:pt x="6109" y="6265"/>
                </a:cubicBezTo>
                <a:cubicBezTo>
                  <a:pt x="6880" y="5495"/>
                  <a:pt x="6872" y="4240"/>
                  <a:pt x="6109" y="3463"/>
                </a:cubicBezTo>
                <a:close/>
                <a:moveTo>
                  <a:pt x="3520" y="5663"/>
                </a:moveTo>
                <a:cubicBezTo>
                  <a:pt x="3149" y="5108"/>
                  <a:pt x="3207" y="4340"/>
                  <a:pt x="3696" y="3852"/>
                </a:cubicBezTo>
                <a:cubicBezTo>
                  <a:pt x="4371" y="3177"/>
                  <a:pt x="5233" y="3476"/>
                  <a:pt x="5497" y="3675"/>
                </a:cubicBezTo>
                <a:lnTo>
                  <a:pt x="3520" y="5663"/>
                </a:lnTo>
                <a:close/>
                <a:moveTo>
                  <a:pt x="3321" y="1160"/>
                </a:moveTo>
                <a:cubicBezTo>
                  <a:pt x="3820" y="684"/>
                  <a:pt x="4479" y="903"/>
                  <a:pt x="4736" y="1160"/>
                </a:cubicBezTo>
                <a:cubicBezTo>
                  <a:pt x="5131" y="1555"/>
                  <a:pt x="5124" y="2200"/>
                  <a:pt x="4736" y="2589"/>
                </a:cubicBezTo>
                <a:lnTo>
                  <a:pt x="4424" y="2901"/>
                </a:lnTo>
                <a:cubicBezTo>
                  <a:pt x="4091" y="2949"/>
                  <a:pt x="3776" y="3083"/>
                  <a:pt x="3507" y="3288"/>
                </a:cubicBezTo>
                <a:lnTo>
                  <a:pt x="2353" y="2135"/>
                </a:lnTo>
                <a:lnTo>
                  <a:pt x="3321" y="1160"/>
                </a:lnTo>
                <a:close/>
                <a:moveTo>
                  <a:pt x="991" y="4933"/>
                </a:moveTo>
                <a:cubicBezTo>
                  <a:pt x="595" y="4537"/>
                  <a:pt x="603" y="3893"/>
                  <a:pt x="991" y="3504"/>
                </a:cubicBezTo>
                <a:lnTo>
                  <a:pt x="1965" y="2523"/>
                </a:lnTo>
                <a:lnTo>
                  <a:pt x="3121" y="3679"/>
                </a:lnTo>
                <a:cubicBezTo>
                  <a:pt x="2921" y="3951"/>
                  <a:pt x="2799" y="4263"/>
                  <a:pt x="2753" y="4583"/>
                </a:cubicBezTo>
                <a:lnTo>
                  <a:pt x="2404" y="4932"/>
                </a:lnTo>
                <a:cubicBezTo>
                  <a:pt x="2155" y="5184"/>
                  <a:pt x="1497" y="5440"/>
                  <a:pt x="991" y="4933"/>
                </a:cubicBezTo>
                <a:close/>
                <a:moveTo>
                  <a:pt x="5721" y="5877"/>
                </a:moveTo>
                <a:cubicBezTo>
                  <a:pt x="5417" y="6181"/>
                  <a:pt x="4701" y="6539"/>
                  <a:pt x="3905" y="6056"/>
                </a:cubicBezTo>
                <a:lnTo>
                  <a:pt x="5892" y="4059"/>
                </a:lnTo>
                <a:cubicBezTo>
                  <a:pt x="6268" y="4613"/>
                  <a:pt x="6212" y="5387"/>
                  <a:pt x="5721" y="58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479534D8-F583-27D5-3FDD-A1F5331B381E}"/>
              </a:ext>
            </a:extLst>
          </p:cNvPr>
          <p:cNvSpPr/>
          <p:nvPr/>
        </p:nvSpPr>
        <p:spPr>
          <a:xfrm>
            <a:off x="7333974" y="2447957"/>
            <a:ext cx="404042" cy="609685"/>
          </a:xfrm>
          <a:custGeom>
            <a:avLst/>
            <a:gdLst>
              <a:gd name="T0" fmla="*/ 4047 w 4324"/>
              <a:gd name="T1" fmla="*/ 1348 h 6536"/>
              <a:gd name="T2" fmla="*/ 3449 w 4324"/>
              <a:gd name="T3" fmla="*/ 1348 h 6536"/>
              <a:gd name="T4" fmla="*/ 3449 w 4324"/>
              <a:gd name="T5" fmla="*/ 279 h 6536"/>
              <a:gd name="T6" fmla="*/ 3171 w 4324"/>
              <a:gd name="T7" fmla="*/ 0 h 6536"/>
              <a:gd name="T8" fmla="*/ 1141 w 4324"/>
              <a:gd name="T9" fmla="*/ 0 h 6536"/>
              <a:gd name="T10" fmla="*/ 863 w 4324"/>
              <a:gd name="T11" fmla="*/ 279 h 6536"/>
              <a:gd name="T12" fmla="*/ 863 w 4324"/>
              <a:gd name="T13" fmla="*/ 1349 h 6536"/>
              <a:gd name="T14" fmla="*/ 279 w 4324"/>
              <a:gd name="T15" fmla="*/ 1349 h 6536"/>
              <a:gd name="T16" fmla="*/ 0 w 4324"/>
              <a:gd name="T17" fmla="*/ 1628 h 6536"/>
              <a:gd name="T18" fmla="*/ 0 w 4324"/>
              <a:gd name="T19" fmla="*/ 6257 h 6536"/>
              <a:gd name="T20" fmla="*/ 279 w 4324"/>
              <a:gd name="T21" fmla="*/ 6536 h 6536"/>
              <a:gd name="T22" fmla="*/ 4032 w 4324"/>
              <a:gd name="T23" fmla="*/ 6536 h 6536"/>
              <a:gd name="T24" fmla="*/ 4324 w 4324"/>
              <a:gd name="T25" fmla="*/ 6257 h 6536"/>
              <a:gd name="T26" fmla="*/ 4324 w 4324"/>
              <a:gd name="T27" fmla="*/ 1627 h 6536"/>
              <a:gd name="T28" fmla="*/ 4047 w 4324"/>
              <a:gd name="T29" fmla="*/ 1348 h 6536"/>
              <a:gd name="T30" fmla="*/ 1405 w 4324"/>
              <a:gd name="T31" fmla="*/ 543 h 6536"/>
              <a:gd name="T32" fmla="*/ 2893 w 4324"/>
              <a:gd name="T33" fmla="*/ 543 h 6536"/>
              <a:gd name="T34" fmla="*/ 2893 w 4324"/>
              <a:gd name="T35" fmla="*/ 1349 h 6536"/>
              <a:gd name="T36" fmla="*/ 1405 w 4324"/>
              <a:gd name="T37" fmla="*/ 1349 h 6536"/>
              <a:gd name="T38" fmla="*/ 1405 w 4324"/>
              <a:gd name="T39" fmla="*/ 543 h 6536"/>
              <a:gd name="T40" fmla="*/ 543 w 4324"/>
              <a:gd name="T41" fmla="*/ 3267 h 6536"/>
              <a:gd name="T42" fmla="*/ 1877 w 4324"/>
              <a:gd name="T43" fmla="*/ 3267 h 6536"/>
              <a:gd name="T44" fmla="*/ 1877 w 4324"/>
              <a:gd name="T45" fmla="*/ 4629 h 6536"/>
              <a:gd name="T46" fmla="*/ 543 w 4324"/>
              <a:gd name="T47" fmla="*/ 4629 h 6536"/>
              <a:gd name="T48" fmla="*/ 543 w 4324"/>
              <a:gd name="T49" fmla="*/ 3267 h 6536"/>
              <a:gd name="T50" fmla="*/ 3768 w 4324"/>
              <a:gd name="T51" fmla="*/ 5991 h 6536"/>
              <a:gd name="T52" fmla="*/ 543 w 4324"/>
              <a:gd name="T53" fmla="*/ 5991 h 6536"/>
              <a:gd name="T54" fmla="*/ 543 w 4324"/>
              <a:gd name="T55" fmla="*/ 5171 h 6536"/>
              <a:gd name="T56" fmla="*/ 2155 w 4324"/>
              <a:gd name="T57" fmla="*/ 5171 h 6536"/>
              <a:gd name="T58" fmla="*/ 2433 w 4324"/>
              <a:gd name="T59" fmla="*/ 4892 h 6536"/>
              <a:gd name="T60" fmla="*/ 2433 w 4324"/>
              <a:gd name="T61" fmla="*/ 2988 h 6536"/>
              <a:gd name="T62" fmla="*/ 2155 w 4324"/>
              <a:gd name="T63" fmla="*/ 2709 h 6536"/>
              <a:gd name="T64" fmla="*/ 543 w 4324"/>
              <a:gd name="T65" fmla="*/ 2709 h 6536"/>
              <a:gd name="T66" fmla="*/ 543 w 4324"/>
              <a:gd name="T67" fmla="*/ 1903 h 6536"/>
              <a:gd name="T68" fmla="*/ 3768 w 4324"/>
              <a:gd name="T69" fmla="*/ 1903 h 6536"/>
              <a:gd name="T70" fmla="*/ 3768 w 4324"/>
              <a:gd name="T71" fmla="*/ 5991 h 6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24" h="6536">
                <a:moveTo>
                  <a:pt x="4047" y="1348"/>
                </a:moveTo>
                <a:lnTo>
                  <a:pt x="3449" y="1348"/>
                </a:lnTo>
                <a:lnTo>
                  <a:pt x="3449" y="279"/>
                </a:lnTo>
                <a:cubicBezTo>
                  <a:pt x="3449" y="125"/>
                  <a:pt x="3324" y="0"/>
                  <a:pt x="3171" y="0"/>
                </a:cubicBezTo>
                <a:lnTo>
                  <a:pt x="1141" y="0"/>
                </a:lnTo>
                <a:cubicBezTo>
                  <a:pt x="988" y="0"/>
                  <a:pt x="863" y="125"/>
                  <a:pt x="863" y="279"/>
                </a:cubicBezTo>
                <a:lnTo>
                  <a:pt x="863" y="1349"/>
                </a:lnTo>
                <a:lnTo>
                  <a:pt x="279" y="1349"/>
                </a:lnTo>
                <a:cubicBezTo>
                  <a:pt x="125" y="1349"/>
                  <a:pt x="0" y="1475"/>
                  <a:pt x="0" y="1628"/>
                </a:cubicBezTo>
                <a:lnTo>
                  <a:pt x="0" y="6257"/>
                </a:lnTo>
                <a:cubicBezTo>
                  <a:pt x="0" y="6411"/>
                  <a:pt x="125" y="6536"/>
                  <a:pt x="279" y="6536"/>
                </a:cubicBezTo>
                <a:lnTo>
                  <a:pt x="4032" y="6536"/>
                </a:lnTo>
                <a:cubicBezTo>
                  <a:pt x="4185" y="6536"/>
                  <a:pt x="4311" y="6411"/>
                  <a:pt x="4324" y="6257"/>
                </a:cubicBezTo>
                <a:lnTo>
                  <a:pt x="4324" y="1627"/>
                </a:lnTo>
                <a:cubicBezTo>
                  <a:pt x="4324" y="1473"/>
                  <a:pt x="4199" y="1348"/>
                  <a:pt x="4047" y="1348"/>
                </a:cubicBezTo>
                <a:close/>
                <a:moveTo>
                  <a:pt x="1405" y="543"/>
                </a:moveTo>
                <a:lnTo>
                  <a:pt x="2893" y="543"/>
                </a:lnTo>
                <a:lnTo>
                  <a:pt x="2893" y="1349"/>
                </a:lnTo>
                <a:lnTo>
                  <a:pt x="1405" y="1349"/>
                </a:lnTo>
                <a:lnTo>
                  <a:pt x="1405" y="543"/>
                </a:lnTo>
                <a:close/>
                <a:moveTo>
                  <a:pt x="543" y="3267"/>
                </a:moveTo>
                <a:lnTo>
                  <a:pt x="1877" y="3267"/>
                </a:lnTo>
                <a:lnTo>
                  <a:pt x="1877" y="4629"/>
                </a:lnTo>
                <a:lnTo>
                  <a:pt x="543" y="4629"/>
                </a:lnTo>
                <a:lnTo>
                  <a:pt x="543" y="3267"/>
                </a:lnTo>
                <a:close/>
                <a:moveTo>
                  <a:pt x="3768" y="5991"/>
                </a:moveTo>
                <a:lnTo>
                  <a:pt x="543" y="5991"/>
                </a:lnTo>
                <a:lnTo>
                  <a:pt x="543" y="5171"/>
                </a:lnTo>
                <a:lnTo>
                  <a:pt x="2155" y="5171"/>
                </a:lnTo>
                <a:cubicBezTo>
                  <a:pt x="2308" y="5171"/>
                  <a:pt x="2433" y="5045"/>
                  <a:pt x="2433" y="4892"/>
                </a:cubicBezTo>
                <a:lnTo>
                  <a:pt x="2433" y="2988"/>
                </a:lnTo>
                <a:cubicBezTo>
                  <a:pt x="2433" y="2835"/>
                  <a:pt x="2308" y="2709"/>
                  <a:pt x="2155" y="2709"/>
                </a:cubicBezTo>
                <a:lnTo>
                  <a:pt x="543" y="2709"/>
                </a:lnTo>
                <a:lnTo>
                  <a:pt x="543" y="1903"/>
                </a:lnTo>
                <a:lnTo>
                  <a:pt x="3768" y="1903"/>
                </a:lnTo>
                <a:lnTo>
                  <a:pt x="3768" y="59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013C05D5-B5BD-2668-7F1F-E63A41F640D1}"/>
              </a:ext>
            </a:extLst>
          </p:cNvPr>
          <p:cNvSpPr/>
          <p:nvPr/>
        </p:nvSpPr>
        <p:spPr>
          <a:xfrm>
            <a:off x="9383361" y="2429300"/>
            <a:ext cx="609685" cy="60845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6719" h="605491">
                <a:moveTo>
                  <a:pt x="244332" y="400356"/>
                </a:moveTo>
                <a:cubicBezTo>
                  <a:pt x="267053" y="400356"/>
                  <a:pt x="285472" y="418728"/>
                  <a:pt x="285472" y="441390"/>
                </a:cubicBezTo>
                <a:cubicBezTo>
                  <a:pt x="285472" y="464052"/>
                  <a:pt x="267053" y="482424"/>
                  <a:pt x="244332" y="482424"/>
                </a:cubicBezTo>
                <a:cubicBezTo>
                  <a:pt x="221611" y="482424"/>
                  <a:pt x="203192" y="464052"/>
                  <a:pt x="203192" y="441390"/>
                </a:cubicBezTo>
                <a:cubicBezTo>
                  <a:pt x="203192" y="418728"/>
                  <a:pt x="221611" y="400356"/>
                  <a:pt x="244332" y="400356"/>
                </a:cubicBezTo>
                <a:close/>
                <a:moveTo>
                  <a:pt x="165228" y="321393"/>
                </a:moveTo>
                <a:cubicBezTo>
                  <a:pt x="187949" y="321393"/>
                  <a:pt x="206368" y="339749"/>
                  <a:pt x="206368" y="362392"/>
                </a:cubicBezTo>
                <a:cubicBezTo>
                  <a:pt x="206368" y="385035"/>
                  <a:pt x="187949" y="403391"/>
                  <a:pt x="165228" y="403391"/>
                </a:cubicBezTo>
                <a:cubicBezTo>
                  <a:pt x="142507" y="403391"/>
                  <a:pt x="124088" y="385035"/>
                  <a:pt x="124088" y="362392"/>
                </a:cubicBezTo>
                <a:cubicBezTo>
                  <a:pt x="124088" y="339749"/>
                  <a:pt x="142507" y="321393"/>
                  <a:pt x="165228" y="321393"/>
                </a:cubicBezTo>
                <a:close/>
                <a:moveTo>
                  <a:pt x="341994" y="302905"/>
                </a:moveTo>
                <a:cubicBezTo>
                  <a:pt x="364715" y="302905"/>
                  <a:pt x="383134" y="321292"/>
                  <a:pt x="383134" y="343974"/>
                </a:cubicBezTo>
                <a:cubicBezTo>
                  <a:pt x="383134" y="366656"/>
                  <a:pt x="364715" y="385043"/>
                  <a:pt x="341994" y="385043"/>
                </a:cubicBezTo>
                <a:cubicBezTo>
                  <a:pt x="319273" y="385043"/>
                  <a:pt x="300854" y="366656"/>
                  <a:pt x="300854" y="343974"/>
                </a:cubicBezTo>
                <a:cubicBezTo>
                  <a:pt x="300854" y="321292"/>
                  <a:pt x="319273" y="302905"/>
                  <a:pt x="341994" y="302905"/>
                </a:cubicBezTo>
                <a:close/>
                <a:moveTo>
                  <a:pt x="262891" y="223943"/>
                </a:moveTo>
                <a:cubicBezTo>
                  <a:pt x="285612" y="223943"/>
                  <a:pt x="304031" y="242330"/>
                  <a:pt x="304031" y="265012"/>
                </a:cubicBezTo>
                <a:cubicBezTo>
                  <a:pt x="304031" y="287694"/>
                  <a:pt x="285612" y="306081"/>
                  <a:pt x="262891" y="306081"/>
                </a:cubicBezTo>
                <a:cubicBezTo>
                  <a:pt x="240170" y="306081"/>
                  <a:pt x="221751" y="287694"/>
                  <a:pt x="221751" y="265012"/>
                </a:cubicBezTo>
                <a:cubicBezTo>
                  <a:pt x="221751" y="242330"/>
                  <a:pt x="240170" y="223943"/>
                  <a:pt x="262891" y="223943"/>
                </a:cubicBezTo>
                <a:close/>
                <a:moveTo>
                  <a:pt x="440997" y="203902"/>
                </a:moveTo>
                <a:cubicBezTo>
                  <a:pt x="463679" y="203902"/>
                  <a:pt x="482066" y="222289"/>
                  <a:pt x="482066" y="244971"/>
                </a:cubicBezTo>
                <a:cubicBezTo>
                  <a:pt x="482066" y="267653"/>
                  <a:pt x="463679" y="286040"/>
                  <a:pt x="440997" y="286040"/>
                </a:cubicBezTo>
                <a:cubicBezTo>
                  <a:pt x="418315" y="286040"/>
                  <a:pt x="399928" y="267653"/>
                  <a:pt x="399928" y="244971"/>
                </a:cubicBezTo>
                <a:cubicBezTo>
                  <a:pt x="399928" y="222289"/>
                  <a:pt x="418315" y="203902"/>
                  <a:pt x="440997" y="203902"/>
                </a:cubicBezTo>
                <a:close/>
                <a:moveTo>
                  <a:pt x="361893" y="124940"/>
                </a:moveTo>
                <a:cubicBezTo>
                  <a:pt x="384575" y="124940"/>
                  <a:pt x="402962" y="143327"/>
                  <a:pt x="402962" y="166009"/>
                </a:cubicBezTo>
                <a:cubicBezTo>
                  <a:pt x="402962" y="188691"/>
                  <a:pt x="384575" y="207078"/>
                  <a:pt x="361893" y="207078"/>
                </a:cubicBezTo>
                <a:cubicBezTo>
                  <a:pt x="339211" y="207078"/>
                  <a:pt x="320824" y="188691"/>
                  <a:pt x="320824" y="166009"/>
                </a:cubicBezTo>
                <a:cubicBezTo>
                  <a:pt x="320824" y="143327"/>
                  <a:pt x="339211" y="124940"/>
                  <a:pt x="361893" y="124940"/>
                </a:cubicBezTo>
                <a:close/>
                <a:moveTo>
                  <a:pt x="373553" y="61755"/>
                </a:moveTo>
                <a:lnTo>
                  <a:pt x="60560" y="374118"/>
                </a:lnTo>
                <a:lnTo>
                  <a:pt x="231959" y="545223"/>
                </a:lnTo>
                <a:lnTo>
                  <a:pt x="543559" y="233972"/>
                </a:lnTo>
                <a:close/>
                <a:moveTo>
                  <a:pt x="373611" y="0"/>
                </a:moveTo>
                <a:cubicBezTo>
                  <a:pt x="380053" y="0"/>
                  <a:pt x="386506" y="2573"/>
                  <a:pt x="391659" y="7717"/>
                </a:cubicBezTo>
                <a:lnTo>
                  <a:pt x="598990" y="214692"/>
                </a:lnTo>
                <a:cubicBezTo>
                  <a:pt x="609296" y="225073"/>
                  <a:pt x="609296" y="240460"/>
                  <a:pt x="598990" y="250656"/>
                </a:cubicBezTo>
                <a:lnTo>
                  <a:pt x="251271" y="597870"/>
                </a:lnTo>
                <a:cubicBezTo>
                  <a:pt x="244772" y="603061"/>
                  <a:pt x="229359" y="612052"/>
                  <a:pt x="213853" y="597870"/>
                </a:cubicBezTo>
                <a:lnTo>
                  <a:pt x="7729" y="390802"/>
                </a:lnTo>
                <a:cubicBezTo>
                  <a:pt x="-2577" y="380606"/>
                  <a:pt x="-2577" y="365127"/>
                  <a:pt x="7729" y="354839"/>
                </a:cubicBezTo>
                <a:lnTo>
                  <a:pt x="355633" y="7717"/>
                </a:lnTo>
                <a:cubicBezTo>
                  <a:pt x="360740" y="2573"/>
                  <a:pt x="367170" y="0"/>
                  <a:pt x="37361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5BDE036-9AFA-7B48-5FE4-455972A8C9A0}"/>
              </a:ext>
            </a:extLst>
          </p:cNvPr>
          <p:cNvSpPr txBox="1"/>
          <p:nvPr/>
        </p:nvSpPr>
        <p:spPr>
          <a:xfrm>
            <a:off x="2117211" y="4593744"/>
            <a:ext cx="1840640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CBCA155-66E7-0759-D0C3-41CA136C40D3}"/>
              </a:ext>
            </a:extLst>
          </p:cNvPr>
          <p:cNvSpPr txBox="1"/>
          <p:nvPr/>
        </p:nvSpPr>
        <p:spPr>
          <a:xfrm>
            <a:off x="4334153" y="4593744"/>
            <a:ext cx="1840640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D6DC6F4-EAAC-7586-AD5B-6FDDEF770056}"/>
              </a:ext>
            </a:extLst>
          </p:cNvPr>
          <p:cNvSpPr txBox="1"/>
          <p:nvPr/>
        </p:nvSpPr>
        <p:spPr>
          <a:xfrm>
            <a:off x="6497617" y="4593744"/>
            <a:ext cx="1840640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74A614B-E843-F308-D01F-10B27AD48246}"/>
              </a:ext>
            </a:extLst>
          </p:cNvPr>
          <p:cNvSpPr txBox="1"/>
          <p:nvPr/>
        </p:nvSpPr>
        <p:spPr>
          <a:xfrm>
            <a:off x="8661081" y="4593744"/>
            <a:ext cx="1840640" cy="850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</a:t>
            </a:r>
          </a:p>
        </p:txBody>
      </p:sp>
    </p:spTree>
    <p:extLst>
      <p:ext uri="{BB962C8B-B14F-4D97-AF65-F5344CB8AC3E}">
        <p14:creationId xmlns:p14="http://schemas.microsoft.com/office/powerpoint/2010/main" val="233699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05C88D1-64F2-459E-6C8E-096728F390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85000"/>
                        <a:lumOff val="15000"/>
                      </a:schemeClr>
                    </a:gs>
                    <a:gs pos="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n-cs"/>
              </a:rPr>
              <a:t>流行性病毒病例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A1AFE1-DDF5-62ED-B7D8-7857D76DD1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1400" b="1" dirty="0">
                <a:solidFill>
                  <a:schemeClr val="accent1"/>
                </a:solidFill>
              </a:rPr>
              <a:t>Cases of epidemic virus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9CB6C73-90F6-3479-2A83-831B86386393}"/>
              </a:ext>
            </a:extLst>
          </p:cNvPr>
          <p:cNvGrpSpPr/>
          <p:nvPr/>
        </p:nvGrpSpPr>
        <p:grpSpPr>
          <a:xfrm>
            <a:off x="3787462" y="1122706"/>
            <a:ext cx="7200000" cy="2496848"/>
            <a:chOff x="1543665" y="1651885"/>
            <a:chExt cx="7200000" cy="2496848"/>
          </a:xfrm>
        </p:grpSpPr>
        <p:sp>
          <p:nvSpPr>
            <p:cNvPr id="5" name="Rectangle: Rounded Corners 66">
              <a:extLst>
                <a:ext uri="{FF2B5EF4-FFF2-40B4-BE49-F238E27FC236}">
                  <a16:creationId xmlns:a16="http://schemas.microsoft.com/office/drawing/2014/main" id="{5573EE96-D37A-0FB3-AA12-BE5639487688}"/>
                </a:ext>
              </a:extLst>
            </p:cNvPr>
            <p:cNvSpPr/>
            <p:nvPr/>
          </p:nvSpPr>
          <p:spPr>
            <a:xfrm>
              <a:off x="1543665" y="1651885"/>
              <a:ext cx="7200000" cy="2496848"/>
            </a:xfrm>
            <a:prstGeom prst="roundRect">
              <a:avLst>
                <a:gd name="adj" fmla="val 7109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sx="102000" sy="102000" algn="ctr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  <p:sp>
          <p:nvSpPr>
            <p:cNvPr id="7" name="TextBox 14">
              <a:extLst>
                <a:ext uri="{FF2B5EF4-FFF2-40B4-BE49-F238E27FC236}">
                  <a16:creationId xmlns:a16="http://schemas.microsoft.com/office/drawing/2014/main" id="{EDE6595C-322E-4697-71EC-3497F628C2E7}"/>
                </a:ext>
              </a:extLst>
            </p:cNvPr>
            <p:cNvSpPr txBox="1"/>
            <p:nvPr/>
          </p:nvSpPr>
          <p:spPr>
            <a:xfrm>
              <a:off x="1708969" y="1710072"/>
              <a:ext cx="27724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Poppins SemiBold" panose="00000700000000000000" pitchFamily="2" charset="0"/>
                </a:rPr>
                <a:t>流行性病毒预警病例</a:t>
              </a:r>
              <a:endParaRPr lang="en-US" sz="2000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38942D9-E75B-2B19-C589-95B781735804}"/>
                </a:ext>
              </a:extLst>
            </p:cNvPr>
            <p:cNvSpPr txBox="1"/>
            <p:nvPr/>
          </p:nvSpPr>
          <p:spPr>
            <a:xfrm>
              <a:off x="1708969" y="2075197"/>
              <a:ext cx="7032318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点击这里，输入您的文本文字，更改文字的颜色或者大小属性。还可以设置合适的文字格式，调整文字文本的行间距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3AF9B36-BF72-2506-89C4-DD08A34E56C1}"/>
                </a:ext>
              </a:extLst>
            </p:cNvPr>
            <p:cNvSpPr txBox="1"/>
            <p:nvPr/>
          </p:nvSpPr>
          <p:spPr>
            <a:xfrm>
              <a:off x="1708969" y="2735300"/>
              <a:ext cx="7032318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点击这里，输入您的文本文字，更改文字的颜色或者大小属性。还可以设置合适的文字格式，调整文字文本的行间距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8AB2966-D62F-9ED7-B718-3D0B9C8460D8}"/>
                </a:ext>
              </a:extLst>
            </p:cNvPr>
            <p:cNvSpPr txBox="1"/>
            <p:nvPr/>
          </p:nvSpPr>
          <p:spPr>
            <a:xfrm>
              <a:off x="1708969" y="3430257"/>
              <a:ext cx="7032318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/>
              </a:pPr>
              <a:r>
                <a: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点击这里，输入您的文本文字，更改文字的颜色或者大小属性。还可以设置合适的文字格式，调整文字文本的行间距</a:t>
              </a:r>
            </a:p>
          </p:txBody>
        </p:sp>
      </p:grpSp>
      <p:pic>
        <p:nvPicPr>
          <p:cNvPr id="12" name="图片 11" descr="人手里拿着纸&#10;&#10;中度可信度描述已自动生成">
            <a:extLst>
              <a:ext uri="{FF2B5EF4-FFF2-40B4-BE49-F238E27FC236}">
                <a16:creationId xmlns:a16="http://schemas.microsoft.com/office/drawing/2014/main" id="{AA1FF4E2-AC54-BA9B-9CF3-23D5E52C1D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922" y="1122706"/>
            <a:ext cx="2963846" cy="2496848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7208A051-B078-6950-E3AC-2DB051D87D1B}"/>
              </a:ext>
            </a:extLst>
          </p:cNvPr>
          <p:cNvGrpSpPr/>
          <p:nvPr/>
        </p:nvGrpSpPr>
        <p:grpSpPr>
          <a:xfrm>
            <a:off x="1177922" y="3871440"/>
            <a:ext cx="7200000" cy="2307995"/>
            <a:chOff x="1027869" y="4028017"/>
            <a:chExt cx="7200000" cy="2307995"/>
          </a:xfrm>
        </p:grpSpPr>
        <p:sp>
          <p:nvSpPr>
            <p:cNvPr id="14" name="Rectangle: Rounded Corners 66">
              <a:extLst>
                <a:ext uri="{FF2B5EF4-FFF2-40B4-BE49-F238E27FC236}">
                  <a16:creationId xmlns:a16="http://schemas.microsoft.com/office/drawing/2014/main" id="{D2D987ED-4D5A-5C96-C602-30DCF7E626EB}"/>
                </a:ext>
              </a:extLst>
            </p:cNvPr>
            <p:cNvSpPr/>
            <p:nvPr/>
          </p:nvSpPr>
          <p:spPr>
            <a:xfrm>
              <a:off x="1027869" y="4028017"/>
              <a:ext cx="7200000" cy="2307995"/>
            </a:xfrm>
            <a:prstGeom prst="roundRect">
              <a:avLst>
                <a:gd name="adj" fmla="val 7109"/>
              </a:avLst>
            </a:prstGeom>
            <a:solidFill>
              <a:schemeClr val="bg1"/>
            </a:solidFill>
            <a:ln>
              <a:noFill/>
            </a:ln>
            <a:effectLst>
              <a:outerShdw blurRad="444500" sx="102000" sy="102000" algn="ctr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Poppins" panose="00000500000000000000" pitchFamily="2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1B5625F-171F-44A3-AEE3-FAA2CD03DD2F}"/>
                </a:ext>
              </a:extLst>
            </p:cNvPr>
            <p:cNvSpPr txBox="1"/>
            <p:nvPr/>
          </p:nvSpPr>
          <p:spPr>
            <a:xfrm>
              <a:off x="1169987" y="4086204"/>
              <a:ext cx="4027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  <a:cs typeface="Poppins SemiBold" panose="00000700000000000000" pitchFamily="2" charset="0"/>
                </a:rPr>
                <a:t>人流行性病毒预警病例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F86DB95-AFBF-190C-67C7-90804A345274}"/>
                </a:ext>
              </a:extLst>
            </p:cNvPr>
            <p:cNvSpPr txBox="1"/>
            <p:nvPr/>
          </p:nvSpPr>
          <p:spPr>
            <a:xfrm>
              <a:off x="1169987" y="5629601"/>
              <a:ext cx="6926120" cy="592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rPr>
                <a:t>点击这里，输入您的文本文字，更改文字的颜色或者大小属性。还可以设置合适的文字格式，调整文字文本的行间距</a:t>
              </a:r>
            </a:p>
          </p:txBody>
        </p:sp>
      </p:grpSp>
      <p:pic>
        <p:nvPicPr>
          <p:cNvPr id="25" name="图片 24" descr="人在打电话&#10;&#10;描述已自动生成">
            <a:extLst>
              <a:ext uri="{FF2B5EF4-FFF2-40B4-BE49-F238E27FC236}">
                <a16:creationId xmlns:a16="http://schemas.microsoft.com/office/drawing/2014/main" id="{CF80C20C-5A31-F8FE-8347-19044E7885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6160" y="3897019"/>
            <a:ext cx="2809482" cy="2256836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BC712C2A-A757-5BED-AD07-F5A9940A9C1B}"/>
              </a:ext>
            </a:extLst>
          </p:cNvPr>
          <p:cNvSpPr txBox="1"/>
          <p:nvPr/>
        </p:nvSpPr>
        <p:spPr>
          <a:xfrm>
            <a:off x="1409751" y="4363938"/>
            <a:ext cx="6604580" cy="11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点击这里，输入您的文本文字，更改文字的颜色或者大小属性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点击这里，输入您的文本文字，更改文字的颜色或者大小属性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点击这里，输入您的文本文字，更改文字的颜色或者大小属性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点击这里，输入您的文本文字，更改文字的颜色或者大小属性</a:t>
            </a:r>
          </a:p>
        </p:txBody>
      </p:sp>
    </p:spTree>
    <p:extLst>
      <p:ext uri="{BB962C8B-B14F-4D97-AF65-F5344CB8AC3E}">
        <p14:creationId xmlns:p14="http://schemas.microsoft.com/office/powerpoint/2010/main" val="2043531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05C88D1-64F2-459E-6C8E-096728F390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85000"/>
                        <a:lumOff val="15000"/>
                      </a:schemeClr>
                    </a:gs>
                    <a:gs pos="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n-cs"/>
              </a:rPr>
              <a:t>流行性病毒病例统计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A1AFE1-DDF5-62ED-B7D8-7857D76DD1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1400" b="1" dirty="0">
                <a:solidFill>
                  <a:schemeClr val="accent1"/>
                </a:solidFill>
              </a:rPr>
              <a:t>Statistics of epidemic virus cases</a:t>
            </a:r>
          </a:p>
        </p:txBody>
      </p:sp>
      <p:sp>
        <p:nvSpPr>
          <p:cNvPr id="6" name="Rectangle: Rounded Corners 66">
            <a:extLst>
              <a:ext uri="{FF2B5EF4-FFF2-40B4-BE49-F238E27FC236}">
                <a16:creationId xmlns:a16="http://schemas.microsoft.com/office/drawing/2014/main" id="{345887B0-8FAE-D8B4-3A58-3CEDA33E2213}"/>
              </a:ext>
            </a:extLst>
          </p:cNvPr>
          <p:cNvSpPr/>
          <p:nvPr/>
        </p:nvSpPr>
        <p:spPr>
          <a:xfrm>
            <a:off x="3754247" y="1225000"/>
            <a:ext cx="7200000" cy="4934909"/>
          </a:xfrm>
          <a:prstGeom prst="roundRect">
            <a:avLst>
              <a:gd name="adj" fmla="val 7109"/>
            </a:avLst>
          </a:prstGeom>
          <a:solidFill>
            <a:schemeClr val="bg1"/>
          </a:solidFill>
          <a:ln>
            <a:noFill/>
          </a:ln>
          <a:effectLst>
            <a:outerShdw blurRad="4445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405C7C-CA4A-6936-0208-F1953C660D90}"/>
              </a:ext>
            </a:extLst>
          </p:cNvPr>
          <p:cNvSpPr txBox="1"/>
          <p:nvPr/>
        </p:nvSpPr>
        <p:spPr>
          <a:xfrm>
            <a:off x="1026921" y="1975270"/>
            <a:ext cx="2395330" cy="1367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点击这里，输入您的文本文字，更改文字的颜色或者大小属性。还可以设置合适的文字格式，调整文字文本的行间距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AE1BD61-C33E-0DB5-8016-4462EC41C662}"/>
              </a:ext>
            </a:extLst>
          </p:cNvPr>
          <p:cNvSpPr txBox="1"/>
          <p:nvPr/>
        </p:nvSpPr>
        <p:spPr>
          <a:xfrm>
            <a:off x="1026921" y="4348561"/>
            <a:ext cx="2395330" cy="1367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点击这里，输入您的文本文字，更改文字的颜色或者大小属性。还可以设置合适的文字格式，调整文字文本的行间距</a:t>
            </a:r>
          </a:p>
        </p:txBody>
      </p:sp>
      <p:sp>
        <p:nvSpPr>
          <p:cNvPr id="17" name="TextBox 14">
            <a:extLst>
              <a:ext uri="{FF2B5EF4-FFF2-40B4-BE49-F238E27FC236}">
                <a16:creationId xmlns:a16="http://schemas.microsoft.com/office/drawing/2014/main" id="{207D68DD-9676-B251-CBAC-C2D29105C62A}"/>
              </a:ext>
            </a:extLst>
          </p:cNvPr>
          <p:cNvSpPr txBox="1"/>
          <p:nvPr/>
        </p:nvSpPr>
        <p:spPr>
          <a:xfrm>
            <a:off x="1552146" y="1610240"/>
            <a:ext cx="1508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病因统计一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58237A4A-24E3-6B4A-6FB7-C0490B15F2AA}"/>
              </a:ext>
            </a:extLst>
          </p:cNvPr>
          <p:cNvSpPr txBox="1"/>
          <p:nvPr/>
        </p:nvSpPr>
        <p:spPr>
          <a:xfrm>
            <a:off x="1552146" y="3948451"/>
            <a:ext cx="1508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病因统计二</a:t>
            </a:r>
          </a:p>
        </p:txBody>
      </p:sp>
      <p:graphicFrame>
        <p:nvGraphicFramePr>
          <p:cNvPr id="20" name="图表 19">
            <a:extLst>
              <a:ext uri="{FF2B5EF4-FFF2-40B4-BE49-F238E27FC236}">
                <a16:creationId xmlns:a16="http://schemas.microsoft.com/office/drawing/2014/main" id="{054711B0-DD86-EA87-151E-0C28B10C34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2224095"/>
              </p:ext>
            </p:extLst>
          </p:nvPr>
        </p:nvGraphicFramePr>
        <p:xfrm>
          <a:off x="4001273" y="1786426"/>
          <a:ext cx="6952974" cy="4338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矩形 20">
            <a:extLst>
              <a:ext uri="{FF2B5EF4-FFF2-40B4-BE49-F238E27FC236}">
                <a16:creationId xmlns:a16="http://schemas.microsoft.com/office/drawing/2014/main" id="{6CAED076-CD3F-A4D8-5E71-690393BD9797}"/>
              </a:ext>
            </a:extLst>
          </p:cNvPr>
          <p:cNvSpPr/>
          <p:nvPr/>
        </p:nvSpPr>
        <p:spPr>
          <a:xfrm>
            <a:off x="1087793" y="3642758"/>
            <a:ext cx="2395330" cy="993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0F006EB-85FF-5682-57DA-ED779B107FD4}"/>
              </a:ext>
            </a:extLst>
          </p:cNvPr>
          <p:cNvSpPr txBox="1"/>
          <p:nvPr/>
        </p:nvSpPr>
        <p:spPr>
          <a:xfrm>
            <a:off x="6280095" y="1425574"/>
            <a:ext cx="2395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</a:rPr>
              <a:t>流行性病毒病例统计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C5939F8-99C5-841A-CE1C-77CCD9803A11}"/>
              </a:ext>
            </a:extLst>
          </p:cNvPr>
          <p:cNvSpPr/>
          <p:nvPr/>
        </p:nvSpPr>
        <p:spPr>
          <a:xfrm>
            <a:off x="1164096" y="1632440"/>
            <a:ext cx="341424" cy="317675"/>
          </a:xfrm>
          <a:custGeom>
            <a:avLst/>
            <a:gdLst>
              <a:gd name="T0" fmla="*/ 10575 w 11292"/>
              <a:gd name="T1" fmla="*/ 1504 h 10505"/>
              <a:gd name="T2" fmla="*/ 9215 w 11292"/>
              <a:gd name="T3" fmla="*/ 266 h 10505"/>
              <a:gd name="T4" fmla="*/ 6598 w 11292"/>
              <a:gd name="T5" fmla="*/ 775 h 10505"/>
              <a:gd name="T6" fmla="*/ 5521 w 11292"/>
              <a:gd name="T7" fmla="*/ 1418 h 10505"/>
              <a:gd name="T8" fmla="*/ 2322 w 11292"/>
              <a:gd name="T9" fmla="*/ 189 h 10505"/>
              <a:gd name="T10" fmla="*/ 572 w 11292"/>
              <a:gd name="T11" fmla="*/ 1466 h 10505"/>
              <a:gd name="T12" fmla="*/ 241 w 11292"/>
              <a:gd name="T13" fmla="*/ 3959 h 10505"/>
              <a:gd name="T14" fmla="*/ 1500 w 11292"/>
              <a:gd name="T15" fmla="*/ 5863 h 10505"/>
              <a:gd name="T16" fmla="*/ 1571 w 11292"/>
              <a:gd name="T17" fmla="*/ 5921 h 10505"/>
              <a:gd name="T18" fmla="*/ 1761 w 11292"/>
              <a:gd name="T19" fmla="*/ 6896 h 10505"/>
              <a:gd name="T20" fmla="*/ 2209 w 11292"/>
              <a:gd name="T21" fmla="*/ 8108 h 10505"/>
              <a:gd name="T22" fmla="*/ 2272 w 11292"/>
              <a:gd name="T23" fmla="*/ 8196 h 10505"/>
              <a:gd name="T24" fmla="*/ 1931 w 11292"/>
              <a:gd name="T25" fmla="*/ 9110 h 10505"/>
              <a:gd name="T26" fmla="*/ 3326 w 11292"/>
              <a:gd name="T27" fmla="*/ 10505 h 10505"/>
              <a:gd name="T28" fmla="*/ 4721 w 11292"/>
              <a:gd name="T29" fmla="*/ 9110 h 10505"/>
              <a:gd name="T30" fmla="*/ 3325 w 11292"/>
              <a:gd name="T31" fmla="*/ 7713 h 10505"/>
              <a:gd name="T32" fmla="*/ 2823 w 11292"/>
              <a:gd name="T33" fmla="*/ 7806 h 10505"/>
              <a:gd name="T34" fmla="*/ 2416 w 11292"/>
              <a:gd name="T35" fmla="*/ 6700 h 10505"/>
              <a:gd name="T36" fmla="*/ 2338 w 11292"/>
              <a:gd name="T37" fmla="*/ 6391 h 10505"/>
              <a:gd name="T38" fmla="*/ 4267 w 11292"/>
              <a:gd name="T39" fmla="*/ 6254 h 10505"/>
              <a:gd name="T40" fmla="*/ 4738 w 11292"/>
              <a:gd name="T41" fmla="*/ 5370 h 10505"/>
              <a:gd name="T42" fmla="*/ 4557 w 11292"/>
              <a:gd name="T43" fmla="*/ 4430 h 10505"/>
              <a:gd name="T44" fmla="*/ 3844 w 11292"/>
              <a:gd name="T45" fmla="*/ 3789 h 10505"/>
              <a:gd name="T46" fmla="*/ 2734 w 11292"/>
              <a:gd name="T47" fmla="*/ 3767 h 10505"/>
              <a:gd name="T48" fmla="*/ 1726 w 11292"/>
              <a:gd name="T49" fmla="*/ 4650 h 10505"/>
              <a:gd name="T50" fmla="*/ 1608 w 11292"/>
              <a:gd name="T51" fmla="*/ 5024 h 10505"/>
              <a:gd name="T52" fmla="*/ 899 w 11292"/>
              <a:gd name="T53" fmla="*/ 3775 h 10505"/>
              <a:gd name="T54" fmla="*/ 1162 w 11292"/>
              <a:gd name="T55" fmla="*/ 1815 h 10505"/>
              <a:gd name="T56" fmla="*/ 2418 w 11292"/>
              <a:gd name="T57" fmla="*/ 867 h 10505"/>
              <a:gd name="T58" fmla="*/ 5268 w 11292"/>
              <a:gd name="T59" fmla="*/ 2105 h 10505"/>
              <a:gd name="T60" fmla="*/ 5711 w 11292"/>
              <a:gd name="T61" fmla="*/ 2126 h 10505"/>
              <a:gd name="T62" fmla="*/ 6906 w 11292"/>
              <a:gd name="T63" fmla="*/ 1387 h 10505"/>
              <a:gd name="T64" fmla="*/ 9045 w 11292"/>
              <a:gd name="T65" fmla="*/ 930 h 10505"/>
              <a:gd name="T66" fmla="*/ 9947 w 11292"/>
              <a:gd name="T67" fmla="*/ 1777 h 10505"/>
              <a:gd name="T68" fmla="*/ 10032 w 11292"/>
              <a:gd name="T69" fmla="*/ 4070 h 10505"/>
              <a:gd name="T70" fmla="*/ 8756 w 11292"/>
              <a:gd name="T71" fmla="*/ 5934 h 10505"/>
              <a:gd name="T72" fmla="*/ 6353 w 11292"/>
              <a:gd name="T73" fmla="*/ 7645 h 10505"/>
              <a:gd name="T74" fmla="*/ 6194 w 11292"/>
              <a:gd name="T75" fmla="*/ 8101 h 10505"/>
              <a:gd name="T76" fmla="*/ 6651 w 11292"/>
              <a:gd name="T77" fmla="*/ 8260 h 10505"/>
              <a:gd name="T78" fmla="*/ 9222 w 11292"/>
              <a:gd name="T79" fmla="*/ 6432 h 10505"/>
              <a:gd name="T80" fmla="*/ 10575 w 11292"/>
              <a:gd name="T81" fmla="*/ 1504 h 10505"/>
              <a:gd name="T82" fmla="*/ 2352 w 11292"/>
              <a:gd name="T83" fmla="*/ 4920 h 10505"/>
              <a:gd name="T84" fmla="*/ 2935 w 11292"/>
              <a:gd name="T85" fmla="*/ 4419 h 10505"/>
              <a:gd name="T86" fmla="*/ 3958 w 11292"/>
              <a:gd name="T87" fmla="*/ 4759 h 10505"/>
              <a:gd name="T88" fmla="*/ 3821 w 11292"/>
              <a:gd name="T89" fmla="*/ 5735 h 10505"/>
              <a:gd name="T90" fmla="*/ 3019 w 11292"/>
              <a:gd name="T91" fmla="*/ 5895 h 10505"/>
              <a:gd name="T92" fmla="*/ 2237 w 11292"/>
              <a:gd name="T93" fmla="*/ 5560 h 10505"/>
              <a:gd name="T94" fmla="*/ 2352 w 11292"/>
              <a:gd name="T95" fmla="*/ 4920 h 10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292" h="10505">
                <a:moveTo>
                  <a:pt x="10575" y="1504"/>
                </a:moveTo>
                <a:cubicBezTo>
                  <a:pt x="10288" y="841"/>
                  <a:pt x="9831" y="425"/>
                  <a:pt x="9215" y="266"/>
                </a:cubicBezTo>
                <a:cubicBezTo>
                  <a:pt x="8508" y="85"/>
                  <a:pt x="7628" y="256"/>
                  <a:pt x="6598" y="775"/>
                </a:cubicBezTo>
                <a:cubicBezTo>
                  <a:pt x="6136" y="1008"/>
                  <a:pt x="5751" y="1259"/>
                  <a:pt x="5521" y="1418"/>
                </a:cubicBezTo>
                <a:cubicBezTo>
                  <a:pt x="5003" y="990"/>
                  <a:pt x="3641" y="0"/>
                  <a:pt x="2322" y="189"/>
                </a:cubicBezTo>
                <a:cubicBezTo>
                  <a:pt x="1600" y="291"/>
                  <a:pt x="1011" y="721"/>
                  <a:pt x="572" y="1466"/>
                </a:cubicBezTo>
                <a:cubicBezTo>
                  <a:pt x="115" y="2244"/>
                  <a:pt x="0" y="3105"/>
                  <a:pt x="241" y="3959"/>
                </a:cubicBezTo>
                <a:cubicBezTo>
                  <a:pt x="445" y="4678"/>
                  <a:pt x="891" y="5354"/>
                  <a:pt x="1500" y="5863"/>
                </a:cubicBezTo>
                <a:cubicBezTo>
                  <a:pt x="1523" y="5883"/>
                  <a:pt x="1547" y="5901"/>
                  <a:pt x="1571" y="5921"/>
                </a:cubicBezTo>
                <a:cubicBezTo>
                  <a:pt x="1600" y="6220"/>
                  <a:pt x="1662" y="6545"/>
                  <a:pt x="1761" y="6896"/>
                </a:cubicBezTo>
                <a:cubicBezTo>
                  <a:pt x="1949" y="7568"/>
                  <a:pt x="2199" y="8085"/>
                  <a:pt x="2209" y="8108"/>
                </a:cubicBezTo>
                <a:cubicBezTo>
                  <a:pt x="2226" y="8141"/>
                  <a:pt x="2247" y="8170"/>
                  <a:pt x="2272" y="8196"/>
                </a:cubicBezTo>
                <a:cubicBezTo>
                  <a:pt x="2059" y="8441"/>
                  <a:pt x="1931" y="8760"/>
                  <a:pt x="1931" y="9110"/>
                </a:cubicBezTo>
                <a:cubicBezTo>
                  <a:pt x="1931" y="9880"/>
                  <a:pt x="2556" y="10505"/>
                  <a:pt x="3326" y="10505"/>
                </a:cubicBezTo>
                <a:cubicBezTo>
                  <a:pt x="4096" y="10505"/>
                  <a:pt x="4721" y="9880"/>
                  <a:pt x="4721" y="9110"/>
                </a:cubicBezTo>
                <a:cubicBezTo>
                  <a:pt x="4721" y="8340"/>
                  <a:pt x="4095" y="7713"/>
                  <a:pt x="3325" y="7713"/>
                </a:cubicBezTo>
                <a:cubicBezTo>
                  <a:pt x="3148" y="7713"/>
                  <a:pt x="2978" y="7746"/>
                  <a:pt x="2823" y="7806"/>
                </a:cubicBezTo>
                <a:cubicBezTo>
                  <a:pt x="2808" y="7774"/>
                  <a:pt x="2582" y="7296"/>
                  <a:pt x="2416" y="6700"/>
                </a:cubicBezTo>
                <a:cubicBezTo>
                  <a:pt x="2386" y="6594"/>
                  <a:pt x="2361" y="6491"/>
                  <a:pt x="2338" y="6391"/>
                </a:cubicBezTo>
                <a:cubicBezTo>
                  <a:pt x="3064" y="6710"/>
                  <a:pt x="3778" y="6674"/>
                  <a:pt x="4267" y="6254"/>
                </a:cubicBezTo>
                <a:cubicBezTo>
                  <a:pt x="4527" y="6030"/>
                  <a:pt x="4694" y="5716"/>
                  <a:pt x="4738" y="5370"/>
                </a:cubicBezTo>
                <a:cubicBezTo>
                  <a:pt x="4780" y="5050"/>
                  <a:pt x="4715" y="4716"/>
                  <a:pt x="4557" y="4430"/>
                </a:cubicBezTo>
                <a:cubicBezTo>
                  <a:pt x="4393" y="4134"/>
                  <a:pt x="4147" y="3912"/>
                  <a:pt x="3844" y="3789"/>
                </a:cubicBezTo>
                <a:cubicBezTo>
                  <a:pt x="3513" y="3654"/>
                  <a:pt x="3129" y="3646"/>
                  <a:pt x="2734" y="3767"/>
                </a:cubicBezTo>
                <a:cubicBezTo>
                  <a:pt x="2256" y="3915"/>
                  <a:pt x="1917" y="4211"/>
                  <a:pt x="1726" y="4650"/>
                </a:cubicBezTo>
                <a:cubicBezTo>
                  <a:pt x="1676" y="4766"/>
                  <a:pt x="1636" y="4890"/>
                  <a:pt x="1608" y="5024"/>
                </a:cubicBezTo>
                <a:cubicBezTo>
                  <a:pt x="1273" y="4657"/>
                  <a:pt x="1027" y="4225"/>
                  <a:pt x="899" y="3775"/>
                </a:cubicBezTo>
                <a:cubicBezTo>
                  <a:pt x="709" y="3105"/>
                  <a:pt x="801" y="2427"/>
                  <a:pt x="1162" y="1815"/>
                </a:cubicBezTo>
                <a:cubicBezTo>
                  <a:pt x="1494" y="1251"/>
                  <a:pt x="1904" y="941"/>
                  <a:pt x="2418" y="867"/>
                </a:cubicBezTo>
                <a:cubicBezTo>
                  <a:pt x="3731" y="679"/>
                  <a:pt x="5253" y="2091"/>
                  <a:pt x="5268" y="2105"/>
                </a:cubicBezTo>
                <a:cubicBezTo>
                  <a:pt x="5391" y="2220"/>
                  <a:pt x="5578" y="2229"/>
                  <a:pt x="5711" y="2126"/>
                </a:cubicBezTo>
                <a:cubicBezTo>
                  <a:pt x="5716" y="2122"/>
                  <a:pt x="6224" y="1731"/>
                  <a:pt x="6906" y="1387"/>
                </a:cubicBezTo>
                <a:cubicBezTo>
                  <a:pt x="7772" y="951"/>
                  <a:pt x="8511" y="792"/>
                  <a:pt x="9045" y="930"/>
                </a:cubicBezTo>
                <a:cubicBezTo>
                  <a:pt x="9451" y="1035"/>
                  <a:pt x="9746" y="1311"/>
                  <a:pt x="9947" y="1777"/>
                </a:cubicBezTo>
                <a:cubicBezTo>
                  <a:pt x="10277" y="2539"/>
                  <a:pt x="10306" y="3310"/>
                  <a:pt x="10032" y="4070"/>
                </a:cubicBezTo>
                <a:cubicBezTo>
                  <a:pt x="9807" y="4697"/>
                  <a:pt x="9377" y="5324"/>
                  <a:pt x="8756" y="5934"/>
                </a:cubicBezTo>
                <a:cubicBezTo>
                  <a:pt x="7670" y="7000"/>
                  <a:pt x="6366" y="7639"/>
                  <a:pt x="6353" y="7645"/>
                </a:cubicBezTo>
                <a:cubicBezTo>
                  <a:pt x="6183" y="7728"/>
                  <a:pt x="6113" y="7931"/>
                  <a:pt x="6194" y="8101"/>
                </a:cubicBezTo>
                <a:cubicBezTo>
                  <a:pt x="6277" y="8271"/>
                  <a:pt x="6481" y="8342"/>
                  <a:pt x="6651" y="8260"/>
                </a:cubicBezTo>
                <a:cubicBezTo>
                  <a:pt x="6707" y="8232"/>
                  <a:pt x="8056" y="7573"/>
                  <a:pt x="9222" y="6432"/>
                </a:cubicBezTo>
                <a:cubicBezTo>
                  <a:pt x="10825" y="4865"/>
                  <a:pt x="11292" y="3161"/>
                  <a:pt x="10575" y="1504"/>
                </a:cubicBezTo>
                <a:close/>
                <a:moveTo>
                  <a:pt x="2352" y="4920"/>
                </a:moveTo>
                <a:cubicBezTo>
                  <a:pt x="2461" y="4670"/>
                  <a:pt x="2652" y="4506"/>
                  <a:pt x="2935" y="4419"/>
                </a:cubicBezTo>
                <a:cubicBezTo>
                  <a:pt x="3580" y="4220"/>
                  <a:pt x="3866" y="4590"/>
                  <a:pt x="3958" y="4759"/>
                </a:cubicBezTo>
                <a:cubicBezTo>
                  <a:pt x="4118" y="5048"/>
                  <a:pt x="4122" y="5476"/>
                  <a:pt x="3821" y="5735"/>
                </a:cubicBezTo>
                <a:cubicBezTo>
                  <a:pt x="3573" y="5947"/>
                  <a:pt x="3250" y="5939"/>
                  <a:pt x="3019" y="5895"/>
                </a:cubicBezTo>
                <a:cubicBezTo>
                  <a:pt x="2767" y="5846"/>
                  <a:pt x="2498" y="5730"/>
                  <a:pt x="2237" y="5560"/>
                </a:cubicBezTo>
                <a:cubicBezTo>
                  <a:pt x="2238" y="5307"/>
                  <a:pt x="2276" y="5093"/>
                  <a:pt x="2352" y="49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206" tIns="25603" rIns="51206" bIns="25603" rtlCol="0" anchor="ctr"/>
          <a:lstStyle/>
          <a:p>
            <a:pPr algn="ctr"/>
            <a:endParaRPr lang="en-US" sz="1008">
              <a:solidFill>
                <a:schemeClr val="accent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3CE40DC2-C3C2-4D59-D3C5-27906966E45D}"/>
              </a:ext>
            </a:extLst>
          </p:cNvPr>
          <p:cNvSpPr/>
          <p:nvPr/>
        </p:nvSpPr>
        <p:spPr>
          <a:xfrm>
            <a:off x="1159783" y="3948451"/>
            <a:ext cx="342000" cy="316800"/>
          </a:xfrm>
          <a:custGeom>
            <a:avLst/>
            <a:gdLst>
              <a:gd name="T0" fmla="*/ 6109 w 6880"/>
              <a:gd name="T1" fmla="*/ 3463 h 7212"/>
              <a:gd name="T2" fmla="*/ 5177 w 6880"/>
              <a:gd name="T3" fmla="*/ 2936 h 7212"/>
              <a:gd name="T4" fmla="*/ 5139 w 6880"/>
              <a:gd name="T5" fmla="*/ 785 h 7212"/>
              <a:gd name="T6" fmla="*/ 2947 w 6880"/>
              <a:gd name="T7" fmla="*/ 785 h 7212"/>
              <a:gd name="T8" fmla="*/ 603 w 6880"/>
              <a:gd name="T9" fmla="*/ 3116 h 7212"/>
              <a:gd name="T10" fmla="*/ 603 w 6880"/>
              <a:gd name="T11" fmla="*/ 5308 h 7212"/>
              <a:gd name="T12" fmla="*/ 2789 w 6880"/>
              <a:gd name="T13" fmla="*/ 5327 h 7212"/>
              <a:gd name="T14" fmla="*/ 3308 w 6880"/>
              <a:gd name="T15" fmla="*/ 6265 h 7212"/>
              <a:gd name="T16" fmla="*/ 6109 w 6880"/>
              <a:gd name="T17" fmla="*/ 6265 h 7212"/>
              <a:gd name="T18" fmla="*/ 6109 w 6880"/>
              <a:gd name="T19" fmla="*/ 3463 h 7212"/>
              <a:gd name="T20" fmla="*/ 3520 w 6880"/>
              <a:gd name="T21" fmla="*/ 5663 h 7212"/>
              <a:gd name="T22" fmla="*/ 3696 w 6880"/>
              <a:gd name="T23" fmla="*/ 3852 h 7212"/>
              <a:gd name="T24" fmla="*/ 5497 w 6880"/>
              <a:gd name="T25" fmla="*/ 3675 h 7212"/>
              <a:gd name="T26" fmla="*/ 3520 w 6880"/>
              <a:gd name="T27" fmla="*/ 5663 h 7212"/>
              <a:gd name="T28" fmla="*/ 3321 w 6880"/>
              <a:gd name="T29" fmla="*/ 1160 h 7212"/>
              <a:gd name="T30" fmla="*/ 4736 w 6880"/>
              <a:gd name="T31" fmla="*/ 1160 h 7212"/>
              <a:gd name="T32" fmla="*/ 4736 w 6880"/>
              <a:gd name="T33" fmla="*/ 2589 h 7212"/>
              <a:gd name="T34" fmla="*/ 4424 w 6880"/>
              <a:gd name="T35" fmla="*/ 2901 h 7212"/>
              <a:gd name="T36" fmla="*/ 3507 w 6880"/>
              <a:gd name="T37" fmla="*/ 3288 h 7212"/>
              <a:gd name="T38" fmla="*/ 2353 w 6880"/>
              <a:gd name="T39" fmla="*/ 2135 h 7212"/>
              <a:gd name="T40" fmla="*/ 3321 w 6880"/>
              <a:gd name="T41" fmla="*/ 1160 h 7212"/>
              <a:gd name="T42" fmla="*/ 991 w 6880"/>
              <a:gd name="T43" fmla="*/ 4933 h 7212"/>
              <a:gd name="T44" fmla="*/ 991 w 6880"/>
              <a:gd name="T45" fmla="*/ 3504 h 7212"/>
              <a:gd name="T46" fmla="*/ 1965 w 6880"/>
              <a:gd name="T47" fmla="*/ 2523 h 7212"/>
              <a:gd name="T48" fmla="*/ 3121 w 6880"/>
              <a:gd name="T49" fmla="*/ 3679 h 7212"/>
              <a:gd name="T50" fmla="*/ 2753 w 6880"/>
              <a:gd name="T51" fmla="*/ 4583 h 7212"/>
              <a:gd name="T52" fmla="*/ 2404 w 6880"/>
              <a:gd name="T53" fmla="*/ 4932 h 7212"/>
              <a:gd name="T54" fmla="*/ 991 w 6880"/>
              <a:gd name="T55" fmla="*/ 4933 h 7212"/>
              <a:gd name="T56" fmla="*/ 5721 w 6880"/>
              <a:gd name="T57" fmla="*/ 5877 h 7212"/>
              <a:gd name="T58" fmla="*/ 3905 w 6880"/>
              <a:gd name="T59" fmla="*/ 6056 h 7212"/>
              <a:gd name="T60" fmla="*/ 5892 w 6880"/>
              <a:gd name="T61" fmla="*/ 4059 h 7212"/>
              <a:gd name="T62" fmla="*/ 5721 w 6880"/>
              <a:gd name="T63" fmla="*/ 5877 h 7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80" h="7212">
                <a:moveTo>
                  <a:pt x="6109" y="3463"/>
                </a:moveTo>
                <a:cubicBezTo>
                  <a:pt x="5848" y="3201"/>
                  <a:pt x="5527" y="3021"/>
                  <a:pt x="5177" y="2936"/>
                </a:cubicBezTo>
                <a:cubicBezTo>
                  <a:pt x="5735" y="2324"/>
                  <a:pt x="5729" y="1376"/>
                  <a:pt x="5139" y="785"/>
                </a:cubicBezTo>
                <a:cubicBezTo>
                  <a:pt x="4727" y="373"/>
                  <a:pt x="3791" y="0"/>
                  <a:pt x="2947" y="785"/>
                </a:cubicBezTo>
                <a:lnTo>
                  <a:pt x="603" y="3116"/>
                </a:lnTo>
                <a:cubicBezTo>
                  <a:pt x="7" y="3727"/>
                  <a:pt x="0" y="4704"/>
                  <a:pt x="603" y="5308"/>
                </a:cubicBezTo>
                <a:cubicBezTo>
                  <a:pt x="1361" y="6067"/>
                  <a:pt x="2400" y="5749"/>
                  <a:pt x="2789" y="5327"/>
                </a:cubicBezTo>
                <a:cubicBezTo>
                  <a:pt x="2871" y="5669"/>
                  <a:pt x="3041" y="5999"/>
                  <a:pt x="3308" y="6265"/>
                </a:cubicBezTo>
                <a:cubicBezTo>
                  <a:pt x="4255" y="7212"/>
                  <a:pt x="5513" y="6861"/>
                  <a:pt x="6109" y="6265"/>
                </a:cubicBezTo>
                <a:cubicBezTo>
                  <a:pt x="6880" y="5495"/>
                  <a:pt x="6872" y="4240"/>
                  <a:pt x="6109" y="3463"/>
                </a:cubicBezTo>
                <a:close/>
                <a:moveTo>
                  <a:pt x="3520" y="5663"/>
                </a:moveTo>
                <a:cubicBezTo>
                  <a:pt x="3149" y="5108"/>
                  <a:pt x="3207" y="4340"/>
                  <a:pt x="3696" y="3852"/>
                </a:cubicBezTo>
                <a:cubicBezTo>
                  <a:pt x="4371" y="3177"/>
                  <a:pt x="5233" y="3476"/>
                  <a:pt x="5497" y="3675"/>
                </a:cubicBezTo>
                <a:lnTo>
                  <a:pt x="3520" y="5663"/>
                </a:lnTo>
                <a:close/>
                <a:moveTo>
                  <a:pt x="3321" y="1160"/>
                </a:moveTo>
                <a:cubicBezTo>
                  <a:pt x="3820" y="684"/>
                  <a:pt x="4479" y="903"/>
                  <a:pt x="4736" y="1160"/>
                </a:cubicBezTo>
                <a:cubicBezTo>
                  <a:pt x="5131" y="1555"/>
                  <a:pt x="5124" y="2200"/>
                  <a:pt x="4736" y="2589"/>
                </a:cubicBezTo>
                <a:lnTo>
                  <a:pt x="4424" y="2901"/>
                </a:lnTo>
                <a:cubicBezTo>
                  <a:pt x="4091" y="2949"/>
                  <a:pt x="3776" y="3083"/>
                  <a:pt x="3507" y="3288"/>
                </a:cubicBezTo>
                <a:lnTo>
                  <a:pt x="2353" y="2135"/>
                </a:lnTo>
                <a:lnTo>
                  <a:pt x="3321" y="1160"/>
                </a:lnTo>
                <a:close/>
                <a:moveTo>
                  <a:pt x="991" y="4933"/>
                </a:moveTo>
                <a:cubicBezTo>
                  <a:pt x="595" y="4537"/>
                  <a:pt x="603" y="3893"/>
                  <a:pt x="991" y="3504"/>
                </a:cubicBezTo>
                <a:lnTo>
                  <a:pt x="1965" y="2523"/>
                </a:lnTo>
                <a:lnTo>
                  <a:pt x="3121" y="3679"/>
                </a:lnTo>
                <a:cubicBezTo>
                  <a:pt x="2921" y="3951"/>
                  <a:pt x="2799" y="4263"/>
                  <a:pt x="2753" y="4583"/>
                </a:cubicBezTo>
                <a:lnTo>
                  <a:pt x="2404" y="4932"/>
                </a:lnTo>
                <a:cubicBezTo>
                  <a:pt x="2155" y="5184"/>
                  <a:pt x="1497" y="5440"/>
                  <a:pt x="991" y="4933"/>
                </a:cubicBezTo>
                <a:close/>
                <a:moveTo>
                  <a:pt x="5721" y="5877"/>
                </a:moveTo>
                <a:cubicBezTo>
                  <a:pt x="5417" y="6181"/>
                  <a:pt x="4701" y="6539"/>
                  <a:pt x="3905" y="6056"/>
                </a:cubicBezTo>
                <a:lnTo>
                  <a:pt x="5892" y="4059"/>
                </a:lnTo>
                <a:cubicBezTo>
                  <a:pt x="6268" y="4613"/>
                  <a:pt x="6212" y="5387"/>
                  <a:pt x="5721" y="58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83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EAF8A3B-3919-4853-51DE-83E51F073668}"/>
              </a:ext>
            </a:extLst>
          </p:cNvPr>
          <p:cNvSpPr/>
          <p:nvPr/>
        </p:nvSpPr>
        <p:spPr>
          <a:xfrm>
            <a:off x="8574851" y="0"/>
            <a:ext cx="3643657" cy="6858000"/>
          </a:xfrm>
          <a:prstGeom prst="rect">
            <a:avLst/>
          </a:prstGeom>
          <a:gradFill>
            <a:gsLst>
              <a:gs pos="0">
                <a:schemeClr val="accent2">
                  <a:lumMod val="90000"/>
                  <a:lumOff val="10000"/>
                </a:schemeClr>
              </a:gs>
              <a:gs pos="100000">
                <a:schemeClr val="accent2">
                  <a:lumMod val="9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人, 室内, 男人, 桌子&#10;&#10;描述已自动生成">
            <a:extLst>
              <a:ext uri="{FF2B5EF4-FFF2-40B4-BE49-F238E27FC236}">
                <a16:creationId xmlns:a16="http://schemas.microsoft.com/office/drawing/2014/main" id="{36753DA1-47D8-DC23-4546-5CC3DA9DB0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7420" y="794975"/>
            <a:ext cx="5726520" cy="3822757"/>
          </a:xfrm>
          <a:prstGeom prst="rect">
            <a:avLst/>
          </a:prstGeom>
        </p:spPr>
      </p:pic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05C88D1-64F2-459E-6C8E-096728F390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85000"/>
                        <a:lumOff val="15000"/>
                      </a:schemeClr>
                    </a:gs>
                    <a:gs pos="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n-cs"/>
              </a:rPr>
              <a:t>预防流行性病毒措施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A1AFE1-DDF5-62ED-B7D8-7857D76DD1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1400" b="1" dirty="0">
                <a:solidFill>
                  <a:schemeClr val="accent1"/>
                </a:solidFill>
              </a:rPr>
              <a:t>Measures to prevent epidemic viruses</a:t>
            </a:r>
          </a:p>
        </p:txBody>
      </p:sp>
      <p:sp>
        <p:nvSpPr>
          <p:cNvPr id="7" name="TextBox 14">
            <a:extLst>
              <a:ext uri="{FF2B5EF4-FFF2-40B4-BE49-F238E27FC236}">
                <a16:creationId xmlns:a16="http://schemas.microsoft.com/office/drawing/2014/main" id="{03FA71D4-E7C7-F29A-1D42-27CE6E22DC63}"/>
              </a:ext>
            </a:extLst>
          </p:cNvPr>
          <p:cNvSpPr txBox="1"/>
          <p:nvPr/>
        </p:nvSpPr>
        <p:spPr>
          <a:xfrm>
            <a:off x="1013016" y="1129985"/>
            <a:ext cx="4450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对于流行性病毒仍应保持高度的警惕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CDADEA-6110-91DF-CCD1-6C82BA279D23}"/>
              </a:ext>
            </a:extLst>
          </p:cNvPr>
          <p:cNvSpPr txBox="1"/>
          <p:nvPr/>
        </p:nvSpPr>
        <p:spPr>
          <a:xfrm>
            <a:off x="1019175" y="1567876"/>
            <a:ext cx="3978852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点击这里，输入您的文本文字，更改文字的颜色或者大小属性。还可以设置合适的文字格式，调整文字文本的行间距。点击这里，输入您的文本文字，更改文字的颜色或者大小属性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A57AEC6-4B35-657D-5428-20E8898784A4}"/>
              </a:ext>
            </a:extLst>
          </p:cNvPr>
          <p:cNvSpPr txBox="1"/>
          <p:nvPr/>
        </p:nvSpPr>
        <p:spPr>
          <a:xfrm>
            <a:off x="1019175" y="2784664"/>
            <a:ext cx="3978852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点击这里，输入您的文本文字，更改文字的颜色或者大小属性。还可以设置合适的文字格式，调整文字文本的行间距。点击这里，输入您的文本文字，更改文字的颜色或者大小属性</a:t>
            </a:r>
          </a:p>
        </p:txBody>
      </p:sp>
      <p:sp>
        <p:nvSpPr>
          <p:cNvPr id="11" name="Rectangle: Rounded Corners 8">
            <a:extLst>
              <a:ext uri="{FF2B5EF4-FFF2-40B4-BE49-F238E27FC236}">
                <a16:creationId xmlns:a16="http://schemas.microsoft.com/office/drawing/2014/main" id="{1C322637-36A9-B07D-E2F3-E4417929350E}"/>
              </a:ext>
            </a:extLst>
          </p:cNvPr>
          <p:cNvSpPr/>
          <p:nvPr/>
        </p:nvSpPr>
        <p:spPr>
          <a:xfrm>
            <a:off x="1055688" y="4001452"/>
            <a:ext cx="8033932" cy="2185041"/>
          </a:xfrm>
          <a:prstGeom prst="roundRect">
            <a:avLst>
              <a:gd name="adj" fmla="val 9627"/>
            </a:avLst>
          </a:prstGeom>
          <a:gradFill>
            <a:gsLst>
              <a:gs pos="100000">
                <a:schemeClr val="accent1">
                  <a:lumMod val="85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Poppins" panose="00000500000000000000" pitchFamily="2" charset="0"/>
            </a:endParaRPr>
          </a:p>
        </p:txBody>
      </p:sp>
      <p:sp>
        <p:nvSpPr>
          <p:cNvPr id="12" name="TextBox 42">
            <a:extLst>
              <a:ext uri="{FF2B5EF4-FFF2-40B4-BE49-F238E27FC236}">
                <a16:creationId xmlns:a16="http://schemas.microsoft.com/office/drawing/2014/main" id="{22E44379-F6C8-9764-08DA-F233B1D184C2}"/>
              </a:ext>
            </a:extLst>
          </p:cNvPr>
          <p:cNvSpPr txBox="1"/>
          <p:nvPr/>
        </p:nvSpPr>
        <p:spPr>
          <a:xfrm>
            <a:off x="2452603" y="4693295"/>
            <a:ext cx="2544556" cy="11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chemeClr val="bg1"/>
                </a:solidFill>
                <a:latin typeface="+mn-ea"/>
                <a:cs typeface="+mn-ea"/>
              </a:rPr>
              <a:t>点击这里，输入您的文本文字，更改文字的颜色或者大小属性。还可以设置合适的文字格式，调整文字文本的行间距。</a:t>
            </a:r>
          </a:p>
        </p:txBody>
      </p:sp>
      <p:sp>
        <p:nvSpPr>
          <p:cNvPr id="13" name="TextBox 50">
            <a:extLst>
              <a:ext uri="{FF2B5EF4-FFF2-40B4-BE49-F238E27FC236}">
                <a16:creationId xmlns:a16="http://schemas.microsoft.com/office/drawing/2014/main" id="{D8E0AB08-6FEA-62D0-C6F4-C5CCDE31A2C6}"/>
              </a:ext>
            </a:extLst>
          </p:cNvPr>
          <p:cNvSpPr txBox="1"/>
          <p:nvPr/>
        </p:nvSpPr>
        <p:spPr>
          <a:xfrm>
            <a:off x="2425939" y="4248400"/>
            <a:ext cx="2271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Poppins SemiBold" panose="00000700000000000000" pitchFamily="2" charset="0"/>
              </a:rPr>
              <a:t>流行性病毒预防措施</a:t>
            </a:r>
          </a:p>
        </p:txBody>
      </p:sp>
      <p:grpSp>
        <p:nvGrpSpPr>
          <p:cNvPr id="14" name="Group 22">
            <a:extLst>
              <a:ext uri="{FF2B5EF4-FFF2-40B4-BE49-F238E27FC236}">
                <a16:creationId xmlns:a16="http://schemas.microsoft.com/office/drawing/2014/main" id="{E5F50056-A49A-D615-C4A2-F11FC002330E}"/>
              </a:ext>
            </a:extLst>
          </p:cNvPr>
          <p:cNvGrpSpPr/>
          <p:nvPr/>
        </p:nvGrpSpPr>
        <p:grpSpPr>
          <a:xfrm>
            <a:off x="1337224" y="4248400"/>
            <a:ext cx="988696" cy="988690"/>
            <a:chOff x="1062710" y="3921447"/>
            <a:chExt cx="988696" cy="988690"/>
          </a:xfrm>
        </p:grpSpPr>
        <p:sp>
          <p:nvSpPr>
            <p:cNvPr id="15" name="Rectangle: Rounded Corners 58">
              <a:extLst>
                <a:ext uri="{FF2B5EF4-FFF2-40B4-BE49-F238E27FC236}">
                  <a16:creationId xmlns:a16="http://schemas.microsoft.com/office/drawing/2014/main" id="{3F87DCB7-4BAD-260E-BADC-183C9AA23357}"/>
                </a:ext>
              </a:extLst>
            </p:cNvPr>
            <p:cNvSpPr/>
            <p:nvPr/>
          </p:nvSpPr>
          <p:spPr>
            <a:xfrm>
              <a:off x="1062710" y="3921447"/>
              <a:ext cx="988696" cy="988690"/>
            </a:xfrm>
            <a:prstGeom prst="roundRect">
              <a:avLst>
                <a:gd name="adj" fmla="val 24982"/>
              </a:avLst>
            </a:prstGeom>
            <a:noFill/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10284E"/>
                </a:solidFill>
              </a:endParaRPr>
            </a:p>
          </p:txBody>
        </p:sp>
        <p:sp>
          <p:nvSpPr>
            <p:cNvPr id="19" name="Graphic 101" descr="Covid-19 with solid fill">
              <a:extLst>
                <a:ext uri="{FF2B5EF4-FFF2-40B4-BE49-F238E27FC236}">
                  <a16:creationId xmlns:a16="http://schemas.microsoft.com/office/drawing/2014/main" id="{66AC63C8-7EDD-4628-9553-D55874B9D498}"/>
                </a:ext>
              </a:extLst>
            </p:cNvPr>
            <p:cNvSpPr/>
            <p:nvPr/>
          </p:nvSpPr>
          <p:spPr>
            <a:xfrm>
              <a:off x="1280500" y="4139234"/>
              <a:ext cx="553116" cy="553116"/>
            </a:xfrm>
            <a:custGeom>
              <a:avLst/>
              <a:gdLst>
                <a:gd name="connsiteX0" fmla="*/ 399719 w 761455"/>
                <a:gd name="connsiteY0" fmla="*/ 82202 h 761457"/>
                <a:gd name="connsiteX1" fmla="*/ 424843 w 761455"/>
                <a:gd name="connsiteY1" fmla="*/ 38100 h 761457"/>
                <a:gd name="connsiteX2" fmla="*/ 380728 w 761455"/>
                <a:gd name="connsiteY2" fmla="*/ 0 h 761457"/>
                <a:gd name="connsiteX3" fmla="*/ 336612 w 761455"/>
                <a:gd name="connsiteY3" fmla="*/ 38100 h 761457"/>
                <a:gd name="connsiteX4" fmla="*/ 361619 w 761455"/>
                <a:gd name="connsiteY4" fmla="*/ 82049 h 761457"/>
                <a:gd name="connsiteX5" fmla="*/ 361626 w 761455"/>
                <a:gd name="connsiteY5" fmla="*/ 115060 h 761457"/>
                <a:gd name="connsiteX6" fmla="*/ 292254 w 761455"/>
                <a:gd name="connsiteY6" fmla="*/ 129450 h 761457"/>
                <a:gd name="connsiteX7" fmla="*/ 295448 w 761455"/>
                <a:gd name="connsiteY7" fmla="*/ 100726 h 761457"/>
                <a:gd name="connsiteX8" fmla="*/ 260198 w 761455"/>
                <a:gd name="connsiteY8" fmla="*/ 88960 h 761457"/>
                <a:gd name="connsiteX9" fmla="*/ 243427 w 761455"/>
                <a:gd name="connsiteY9" fmla="*/ 122123 h 761457"/>
                <a:gd name="connsiteX10" fmla="*/ 265774 w 761455"/>
                <a:gd name="connsiteY10" fmla="*/ 140217 h 761457"/>
                <a:gd name="connsiteX11" fmla="*/ 265832 w 761455"/>
                <a:gd name="connsiteY11" fmla="*/ 140359 h 761457"/>
                <a:gd name="connsiteX12" fmla="*/ 206340 w 761455"/>
                <a:gd name="connsiteY12" fmla="*/ 179477 h 761457"/>
                <a:gd name="connsiteX13" fmla="*/ 183067 w 761455"/>
                <a:gd name="connsiteY13" fmla="*/ 156214 h 761457"/>
                <a:gd name="connsiteX14" fmla="*/ 169647 w 761455"/>
                <a:gd name="connsiteY14" fmla="*/ 107258 h 761457"/>
                <a:gd name="connsiteX15" fmla="*/ 111512 w 761455"/>
                <a:gd name="connsiteY15" fmla="*/ 111513 h 761457"/>
                <a:gd name="connsiteX16" fmla="*/ 107258 w 761455"/>
                <a:gd name="connsiteY16" fmla="*/ 169648 h 761457"/>
                <a:gd name="connsiteX17" fmla="*/ 156008 w 761455"/>
                <a:gd name="connsiteY17" fmla="*/ 183040 h 761457"/>
                <a:gd name="connsiteX18" fmla="*/ 179385 w 761455"/>
                <a:gd name="connsiteY18" fmla="*/ 206407 h 761457"/>
                <a:gd name="connsiteX19" fmla="*/ 139866 w 761455"/>
                <a:gd name="connsiteY19" fmla="*/ 266607 h 761457"/>
                <a:gd name="connsiteX20" fmla="*/ 139521 w 761455"/>
                <a:gd name="connsiteY20" fmla="*/ 266465 h 761457"/>
                <a:gd name="connsiteX21" fmla="*/ 121428 w 761455"/>
                <a:gd name="connsiteY21" fmla="*/ 244119 h 761457"/>
                <a:gd name="connsiteX22" fmla="*/ 88266 w 761455"/>
                <a:gd name="connsiteY22" fmla="*/ 260892 h 761457"/>
                <a:gd name="connsiteX23" fmla="*/ 100033 w 761455"/>
                <a:gd name="connsiteY23" fmla="*/ 296142 h 761457"/>
                <a:gd name="connsiteX24" fmla="*/ 128766 w 761455"/>
                <a:gd name="connsiteY24" fmla="*/ 292944 h 761457"/>
                <a:gd name="connsiteX25" fmla="*/ 129009 w 761455"/>
                <a:gd name="connsiteY25" fmla="*/ 293044 h 761457"/>
                <a:gd name="connsiteX26" fmla="*/ 114809 w 761455"/>
                <a:gd name="connsiteY26" fmla="*/ 361734 h 761457"/>
                <a:gd name="connsiteX27" fmla="*/ 82205 w 761455"/>
                <a:gd name="connsiteY27" fmla="*/ 361740 h 761457"/>
                <a:gd name="connsiteX28" fmla="*/ 38100 w 761455"/>
                <a:gd name="connsiteY28" fmla="*/ 336612 h 761457"/>
                <a:gd name="connsiteX29" fmla="*/ 0 w 761455"/>
                <a:gd name="connsiteY29" fmla="*/ 380728 h 761457"/>
                <a:gd name="connsiteX30" fmla="*/ 38100 w 761455"/>
                <a:gd name="connsiteY30" fmla="*/ 424844 h 761457"/>
                <a:gd name="connsiteX31" fmla="*/ 82045 w 761455"/>
                <a:gd name="connsiteY31" fmla="*/ 399840 h 761457"/>
                <a:gd name="connsiteX32" fmla="*/ 114776 w 761455"/>
                <a:gd name="connsiteY32" fmla="*/ 399834 h 761457"/>
                <a:gd name="connsiteX33" fmla="*/ 129009 w 761455"/>
                <a:gd name="connsiteY33" fmla="*/ 468955 h 761457"/>
                <a:gd name="connsiteX34" fmla="*/ 128766 w 761455"/>
                <a:gd name="connsiteY34" fmla="*/ 469055 h 761457"/>
                <a:gd name="connsiteX35" fmla="*/ 100032 w 761455"/>
                <a:gd name="connsiteY35" fmla="*/ 465857 h 761457"/>
                <a:gd name="connsiteX36" fmla="*/ 88266 w 761455"/>
                <a:gd name="connsiteY36" fmla="*/ 501108 h 761457"/>
                <a:gd name="connsiteX37" fmla="*/ 121428 w 761455"/>
                <a:gd name="connsiteY37" fmla="*/ 517880 h 761457"/>
                <a:gd name="connsiteX38" fmla="*/ 139521 w 761455"/>
                <a:gd name="connsiteY38" fmla="*/ 495535 h 761457"/>
                <a:gd name="connsiteX39" fmla="*/ 139865 w 761455"/>
                <a:gd name="connsiteY39" fmla="*/ 495393 h 761457"/>
                <a:gd name="connsiteX40" fmla="*/ 179209 w 761455"/>
                <a:gd name="connsiteY40" fmla="*/ 555392 h 761457"/>
                <a:gd name="connsiteX41" fmla="*/ 156222 w 761455"/>
                <a:gd name="connsiteY41" fmla="*/ 578388 h 761457"/>
                <a:gd name="connsiteX42" fmla="*/ 107259 w 761455"/>
                <a:gd name="connsiteY42" fmla="*/ 591808 h 761457"/>
                <a:gd name="connsiteX43" fmla="*/ 111513 w 761455"/>
                <a:gd name="connsiteY43" fmla="*/ 649944 h 761457"/>
                <a:gd name="connsiteX44" fmla="*/ 169647 w 761455"/>
                <a:gd name="connsiteY44" fmla="*/ 654197 h 761457"/>
                <a:gd name="connsiteX45" fmla="*/ 183040 w 761455"/>
                <a:gd name="connsiteY45" fmla="*/ 605445 h 761457"/>
                <a:gd name="connsiteX46" fmla="*/ 206133 w 761455"/>
                <a:gd name="connsiteY46" fmla="*/ 582343 h 761457"/>
                <a:gd name="connsiteX47" fmla="*/ 265832 w 761455"/>
                <a:gd name="connsiteY47" fmla="*/ 621640 h 761457"/>
                <a:gd name="connsiteX48" fmla="*/ 265771 w 761455"/>
                <a:gd name="connsiteY48" fmla="*/ 621786 h 761457"/>
                <a:gd name="connsiteX49" fmla="*/ 243426 w 761455"/>
                <a:gd name="connsiteY49" fmla="*/ 639877 h 761457"/>
                <a:gd name="connsiteX50" fmla="*/ 260198 w 761455"/>
                <a:gd name="connsiteY50" fmla="*/ 673041 h 761457"/>
                <a:gd name="connsiteX51" fmla="*/ 295448 w 761455"/>
                <a:gd name="connsiteY51" fmla="*/ 661273 h 761457"/>
                <a:gd name="connsiteX52" fmla="*/ 292253 w 761455"/>
                <a:gd name="connsiteY52" fmla="*/ 632550 h 761457"/>
                <a:gd name="connsiteX53" fmla="*/ 361733 w 761455"/>
                <a:gd name="connsiteY53" fmla="*/ 646948 h 761457"/>
                <a:gd name="connsiteX54" fmla="*/ 361738 w 761455"/>
                <a:gd name="connsiteY54" fmla="*/ 679252 h 761457"/>
                <a:gd name="connsiteX55" fmla="*/ 336611 w 761455"/>
                <a:gd name="connsiteY55" fmla="*/ 723357 h 761457"/>
                <a:gd name="connsiteX56" fmla="*/ 380727 w 761455"/>
                <a:gd name="connsiteY56" fmla="*/ 761457 h 761457"/>
                <a:gd name="connsiteX57" fmla="*/ 424843 w 761455"/>
                <a:gd name="connsiteY57" fmla="*/ 723357 h 761457"/>
                <a:gd name="connsiteX58" fmla="*/ 399838 w 761455"/>
                <a:gd name="connsiteY58" fmla="*/ 679412 h 761457"/>
                <a:gd name="connsiteX59" fmla="*/ 399833 w 761455"/>
                <a:gd name="connsiteY59" fmla="*/ 646941 h 761457"/>
                <a:gd name="connsiteX60" fmla="*/ 468260 w 761455"/>
                <a:gd name="connsiteY60" fmla="*/ 632875 h 761457"/>
                <a:gd name="connsiteX61" fmla="*/ 465164 w 761455"/>
                <a:gd name="connsiteY61" fmla="*/ 661273 h 761457"/>
                <a:gd name="connsiteX62" fmla="*/ 500414 w 761455"/>
                <a:gd name="connsiteY62" fmla="*/ 673041 h 761457"/>
                <a:gd name="connsiteX63" fmla="*/ 517186 w 761455"/>
                <a:gd name="connsiteY63" fmla="*/ 639877 h 761457"/>
                <a:gd name="connsiteX64" fmla="*/ 495059 w 761455"/>
                <a:gd name="connsiteY64" fmla="*/ 621904 h 761457"/>
                <a:gd name="connsiteX65" fmla="*/ 555411 w 761455"/>
                <a:gd name="connsiteY65" fmla="*/ 582281 h 761457"/>
                <a:gd name="connsiteX66" fmla="*/ 578389 w 761455"/>
                <a:gd name="connsiteY66" fmla="*/ 605249 h 761457"/>
                <a:gd name="connsiteX67" fmla="*/ 591807 w 761455"/>
                <a:gd name="connsiteY67" fmla="*/ 654197 h 761457"/>
                <a:gd name="connsiteX68" fmla="*/ 649943 w 761455"/>
                <a:gd name="connsiteY68" fmla="*/ 649944 h 761457"/>
                <a:gd name="connsiteX69" fmla="*/ 654196 w 761455"/>
                <a:gd name="connsiteY69" fmla="*/ 591808 h 761457"/>
                <a:gd name="connsiteX70" fmla="*/ 605440 w 761455"/>
                <a:gd name="connsiteY70" fmla="*/ 578416 h 761457"/>
                <a:gd name="connsiteX71" fmla="*/ 582331 w 761455"/>
                <a:gd name="connsiteY71" fmla="*/ 555315 h 761457"/>
                <a:gd name="connsiteX72" fmla="*/ 621338 w 761455"/>
                <a:gd name="connsiteY72" fmla="*/ 495991 h 761457"/>
                <a:gd name="connsiteX73" fmla="*/ 639184 w 761455"/>
                <a:gd name="connsiteY73" fmla="*/ 517880 h 761457"/>
                <a:gd name="connsiteX74" fmla="*/ 672347 w 761455"/>
                <a:gd name="connsiteY74" fmla="*/ 501108 h 761457"/>
                <a:gd name="connsiteX75" fmla="*/ 660580 w 761455"/>
                <a:gd name="connsiteY75" fmla="*/ 465857 h 761457"/>
                <a:gd name="connsiteX76" fmla="*/ 632498 w 761455"/>
                <a:gd name="connsiteY76" fmla="*/ 468859 h 761457"/>
                <a:gd name="connsiteX77" fmla="*/ 646706 w 761455"/>
                <a:gd name="connsiteY77" fmla="*/ 399727 h 761457"/>
                <a:gd name="connsiteX78" fmla="*/ 679254 w 761455"/>
                <a:gd name="connsiteY78" fmla="*/ 399720 h 761457"/>
                <a:gd name="connsiteX79" fmla="*/ 723356 w 761455"/>
                <a:gd name="connsiteY79" fmla="*/ 424844 h 761457"/>
                <a:gd name="connsiteX80" fmla="*/ 761456 w 761455"/>
                <a:gd name="connsiteY80" fmla="*/ 380728 h 761457"/>
                <a:gd name="connsiteX81" fmla="*/ 723356 w 761455"/>
                <a:gd name="connsiteY81" fmla="*/ 336612 h 761457"/>
                <a:gd name="connsiteX82" fmla="*/ 679408 w 761455"/>
                <a:gd name="connsiteY82" fmla="*/ 361620 h 761457"/>
                <a:gd name="connsiteX83" fmla="*/ 646658 w 761455"/>
                <a:gd name="connsiteY83" fmla="*/ 361627 h 761457"/>
                <a:gd name="connsiteX84" fmla="*/ 632498 w 761455"/>
                <a:gd name="connsiteY84" fmla="*/ 293142 h 761457"/>
                <a:gd name="connsiteX85" fmla="*/ 660580 w 761455"/>
                <a:gd name="connsiteY85" fmla="*/ 296143 h 761457"/>
                <a:gd name="connsiteX86" fmla="*/ 672347 w 761455"/>
                <a:gd name="connsiteY86" fmla="*/ 260893 h 761457"/>
                <a:gd name="connsiteX87" fmla="*/ 639184 w 761455"/>
                <a:gd name="connsiteY87" fmla="*/ 244120 h 761457"/>
                <a:gd name="connsiteX88" fmla="*/ 621340 w 761455"/>
                <a:gd name="connsiteY88" fmla="*/ 266011 h 761457"/>
                <a:gd name="connsiteX89" fmla="*/ 582008 w 761455"/>
                <a:gd name="connsiteY89" fmla="*/ 206314 h 761457"/>
                <a:gd name="connsiteX90" fmla="*/ 605242 w 761455"/>
                <a:gd name="connsiteY90" fmla="*/ 183068 h 761457"/>
                <a:gd name="connsiteX91" fmla="*/ 654196 w 761455"/>
                <a:gd name="connsiteY91" fmla="*/ 169648 h 761457"/>
                <a:gd name="connsiteX92" fmla="*/ 649943 w 761455"/>
                <a:gd name="connsiteY92" fmla="*/ 111513 h 761457"/>
                <a:gd name="connsiteX93" fmla="*/ 591807 w 761455"/>
                <a:gd name="connsiteY93" fmla="*/ 107258 h 761457"/>
                <a:gd name="connsiteX94" fmla="*/ 578413 w 761455"/>
                <a:gd name="connsiteY94" fmla="*/ 156021 h 761457"/>
                <a:gd name="connsiteX95" fmla="*/ 555045 w 761455"/>
                <a:gd name="connsiteY95" fmla="*/ 179401 h 761457"/>
                <a:gd name="connsiteX96" fmla="*/ 495060 w 761455"/>
                <a:gd name="connsiteY96" fmla="*/ 140096 h 761457"/>
                <a:gd name="connsiteX97" fmla="*/ 517186 w 761455"/>
                <a:gd name="connsiteY97" fmla="*/ 122122 h 761457"/>
                <a:gd name="connsiteX98" fmla="*/ 500414 w 761455"/>
                <a:gd name="connsiteY98" fmla="*/ 88959 h 761457"/>
                <a:gd name="connsiteX99" fmla="*/ 465164 w 761455"/>
                <a:gd name="connsiteY99" fmla="*/ 100726 h 761457"/>
                <a:gd name="connsiteX100" fmla="*/ 468260 w 761455"/>
                <a:gd name="connsiteY100" fmla="*/ 129124 h 761457"/>
                <a:gd name="connsiteX101" fmla="*/ 399726 w 761455"/>
                <a:gd name="connsiteY101" fmla="*/ 115051 h 761457"/>
                <a:gd name="connsiteX102" fmla="*/ 223019 w 761455"/>
                <a:gd name="connsiteY102" fmla="*/ 398524 h 761457"/>
                <a:gd name="connsiteX103" fmla="*/ 187971 w 761455"/>
                <a:gd name="connsiteY103" fmla="*/ 398524 h 761457"/>
                <a:gd name="connsiteX104" fmla="*/ 187972 w 761455"/>
                <a:gd name="connsiteY104" fmla="*/ 363475 h 761457"/>
                <a:gd name="connsiteX105" fmla="*/ 223019 w 761455"/>
                <a:gd name="connsiteY105" fmla="*/ 363475 h 761457"/>
                <a:gd name="connsiteX106" fmla="*/ 223021 w 761455"/>
                <a:gd name="connsiteY106" fmla="*/ 398522 h 761457"/>
                <a:gd name="connsiteX107" fmla="*/ 223019 w 761455"/>
                <a:gd name="connsiteY107" fmla="*/ 398524 h 761457"/>
                <a:gd name="connsiteX108" fmla="*/ 301879 w 761455"/>
                <a:gd name="connsiteY108" fmla="*/ 512432 h 761457"/>
                <a:gd name="connsiteX109" fmla="*/ 249305 w 761455"/>
                <a:gd name="connsiteY109" fmla="*/ 512432 h 761457"/>
                <a:gd name="connsiteX110" fmla="*/ 249305 w 761455"/>
                <a:gd name="connsiteY110" fmla="*/ 459860 h 761457"/>
                <a:gd name="connsiteX111" fmla="*/ 301878 w 761455"/>
                <a:gd name="connsiteY111" fmla="*/ 459859 h 761457"/>
                <a:gd name="connsiteX112" fmla="*/ 301879 w 761455"/>
                <a:gd name="connsiteY112" fmla="*/ 459860 h 761457"/>
                <a:gd name="connsiteX113" fmla="*/ 301879 w 761455"/>
                <a:gd name="connsiteY113" fmla="*/ 512432 h 761457"/>
                <a:gd name="connsiteX114" fmla="*/ 301879 w 761455"/>
                <a:gd name="connsiteY114" fmla="*/ 302142 h 761457"/>
                <a:gd name="connsiteX115" fmla="*/ 249304 w 761455"/>
                <a:gd name="connsiteY115" fmla="*/ 302142 h 761457"/>
                <a:gd name="connsiteX116" fmla="*/ 249304 w 761455"/>
                <a:gd name="connsiteY116" fmla="*/ 249569 h 761457"/>
                <a:gd name="connsiteX117" fmla="*/ 301879 w 761455"/>
                <a:gd name="connsiteY117" fmla="*/ 249569 h 761457"/>
                <a:gd name="connsiteX118" fmla="*/ 301879 w 761455"/>
                <a:gd name="connsiteY118" fmla="*/ 302142 h 761457"/>
                <a:gd name="connsiteX119" fmla="*/ 398261 w 761455"/>
                <a:gd name="connsiteY119" fmla="*/ 573767 h 761457"/>
                <a:gd name="connsiteX120" fmla="*/ 363212 w 761455"/>
                <a:gd name="connsiteY120" fmla="*/ 573767 h 761457"/>
                <a:gd name="connsiteX121" fmla="*/ 363213 w 761455"/>
                <a:gd name="connsiteY121" fmla="*/ 538718 h 761457"/>
                <a:gd name="connsiteX122" fmla="*/ 398261 w 761455"/>
                <a:gd name="connsiteY122" fmla="*/ 538718 h 761457"/>
                <a:gd name="connsiteX123" fmla="*/ 398261 w 761455"/>
                <a:gd name="connsiteY123" fmla="*/ 573767 h 761457"/>
                <a:gd name="connsiteX124" fmla="*/ 538455 w 761455"/>
                <a:gd name="connsiteY124" fmla="*/ 363475 h 761457"/>
                <a:gd name="connsiteX125" fmla="*/ 573504 w 761455"/>
                <a:gd name="connsiteY125" fmla="*/ 363475 h 761457"/>
                <a:gd name="connsiteX126" fmla="*/ 573504 w 761455"/>
                <a:gd name="connsiteY126" fmla="*/ 398524 h 761457"/>
                <a:gd name="connsiteX127" fmla="*/ 538455 w 761455"/>
                <a:gd name="connsiteY127" fmla="*/ 398524 h 761457"/>
                <a:gd name="connsiteX128" fmla="*/ 538455 w 761455"/>
                <a:gd name="connsiteY128" fmla="*/ 363475 h 761457"/>
                <a:gd name="connsiteX129" fmla="*/ 459597 w 761455"/>
                <a:gd name="connsiteY129" fmla="*/ 249569 h 761457"/>
                <a:gd name="connsiteX130" fmla="*/ 512170 w 761455"/>
                <a:gd name="connsiteY130" fmla="*/ 249569 h 761457"/>
                <a:gd name="connsiteX131" fmla="*/ 512169 w 761455"/>
                <a:gd name="connsiteY131" fmla="*/ 302142 h 761457"/>
                <a:gd name="connsiteX132" fmla="*/ 459597 w 761455"/>
                <a:gd name="connsiteY132" fmla="*/ 302142 h 761457"/>
                <a:gd name="connsiteX133" fmla="*/ 459593 w 761455"/>
                <a:gd name="connsiteY133" fmla="*/ 249572 h 761457"/>
                <a:gd name="connsiteX134" fmla="*/ 459596 w 761455"/>
                <a:gd name="connsiteY134" fmla="*/ 249569 h 761457"/>
                <a:gd name="connsiteX135" fmla="*/ 459597 w 761455"/>
                <a:gd name="connsiteY135" fmla="*/ 459860 h 761457"/>
                <a:gd name="connsiteX136" fmla="*/ 512169 w 761455"/>
                <a:gd name="connsiteY136" fmla="*/ 459860 h 761457"/>
                <a:gd name="connsiteX137" fmla="*/ 512169 w 761455"/>
                <a:gd name="connsiteY137" fmla="*/ 512432 h 761457"/>
                <a:gd name="connsiteX138" fmla="*/ 459597 w 761455"/>
                <a:gd name="connsiteY138" fmla="*/ 512432 h 761457"/>
                <a:gd name="connsiteX139" fmla="*/ 459594 w 761455"/>
                <a:gd name="connsiteY139" fmla="*/ 459861 h 761457"/>
                <a:gd name="connsiteX140" fmla="*/ 459596 w 761455"/>
                <a:gd name="connsiteY140" fmla="*/ 459860 h 761457"/>
                <a:gd name="connsiteX141" fmla="*/ 407023 w 761455"/>
                <a:gd name="connsiteY141" fmla="*/ 407286 h 761457"/>
                <a:gd name="connsiteX142" fmla="*/ 354450 w 761455"/>
                <a:gd name="connsiteY142" fmla="*/ 407286 h 761457"/>
                <a:gd name="connsiteX143" fmla="*/ 354451 w 761455"/>
                <a:gd name="connsiteY143" fmla="*/ 354713 h 761457"/>
                <a:gd name="connsiteX144" fmla="*/ 407023 w 761455"/>
                <a:gd name="connsiteY144" fmla="*/ 354713 h 761457"/>
                <a:gd name="connsiteX145" fmla="*/ 407025 w 761455"/>
                <a:gd name="connsiteY145" fmla="*/ 407285 h 761457"/>
                <a:gd name="connsiteX146" fmla="*/ 407023 w 761455"/>
                <a:gd name="connsiteY146" fmla="*/ 407286 h 761457"/>
                <a:gd name="connsiteX147" fmla="*/ 398261 w 761455"/>
                <a:gd name="connsiteY147" fmla="*/ 223281 h 761457"/>
                <a:gd name="connsiteX148" fmla="*/ 363213 w 761455"/>
                <a:gd name="connsiteY148" fmla="*/ 223281 h 761457"/>
                <a:gd name="connsiteX149" fmla="*/ 363213 w 761455"/>
                <a:gd name="connsiteY149" fmla="*/ 188234 h 761457"/>
                <a:gd name="connsiteX150" fmla="*/ 398261 w 761455"/>
                <a:gd name="connsiteY150" fmla="*/ 188234 h 761457"/>
                <a:gd name="connsiteX151" fmla="*/ 398262 w 761455"/>
                <a:gd name="connsiteY151" fmla="*/ 223280 h 761457"/>
                <a:gd name="connsiteX152" fmla="*/ 398261 w 761455"/>
                <a:gd name="connsiteY152" fmla="*/ 223281 h 76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</a:cxnLst>
              <a:rect l="l" t="t" r="r" b="b"/>
              <a:pathLst>
                <a:path w="761455" h="761457">
                  <a:moveTo>
                    <a:pt x="399719" y="82202"/>
                  </a:moveTo>
                  <a:cubicBezTo>
                    <a:pt x="411937" y="65935"/>
                    <a:pt x="424843" y="55557"/>
                    <a:pt x="424843" y="38100"/>
                  </a:cubicBezTo>
                  <a:cubicBezTo>
                    <a:pt x="424843" y="13736"/>
                    <a:pt x="409303" y="0"/>
                    <a:pt x="380728" y="0"/>
                  </a:cubicBezTo>
                  <a:cubicBezTo>
                    <a:pt x="352153" y="0"/>
                    <a:pt x="336612" y="13736"/>
                    <a:pt x="336612" y="38100"/>
                  </a:cubicBezTo>
                  <a:cubicBezTo>
                    <a:pt x="336612" y="55501"/>
                    <a:pt x="349436" y="65871"/>
                    <a:pt x="361619" y="82049"/>
                  </a:cubicBezTo>
                  <a:lnTo>
                    <a:pt x="361626" y="115060"/>
                  </a:lnTo>
                  <a:cubicBezTo>
                    <a:pt x="337961" y="116728"/>
                    <a:pt x="314629" y="121568"/>
                    <a:pt x="292254" y="129450"/>
                  </a:cubicBezTo>
                  <a:cubicBezTo>
                    <a:pt x="295437" y="118563"/>
                    <a:pt x="299294" y="110080"/>
                    <a:pt x="295448" y="100726"/>
                  </a:cubicBezTo>
                  <a:cubicBezTo>
                    <a:pt x="289541" y="86361"/>
                    <a:pt x="277047" y="82031"/>
                    <a:pt x="260198" y="88960"/>
                  </a:cubicBezTo>
                  <a:cubicBezTo>
                    <a:pt x="243349" y="95888"/>
                    <a:pt x="237517" y="107757"/>
                    <a:pt x="243427" y="122123"/>
                  </a:cubicBezTo>
                  <a:cubicBezTo>
                    <a:pt x="247254" y="131433"/>
                    <a:pt x="255907" y="134762"/>
                    <a:pt x="265774" y="140217"/>
                  </a:cubicBezTo>
                  <a:lnTo>
                    <a:pt x="265832" y="140359"/>
                  </a:lnTo>
                  <a:cubicBezTo>
                    <a:pt x="244347" y="150690"/>
                    <a:pt x="224339" y="163845"/>
                    <a:pt x="206340" y="179477"/>
                  </a:cubicBezTo>
                  <a:lnTo>
                    <a:pt x="183067" y="156214"/>
                  </a:lnTo>
                  <a:cubicBezTo>
                    <a:pt x="180202" y="136071"/>
                    <a:pt x="181993" y="119605"/>
                    <a:pt x="169647" y="107258"/>
                  </a:cubicBezTo>
                  <a:cubicBezTo>
                    <a:pt x="152420" y="90031"/>
                    <a:pt x="131717" y="91307"/>
                    <a:pt x="111512" y="111513"/>
                  </a:cubicBezTo>
                  <a:cubicBezTo>
                    <a:pt x="91307" y="131719"/>
                    <a:pt x="90030" y="152421"/>
                    <a:pt x="107258" y="169648"/>
                  </a:cubicBezTo>
                  <a:cubicBezTo>
                    <a:pt x="119561" y="181952"/>
                    <a:pt x="135958" y="180218"/>
                    <a:pt x="156008" y="183040"/>
                  </a:cubicBezTo>
                  <a:lnTo>
                    <a:pt x="179385" y="206407"/>
                  </a:lnTo>
                  <a:cubicBezTo>
                    <a:pt x="163558" y="224600"/>
                    <a:pt x="150264" y="244850"/>
                    <a:pt x="139866" y="266607"/>
                  </a:cubicBezTo>
                  <a:lnTo>
                    <a:pt x="139521" y="266465"/>
                  </a:lnTo>
                  <a:cubicBezTo>
                    <a:pt x="134068" y="256601"/>
                    <a:pt x="130738" y="247948"/>
                    <a:pt x="121428" y="244119"/>
                  </a:cubicBezTo>
                  <a:cubicBezTo>
                    <a:pt x="107063" y="238210"/>
                    <a:pt x="95196" y="244043"/>
                    <a:pt x="88266" y="260892"/>
                  </a:cubicBezTo>
                  <a:cubicBezTo>
                    <a:pt x="81337" y="277740"/>
                    <a:pt x="85667" y="290234"/>
                    <a:pt x="100033" y="296142"/>
                  </a:cubicBezTo>
                  <a:cubicBezTo>
                    <a:pt x="109388" y="299990"/>
                    <a:pt x="117875" y="296128"/>
                    <a:pt x="128766" y="292944"/>
                  </a:cubicBezTo>
                  <a:lnTo>
                    <a:pt x="129009" y="293044"/>
                  </a:lnTo>
                  <a:cubicBezTo>
                    <a:pt x="121250" y="315210"/>
                    <a:pt x="116475" y="338309"/>
                    <a:pt x="114809" y="361734"/>
                  </a:cubicBezTo>
                  <a:lnTo>
                    <a:pt x="82205" y="361740"/>
                  </a:lnTo>
                  <a:cubicBezTo>
                    <a:pt x="65937" y="349521"/>
                    <a:pt x="55557" y="336612"/>
                    <a:pt x="38100" y="336612"/>
                  </a:cubicBezTo>
                  <a:cubicBezTo>
                    <a:pt x="13735" y="336612"/>
                    <a:pt x="0" y="352153"/>
                    <a:pt x="0" y="380728"/>
                  </a:cubicBezTo>
                  <a:cubicBezTo>
                    <a:pt x="0" y="409303"/>
                    <a:pt x="13735" y="424844"/>
                    <a:pt x="38100" y="424844"/>
                  </a:cubicBezTo>
                  <a:cubicBezTo>
                    <a:pt x="55499" y="424844"/>
                    <a:pt x="65869" y="412021"/>
                    <a:pt x="82045" y="399840"/>
                  </a:cubicBezTo>
                  <a:lnTo>
                    <a:pt x="114776" y="399834"/>
                  </a:lnTo>
                  <a:cubicBezTo>
                    <a:pt x="116415" y="423406"/>
                    <a:pt x="121202" y="446653"/>
                    <a:pt x="129009" y="468955"/>
                  </a:cubicBezTo>
                  <a:lnTo>
                    <a:pt x="128766" y="469055"/>
                  </a:lnTo>
                  <a:cubicBezTo>
                    <a:pt x="117875" y="465872"/>
                    <a:pt x="109388" y="462009"/>
                    <a:pt x="100032" y="465857"/>
                  </a:cubicBezTo>
                  <a:cubicBezTo>
                    <a:pt x="85667" y="471766"/>
                    <a:pt x="81337" y="484259"/>
                    <a:pt x="88266" y="501108"/>
                  </a:cubicBezTo>
                  <a:cubicBezTo>
                    <a:pt x="95196" y="517956"/>
                    <a:pt x="107063" y="523789"/>
                    <a:pt x="121428" y="517880"/>
                  </a:cubicBezTo>
                  <a:cubicBezTo>
                    <a:pt x="130738" y="514052"/>
                    <a:pt x="134067" y="505400"/>
                    <a:pt x="139521" y="495535"/>
                  </a:cubicBezTo>
                  <a:lnTo>
                    <a:pt x="139865" y="495393"/>
                  </a:lnTo>
                  <a:cubicBezTo>
                    <a:pt x="150226" y="517069"/>
                    <a:pt x="163460" y="537249"/>
                    <a:pt x="179209" y="555392"/>
                  </a:cubicBezTo>
                  <a:lnTo>
                    <a:pt x="156222" y="578388"/>
                  </a:lnTo>
                  <a:cubicBezTo>
                    <a:pt x="136075" y="581254"/>
                    <a:pt x="119605" y="579462"/>
                    <a:pt x="107259" y="591808"/>
                  </a:cubicBezTo>
                  <a:cubicBezTo>
                    <a:pt x="90030" y="609037"/>
                    <a:pt x="91307" y="629738"/>
                    <a:pt x="111513" y="649944"/>
                  </a:cubicBezTo>
                  <a:cubicBezTo>
                    <a:pt x="131718" y="670150"/>
                    <a:pt x="152420" y="671427"/>
                    <a:pt x="169647" y="654197"/>
                  </a:cubicBezTo>
                  <a:cubicBezTo>
                    <a:pt x="181951" y="641896"/>
                    <a:pt x="180218" y="625496"/>
                    <a:pt x="183040" y="605445"/>
                  </a:cubicBezTo>
                  <a:lnTo>
                    <a:pt x="206133" y="582343"/>
                  </a:lnTo>
                  <a:cubicBezTo>
                    <a:pt x="224185" y="598054"/>
                    <a:pt x="244264" y="611271"/>
                    <a:pt x="265832" y="621640"/>
                  </a:cubicBezTo>
                  <a:lnTo>
                    <a:pt x="265771" y="621786"/>
                  </a:lnTo>
                  <a:cubicBezTo>
                    <a:pt x="255907" y="627240"/>
                    <a:pt x="247254" y="630569"/>
                    <a:pt x="243426" y="639877"/>
                  </a:cubicBezTo>
                  <a:cubicBezTo>
                    <a:pt x="237516" y="654244"/>
                    <a:pt x="243348" y="666110"/>
                    <a:pt x="260198" y="673041"/>
                  </a:cubicBezTo>
                  <a:cubicBezTo>
                    <a:pt x="277047" y="679970"/>
                    <a:pt x="289540" y="675640"/>
                    <a:pt x="295448" y="661273"/>
                  </a:cubicBezTo>
                  <a:cubicBezTo>
                    <a:pt x="299294" y="651922"/>
                    <a:pt x="295437" y="643438"/>
                    <a:pt x="292253" y="632550"/>
                  </a:cubicBezTo>
                  <a:cubicBezTo>
                    <a:pt x="314662" y="640444"/>
                    <a:pt x="338032" y="645288"/>
                    <a:pt x="361733" y="646948"/>
                  </a:cubicBezTo>
                  <a:lnTo>
                    <a:pt x="361738" y="679252"/>
                  </a:lnTo>
                  <a:cubicBezTo>
                    <a:pt x="349519" y="695521"/>
                    <a:pt x="336611" y="705899"/>
                    <a:pt x="336611" y="723357"/>
                  </a:cubicBezTo>
                  <a:cubicBezTo>
                    <a:pt x="336611" y="747722"/>
                    <a:pt x="352152" y="761457"/>
                    <a:pt x="380727" y="761457"/>
                  </a:cubicBezTo>
                  <a:cubicBezTo>
                    <a:pt x="409302" y="761457"/>
                    <a:pt x="424843" y="747722"/>
                    <a:pt x="424843" y="723357"/>
                  </a:cubicBezTo>
                  <a:cubicBezTo>
                    <a:pt x="424843" y="705957"/>
                    <a:pt x="412020" y="695588"/>
                    <a:pt x="399838" y="679412"/>
                  </a:cubicBezTo>
                  <a:lnTo>
                    <a:pt x="399833" y="646941"/>
                  </a:lnTo>
                  <a:cubicBezTo>
                    <a:pt x="423162" y="645293"/>
                    <a:pt x="446172" y="640564"/>
                    <a:pt x="468260" y="632875"/>
                  </a:cubicBezTo>
                  <a:cubicBezTo>
                    <a:pt x="465097" y="643604"/>
                    <a:pt x="461356" y="652016"/>
                    <a:pt x="465164" y="661273"/>
                  </a:cubicBezTo>
                  <a:cubicBezTo>
                    <a:pt x="471071" y="675640"/>
                    <a:pt x="483564" y="679970"/>
                    <a:pt x="500414" y="673041"/>
                  </a:cubicBezTo>
                  <a:cubicBezTo>
                    <a:pt x="517263" y="666110"/>
                    <a:pt x="523095" y="654244"/>
                    <a:pt x="517186" y="639877"/>
                  </a:cubicBezTo>
                  <a:cubicBezTo>
                    <a:pt x="513386" y="630638"/>
                    <a:pt x="504833" y="627287"/>
                    <a:pt x="495059" y="621904"/>
                  </a:cubicBezTo>
                  <a:cubicBezTo>
                    <a:pt x="516875" y="611484"/>
                    <a:pt x="537178" y="598155"/>
                    <a:pt x="555411" y="582281"/>
                  </a:cubicBezTo>
                  <a:lnTo>
                    <a:pt x="578389" y="605249"/>
                  </a:lnTo>
                  <a:cubicBezTo>
                    <a:pt x="581252" y="625390"/>
                    <a:pt x="579464" y="641854"/>
                    <a:pt x="591807" y="654197"/>
                  </a:cubicBezTo>
                  <a:cubicBezTo>
                    <a:pt x="609036" y="671427"/>
                    <a:pt x="629738" y="670150"/>
                    <a:pt x="649943" y="649944"/>
                  </a:cubicBezTo>
                  <a:cubicBezTo>
                    <a:pt x="670148" y="629739"/>
                    <a:pt x="671426" y="609037"/>
                    <a:pt x="654196" y="591808"/>
                  </a:cubicBezTo>
                  <a:cubicBezTo>
                    <a:pt x="641893" y="579505"/>
                    <a:pt x="625492" y="581239"/>
                    <a:pt x="605440" y="578416"/>
                  </a:cubicBezTo>
                  <a:lnTo>
                    <a:pt x="582331" y="555315"/>
                  </a:lnTo>
                  <a:cubicBezTo>
                    <a:pt x="597912" y="537362"/>
                    <a:pt x="611030" y="517411"/>
                    <a:pt x="621338" y="495991"/>
                  </a:cubicBezTo>
                  <a:cubicBezTo>
                    <a:pt x="626645" y="505664"/>
                    <a:pt x="630019" y="514112"/>
                    <a:pt x="639184" y="517880"/>
                  </a:cubicBezTo>
                  <a:cubicBezTo>
                    <a:pt x="653550" y="523789"/>
                    <a:pt x="665416" y="517957"/>
                    <a:pt x="672347" y="501108"/>
                  </a:cubicBezTo>
                  <a:cubicBezTo>
                    <a:pt x="679276" y="484259"/>
                    <a:pt x="674945" y="471766"/>
                    <a:pt x="660580" y="465857"/>
                  </a:cubicBezTo>
                  <a:cubicBezTo>
                    <a:pt x="651415" y="462088"/>
                    <a:pt x="643074" y="465717"/>
                    <a:pt x="632498" y="468859"/>
                  </a:cubicBezTo>
                  <a:cubicBezTo>
                    <a:pt x="640297" y="446552"/>
                    <a:pt x="645076" y="423302"/>
                    <a:pt x="646706" y="399727"/>
                  </a:cubicBezTo>
                  <a:lnTo>
                    <a:pt x="679254" y="399720"/>
                  </a:lnTo>
                  <a:cubicBezTo>
                    <a:pt x="695522" y="411937"/>
                    <a:pt x="705901" y="424844"/>
                    <a:pt x="723356" y="424844"/>
                  </a:cubicBezTo>
                  <a:cubicBezTo>
                    <a:pt x="747721" y="424844"/>
                    <a:pt x="761456" y="409303"/>
                    <a:pt x="761456" y="380728"/>
                  </a:cubicBezTo>
                  <a:cubicBezTo>
                    <a:pt x="761456" y="352153"/>
                    <a:pt x="747721" y="336612"/>
                    <a:pt x="723356" y="336612"/>
                  </a:cubicBezTo>
                  <a:cubicBezTo>
                    <a:pt x="705956" y="336612"/>
                    <a:pt x="695585" y="349437"/>
                    <a:pt x="679408" y="361620"/>
                  </a:cubicBezTo>
                  <a:lnTo>
                    <a:pt x="646658" y="361627"/>
                  </a:lnTo>
                  <a:cubicBezTo>
                    <a:pt x="644986" y="338273"/>
                    <a:pt x="640225" y="315243"/>
                    <a:pt x="632498" y="293142"/>
                  </a:cubicBezTo>
                  <a:cubicBezTo>
                    <a:pt x="643074" y="296283"/>
                    <a:pt x="651416" y="299912"/>
                    <a:pt x="660580" y="296143"/>
                  </a:cubicBezTo>
                  <a:cubicBezTo>
                    <a:pt x="674945" y="290235"/>
                    <a:pt x="679275" y="277742"/>
                    <a:pt x="672347" y="260893"/>
                  </a:cubicBezTo>
                  <a:cubicBezTo>
                    <a:pt x="665417" y="244043"/>
                    <a:pt x="653550" y="238211"/>
                    <a:pt x="639184" y="244120"/>
                  </a:cubicBezTo>
                  <a:cubicBezTo>
                    <a:pt x="630019" y="247889"/>
                    <a:pt x="626645" y="256337"/>
                    <a:pt x="621340" y="266011"/>
                  </a:cubicBezTo>
                  <a:cubicBezTo>
                    <a:pt x="610958" y="244441"/>
                    <a:pt x="597730" y="224363"/>
                    <a:pt x="582008" y="206314"/>
                  </a:cubicBezTo>
                  <a:lnTo>
                    <a:pt x="605242" y="183068"/>
                  </a:lnTo>
                  <a:cubicBezTo>
                    <a:pt x="625387" y="180203"/>
                    <a:pt x="641853" y="181993"/>
                    <a:pt x="654196" y="169648"/>
                  </a:cubicBezTo>
                  <a:cubicBezTo>
                    <a:pt x="671426" y="152421"/>
                    <a:pt x="670148" y="131719"/>
                    <a:pt x="649943" y="111513"/>
                  </a:cubicBezTo>
                  <a:cubicBezTo>
                    <a:pt x="629738" y="91308"/>
                    <a:pt x="609036" y="90031"/>
                    <a:pt x="591807" y="107258"/>
                  </a:cubicBezTo>
                  <a:cubicBezTo>
                    <a:pt x="579503" y="119564"/>
                    <a:pt x="581239" y="135966"/>
                    <a:pt x="578413" y="156021"/>
                  </a:cubicBezTo>
                  <a:lnTo>
                    <a:pt x="555045" y="179401"/>
                  </a:lnTo>
                  <a:cubicBezTo>
                    <a:pt x="536904" y="163665"/>
                    <a:pt x="516728" y="150446"/>
                    <a:pt x="495060" y="140096"/>
                  </a:cubicBezTo>
                  <a:cubicBezTo>
                    <a:pt x="504833" y="134713"/>
                    <a:pt x="513386" y="131361"/>
                    <a:pt x="517186" y="122122"/>
                  </a:cubicBezTo>
                  <a:cubicBezTo>
                    <a:pt x="523095" y="107756"/>
                    <a:pt x="517263" y="95888"/>
                    <a:pt x="500414" y="88959"/>
                  </a:cubicBezTo>
                  <a:cubicBezTo>
                    <a:pt x="483565" y="82029"/>
                    <a:pt x="471071" y="86361"/>
                    <a:pt x="465164" y="100726"/>
                  </a:cubicBezTo>
                  <a:cubicBezTo>
                    <a:pt x="461357" y="109983"/>
                    <a:pt x="465097" y="118396"/>
                    <a:pt x="468260" y="129124"/>
                  </a:cubicBezTo>
                  <a:cubicBezTo>
                    <a:pt x="446139" y="121423"/>
                    <a:pt x="423093" y="116690"/>
                    <a:pt x="399726" y="115051"/>
                  </a:cubicBezTo>
                  <a:close/>
                  <a:moveTo>
                    <a:pt x="223019" y="398524"/>
                  </a:moveTo>
                  <a:cubicBezTo>
                    <a:pt x="213341" y="408203"/>
                    <a:pt x="197649" y="408203"/>
                    <a:pt x="187971" y="398524"/>
                  </a:cubicBezTo>
                  <a:cubicBezTo>
                    <a:pt x="178293" y="388845"/>
                    <a:pt x="178293" y="373154"/>
                    <a:pt x="187972" y="363475"/>
                  </a:cubicBezTo>
                  <a:cubicBezTo>
                    <a:pt x="197649" y="353798"/>
                    <a:pt x="213341" y="353798"/>
                    <a:pt x="223019" y="363475"/>
                  </a:cubicBezTo>
                  <a:cubicBezTo>
                    <a:pt x="232698" y="373153"/>
                    <a:pt x="232699" y="388844"/>
                    <a:pt x="223021" y="398522"/>
                  </a:cubicBezTo>
                  <a:cubicBezTo>
                    <a:pt x="223020" y="398523"/>
                    <a:pt x="223020" y="398523"/>
                    <a:pt x="223019" y="398524"/>
                  </a:cubicBezTo>
                  <a:close/>
                  <a:moveTo>
                    <a:pt x="301879" y="512432"/>
                  </a:moveTo>
                  <a:cubicBezTo>
                    <a:pt x="287361" y="526949"/>
                    <a:pt x="263823" y="526950"/>
                    <a:pt x="249305" y="512432"/>
                  </a:cubicBezTo>
                  <a:cubicBezTo>
                    <a:pt x="234787" y="497915"/>
                    <a:pt x="234787" y="474377"/>
                    <a:pt x="249305" y="459860"/>
                  </a:cubicBezTo>
                  <a:cubicBezTo>
                    <a:pt x="263822" y="445342"/>
                    <a:pt x="287361" y="445342"/>
                    <a:pt x="301878" y="459859"/>
                  </a:cubicBezTo>
                  <a:cubicBezTo>
                    <a:pt x="301878" y="459859"/>
                    <a:pt x="301879" y="459859"/>
                    <a:pt x="301879" y="459860"/>
                  </a:cubicBezTo>
                  <a:cubicBezTo>
                    <a:pt x="316396" y="474377"/>
                    <a:pt x="316396" y="497914"/>
                    <a:pt x="301879" y="512432"/>
                  </a:cubicBezTo>
                  <a:close/>
                  <a:moveTo>
                    <a:pt x="301879" y="302142"/>
                  </a:moveTo>
                  <a:cubicBezTo>
                    <a:pt x="287361" y="316660"/>
                    <a:pt x="263822" y="316660"/>
                    <a:pt x="249304" y="302142"/>
                  </a:cubicBezTo>
                  <a:cubicBezTo>
                    <a:pt x="234787" y="287625"/>
                    <a:pt x="234787" y="264087"/>
                    <a:pt x="249304" y="249569"/>
                  </a:cubicBezTo>
                  <a:cubicBezTo>
                    <a:pt x="263822" y="235051"/>
                    <a:pt x="287361" y="235051"/>
                    <a:pt x="301879" y="249569"/>
                  </a:cubicBezTo>
                  <a:cubicBezTo>
                    <a:pt x="316395" y="264087"/>
                    <a:pt x="316395" y="287624"/>
                    <a:pt x="301879" y="302142"/>
                  </a:cubicBezTo>
                  <a:close/>
                  <a:moveTo>
                    <a:pt x="398261" y="573767"/>
                  </a:moveTo>
                  <a:cubicBezTo>
                    <a:pt x="388583" y="583446"/>
                    <a:pt x="372890" y="583446"/>
                    <a:pt x="363212" y="573767"/>
                  </a:cubicBezTo>
                  <a:cubicBezTo>
                    <a:pt x="353535" y="564088"/>
                    <a:pt x="353535" y="548396"/>
                    <a:pt x="363213" y="538718"/>
                  </a:cubicBezTo>
                  <a:cubicBezTo>
                    <a:pt x="372891" y="529041"/>
                    <a:pt x="388583" y="529041"/>
                    <a:pt x="398261" y="538718"/>
                  </a:cubicBezTo>
                  <a:cubicBezTo>
                    <a:pt x="407939" y="548397"/>
                    <a:pt x="407939" y="564089"/>
                    <a:pt x="398261" y="573767"/>
                  </a:cubicBezTo>
                  <a:close/>
                  <a:moveTo>
                    <a:pt x="538455" y="363475"/>
                  </a:moveTo>
                  <a:cubicBezTo>
                    <a:pt x="548133" y="353797"/>
                    <a:pt x="563825" y="353797"/>
                    <a:pt x="573504" y="363475"/>
                  </a:cubicBezTo>
                  <a:cubicBezTo>
                    <a:pt x="583182" y="373154"/>
                    <a:pt x="583182" y="388846"/>
                    <a:pt x="573504" y="398524"/>
                  </a:cubicBezTo>
                  <a:cubicBezTo>
                    <a:pt x="563826" y="408203"/>
                    <a:pt x="548133" y="408203"/>
                    <a:pt x="538455" y="398524"/>
                  </a:cubicBezTo>
                  <a:cubicBezTo>
                    <a:pt x="528777" y="388846"/>
                    <a:pt x="528777" y="373154"/>
                    <a:pt x="538455" y="363475"/>
                  </a:cubicBezTo>
                  <a:close/>
                  <a:moveTo>
                    <a:pt x="459597" y="249569"/>
                  </a:moveTo>
                  <a:cubicBezTo>
                    <a:pt x="474115" y="235051"/>
                    <a:pt x="497653" y="235051"/>
                    <a:pt x="512170" y="249569"/>
                  </a:cubicBezTo>
                  <a:cubicBezTo>
                    <a:pt x="526687" y="264087"/>
                    <a:pt x="526686" y="287625"/>
                    <a:pt x="512169" y="302142"/>
                  </a:cubicBezTo>
                  <a:cubicBezTo>
                    <a:pt x="497651" y="316659"/>
                    <a:pt x="474114" y="316659"/>
                    <a:pt x="459597" y="302142"/>
                  </a:cubicBezTo>
                  <a:cubicBezTo>
                    <a:pt x="445079" y="287627"/>
                    <a:pt x="445077" y="264090"/>
                    <a:pt x="459593" y="249572"/>
                  </a:cubicBezTo>
                  <a:cubicBezTo>
                    <a:pt x="459594" y="249571"/>
                    <a:pt x="459595" y="249569"/>
                    <a:pt x="459596" y="249569"/>
                  </a:cubicBezTo>
                  <a:close/>
                  <a:moveTo>
                    <a:pt x="459597" y="459860"/>
                  </a:moveTo>
                  <a:cubicBezTo>
                    <a:pt x="474114" y="445342"/>
                    <a:pt x="497652" y="445343"/>
                    <a:pt x="512169" y="459860"/>
                  </a:cubicBezTo>
                  <a:cubicBezTo>
                    <a:pt x="526686" y="474378"/>
                    <a:pt x="526686" y="497915"/>
                    <a:pt x="512169" y="512432"/>
                  </a:cubicBezTo>
                  <a:cubicBezTo>
                    <a:pt x="497652" y="526948"/>
                    <a:pt x="474114" y="526948"/>
                    <a:pt x="459597" y="512432"/>
                  </a:cubicBezTo>
                  <a:cubicBezTo>
                    <a:pt x="445079" y="497916"/>
                    <a:pt x="445078" y="474379"/>
                    <a:pt x="459594" y="459861"/>
                  </a:cubicBezTo>
                  <a:cubicBezTo>
                    <a:pt x="459595" y="459861"/>
                    <a:pt x="459596" y="459861"/>
                    <a:pt x="459596" y="459860"/>
                  </a:cubicBezTo>
                  <a:close/>
                  <a:moveTo>
                    <a:pt x="407023" y="407286"/>
                  </a:moveTo>
                  <a:cubicBezTo>
                    <a:pt x="392505" y="421804"/>
                    <a:pt x="368968" y="421803"/>
                    <a:pt x="354450" y="407286"/>
                  </a:cubicBezTo>
                  <a:cubicBezTo>
                    <a:pt x="339933" y="392768"/>
                    <a:pt x="339933" y="369231"/>
                    <a:pt x="354451" y="354713"/>
                  </a:cubicBezTo>
                  <a:cubicBezTo>
                    <a:pt x="368969" y="340196"/>
                    <a:pt x="392505" y="340196"/>
                    <a:pt x="407023" y="354713"/>
                  </a:cubicBezTo>
                  <a:cubicBezTo>
                    <a:pt x="421541" y="369230"/>
                    <a:pt x="421542" y="392767"/>
                    <a:pt x="407025" y="407285"/>
                  </a:cubicBezTo>
                  <a:cubicBezTo>
                    <a:pt x="407024" y="407285"/>
                    <a:pt x="407024" y="407286"/>
                    <a:pt x="407023" y="407286"/>
                  </a:cubicBezTo>
                  <a:close/>
                  <a:moveTo>
                    <a:pt x="398261" y="223281"/>
                  </a:moveTo>
                  <a:cubicBezTo>
                    <a:pt x="388583" y="232960"/>
                    <a:pt x="372891" y="232960"/>
                    <a:pt x="363213" y="223281"/>
                  </a:cubicBezTo>
                  <a:cubicBezTo>
                    <a:pt x="353535" y="213603"/>
                    <a:pt x="353535" y="197912"/>
                    <a:pt x="363213" y="188234"/>
                  </a:cubicBezTo>
                  <a:cubicBezTo>
                    <a:pt x="372891" y="178556"/>
                    <a:pt x="388583" y="178556"/>
                    <a:pt x="398261" y="188234"/>
                  </a:cubicBezTo>
                  <a:cubicBezTo>
                    <a:pt x="407939" y="197912"/>
                    <a:pt x="407939" y="213603"/>
                    <a:pt x="398262" y="223280"/>
                  </a:cubicBezTo>
                  <a:cubicBezTo>
                    <a:pt x="398261" y="223281"/>
                    <a:pt x="398261" y="223281"/>
                    <a:pt x="398261" y="22328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5" name="Group 21">
            <a:extLst>
              <a:ext uri="{FF2B5EF4-FFF2-40B4-BE49-F238E27FC236}">
                <a16:creationId xmlns:a16="http://schemas.microsoft.com/office/drawing/2014/main" id="{FED2291C-EDDE-A8D3-0D1D-CBED60D6A6C1}"/>
              </a:ext>
            </a:extLst>
          </p:cNvPr>
          <p:cNvGrpSpPr/>
          <p:nvPr/>
        </p:nvGrpSpPr>
        <p:grpSpPr>
          <a:xfrm>
            <a:off x="5289255" y="4205437"/>
            <a:ext cx="988696" cy="988690"/>
            <a:chOff x="4332290" y="3904797"/>
            <a:chExt cx="988696" cy="988690"/>
          </a:xfrm>
          <a:noFill/>
        </p:grpSpPr>
        <p:sp>
          <p:nvSpPr>
            <p:cNvPr id="26" name="Rectangle: Rounded Corners 60">
              <a:extLst>
                <a:ext uri="{FF2B5EF4-FFF2-40B4-BE49-F238E27FC236}">
                  <a16:creationId xmlns:a16="http://schemas.microsoft.com/office/drawing/2014/main" id="{223A6EED-1310-29E0-24DE-7CC4AD85B0E5}"/>
                </a:ext>
              </a:extLst>
            </p:cNvPr>
            <p:cNvSpPr/>
            <p:nvPr/>
          </p:nvSpPr>
          <p:spPr>
            <a:xfrm>
              <a:off x="4332290" y="3904797"/>
              <a:ext cx="988696" cy="988690"/>
            </a:xfrm>
            <a:prstGeom prst="roundRect">
              <a:avLst>
                <a:gd name="adj" fmla="val 24982"/>
              </a:avLst>
            </a:prstGeom>
            <a:grpFill/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10284E"/>
                </a:solidFill>
              </a:endParaRPr>
            </a:p>
          </p:txBody>
        </p:sp>
        <p:sp>
          <p:nvSpPr>
            <p:cNvPr id="27" name="Graphic 100" descr="Lungs with virus with solid fill">
              <a:extLst>
                <a:ext uri="{FF2B5EF4-FFF2-40B4-BE49-F238E27FC236}">
                  <a16:creationId xmlns:a16="http://schemas.microsoft.com/office/drawing/2014/main" id="{B5215B4C-C107-6A1D-E349-C2EEB095A54B}"/>
                </a:ext>
              </a:extLst>
            </p:cNvPr>
            <p:cNvSpPr/>
            <p:nvPr/>
          </p:nvSpPr>
          <p:spPr>
            <a:xfrm>
              <a:off x="4553257" y="4133249"/>
              <a:ext cx="546762" cy="531787"/>
            </a:xfrm>
            <a:custGeom>
              <a:avLst/>
              <a:gdLst>
                <a:gd name="connsiteX0" fmla="*/ 82206 w 762010"/>
                <a:gd name="connsiteY0" fmla="*/ 741140 h 741140"/>
                <a:gd name="connsiteX1" fmla="*/ 297757 w 762010"/>
                <a:gd name="connsiteY1" fmla="*/ 602266 h 741140"/>
                <a:gd name="connsiteX2" fmla="*/ 334237 w 762010"/>
                <a:gd name="connsiteY2" fmla="*/ 368522 h 741140"/>
                <a:gd name="connsiteX3" fmla="*/ 381005 w 762010"/>
                <a:gd name="connsiteY3" fmla="*/ 335852 h 741140"/>
                <a:gd name="connsiteX4" fmla="*/ 427773 w 762010"/>
                <a:gd name="connsiteY4" fmla="*/ 368522 h 741140"/>
                <a:gd name="connsiteX5" fmla="*/ 464254 w 762010"/>
                <a:gd name="connsiteY5" fmla="*/ 602266 h 741140"/>
                <a:gd name="connsiteX6" fmla="*/ 679804 w 762010"/>
                <a:gd name="connsiteY6" fmla="*/ 741140 h 741140"/>
                <a:gd name="connsiteX7" fmla="*/ 702093 w 762010"/>
                <a:gd name="connsiteY7" fmla="*/ 725234 h 741140"/>
                <a:gd name="connsiteX8" fmla="*/ 762005 w 762010"/>
                <a:gd name="connsiteY8" fmla="*/ 494538 h 741140"/>
                <a:gd name="connsiteX9" fmla="*/ 519594 w 762010"/>
                <a:gd name="connsiteY9" fmla="*/ 95250 h 741140"/>
                <a:gd name="connsiteX10" fmla="*/ 466063 w 762010"/>
                <a:gd name="connsiteY10" fmla="*/ 99632 h 741140"/>
                <a:gd name="connsiteX11" fmla="*/ 451014 w 762010"/>
                <a:gd name="connsiteY11" fmla="*/ 209836 h 741140"/>
                <a:gd name="connsiteX12" fmla="*/ 431964 w 762010"/>
                <a:gd name="connsiteY12" fmla="*/ 219932 h 741140"/>
                <a:gd name="connsiteX13" fmla="*/ 419105 w 762010"/>
                <a:gd name="connsiteY13" fmla="*/ 190500 h 741140"/>
                <a:gd name="connsiteX14" fmla="*/ 419105 w 762010"/>
                <a:gd name="connsiteY14" fmla="*/ 0 h 741140"/>
                <a:gd name="connsiteX15" fmla="*/ 400055 w 762010"/>
                <a:gd name="connsiteY15" fmla="*/ 0 h 741140"/>
                <a:gd name="connsiteX16" fmla="*/ 400055 w 762010"/>
                <a:gd name="connsiteY16" fmla="*/ 19050 h 741140"/>
                <a:gd name="connsiteX17" fmla="*/ 361955 w 762010"/>
                <a:gd name="connsiteY17" fmla="*/ 19050 h 741140"/>
                <a:gd name="connsiteX18" fmla="*/ 361955 w 762010"/>
                <a:gd name="connsiteY18" fmla="*/ 0 h 741140"/>
                <a:gd name="connsiteX19" fmla="*/ 342905 w 762010"/>
                <a:gd name="connsiteY19" fmla="*/ 0 h 741140"/>
                <a:gd name="connsiteX20" fmla="*/ 342905 w 762010"/>
                <a:gd name="connsiteY20" fmla="*/ 190500 h 741140"/>
                <a:gd name="connsiteX21" fmla="*/ 330142 w 762010"/>
                <a:gd name="connsiteY21" fmla="*/ 220313 h 741140"/>
                <a:gd name="connsiteX22" fmla="*/ 311092 w 762010"/>
                <a:gd name="connsiteY22" fmla="*/ 210217 h 741140"/>
                <a:gd name="connsiteX23" fmla="*/ 296042 w 762010"/>
                <a:gd name="connsiteY23" fmla="*/ 100013 h 741140"/>
                <a:gd name="connsiteX24" fmla="*/ 242416 w 762010"/>
                <a:gd name="connsiteY24" fmla="*/ 95250 h 741140"/>
                <a:gd name="connsiteX25" fmla="*/ 5 w 762010"/>
                <a:gd name="connsiteY25" fmla="*/ 494538 h 741140"/>
                <a:gd name="connsiteX26" fmla="*/ 59917 w 762010"/>
                <a:gd name="connsiteY26" fmla="*/ 725234 h 741140"/>
                <a:gd name="connsiteX27" fmla="*/ 82206 w 762010"/>
                <a:gd name="connsiteY27" fmla="*/ 741140 h 741140"/>
                <a:gd name="connsiteX28" fmla="*/ 604843 w 762010"/>
                <a:gd name="connsiteY28" fmla="*/ 619129 h 741140"/>
                <a:gd name="connsiteX29" fmla="*/ 590555 w 762010"/>
                <a:gd name="connsiteY29" fmla="*/ 604842 h 741140"/>
                <a:gd name="connsiteX30" fmla="*/ 604843 w 762010"/>
                <a:gd name="connsiteY30" fmla="*/ 590554 h 741140"/>
                <a:gd name="connsiteX31" fmla="*/ 619130 w 762010"/>
                <a:gd name="connsiteY31" fmla="*/ 604842 h 741140"/>
                <a:gd name="connsiteX32" fmla="*/ 604843 w 762010"/>
                <a:gd name="connsiteY32" fmla="*/ 619129 h 741140"/>
                <a:gd name="connsiteX33" fmla="*/ 570589 w 762010"/>
                <a:gd name="connsiteY33" fmla="*/ 376138 h 741140"/>
                <a:gd name="connsiteX34" fmla="*/ 590318 w 762010"/>
                <a:gd name="connsiteY34" fmla="*/ 395868 h 741140"/>
                <a:gd name="connsiteX35" fmla="*/ 604843 w 762010"/>
                <a:gd name="connsiteY35" fmla="*/ 389809 h 741140"/>
                <a:gd name="connsiteX36" fmla="*/ 604843 w 762010"/>
                <a:gd name="connsiteY36" fmla="*/ 361952 h 741140"/>
                <a:gd name="connsiteX37" fmla="*/ 623893 w 762010"/>
                <a:gd name="connsiteY37" fmla="*/ 361952 h 741140"/>
                <a:gd name="connsiteX38" fmla="*/ 623893 w 762010"/>
                <a:gd name="connsiteY38" fmla="*/ 389809 h 741140"/>
                <a:gd name="connsiteX39" fmla="*/ 638416 w 762010"/>
                <a:gd name="connsiteY39" fmla="*/ 395867 h 741140"/>
                <a:gd name="connsiteX40" fmla="*/ 658146 w 762010"/>
                <a:gd name="connsiteY40" fmla="*/ 376138 h 741140"/>
                <a:gd name="connsiteX41" fmla="*/ 671615 w 762010"/>
                <a:gd name="connsiteY41" fmla="*/ 389606 h 741140"/>
                <a:gd name="connsiteX42" fmla="*/ 651886 w 762010"/>
                <a:gd name="connsiteY42" fmla="*/ 409337 h 741140"/>
                <a:gd name="connsiteX43" fmla="*/ 657946 w 762010"/>
                <a:gd name="connsiteY43" fmla="*/ 423865 h 741140"/>
                <a:gd name="connsiteX44" fmla="*/ 685805 w 762010"/>
                <a:gd name="connsiteY44" fmla="*/ 423865 h 741140"/>
                <a:gd name="connsiteX45" fmla="*/ 685805 w 762010"/>
                <a:gd name="connsiteY45" fmla="*/ 442915 h 741140"/>
                <a:gd name="connsiteX46" fmla="*/ 657946 w 762010"/>
                <a:gd name="connsiteY46" fmla="*/ 442915 h 741140"/>
                <a:gd name="connsiteX47" fmla="*/ 651886 w 762010"/>
                <a:gd name="connsiteY47" fmla="*/ 457438 h 741140"/>
                <a:gd name="connsiteX48" fmla="*/ 671615 w 762010"/>
                <a:gd name="connsiteY48" fmla="*/ 477168 h 741140"/>
                <a:gd name="connsiteX49" fmla="*/ 658146 w 762010"/>
                <a:gd name="connsiteY49" fmla="*/ 490638 h 741140"/>
                <a:gd name="connsiteX50" fmla="*/ 638416 w 762010"/>
                <a:gd name="connsiteY50" fmla="*/ 470908 h 741140"/>
                <a:gd name="connsiteX51" fmla="*/ 623893 w 762010"/>
                <a:gd name="connsiteY51" fmla="*/ 476966 h 741140"/>
                <a:gd name="connsiteX52" fmla="*/ 623893 w 762010"/>
                <a:gd name="connsiteY52" fmla="*/ 504822 h 741140"/>
                <a:gd name="connsiteX53" fmla="*/ 604843 w 762010"/>
                <a:gd name="connsiteY53" fmla="*/ 504822 h 741140"/>
                <a:gd name="connsiteX54" fmla="*/ 604843 w 762010"/>
                <a:gd name="connsiteY54" fmla="*/ 476966 h 741140"/>
                <a:gd name="connsiteX55" fmla="*/ 590319 w 762010"/>
                <a:gd name="connsiteY55" fmla="*/ 470907 h 741140"/>
                <a:gd name="connsiteX56" fmla="*/ 570589 w 762010"/>
                <a:gd name="connsiteY56" fmla="*/ 490638 h 741140"/>
                <a:gd name="connsiteX57" fmla="*/ 557120 w 762010"/>
                <a:gd name="connsiteY57" fmla="*/ 477168 h 741140"/>
                <a:gd name="connsiteX58" fmla="*/ 576849 w 762010"/>
                <a:gd name="connsiteY58" fmla="*/ 457438 h 741140"/>
                <a:gd name="connsiteX59" fmla="*/ 570790 w 762010"/>
                <a:gd name="connsiteY59" fmla="*/ 442915 h 741140"/>
                <a:gd name="connsiteX60" fmla="*/ 542930 w 762010"/>
                <a:gd name="connsiteY60" fmla="*/ 442915 h 741140"/>
                <a:gd name="connsiteX61" fmla="*/ 542930 w 762010"/>
                <a:gd name="connsiteY61" fmla="*/ 423865 h 741140"/>
                <a:gd name="connsiteX62" fmla="*/ 570789 w 762010"/>
                <a:gd name="connsiteY62" fmla="*/ 423865 h 741140"/>
                <a:gd name="connsiteX63" fmla="*/ 576849 w 762010"/>
                <a:gd name="connsiteY63" fmla="*/ 409337 h 741140"/>
                <a:gd name="connsiteX64" fmla="*/ 557120 w 762010"/>
                <a:gd name="connsiteY64" fmla="*/ 389606 h 741140"/>
                <a:gd name="connsiteX65" fmla="*/ 538168 w 762010"/>
                <a:gd name="connsiteY65" fmla="*/ 276225 h 741140"/>
                <a:gd name="connsiteX66" fmla="*/ 552455 w 762010"/>
                <a:gd name="connsiteY66" fmla="*/ 290513 h 741140"/>
                <a:gd name="connsiteX67" fmla="*/ 538168 w 762010"/>
                <a:gd name="connsiteY67" fmla="*/ 304800 h 741140"/>
                <a:gd name="connsiteX68" fmla="*/ 523880 w 762010"/>
                <a:gd name="connsiteY68" fmla="*/ 290513 h 741140"/>
                <a:gd name="connsiteX69" fmla="*/ 538168 w 762010"/>
                <a:gd name="connsiteY69" fmla="*/ 276225 h 741140"/>
                <a:gd name="connsiteX70" fmla="*/ 361955 w 762010"/>
                <a:gd name="connsiteY70" fmla="*/ 38100 h 741140"/>
                <a:gd name="connsiteX71" fmla="*/ 400055 w 762010"/>
                <a:gd name="connsiteY71" fmla="*/ 38100 h 741140"/>
                <a:gd name="connsiteX72" fmla="*/ 400055 w 762010"/>
                <a:gd name="connsiteY72" fmla="*/ 57150 h 741140"/>
                <a:gd name="connsiteX73" fmla="*/ 361955 w 762010"/>
                <a:gd name="connsiteY73" fmla="*/ 57150 h 741140"/>
                <a:gd name="connsiteX74" fmla="*/ 361955 w 762010"/>
                <a:gd name="connsiteY74" fmla="*/ 76200 h 741140"/>
                <a:gd name="connsiteX75" fmla="*/ 400055 w 762010"/>
                <a:gd name="connsiteY75" fmla="*/ 76200 h 741140"/>
                <a:gd name="connsiteX76" fmla="*/ 400055 w 762010"/>
                <a:gd name="connsiteY76" fmla="*/ 95250 h 741140"/>
                <a:gd name="connsiteX77" fmla="*/ 361955 w 762010"/>
                <a:gd name="connsiteY77" fmla="*/ 95250 h 741140"/>
                <a:gd name="connsiteX78" fmla="*/ 361955 w 762010"/>
                <a:gd name="connsiteY78" fmla="*/ 114300 h 741140"/>
                <a:gd name="connsiteX79" fmla="*/ 400055 w 762010"/>
                <a:gd name="connsiteY79" fmla="*/ 114300 h 741140"/>
                <a:gd name="connsiteX80" fmla="*/ 400055 w 762010"/>
                <a:gd name="connsiteY80" fmla="*/ 133350 h 741140"/>
                <a:gd name="connsiteX81" fmla="*/ 361955 w 762010"/>
                <a:gd name="connsiteY81" fmla="*/ 133350 h 741140"/>
                <a:gd name="connsiteX82" fmla="*/ 361955 w 762010"/>
                <a:gd name="connsiteY82" fmla="*/ 152400 h 741140"/>
                <a:gd name="connsiteX83" fmla="*/ 400055 w 762010"/>
                <a:gd name="connsiteY83" fmla="*/ 152400 h 741140"/>
                <a:gd name="connsiteX84" fmla="*/ 400055 w 762010"/>
                <a:gd name="connsiteY84" fmla="*/ 171450 h 741140"/>
                <a:gd name="connsiteX85" fmla="*/ 361955 w 762010"/>
                <a:gd name="connsiteY85" fmla="*/ 171450 h 741140"/>
                <a:gd name="connsiteX86" fmla="*/ 181845 w 762010"/>
                <a:gd name="connsiteY86" fmla="*/ 277418 h 741140"/>
                <a:gd name="connsiteX87" fmla="*/ 201032 w 762010"/>
                <a:gd name="connsiteY87" fmla="*/ 277418 h 741140"/>
                <a:gd name="connsiteX88" fmla="*/ 203469 w 762010"/>
                <a:gd name="connsiteY88" fmla="*/ 271536 h 741140"/>
                <a:gd name="connsiteX89" fmla="*/ 189900 w 762010"/>
                <a:gd name="connsiteY89" fmla="*/ 257968 h 741140"/>
                <a:gd name="connsiteX90" fmla="*/ 201686 w 762010"/>
                <a:gd name="connsiteY90" fmla="*/ 246182 h 741140"/>
                <a:gd name="connsiteX91" fmla="*/ 215254 w 762010"/>
                <a:gd name="connsiteY91" fmla="*/ 259750 h 741140"/>
                <a:gd name="connsiteX92" fmla="*/ 221136 w 762010"/>
                <a:gd name="connsiteY92" fmla="*/ 257313 h 741140"/>
                <a:gd name="connsiteX93" fmla="*/ 221136 w 762010"/>
                <a:gd name="connsiteY93" fmla="*/ 238127 h 741140"/>
                <a:gd name="connsiteX94" fmla="*/ 237804 w 762010"/>
                <a:gd name="connsiteY94" fmla="*/ 238127 h 741140"/>
                <a:gd name="connsiteX95" fmla="*/ 237804 w 762010"/>
                <a:gd name="connsiteY95" fmla="*/ 257314 h 741140"/>
                <a:gd name="connsiteX96" fmla="*/ 243682 w 762010"/>
                <a:gd name="connsiteY96" fmla="*/ 259750 h 741140"/>
                <a:gd name="connsiteX97" fmla="*/ 257250 w 762010"/>
                <a:gd name="connsiteY97" fmla="*/ 246182 h 741140"/>
                <a:gd name="connsiteX98" fmla="*/ 269035 w 762010"/>
                <a:gd name="connsiteY98" fmla="*/ 257968 h 741140"/>
                <a:gd name="connsiteX99" fmla="*/ 255468 w 762010"/>
                <a:gd name="connsiteY99" fmla="*/ 271535 h 741140"/>
                <a:gd name="connsiteX100" fmla="*/ 257905 w 762010"/>
                <a:gd name="connsiteY100" fmla="*/ 277418 h 741140"/>
                <a:gd name="connsiteX101" fmla="*/ 277095 w 762010"/>
                <a:gd name="connsiteY101" fmla="*/ 277418 h 741140"/>
                <a:gd name="connsiteX102" fmla="*/ 277095 w 762010"/>
                <a:gd name="connsiteY102" fmla="*/ 294086 h 741140"/>
                <a:gd name="connsiteX103" fmla="*/ 257903 w 762010"/>
                <a:gd name="connsiteY103" fmla="*/ 294086 h 741140"/>
                <a:gd name="connsiteX104" fmla="*/ 255468 w 762010"/>
                <a:gd name="connsiteY104" fmla="*/ 299964 h 741140"/>
                <a:gd name="connsiteX105" fmla="*/ 269035 w 762010"/>
                <a:gd name="connsiteY105" fmla="*/ 313532 h 741140"/>
                <a:gd name="connsiteX106" fmla="*/ 257250 w 762010"/>
                <a:gd name="connsiteY106" fmla="*/ 325317 h 741140"/>
                <a:gd name="connsiteX107" fmla="*/ 243682 w 762010"/>
                <a:gd name="connsiteY107" fmla="*/ 311751 h 741140"/>
                <a:gd name="connsiteX108" fmla="*/ 237804 w 762010"/>
                <a:gd name="connsiteY108" fmla="*/ 314185 h 741140"/>
                <a:gd name="connsiteX109" fmla="*/ 237804 w 762010"/>
                <a:gd name="connsiteY109" fmla="*/ 333377 h 741140"/>
                <a:gd name="connsiteX110" fmla="*/ 221136 w 762010"/>
                <a:gd name="connsiteY110" fmla="*/ 333377 h 741140"/>
                <a:gd name="connsiteX111" fmla="*/ 221136 w 762010"/>
                <a:gd name="connsiteY111" fmla="*/ 314186 h 741140"/>
                <a:gd name="connsiteX112" fmla="*/ 215254 w 762010"/>
                <a:gd name="connsiteY112" fmla="*/ 311750 h 741140"/>
                <a:gd name="connsiteX113" fmla="*/ 201686 w 762010"/>
                <a:gd name="connsiteY113" fmla="*/ 325317 h 741140"/>
                <a:gd name="connsiteX114" fmla="*/ 189900 w 762010"/>
                <a:gd name="connsiteY114" fmla="*/ 313532 h 741140"/>
                <a:gd name="connsiteX115" fmla="*/ 203468 w 762010"/>
                <a:gd name="connsiteY115" fmla="*/ 299964 h 741140"/>
                <a:gd name="connsiteX116" fmla="*/ 201033 w 762010"/>
                <a:gd name="connsiteY116" fmla="*/ 294086 h 741140"/>
                <a:gd name="connsiteX117" fmla="*/ 181845 w 762010"/>
                <a:gd name="connsiteY117" fmla="*/ 294086 h 741140"/>
                <a:gd name="connsiteX118" fmla="*/ 119939 w 762010"/>
                <a:gd name="connsiteY118" fmla="*/ 361952 h 741140"/>
                <a:gd name="connsiteX119" fmla="*/ 134227 w 762010"/>
                <a:gd name="connsiteY119" fmla="*/ 376240 h 741140"/>
                <a:gd name="connsiteX120" fmla="*/ 119939 w 762010"/>
                <a:gd name="connsiteY120" fmla="*/ 390527 h 741140"/>
                <a:gd name="connsiteX121" fmla="*/ 105652 w 762010"/>
                <a:gd name="connsiteY121" fmla="*/ 376240 h 741140"/>
                <a:gd name="connsiteX122" fmla="*/ 119939 w 762010"/>
                <a:gd name="connsiteY122" fmla="*/ 361952 h 741140"/>
                <a:gd name="connsiteX123" fmla="*/ 86585 w 762010"/>
                <a:gd name="connsiteY123" fmla="*/ 514357 h 741140"/>
                <a:gd name="connsiteX124" fmla="*/ 111554 w 762010"/>
                <a:gd name="connsiteY124" fmla="*/ 514357 h 741140"/>
                <a:gd name="connsiteX125" fmla="*/ 117069 w 762010"/>
                <a:gd name="connsiteY125" fmla="*/ 501153 h 741140"/>
                <a:gd name="connsiteX126" fmla="*/ 99381 w 762010"/>
                <a:gd name="connsiteY126" fmla="*/ 483465 h 741140"/>
                <a:gd name="connsiteX127" fmla="*/ 112850 w 762010"/>
                <a:gd name="connsiteY127" fmla="*/ 469997 h 741140"/>
                <a:gd name="connsiteX128" fmla="*/ 130537 w 762010"/>
                <a:gd name="connsiteY128" fmla="*/ 487684 h 741140"/>
                <a:gd name="connsiteX129" fmla="*/ 143741 w 762010"/>
                <a:gd name="connsiteY129" fmla="*/ 482166 h 741140"/>
                <a:gd name="connsiteX130" fmla="*/ 143741 w 762010"/>
                <a:gd name="connsiteY130" fmla="*/ 457202 h 741140"/>
                <a:gd name="connsiteX131" fmla="*/ 162791 w 762010"/>
                <a:gd name="connsiteY131" fmla="*/ 457202 h 741140"/>
                <a:gd name="connsiteX132" fmla="*/ 162791 w 762010"/>
                <a:gd name="connsiteY132" fmla="*/ 482166 h 741140"/>
                <a:gd name="connsiteX133" fmla="*/ 175996 w 762010"/>
                <a:gd name="connsiteY133" fmla="*/ 487683 h 741140"/>
                <a:gd name="connsiteX134" fmla="*/ 193682 w 762010"/>
                <a:gd name="connsiteY134" fmla="*/ 469997 h 741140"/>
                <a:gd name="connsiteX135" fmla="*/ 207151 w 762010"/>
                <a:gd name="connsiteY135" fmla="*/ 483465 h 741140"/>
                <a:gd name="connsiteX136" fmla="*/ 189464 w 762010"/>
                <a:gd name="connsiteY136" fmla="*/ 501151 h 741140"/>
                <a:gd name="connsiteX137" fmla="*/ 194981 w 762010"/>
                <a:gd name="connsiteY137" fmla="*/ 514357 h 741140"/>
                <a:gd name="connsiteX138" fmla="*/ 219945 w 762010"/>
                <a:gd name="connsiteY138" fmla="*/ 514357 h 741140"/>
                <a:gd name="connsiteX139" fmla="*/ 219945 w 762010"/>
                <a:gd name="connsiteY139" fmla="*/ 533407 h 741140"/>
                <a:gd name="connsiteX140" fmla="*/ 194981 w 762010"/>
                <a:gd name="connsiteY140" fmla="*/ 533407 h 741140"/>
                <a:gd name="connsiteX141" fmla="*/ 189465 w 762010"/>
                <a:gd name="connsiteY141" fmla="*/ 546609 h 741140"/>
                <a:gd name="connsiteX142" fmla="*/ 207150 w 762010"/>
                <a:gd name="connsiteY142" fmla="*/ 564293 h 741140"/>
                <a:gd name="connsiteX143" fmla="*/ 193682 w 762010"/>
                <a:gd name="connsiteY143" fmla="*/ 577762 h 741140"/>
                <a:gd name="connsiteX144" fmla="*/ 175996 w 762010"/>
                <a:gd name="connsiteY144" fmla="*/ 560077 h 741140"/>
                <a:gd name="connsiteX145" fmla="*/ 162790 w 762010"/>
                <a:gd name="connsiteY145" fmla="*/ 565593 h 741140"/>
                <a:gd name="connsiteX146" fmla="*/ 162790 w 762010"/>
                <a:gd name="connsiteY146" fmla="*/ 590562 h 741140"/>
                <a:gd name="connsiteX147" fmla="*/ 143740 w 762010"/>
                <a:gd name="connsiteY147" fmla="*/ 590562 h 741140"/>
                <a:gd name="connsiteX148" fmla="*/ 143740 w 762010"/>
                <a:gd name="connsiteY148" fmla="*/ 565594 h 741140"/>
                <a:gd name="connsiteX149" fmla="*/ 130536 w 762010"/>
                <a:gd name="connsiteY149" fmla="*/ 560077 h 741140"/>
                <a:gd name="connsiteX150" fmla="*/ 112850 w 762010"/>
                <a:gd name="connsiteY150" fmla="*/ 577763 h 741140"/>
                <a:gd name="connsiteX151" fmla="*/ 99380 w 762010"/>
                <a:gd name="connsiteY151" fmla="*/ 564294 h 741140"/>
                <a:gd name="connsiteX152" fmla="*/ 117068 w 762010"/>
                <a:gd name="connsiteY152" fmla="*/ 546607 h 741140"/>
                <a:gd name="connsiteX153" fmla="*/ 111554 w 762010"/>
                <a:gd name="connsiteY153" fmla="*/ 533407 h 741140"/>
                <a:gd name="connsiteX154" fmla="*/ 86585 w 762010"/>
                <a:gd name="connsiteY154" fmla="*/ 533407 h 741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762010" h="741140">
                  <a:moveTo>
                    <a:pt x="82206" y="741140"/>
                  </a:moveTo>
                  <a:cubicBezTo>
                    <a:pt x="154120" y="741140"/>
                    <a:pt x="275849" y="668084"/>
                    <a:pt x="297757" y="602266"/>
                  </a:cubicBezTo>
                  <a:cubicBezTo>
                    <a:pt x="319664" y="536448"/>
                    <a:pt x="309853" y="405956"/>
                    <a:pt x="334237" y="368522"/>
                  </a:cubicBezTo>
                  <a:cubicBezTo>
                    <a:pt x="344535" y="351537"/>
                    <a:pt x="361513" y="339675"/>
                    <a:pt x="381005" y="335852"/>
                  </a:cubicBezTo>
                  <a:cubicBezTo>
                    <a:pt x="400497" y="339676"/>
                    <a:pt x="417475" y="351537"/>
                    <a:pt x="427773" y="368522"/>
                  </a:cubicBezTo>
                  <a:cubicBezTo>
                    <a:pt x="452157" y="405956"/>
                    <a:pt x="442346" y="536543"/>
                    <a:pt x="464254" y="602266"/>
                  </a:cubicBezTo>
                  <a:cubicBezTo>
                    <a:pt x="486161" y="667988"/>
                    <a:pt x="607891" y="741140"/>
                    <a:pt x="679804" y="741140"/>
                  </a:cubicBezTo>
                  <a:cubicBezTo>
                    <a:pt x="689329" y="741140"/>
                    <a:pt x="700093" y="727996"/>
                    <a:pt x="702093" y="725234"/>
                  </a:cubicBezTo>
                  <a:cubicBezTo>
                    <a:pt x="741734" y="654833"/>
                    <a:pt x="762380" y="575331"/>
                    <a:pt x="762005" y="494538"/>
                  </a:cubicBezTo>
                  <a:cubicBezTo>
                    <a:pt x="762005" y="312515"/>
                    <a:pt x="661326" y="157258"/>
                    <a:pt x="519594" y="95250"/>
                  </a:cubicBezTo>
                  <a:cubicBezTo>
                    <a:pt x="495781" y="85725"/>
                    <a:pt x="474445" y="82868"/>
                    <a:pt x="466063" y="99632"/>
                  </a:cubicBezTo>
                  <a:cubicBezTo>
                    <a:pt x="455110" y="121539"/>
                    <a:pt x="458634" y="196310"/>
                    <a:pt x="451014" y="209836"/>
                  </a:cubicBezTo>
                  <a:cubicBezTo>
                    <a:pt x="447927" y="217352"/>
                    <a:pt x="439917" y="221597"/>
                    <a:pt x="431964" y="219932"/>
                  </a:cubicBezTo>
                  <a:cubicBezTo>
                    <a:pt x="419105" y="219075"/>
                    <a:pt x="419105" y="190500"/>
                    <a:pt x="419105" y="190500"/>
                  </a:cubicBezTo>
                  <a:lnTo>
                    <a:pt x="419105" y="0"/>
                  </a:lnTo>
                  <a:lnTo>
                    <a:pt x="400055" y="0"/>
                  </a:lnTo>
                  <a:lnTo>
                    <a:pt x="400055" y="19050"/>
                  </a:lnTo>
                  <a:lnTo>
                    <a:pt x="361955" y="19050"/>
                  </a:lnTo>
                  <a:lnTo>
                    <a:pt x="361955" y="0"/>
                  </a:lnTo>
                  <a:lnTo>
                    <a:pt x="342905" y="0"/>
                  </a:lnTo>
                  <a:lnTo>
                    <a:pt x="342905" y="190500"/>
                  </a:lnTo>
                  <a:cubicBezTo>
                    <a:pt x="342905" y="190500"/>
                    <a:pt x="342905" y="219075"/>
                    <a:pt x="330142" y="220313"/>
                  </a:cubicBezTo>
                  <a:cubicBezTo>
                    <a:pt x="322188" y="221978"/>
                    <a:pt x="314179" y="217733"/>
                    <a:pt x="311092" y="210217"/>
                  </a:cubicBezTo>
                  <a:cubicBezTo>
                    <a:pt x="303472" y="196691"/>
                    <a:pt x="306996" y="121920"/>
                    <a:pt x="296042" y="100013"/>
                  </a:cubicBezTo>
                  <a:cubicBezTo>
                    <a:pt x="287565" y="83249"/>
                    <a:pt x="266705" y="85725"/>
                    <a:pt x="242416" y="95250"/>
                  </a:cubicBezTo>
                  <a:cubicBezTo>
                    <a:pt x="100684" y="157258"/>
                    <a:pt x="5" y="312515"/>
                    <a:pt x="5" y="494538"/>
                  </a:cubicBezTo>
                  <a:cubicBezTo>
                    <a:pt x="-371" y="575331"/>
                    <a:pt x="20276" y="654833"/>
                    <a:pt x="59917" y="725234"/>
                  </a:cubicBezTo>
                  <a:cubicBezTo>
                    <a:pt x="61918" y="727996"/>
                    <a:pt x="72395" y="741140"/>
                    <a:pt x="82206" y="741140"/>
                  </a:cubicBezTo>
                  <a:close/>
                  <a:moveTo>
                    <a:pt x="604843" y="619129"/>
                  </a:moveTo>
                  <a:cubicBezTo>
                    <a:pt x="596952" y="619129"/>
                    <a:pt x="590555" y="612732"/>
                    <a:pt x="590555" y="604842"/>
                  </a:cubicBezTo>
                  <a:cubicBezTo>
                    <a:pt x="590555" y="596950"/>
                    <a:pt x="596952" y="590554"/>
                    <a:pt x="604843" y="590554"/>
                  </a:cubicBezTo>
                  <a:cubicBezTo>
                    <a:pt x="612733" y="590554"/>
                    <a:pt x="619130" y="596950"/>
                    <a:pt x="619130" y="604842"/>
                  </a:cubicBezTo>
                  <a:cubicBezTo>
                    <a:pt x="619130" y="612732"/>
                    <a:pt x="612733" y="619129"/>
                    <a:pt x="604843" y="619129"/>
                  </a:cubicBezTo>
                  <a:close/>
                  <a:moveTo>
                    <a:pt x="570589" y="376138"/>
                  </a:moveTo>
                  <a:lnTo>
                    <a:pt x="590318" y="395868"/>
                  </a:lnTo>
                  <a:cubicBezTo>
                    <a:pt x="594759" y="392998"/>
                    <a:pt x="599678" y="390946"/>
                    <a:pt x="604843" y="389809"/>
                  </a:cubicBezTo>
                  <a:lnTo>
                    <a:pt x="604843" y="361952"/>
                  </a:lnTo>
                  <a:lnTo>
                    <a:pt x="623893" y="361952"/>
                  </a:lnTo>
                  <a:lnTo>
                    <a:pt x="623893" y="389809"/>
                  </a:lnTo>
                  <a:cubicBezTo>
                    <a:pt x="629056" y="390945"/>
                    <a:pt x="633976" y="392997"/>
                    <a:pt x="638416" y="395867"/>
                  </a:cubicBezTo>
                  <a:lnTo>
                    <a:pt x="658146" y="376138"/>
                  </a:lnTo>
                  <a:lnTo>
                    <a:pt x="671615" y="389606"/>
                  </a:lnTo>
                  <a:lnTo>
                    <a:pt x="651886" y="409337"/>
                  </a:lnTo>
                  <a:cubicBezTo>
                    <a:pt x="654757" y="413779"/>
                    <a:pt x="656810" y="418699"/>
                    <a:pt x="657946" y="423865"/>
                  </a:cubicBezTo>
                  <a:lnTo>
                    <a:pt x="685805" y="423865"/>
                  </a:lnTo>
                  <a:lnTo>
                    <a:pt x="685805" y="442915"/>
                  </a:lnTo>
                  <a:lnTo>
                    <a:pt x="657946" y="442915"/>
                  </a:lnTo>
                  <a:cubicBezTo>
                    <a:pt x="656808" y="448079"/>
                    <a:pt x="654757" y="452998"/>
                    <a:pt x="651886" y="457438"/>
                  </a:cubicBezTo>
                  <a:lnTo>
                    <a:pt x="671615" y="477168"/>
                  </a:lnTo>
                  <a:lnTo>
                    <a:pt x="658146" y="490638"/>
                  </a:lnTo>
                  <a:lnTo>
                    <a:pt x="638416" y="470908"/>
                  </a:lnTo>
                  <a:cubicBezTo>
                    <a:pt x="633976" y="473778"/>
                    <a:pt x="629057" y="475829"/>
                    <a:pt x="623893" y="476966"/>
                  </a:cubicBezTo>
                  <a:lnTo>
                    <a:pt x="623893" y="504822"/>
                  </a:lnTo>
                  <a:lnTo>
                    <a:pt x="604843" y="504822"/>
                  </a:lnTo>
                  <a:lnTo>
                    <a:pt x="604843" y="476966"/>
                  </a:lnTo>
                  <a:cubicBezTo>
                    <a:pt x="599678" y="475829"/>
                    <a:pt x="594759" y="473777"/>
                    <a:pt x="590319" y="470907"/>
                  </a:cubicBezTo>
                  <a:lnTo>
                    <a:pt x="570589" y="490638"/>
                  </a:lnTo>
                  <a:lnTo>
                    <a:pt x="557120" y="477168"/>
                  </a:lnTo>
                  <a:lnTo>
                    <a:pt x="576849" y="457438"/>
                  </a:lnTo>
                  <a:cubicBezTo>
                    <a:pt x="573979" y="452998"/>
                    <a:pt x="571926" y="448079"/>
                    <a:pt x="570790" y="442915"/>
                  </a:cubicBezTo>
                  <a:lnTo>
                    <a:pt x="542930" y="442915"/>
                  </a:lnTo>
                  <a:lnTo>
                    <a:pt x="542930" y="423865"/>
                  </a:lnTo>
                  <a:lnTo>
                    <a:pt x="570789" y="423865"/>
                  </a:lnTo>
                  <a:cubicBezTo>
                    <a:pt x="571925" y="418699"/>
                    <a:pt x="573978" y="413779"/>
                    <a:pt x="576849" y="409337"/>
                  </a:cubicBezTo>
                  <a:lnTo>
                    <a:pt x="557120" y="389606"/>
                  </a:lnTo>
                  <a:close/>
                  <a:moveTo>
                    <a:pt x="538168" y="276225"/>
                  </a:moveTo>
                  <a:cubicBezTo>
                    <a:pt x="546058" y="276225"/>
                    <a:pt x="552455" y="282622"/>
                    <a:pt x="552455" y="290513"/>
                  </a:cubicBezTo>
                  <a:cubicBezTo>
                    <a:pt x="552455" y="298403"/>
                    <a:pt x="546058" y="304800"/>
                    <a:pt x="538168" y="304800"/>
                  </a:cubicBezTo>
                  <a:cubicBezTo>
                    <a:pt x="530277" y="304800"/>
                    <a:pt x="523880" y="298403"/>
                    <a:pt x="523880" y="290513"/>
                  </a:cubicBezTo>
                  <a:cubicBezTo>
                    <a:pt x="523880" y="282622"/>
                    <a:pt x="530277" y="276225"/>
                    <a:pt x="538168" y="276225"/>
                  </a:cubicBezTo>
                  <a:close/>
                  <a:moveTo>
                    <a:pt x="361955" y="38100"/>
                  </a:moveTo>
                  <a:lnTo>
                    <a:pt x="400055" y="38100"/>
                  </a:lnTo>
                  <a:lnTo>
                    <a:pt x="400055" y="57150"/>
                  </a:lnTo>
                  <a:lnTo>
                    <a:pt x="361955" y="57150"/>
                  </a:lnTo>
                  <a:close/>
                  <a:moveTo>
                    <a:pt x="361955" y="76200"/>
                  </a:moveTo>
                  <a:lnTo>
                    <a:pt x="400055" y="76200"/>
                  </a:lnTo>
                  <a:lnTo>
                    <a:pt x="400055" y="95250"/>
                  </a:lnTo>
                  <a:lnTo>
                    <a:pt x="361955" y="95250"/>
                  </a:lnTo>
                  <a:close/>
                  <a:moveTo>
                    <a:pt x="361955" y="114300"/>
                  </a:moveTo>
                  <a:lnTo>
                    <a:pt x="400055" y="114300"/>
                  </a:lnTo>
                  <a:lnTo>
                    <a:pt x="400055" y="133350"/>
                  </a:lnTo>
                  <a:lnTo>
                    <a:pt x="361955" y="133350"/>
                  </a:lnTo>
                  <a:close/>
                  <a:moveTo>
                    <a:pt x="361955" y="152400"/>
                  </a:moveTo>
                  <a:lnTo>
                    <a:pt x="400055" y="152400"/>
                  </a:lnTo>
                  <a:lnTo>
                    <a:pt x="400055" y="171450"/>
                  </a:lnTo>
                  <a:lnTo>
                    <a:pt x="361955" y="171450"/>
                  </a:lnTo>
                  <a:close/>
                  <a:moveTo>
                    <a:pt x="181845" y="277418"/>
                  </a:moveTo>
                  <a:lnTo>
                    <a:pt x="201032" y="277418"/>
                  </a:lnTo>
                  <a:cubicBezTo>
                    <a:pt x="201629" y="275375"/>
                    <a:pt x="202446" y="273402"/>
                    <a:pt x="203469" y="271536"/>
                  </a:cubicBezTo>
                  <a:lnTo>
                    <a:pt x="189900" y="257968"/>
                  </a:lnTo>
                  <a:lnTo>
                    <a:pt x="201686" y="246182"/>
                  </a:lnTo>
                  <a:lnTo>
                    <a:pt x="215254" y="259750"/>
                  </a:lnTo>
                  <a:cubicBezTo>
                    <a:pt x="217120" y="258727"/>
                    <a:pt x="219093" y="257910"/>
                    <a:pt x="221136" y="257313"/>
                  </a:cubicBezTo>
                  <a:lnTo>
                    <a:pt x="221136" y="238127"/>
                  </a:lnTo>
                  <a:lnTo>
                    <a:pt x="237804" y="238127"/>
                  </a:lnTo>
                  <a:lnTo>
                    <a:pt x="237804" y="257314"/>
                  </a:lnTo>
                  <a:cubicBezTo>
                    <a:pt x="239847" y="257911"/>
                    <a:pt x="241817" y="258728"/>
                    <a:pt x="243682" y="259750"/>
                  </a:cubicBezTo>
                  <a:lnTo>
                    <a:pt x="257250" y="246182"/>
                  </a:lnTo>
                  <a:lnTo>
                    <a:pt x="269035" y="257968"/>
                  </a:lnTo>
                  <a:lnTo>
                    <a:pt x="255468" y="271535"/>
                  </a:lnTo>
                  <a:cubicBezTo>
                    <a:pt x="256491" y="273402"/>
                    <a:pt x="257308" y="275375"/>
                    <a:pt x="257905" y="277418"/>
                  </a:cubicBezTo>
                  <a:lnTo>
                    <a:pt x="277095" y="277418"/>
                  </a:lnTo>
                  <a:lnTo>
                    <a:pt x="277095" y="294086"/>
                  </a:lnTo>
                  <a:lnTo>
                    <a:pt x="257903" y="294086"/>
                  </a:lnTo>
                  <a:cubicBezTo>
                    <a:pt x="257307" y="296129"/>
                    <a:pt x="256491" y="298099"/>
                    <a:pt x="255468" y="299964"/>
                  </a:cubicBezTo>
                  <a:lnTo>
                    <a:pt x="269035" y="313532"/>
                  </a:lnTo>
                  <a:lnTo>
                    <a:pt x="257250" y="325317"/>
                  </a:lnTo>
                  <a:lnTo>
                    <a:pt x="243682" y="311751"/>
                  </a:lnTo>
                  <a:cubicBezTo>
                    <a:pt x="241817" y="312773"/>
                    <a:pt x="239847" y="313589"/>
                    <a:pt x="237804" y="314185"/>
                  </a:cubicBezTo>
                  <a:lnTo>
                    <a:pt x="237804" y="333377"/>
                  </a:lnTo>
                  <a:lnTo>
                    <a:pt x="221136" y="333377"/>
                  </a:lnTo>
                  <a:lnTo>
                    <a:pt x="221136" y="314186"/>
                  </a:lnTo>
                  <a:cubicBezTo>
                    <a:pt x="219093" y="313590"/>
                    <a:pt x="217120" y="312773"/>
                    <a:pt x="215254" y="311750"/>
                  </a:cubicBezTo>
                  <a:lnTo>
                    <a:pt x="201686" y="325317"/>
                  </a:lnTo>
                  <a:lnTo>
                    <a:pt x="189900" y="313532"/>
                  </a:lnTo>
                  <a:lnTo>
                    <a:pt x="203468" y="299964"/>
                  </a:lnTo>
                  <a:cubicBezTo>
                    <a:pt x="202447" y="298099"/>
                    <a:pt x="201630" y="296129"/>
                    <a:pt x="201033" y="294086"/>
                  </a:cubicBezTo>
                  <a:lnTo>
                    <a:pt x="181845" y="294086"/>
                  </a:lnTo>
                  <a:close/>
                  <a:moveTo>
                    <a:pt x="119939" y="361952"/>
                  </a:moveTo>
                  <a:cubicBezTo>
                    <a:pt x="127831" y="361952"/>
                    <a:pt x="134227" y="368349"/>
                    <a:pt x="134227" y="376240"/>
                  </a:cubicBezTo>
                  <a:cubicBezTo>
                    <a:pt x="134227" y="384130"/>
                    <a:pt x="127831" y="390527"/>
                    <a:pt x="119939" y="390527"/>
                  </a:cubicBezTo>
                  <a:cubicBezTo>
                    <a:pt x="112049" y="390527"/>
                    <a:pt x="105652" y="384130"/>
                    <a:pt x="105652" y="376240"/>
                  </a:cubicBezTo>
                  <a:cubicBezTo>
                    <a:pt x="105652" y="368349"/>
                    <a:pt x="112049" y="361952"/>
                    <a:pt x="119939" y="361952"/>
                  </a:cubicBezTo>
                  <a:close/>
                  <a:moveTo>
                    <a:pt x="86585" y="514357"/>
                  </a:moveTo>
                  <a:lnTo>
                    <a:pt x="111554" y="514357"/>
                  </a:lnTo>
                  <a:cubicBezTo>
                    <a:pt x="112633" y="509676"/>
                    <a:pt x="114498" y="505212"/>
                    <a:pt x="117069" y="501153"/>
                  </a:cubicBezTo>
                  <a:lnTo>
                    <a:pt x="99381" y="483465"/>
                  </a:lnTo>
                  <a:lnTo>
                    <a:pt x="112850" y="469997"/>
                  </a:lnTo>
                  <a:lnTo>
                    <a:pt x="130537" y="487684"/>
                  </a:lnTo>
                  <a:cubicBezTo>
                    <a:pt x="134594" y="485111"/>
                    <a:pt x="139060" y="483245"/>
                    <a:pt x="143741" y="482166"/>
                  </a:cubicBezTo>
                  <a:lnTo>
                    <a:pt x="143741" y="457202"/>
                  </a:lnTo>
                  <a:lnTo>
                    <a:pt x="162791" y="457202"/>
                  </a:lnTo>
                  <a:lnTo>
                    <a:pt x="162791" y="482166"/>
                  </a:lnTo>
                  <a:cubicBezTo>
                    <a:pt x="167473" y="483245"/>
                    <a:pt x="171937" y="485111"/>
                    <a:pt x="175996" y="487683"/>
                  </a:cubicBezTo>
                  <a:lnTo>
                    <a:pt x="193682" y="469997"/>
                  </a:lnTo>
                  <a:lnTo>
                    <a:pt x="207151" y="483465"/>
                  </a:lnTo>
                  <a:lnTo>
                    <a:pt x="189464" y="501151"/>
                  </a:lnTo>
                  <a:cubicBezTo>
                    <a:pt x="192036" y="505210"/>
                    <a:pt x="193902" y="509674"/>
                    <a:pt x="194981" y="514357"/>
                  </a:cubicBezTo>
                  <a:lnTo>
                    <a:pt x="219945" y="514357"/>
                  </a:lnTo>
                  <a:lnTo>
                    <a:pt x="219945" y="533407"/>
                  </a:lnTo>
                  <a:lnTo>
                    <a:pt x="194981" y="533407"/>
                  </a:lnTo>
                  <a:cubicBezTo>
                    <a:pt x="193902" y="538087"/>
                    <a:pt x="192037" y="542552"/>
                    <a:pt x="189465" y="546609"/>
                  </a:cubicBezTo>
                  <a:lnTo>
                    <a:pt x="207150" y="564293"/>
                  </a:lnTo>
                  <a:lnTo>
                    <a:pt x="193682" y="577762"/>
                  </a:lnTo>
                  <a:lnTo>
                    <a:pt x="175996" y="560077"/>
                  </a:lnTo>
                  <a:cubicBezTo>
                    <a:pt x="171937" y="562649"/>
                    <a:pt x="167473" y="564514"/>
                    <a:pt x="162790" y="565593"/>
                  </a:cubicBezTo>
                  <a:lnTo>
                    <a:pt x="162790" y="590562"/>
                  </a:lnTo>
                  <a:lnTo>
                    <a:pt x="143740" y="590562"/>
                  </a:lnTo>
                  <a:lnTo>
                    <a:pt x="143740" y="565594"/>
                  </a:lnTo>
                  <a:cubicBezTo>
                    <a:pt x="139059" y="564515"/>
                    <a:pt x="134593" y="562649"/>
                    <a:pt x="130536" y="560077"/>
                  </a:cubicBezTo>
                  <a:lnTo>
                    <a:pt x="112850" y="577763"/>
                  </a:lnTo>
                  <a:lnTo>
                    <a:pt x="99380" y="564294"/>
                  </a:lnTo>
                  <a:lnTo>
                    <a:pt x="117068" y="546607"/>
                  </a:lnTo>
                  <a:cubicBezTo>
                    <a:pt x="114498" y="542550"/>
                    <a:pt x="112633" y="538087"/>
                    <a:pt x="111554" y="533407"/>
                  </a:cubicBezTo>
                  <a:lnTo>
                    <a:pt x="86585" y="533407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8" name="TextBox 50">
            <a:extLst>
              <a:ext uri="{FF2B5EF4-FFF2-40B4-BE49-F238E27FC236}">
                <a16:creationId xmlns:a16="http://schemas.microsoft.com/office/drawing/2014/main" id="{9CF6B56D-97E2-C319-8055-8FF1E17C0A79}"/>
              </a:ext>
            </a:extLst>
          </p:cNvPr>
          <p:cNvSpPr txBox="1"/>
          <p:nvPr/>
        </p:nvSpPr>
        <p:spPr>
          <a:xfrm>
            <a:off x="6383138" y="4289500"/>
            <a:ext cx="2271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cs typeface="Poppins SemiBold" panose="00000700000000000000" pitchFamily="2" charset="0"/>
              </a:rPr>
              <a:t>流行性病毒病情较重</a:t>
            </a:r>
          </a:p>
        </p:txBody>
      </p:sp>
      <p:sp>
        <p:nvSpPr>
          <p:cNvPr id="29" name="TextBox 42">
            <a:extLst>
              <a:ext uri="{FF2B5EF4-FFF2-40B4-BE49-F238E27FC236}">
                <a16:creationId xmlns:a16="http://schemas.microsoft.com/office/drawing/2014/main" id="{CD4E53CF-185B-B5F5-F2A4-A56EEB5EB64A}"/>
              </a:ext>
            </a:extLst>
          </p:cNvPr>
          <p:cNvSpPr txBox="1"/>
          <p:nvPr/>
        </p:nvSpPr>
        <p:spPr>
          <a:xfrm>
            <a:off x="6352122" y="4725434"/>
            <a:ext cx="2544556" cy="11090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chemeClr val="bg1"/>
                </a:solidFill>
                <a:latin typeface="+mn-ea"/>
                <a:cs typeface="+mn-ea"/>
              </a:rPr>
              <a:t>点击这里，输入您的文本文字，更改文字的颜色或者大小属性。还可以设置合适的文字格式，调整文字文本的行间距。</a:t>
            </a:r>
          </a:p>
        </p:txBody>
      </p:sp>
    </p:spTree>
    <p:extLst>
      <p:ext uri="{BB962C8B-B14F-4D97-AF65-F5344CB8AC3E}">
        <p14:creationId xmlns:p14="http://schemas.microsoft.com/office/powerpoint/2010/main" val="19891239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05C88D1-64F2-459E-6C8E-096728F390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85000"/>
                        <a:lumOff val="15000"/>
                      </a:schemeClr>
                    </a:gs>
                    <a:gs pos="0">
                      <a:schemeClr val="accent1">
                        <a:lumMod val="8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  <a:cs typeface="+mn-cs"/>
              </a:rPr>
              <a:t>预防流行性病毒措施的评价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2A1AFE1-DDF5-62ED-B7D8-7857D76DD1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1400" b="1" dirty="0">
                <a:solidFill>
                  <a:schemeClr val="accent1"/>
                </a:solidFill>
                <a:latin typeface="+mn-lt"/>
              </a:rPr>
              <a:t>Measures to prevent epidemic viruses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CFB02E89-4C58-DFCF-8699-45D9DB6AD389}"/>
              </a:ext>
            </a:extLst>
          </p:cNvPr>
          <p:cNvSpPr/>
          <p:nvPr/>
        </p:nvSpPr>
        <p:spPr>
          <a:xfrm flipV="1">
            <a:off x="1641739" y="4968387"/>
            <a:ext cx="3677738" cy="556592"/>
          </a:xfrm>
          <a:custGeom>
            <a:avLst/>
            <a:gdLst>
              <a:gd name="connsiteX0" fmla="*/ 3021495 w 3021495"/>
              <a:gd name="connsiteY0" fmla="*/ 556592 h 556592"/>
              <a:gd name="connsiteX1" fmla="*/ 2464903 w 3021495"/>
              <a:gd name="connsiteY1" fmla="*/ 0 h 556592"/>
              <a:gd name="connsiteX2" fmla="*/ 0 w 3021495"/>
              <a:gd name="connsiteY2" fmla="*/ 0 h 55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1495" h="556592">
                <a:moveTo>
                  <a:pt x="3021495" y="556592"/>
                </a:moveTo>
                <a:lnTo>
                  <a:pt x="2464903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CD4A4C53-C746-243F-92BB-191C21C507DD}"/>
              </a:ext>
            </a:extLst>
          </p:cNvPr>
          <p:cNvSpPr/>
          <p:nvPr/>
        </p:nvSpPr>
        <p:spPr>
          <a:xfrm flipH="1" flipV="1">
            <a:off x="7500101" y="5012915"/>
            <a:ext cx="3021495" cy="556592"/>
          </a:xfrm>
          <a:custGeom>
            <a:avLst/>
            <a:gdLst>
              <a:gd name="connsiteX0" fmla="*/ 3021495 w 3021495"/>
              <a:gd name="connsiteY0" fmla="*/ 556592 h 556592"/>
              <a:gd name="connsiteX1" fmla="*/ 2464903 w 3021495"/>
              <a:gd name="connsiteY1" fmla="*/ 0 h 556592"/>
              <a:gd name="connsiteX2" fmla="*/ 0 w 3021495"/>
              <a:gd name="connsiteY2" fmla="*/ 0 h 55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1495" h="556592">
                <a:moveTo>
                  <a:pt x="3021495" y="556592"/>
                </a:moveTo>
                <a:lnTo>
                  <a:pt x="2464903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27">
            <a:extLst>
              <a:ext uri="{FF2B5EF4-FFF2-40B4-BE49-F238E27FC236}">
                <a16:creationId xmlns:a16="http://schemas.microsoft.com/office/drawing/2014/main" id="{12EB7E3D-5310-A8AE-5AB1-3F38EB947E88}"/>
              </a:ext>
            </a:extLst>
          </p:cNvPr>
          <p:cNvSpPr/>
          <p:nvPr/>
        </p:nvSpPr>
        <p:spPr>
          <a:xfrm rot="5400000">
            <a:off x="4213003" y="2454013"/>
            <a:ext cx="1542199" cy="1432586"/>
          </a:xfrm>
          <a:custGeom>
            <a:avLst/>
            <a:gdLst>
              <a:gd name="connsiteX0" fmla="*/ 30429 w 1542199"/>
              <a:gd name="connsiteY0" fmla="*/ 587496 h 1432586"/>
              <a:gd name="connsiteX1" fmla="*/ 244576 w 1542199"/>
              <a:gd name="connsiteY1" fmla="*/ 159202 h 1432586"/>
              <a:gd name="connsiteX2" fmla="*/ 502171 w 1542199"/>
              <a:gd name="connsiteY2" fmla="*/ 0 h 1432586"/>
              <a:gd name="connsiteX3" fmla="*/ 1040029 w 1542199"/>
              <a:gd name="connsiteY3" fmla="*/ 0 h 1432586"/>
              <a:gd name="connsiteX4" fmla="*/ 1297624 w 1542199"/>
              <a:gd name="connsiteY4" fmla="*/ 159203 h 1432586"/>
              <a:gd name="connsiteX5" fmla="*/ 1511770 w 1542199"/>
              <a:gd name="connsiteY5" fmla="*/ 587496 h 1432586"/>
              <a:gd name="connsiteX6" fmla="*/ 1511770 w 1542199"/>
              <a:gd name="connsiteY6" fmla="*/ 845090 h 1432586"/>
              <a:gd name="connsiteX7" fmla="*/ 1297624 w 1542199"/>
              <a:gd name="connsiteY7" fmla="*/ 1273383 h 1432586"/>
              <a:gd name="connsiteX8" fmla="*/ 1040029 w 1542199"/>
              <a:gd name="connsiteY8" fmla="*/ 1432586 h 1432586"/>
              <a:gd name="connsiteX9" fmla="*/ 502171 w 1542199"/>
              <a:gd name="connsiteY9" fmla="*/ 1432586 h 1432586"/>
              <a:gd name="connsiteX10" fmla="*/ 244576 w 1542199"/>
              <a:gd name="connsiteY10" fmla="*/ 1273384 h 1432586"/>
              <a:gd name="connsiteX11" fmla="*/ 30429 w 1542199"/>
              <a:gd name="connsiteY11" fmla="*/ 845091 h 1432586"/>
              <a:gd name="connsiteX12" fmla="*/ 30429 w 1542199"/>
              <a:gd name="connsiteY12" fmla="*/ 587496 h 143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199" h="1432586">
                <a:moveTo>
                  <a:pt x="30429" y="587496"/>
                </a:moveTo>
                <a:lnTo>
                  <a:pt x="244576" y="159202"/>
                </a:lnTo>
                <a:cubicBezTo>
                  <a:pt x="293371" y="61611"/>
                  <a:pt x="393061" y="0"/>
                  <a:pt x="502171" y="0"/>
                </a:cubicBezTo>
                <a:lnTo>
                  <a:pt x="1040029" y="0"/>
                </a:lnTo>
                <a:cubicBezTo>
                  <a:pt x="1149139" y="0"/>
                  <a:pt x="1248829" y="61611"/>
                  <a:pt x="1297624" y="159203"/>
                </a:cubicBezTo>
                <a:lnTo>
                  <a:pt x="1511770" y="587496"/>
                </a:lnTo>
                <a:cubicBezTo>
                  <a:pt x="1552342" y="668638"/>
                  <a:pt x="1552342" y="763948"/>
                  <a:pt x="1511770" y="845090"/>
                </a:cubicBezTo>
                <a:lnTo>
                  <a:pt x="1297624" y="1273383"/>
                </a:lnTo>
                <a:cubicBezTo>
                  <a:pt x="1248829" y="1370975"/>
                  <a:pt x="1149139" y="1432586"/>
                  <a:pt x="1040029" y="1432586"/>
                </a:cubicBezTo>
                <a:lnTo>
                  <a:pt x="502171" y="1432586"/>
                </a:lnTo>
                <a:cubicBezTo>
                  <a:pt x="393061" y="1432586"/>
                  <a:pt x="293371" y="1370975"/>
                  <a:pt x="244576" y="1273384"/>
                </a:cubicBezTo>
                <a:lnTo>
                  <a:pt x="30429" y="845091"/>
                </a:lnTo>
                <a:cubicBezTo>
                  <a:pt x="-10142" y="763948"/>
                  <a:pt x="-10142" y="668638"/>
                  <a:pt x="30429" y="587496"/>
                </a:cubicBezTo>
              </a:path>
            </a:pathLst>
          </a:custGeom>
          <a:gradFill>
            <a:gsLst>
              <a:gs pos="99000">
                <a:srgbClr val="1260E3">
                  <a:lumMod val="85000"/>
                </a:srgbClr>
              </a:gs>
              <a:gs pos="5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cs typeface="Poppins" panose="00000500000000000000" pitchFamily="2" charset="0"/>
            </a:endParaRPr>
          </a:p>
        </p:txBody>
      </p:sp>
      <p:sp>
        <p:nvSpPr>
          <p:cNvPr id="7" name="六边形 27">
            <a:extLst>
              <a:ext uri="{FF2B5EF4-FFF2-40B4-BE49-F238E27FC236}">
                <a16:creationId xmlns:a16="http://schemas.microsoft.com/office/drawing/2014/main" id="{9CB089C6-01D5-A82A-C498-CC409791BD30}"/>
              </a:ext>
            </a:extLst>
          </p:cNvPr>
          <p:cNvSpPr/>
          <p:nvPr/>
        </p:nvSpPr>
        <p:spPr>
          <a:xfrm rot="5400000" flipH="1">
            <a:off x="5645589" y="2399205"/>
            <a:ext cx="1542199" cy="1432586"/>
          </a:xfrm>
          <a:custGeom>
            <a:avLst/>
            <a:gdLst>
              <a:gd name="connsiteX0" fmla="*/ 30429 w 1542199"/>
              <a:gd name="connsiteY0" fmla="*/ 587496 h 1432586"/>
              <a:gd name="connsiteX1" fmla="*/ 244576 w 1542199"/>
              <a:gd name="connsiteY1" fmla="*/ 159202 h 1432586"/>
              <a:gd name="connsiteX2" fmla="*/ 502171 w 1542199"/>
              <a:gd name="connsiteY2" fmla="*/ 0 h 1432586"/>
              <a:gd name="connsiteX3" fmla="*/ 1040029 w 1542199"/>
              <a:gd name="connsiteY3" fmla="*/ 0 h 1432586"/>
              <a:gd name="connsiteX4" fmla="*/ 1297624 w 1542199"/>
              <a:gd name="connsiteY4" fmla="*/ 159203 h 1432586"/>
              <a:gd name="connsiteX5" fmla="*/ 1511770 w 1542199"/>
              <a:gd name="connsiteY5" fmla="*/ 587496 h 1432586"/>
              <a:gd name="connsiteX6" fmla="*/ 1511770 w 1542199"/>
              <a:gd name="connsiteY6" fmla="*/ 845090 h 1432586"/>
              <a:gd name="connsiteX7" fmla="*/ 1297624 w 1542199"/>
              <a:gd name="connsiteY7" fmla="*/ 1273383 h 1432586"/>
              <a:gd name="connsiteX8" fmla="*/ 1040029 w 1542199"/>
              <a:gd name="connsiteY8" fmla="*/ 1432586 h 1432586"/>
              <a:gd name="connsiteX9" fmla="*/ 502171 w 1542199"/>
              <a:gd name="connsiteY9" fmla="*/ 1432586 h 1432586"/>
              <a:gd name="connsiteX10" fmla="*/ 244576 w 1542199"/>
              <a:gd name="connsiteY10" fmla="*/ 1273384 h 1432586"/>
              <a:gd name="connsiteX11" fmla="*/ 30429 w 1542199"/>
              <a:gd name="connsiteY11" fmla="*/ 845091 h 1432586"/>
              <a:gd name="connsiteX12" fmla="*/ 30429 w 1542199"/>
              <a:gd name="connsiteY12" fmla="*/ 587496 h 143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199" h="1432586">
                <a:moveTo>
                  <a:pt x="30429" y="587496"/>
                </a:moveTo>
                <a:lnTo>
                  <a:pt x="244576" y="159202"/>
                </a:lnTo>
                <a:cubicBezTo>
                  <a:pt x="293371" y="61611"/>
                  <a:pt x="393061" y="0"/>
                  <a:pt x="502171" y="0"/>
                </a:cubicBezTo>
                <a:lnTo>
                  <a:pt x="1040029" y="0"/>
                </a:lnTo>
                <a:cubicBezTo>
                  <a:pt x="1149139" y="0"/>
                  <a:pt x="1248829" y="61611"/>
                  <a:pt x="1297624" y="159203"/>
                </a:cubicBezTo>
                <a:lnTo>
                  <a:pt x="1511770" y="587496"/>
                </a:lnTo>
                <a:cubicBezTo>
                  <a:pt x="1552342" y="668638"/>
                  <a:pt x="1552342" y="763948"/>
                  <a:pt x="1511770" y="845090"/>
                </a:cubicBezTo>
                <a:lnTo>
                  <a:pt x="1297624" y="1273383"/>
                </a:lnTo>
                <a:cubicBezTo>
                  <a:pt x="1248829" y="1370975"/>
                  <a:pt x="1149139" y="1432586"/>
                  <a:pt x="1040029" y="1432586"/>
                </a:cubicBezTo>
                <a:lnTo>
                  <a:pt x="502171" y="1432586"/>
                </a:lnTo>
                <a:cubicBezTo>
                  <a:pt x="393061" y="1432586"/>
                  <a:pt x="293371" y="1370975"/>
                  <a:pt x="244576" y="1273384"/>
                </a:cubicBezTo>
                <a:lnTo>
                  <a:pt x="30429" y="845091"/>
                </a:lnTo>
                <a:cubicBezTo>
                  <a:pt x="-10142" y="763948"/>
                  <a:pt x="-10142" y="668638"/>
                  <a:pt x="30429" y="587496"/>
                </a:cubicBezTo>
              </a:path>
            </a:pathLst>
          </a:custGeom>
          <a:gradFill>
            <a:gsLst>
              <a:gs pos="0">
                <a:schemeClr val="accent2">
                  <a:lumMod val="85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cs typeface="Poppins" panose="00000500000000000000" pitchFamily="2" charset="0"/>
            </a:endParaRPr>
          </a:p>
        </p:txBody>
      </p:sp>
      <p:sp>
        <p:nvSpPr>
          <p:cNvPr id="8" name="六边形 27">
            <a:extLst>
              <a:ext uri="{FF2B5EF4-FFF2-40B4-BE49-F238E27FC236}">
                <a16:creationId xmlns:a16="http://schemas.microsoft.com/office/drawing/2014/main" id="{51D31745-6647-EB42-EBC4-D98A000E0731}"/>
              </a:ext>
            </a:extLst>
          </p:cNvPr>
          <p:cNvSpPr/>
          <p:nvPr/>
        </p:nvSpPr>
        <p:spPr>
          <a:xfrm rot="5400000">
            <a:off x="6408941" y="3702468"/>
            <a:ext cx="1542199" cy="1432586"/>
          </a:xfrm>
          <a:custGeom>
            <a:avLst/>
            <a:gdLst>
              <a:gd name="connsiteX0" fmla="*/ 30429 w 1542199"/>
              <a:gd name="connsiteY0" fmla="*/ 587496 h 1432586"/>
              <a:gd name="connsiteX1" fmla="*/ 244576 w 1542199"/>
              <a:gd name="connsiteY1" fmla="*/ 159202 h 1432586"/>
              <a:gd name="connsiteX2" fmla="*/ 502171 w 1542199"/>
              <a:gd name="connsiteY2" fmla="*/ 0 h 1432586"/>
              <a:gd name="connsiteX3" fmla="*/ 1040029 w 1542199"/>
              <a:gd name="connsiteY3" fmla="*/ 0 h 1432586"/>
              <a:gd name="connsiteX4" fmla="*/ 1297624 w 1542199"/>
              <a:gd name="connsiteY4" fmla="*/ 159203 h 1432586"/>
              <a:gd name="connsiteX5" fmla="*/ 1511770 w 1542199"/>
              <a:gd name="connsiteY5" fmla="*/ 587496 h 1432586"/>
              <a:gd name="connsiteX6" fmla="*/ 1511770 w 1542199"/>
              <a:gd name="connsiteY6" fmla="*/ 845090 h 1432586"/>
              <a:gd name="connsiteX7" fmla="*/ 1297624 w 1542199"/>
              <a:gd name="connsiteY7" fmla="*/ 1273383 h 1432586"/>
              <a:gd name="connsiteX8" fmla="*/ 1040029 w 1542199"/>
              <a:gd name="connsiteY8" fmla="*/ 1432586 h 1432586"/>
              <a:gd name="connsiteX9" fmla="*/ 502171 w 1542199"/>
              <a:gd name="connsiteY9" fmla="*/ 1432586 h 1432586"/>
              <a:gd name="connsiteX10" fmla="*/ 244576 w 1542199"/>
              <a:gd name="connsiteY10" fmla="*/ 1273384 h 1432586"/>
              <a:gd name="connsiteX11" fmla="*/ 30429 w 1542199"/>
              <a:gd name="connsiteY11" fmla="*/ 845091 h 1432586"/>
              <a:gd name="connsiteX12" fmla="*/ 30429 w 1542199"/>
              <a:gd name="connsiteY12" fmla="*/ 587496 h 143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199" h="1432586">
                <a:moveTo>
                  <a:pt x="30429" y="587496"/>
                </a:moveTo>
                <a:lnTo>
                  <a:pt x="244576" y="159202"/>
                </a:lnTo>
                <a:cubicBezTo>
                  <a:pt x="293371" y="61611"/>
                  <a:pt x="393061" y="0"/>
                  <a:pt x="502171" y="0"/>
                </a:cubicBezTo>
                <a:lnTo>
                  <a:pt x="1040029" y="0"/>
                </a:lnTo>
                <a:cubicBezTo>
                  <a:pt x="1149139" y="0"/>
                  <a:pt x="1248829" y="61611"/>
                  <a:pt x="1297624" y="159203"/>
                </a:cubicBezTo>
                <a:lnTo>
                  <a:pt x="1511770" y="587496"/>
                </a:lnTo>
                <a:cubicBezTo>
                  <a:pt x="1552342" y="668638"/>
                  <a:pt x="1552342" y="763948"/>
                  <a:pt x="1511770" y="845090"/>
                </a:cubicBezTo>
                <a:lnTo>
                  <a:pt x="1297624" y="1273383"/>
                </a:lnTo>
                <a:cubicBezTo>
                  <a:pt x="1248829" y="1370975"/>
                  <a:pt x="1149139" y="1432586"/>
                  <a:pt x="1040029" y="1432586"/>
                </a:cubicBezTo>
                <a:lnTo>
                  <a:pt x="502171" y="1432586"/>
                </a:lnTo>
                <a:cubicBezTo>
                  <a:pt x="393061" y="1432586"/>
                  <a:pt x="293371" y="1370975"/>
                  <a:pt x="244576" y="1273384"/>
                </a:cubicBezTo>
                <a:lnTo>
                  <a:pt x="30429" y="845091"/>
                </a:lnTo>
                <a:cubicBezTo>
                  <a:pt x="-10142" y="763948"/>
                  <a:pt x="-10142" y="668638"/>
                  <a:pt x="30429" y="587496"/>
                </a:cubicBezTo>
              </a:path>
            </a:pathLst>
          </a:custGeom>
          <a:gradFill>
            <a:gsLst>
              <a:gs pos="99000">
                <a:srgbClr val="1260E3">
                  <a:lumMod val="85000"/>
                </a:srgbClr>
              </a:gs>
              <a:gs pos="5000">
                <a:schemeClr val="accent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cs typeface="Poppins" panose="00000500000000000000" pitchFamily="2" charset="0"/>
            </a:endParaRPr>
          </a:p>
        </p:txBody>
      </p:sp>
      <p:sp>
        <p:nvSpPr>
          <p:cNvPr id="9" name="六边形 27">
            <a:extLst>
              <a:ext uri="{FF2B5EF4-FFF2-40B4-BE49-F238E27FC236}">
                <a16:creationId xmlns:a16="http://schemas.microsoft.com/office/drawing/2014/main" id="{33AB6178-62E1-3B01-0BE3-C8FE7FB421AA}"/>
              </a:ext>
            </a:extLst>
          </p:cNvPr>
          <p:cNvSpPr/>
          <p:nvPr/>
        </p:nvSpPr>
        <p:spPr>
          <a:xfrm rot="5400000">
            <a:off x="4953838" y="3719901"/>
            <a:ext cx="1542199" cy="1432586"/>
          </a:xfrm>
          <a:custGeom>
            <a:avLst/>
            <a:gdLst>
              <a:gd name="connsiteX0" fmla="*/ 30429 w 1542199"/>
              <a:gd name="connsiteY0" fmla="*/ 587496 h 1432586"/>
              <a:gd name="connsiteX1" fmla="*/ 244576 w 1542199"/>
              <a:gd name="connsiteY1" fmla="*/ 159202 h 1432586"/>
              <a:gd name="connsiteX2" fmla="*/ 502171 w 1542199"/>
              <a:gd name="connsiteY2" fmla="*/ 0 h 1432586"/>
              <a:gd name="connsiteX3" fmla="*/ 1040029 w 1542199"/>
              <a:gd name="connsiteY3" fmla="*/ 0 h 1432586"/>
              <a:gd name="connsiteX4" fmla="*/ 1297624 w 1542199"/>
              <a:gd name="connsiteY4" fmla="*/ 159203 h 1432586"/>
              <a:gd name="connsiteX5" fmla="*/ 1511770 w 1542199"/>
              <a:gd name="connsiteY5" fmla="*/ 587496 h 1432586"/>
              <a:gd name="connsiteX6" fmla="*/ 1511770 w 1542199"/>
              <a:gd name="connsiteY6" fmla="*/ 845090 h 1432586"/>
              <a:gd name="connsiteX7" fmla="*/ 1297624 w 1542199"/>
              <a:gd name="connsiteY7" fmla="*/ 1273383 h 1432586"/>
              <a:gd name="connsiteX8" fmla="*/ 1040029 w 1542199"/>
              <a:gd name="connsiteY8" fmla="*/ 1432586 h 1432586"/>
              <a:gd name="connsiteX9" fmla="*/ 502171 w 1542199"/>
              <a:gd name="connsiteY9" fmla="*/ 1432586 h 1432586"/>
              <a:gd name="connsiteX10" fmla="*/ 244576 w 1542199"/>
              <a:gd name="connsiteY10" fmla="*/ 1273384 h 1432586"/>
              <a:gd name="connsiteX11" fmla="*/ 30429 w 1542199"/>
              <a:gd name="connsiteY11" fmla="*/ 845091 h 1432586"/>
              <a:gd name="connsiteX12" fmla="*/ 30429 w 1542199"/>
              <a:gd name="connsiteY12" fmla="*/ 587496 h 143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2199" h="1432586">
                <a:moveTo>
                  <a:pt x="30429" y="587496"/>
                </a:moveTo>
                <a:lnTo>
                  <a:pt x="244576" y="159202"/>
                </a:lnTo>
                <a:cubicBezTo>
                  <a:pt x="293371" y="61611"/>
                  <a:pt x="393061" y="0"/>
                  <a:pt x="502171" y="0"/>
                </a:cubicBezTo>
                <a:lnTo>
                  <a:pt x="1040029" y="0"/>
                </a:lnTo>
                <a:cubicBezTo>
                  <a:pt x="1149139" y="0"/>
                  <a:pt x="1248829" y="61611"/>
                  <a:pt x="1297624" y="159203"/>
                </a:cubicBezTo>
                <a:lnTo>
                  <a:pt x="1511770" y="587496"/>
                </a:lnTo>
                <a:cubicBezTo>
                  <a:pt x="1552342" y="668638"/>
                  <a:pt x="1552342" y="763948"/>
                  <a:pt x="1511770" y="845090"/>
                </a:cubicBezTo>
                <a:lnTo>
                  <a:pt x="1297624" y="1273383"/>
                </a:lnTo>
                <a:cubicBezTo>
                  <a:pt x="1248829" y="1370975"/>
                  <a:pt x="1149139" y="1432586"/>
                  <a:pt x="1040029" y="1432586"/>
                </a:cubicBezTo>
                <a:lnTo>
                  <a:pt x="502171" y="1432586"/>
                </a:lnTo>
                <a:cubicBezTo>
                  <a:pt x="393061" y="1432586"/>
                  <a:pt x="293371" y="1370975"/>
                  <a:pt x="244576" y="1273384"/>
                </a:cubicBezTo>
                <a:lnTo>
                  <a:pt x="30429" y="845091"/>
                </a:lnTo>
                <a:cubicBezTo>
                  <a:pt x="-10142" y="763948"/>
                  <a:pt x="-10142" y="668638"/>
                  <a:pt x="30429" y="587496"/>
                </a:cubicBezTo>
              </a:path>
            </a:pathLst>
          </a:custGeom>
          <a:gradFill>
            <a:gsLst>
              <a:gs pos="0">
                <a:schemeClr val="accent2">
                  <a:lumMod val="85000"/>
                </a:schemeClr>
              </a:gs>
              <a:gs pos="100000">
                <a:schemeClr val="accent2">
                  <a:lumMod val="85000"/>
                  <a:lumOff val="1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5400" dirty="0">
              <a:solidFill>
                <a:schemeClr val="bg1"/>
              </a:solidFill>
              <a:latin typeface="Arial" panose="020B0604020202020204" pitchFamily="34" charset="0"/>
              <a:cs typeface="Poppins" panose="00000500000000000000" pitchFamily="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4FD0836-572F-DD63-C4EC-3C5061EB1692}"/>
              </a:ext>
            </a:extLst>
          </p:cNvPr>
          <p:cNvSpPr txBox="1"/>
          <p:nvPr/>
        </p:nvSpPr>
        <p:spPr>
          <a:xfrm>
            <a:off x="4729703" y="2753592"/>
            <a:ext cx="695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+mj-lt"/>
                <a:ea typeface="+mj-ea"/>
              </a:rPr>
              <a:t>S</a:t>
            </a:r>
            <a:endParaRPr lang="zh-CN" altLang="en-US" sz="4800" b="1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7F3C39-3E24-B1E2-1B0E-53C069778447}"/>
              </a:ext>
            </a:extLst>
          </p:cNvPr>
          <p:cNvSpPr txBox="1"/>
          <p:nvPr/>
        </p:nvSpPr>
        <p:spPr>
          <a:xfrm>
            <a:off x="6136432" y="2710462"/>
            <a:ext cx="695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</a:rPr>
              <a:t>T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7C23BD4-BC6D-CF0F-27C8-5D30C924626F}"/>
              </a:ext>
            </a:extLst>
          </p:cNvPr>
          <p:cNvSpPr txBox="1"/>
          <p:nvPr/>
        </p:nvSpPr>
        <p:spPr>
          <a:xfrm>
            <a:off x="5377069" y="4102416"/>
            <a:ext cx="695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</a:rPr>
              <a:t>W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BDD0977-0DDE-FB0C-B98F-40E3449D14C4}"/>
              </a:ext>
            </a:extLst>
          </p:cNvPr>
          <p:cNvSpPr txBox="1"/>
          <p:nvPr/>
        </p:nvSpPr>
        <p:spPr>
          <a:xfrm>
            <a:off x="6832171" y="4003263"/>
            <a:ext cx="6957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</a:rPr>
              <a:t>O</a:t>
            </a:r>
            <a:endParaRPr lang="zh-CN" altLang="en-US" sz="48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53AFD67B-76BE-3E8F-A7EC-DE0E88DD6440}"/>
              </a:ext>
            </a:extLst>
          </p:cNvPr>
          <p:cNvSpPr/>
          <p:nvPr/>
        </p:nvSpPr>
        <p:spPr>
          <a:xfrm>
            <a:off x="1311965" y="1876616"/>
            <a:ext cx="3542625" cy="556592"/>
          </a:xfrm>
          <a:custGeom>
            <a:avLst/>
            <a:gdLst>
              <a:gd name="connsiteX0" fmla="*/ 3021495 w 3021495"/>
              <a:gd name="connsiteY0" fmla="*/ 556592 h 556592"/>
              <a:gd name="connsiteX1" fmla="*/ 2464903 w 3021495"/>
              <a:gd name="connsiteY1" fmla="*/ 0 h 556592"/>
              <a:gd name="connsiteX2" fmla="*/ 0 w 3021495"/>
              <a:gd name="connsiteY2" fmla="*/ 0 h 55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1495" h="556592">
                <a:moveTo>
                  <a:pt x="3021495" y="556592"/>
                </a:moveTo>
                <a:lnTo>
                  <a:pt x="2464903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EFFB452-DA8C-8B44-F695-A0194E715D4C}"/>
              </a:ext>
            </a:extLst>
          </p:cNvPr>
          <p:cNvSpPr/>
          <p:nvPr/>
        </p:nvSpPr>
        <p:spPr>
          <a:xfrm flipH="1">
            <a:off x="6691304" y="1927573"/>
            <a:ext cx="3021495" cy="556592"/>
          </a:xfrm>
          <a:custGeom>
            <a:avLst/>
            <a:gdLst>
              <a:gd name="connsiteX0" fmla="*/ 3021495 w 3021495"/>
              <a:gd name="connsiteY0" fmla="*/ 556592 h 556592"/>
              <a:gd name="connsiteX1" fmla="*/ 2464903 w 3021495"/>
              <a:gd name="connsiteY1" fmla="*/ 0 h 556592"/>
              <a:gd name="connsiteX2" fmla="*/ 0 w 3021495"/>
              <a:gd name="connsiteY2" fmla="*/ 0 h 556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1495" h="556592">
                <a:moveTo>
                  <a:pt x="3021495" y="556592"/>
                </a:moveTo>
                <a:lnTo>
                  <a:pt x="2464903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77368DC3-F788-C7D4-729D-3D87786F9DD3}"/>
              </a:ext>
            </a:extLst>
          </p:cNvPr>
          <p:cNvSpPr txBox="1"/>
          <p:nvPr/>
        </p:nvSpPr>
        <p:spPr>
          <a:xfrm>
            <a:off x="1268806" y="2023424"/>
            <a:ext cx="1644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改措施的优势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CEEF58B-D786-E29D-BA75-AACC91515925}"/>
              </a:ext>
            </a:extLst>
          </p:cNvPr>
          <p:cNvSpPr txBox="1"/>
          <p:nvPr/>
        </p:nvSpPr>
        <p:spPr>
          <a:xfrm>
            <a:off x="1268807" y="2317695"/>
            <a:ext cx="2802789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可以设置合适的文字格式，调整文字文本的行间距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F60A8290-B4FF-566B-7D64-D921AAB8C055}"/>
              </a:ext>
            </a:extLst>
          </p:cNvPr>
          <p:cNvSpPr txBox="1"/>
          <p:nvPr/>
        </p:nvSpPr>
        <p:spPr>
          <a:xfrm>
            <a:off x="8052027" y="3641973"/>
            <a:ext cx="1644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改措施的展望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6887C2C-D576-1285-6CC1-8CA5FE9DB5FC}"/>
              </a:ext>
            </a:extLst>
          </p:cNvPr>
          <p:cNvSpPr txBox="1"/>
          <p:nvPr/>
        </p:nvSpPr>
        <p:spPr>
          <a:xfrm>
            <a:off x="8052027" y="4059764"/>
            <a:ext cx="2652416" cy="1367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可以设置合适的文字格式，调整文字文本的行间距</a:t>
            </a:r>
          </a:p>
        </p:txBody>
      </p:sp>
      <p:sp>
        <p:nvSpPr>
          <p:cNvPr id="20" name="TextBox 14">
            <a:extLst>
              <a:ext uri="{FF2B5EF4-FFF2-40B4-BE49-F238E27FC236}">
                <a16:creationId xmlns:a16="http://schemas.microsoft.com/office/drawing/2014/main" id="{B911DB60-B3AA-33C7-624D-5F426F375D17}"/>
              </a:ext>
            </a:extLst>
          </p:cNvPr>
          <p:cNvSpPr txBox="1"/>
          <p:nvPr/>
        </p:nvSpPr>
        <p:spPr>
          <a:xfrm>
            <a:off x="1728300" y="3986950"/>
            <a:ext cx="1644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改措施的隐患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A3A18B5-16E1-D48E-26F0-A03281F0DC31}"/>
              </a:ext>
            </a:extLst>
          </p:cNvPr>
          <p:cNvSpPr txBox="1"/>
          <p:nvPr/>
        </p:nvSpPr>
        <p:spPr>
          <a:xfrm>
            <a:off x="1641739" y="4320920"/>
            <a:ext cx="2802789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可以设置合适的文字格式，调整文字文本的行间距</a:t>
            </a:r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E634622F-EE02-C70B-C2FD-0A543D099BAA}"/>
              </a:ext>
            </a:extLst>
          </p:cNvPr>
          <p:cNvSpPr txBox="1"/>
          <p:nvPr/>
        </p:nvSpPr>
        <p:spPr>
          <a:xfrm>
            <a:off x="7278812" y="2010906"/>
            <a:ext cx="1644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Poppins SemiBold" panose="00000700000000000000" pitchFamily="2" charset="0"/>
              </a:rPr>
              <a:t>改措施的问题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C6D42D6-7C49-1204-11C1-A2B27A75D3E6}"/>
              </a:ext>
            </a:extLst>
          </p:cNvPr>
          <p:cNvSpPr txBox="1"/>
          <p:nvPr/>
        </p:nvSpPr>
        <p:spPr>
          <a:xfrm>
            <a:off x="7278812" y="2327916"/>
            <a:ext cx="3021494" cy="1109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点击这里，输入您的文本文字，更改文字的颜色或者大小属性</a:t>
            </a:r>
            <a:endParaRPr lang="en-US" altLang="zh-CN" sz="1400" kern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  <a:p>
            <a:pPr marL="285750" lvl="0" indent="-28575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可以设置合适的文字格式，调整文字文本的行间距</a:t>
            </a:r>
          </a:p>
        </p:txBody>
      </p:sp>
    </p:spTree>
    <p:extLst>
      <p:ext uri="{BB962C8B-B14F-4D97-AF65-F5344CB8AC3E}">
        <p14:creationId xmlns:p14="http://schemas.microsoft.com/office/powerpoint/2010/main" val="34026206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0.8154"/>
  <p:tag name="LEFT" val="127.9516"/>
  <p:tag name="WIDTH" val="155.9417"/>
  <p:tag name="HEIGHT" val="208.3434"/>
  <p:tag name="LINEWEIGHT" val="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7878"/>
  <p:tag name="LEFT" val="400.3421"/>
  <p:tag name="WIDTH" val="56.69291"/>
  <p:tag name="HEIGHT" val="56.69291"/>
  <p:tag name="SHAPEREFLECTION" val="-2.147484E+09"/>
  <p:tag name="SHAPEGLOW" val="0"/>
  <p:tag name="SOFTEDGE" val="0"/>
  <p:tag name="FONTSIZE" val="14.83"/>
  <p:tag name="MARGINBOTTOM" val="3.337165"/>
  <p:tag name="MARGINLEFT" val="6.674409"/>
  <p:tag name="MARGINRIGHT" val="6.674409"/>
  <p:tag name="MARGINTOP" val="3.337165"/>
  <p:tag name="LINERULEAFTER" val="0"/>
  <p:tag name="TEXTREFLECTION" val="0"/>
  <p:tag name="TEXTGLOW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7878"/>
  <p:tag name="LEFT" val="400.3421"/>
  <p:tag name="WIDTH" val="56.69291"/>
  <p:tag name="HEIGHT" val="56.69291"/>
  <p:tag name="SHAPEREFLECTION" val="-2.147484E+09"/>
  <p:tag name="SHAPEGLOW" val="0"/>
  <p:tag name="SOFTEDGE" val="0"/>
  <p:tag name="FONTSIZE" val="14.83"/>
  <p:tag name="MARGINBOTTOM" val="3.337165"/>
  <p:tag name="MARGINLEFT" val="6.674409"/>
  <p:tag name="MARGINRIGHT" val="6.674409"/>
  <p:tag name="MARGINTOP" val="3.337165"/>
  <p:tag name="LINERULEAFTER" val="0"/>
  <p:tag name="TEXTREFLECTION" val="0"/>
  <p:tag name="TEXTGLOW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0.8154"/>
  <p:tag name="LEFT" val="127.9516"/>
  <p:tag name="WIDTH" val="155.9417"/>
  <p:tag name="HEIGHT" val="208.3434"/>
  <p:tag name="LINEWEIGHT" val="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76.2881"/>
  <p:tag name="LEFT" val="158.9098"/>
  <p:tag name="WIDTH" val="244.4129"/>
  <p:tag name="HEIGHT" val="244.4129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06.3686"/>
  <p:tag name="LEFT" val="188.9902"/>
  <p:tag name="WIDTH" val="184.252"/>
  <p:tag name="HEIGHT" val="184.252"/>
  <p:tag name="LINEWEIGHT" val="2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53.6619"/>
  <p:tag name="LEFT" val="196.4106"/>
  <p:tag name="WIDTH" val="167.8324"/>
  <p:tag name="HEIGHT" val="65.43284"/>
  <p:tag name="SHAPEREFLECTION" val="-2.147484E+09"/>
  <p:tag name="SHAPEGLOW" val="0"/>
  <p:tag name="SOFTEDGE" val="0"/>
  <p:tag name="FONTSIZE" val="24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0.8154"/>
  <p:tag name="LEFT" val="127.9516"/>
  <p:tag name="WIDTH" val="155.9417"/>
  <p:tag name="HEIGHT" val="208.3434"/>
  <p:tag name="LINEWEIGHT" val="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7878"/>
  <p:tag name="LEFT" val="400.3421"/>
  <p:tag name="WIDTH" val="56.69291"/>
  <p:tag name="HEIGHT" val="56.69291"/>
  <p:tag name="SHAPEREFLECTION" val="-2.147484E+09"/>
  <p:tag name="SHAPEGLOW" val="0"/>
  <p:tag name="SOFTEDGE" val="0"/>
  <p:tag name="FONTSIZE" val="14.83"/>
  <p:tag name="MARGINBOTTOM" val="3.337165"/>
  <p:tag name="MARGINLEFT" val="6.674409"/>
  <p:tag name="MARGINRIGHT" val="6.674409"/>
  <p:tag name="MARGINTOP" val="3.337165"/>
  <p:tag name="LINERULEAFTER" val="0"/>
  <p:tag name="TEXTREFLECTION" val="0"/>
  <p:tag name="TEXTGLOW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0.8154"/>
  <p:tag name="LEFT" val="127.9516"/>
  <p:tag name="WIDTH" val="155.9417"/>
  <p:tag name="HEIGHT" val="208.3434"/>
  <p:tag name="LINEWEIGHT" val="3"/>
  <p:tag name="SHAPEREFLECTION" val="-2.147484E+09"/>
  <p:tag name="SHAPEGLOW" val="0"/>
  <p:tag name="SOFTEDGE" val="0"/>
  <p:tag name="FONTSIZE" val="18"/>
  <p:tag name="MARGINBOTTOM" val="3.6"/>
  <p:tag name="MARGINLEFT" val="7.2"/>
  <p:tag name="MARGINRIGHT" val="7.2"/>
  <p:tag name="MARGINTOP" val="3.6"/>
  <p:tag name="LINERULEAFTER" val="0"/>
  <p:tag name="TEXTREFLECTION" val="0"/>
  <p:tag name="TEXTGLOW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94.7878"/>
  <p:tag name="LEFT" val="400.3421"/>
  <p:tag name="WIDTH" val="56.69291"/>
  <p:tag name="HEIGHT" val="56.69291"/>
  <p:tag name="SHAPEREFLECTION" val="-2.147484E+09"/>
  <p:tag name="SHAPEGLOW" val="0"/>
  <p:tag name="SOFTEDGE" val="0"/>
  <p:tag name="FONTSIZE" val="14.83"/>
  <p:tag name="MARGINBOTTOM" val="3.337165"/>
  <p:tag name="MARGINLEFT" val="6.674409"/>
  <p:tag name="MARGINRIGHT" val="6.674409"/>
  <p:tag name="MARGINTOP" val="3.337165"/>
  <p:tag name="LINERULEAFTER" val="0"/>
  <p:tag name="TEXTREFLECTION" val="0"/>
  <p:tag name="TEXTGLOW" val="0"/>
</p:tagLst>
</file>

<file path=ppt/theme/theme1.xml><?xml version="1.0" encoding="utf-8"?>
<a:theme xmlns:a="http://schemas.openxmlformats.org/drawingml/2006/main" name="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957D9"/>
      </a:accent1>
      <a:accent2>
        <a:srgbClr val="1AB587"/>
      </a:accent2>
      <a:accent3>
        <a:srgbClr val="D7DEEE"/>
      </a:accent3>
      <a:accent4>
        <a:srgbClr val="E2EFD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0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0957D9"/>
    </a:accent1>
    <a:accent2>
      <a:srgbClr val="1AB587"/>
    </a:accent2>
    <a:accent3>
      <a:srgbClr val="D7DEEE"/>
    </a:accent3>
    <a:accent4>
      <a:srgbClr val="E2EFD9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</TotalTime>
  <Words>914</Words>
  <Application>Microsoft Office PowerPoint</Application>
  <PresentationFormat>宽屏</PresentationFormat>
  <Paragraphs>98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OPPOSans H</vt:lpstr>
      <vt:lpstr>等线</vt:lpstr>
      <vt:lpstr>汉仪雅酷黑 45W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蓝色简约风医学学术演讲ppt模板</dc:title>
  <dc:creator>木习习</dc:creator>
  <cp:keywords>P界达人</cp:keywords>
  <dc:description>www.51pptmoban.com</dc:description>
  <cp:lastModifiedBy>Power user</cp:lastModifiedBy>
  <cp:revision>21</cp:revision>
  <dcterms:created xsi:type="dcterms:W3CDTF">2022-11-26T05:06:22Z</dcterms:created>
  <dcterms:modified xsi:type="dcterms:W3CDTF">2023-01-30T12:08:50Z</dcterms:modified>
</cp:coreProperties>
</file>