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5" r:id="rId2"/>
    <p:sldId id="266" r:id="rId3"/>
    <p:sldId id="270" r:id="rId4"/>
    <p:sldId id="272" r:id="rId5"/>
    <p:sldId id="273" r:id="rId6"/>
    <p:sldId id="274" r:id="rId7"/>
    <p:sldId id="275" r:id="rId8"/>
    <p:sldId id="276" r:id="rId9"/>
    <p:sldId id="277" r:id="rId10"/>
    <p:sldId id="278" r:id="rId11"/>
    <p:sldId id="280" r:id="rId12"/>
    <p:sldId id="279" r:id="rId13"/>
    <p:sldId id="281"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51" userDrawn="1">
          <p15:clr>
            <a:srgbClr val="A4A3A4"/>
          </p15:clr>
        </p15:guide>
        <p15:guide id="2" pos="7151" userDrawn="1">
          <p15:clr>
            <a:srgbClr val="A4A3A4"/>
          </p15:clr>
        </p15:guide>
        <p15:guide id="3" orient="horz" pos="2160">
          <p15:clr>
            <a:srgbClr val="A4A3A4"/>
          </p15:clr>
        </p15:guide>
        <p15:guide id="4" orient="horz" pos="459" userDrawn="1">
          <p15:clr>
            <a:srgbClr val="A4A3A4"/>
          </p15:clr>
        </p15:guide>
        <p15:guide id="5" orient="horz" pos="38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917F"/>
    <a:srgbClr val="FBFBFB"/>
    <a:srgbClr val="FF9999"/>
    <a:srgbClr val="FF6666"/>
    <a:srgbClr val="BF0000"/>
    <a:srgbClr val="FEE7E8"/>
    <a:srgbClr val="EDEDED"/>
    <a:srgbClr val="F34023"/>
    <a:srgbClr val="E3D4C1"/>
    <a:srgbClr val="F340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7" autoAdjust="0"/>
    <p:restoredTop sz="95571" autoAdjust="0"/>
  </p:normalViewPr>
  <p:slideViewPr>
    <p:cSldViewPr snapToGrid="0">
      <p:cViewPr>
        <p:scale>
          <a:sx n="50" d="100"/>
          <a:sy n="50" d="100"/>
        </p:scale>
        <p:origin x="2016" y="1020"/>
      </p:cViewPr>
      <p:guideLst>
        <p:guide pos="551"/>
        <p:guide pos="7151"/>
        <p:guide orient="horz" pos="2160"/>
        <p:guide orient="horz" pos="459"/>
        <p:guide orient="horz" pos="3838"/>
      </p:guideLst>
    </p:cSldViewPr>
  </p:slideViewPr>
  <p:notesTextViewPr>
    <p:cViewPr>
      <p:scale>
        <a:sx n="20" d="100"/>
        <a:sy n="20" d="100"/>
      </p:scale>
      <p:origin x="0" y="0"/>
    </p:cViewPr>
  </p:notesTextViewPr>
  <p:sorterViewPr>
    <p:cViewPr>
      <p:scale>
        <a:sx n="116" d="100"/>
        <a:sy n="11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原税后结算价</c:v>
                </c:pt>
              </c:strCache>
            </c:strRef>
          </c:tx>
          <c:spPr>
            <a:solidFill>
              <a:schemeClr val="bg1">
                <a:lumMod val="75000"/>
              </a:schemeClr>
            </a:solidFill>
            <a:ln>
              <a:noFill/>
            </a:ln>
          </c:spPr>
          <c:invertIfNegative val="0"/>
          <c:dLbls>
            <c:spPr>
              <a:noFill/>
              <a:ln>
                <a:noFill/>
              </a:ln>
              <a:effectLst/>
            </c:spPr>
            <c:txPr>
              <a:bodyPr wrap="square" lIns="38100" tIns="19050" rIns="38100" bIns="19050" anchor="ctr">
                <a:spAutoFit/>
              </a:bodyPr>
              <a:lstStyle/>
              <a:p>
                <a:pPr>
                  <a:defRPr sz="1100">
                    <a:solidFill>
                      <a:schemeClr val="bg1">
                        <a:lumMod val="50000"/>
                      </a:schemeClr>
                    </a:solidFill>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拆机</c:v>
                </c:pt>
                <c:pt idx="1">
                  <c:v>打包</c:v>
                </c:pt>
                <c:pt idx="2">
                  <c:v>屏维修</c:v>
                </c:pt>
                <c:pt idx="3">
                  <c:v>板维修</c:v>
                </c:pt>
                <c:pt idx="4">
                  <c:v>升级</c:v>
                </c:pt>
              </c:strCache>
            </c:strRef>
          </c:cat>
          <c:val>
            <c:numRef>
              <c:f>Sheet1!$B$2:$B$6</c:f>
              <c:numCache>
                <c:formatCode>General</c:formatCode>
                <c:ptCount val="5"/>
                <c:pt idx="0">
                  <c:v>9.6999999999999993</c:v>
                </c:pt>
                <c:pt idx="1">
                  <c:v>9.8000000000000007</c:v>
                </c:pt>
                <c:pt idx="2">
                  <c:v>69.34</c:v>
                </c:pt>
                <c:pt idx="3">
                  <c:v>32.299999999999997</c:v>
                </c:pt>
                <c:pt idx="4">
                  <c:v>29.099999999999998</c:v>
                </c:pt>
              </c:numCache>
            </c:numRef>
          </c:val>
          <c:extLst>
            <c:ext xmlns:c16="http://schemas.microsoft.com/office/drawing/2014/chart" uri="{C3380CC4-5D6E-409C-BE32-E72D297353CC}">
              <c16:uniqueId val="{00000000-EB4B-4668-9874-1C8049AF469E}"/>
            </c:ext>
          </c:extLst>
        </c:ser>
        <c:ser>
          <c:idx val="1"/>
          <c:order val="1"/>
          <c:tx>
            <c:strRef>
              <c:f>Sheet1!$C$1</c:f>
              <c:strCache>
                <c:ptCount val="1"/>
                <c:pt idx="0">
                  <c:v>现税后结算价</c:v>
                </c:pt>
              </c:strCache>
            </c:strRef>
          </c:tx>
          <c:spPr>
            <a:solidFill>
              <a:schemeClr val="accent1">
                <a:lumMod val="40000"/>
                <a:lumOff val="60000"/>
              </a:schemeClr>
            </a:solidFill>
            <a:ln>
              <a:noFill/>
            </a:ln>
          </c:spPr>
          <c:invertIfNegative val="0"/>
          <c:dLbls>
            <c:spPr>
              <a:noFill/>
              <a:ln>
                <a:noFill/>
              </a:ln>
              <a:effectLst/>
            </c:spPr>
            <c:txPr>
              <a:bodyPr wrap="square" lIns="38100" tIns="19050" rIns="38100" bIns="19050" anchor="ctr">
                <a:spAutoFit/>
              </a:bodyPr>
              <a:lstStyle/>
              <a:p>
                <a:pPr>
                  <a:defRPr sz="1100">
                    <a:solidFill>
                      <a:schemeClr val="accent1">
                        <a:lumMod val="60000"/>
                        <a:lumOff val="40000"/>
                      </a:schemeClr>
                    </a:solidFill>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拆机</c:v>
                </c:pt>
                <c:pt idx="1">
                  <c:v>打包</c:v>
                </c:pt>
                <c:pt idx="2">
                  <c:v>屏维修</c:v>
                </c:pt>
                <c:pt idx="3">
                  <c:v>板维修</c:v>
                </c:pt>
                <c:pt idx="4">
                  <c:v>升级</c:v>
                </c:pt>
              </c:strCache>
            </c:strRef>
          </c:cat>
          <c:val>
            <c:numRef>
              <c:f>Sheet1!$C$2:$C$6</c:f>
              <c:numCache>
                <c:formatCode>General</c:formatCode>
                <c:ptCount val="5"/>
                <c:pt idx="0">
                  <c:v>8.1</c:v>
                </c:pt>
                <c:pt idx="1">
                  <c:v>8.2999999999999989</c:v>
                </c:pt>
                <c:pt idx="2">
                  <c:v>44.82</c:v>
                </c:pt>
                <c:pt idx="3">
                  <c:v>24.9</c:v>
                </c:pt>
                <c:pt idx="4">
                  <c:v>18.8</c:v>
                </c:pt>
              </c:numCache>
            </c:numRef>
          </c:val>
          <c:extLst>
            <c:ext xmlns:c16="http://schemas.microsoft.com/office/drawing/2014/chart" uri="{C3380CC4-5D6E-409C-BE32-E72D297353CC}">
              <c16:uniqueId val="{00000001-EB4B-4668-9874-1C8049AF469E}"/>
            </c:ext>
          </c:extLst>
        </c:ser>
        <c:dLbls>
          <c:dLblPos val="outEnd"/>
          <c:showLegendKey val="0"/>
          <c:showVal val="1"/>
          <c:showCatName val="0"/>
          <c:showSerName val="0"/>
          <c:showPercent val="0"/>
          <c:showBubbleSize val="0"/>
        </c:dLbls>
        <c:gapWidth val="75"/>
        <c:overlap val="-25"/>
        <c:axId val="271049472"/>
        <c:axId val="271051776"/>
      </c:barChart>
      <c:catAx>
        <c:axId val="271049472"/>
        <c:scaling>
          <c:orientation val="minMax"/>
        </c:scaling>
        <c:delete val="0"/>
        <c:axPos val="b"/>
        <c:numFmt formatCode="General" sourceLinked="0"/>
        <c:majorTickMark val="none"/>
        <c:minorTickMark val="none"/>
        <c:tickLblPos val="nextTo"/>
        <c:txPr>
          <a:bodyPr/>
          <a:lstStyle/>
          <a:p>
            <a:pPr>
              <a:defRPr sz="1200" b="0">
                <a:solidFill>
                  <a:schemeClr val="tx1"/>
                </a:solidFill>
              </a:defRPr>
            </a:pPr>
            <a:endParaRPr lang="zh-CN"/>
          </a:p>
        </c:txPr>
        <c:crossAx val="271051776"/>
        <c:crosses val="autoZero"/>
        <c:auto val="1"/>
        <c:lblAlgn val="ctr"/>
        <c:lblOffset val="100"/>
        <c:noMultiLvlLbl val="0"/>
      </c:catAx>
      <c:valAx>
        <c:axId val="271051776"/>
        <c:scaling>
          <c:orientation val="minMax"/>
        </c:scaling>
        <c:delete val="1"/>
        <c:axPos val="l"/>
        <c:majorGridlines>
          <c:spPr>
            <a:ln>
              <a:noFill/>
            </a:ln>
          </c:spPr>
        </c:majorGridlines>
        <c:numFmt formatCode="General" sourceLinked="1"/>
        <c:majorTickMark val="none"/>
        <c:minorTickMark val="none"/>
        <c:tickLblPos val="nextTo"/>
        <c:crossAx val="271049472"/>
        <c:crosses val="autoZero"/>
        <c:crossBetween val="between"/>
      </c:valAx>
      <c:spPr>
        <a:noFill/>
        <a:ln w="25400">
          <a:noFill/>
        </a:ln>
      </c:spPr>
    </c:plotArea>
    <c:plotVisOnly val="1"/>
    <c:dispBlanksAs val="gap"/>
    <c:showDLblsOverMax val="0"/>
  </c:chart>
  <c:spPr>
    <a:ln>
      <a:noFill/>
    </a:ln>
    <a:effectLst/>
  </c:spPr>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原税后结算价</c:v>
                </c:pt>
              </c:strCache>
            </c:strRef>
          </c:tx>
          <c:spPr>
            <a:solidFill>
              <a:schemeClr val="bg1">
                <a:lumMod val="75000"/>
              </a:schemeClr>
            </a:solidFill>
            <a:ln>
              <a:noFill/>
            </a:ln>
          </c:spPr>
          <c:invertIfNegative val="0"/>
          <c:dLbls>
            <c:spPr>
              <a:noFill/>
              <a:ln>
                <a:noFill/>
              </a:ln>
              <a:effectLst/>
            </c:spPr>
            <c:txPr>
              <a:bodyPr wrap="square" lIns="38100" tIns="19050" rIns="38100" bIns="19050" anchor="ctr">
                <a:spAutoFit/>
              </a:bodyPr>
              <a:lstStyle/>
              <a:p>
                <a:pPr>
                  <a:defRPr sz="1100">
                    <a:solidFill>
                      <a:schemeClr val="bg1">
                        <a:lumMod val="50000"/>
                      </a:schemeClr>
                    </a:solidFill>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拆机</c:v>
                </c:pt>
                <c:pt idx="1">
                  <c:v>打包</c:v>
                </c:pt>
                <c:pt idx="2">
                  <c:v>屏维修</c:v>
                </c:pt>
                <c:pt idx="3">
                  <c:v>板维修</c:v>
                </c:pt>
                <c:pt idx="4">
                  <c:v>升级</c:v>
                </c:pt>
              </c:strCache>
            </c:strRef>
          </c:cat>
          <c:val>
            <c:numRef>
              <c:f>Sheet1!$B$2:$B$6</c:f>
              <c:numCache>
                <c:formatCode>0.0</c:formatCode>
                <c:ptCount val="5"/>
                <c:pt idx="0">
                  <c:v>19.100000000000001</c:v>
                </c:pt>
                <c:pt idx="1">
                  <c:v>35.200000000000003</c:v>
                </c:pt>
                <c:pt idx="2">
                  <c:v>112.3</c:v>
                </c:pt>
                <c:pt idx="3">
                  <c:v>30.5</c:v>
                </c:pt>
                <c:pt idx="4">
                  <c:v>21.1</c:v>
                </c:pt>
              </c:numCache>
            </c:numRef>
          </c:val>
          <c:extLst>
            <c:ext xmlns:c16="http://schemas.microsoft.com/office/drawing/2014/chart" uri="{C3380CC4-5D6E-409C-BE32-E72D297353CC}">
              <c16:uniqueId val="{00000000-987A-44B5-84E8-D38BB1344FEA}"/>
            </c:ext>
          </c:extLst>
        </c:ser>
        <c:ser>
          <c:idx val="1"/>
          <c:order val="1"/>
          <c:tx>
            <c:strRef>
              <c:f>Sheet1!$C$1</c:f>
              <c:strCache>
                <c:ptCount val="1"/>
                <c:pt idx="0">
                  <c:v>现税后结算价</c:v>
                </c:pt>
              </c:strCache>
            </c:strRef>
          </c:tx>
          <c:spPr>
            <a:solidFill>
              <a:schemeClr val="accent1">
                <a:lumMod val="40000"/>
                <a:lumOff val="60000"/>
              </a:schemeClr>
            </a:solidFill>
            <a:ln>
              <a:noFill/>
            </a:ln>
          </c:spPr>
          <c:invertIfNegative val="0"/>
          <c:dLbls>
            <c:spPr>
              <a:noFill/>
              <a:ln>
                <a:noFill/>
              </a:ln>
              <a:effectLst/>
            </c:spPr>
            <c:txPr>
              <a:bodyPr wrap="square" lIns="38100" tIns="19050" rIns="38100" bIns="19050" anchor="ctr">
                <a:spAutoFit/>
              </a:bodyPr>
              <a:lstStyle/>
              <a:p>
                <a:pPr>
                  <a:defRPr sz="1100">
                    <a:solidFill>
                      <a:schemeClr val="accent1">
                        <a:lumMod val="60000"/>
                        <a:lumOff val="40000"/>
                      </a:schemeClr>
                    </a:solidFill>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拆机</c:v>
                </c:pt>
                <c:pt idx="1">
                  <c:v>打包</c:v>
                </c:pt>
                <c:pt idx="2">
                  <c:v>屏维修</c:v>
                </c:pt>
                <c:pt idx="3">
                  <c:v>板维修</c:v>
                </c:pt>
                <c:pt idx="4">
                  <c:v>升级</c:v>
                </c:pt>
              </c:strCache>
            </c:strRef>
          </c:cat>
          <c:val>
            <c:numRef>
              <c:f>Sheet1!$C$2:$C$6</c:f>
              <c:numCache>
                <c:formatCode>0.0</c:formatCode>
                <c:ptCount val="5"/>
                <c:pt idx="0">
                  <c:v>12.45</c:v>
                </c:pt>
                <c:pt idx="1">
                  <c:v>15.7</c:v>
                </c:pt>
                <c:pt idx="2">
                  <c:v>68.2</c:v>
                </c:pt>
                <c:pt idx="3">
                  <c:v>24.9</c:v>
                </c:pt>
                <c:pt idx="4">
                  <c:v>18.899999999999999</c:v>
                </c:pt>
              </c:numCache>
            </c:numRef>
          </c:val>
          <c:extLst>
            <c:ext xmlns:c16="http://schemas.microsoft.com/office/drawing/2014/chart" uri="{C3380CC4-5D6E-409C-BE32-E72D297353CC}">
              <c16:uniqueId val="{00000001-987A-44B5-84E8-D38BB1344FEA}"/>
            </c:ext>
          </c:extLst>
        </c:ser>
        <c:dLbls>
          <c:dLblPos val="outEnd"/>
          <c:showLegendKey val="0"/>
          <c:showVal val="1"/>
          <c:showCatName val="0"/>
          <c:showSerName val="0"/>
          <c:showPercent val="0"/>
          <c:showBubbleSize val="0"/>
        </c:dLbls>
        <c:gapWidth val="75"/>
        <c:overlap val="-25"/>
        <c:axId val="270044160"/>
        <c:axId val="270050048"/>
      </c:barChart>
      <c:catAx>
        <c:axId val="270044160"/>
        <c:scaling>
          <c:orientation val="minMax"/>
        </c:scaling>
        <c:delete val="0"/>
        <c:axPos val="b"/>
        <c:numFmt formatCode="General" sourceLinked="0"/>
        <c:majorTickMark val="none"/>
        <c:minorTickMark val="none"/>
        <c:tickLblPos val="nextTo"/>
        <c:txPr>
          <a:bodyPr/>
          <a:lstStyle/>
          <a:p>
            <a:pPr>
              <a:defRPr sz="1200" b="0">
                <a:solidFill>
                  <a:schemeClr val="tx1"/>
                </a:solidFill>
              </a:defRPr>
            </a:pPr>
            <a:endParaRPr lang="zh-CN"/>
          </a:p>
        </c:txPr>
        <c:crossAx val="270050048"/>
        <c:crosses val="autoZero"/>
        <c:auto val="1"/>
        <c:lblAlgn val="ctr"/>
        <c:lblOffset val="100"/>
        <c:noMultiLvlLbl val="0"/>
      </c:catAx>
      <c:valAx>
        <c:axId val="270050048"/>
        <c:scaling>
          <c:orientation val="minMax"/>
        </c:scaling>
        <c:delete val="1"/>
        <c:axPos val="l"/>
        <c:majorGridlines>
          <c:spPr>
            <a:ln>
              <a:noFill/>
            </a:ln>
          </c:spPr>
        </c:majorGridlines>
        <c:numFmt formatCode="General" sourceLinked="0"/>
        <c:majorTickMark val="none"/>
        <c:minorTickMark val="none"/>
        <c:tickLblPos val="nextTo"/>
        <c:crossAx val="270044160"/>
        <c:crosses val="autoZero"/>
        <c:crossBetween val="between"/>
      </c:valAx>
      <c:spPr>
        <a:noFill/>
        <a:ln>
          <a:noFill/>
        </a:ln>
      </c:spPr>
    </c:plotArea>
    <c:plotVisOnly val="1"/>
    <c:dispBlanksAs val="gap"/>
    <c:showDLblsOverMax val="0"/>
  </c:chart>
  <c:spPr>
    <a:effectLst/>
  </c:spPr>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8723B9-3015-4399-AC2B-ADBE8FB2EBC2}" type="datetimeFigureOut">
              <a:rPr lang="zh-CN" altLang="en-US" smtClean="0"/>
              <a:t>2023/1/30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D00683-8A90-41B3-81CE-F33D24E60B3E}" type="slidenum">
              <a:rPr lang="zh-CN" altLang="en-US" smtClean="0"/>
              <a:t>‹#›</a:t>
            </a:fld>
            <a:endParaRPr lang="zh-CN" altLang="en-US"/>
          </a:p>
        </p:txBody>
      </p:sp>
    </p:spTree>
    <p:extLst>
      <p:ext uri="{BB962C8B-B14F-4D97-AF65-F5344CB8AC3E}">
        <p14:creationId xmlns:p14="http://schemas.microsoft.com/office/powerpoint/2010/main" val="4033113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D00683-8A90-41B3-81CE-F33D24E60B3E}" type="slidenum">
              <a:rPr lang="zh-CN" altLang="en-US" smtClean="0"/>
              <a:t>1</a:t>
            </a:fld>
            <a:endParaRPr lang="zh-CN" altLang="en-US"/>
          </a:p>
        </p:txBody>
      </p:sp>
    </p:spTree>
    <p:extLst>
      <p:ext uri="{BB962C8B-B14F-4D97-AF65-F5344CB8AC3E}">
        <p14:creationId xmlns:p14="http://schemas.microsoft.com/office/powerpoint/2010/main" val="9049042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D00683-8A90-41B3-81CE-F33D24E60B3E}" type="slidenum">
              <a:rPr lang="zh-CN" altLang="en-US" smtClean="0"/>
              <a:t>10</a:t>
            </a:fld>
            <a:endParaRPr lang="zh-CN" altLang="en-US"/>
          </a:p>
        </p:txBody>
      </p:sp>
    </p:spTree>
    <p:extLst>
      <p:ext uri="{BB962C8B-B14F-4D97-AF65-F5344CB8AC3E}">
        <p14:creationId xmlns:p14="http://schemas.microsoft.com/office/powerpoint/2010/main" val="3416430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34D00683-8A90-41B3-81CE-F33D24E60B3E}" type="slidenum">
              <a:rPr lang="zh-CN" altLang="en-US" smtClean="0"/>
              <a:t>11</a:t>
            </a:fld>
            <a:endParaRPr lang="zh-CN" altLang="en-US"/>
          </a:p>
        </p:txBody>
      </p:sp>
    </p:spTree>
    <p:extLst>
      <p:ext uri="{BB962C8B-B14F-4D97-AF65-F5344CB8AC3E}">
        <p14:creationId xmlns:p14="http://schemas.microsoft.com/office/powerpoint/2010/main" val="26178128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D00683-8A90-41B3-81CE-F33D24E60B3E}" type="slidenum">
              <a:rPr lang="zh-CN" altLang="en-US" smtClean="0"/>
              <a:t>12</a:t>
            </a:fld>
            <a:endParaRPr lang="zh-CN" altLang="en-US"/>
          </a:p>
        </p:txBody>
      </p:sp>
    </p:spTree>
    <p:extLst>
      <p:ext uri="{BB962C8B-B14F-4D97-AF65-F5344CB8AC3E}">
        <p14:creationId xmlns:p14="http://schemas.microsoft.com/office/powerpoint/2010/main" val="1717942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D00683-8A90-41B3-81CE-F33D24E60B3E}" type="slidenum">
              <a:rPr lang="zh-CN" altLang="en-US" smtClean="0"/>
              <a:t>13</a:t>
            </a:fld>
            <a:endParaRPr lang="zh-CN" altLang="en-US"/>
          </a:p>
        </p:txBody>
      </p:sp>
    </p:spTree>
    <p:extLst>
      <p:ext uri="{BB962C8B-B14F-4D97-AF65-F5344CB8AC3E}">
        <p14:creationId xmlns:p14="http://schemas.microsoft.com/office/powerpoint/2010/main" val="595933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D00683-8A90-41B3-81CE-F33D24E60B3E}" type="slidenum">
              <a:rPr lang="zh-CN" altLang="en-US" smtClean="0"/>
              <a:t>2</a:t>
            </a:fld>
            <a:endParaRPr lang="zh-CN" altLang="en-US"/>
          </a:p>
        </p:txBody>
      </p:sp>
    </p:spTree>
    <p:extLst>
      <p:ext uri="{BB962C8B-B14F-4D97-AF65-F5344CB8AC3E}">
        <p14:creationId xmlns:p14="http://schemas.microsoft.com/office/powerpoint/2010/main" val="24235828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D00683-8A90-41B3-81CE-F33D24E60B3E}" type="slidenum">
              <a:rPr lang="zh-CN" altLang="en-US" smtClean="0"/>
              <a:t>3</a:t>
            </a:fld>
            <a:endParaRPr lang="zh-CN" altLang="en-US"/>
          </a:p>
        </p:txBody>
      </p:sp>
    </p:spTree>
    <p:extLst>
      <p:ext uri="{BB962C8B-B14F-4D97-AF65-F5344CB8AC3E}">
        <p14:creationId xmlns:p14="http://schemas.microsoft.com/office/powerpoint/2010/main" val="875512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D00683-8A90-41B3-81CE-F33D24E60B3E}" type="slidenum">
              <a:rPr lang="zh-CN" altLang="en-US" smtClean="0"/>
              <a:t>4</a:t>
            </a:fld>
            <a:endParaRPr lang="zh-CN" altLang="en-US"/>
          </a:p>
        </p:txBody>
      </p:sp>
    </p:spTree>
    <p:extLst>
      <p:ext uri="{BB962C8B-B14F-4D97-AF65-F5344CB8AC3E}">
        <p14:creationId xmlns:p14="http://schemas.microsoft.com/office/powerpoint/2010/main" val="28284633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D00683-8A90-41B3-81CE-F33D24E60B3E}" type="slidenum">
              <a:rPr lang="zh-CN" altLang="en-US" smtClean="0"/>
              <a:t>5</a:t>
            </a:fld>
            <a:endParaRPr lang="zh-CN" altLang="en-US"/>
          </a:p>
        </p:txBody>
      </p:sp>
    </p:spTree>
    <p:extLst>
      <p:ext uri="{BB962C8B-B14F-4D97-AF65-F5344CB8AC3E}">
        <p14:creationId xmlns:p14="http://schemas.microsoft.com/office/powerpoint/2010/main" val="18680528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D00683-8A90-41B3-81CE-F33D24E60B3E}" type="slidenum">
              <a:rPr lang="zh-CN" altLang="en-US" smtClean="0"/>
              <a:t>6</a:t>
            </a:fld>
            <a:endParaRPr lang="zh-CN" altLang="en-US"/>
          </a:p>
        </p:txBody>
      </p:sp>
    </p:spTree>
    <p:extLst>
      <p:ext uri="{BB962C8B-B14F-4D97-AF65-F5344CB8AC3E}">
        <p14:creationId xmlns:p14="http://schemas.microsoft.com/office/powerpoint/2010/main" val="5294767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D00683-8A90-41B3-81CE-F33D24E60B3E}" type="slidenum">
              <a:rPr lang="zh-CN" altLang="en-US" smtClean="0"/>
              <a:t>7</a:t>
            </a:fld>
            <a:endParaRPr lang="zh-CN" altLang="en-US"/>
          </a:p>
        </p:txBody>
      </p:sp>
    </p:spTree>
    <p:extLst>
      <p:ext uri="{BB962C8B-B14F-4D97-AF65-F5344CB8AC3E}">
        <p14:creationId xmlns:p14="http://schemas.microsoft.com/office/powerpoint/2010/main" val="4063968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D00683-8A90-41B3-81CE-F33D24E60B3E}" type="slidenum">
              <a:rPr lang="zh-CN" altLang="en-US" smtClean="0"/>
              <a:t>8</a:t>
            </a:fld>
            <a:endParaRPr lang="zh-CN" altLang="en-US"/>
          </a:p>
        </p:txBody>
      </p:sp>
    </p:spTree>
    <p:extLst>
      <p:ext uri="{BB962C8B-B14F-4D97-AF65-F5344CB8AC3E}">
        <p14:creationId xmlns:p14="http://schemas.microsoft.com/office/powerpoint/2010/main" val="1157839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D00683-8A90-41B3-81CE-F33D24E60B3E}" type="slidenum">
              <a:rPr lang="zh-CN" altLang="en-US" smtClean="0"/>
              <a:t>9</a:t>
            </a:fld>
            <a:endParaRPr lang="zh-CN" altLang="en-US"/>
          </a:p>
        </p:txBody>
      </p:sp>
    </p:spTree>
    <p:extLst>
      <p:ext uri="{BB962C8B-B14F-4D97-AF65-F5344CB8AC3E}">
        <p14:creationId xmlns:p14="http://schemas.microsoft.com/office/powerpoint/2010/main" val="2381837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BE23A4-F30B-60C5-0834-7555BEE87A5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81D1544-0122-C0B1-0488-8013776677B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AFC6141-99C0-DC3A-05BE-29BAC659B8C6}"/>
              </a:ext>
            </a:extLst>
          </p:cNvPr>
          <p:cNvSpPr>
            <a:spLocks noGrp="1"/>
          </p:cNvSpPr>
          <p:nvPr>
            <p:ph type="dt" sz="half" idx="10"/>
          </p:nvPr>
        </p:nvSpPr>
        <p:spPr/>
        <p:txBody>
          <a:bodyPr/>
          <a:lstStyle/>
          <a:p>
            <a:fld id="{43B1CDBE-37D2-4FD5-B808-C4D5E9A7527C}" type="datetimeFigureOut">
              <a:rPr lang="zh-CN" altLang="en-US" smtClean="0"/>
              <a:t>2023/1/30</a:t>
            </a:fld>
            <a:endParaRPr lang="zh-CN" altLang="en-US"/>
          </a:p>
        </p:txBody>
      </p:sp>
      <p:sp>
        <p:nvSpPr>
          <p:cNvPr id="5" name="页脚占位符 4">
            <a:extLst>
              <a:ext uri="{FF2B5EF4-FFF2-40B4-BE49-F238E27FC236}">
                <a16:creationId xmlns:a16="http://schemas.microsoft.com/office/drawing/2014/main" id="{95529230-D669-D70B-A191-F8E62384C15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980C1A3-2FD2-E6FE-58AD-7D091CB64E02}"/>
              </a:ext>
            </a:extLst>
          </p:cNvPr>
          <p:cNvSpPr>
            <a:spLocks noGrp="1"/>
          </p:cNvSpPr>
          <p:nvPr>
            <p:ph type="sldNum" sz="quarter" idx="12"/>
          </p:nvPr>
        </p:nvSpPr>
        <p:spPr/>
        <p:txBody>
          <a:bodyPr/>
          <a:lstStyle/>
          <a:p>
            <a:fld id="{AEAB9CAA-649E-4545-881F-34EE408A262A}" type="slidenum">
              <a:rPr lang="zh-CN" altLang="en-US" smtClean="0"/>
              <a:t>‹#›</a:t>
            </a:fld>
            <a:endParaRPr lang="zh-CN" altLang="en-US"/>
          </a:p>
        </p:txBody>
      </p:sp>
    </p:spTree>
    <p:extLst>
      <p:ext uri="{BB962C8B-B14F-4D97-AF65-F5344CB8AC3E}">
        <p14:creationId xmlns:p14="http://schemas.microsoft.com/office/powerpoint/2010/main" val="181804367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CFE471-6C05-BE30-918A-C60D8377038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66C1501-899D-B6CF-A25A-75F3421548F5}"/>
              </a:ext>
            </a:extLst>
          </p:cNvPr>
          <p:cNvSpPr>
            <a:spLocks noGrp="1"/>
          </p:cNvSpPr>
          <p:nvPr>
            <p:ph type="dt" sz="half" idx="10"/>
          </p:nvPr>
        </p:nvSpPr>
        <p:spPr/>
        <p:txBody>
          <a:bodyPr/>
          <a:lstStyle/>
          <a:p>
            <a:fld id="{43B1CDBE-37D2-4FD5-B808-C4D5E9A7527C}" type="datetimeFigureOut">
              <a:rPr lang="zh-CN" altLang="en-US" smtClean="0"/>
              <a:t>2023/1/30</a:t>
            </a:fld>
            <a:endParaRPr lang="zh-CN" altLang="en-US"/>
          </a:p>
        </p:txBody>
      </p:sp>
      <p:sp>
        <p:nvSpPr>
          <p:cNvPr id="4" name="页脚占位符 3">
            <a:extLst>
              <a:ext uri="{FF2B5EF4-FFF2-40B4-BE49-F238E27FC236}">
                <a16:creationId xmlns:a16="http://schemas.microsoft.com/office/drawing/2014/main" id="{B471D038-4373-C4B1-416F-F10E1FCA898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A2150F0-2413-D060-2D5D-3DCD21E1D710}"/>
              </a:ext>
            </a:extLst>
          </p:cNvPr>
          <p:cNvSpPr>
            <a:spLocks noGrp="1"/>
          </p:cNvSpPr>
          <p:nvPr>
            <p:ph type="sldNum" sz="quarter" idx="12"/>
          </p:nvPr>
        </p:nvSpPr>
        <p:spPr/>
        <p:txBody>
          <a:bodyPr/>
          <a:lstStyle/>
          <a:p>
            <a:fld id="{AEAB9CAA-649E-4545-881F-34EE408A262A}" type="slidenum">
              <a:rPr lang="zh-CN" altLang="en-US" smtClean="0"/>
              <a:t>‹#›</a:t>
            </a:fld>
            <a:endParaRPr lang="zh-CN" altLang="en-US"/>
          </a:p>
        </p:txBody>
      </p:sp>
    </p:spTree>
    <p:extLst>
      <p:ext uri="{BB962C8B-B14F-4D97-AF65-F5344CB8AC3E}">
        <p14:creationId xmlns:p14="http://schemas.microsoft.com/office/powerpoint/2010/main" val="143677504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C27DB05-406E-D9BD-364F-8EC8A3982F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7B5EF602-1041-72EE-271D-BE44E9F555B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DEE96B3-8EF0-5153-AA5C-0546F338CC6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B1CDBE-37D2-4FD5-B808-C4D5E9A7527C}" type="datetimeFigureOut">
              <a:rPr lang="zh-CN" altLang="en-US" smtClean="0"/>
              <a:t>2023/1/30</a:t>
            </a:fld>
            <a:endParaRPr lang="zh-CN" altLang="en-US"/>
          </a:p>
        </p:txBody>
      </p:sp>
      <p:sp>
        <p:nvSpPr>
          <p:cNvPr id="5" name="页脚占位符 4">
            <a:extLst>
              <a:ext uri="{FF2B5EF4-FFF2-40B4-BE49-F238E27FC236}">
                <a16:creationId xmlns:a16="http://schemas.microsoft.com/office/drawing/2014/main" id="{FD38E04D-D7E0-E1B6-11F7-AF113BFF21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38DD4F1-BFDB-B228-69E9-18EDA194EEE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AB9CAA-649E-4545-881F-34EE408A262A}" type="slidenum">
              <a:rPr lang="zh-CN" altLang="en-US" smtClean="0"/>
              <a:t>‹#›</a:t>
            </a:fld>
            <a:endParaRPr lang="zh-CN" altLang="en-US"/>
          </a:p>
        </p:txBody>
      </p:sp>
    </p:spTree>
    <p:extLst>
      <p:ext uri="{BB962C8B-B14F-4D97-AF65-F5344CB8AC3E}">
        <p14:creationId xmlns:p14="http://schemas.microsoft.com/office/powerpoint/2010/main" val="805306193"/>
      </p:ext>
    </p:extLst>
  </p:cSld>
  <p:clrMap bg1="lt1" tx1="dk1" bg2="lt2" tx2="dk2" accent1="accent1" accent2="accent2" accent3="accent3" accent4="accent4" accent5="accent5" accent6="accent6" hlink="hlink" folHlink="folHlink"/>
  <p:sldLayoutIdLst>
    <p:sldLayoutId id="2147483650" r:id="rId1"/>
    <p:sldLayoutId id="2147483651" r:id="rId2"/>
  </p:sldLayoutIdLst>
  <p:txStyles>
    <p:titleStyle>
      <a:lvl1pPr algn="l" defTabSz="914400" rtl="0" eaLnBrk="1" latinLnBrk="0" hangingPunct="1">
        <a:lnSpc>
          <a:spcPct val="90000"/>
        </a:lnSpc>
        <a:spcBef>
          <a:spcPct val="0"/>
        </a:spcBef>
        <a:buNone/>
        <a:defRPr sz="4400" kern="1200">
          <a:solidFill>
            <a:schemeClr val="tx1"/>
          </a:solidFill>
          <a:latin typeface="思源黑体 CN Heavy" panose="020B0A00000000000000" pitchFamily="34" charset="-122"/>
          <a:ea typeface="思源黑体 CN Heavy" panose="020B0A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xml"/><Relationship Id="rId13" Type="http://schemas.openxmlformats.org/officeDocument/2006/relationships/image" Target="../media/image15.pn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image" Target="../media/image14.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image" Target="../media/image13.png"/><Relationship Id="rId5" Type="http://schemas.openxmlformats.org/officeDocument/2006/relationships/tags" Target="../tags/tag11.xml"/><Relationship Id="rId15" Type="http://schemas.microsoft.com/office/2007/relationships/hdphoto" Target="../media/hdphoto1.wdp"/><Relationship Id="rId10" Type="http://schemas.openxmlformats.org/officeDocument/2006/relationships/image" Target="../media/image12.png"/><Relationship Id="rId4" Type="http://schemas.openxmlformats.org/officeDocument/2006/relationships/tags" Target="../tags/tag10.xml"/><Relationship Id="rId9" Type="http://schemas.openxmlformats.org/officeDocument/2006/relationships/notesSlide" Target="../notesSlides/notesSlide10.xml"/><Relationship Id="rId1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8" Type="http://schemas.openxmlformats.org/officeDocument/2006/relationships/chart" Target="../charts/chart2.xml"/><Relationship Id="rId13" Type="http://schemas.microsoft.com/office/2007/relationships/hdphoto" Target="../media/hdphoto1.wdp"/><Relationship Id="rId3" Type="http://schemas.openxmlformats.org/officeDocument/2006/relationships/image" Target="../media/image12.png"/><Relationship Id="rId7" Type="http://schemas.openxmlformats.org/officeDocument/2006/relationships/chart" Target="../charts/chart1.xml"/><Relationship Id="rId12" Type="http://schemas.openxmlformats.org/officeDocument/2006/relationships/image" Target="../media/image19.png"/><Relationship Id="rId2" Type="http://schemas.openxmlformats.org/officeDocument/2006/relationships/notesSlide" Target="../notesSlides/notesSlide3.xml"/><Relationship Id="rId16"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18.png"/><Relationship Id="rId5" Type="http://schemas.openxmlformats.org/officeDocument/2006/relationships/image" Target="../media/image14.png"/><Relationship Id="rId15" Type="http://schemas.openxmlformats.org/officeDocument/2006/relationships/image" Target="../media/image21.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16.png"/><Relationship Id="rId14" Type="http://schemas.openxmlformats.org/officeDocument/2006/relationships/image" Target="../media/image20.png"/></Relationships>
</file>

<file path=ppt/slides/_rels/slide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3.pn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2.png"/><Relationship Id="rId7" Type="http://schemas.microsoft.com/office/2007/relationships/hdphoto" Target="../media/hdphoto1.wdp"/><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2.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18.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3.xml"/><Relationship Id="rId7" Type="http://schemas.openxmlformats.org/officeDocument/2006/relationships/image" Target="../media/image1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2.png"/><Relationship Id="rId11" Type="http://schemas.microsoft.com/office/2007/relationships/hdphoto" Target="../media/hdphoto1.wdp"/><Relationship Id="rId5" Type="http://schemas.openxmlformats.org/officeDocument/2006/relationships/notesSlide" Target="../notesSlides/notesSlide7.xml"/><Relationship Id="rId10" Type="http://schemas.openxmlformats.org/officeDocument/2006/relationships/image" Target="../media/image19.png"/><Relationship Id="rId4" Type="http://schemas.openxmlformats.org/officeDocument/2006/relationships/slideLayout" Target="../slideLayouts/slideLayout1.xml"/><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31.png"/><Relationship Id="rId3" Type="http://schemas.openxmlformats.org/officeDocument/2006/relationships/image" Target="../media/image12.png"/><Relationship Id="rId7" Type="http://schemas.openxmlformats.org/officeDocument/2006/relationships/image" Target="../media/image19.png"/><Relationship Id="rId12" Type="http://schemas.openxmlformats.org/officeDocument/2006/relationships/image" Target="../media/image30.sv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29.png"/><Relationship Id="rId5" Type="http://schemas.openxmlformats.org/officeDocument/2006/relationships/image" Target="../media/image14.png"/><Relationship Id="rId10" Type="http://schemas.openxmlformats.org/officeDocument/2006/relationships/image" Target="../media/image28.svg"/><Relationship Id="rId4" Type="http://schemas.openxmlformats.org/officeDocument/2006/relationships/image" Target="../media/image13.png"/><Relationship Id="rId9" Type="http://schemas.openxmlformats.org/officeDocument/2006/relationships/image" Target="../media/image27.png"/><Relationship Id="rId14" Type="http://schemas.openxmlformats.org/officeDocument/2006/relationships/image" Target="../media/image32.svg"/></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6.xml"/><Relationship Id="rId7" Type="http://schemas.openxmlformats.org/officeDocument/2006/relationships/image" Target="../media/image13.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12.png"/><Relationship Id="rId11" Type="http://schemas.microsoft.com/office/2007/relationships/hdphoto" Target="../media/hdphoto1.wdp"/><Relationship Id="rId5" Type="http://schemas.openxmlformats.org/officeDocument/2006/relationships/notesSlide" Target="../notesSlides/notesSlide9.xml"/><Relationship Id="rId10" Type="http://schemas.openxmlformats.org/officeDocument/2006/relationships/image" Target="../media/image19.png"/><Relationship Id="rId4" Type="http://schemas.openxmlformats.org/officeDocument/2006/relationships/slideLayout" Target="../slideLayouts/slideLayout1.xml"/><Relationship Id="rId9"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864CAD58-E78F-4BD6-2281-76483B1B7DA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5948233" cy="5395650"/>
          </a:xfrm>
          <a:custGeom>
            <a:avLst/>
            <a:gdLst>
              <a:gd name="connsiteX0" fmla="*/ 0 w 5948233"/>
              <a:gd name="connsiteY0" fmla="*/ 0 h 5395650"/>
              <a:gd name="connsiteX1" fmla="*/ 5948233 w 5948233"/>
              <a:gd name="connsiteY1" fmla="*/ 0 h 5395650"/>
              <a:gd name="connsiteX2" fmla="*/ 5948233 w 5948233"/>
              <a:gd name="connsiteY2" fmla="*/ 5395650 h 5395650"/>
              <a:gd name="connsiteX3" fmla="*/ 0 w 5948233"/>
              <a:gd name="connsiteY3" fmla="*/ 5395650 h 5395650"/>
            </a:gdLst>
            <a:ahLst/>
            <a:cxnLst>
              <a:cxn ang="0">
                <a:pos x="connsiteX0" y="connsiteY0"/>
              </a:cxn>
              <a:cxn ang="0">
                <a:pos x="connsiteX1" y="connsiteY1"/>
              </a:cxn>
              <a:cxn ang="0">
                <a:pos x="connsiteX2" y="connsiteY2"/>
              </a:cxn>
              <a:cxn ang="0">
                <a:pos x="connsiteX3" y="connsiteY3"/>
              </a:cxn>
            </a:cxnLst>
            <a:rect l="l" t="t" r="r" b="b"/>
            <a:pathLst>
              <a:path w="5948233" h="5395650">
                <a:moveTo>
                  <a:pt x="0" y="0"/>
                </a:moveTo>
                <a:lnTo>
                  <a:pt x="5948233" y="0"/>
                </a:lnTo>
                <a:lnTo>
                  <a:pt x="5948233" y="5395650"/>
                </a:lnTo>
                <a:lnTo>
                  <a:pt x="0" y="5395650"/>
                </a:lnTo>
                <a:close/>
              </a:path>
            </a:pathLst>
          </a:custGeom>
        </p:spPr>
      </p:pic>
      <p:pic>
        <p:nvPicPr>
          <p:cNvPr id="24" name="图片 23">
            <a:extLst>
              <a:ext uri="{FF2B5EF4-FFF2-40B4-BE49-F238E27FC236}">
                <a16:creationId xmlns:a16="http://schemas.microsoft.com/office/drawing/2014/main" id="{D30C9D39-A098-D3FC-5B4F-5D40B226527B}"/>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0"/>
            <a:ext cx="9803609" cy="6858000"/>
          </a:xfrm>
          <a:custGeom>
            <a:avLst/>
            <a:gdLst>
              <a:gd name="connsiteX0" fmla="*/ 0 w 9803609"/>
              <a:gd name="connsiteY0" fmla="*/ 0 h 6858000"/>
              <a:gd name="connsiteX1" fmla="*/ 9803609 w 9803609"/>
              <a:gd name="connsiteY1" fmla="*/ 0 h 6858000"/>
              <a:gd name="connsiteX2" fmla="*/ 9803609 w 9803609"/>
              <a:gd name="connsiteY2" fmla="*/ 6858000 h 6858000"/>
              <a:gd name="connsiteX3" fmla="*/ 0 w 980360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803609" h="6858000">
                <a:moveTo>
                  <a:pt x="0" y="0"/>
                </a:moveTo>
                <a:lnTo>
                  <a:pt x="9803609" y="0"/>
                </a:lnTo>
                <a:lnTo>
                  <a:pt x="9803609" y="6858000"/>
                </a:lnTo>
                <a:lnTo>
                  <a:pt x="0" y="6858000"/>
                </a:lnTo>
                <a:close/>
              </a:path>
            </a:pathLst>
          </a:custGeom>
        </p:spPr>
      </p:pic>
      <p:pic>
        <p:nvPicPr>
          <p:cNvPr id="19" name="图片 18">
            <a:extLst>
              <a:ext uri="{FF2B5EF4-FFF2-40B4-BE49-F238E27FC236}">
                <a16:creationId xmlns:a16="http://schemas.microsoft.com/office/drawing/2014/main" id="{08D6DEA0-A45B-C755-31CF-71F61D496C0A}"/>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243780" y="164665"/>
            <a:ext cx="10948221" cy="6693336"/>
          </a:xfrm>
          <a:custGeom>
            <a:avLst/>
            <a:gdLst>
              <a:gd name="connsiteX0" fmla="*/ 0 w 10948221"/>
              <a:gd name="connsiteY0" fmla="*/ 0 h 6693336"/>
              <a:gd name="connsiteX1" fmla="*/ 10948221 w 10948221"/>
              <a:gd name="connsiteY1" fmla="*/ 0 h 6693336"/>
              <a:gd name="connsiteX2" fmla="*/ 10948221 w 10948221"/>
              <a:gd name="connsiteY2" fmla="*/ 6693336 h 6693336"/>
              <a:gd name="connsiteX3" fmla="*/ 0 w 10948221"/>
              <a:gd name="connsiteY3" fmla="*/ 6693336 h 6693336"/>
            </a:gdLst>
            <a:ahLst/>
            <a:cxnLst>
              <a:cxn ang="0">
                <a:pos x="connsiteX0" y="connsiteY0"/>
              </a:cxn>
              <a:cxn ang="0">
                <a:pos x="connsiteX1" y="connsiteY1"/>
              </a:cxn>
              <a:cxn ang="0">
                <a:pos x="connsiteX2" y="connsiteY2"/>
              </a:cxn>
              <a:cxn ang="0">
                <a:pos x="connsiteX3" y="connsiteY3"/>
              </a:cxn>
            </a:cxnLst>
            <a:rect l="l" t="t" r="r" b="b"/>
            <a:pathLst>
              <a:path w="10948221" h="6693336">
                <a:moveTo>
                  <a:pt x="0" y="0"/>
                </a:moveTo>
                <a:lnTo>
                  <a:pt x="10948221" y="0"/>
                </a:lnTo>
                <a:lnTo>
                  <a:pt x="10948221" y="6693336"/>
                </a:lnTo>
                <a:lnTo>
                  <a:pt x="0" y="6693336"/>
                </a:lnTo>
                <a:close/>
              </a:path>
            </a:pathLst>
          </a:custGeom>
        </p:spPr>
      </p:pic>
      <p:pic>
        <p:nvPicPr>
          <p:cNvPr id="28" name="图片 27">
            <a:extLst>
              <a:ext uri="{FF2B5EF4-FFF2-40B4-BE49-F238E27FC236}">
                <a16:creationId xmlns:a16="http://schemas.microsoft.com/office/drawing/2014/main" id="{C6EB4578-D881-A88E-4B08-0C9C1B8CDEF6}"/>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2462032" y="0"/>
            <a:ext cx="9729969" cy="6858000"/>
          </a:xfrm>
          <a:custGeom>
            <a:avLst/>
            <a:gdLst>
              <a:gd name="connsiteX0" fmla="*/ 0 w 9729969"/>
              <a:gd name="connsiteY0" fmla="*/ 0 h 6858000"/>
              <a:gd name="connsiteX1" fmla="*/ 9729969 w 9729969"/>
              <a:gd name="connsiteY1" fmla="*/ 0 h 6858000"/>
              <a:gd name="connsiteX2" fmla="*/ 9729969 w 9729969"/>
              <a:gd name="connsiteY2" fmla="*/ 6858000 h 6858000"/>
              <a:gd name="connsiteX3" fmla="*/ 0 w 972996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729969" h="6858000">
                <a:moveTo>
                  <a:pt x="0" y="0"/>
                </a:moveTo>
                <a:lnTo>
                  <a:pt x="9729969" y="0"/>
                </a:lnTo>
                <a:lnTo>
                  <a:pt x="9729969" y="6858000"/>
                </a:lnTo>
                <a:lnTo>
                  <a:pt x="0" y="6858000"/>
                </a:lnTo>
                <a:close/>
              </a:path>
            </a:pathLst>
          </a:custGeom>
        </p:spPr>
      </p:pic>
      <p:sp>
        <p:nvSpPr>
          <p:cNvPr id="13" name="文本框 12">
            <a:extLst>
              <a:ext uri="{FF2B5EF4-FFF2-40B4-BE49-F238E27FC236}">
                <a16:creationId xmlns:a16="http://schemas.microsoft.com/office/drawing/2014/main" id="{B244AA51-9419-0E8B-2194-38037786843D}"/>
              </a:ext>
            </a:extLst>
          </p:cNvPr>
          <p:cNvSpPr txBox="1"/>
          <p:nvPr/>
        </p:nvSpPr>
        <p:spPr>
          <a:xfrm>
            <a:off x="3660477" y="4074917"/>
            <a:ext cx="4871047" cy="461665"/>
          </a:xfrm>
          <a:prstGeom prst="rect">
            <a:avLst/>
          </a:prstGeom>
          <a:noFill/>
        </p:spPr>
        <p:txBody>
          <a:bodyPr wrap="square">
            <a:spAutoFit/>
          </a:bodyPr>
          <a:lstStyle/>
          <a:p>
            <a:pPr algn="dist"/>
            <a:r>
              <a:rPr lang="en-US" altLang="zh-CN" sz="2400" dirty="0">
                <a:latin typeface="+mn-ea"/>
                <a:cs typeface="OPPOSans M" panose="00020600040101010101" pitchFamily="18" charset="-122"/>
              </a:rPr>
              <a:t>XX</a:t>
            </a:r>
            <a:r>
              <a:rPr lang="zh-CN" altLang="en-US" sz="2400" dirty="0">
                <a:latin typeface="+mn-ea"/>
                <a:cs typeface="OPPOSans M" panose="00020600040101010101" pitchFamily="18" charset="-122"/>
              </a:rPr>
              <a:t>管理部门工作进展汇报</a:t>
            </a:r>
          </a:p>
        </p:txBody>
      </p:sp>
      <p:sp>
        <p:nvSpPr>
          <p:cNvPr id="10" name="文本框 9">
            <a:extLst>
              <a:ext uri="{FF2B5EF4-FFF2-40B4-BE49-F238E27FC236}">
                <a16:creationId xmlns:a16="http://schemas.microsoft.com/office/drawing/2014/main" id="{FFB06D29-26B9-7CDE-C7D5-9528C991401E}"/>
              </a:ext>
            </a:extLst>
          </p:cNvPr>
          <p:cNvSpPr txBox="1"/>
          <p:nvPr/>
        </p:nvSpPr>
        <p:spPr>
          <a:xfrm flipH="1">
            <a:off x="3455428" y="1169581"/>
            <a:ext cx="5281144" cy="1569660"/>
          </a:xfrm>
          <a:prstGeom prst="rect">
            <a:avLst/>
          </a:prstGeom>
          <a:noFill/>
        </p:spPr>
        <p:txBody>
          <a:bodyPr wrap="square" rtlCol="0">
            <a:spAutoFit/>
          </a:bodyPr>
          <a:lstStyle/>
          <a:p>
            <a:pPr algn="ctr"/>
            <a:r>
              <a:rPr lang="zh-CN" altLang="en-US" sz="9600" dirty="0">
                <a:ln w="6350">
                  <a:noFill/>
                </a:ln>
                <a:latin typeface="+mj-ea"/>
                <a:ea typeface="+mj-ea"/>
                <a:cs typeface="阿里巴巴普惠体 Heavy" panose="00020600040101010101" pitchFamily="18" charset="-122"/>
              </a:rPr>
              <a:t>从心出发</a:t>
            </a:r>
          </a:p>
        </p:txBody>
      </p:sp>
      <p:sp>
        <p:nvSpPr>
          <p:cNvPr id="11" name="文本框 10">
            <a:extLst>
              <a:ext uri="{FF2B5EF4-FFF2-40B4-BE49-F238E27FC236}">
                <a16:creationId xmlns:a16="http://schemas.microsoft.com/office/drawing/2014/main" id="{ADFD67A6-FCD0-4ACE-F2BB-287D158A4E8C}"/>
              </a:ext>
            </a:extLst>
          </p:cNvPr>
          <p:cNvSpPr txBox="1"/>
          <p:nvPr/>
        </p:nvSpPr>
        <p:spPr>
          <a:xfrm flipH="1">
            <a:off x="3455428" y="2580319"/>
            <a:ext cx="5281144" cy="1569660"/>
          </a:xfrm>
          <a:prstGeom prst="rect">
            <a:avLst/>
          </a:prstGeom>
          <a:noFill/>
        </p:spPr>
        <p:txBody>
          <a:bodyPr wrap="square" rtlCol="0">
            <a:spAutoFit/>
          </a:bodyPr>
          <a:lstStyle/>
          <a:p>
            <a:pPr algn="ctr"/>
            <a:r>
              <a:rPr lang="zh-CN" altLang="en-US" sz="9600" dirty="0">
                <a:ln>
                  <a:solidFill>
                    <a:schemeClr val="accent4">
                      <a:lumMod val="20000"/>
                      <a:lumOff val="80000"/>
                    </a:schemeClr>
                  </a:solidFill>
                </a:ln>
                <a:solidFill>
                  <a:srgbClr val="C00000"/>
                </a:solidFill>
                <a:latin typeface="+mj-ea"/>
                <a:ea typeface="+mj-ea"/>
                <a:cs typeface="阿里巴巴普惠体 Heavy" panose="00020600040101010101" pitchFamily="18" charset="-122"/>
              </a:rPr>
              <a:t>筑梦远航</a:t>
            </a:r>
          </a:p>
        </p:txBody>
      </p:sp>
      <p:grpSp>
        <p:nvGrpSpPr>
          <p:cNvPr id="9" name="组合 8">
            <a:extLst>
              <a:ext uri="{FF2B5EF4-FFF2-40B4-BE49-F238E27FC236}">
                <a16:creationId xmlns:a16="http://schemas.microsoft.com/office/drawing/2014/main" id="{254E689B-5036-EA5A-8CDD-5791F360E4D0}"/>
              </a:ext>
            </a:extLst>
          </p:cNvPr>
          <p:cNvGrpSpPr/>
          <p:nvPr/>
        </p:nvGrpSpPr>
        <p:grpSpPr>
          <a:xfrm>
            <a:off x="3098435" y="1586704"/>
            <a:ext cx="6865987" cy="2179144"/>
            <a:chOff x="168127" y="1559248"/>
            <a:chExt cx="6865987" cy="2179144"/>
          </a:xfrm>
        </p:grpSpPr>
        <p:sp>
          <p:nvSpPr>
            <p:cNvPr id="16" name="弧形 15">
              <a:extLst>
                <a:ext uri="{FF2B5EF4-FFF2-40B4-BE49-F238E27FC236}">
                  <a16:creationId xmlns:a16="http://schemas.microsoft.com/office/drawing/2014/main" id="{698F70EA-9042-08E1-6DFF-32E1A6C0FA75}"/>
                </a:ext>
              </a:extLst>
            </p:cNvPr>
            <p:cNvSpPr/>
            <p:nvPr/>
          </p:nvSpPr>
          <p:spPr>
            <a:xfrm rot="15878553" flipV="1">
              <a:off x="5228854" y="1208004"/>
              <a:ext cx="786477" cy="1488966"/>
            </a:xfrm>
            <a:prstGeom prst="arc">
              <a:avLst>
                <a:gd name="adj1" fmla="val 14491334"/>
                <a:gd name="adj2" fmla="val 21497696"/>
              </a:avLst>
            </a:prstGeom>
            <a:ln w="12700">
              <a:gradFill flip="none" rotWithShape="1">
                <a:gsLst>
                  <a:gs pos="0">
                    <a:schemeClr val="accent1">
                      <a:lumMod val="5000"/>
                      <a:lumOff val="95000"/>
                      <a:alpha val="0"/>
                    </a:schemeClr>
                  </a:gs>
                  <a:gs pos="52000">
                    <a:schemeClr val="accent1">
                      <a:lumMod val="45000"/>
                      <a:lumOff val="55000"/>
                    </a:schemeClr>
                  </a:gs>
                  <a:gs pos="100000">
                    <a:srgbClr val="F34023"/>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8701E087-AD58-A106-DC4F-2C42285C0EB6}"/>
                </a:ext>
              </a:extLst>
            </p:cNvPr>
            <p:cNvGrpSpPr/>
            <p:nvPr/>
          </p:nvGrpSpPr>
          <p:grpSpPr>
            <a:xfrm>
              <a:off x="168127" y="1852108"/>
              <a:ext cx="6865987" cy="1886284"/>
              <a:chOff x="168127" y="1852108"/>
              <a:chExt cx="6865987" cy="1886284"/>
            </a:xfrm>
          </p:grpSpPr>
          <p:sp>
            <p:nvSpPr>
              <p:cNvPr id="17" name="弧形 16">
                <a:extLst>
                  <a:ext uri="{FF2B5EF4-FFF2-40B4-BE49-F238E27FC236}">
                    <a16:creationId xmlns:a16="http://schemas.microsoft.com/office/drawing/2014/main" id="{C17DDF95-5F74-23F0-DCC9-600195D5A0EB}"/>
                  </a:ext>
                </a:extLst>
              </p:cNvPr>
              <p:cNvSpPr/>
              <p:nvPr/>
            </p:nvSpPr>
            <p:spPr>
              <a:xfrm rot="3943860" flipV="1">
                <a:off x="2657979" y="-637744"/>
                <a:ext cx="1886284" cy="6865987"/>
              </a:xfrm>
              <a:prstGeom prst="arc">
                <a:avLst>
                  <a:gd name="adj1" fmla="val 15486269"/>
                  <a:gd name="adj2" fmla="val 4050690"/>
                </a:avLst>
              </a:prstGeom>
              <a:ln w="12700">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rgbClr val="F34023"/>
                    </a:gs>
                  </a:gsLst>
                  <a:path path="circle">
                    <a:fillToRect r="100000" b="100000"/>
                  </a:path>
                  <a:tileRect l="-100000" t="-10000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1" name="任意多边形: 形状 20">
                <a:extLst>
                  <a:ext uri="{FF2B5EF4-FFF2-40B4-BE49-F238E27FC236}">
                    <a16:creationId xmlns:a16="http://schemas.microsoft.com/office/drawing/2014/main" id="{AD2951CE-D115-2634-F7DA-368E6F4E9AC0}"/>
                  </a:ext>
                </a:extLst>
              </p:cNvPr>
              <p:cNvSpPr/>
              <p:nvPr/>
            </p:nvSpPr>
            <p:spPr>
              <a:xfrm rot="20902060">
                <a:off x="5603236" y="2188976"/>
                <a:ext cx="710777" cy="549991"/>
              </a:xfrm>
              <a:custGeom>
                <a:avLst/>
                <a:gdLst>
                  <a:gd name="connsiteX0" fmla="*/ 1116463 w 2002302"/>
                  <a:gd name="connsiteY0" fmla="*/ 137 h 1607482"/>
                  <a:gd name="connsiteX1" fmla="*/ 687838 w 2002302"/>
                  <a:gd name="connsiteY1" fmla="*/ 585925 h 1607482"/>
                  <a:gd name="connsiteX2" fmla="*/ 2038 w 2002302"/>
                  <a:gd name="connsiteY2" fmla="*/ 635931 h 1607482"/>
                  <a:gd name="connsiteX3" fmla="*/ 923581 w 2002302"/>
                  <a:gd name="connsiteY3" fmla="*/ 821669 h 1607482"/>
                  <a:gd name="connsiteX4" fmla="*/ 1130750 w 2002302"/>
                  <a:gd name="connsiteY4" fmla="*/ 1607481 h 1607482"/>
                  <a:gd name="connsiteX5" fmla="*/ 1202188 w 2002302"/>
                  <a:gd name="connsiteY5" fmla="*/ 828812 h 1607482"/>
                  <a:gd name="connsiteX6" fmla="*/ 2002288 w 2002302"/>
                  <a:gd name="connsiteY6" fmla="*/ 785950 h 1607482"/>
                  <a:gd name="connsiteX7" fmla="*/ 1180756 w 2002302"/>
                  <a:gd name="connsiteY7" fmla="*/ 643075 h 1607482"/>
                  <a:gd name="connsiteX8" fmla="*/ 1116463 w 2002302"/>
                  <a:gd name="connsiteY8" fmla="*/ 137 h 1607482"/>
                  <a:gd name="connsiteX0" fmla="*/ 1116463 w 2002303"/>
                  <a:gd name="connsiteY0" fmla="*/ 137 h 1736070"/>
                  <a:gd name="connsiteX1" fmla="*/ 687838 w 2002303"/>
                  <a:gd name="connsiteY1" fmla="*/ 585925 h 1736070"/>
                  <a:gd name="connsiteX2" fmla="*/ 2038 w 2002303"/>
                  <a:gd name="connsiteY2" fmla="*/ 635931 h 1736070"/>
                  <a:gd name="connsiteX3" fmla="*/ 923581 w 2002303"/>
                  <a:gd name="connsiteY3" fmla="*/ 821669 h 1736070"/>
                  <a:gd name="connsiteX4" fmla="*/ 987875 w 2002303"/>
                  <a:gd name="connsiteY4" fmla="*/ 1736069 h 1736070"/>
                  <a:gd name="connsiteX5" fmla="*/ 1202188 w 2002303"/>
                  <a:gd name="connsiteY5" fmla="*/ 828812 h 1736070"/>
                  <a:gd name="connsiteX6" fmla="*/ 2002288 w 2002303"/>
                  <a:gd name="connsiteY6" fmla="*/ 785950 h 1736070"/>
                  <a:gd name="connsiteX7" fmla="*/ 1180756 w 2002303"/>
                  <a:gd name="connsiteY7" fmla="*/ 643075 h 1736070"/>
                  <a:gd name="connsiteX8" fmla="*/ 1116463 w 2002303"/>
                  <a:gd name="connsiteY8" fmla="*/ 137 h 1736070"/>
                  <a:gd name="connsiteX0" fmla="*/ 1114876 w 2000716"/>
                  <a:gd name="connsiteY0" fmla="*/ 137 h 1736388"/>
                  <a:gd name="connsiteX1" fmla="*/ 686251 w 2000716"/>
                  <a:gd name="connsiteY1" fmla="*/ 585925 h 1736388"/>
                  <a:gd name="connsiteX2" fmla="*/ 451 w 2000716"/>
                  <a:gd name="connsiteY2" fmla="*/ 635931 h 1736388"/>
                  <a:gd name="connsiteX3" fmla="*/ 793406 w 2000716"/>
                  <a:gd name="connsiteY3" fmla="*/ 928825 h 1736388"/>
                  <a:gd name="connsiteX4" fmla="*/ 986288 w 2000716"/>
                  <a:gd name="connsiteY4" fmla="*/ 1736069 h 1736388"/>
                  <a:gd name="connsiteX5" fmla="*/ 1200601 w 2000716"/>
                  <a:gd name="connsiteY5" fmla="*/ 828812 h 1736388"/>
                  <a:gd name="connsiteX6" fmla="*/ 2000701 w 2000716"/>
                  <a:gd name="connsiteY6" fmla="*/ 785950 h 1736388"/>
                  <a:gd name="connsiteX7" fmla="*/ 1179169 w 2000716"/>
                  <a:gd name="connsiteY7" fmla="*/ 643075 h 1736388"/>
                  <a:gd name="connsiteX8" fmla="*/ 1114876 w 2000716"/>
                  <a:gd name="connsiteY8" fmla="*/ 137 h 1736388"/>
                  <a:gd name="connsiteX0" fmla="*/ 1114876 w 2000716"/>
                  <a:gd name="connsiteY0" fmla="*/ 137 h 1736388"/>
                  <a:gd name="connsiteX1" fmla="*/ 686251 w 2000716"/>
                  <a:gd name="connsiteY1" fmla="*/ 585925 h 1736388"/>
                  <a:gd name="connsiteX2" fmla="*/ 451 w 2000716"/>
                  <a:gd name="connsiteY2" fmla="*/ 635931 h 1736388"/>
                  <a:gd name="connsiteX3" fmla="*/ 793406 w 2000716"/>
                  <a:gd name="connsiteY3" fmla="*/ 928825 h 1736388"/>
                  <a:gd name="connsiteX4" fmla="*/ 986288 w 2000716"/>
                  <a:gd name="connsiteY4" fmla="*/ 1736069 h 1736388"/>
                  <a:gd name="connsiteX5" fmla="*/ 1200601 w 2000716"/>
                  <a:gd name="connsiteY5" fmla="*/ 828812 h 1736388"/>
                  <a:gd name="connsiteX6" fmla="*/ 2000701 w 2000716"/>
                  <a:gd name="connsiteY6" fmla="*/ 750231 h 1736388"/>
                  <a:gd name="connsiteX7" fmla="*/ 1179169 w 2000716"/>
                  <a:gd name="connsiteY7" fmla="*/ 643075 h 1736388"/>
                  <a:gd name="connsiteX8" fmla="*/ 1114876 w 2000716"/>
                  <a:gd name="connsiteY8" fmla="*/ 137 h 1736388"/>
                  <a:gd name="connsiteX0" fmla="*/ 1114876 w 2000717"/>
                  <a:gd name="connsiteY0" fmla="*/ 137 h 1736075"/>
                  <a:gd name="connsiteX1" fmla="*/ 686251 w 2000717"/>
                  <a:gd name="connsiteY1" fmla="*/ 585925 h 1736075"/>
                  <a:gd name="connsiteX2" fmla="*/ 451 w 2000717"/>
                  <a:gd name="connsiteY2" fmla="*/ 635931 h 1736075"/>
                  <a:gd name="connsiteX3" fmla="*/ 793406 w 2000717"/>
                  <a:gd name="connsiteY3" fmla="*/ 928825 h 1736075"/>
                  <a:gd name="connsiteX4" fmla="*/ 986288 w 2000717"/>
                  <a:gd name="connsiteY4" fmla="*/ 1736069 h 1736075"/>
                  <a:gd name="connsiteX5" fmla="*/ 1243464 w 2000717"/>
                  <a:gd name="connsiteY5" fmla="*/ 943112 h 1736075"/>
                  <a:gd name="connsiteX6" fmla="*/ 2000701 w 2000717"/>
                  <a:gd name="connsiteY6" fmla="*/ 750231 h 1736075"/>
                  <a:gd name="connsiteX7" fmla="*/ 1179169 w 2000717"/>
                  <a:gd name="connsiteY7" fmla="*/ 643075 h 1736075"/>
                  <a:gd name="connsiteX8" fmla="*/ 1114876 w 2000717"/>
                  <a:gd name="connsiteY8" fmla="*/ 137 h 1736075"/>
                  <a:gd name="connsiteX0" fmla="*/ 1114876 w 2000717"/>
                  <a:gd name="connsiteY0" fmla="*/ 3 h 1735941"/>
                  <a:gd name="connsiteX1" fmla="*/ 686251 w 2000717"/>
                  <a:gd name="connsiteY1" fmla="*/ 585791 h 1735941"/>
                  <a:gd name="connsiteX2" fmla="*/ 451 w 2000717"/>
                  <a:gd name="connsiteY2" fmla="*/ 635797 h 1735941"/>
                  <a:gd name="connsiteX3" fmla="*/ 793406 w 2000717"/>
                  <a:gd name="connsiteY3" fmla="*/ 928691 h 1735941"/>
                  <a:gd name="connsiteX4" fmla="*/ 986288 w 2000717"/>
                  <a:gd name="connsiteY4" fmla="*/ 1735935 h 1735941"/>
                  <a:gd name="connsiteX5" fmla="*/ 1243464 w 2000717"/>
                  <a:gd name="connsiteY5" fmla="*/ 942978 h 1735941"/>
                  <a:gd name="connsiteX6" fmla="*/ 2000701 w 2000717"/>
                  <a:gd name="connsiteY6" fmla="*/ 750097 h 1735941"/>
                  <a:gd name="connsiteX7" fmla="*/ 1264894 w 2000717"/>
                  <a:gd name="connsiteY7" fmla="*/ 578647 h 1735941"/>
                  <a:gd name="connsiteX8" fmla="*/ 1114876 w 2000717"/>
                  <a:gd name="connsiteY8" fmla="*/ 3 h 1735941"/>
                  <a:gd name="connsiteX0" fmla="*/ 1029139 w 2000705"/>
                  <a:gd name="connsiteY0" fmla="*/ 1 h 1907389"/>
                  <a:gd name="connsiteX1" fmla="*/ 686239 w 2000705"/>
                  <a:gd name="connsiteY1" fmla="*/ 757239 h 1907389"/>
                  <a:gd name="connsiteX2" fmla="*/ 439 w 2000705"/>
                  <a:gd name="connsiteY2" fmla="*/ 807245 h 1907389"/>
                  <a:gd name="connsiteX3" fmla="*/ 793394 w 2000705"/>
                  <a:gd name="connsiteY3" fmla="*/ 1100139 h 1907389"/>
                  <a:gd name="connsiteX4" fmla="*/ 986276 w 2000705"/>
                  <a:gd name="connsiteY4" fmla="*/ 1907383 h 1907389"/>
                  <a:gd name="connsiteX5" fmla="*/ 1243452 w 2000705"/>
                  <a:gd name="connsiteY5" fmla="*/ 1114426 h 1907389"/>
                  <a:gd name="connsiteX6" fmla="*/ 2000689 w 2000705"/>
                  <a:gd name="connsiteY6" fmla="*/ 921545 h 1907389"/>
                  <a:gd name="connsiteX7" fmla="*/ 1264882 w 2000705"/>
                  <a:gd name="connsiteY7" fmla="*/ 750095 h 1907389"/>
                  <a:gd name="connsiteX8" fmla="*/ 1029139 w 2000705"/>
                  <a:gd name="connsiteY8" fmla="*/ 1 h 1907389"/>
                  <a:gd name="connsiteX0" fmla="*/ 1029112 w 2000678"/>
                  <a:gd name="connsiteY0" fmla="*/ 1 h 1907389"/>
                  <a:gd name="connsiteX1" fmla="*/ 907668 w 2000678"/>
                  <a:gd name="connsiteY1" fmla="*/ 757239 h 1907389"/>
                  <a:gd name="connsiteX2" fmla="*/ 412 w 2000678"/>
                  <a:gd name="connsiteY2" fmla="*/ 807245 h 1907389"/>
                  <a:gd name="connsiteX3" fmla="*/ 793367 w 2000678"/>
                  <a:gd name="connsiteY3" fmla="*/ 1100139 h 1907389"/>
                  <a:gd name="connsiteX4" fmla="*/ 986249 w 2000678"/>
                  <a:gd name="connsiteY4" fmla="*/ 1907383 h 1907389"/>
                  <a:gd name="connsiteX5" fmla="*/ 1243425 w 2000678"/>
                  <a:gd name="connsiteY5" fmla="*/ 1114426 h 1907389"/>
                  <a:gd name="connsiteX6" fmla="*/ 2000662 w 2000678"/>
                  <a:gd name="connsiteY6" fmla="*/ 921545 h 1907389"/>
                  <a:gd name="connsiteX7" fmla="*/ 1264855 w 2000678"/>
                  <a:gd name="connsiteY7" fmla="*/ 750095 h 1907389"/>
                  <a:gd name="connsiteX8" fmla="*/ 1029112 w 2000678"/>
                  <a:gd name="connsiteY8" fmla="*/ 1 h 1907389"/>
                  <a:gd name="connsiteX0" fmla="*/ 1029112 w 2000678"/>
                  <a:gd name="connsiteY0" fmla="*/ 1 h 1907389"/>
                  <a:gd name="connsiteX1" fmla="*/ 907668 w 2000678"/>
                  <a:gd name="connsiteY1" fmla="*/ 757239 h 1907389"/>
                  <a:gd name="connsiteX2" fmla="*/ 412 w 2000678"/>
                  <a:gd name="connsiteY2" fmla="*/ 807245 h 1907389"/>
                  <a:gd name="connsiteX3" fmla="*/ 793367 w 2000678"/>
                  <a:gd name="connsiteY3" fmla="*/ 1100139 h 1907389"/>
                  <a:gd name="connsiteX4" fmla="*/ 986249 w 2000678"/>
                  <a:gd name="connsiteY4" fmla="*/ 1907383 h 1907389"/>
                  <a:gd name="connsiteX5" fmla="*/ 1243425 w 2000678"/>
                  <a:gd name="connsiteY5" fmla="*/ 1114426 h 1907389"/>
                  <a:gd name="connsiteX6" fmla="*/ 2000662 w 2000678"/>
                  <a:gd name="connsiteY6" fmla="*/ 921545 h 1907389"/>
                  <a:gd name="connsiteX7" fmla="*/ 1207705 w 2000678"/>
                  <a:gd name="connsiteY7" fmla="*/ 750095 h 1907389"/>
                  <a:gd name="connsiteX8" fmla="*/ 1029112 w 2000678"/>
                  <a:gd name="connsiteY8" fmla="*/ 1 h 1907389"/>
                  <a:gd name="connsiteX0" fmla="*/ 1029113 w 2000679"/>
                  <a:gd name="connsiteY0" fmla="*/ 1 h 1735941"/>
                  <a:gd name="connsiteX1" fmla="*/ 907669 w 2000679"/>
                  <a:gd name="connsiteY1" fmla="*/ 757239 h 1735941"/>
                  <a:gd name="connsiteX2" fmla="*/ 413 w 2000679"/>
                  <a:gd name="connsiteY2" fmla="*/ 807245 h 1735941"/>
                  <a:gd name="connsiteX3" fmla="*/ 793368 w 2000679"/>
                  <a:gd name="connsiteY3" fmla="*/ 1100139 h 1735941"/>
                  <a:gd name="connsiteX4" fmla="*/ 1007682 w 2000679"/>
                  <a:gd name="connsiteY4" fmla="*/ 1735933 h 1735941"/>
                  <a:gd name="connsiteX5" fmla="*/ 1243426 w 2000679"/>
                  <a:gd name="connsiteY5" fmla="*/ 1114426 h 1735941"/>
                  <a:gd name="connsiteX6" fmla="*/ 2000663 w 2000679"/>
                  <a:gd name="connsiteY6" fmla="*/ 921545 h 1735941"/>
                  <a:gd name="connsiteX7" fmla="*/ 1207706 w 2000679"/>
                  <a:gd name="connsiteY7" fmla="*/ 750095 h 1735941"/>
                  <a:gd name="connsiteX8" fmla="*/ 1029113 w 2000679"/>
                  <a:gd name="connsiteY8" fmla="*/ 1 h 1735941"/>
                  <a:gd name="connsiteX0" fmla="*/ 1072461 w 2000679"/>
                  <a:gd name="connsiteY0" fmla="*/ 4 h 1599150"/>
                  <a:gd name="connsiteX1" fmla="*/ 907669 w 2000679"/>
                  <a:gd name="connsiteY1" fmla="*/ 620448 h 1599150"/>
                  <a:gd name="connsiteX2" fmla="*/ 413 w 2000679"/>
                  <a:gd name="connsiteY2" fmla="*/ 670454 h 1599150"/>
                  <a:gd name="connsiteX3" fmla="*/ 793368 w 2000679"/>
                  <a:gd name="connsiteY3" fmla="*/ 963348 h 1599150"/>
                  <a:gd name="connsiteX4" fmla="*/ 1007682 w 2000679"/>
                  <a:gd name="connsiteY4" fmla="*/ 1599142 h 1599150"/>
                  <a:gd name="connsiteX5" fmla="*/ 1243426 w 2000679"/>
                  <a:gd name="connsiteY5" fmla="*/ 977635 h 1599150"/>
                  <a:gd name="connsiteX6" fmla="*/ 2000663 w 2000679"/>
                  <a:gd name="connsiteY6" fmla="*/ 784754 h 1599150"/>
                  <a:gd name="connsiteX7" fmla="*/ 1207706 w 2000679"/>
                  <a:gd name="connsiteY7" fmla="*/ 613304 h 1599150"/>
                  <a:gd name="connsiteX8" fmla="*/ 1072461 w 2000679"/>
                  <a:gd name="connsiteY8" fmla="*/ 4 h 1599150"/>
                  <a:gd name="connsiteX0" fmla="*/ 1072463 w 2000679"/>
                  <a:gd name="connsiteY0" fmla="*/ 4 h 1555171"/>
                  <a:gd name="connsiteX1" fmla="*/ 907671 w 2000679"/>
                  <a:gd name="connsiteY1" fmla="*/ 620448 h 1555171"/>
                  <a:gd name="connsiteX2" fmla="*/ 415 w 2000679"/>
                  <a:gd name="connsiteY2" fmla="*/ 670454 h 1555171"/>
                  <a:gd name="connsiteX3" fmla="*/ 793370 w 2000679"/>
                  <a:gd name="connsiteY3" fmla="*/ 963348 h 1555171"/>
                  <a:gd name="connsiteX4" fmla="*/ 1015220 w 2000679"/>
                  <a:gd name="connsiteY4" fmla="*/ 1555161 h 1555171"/>
                  <a:gd name="connsiteX5" fmla="*/ 1243428 w 2000679"/>
                  <a:gd name="connsiteY5" fmla="*/ 977635 h 1555171"/>
                  <a:gd name="connsiteX6" fmla="*/ 2000665 w 2000679"/>
                  <a:gd name="connsiteY6" fmla="*/ 784754 h 1555171"/>
                  <a:gd name="connsiteX7" fmla="*/ 1207708 w 2000679"/>
                  <a:gd name="connsiteY7" fmla="*/ 613304 h 1555171"/>
                  <a:gd name="connsiteX8" fmla="*/ 1072463 w 2000679"/>
                  <a:gd name="connsiteY8" fmla="*/ 4 h 155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679" h="1555171">
                    <a:moveTo>
                      <a:pt x="1072463" y="4"/>
                    </a:moveTo>
                    <a:cubicBezTo>
                      <a:pt x="1022457" y="1195"/>
                      <a:pt x="1086346" y="508706"/>
                      <a:pt x="907671" y="620448"/>
                    </a:cubicBezTo>
                    <a:cubicBezTo>
                      <a:pt x="728996" y="732190"/>
                      <a:pt x="19465" y="613304"/>
                      <a:pt x="415" y="670454"/>
                    </a:cubicBezTo>
                    <a:cubicBezTo>
                      <a:pt x="-18635" y="727604"/>
                      <a:pt x="624236" y="815897"/>
                      <a:pt x="793370" y="963348"/>
                    </a:cubicBezTo>
                    <a:cubicBezTo>
                      <a:pt x="962504" y="1110799"/>
                      <a:pt x="940210" y="1552780"/>
                      <a:pt x="1015220" y="1555161"/>
                    </a:cubicBezTo>
                    <a:cubicBezTo>
                      <a:pt x="1090230" y="1557542"/>
                      <a:pt x="1079187" y="1106036"/>
                      <a:pt x="1243428" y="977635"/>
                    </a:cubicBezTo>
                    <a:cubicBezTo>
                      <a:pt x="1407669" y="849234"/>
                      <a:pt x="2004237" y="815710"/>
                      <a:pt x="2000665" y="784754"/>
                    </a:cubicBezTo>
                    <a:cubicBezTo>
                      <a:pt x="1997093" y="753798"/>
                      <a:pt x="1362408" y="744096"/>
                      <a:pt x="1207708" y="613304"/>
                    </a:cubicBezTo>
                    <a:cubicBezTo>
                      <a:pt x="1053008" y="482512"/>
                      <a:pt x="1122469" y="-1187"/>
                      <a:pt x="1072463" y="4"/>
                    </a:cubicBezTo>
                    <a:close/>
                  </a:path>
                </a:pathLst>
              </a:custGeom>
              <a:gradFill flip="none" rotWithShape="1">
                <a:gsLst>
                  <a:gs pos="14000">
                    <a:srgbClr val="FF0000"/>
                  </a:gs>
                  <a:gs pos="100000">
                    <a:srgbClr val="F8917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a:extLst>
              <a:ext uri="{FF2B5EF4-FFF2-40B4-BE49-F238E27FC236}">
                <a16:creationId xmlns:a16="http://schemas.microsoft.com/office/drawing/2014/main" id="{507C8656-A4FD-D64D-5E02-6AFEB5398147}"/>
              </a:ext>
            </a:extLst>
          </p:cNvPr>
          <p:cNvGrpSpPr/>
          <p:nvPr/>
        </p:nvGrpSpPr>
        <p:grpSpPr>
          <a:xfrm>
            <a:off x="5281437" y="5053909"/>
            <a:ext cx="1629127" cy="338554"/>
            <a:chOff x="1217611" y="5800154"/>
            <a:chExt cx="1629127" cy="338554"/>
          </a:xfrm>
        </p:grpSpPr>
        <p:sp>
          <p:nvSpPr>
            <p:cNvPr id="22" name="文本框 21">
              <a:extLst>
                <a:ext uri="{FF2B5EF4-FFF2-40B4-BE49-F238E27FC236}">
                  <a16:creationId xmlns:a16="http://schemas.microsoft.com/office/drawing/2014/main" id="{443F5E85-26D7-E183-0A6C-2E6AB5EC0320}"/>
                </a:ext>
              </a:extLst>
            </p:cNvPr>
            <p:cNvSpPr txBox="1"/>
            <p:nvPr/>
          </p:nvSpPr>
          <p:spPr>
            <a:xfrm>
              <a:off x="1217611" y="5800154"/>
              <a:ext cx="800219" cy="338554"/>
            </a:xfrm>
            <a:prstGeom prst="rect">
              <a:avLst/>
            </a:prstGeom>
            <a:noFill/>
          </p:spPr>
          <p:txBody>
            <a:bodyPr wrap="none" rtlCol="0">
              <a:spAutoFit/>
            </a:bodyPr>
            <a:lstStyle/>
            <a:p>
              <a:pPr algn="ctr"/>
              <a:r>
                <a:rPr lang="zh-CN" altLang="en-US" sz="1600" dirty="0">
                  <a:solidFill>
                    <a:srgbClr val="C00000"/>
                  </a:solidFill>
                  <a:latin typeface="+mn-ea"/>
                  <a:cs typeface="OPPOSans M" panose="00020600040101010101" pitchFamily="18" charset="-122"/>
                </a:rPr>
                <a:t>汇报人</a:t>
              </a:r>
            </a:p>
          </p:txBody>
        </p:sp>
        <p:sp>
          <p:nvSpPr>
            <p:cNvPr id="23" name="文本框 22">
              <a:extLst>
                <a:ext uri="{FF2B5EF4-FFF2-40B4-BE49-F238E27FC236}">
                  <a16:creationId xmlns:a16="http://schemas.microsoft.com/office/drawing/2014/main" id="{6338276C-608A-C280-D03C-BB6AB121F505}"/>
                </a:ext>
              </a:extLst>
            </p:cNvPr>
            <p:cNvSpPr txBox="1"/>
            <p:nvPr/>
          </p:nvSpPr>
          <p:spPr>
            <a:xfrm>
              <a:off x="2046518" y="5800154"/>
              <a:ext cx="800220" cy="338554"/>
            </a:xfrm>
            <a:prstGeom prst="rect">
              <a:avLst/>
            </a:prstGeom>
            <a:noFill/>
          </p:spPr>
          <p:txBody>
            <a:bodyPr wrap="none" rtlCol="0">
              <a:spAutoFit/>
            </a:bodyPr>
            <a:lstStyle/>
            <a:p>
              <a:pPr algn="ctr"/>
              <a:r>
                <a:rPr lang="zh-CN" altLang="en-US" sz="1600" dirty="0">
                  <a:solidFill>
                    <a:srgbClr val="C00000"/>
                  </a:solidFill>
                  <a:latin typeface="+mn-ea"/>
                  <a:cs typeface="OPPOSans M" panose="00020600040101010101" pitchFamily="18" charset="-122"/>
                </a:rPr>
                <a:t>某某某</a:t>
              </a:r>
            </a:p>
          </p:txBody>
        </p:sp>
        <p:cxnSp>
          <p:nvCxnSpPr>
            <p:cNvPr id="25" name="直接连接符 24">
              <a:extLst>
                <a:ext uri="{FF2B5EF4-FFF2-40B4-BE49-F238E27FC236}">
                  <a16:creationId xmlns:a16="http://schemas.microsoft.com/office/drawing/2014/main" id="{4DBE1AC5-9DA1-70C2-0244-2BFC85EEAF6A}"/>
                </a:ext>
              </a:extLst>
            </p:cNvPr>
            <p:cNvCxnSpPr>
              <a:cxnSpLocks/>
            </p:cNvCxnSpPr>
            <p:nvPr/>
          </p:nvCxnSpPr>
          <p:spPr>
            <a:xfrm>
              <a:off x="2032175" y="5881358"/>
              <a:ext cx="0" cy="176147"/>
            </a:xfrm>
            <a:prstGeom prst="line">
              <a:avLst/>
            </a:prstGeom>
            <a:ln w="19050" cap="rnd">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4888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5F54E5D0-F057-CAE7-7977-7FCEEE77A956}"/>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2313709" y="0"/>
            <a:ext cx="9878291" cy="6858000"/>
          </a:xfrm>
          <a:custGeom>
            <a:avLst/>
            <a:gdLst>
              <a:gd name="connsiteX0" fmla="*/ 0 w 9878291"/>
              <a:gd name="connsiteY0" fmla="*/ 0 h 6858000"/>
              <a:gd name="connsiteX1" fmla="*/ 9878291 w 9878291"/>
              <a:gd name="connsiteY1" fmla="*/ 0 h 6858000"/>
              <a:gd name="connsiteX2" fmla="*/ 9878291 w 9878291"/>
              <a:gd name="connsiteY2" fmla="*/ 6858000 h 6858000"/>
              <a:gd name="connsiteX3" fmla="*/ 0 w 98782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878291" h="6858000">
                <a:moveTo>
                  <a:pt x="0" y="0"/>
                </a:moveTo>
                <a:lnTo>
                  <a:pt x="9878291" y="0"/>
                </a:lnTo>
                <a:lnTo>
                  <a:pt x="9878291" y="6858000"/>
                </a:lnTo>
                <a:lnTo>
                  <a:pt x="0" y="6858000"/>
                </a:lnTo>
                <a:close/>
              </a:path>
            </a:pathLst>
          </a:custGeom>
        </p:spPr>
      </p:pic>
      <p:pic>
        <p:nvPicPr>
          <p:cNvPr id="20" name="图片 19">
            <a:extLst>
              <a:ext uri="{FF2B5EF4-FFF2-40B4-BE49-F238E27FC236}">
                <a16:creationId xmlns:a16="http://schemas.microsoft.com/office/drawing/2014/main" id="{F82B74F6-6880-4C16-014F-2F77B5C68534}"/>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7382122" y="1894876"/>
            <a:ext cx="4809878" cy="4963124"/>
          </a:xfrm>
          <a:custGeom>
            <a:avLst/>
            <a:gdLst>
              <a:gd name="connsiteX0" fmla="*/ 0 w 4809878"/>
              <a:gd name="connsiteY0" fmla="*/ 0 h 4963124"/>
              <a:gd name="connsiteX1" fmla="*/ 4809878 w 4809878"/>
              <a:gd name="connsiteY1" fmla="*/ 0 h 4963124"/>
              <a:gd name="connsiteX2" fmla="*/ 4809878 w 4809878"/>
              <a:gd name="connsiteY2" fmla="*/ 4963124 h 4963124"/>
              <a:gd name="connsiteX3" fmla="*/ 0 w 4809878"/>
              <a:gd name="connsiteY3" fmla="*/ 4963124 h 4963124"/>
            </a:gdLst>
            <a:ahLst/>
            <a:cxnLst>
              <a:cxn ang="0">
                <a:pos x="connsiteX0" y="connsiteY0"/>
              </a:cxn>
              <a:cxn ang="0">
                <a:pos x="connsiteX1" y="connsiteY1"/>
              </a:cxn>
              <a:cxn ang="0">
                <a:pos x="connsiteX2" y="connsiteY2"/>
              </a:cxn>
              <a:cxn ang="0">
                <a:pos x="connsiteX3" y="connsiteY3"/>
              </a:cxn>
            </a:cxnLst>
            <a:rect l="l" t="t" r="r" b="b"/>
            <a:pathLst>
              <a:path w="4809878" h="4963124">
                <a:moveTo>
                  <a:pt x="0" y="0"/>
                </a:moveTo>
                <a:lnTo>
                  <a:pt x="4809878" y="0"/>
                </a:lnTo>
                <a:lnTo>
                  <a:pt x="4809878" y="4963124"/>
                </a:lnTo>
                <a:lnTo>
                  <a:pt x="0" y="4963124"/>
                </a:lnTo>
                <a:close/>
              </a:path>
            </a:pathLst>
          </a:custGeom>
        </p:spPr>
      </p:pic>
      <p:pic>
        <p:nvPicPr>
          <p:cNvPr id="12" name="图片 11">
            <a:extLst>
              <a:ext uri="{FF2B5EF4-FFF2-40B4-BE49-F238E27FC236}">
                <a16:creationId xmlns:a16="http://schemas.microsoft.com/office/drawing/2014/main" id="{3B761C68-09A6-A20A-CAAB-97EDC79B5BC9}"/>
              </a:ext>
            </a:extLst>
          </p:cNvPr>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a:off x="1" y="0"/>
            <a:ext cx="10262929" cy="6858000"/>
          </a:xfrm>
          <a:custGeom>
            <a:avLst/>
            <a:gdLst>
              <a:gd name="connsiteX0" fmla="*/ 0 w 10262929"/>
              <a:gd name="connsiteY0" fmla="*/ 0 h 6858000"/>
              <a:gd name="connsiteX1" fmla="*/ 10262929 w 10262929"/>
              <a:gd name="connsiteY1" fmla="*/ 0 h 6858000"/>
              <a:gd name="connsiteX2" fmla="*/ 10262929 w 10262929"/>
              <a:gd name="connsiteY2" fmla="*/ 6858000 h 6858000"/>
              <a:gd name="connsiteX3" fmla="*/ 0 w 1026292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262929" h="6858000">
                <a:moveTo>
                  <a:pt x="0" y="0"/>
                </a:moveTo>
                <a:lnTo>
                  <a:pt x="10262929" y="0"/>
                </a:lnTo>
                <a:lnTo>
                  <a:pt x="10262929" y="6858000"/>
                </a:lnTo>
                <a:lnTo>
                  <a:pt x="0" y="6858000"/>
                </a:lnTo>
                <a:close/>
              </a:path>
            </a:pathLst>
          </a:custGeom>
        </p:spPr>
      </p:pic>
      <p:pic>
        <p:nvPicPr>
          <p:cNvPr id="18" name="图片 17">
            <a:extLst>
              <a:ext uri="{FF2B5EF4-FFF2-40B4-BE49-F238E27FC236}">
                <a16:creationId xmlns:a16="http://schemas.microsoft.com/office/drawing/2014/main" id="{8BB2D857-6F4E-02C6-DD4D-C8F9F01B6E3E}"/>
              </a:ext>
            </a:extLst>
          </p:cNvPr>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a:off x="0" y="0"/>
            <a:ext cx="9710134" cy="6858000"/>
          </a:xfrm>
          <a:custGeom>
            <a:avLst/>
            <a:gdLst>
              <a:gd name="connsiteX0" fmla="*/ 0 w 9710134"/>
              <a:gd name="connsiteY0" fmla="*/ 0 h 6858000"/>
              <a:gd name="connsiteX1" fmla="*/ 9710134 w 9710134"/>
              <a:gd name="connsiteY1" fmla="*/ 0 h 6858000"/>
              <a:gd name="connsiteX2" fmla="*/ 9710134 w 9710134"/>
              <a:gd name="connsiteY2" fmla="*/ 6858000 h 6858000"/>
              <a:gd name="connsiteX3" fmla="*/ 0 w 971013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710134" h="6858000">
                <a:moveTo>
                  <a:pt x="0" y="0"/>
                </a:moveTo>
                <a:lnTo>
                  <a:pt x="9710134" y="0"/>
                </a:lnTo>
                <a:lnTo>
                  <a:pt x="9710134" y="6858000"/>
                </a:lnTo>
                <a:lnTo>
                  <a:pt x="0" y="6858000"/>
                </a:lnTo>
                <a:close/>
              </a:path>
            </a:pathLst>
          </a:custGeom>
        </p:spPr>
      </p:pic>
      <p:grpSp>
        <p:nvGrpSpPr>
          <p:cNvPr id="6" name="组合 5">
            <a:extLst>
              <a:ext uri="{FF2B5EF4-FFF2-40B4-BE49-F238E27FC236}">
                <a16:creationId xmlns:a16="http://schemas.microsoft.com/office/drawing/2014/main" id="{0E6D4DA2-5069-2D5B-A143-0EECC1CB03B3}"/>
              </a:ext>
            </a:extLst>
          </p:cNvPr>
          <p:cNvGrpSpPr/>
          <p:nvPr/>
        </p:nvGrpSpPr>
        <p:grpSpPr>
          <a:xfrm>
            <a:off x="604114" y="641528"/>
            <a:ext cx="2626766" cy="998524"/>
            <a:chOff x="619081" y="638923"/>
            <a:chExt cx="2626766" cy="998524"/>
          </a:xfrm>
        </p:grpSpPr>
        <p:cxnSp>
          <p:nvCxnSpPr>
            <p:cNvPr id="5" name="直接连接符 4">
              <a:extLst>
                <a:ext uri="{FF2B5EF4-FFF2-40B4-BE49-F238E27FC236}">
                  <a16:creationId xmlns:a16="http://schemas.microsoft.com/office/drawing/2014/main" id="{3F5294AF-8091-DE39-0B72-BE7C37043200}"/>
                </a:ext>
              </a:extLst>
            </p:cNvPr>
            <p:cNvCxnSpPr>
              <a:cxnSpLocks/>
            </p:cNvCxnSpPr>
            <p:nvPr/>
          </p:nvCxnSpPr>
          <p:spPr>
            <a:xfrm>
              <a:off x="1111386" y="1316991"/>
              <a:ext cx="1812789" cy="0"/>
            </a:xfrm>
            <a:prstGeom prst="line">
              <a:avLst/>
            </a:prstGeom>
            <a:ln w="9525">
              <a:solidFill>
                <a:srgbClr val="EDEDED"/>
              </a:solidFill>
            </a:ln>
          </p:spPr>
          <p:style>
            <a:lnRef idx="1">
              <a:schemeClr val="accent1"/>
            </a:lnRef>
            <a:fillRef idx="0">
              <a:schemeClr val="accent1"/>
            </a:fillRef>
            <a:effectRef idx="0">
              <a:schemeClr val="accent1"/>
            </a:effectRef>
            <a:fontRef idx="minor">
              <a:schemeClr val="tx1"/>
            </a:fontRef>
          </p:style>
        </p:cxnSp>
        <p:pic>
          <p:nvPicPr>
            <p:cNvPr id="40" name="Picture 4">
              <a:extLst>
                <a:ext uri="{FF2B5EF4-FFF2-40B4-BE49-F238E27FC236}">
                  <a16:creationId xmlns:a16="http://schemas.microsoft.com/office/drawing/2014/main" id="{D3598A62-212C-3584-4079-300984C0D88B}"/>
                </a:ext>
              </a:extLst>
            </p:cNvPr>
            <p:cNvPicPr>
              <a:picLocks noChangeAspect="1"/>
            </p:cNvPicPr>
            <p:nvPr/>
          </p:nvPicPr>
          <p:blipFill>
            <a:blip r:embed="rId14" cstate="screen">
              <a:extLst>
                <a:ext uri="{BEBA8EAE-BF5A-486C-A8C5-ECC9F3942E4B}">
                  <a14:imgProps xmlns:a14="http://schemas.microsoft.com/office/drawing/2010/main">
                    <a14:imgLayer r:embed="rId15">
                      <a14:imgEffect>
                        <a14:brightnessContrast bright="-7000"/>
                      </a14:imgEffect>
                    </a14:imgLayer>
                  </a14:imgProps>
                </a:ext>
                <a:ext uri="{28A0092B-C50C-407E-A947-70E740481C1C}">
                  <a14:useLocalDpi xmlns:a14="http://schemas.microsoft.com/office/drawing/2010/main"/>
                </a:ext>
              </a:extLst>
            </a:blip>
            <a:stretch>
              <a:fillRect/>
            </a:stretch>
          </p:blipFill>
          <p:spPr>
            <a:xfrm>
              <a:off x="619081" y="997117"/>
              <a:ext cx="524884" cy="640330"/>
            </a:xfrm>
            <a:prstGeom prst="rect">
              <a:avLst/>
            </a:prstGeom>
          </p:spPr>
        </p:pic>
        <p:sp>
          <p:nvSpPr>
            <p:cNvPr id="41" name="标题 1038">
              <a:extLst>
                <a:ext uri="{FF2B5EF4-FFF2-40B4-BE49-F238E27FC236}">
                  <a16:creationId xmlns:a16="http://schemas.microsoft.com/office/drawing/2014/main" id="{8CAF3858-DDCB-CC1D-2F83-9F5B7BF66F7C}"/>
                </a:ext>
              </a:extLst>
            </p:cNvPr>
            <p:cNvSpPr txBox="1">
              <a:spLocks/>
            </p:cNvSpPr>
            <p:nvPr/>
          </p:nvSpPr>
          <p:spPr>
            <a:xfrm>
              <a:off x="1002301" y="638923"/>
              <a:ext cx="2243546" cy="707886"/>
            </a:xfrm>
            <a:prstGeom prst="rect">
              <a:avLst/>
            </a:prstGeom>
            <a:noFill/>
          </p:spPr>
          <p:txBody>
            <a:bodyPr wrap="square" rtlCol="0" anchor="ctr" anchorCtr="0">
              <a:spAutoFit/>
            </a:bodyPr>
            <a:lstStyle>
              <a:defPPr>
                <a:defRPr lang="zh-CN"/>
              </a:defPPr>
              <a:lvl1pPr>
                <a:defRPr>
                  <a:latin typeface="OPPOSans B" panose="00020600040101010101" pitchFamily="18" charset="-122"/>
                  <a:ea typeface="OPPOSans B" panose="00020600040101010101" pitchFamily="18" charset="-122"/>
                  <a:cs typeface="OPPOSans B" panose="00020600040101010101" pitchFamily="18" charset="-122"/>
                </a:defRPr>
              </a:lvl1pPr>
              <a:lvl2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charset="0"/>
                  <a:ea typeface="宋体" pitchFamily="2" charset="-122"/>
                </a:defRPr>
              </a:lvl9pPr>
            </a:lstStyle>
            <a:p>
              <a:pPr algn="ctr"/>
              <a:r>
                <a:rPr lang="zh-CN" altLang="en-US" sz="4000" dirty="0">
                  <a:solidFill>
                    <a:srgbClr val="C00000"/>
                  </a:solidFill>
                  <a:latin typeface="思源黑体 CN Heavy" panose="020B0A00000000000000" pitchFamily="34" charset="-122"/>
                  <a:ea typeface="思源黑体 CN Heavy" panose="020B0A00000000000000" pitchFamily="34" charset="-122"/>
                  <a:cs typeface="阿里巴巴普惠体 Heavy" panose="00020600040101010101" pitchFamily="18" charset="-122"/>
                </a:rPr>
                <a:t>计划目标</a:t>
              </a:r>
              <a:endParaRPr lang="en-US" altLang="zh-CN" sz="4000" dirty="0">
                <a:solidFill>
                  <a:srgbClr val="C00000"/>
                </a:solidFill>
                <a:latin typeface="思源黑体 CN Heavy" panose="020B0A00000000000000" pitchFamily="34" charset="-122"/>
                <a:ea typeface="思源黑体 CN Heavy" panose="020B0A00000000000000" pitchFamily="34" charset="-122"/>
                <a:cs typeface="阿里巴巴普惠体 Heavy" panose="00020600040101010101" pitchFamily="18" charset="-122"/>
              </a:endParaRPr>
            </a:p>
          </p:txBody>
        </p:sp>
      </p:grpSp>
      <p:sp>
        <p:nvSpPr>
          <p:cNvPr id="46" name="Lorem ipsum dolor sit amet, conctetur adipiscing elit, sed Ut enim ad mim sed veniam">
            <a:extLst>
              <a:ext uri="{FF2B5EF4-FFF2-40B4-BE49-F238E27FC236}">
                <a16:creationId xmlns:a16="http://schemas.microsoft.com/office/drawing/2014/main" id="{7829AE25-7306-FE9F-CA3F-6E7D35AD2B9B}"/>
              </a:ext>
            </a:extLst>
          </p:cNvPr>
          <p:cNvSpPr/>
          <p:nvPr/>
        </p:nvSpPr>
        <p:spPr>
          <a:xfrm>
            <a:off x="1637800" y="2708953"/>
            <a:ext cx="1867047" cy="72024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t">
            <a:spAutoFit/>
          </a:bodyPr>
          <a:lstStyle>
            <a:lvl1pPr algn="l">
              <a:lnSpc>
                <a:spcPct val="120000"/>
              </a:lnSpc>
              <a:spcBef>
                <a:spcPts val="5900"/>
              </a:spcBef>
              <a:defRPr sz="1600">
                <a:solidFill>
                  <a:srgbClr val="646976"/>
                </a:solidFill>
                <a:latin typeface="Roboto"/>
                <a:ea typeface="Roboto"/>
                <a:cs typeface="Roboto"/>
                <a:sym typeface="Roboto"/>
              </a:defRPr>
            </a:lvl1pPr>
          </a:lstStyle>
          <a:p>
            <a:pPr>
              <a:lnSpc>
                <a:spcPct val="150000"/>
              </a:lnSpc>
            </a:pPr>
            <a:r>
              <a:rPr lang="zh-CN" altLang="en-US" sz="1000" dirty="0">
                <a:solidFill>
                  <a:schemeClr val="bg1">
                    <a:lumMod val="50000"/>
                  </a:schemeClr>
                </a:solidFill>
                <a:latin typeface="+mn-ea"/>
              </a:rPr>
              <a:t>请输入你的文字请输入你的文字请输入你的文字请输入你的文字请输入你的文字请输入你的文字</a:t>
            </a:r>
            <a:endParaRPr lang="en-US" altLang="zh-CN" sz="1000" dirty="0">
              <a:solidFill>
                <a:schemeClr val="bg1">
                  <a:lumMod val="50000"/>
                </a:schemeClr>
              </a:solidFill>
              <a:latin typeface="+mn-ea"/>
            </a:endParaRPr>
          </a:p>
        </p:txBody>
      </p:sp>
      <p:sp>
        <p:nvSpPr>
          <p:cNvPr id="47" name="Company name, assistant">
            <a:extLst>
              <a:ext uri="{FF2B5EF4-FFF2-40B4-BE49-F238E27FC236}">
                <a16:creationId xmlns:a16="http://schemas.microsoft.com/office/drawing/2014/main" id="{F8B5D8BA-78A4-786C-2620-5E955123314F}"/>
              </a:ext>
            </a:extLst>
          </p:cNvPr>
          <p:cNvSpPr/>
          <p:nvPr/>
        </p:nvSpPr>
        <p:spPr>
          <a:xfrm>
            <a:off x="1637801" y="2126021"/>
            <a:ext cx="1485768" cy="288399"/>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t">
            <a:spAutoFit/>
          </a:bodyPr>
          <a:lstStyle>
            <a:lvl1pPr algn="l">
              <a:lnSpc>
                <a:spcPct val="120000"/>
              </a:lnSpc>
              <a:spcBef>
                <a:spcPts val="2000"/>
              </a:spcBef>
              <a:defRPr sz="2600">
                <a:solidFill>
                  <a:srgbClr val="464853"/>
                </a:solidFill>
                <a:latin typeface="Roboto Medium"/>
                <a:ea typeface="Roboto Medium"/>
                <a:cs typeface="Roboto Medium"/>
                <a:sym typeface="Roboto Medium"/>
              </a:defRPr>
            </a:lvl1pPr>
          </a:lstStyle>
          <a:p>
            <a:r>
              <a:rPr lang="zh-CN" altLang="en-US" sz="1373" dirty="0">
                <a:latin typeface="+mj-ea"/>
                <a:ea typeface="+mj-ea"/>
              </a:rPr>
              <a:t>第一阶段</a:t>
            </a:r>
            <a:endParaRPr sz="1373" dirty="0">
              <a:latin typeface="+mj-ea"/>
              <a:ea typeface="+mj-ea"/>
            </a:endParaRPr>
          </a:p>
        </p:txBody>
      </p:sp>
      <p:sp>
        <p:nvSpPr>
          <p:cNvPr id="48" name="Линия">
            <a:extLst>
              <a:ext uri="{FF2B5EF4-FFF2-40B4-BE49-F238E27FC236}">
                <a16:creationId xmlns:a16="http://schemas.microsoft.com/office/drawing/2014/main" id="{DB60C010-FFDD-3FB0-4467-ED13FC7AC15E}"/>
              </a:ext>
            </a:extLst>
          </p:cNvPr>
          <p:cNvSpPr/>
          <p:nvPr/>
        </p:nvSpPr>
        <p:spPr>
          <a:xfrm flipV="1">
            <a:off x="1468749" y="2166395"/>
            <a:ext cx="0" cy="1434387"/>
          </a:xfrm>
          <a:prstGeom prst="line">
            <a:avLst/>
          </a:prstGeom>
          <a:noFill/>
          <a:ln w="20117" cap="flat">
            <a:solidFill>
              <a:srgbClr val="C4C6CC"/>
            </a:solidFill>
            <a:custDash>
              <a:ds d="200000" sp="200000"/>
            </a:custDash>
            <a:miter lim="400000"/>
          </a:ln>
          <a:effectLst/>
        </p:spPr>
        <p:txBody>
          <a:bodyPr wrap="square" lIns="24139" tIns="24139" rIns="24139" bIns="24139" numCol="1" anchor="t">
            <a:noAutofit/>
          </a:bodyPr>
          <a:lstStyle/>
          <a:p>
            <a:endParaRPr sz="950"/>
          </a:p>
        </p:txBody>
      </p:sp>
      <p:sp>
        <p:nvSpPr>
          <p:cNvPr id="4" name="Сквиркл">
            <a:extLst>
              <a:ext uri="{FF2B5EF4-FFF2-40B4-BE49-F238E27FC236}">
                <a16:creationId xmlns:a16="http://schemas.microsoft.com/office/drawing/2014/main" id="{8C5CCF42-D956-2A17-73BC-C7A08CC3F5F2}"/>
              </a:ext>
            </a:extLst>
          </p:cNvPr>
          <p:cNvSpPr/>
          <p:nvPr>
            <p:custDataLst>
              <p:tags r:id="rId1"/>
            </p:custDataLst>
          </p:nvPr>
        </p:nvSpPr>
        <p:spPr>
          <a:xfrm>
            <a:off x="755778" y="3548308"/>
            <a:ext cx="1413305" cy="406200"/>
          </a:xfrm>
          <a:prstGeom prst="roundRect">
            <a:avLst>
              <a:gd name="adj" fmla="val 50000"/>
            </a:avLst>
          </a:prstGeom>
          <a:solidFill>
            <a:srgbClr val="ECECEB"/>
          </a:solidFill>
          <a:ln w="12700" cap="flat">
            <a:noFill/>
            <a:miter lim="400000"/>
          </a:ln>
          <a:effectLst/>
        </p:spPr>
        <p:txBody>
          <a:bodyPr wrap="square" lIns="0" tIns="0" rIns="0" bIns="0" numCol="1" anchor="ctr">
            <a:noAutofit/>
          </a:bodyPr>
          <a:lstStyle/>
          <a:p>
            <a:endParaRPr sz="950"/>
          </a:p>
        </p:txBody>
      </p:sp>
      <p:sp>
        <p:nvSpPr>
          <p:cNvPr id="7" name="1998 - 2000">
            <a:extLst>
              <a:ext uri="{FF2B5EF4-FFF2-40B4-BE49-F238E27FC236}">
                <a16:creationId xmlns:a16="http://schemas.microsoft.com/office/drawing/2014/main" id="{AE7C2EBA-D3AA-C475-543F-0AD37DE072A2}"/>
              </a:ext>
            </a:extLst>
          </p:cNvPr>
          <p:cNvSpPr txBox="1"/>
          <p:nvPr/>
        </p:nvSpPr>
        <p:spPr>
          <a:xfrm>
            <a:off x="968598" y="3607203"/>
            <a:ext cx="987664" cy="28840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ctr">
            <a:spAutoFit/>
          </a:bodyPr>
          <a:lstStyle>
            <a:lvl1pPr>
              <a:lnSpc>
                <a:spcPct val="120000"/>
              </a:lnSpc>
              <a:defRPr sz="2600">
                <a:solidFill>
                  <a:srgbClr val="646A77"/>
                </a:solidFill>
                <a:latin typeface="Roboto"/>
                <a:ea typeface="Roboto"/>
                <a:cs typeface="Roboto"/>
                <a:sym typeface="Roboto"/>
              </a:defRPr>
            </a:lvl1pPr>
          </a:lstStyle>
          <a:p>
            <a:pPr algn="ctr"/>
            <a:r>
              <a:rPr lang="en-US" sz="1373" dirty="0">
                <a:latin typeface="+mn-ea"/>
                <a:ea typeface="+mn-ea"/>
              </a:rPr>
              <a:t>1</a:t>
            </a:r>
            <a:r>
              <a:rPr lang="zh-CN" altLang="en-US" sz="1373" dirty="0">
                <a:latin typeface="+mn-ea"/>
                <a:ea typeface="+mn-ea"/>
              </a:rPr>
              <a:t>月</a:t>
            </a:r>
            <a:r>
              <a:rPr lang="en-US" altLang="zh-CN" sz="1373" dirty="0">
                <a:latin typeface="+mn-ea"/>
                <a:ea typeface="+mn-ea"/>
              </a:rPr>
              <a:t>-2</a:t>
            </a:r>
            <a:r>
              <a:rPr lang="zh-CN" altLang="en-US" sz="1373" dirty="0">
                <a:latin typeface="+mn-ea"/>
                <a:ea typeface="+mn-ea"/>
              </a:rPr>
              <a:t>月</a:t>
            </a:r>
            <a:endParaRPr sz="1373" dirty="0">
              <a:latin typeface="+mn-ea"/>
              <a:ea typeface="+mn-ea"/>
            </a:endParaRPr>
          </a:p>
        </p:txBody>
      </p:sp>
      <p:sp>
        <p:nvSpPr>
          <p:cNvPr id="43" name="Lorem ipsum dolor sit amet, conctetur adipiscing elit, sed Ut enim ad mim sed veniam">
            <a:extLst>
              <a:ext uri="{FF2B5EF4-FFF2-40B4-BE49-F238E27FC236}">
                <a16:creationId xmlns:a16="http://schemas.microsoft.com/office/drawing/2014/main" id="{DA7CD9B4-7F51-DFF3-BA91-EAE74396708A}"/>
              </a:ext>
            </a:extLst>
          </p:cNvPr>
          <p:cNvSpPr/>
          <p:nvPr/>
        </p:nvSpPr>
        <p:spPr>
          <a:xfrm>
            <a:off x="3180090" y="4765337"/>
            <a:ext cx="1954936" cy="72024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t">
            <a:spAutoFit/>
          </a:bodyPr>
          <a:lstStyle>
            <a:lvl1pPr algn="l">
              <a:lnSpc>
                <a:spcPct val="120000"/>
              </a:lnSpc>
              <a:spcBef>
                <a:spcPts val="5900"/>
              </a:spcBef>
              <a:defRPr sz="1600">
                <a:solidFill>
                  <a:srgbClr val="646976"/>
                </a:solidFill>
                <a:latin typeface="Roboto"/>
                <a:ea typeface="Roboto"/>
                <a:cs typeface="Roboto"/>
                <a:sym typeface="Roboto"/>
              </a:defRPr>
            </a:lvl1pPr>
          </a:lstStyle>
          <a:p>
            <a:pPr>
              <a:lnSpc>
                <a:spcPct val="150000"/>
              </a:lnSpc>
            </a:pPr>
            <a:r>
              <a:rPr lang="zh-CN" altLang="en-US" sz="1000" dirty="0">
                <a:solidFill>
                  <a:schemeClr val="bg1">
                    <a:lumMod val="50000"/>
                  </a:schemeClr>
                </a:solidFill>
                <a:latin typeface="+mn-ea"/>
              </a:rPr>
              <a:t>请输入你的文字请输入你的文字请输入你的文字请输入你的文字请输入你的文字请输入你的文字</a:t>
            </a:r>
            <a:endParaRPr lang="en-US" altLang="zh-CN" sz="1000" dirty="0">
              <a:solidFill>
                <a:schemeClr val="bg1">
                  <a:lumMod val="50000"/>
                </a:schemeClr>
              </a:solidFill>
              <a:latin typeface="+mn-ea"/>
            </a:endParaRPr>
          </a:p>
        </p:txBody>
      </p:sp>
      <p:sp>
        <p:nvSpPr>
          <p:cNvPr id="44" name="Style Inc.,…">
            <a:extLst>
              <a:ext uri="{FF2B5EF4-FFF2-40B4-BE49-F238E27FC236}">
                <a16:creationId xmlns:a16="http://schemas.microsoft.com/office/drawing/2014/main" id="{B9FA62A2-FBEF-A8DC-8689-ABD6EF028417}"/>
              </a:ext>
            </a:extLst>
          </p:cNvPr>
          <p:cNvSpPr/>
          <p:nvPr/>
        </p:nvSpPr>
        <p:spPr>
          <a:xfrm>
            <a:off x="3180090" y="4182406"/>
            <a:ext cx="1485768" cy="26544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t">
            <a:spAutoFit/>
          </a:bodyPr>
          <a:lstStyle/>
          <a:p>
            <a:r>
              <a:rPr lang="zh-CN" altLang="en-US" sz="1373" dirty="0">
                <a:latin typeface="+mj-ea"/>
                <a:ea typeface="+mj-ea"/>
              </a:rPr>
              <a:t>第二阶段</a:t>
            </a:r>
          </a:p>
        </p:txBody>
      </p:sp>
      <p:sp>
        <p:nvSpPr>
          <p:cNvPr id="45" name="Линия">
            <a:extLst>
              <a:ext uri="{FF2B5EF4-FFF2-40B4-BE49-F238E27FC236}">
                <a16:creationId xmlns:a16="http://schemas.microsoft.com/office/drawing/2014/main" id="{91CDB7F8-9F39-BEAE-E9F4-34080BDDC70A}"/>
              </a:ext>
            </a:extLst>
          </p:cNvPr>
          <p:cNvSpPr/>
          <p:nvPr/>
        </p:nvSpPr>
        <p:spPr>
          <a:xfrm flipV="1">
            <a:off x="3011037" y="3784681"/>
            <a:ext cx="0" cy="1434386"/>
          </a:xfrm>
          <a:prstGeom prst="line">
            <a:avLst/>
          </a:prstGeom>
          <a:noFill/>
          <a:ln w="20117" cap="flat">
            <a:solidFill>
              <a:srgbClr val="C4C6CC"/>
            </a:solidFill>
            <a:custDash>
              <a:ds d="200000" sp="200000"/>
            </a:custDash>
            <a:miter lim="400000"/>
          </a:ln>
          <a:effectLst/>
        </p:spPr>
        <p:txBody>
          <a:bodyPr wrap="square" lIns="24139" tIns="24139" rIns="24139" bIns="24139" numCol="1" anchor="t">
            <a:noAutofit/>
          </a:bodyPr>
          <a:lstStyle/>
          <a:p>
            <a:endParaRPr sz="950"/>
          </a:p>
        </p:txBody>
      </p:sp>
      <p:sp>
        <p:nvSpPr>
          <p:cNvPr id="9" name="Сквиркл">
            <a:extLst>
              <a:ext uri="{FF2B5EF4-FFF2-40B4-BE49-F238E27FC236}">
                <a16:creationId xmlns:a16="http://schemas.microsoft.com/office/drawing/2014/main" id="{372A82A2-8BAF-4F56-CE1D-9929CC637CFD}"/>
              </a:ext>
            </a:extLst>
          </p:cNvPr>
          <p:cNvSpPr/>
          <p:nvPr>
            <p:custDataLst>
              <p:tags r:id="rId2"/>
            </p:custDataLst>
          </p:nvPr>
        </p:nvSpPr>
        <p:spPr>
          <a:xfrm>
            <a:off x="2298066" y="3548308"/>
            <a:ext cx="1413305" cy="406200"/>
          </a:xfrm>
          <a:prstGeom prst="roundRect">
            <a:avLst>
              <a:gd name="adj" fmla="val 50000"/>
            </a:avLst>
          </a:prstGeom>
          <a:solidFill>
            <a:schemeClr val="accent1"/>
          </a:solidFill>
          <a:ln w="12700" cap="flat">
            <a:noFill/>
            <a:miter lim="400000"/>
          </a:ln>
          <a:effectLst/>
        </p:spPr>
        <p:txBody>
          <a:bodyPr wrap="square" lIns="0" tIns="0" rIns="0" bIns="0" numCol="1" anchor="ctr">
            <a:noAutofit/>
          </a:bodyPr>
          <a:lstStyle/>
          <a:p>
            <a:endParaRPr sz="950"/>
          </a:p>
        </p:txBody>
      </p:sp>
      <p:sp>
        <p:nvSpPr>
          <p:cNvPr id="10" name="2000 - 2001">
            <a:extLst>
              <a:ext uri="{FF2B5EF4-FFF2-40B4-BE49-F238E27FC236}">
                <a16:creationId xmlns:a16="http://schemas.microsoft.com/office/drawing/2014/main" id="{740D39C6-690D-1558-5EE7-158CB18E1DAB}"/>
              </a:ext>
            </a:extLst>
          </p:cNvPr>
          <p:cNvSpPr txBox="1"/>
          <p:nvPr/>
        </p:nvSpPr>
        <p:spPr>
          <a:xfrm>
            <a:off x="2510886" y="3607203"/>
            <a:ext cx="987664" cy="28840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ctr">
            <a:spAutoFit/>
          </a:bodyPr>
          <a:lstStyle>
            <a:lvl1pPr>
              <a:lnSpc>
                <a:spcPct val="120000"/>
              </a:lnSpc>
              <a:defRPr sz="2600">
                <a:solidFill>
                  <a:srgbClr val="FFFFFF"/>
                </a:solidFill>
                <a:latin typeface="Roboto"/>
                <a:ea typeface="Roboto"/>
                <a:cs typeface="Roboto"/>
                <a:sym typeface="Roboto"/>
              </a:defRPr>
            </a:lvl1pPr>
          </a:lstStyle>
          <a:p>
            <a:pPr algn="ctr"/>
            <a:r>
              <a:rPr lang="en-US" altLang="zh-CN" sz="1373" dirty="0">
                <a:latin typeface="+mn-ea"/>
                <a:ea typeface="+mn-ea"/>
              </a:rPr>
              <a:t>3</a:t>
            </a:r>
            <a:r>
              <a:rPr lang="zh-CN" altLang="en-US" sz="1373" dirty="0">
                <a:latin typeface="+mn-ea"/>
                <a:ea typeface="+mn-ea"/>
              </a:rPr>
              <a:t>月</a:t>
            </a:r>
            <a:r>
              <a:rPr lang="en-US" altLang="zh-CN" sz="1373" dirty="0">
                <a:latin typeface="+mn-ea"/>
                <a:ea typeface="+mn-ea"/>
              </a:rPr>
              <a:t>-4</a:t>
            </a:r>
            <a:r>
              <a:rPr lang="zh-CN" altLang="en-US" sz="1373" dirty="0">
                <a:latin typeface="+mn-ea"/>
                <a:ea typeface="+mn-ea"/>
              </a:rPr>
              <a:t>月</a:t>
            </a:r>
          </a:p>
        </p:txBody>
      </p:sp>
      <p:sp>
        <p:nvSpPr>
          <p:cNvPr id="38" name="Lorem ipsum dolor sit amet, conctetur adipiscing elit, sed Ut enim ad mim sed veniam">
            <a:extLst>
              <a:ext uri="{FF2B5EF4-FFF2-40B4-BE49-F238E27FC236}">
                <a16:creationId xmlns:a16="http://schemas.microsoft.com/office/drawing/2014/main" id="{B5DA1989-6A7E-0548-3226-20B658325605}"/>
              </a:ext>
            </a:extLst>
          </p:cNvPr>
          <p:cNvSpPr/>
          <p:nvPr/>
        </p:nvSpPr>
        <p:spPr>
          <a:xfrm>
            <a:off x="4726849" y="2713423"/>
            <a:ext cx="1954936" cy="72024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t">
            <a:spAutoFit/>
          </a:bodyPr>
          <a:lstStyle>
            <a:lvl1pPr algn="l">
              <a:lnSpc>
                <a:spcPct val="120000"/>
              </a:lnSpc>
              <a:spcBef>
                <a:spcPts val="5900"/>
              </a:spcBef>
              <a:defRPr sz="1600">
                <a:solidFill>
                  <a:srgbClr val="646976"/>
                </a:solidFill>
                <a:latin typeface="Roboto"/>
                <a:ea typeface="Roboto"/>
                <a:cs typeface="Roboto"/>
                <a:sym typeface="Roboto"/>
              </a:defRPr>
            </a:lvl1pPr>
          </a:lstStyle>
          <a:p>
            <a:pPr>
              <a:lnSpc>
                <a:spcPct val="150000"/>
              </a:lnSpc>
            </a:pPr>
            <a:r>
              <a:rPr lang="zh-CN" altLang="en-US" sz="1000" dirty="0">
                <a:solidFill>
                  <a:schemeClr val="bg1">
                    <a:lumMod val="50000"/>
                  </a:schemeClr>
                </a:solidFill>
                <a:latin typeface="+mn-ea"/>
              </a:rPr>
              <a:t>请输入你的文字请输入你的文字请输入你的文字请输入你的文字请输入你的文字请输入你的文字</a:t>
            </a:r>
            <a:endParaRPr lang="en-US" altLang="zh-CN" sz="1000" dirty="0">
              <a:solidFill>
                <a:schemeClr val="bg1">
                  <a:lumMod val="50000"/>
                </a:schemeClr>
              </a:solidFill>
              <a:latin typeface="+mn-ea"/>
            </a:endParaRPr>
          </a:p>
        </p:txBody>
      </p:sp>
      <p:sp>
        <p:nvSpPr>
          <p:cNvPr id="39" name="Prizma Inc.,…">
            <a:extLst>
              <a:ext uri="{FF2B5EF4-FFF2-40B4-BE49-F238E27FC236}">
                <a16:creationId xmlns:a16="http://schemas.microsoft.com/office/drawing/2014/main" id="{84A314A6-E4E3-1E82-2523-CFEC809B9881}"/>
              </a:ext>
            </a:extLst>
          </p:cNvPr>
          <p:cNvSpPr/>
          <p:nvPr/>
        </p:nvSpPr>
        <p:spPr>
          <a:xfrm>
            <a:off x="4726849" y="2130491"/>
            <a:ext cx="1485768" cy="26544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t">
            <a:spAutoFit/>
          </a:bodyPr>
          <a:lstStyle/>
          <a:p>
            <a:r>
              <a:rPr lang="zh-CN" altLang="en-US" sz="1373" dirty="0">
                <a:latin typeface="+mj-ea"/>
                <a:ea typeface="+mj-ea"/>
              </a:rPr>
              <a:t>第三阶段</a:t>
            </a:r>
          </a:p>
        </p:txBody>
      </p:sp>
      <p:sp>
        <p:nvSpPr>
          <p:cNvPr id="42" name="Линия">
            <a:extLst>
              <a:ext uri="{FF2B5EF4-FFF2-40B4-BE49-F238E27FC236}">
                <a16:creationId xmlns:a16="http://schemas.microsoft.com/office/drawing/2014/main" id="{A68BB783-2D57-C009-73ED-C15C984D43FD}"/>
              </a:ext>
            </a:extLst>
          </p:cNvPr>
          <p:cNvSpPr/>
          <p:nvPr/>
        </p:nvSpPr>
        <p:spPr>
          <a:xfrm flipV="1">
            <a:off x="4557797" y="2170867"/>
            <a:ext cx="0" cy="1434386"/>
          </a:xfrm>
          <a:prstGeom prst="line">
            <a:avLst/>
          </a:prstGeom>
          <a:noFill/>
          <a:ln w="20117" cap="flat">
            <a:solidFill>
              <a:srgbClr val="C4C6CC"/>
            </a:solidFill>
            <a:custDash>
              <a:ds d="200000" sp="200000"/>
            </a:custDash>
            <a:miter lim="400000"/>
          </a:ln>
          <a:effectLst/>
        </p:spPr>
        <p:txBody>
          <a:bodyPr wrap="square" lIns="24139" tIns="24139" rIns="24139" bIns="24139" numCol="1" anchor="t">
            <a:noAutofit/>
          </a:bodyPr>
          <a:lstStyle/>
          <a:p>
            <a:endParaRPr sz="950"/>
          </a:p>
        </p:txBody>
      </p:sp>
      <p:sp>
        <p:nvSpPr>
          <p:cNvPr id="13" name="Сквиркл">
            <a:extLst>
              <a:ext uri="{FF2B5EF4-FFF2-40B4-BE49-F238E27FC236}">
                <a16:creationId xmlns:a16="http://schemas.microsoft.com/office/drawing/2014/main" id="{A736145F-2351-87FC-621D-1FBA243F6BCE}"/>
              </a:ext>
            </a:extLst>
          </p:cNvPr>
          <p:cNvSpPr/>
          <p:nvPr>
            <p:custDataLst>
              <p:tags r:id="rId3"/>
            </p:custDataLst>
          </p:nvPr>
        </p:nvSpPr>
        <p:spPr>
          <a:xfrm>
            <a:off x="3844825" y="3552778"/>
            <a:ext cx="1413306" cy="406200"/>
          </a:xfrm>
          <a:prstGeom prst="roundRect">
            <a:avLst>
              <a:gd name="adj" fmla="val 50000"/>
            </a:avLst>
          </a:prstGeom>
          <a:solidFill>
            <a:srgbClr val="464853"/>
          </a:solidFill>
          <a:ln w="12700" cap="flat">
            <a:noFill/>
            <a:miter lim="400000"/>
          </a:ln>
          <a:effectLst/>
        </p:spPr>
        <p:txBody>
          <a:bodyPr wrap="square" lIns="0" tIns="0" rIns="0" bIns="0" numCol="1" anchor="ctr">
            <a:noAutofit/>
          </a:bodyPr>
          <a:lstStyle/>
          <a:p>
            <a:endParaRPr sz="950"/>
          </a:p>
        </p:txBody>
      </p:sp>
      <p:sp>
        <p:nvSpPr>
          <p:cNvPr id="14" name="2001 - 2005">
            <a:extLst>
              <a:ext uri="{FF2B5EF4-FFF2-40B4-BE49-F238E27FC236}">
                <a16:creationId xmlns:a16="http://schemas.microsoft.com/office/drawing/2014/main" id="{7BC35353-EB2B-3BE5-83C6-2266FE3E702A}"/>
              </a:ext>
            </a:extLst>
          </p:cNvPr>
          <p:cNvSpPr txBox="1"/>
          <p:nvPr/>
        </p:nvSpPr>
        <p:spPr>
          <a:xfrm>
            <a:off x="4057644" y="3611674"/>
            <a:ext cx="987664" cy="28840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ctr">
            <a:spAutoFit/>
          </a:bodyPr>
          <a:lstStyle>
            <a:lvl1pPr>
              <a:lnSpc>
                <a:spcPct val="120000"/>
              </a:lnSpc>
              <a:defRPr sz="2600">
                <a:solidFill>
                  <a:srgbClr val="FFFFFF"/>
                </a:solidFill>
                <a:latin typeface="Roboto"/>
                <a:ea typeface="Roboto"/>
                <a:cs typeface="Roboto"/>
                <a:sym typeface="Roboto"/>
              </a:defRPr>
            </a:lvl1pPr>
          </a:lstStyle>
          <a:p>
            <a:pPr algn="ctr"/>
            <a:r>
              <a:rPr lang="en-US" altLang="zh-CN" sz="1373" dirty="0">
                <a:latin typeface="+mn-ea"/>
                <a:ea typeface="+mn-ea"/>
              </a:rPr>
              <a:t>5</a:t>
            </a:r>
            <a:r>
              <a:rPr lang="zh-CN" altLang="en-US" sz="1373" dirty="0">
                <a:latin typeface="+mn-ea"/>
                <a:ea typeface="+mn-ea"/>
              </a:rPr>
              <a:t>月</a:t>
            </a:r>
            <a:r>
              <a:rPr lang="en-US" altLang="zh-CN" sz="1373" dirty="0">
                <a:latin typeface="+mn-ea"/>
                <a:ea typeface="+mn-ea"/>
              </a:rPr>
              <a:t>-6</a:t>
            </a:r>
            <a:r>
              <a:rPr lang="zh-CN" altLang="en-US" sz="1373" dirty="0">
                <a:latin typeface="+mn-ea"/>
                <a:ea typeface="+mn-ea"/>
              </a:rPr>
              <a:t>月</a:t>
            </a:r>
          </a:p>
        </p:txBody>
      </p:sp>
      <p:sp>
        <p:nvSpPr>
          <p:cNvPr id="35" name="Lorem ipsum dolor sit amet, conctetur adipiscing elit, sed Ut enim ad mim sed veniam">
            <a:extLst>
              <a:ext uri="{FF2B5EF4-FFF2-40B4-BE49-F238E27FC236}">
                <a16:creationId xmlns:a16="http://schemas.microsoft.com/office/drawing/2014/main" id="{0D80B175-AA23-8F6B-2999-4C138437DC8E}"/>
              </a:ext>
            </a:extLst>
          </p:cNvPr>
          <p:cNvSpPr/>
          <p:nvPr/>
        </p:nvSpPr>
        <p:spPr>
          <a:xfrm>
            <a:off x="6269138" y="4769807"/>
            <a:ext cx="1954935" cy="72024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t">
            <a:spAutoFit/>
          </a:bodyPr>
          <a:lstStyle>
            <a:lvl1pPr algn="l">
              <a:lnSpc>
                <a:spcPct val="120000"/>
              </a:lnSpc>
              <a:spcBef>
                <a:spcPts val="5900"/>
              </a:spcBef>
              <a:defRPr sz="1600">
                <a:solidFill>
                  <a:srgbClr val="646976"/>
                </a:solidFill>
                <a:latin typeface="Roboto"/>
                <a:ea typeface="Roboto"/>
                <a:cs typeface="Roboto"/>
                <a:sym typeface="Roboto"/>
              </a:defRPr>
            </a:lvl1pPr>
          </a:lstStyle>
          <a:p>
            <a:pPr>
              <a:lnSpc>
                <a:spcPct val="150000"/>
              </a:lnSpc>
            </a:pPr>
            <a:r>
              <a:rPr lang="zh-CN" altLang="en-US" sz="1000" dirty="0">
                <a:solidFill>
                  <a:schemeClr val="bg1">
                    <a:lumMod val="50000"/>
                  </a:schemeClr>
                </a:solidFill>
                <a:latin typeface="+mn-ea"/>
              </a:rPr>
              <a:t>请输入你的文字请输入你的文字请输入你的文字请输入你的文字请输入你的文字请输入你的文字</a:t>
            </a:r>
            <a:endParaRPr lang="en-US" altLang="zh-CN" sz="1000" dirty="0">
              <a:solidFill>
                <a:schemeClr val="bg1">
                  <a:lumMod val="50000"/>
                </a:schemeClr>
              </a:solidFill>
              <a:latin typeface="+mn-ea"/>
            </a:endParaRPr>
          </a:p>
        </p:txBody>
      </p:sp>
      <p:sp>
        <p:nvSpPr>
          <p:cNvPr id="36" name="Nicom,…">
            <a:extLst>
              <a:ext uri="{FF2B5EF4-FFF2-40B4-BE49-F238E27FC236}">
                <a16:creationId xmlns:a16="http://schemas.microsoft.com/office/drawing/2014/main" id="{399B005D-8B19-4D7A-91E4-8A1EEFEDA498}"/>
              </a:ext>
            </a:extLst>
          </p:cNvPr>
          <p:cNvSpPr/>
          <p:nvPr/>
        </p:nvSpPr>
        <p:spPr>
          <a:xfrm>
            <a:off x="6269137" y="4186877"/>
            <a:ext cx="1485768" cy="26544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t">
            <a:spAutoFit/>
          </a:bodyPr>
          <a:lstStyle/>
          <a:p>
            <a:r>
              <a:rPr lang="zh-CN" altLang="en-US" sz="1373" dirty="0">
                <a:latin typeface="+mj-ea"/>
                <a:ea typeface="+mj-ea"/>
              </a:rPr>
              <a:t>第四阶段</a:t>
            </a:r>
          </a:p>
        </p:txBody>
      </p:sp>
      <p:sp>
        <p:nvSpPr>
          <p:cNvPr id="37" name="Линия">
            <a:extLst>
              <a:ext uri="{FF2B5EF4-FFF2-40B4-BE49-F238E27FC236}">
                <a16:creationId xmlns:a16="http://schemas.microsoft.com/office/drawing/2014/main" id="{130EFAD0-BC9B-CE39-D2BC-0C4A9238C897}"/>
              </a:ext>
            </a:extLst>
          </p:cNvPr>
          <p:cNvSpPr/>
          <p:nvPr/>
        </p:nvSpPr>
        <p:spPr>
          <a:xfrm flipV="1">
            <a:off x="6100085" y="3789152"/>
            <a:ext cx="0" cy="1434387"/>
          </a:xfrm>
          <a:prstGeom prst="line">
            <a:avLst/>
          </a:prstGeom>
          <a:noFill/>
          <a:ln w="20117" cap="flat">
            <a:solidFill>
              <a:srgbClr val="C4C6CC"/>
            </a:solidFill>
            <a:custDash>
              <a:ds d="200000" sp="200000"/>
            </a:custDash>
            <a:miter lim="400000"/>
          </a:ln>
          <a:effectLst/>
        </p:spPr>
        <p:txBody>
          <a:bodyPr wrap="square" lIns="24139" tIns="24139" rIns="24139" bIns="24139" numCol="1" anchor="t">
            <a:noAutofit/>
          </a:bodyPr>
          <a:lstStyle/>
          <a:p>
            <a:endParaRPr sz="950"/>
          </a:p>
        </p:txBody>
      </p:sp>
      <p:sp>
        <p:nvSpPr>
          <p:cNvPr id="17" name="Сквиркл">
            <a:extLst>
              <a:ext uri="{FF2B5EF4-FFF2-40B4-BE49-F238E27FC236}">
                <a16:creationId xmlns:a16="http://schemas.microsoft.com/office/drawing/2014/main" id="{8A94F770-A0D2-B084-5271-02F1CD8B6815}"/>
              </a:ext>
            </a:extLst>
          </p:cNvPr>
          <p:cNvSpPr/>
          <p:nvPr>
            <p:custDataLst>
              <p:tags r:id="rId4"/>
            </p:custDataLst>
          </p:nvPr>
        </p:nvSpPr>
        <p:spPr>
          <a:xfrm>
            <a:off x="5387113" y="3552778"/>
            <a:ext cx="1413305" cy="406200"/>
          </a:xfrm>
          <a:prstGeom prst="roundRect">
            <a:avLst>
              <a:gd name="adj" fmla="val 50000"/>
            </a:avLst>
          </a:prstGeom>
          <a:solidFill>
            <a:srgbClr val="ECECEB"/>
          </a:solidFill>
          <a:ln w="12700" cap="flat">
            <a:noFill/>
            <a:miter lim="400000"/>
          </a:ln>
          <a:effectLst/>
        </p:spPr>
        <p:txBody>
          <a:bodyPr wrap="square" lIns="0" tIns="0" rIns="0" bIns="0" numCol="1" anchor="ctr">
            <a:noAutofit/>
          </a:bodyPr>
          <a:lstStyle/>
          <a:p>
            <a:endParaRPr sz="950"/>
          </a:p>
        </p:txBody>
      </p:sp>
      <p:sp>
        <p:nvSpPr>
          <p:cNvPr id="19" name="2005 - 2008">
            <a:extLst>
              <a:ext uri="{FF2B5EF4-FFF2-40B4-BE49-F238E27FC236}">
                <a16:creationId xmlns:a16="http://schemas.microsoft.com/office/drawing/2014/main" id="{7E9236E7-EA8F-DE26-1C3F-D978EB3D2368}"/>
              </a:ext>
            </a:extLst>
          </p:cNvPr>
          <p:cNvSpPr txBox="1"/>
          <p:nvPr/>
        </p:nvSpPr>
        <p:spPr>
          <a:xfrm>
            <a:off x="5599932" y="3611674"/>
            <a:ext cx="987664" cy="28840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ctr">
            <a:spAutoFit/>
          </a:bodyPr>
          <a:lstStyle>
            <a:lvl1pPr>
              <a:lnSpc>
                <a:spcPct val="120000"/>
              </a:lnSpc>
              <a:defRPr sz="2600">
                <a:solidFill>
                  <a:srgbClr val="646A77"/>
                </a:solidFill>
                <a:latin typeface="Roboto"/>
                <a:ea typeface="Roboto"/>
                <a:cs typeface="Roboto"/>
                <a:sym typeface="Roboto"/>
              </a:defRPr>
            </a:lvl1pPr>
          </a:lstStyle>
          <a:p>
            <a:pPr algn="ctr"/>
            <a:r>
              <a:rPr lang="en-US" altLang="zh-CN" sz="1373" dirty="0">
                <a:latin typeface="+mn-ea"/>
                <a:ea typeface="+mn-ea"/>
              </a:rPr>
              <a:t>7</a:t>
            </a:r>
            <a:r>
              <a:rPr lang="zh-CN" altLang="en-US" sz="1373" dirty="0">
                <a:latin typeface="+mn-ea"/>
                <a:ea typeface="+mn-ea"/>
              </a:rPr>
              <a:t>月</a:t>
            </a:r>
            <a:r>
              <a:rPr lang="en-US" altLang="zh-CN" sz="1373" dirty="0">
                <a:latin typeface="+mn-ea"/>
                <a:ea typeface="+mn-ea"/>
              </a:rPr>
              <a:t>-8</a:t>
            </a:r>
            <a:r>
              <a:rPr lang="zh-CN" altLang="en-US" sz="1373" dirty="0">
                <a:latin typeface="+mn-ea"/>
                <a:ea typeface="+mn-ea"/>
              </a:rPr>
              <a:t>月</a:t>
            </a:r>
          </a:p>
        </p:txBody>
      </p:sp>
      <p:sp>
        <p:nvSpPr>
          <p:cNvPr id="32" name="Lorem ipsum dolor sit amet, conctetur adipiscing elit, sed Ut enim ad mim sed veniam">
            <a:extLst>
              <a:ext uri="{FF2B5EF4-FFF2-40B4-BE49-F238E27FC236}">
                <a16:creationId xmlns:a16="http://schemas.microsoft.com/office/drawing/2014/main" id="{D95895A2-D39C-B0A0-A5AB-5FD801E6D056}"/>
              </a:ext>
            </a:extLst>
          </p:cNvPr>
          <p:cNvSpPr/>
          <p:nvPr/>
        </p:nvSpPr>
        <p:spPr>
          <a:xfrm>
            <a:off x="7815897" y="2713423"/>
            <a:ext cx="1954935" cy="72024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t">
            <a:spAutoFit/>
          </a:bodyPr>
          <a:lstStyle>
            <a:lvl1pPr algn="l">
              <a:lnSpc>
                <a:spcPct val="120000"/>
              </a:lnSpc>
              <a:spcBef>
                <a:spcPts val="5900"/>
              </a:spcBef>
              <a:defRPr sz="1600">
                <a:solidFill>
                  <a:srgbClr val="646976"/>
                </a:solidFill>
                <a:latin typeface="Roboto"/>
                <a:ea typeface="Roboto"/>
                <a:cs typeface="Roboto"/>
                <a:sym typeface="Roboto"/>
              </a:defRPr>
            </a:lvl1pPr>
          </a:lstStyle>
          <a:p>
            <a:pPr>
              <a:lnSpc>
                <a:spcPct val="150000"/>
              </a:lnSpc>
            </a:pPr>
            <a:r>
              <a:rPr lang="zh-CN" altLang="en-US" sz="1000" dirty="0">
                <a:solidFill>
                  <a:schemeClr val="bg1">
                    <a:lumMod val="50000"/>
                  </a:schemeClr>
                </a:solidFill>
                <a:latin typeface="+mn-ea"/>
              </a:rPr>
              <a:t>请输入你的文字请输入你的文字请输入你的文字请输入你的文字请输入你的文字请输入你的文字</a:t>
            </a:r>
            <a:endParaRPr lang="en-US" altLang="zh-CN" sz="1000" dirty="0">
              <a:solidFill>
                <a:schemeClr val="bg1">
                  <a:lumMod val="50000"/>
                </a:schemeClr>
              </a:solidFill>
              <a:latin typeface="+mn-ea"/>
            </a:endParaRPr>
          </a:p>
        </p:txBody>
      </p:sp>
      <p:sp>
        <p:nvSpPr>
          <p:cNvPr id="33" name="Light Inc.,…">
            <a:extLst>
              <a:ext uri="{FF2B5EF4-FFF2-40B4-BE49-F238E27FC236}">
                <a16:creationId xmlns:a16="http://schemas.microsoft.com/office/drawing/2014/main" id="{0F66DF03-0CEF-B315-ECFF-1B3A6E3B9B77}"/>
              </a:ext>
            </a:extLst>
          </p:cNvPr>
          <p:cNvSpPr/>
          <p:nvPr/>
        </p:nvSpPr>
        <p:spPr>
          <a:xfrm>
            <a:off x="7815896" y="2130491"/>
            <a:ext cx="1485768" cy="26544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t">
            <a:spAutoFit/>
          </a:bodyPr>
          <a:lstStyle/>
          <a:p>
            <a:r>
              <a:rPr lang="zh-CN" altLang="en-US" sz="1373" dirty="0">
                <a:latin typeface="+mj-ea"/>
                <a:ea typeface="+mj-ea"/>
              </a:rPr>
              <a:t>第五阶段</a:t>
            </a:r>
          </a:p>
        </p:txBody>
      </p:sp>
      <p:sp>
        <p:nvSpPr>
          <p:cNvPr id="34" name="Линия">
            <a:extLst>
              <a:ext uri="{FF2B5EF4-FFF2-40B4-BE49-F238E27FC236}">
                <a16:creationId xmlns:a16="http://schemas.microsoft.com/office/drawing/2014/main" id="{24B28B5E-7916-CCBA-7722-9A7160157B3D}"/>
              </a:ext>
            </a:extLst>
          </p:cNvPr>
          <p:cNvSpPr/>
          <p:nvPr/>
        </p:nvSpPr>
        <p:spPr>
          <a:xfrm flipV="1">
            <a:off x="7646841" y="2170867"/>
            <a:ext cx="0" cy="1434386"/>
          </a:xfrm>
          <a:prstGeom prst="line">
            <a:avLst/>
          </a:prstGeom>
          <a:noFill/>
          <a:ln w="20117" cap="flat">
            <a:solidFill>
              <a:srgbClr val="C4C6CC"/>
            </a:solidFill>
            <a:custDash>
              <a:ds d="200000" sp="200000"/>
            </a:custDash>
            <a:miter lim="400000"/>
          </a:ln>
          <a:effectLst/>
        </p:spPr>
        <p:txBody>
          <a:bodyPr wrap="square" lIns="24139" tIns="24139" rIns="24139" bIns="24139" numCol="1" anchor="t">
            <a:noAutofit/>
          </a:bodyPr>
          <a:lstStyle/>
          <a:p>
            <a:endParaRPr sz="950"/>
          </a:p>
        </p:txBody>
      </p:sp>
      <p:sp>
        <p:nvSpPr>
          <p:cNvPr id="22" name="Сквиркл">
            <a:extLst>
              <a:ext uri="{FF2B5EF4-FFF2-40B4-BE49-F238E27FC236}">
                <a16:creationId xmlns:a16="http://schemas.microsoft.com/office/drawing/2014/main" id="{766BD898-D8F1-405D-4CB5-A7B09147637F}"/>
              </a:ext>
            </a:extLst>
          </p:cNvPr>
          <p:cNvSpPr/>
          <p:nvPr>
            <p:custDataLst>
              <p:tags r:id="rId5"/>
            </p:custDataLst>
          </p:nvPr>
        </p:nvSpPr>
        <p:spPr>
          <a:xfrm>
            <a:off x="6933869" y="3552778"/>
            <a:ext cx="1413305" cy="406200"/>
          </a:xfrm>
          <a:prstGeom prst="roundRect">
            <a:avLst>
              <a:gd name="adj" fmla="val 50000"/>
            </a:avLst>
          </a:prstGeom>
          <a:solidFill>
            <a:srgbClr val="ECECEB"/>
          </a:solidFill>
          <a:ln w="12700" cap="flat">
            <a:noFill/>
            <a:miter lim="400000"/>
          </a:ln>
          <a:effectLst/>
        </p:spPr>
        <p:txBody>
          <a:bodyPr wrap="square" lIns="0" tIns="0" rIns="0" bIns="0" numCol="1" anchor="ctr">
            <a:noAutofit/>
          </a:bodyPr>
          <a:lstStyle/>
          <a:p>
            <a:endParaRPr sz="950"/>
          </a:p>
        </p:txBody>
      </p:sp>
      <p:sp>
        <p:nvSpPr>
          <p:cNvPr id="23" name="2009 - 2010">
            <a:extLst>
              <a:ext uri="{FF2B5EF4-FFF2-40B4-BE49-F238E27FC236}">
                <a16:creationId xmlns:a16="http://schemas.microsoft.com/office/drawing/2014/main" id="{615F4DCF-D847-9F41-4F25-865D222CDD8A}"/>
              </a:ext>
            </a:extLst>
          </p:cNvPr>
          <p:cNvSpPr txBox="1"/>
          <p:nvPr/>
        </p:nvSpPr>
        <p:spPr>
          <a:xfrm>
            <a:off x="7146690" y="3611674"/>
            <a:ext cx="987664" cy="28840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ctr">
            <a:spAutoFit/>
          </a:bodyPr>
          <a:lstStyle>
            <a:lvl1pPr>
              <a:lnSpc>
                <a:spcPct val="120000"/>
              </a:lnSpc>
              <a:defRPr sz="2600">
                <a:solidFill>
                  <a:srgbClr val="646A77"/>
                </a:solidFill>
                <a:latin typeface="Roboto"/>
                <a:ea typeface="Roboto"/>
                <a:cs typeface="Roboto"/>
                <a:sym typeface="Roboto"/>
              </a:defRPr>
            </a:lvl1pPr>
          </a:lstStyle>
          <a:p>
            <a:pPr algn="ctr"/>
            <a:r>
              <a:rPr lang="en-US" altLang="zh-CN" sz="1373" dirty="0">
                <a:latin typeface="+mn-ea"/>
                <a:ea typeface="+mn-ea"/>
              </a:rPr>
              <a:t>9</a:t>
            </a:r>
            <a:r>
              <a:rPr lang="zh-CN" altLang="en-US" sz="1373" dirty="0">
                <a:latin typeface="+mn-ea"/>
                <a:ea typeface="+mn-ea"/>
              </a:rPr>
              <a:t>月</a:t>
            </a:r>
            <a:r>
              <a:rPr lang="en-US" altLang="zh-CN" sz="1373" dirty="0">
                <a:latin typeface="+mn-ea"/>
                <a:ea typeface="+mn-ea"/>
              </a:rPr>
              <a:t>-10</a:t>
            </a:r>
            <a:r>
              <a:rPr lang="zh-CN" altLang="en-US" sz="1373" dirty="0">
                <a:latin typeface="+mn-ea"/>
                <a:ea typeface="+mn-ea"/>
              </a:rPr>
              <a:t>月</a:t>
            </a:r>
          </a:p>
        </p:txBody>
      </p:sp>
      <p:sp>
        <p:nvSpPr>
          <p:cNvPr id="29" name="Lorem ipsum dolor sit amet, conctetur adipiscing elit, sed Ut enim ad mim sed veniam">
            <a:extLst>
              <a:ext uri="{FF2B5EF4-FFF2-40B4-BE49-F238E27FC236}">
                <a16:creationId xmlns:a16="http://schemas.microsoft.com/office/drawing/2014/main" id="{E424E325-DD46-1562-6FEE-246A47333C11}"/>
              </a:ext>
            </a:extLst>
          </p:cNvPr>
          <p:cNvSpPr/>
          <p:nvPr/>
        </p:nvSpPr>
        <p:spPr>
          <a:xfrm>
            <a:off x="9358185" y="4769807"/>
            <a:ext cx="1954935" cy="72024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t">
            <a:spAutoFit/>
          </a:bodyPr>
          <a:lstStyle>
            <a:lvl1pPr algn="l">
              <a:lnSpc>
                <a:spcPct val="120000"/>
              </a:lnSpc>
              <a:spcBef>
                <a:spcPts val="5900"/>
              </a:spcBef>
              <a:defRPr sz="1600">
                <a:solidFill>
                  <a:srgbClr val="646976"/>
                </a:solidFill>
                <a:latin typeface="Roboto"/>
                <a:ea typeface="Roboto"/>
                <a:cs typeface="Roboto"/>
                <a:sym typeface="Roboto"/>
              </a:defRPr>
            </a:lvl1pPr>
          </a:lstStyle>
          <a:p>
            <a:pPr>
              <a:lnSpc>
                <a:spcPct val="150000"/>
              </a:lnSpc>
            </a:pPr>
            <a:r>
              <a:rPr lang="zh-CN" altLang="en-US" sz="1000" dirty="0">
                <a:solidFill>
                  <a:schemeClr val="bg1">
                    <a:lumMod val="50000"/>
                  </a:schemeClr>
                </a:solidFill>
                <a:latin typeface="+mn-ea"/>
              </a:rPr>
              <a:t>请输入你的文字请输入你的文字请输入你的文字请输入你的文字请输入你的文字请输入你的文字</a:t>
            </a:r>
            <a:endParaRPr lang="en-US" altLang="zh-CN" sz="1000" dirty="0">
              <a:solidFill>
                <a:schemeClr val="bg1">
                  <a:lumMod val="50000"/>
                </a:schemeClr>
              </a:solidFill>
              <a:latin typeface="+mn-ea"/>
            </a:endParaRPr>
          </a:p>
        </p:txBody>
      </p:sp>
      <p:sp>
        <p:nvSpPr>
          <p:cNvPr id="30" name="Zoo Gov.,…">
            <a:extLst>
              <a:ext uri="{FF2B5EF4-FFF2-40B4-BE49-F238E27FC236}">
                <a16:creationId xmlns:a16="http://schemas.microsoft.com/office/drawing/2014/main" id="{761CC639-CB7B-E2F6-4C69-AB546E90CC5D}"/>
              </a:ext>
            </a:extLst>
          </p:cNvPr>
          <p:cNvSpPr/>
          <p:nvPr/>
        </p:nvSpPr>
        <p:spPr>
          <a:xfrm>
            <a:off x="9358184" y="4186877"/>
            <a:ext cx="1485768" cy="26544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t">
            <a:spAutoFit/>
          </a:bodyPr>
          <a:lstStyle/>
          <a:p>
            <a:r>
              <a:rPr lang="zh-CN" altLang="en-US" sz="1373" dirty="0">
                <a:latin typeface="+mj-ea"/>
                <a:ea typeface="+mj-ea"/>
              </a:rPr>
              <a:t>第六阶段</a:t>
            </a:r>
          </a:p>
        </p:txBody>
      </p:sp>
      <p:sp>
        <p:nvSpPr>
          <p:cNvPr id="31" name="Линия">
            <a:extLst>
              <a:ext uri="{FF2B5EF4-FFF2-40B4-BE49-F238E27FC236}">
                <a16:creationId xmlns:a16="http://schemas.microsoft.com/office/drawing/2014/main" id="{E91A2172-1BEC-2899-5951-F35956502B0B}"/>
              </a:ext>
            </a:extLst>
          </p:cNvPr>
          <p:cNvSpPr/>
          <p:nvPr/>
        </p:nvSpPr>
        <p:spPr>
          <a:xfrm flipV="1">
            <a:off x="9189129" y="3789152"/>
            <a:ext cx="0" cy="1434387"/>
          </a:xfrm>
          <a:prstGeom prst="line">
            <a:avLst/>
          </a:prstGeom>
          <a:noFill/>
          <a:ln w="20117" cap="flat">
            <a:solidFill>
              <a:srgbClr val="C4C6CC"/>
            </a:solidFill>
            <a:custDash>
              <a:ds d="200000" sp="200000"/>
            </a:custDash>
            <a:miter lim="400000"/>
          </a:ln>
          <a:effectLst/>
        </p:spPr>
        <p:txBody>
          <a:bodyPr wrap="square" lIns="24139" tIns="24139" rIns="24139" bIns="24139" numCol="1" anchor="t">
            <a:noAutofit/>
          </a:bodyPr>
          <a:lstStyle/>
          <a:p>
            <a:endParaRPr sz="950"/>
          </a:p>
        </p:txBody>
      </p:sp>
      <p:sp>
        <p:nvSpPr>
          <p:cNvPr id="25" name="Сквиркл">
            <a:extLst>
              <a:ext uri="{FF2B5EF4-FFF2-40B4-BE49-F238E27FC236}">
                <a16:creationId xmlns:a16="http://schemas.microsoft.com/office/drawing/2014/main" id="{4E6CBC8D-6452-C57D-F294-8CB9F92E4B20}"/>
              </a:ext>
            </a:extLst>
          </p:cNvPr>
          <p:cNvSpPr/>
          <p:nvPr>
            <p:custDataLst>
              <p:tags r:id="rId6"/>
            </p:custDataLst>
          </p:nvPr>
        </p:nvSpPr>
        <p:spPr>
          <a:xfrm>
            <a:off x="8476157" y="3552778"/>
            <a:ext cx="1413305" cy="406200"/>
          </a:xfrm>
          <a:prstGeom prst="roundRect">
            <a:avLst>
              <a:gd name="adj" fmla="val 50000"/>
            </a:avLst>
          </a:prstGeom>
          <a:solidFill>
            <a:schemeClr val="accent1"/>
          </a:solidFill>
          <a:ln w="12700" cap="flat">
            <a:noFill/>
            <a:miter lim="400000"/>
          </a:ln>
          <a:effectLst/>
        </p:spPr>
        <p:txBody>
          <a:bodyPr wrap="square" lIns="0" tIns="0" rIns="0" bIns="0" numCol="1" anchor="ctr">
            <a:noAutofit/>
          </a:bodyPr>
          <a:lstStyle/>
          <a:p>
            <a:endParaRPr sz="950"/>
          </a:p>
        </p:txBody>
      </p:sp>
      <p:sp>
        <p:nvSpPr>
          <p:cNvPr id="26" name="2010 - 2015">
            <a:extLst>
              <a:ext uri="{FF2B5EF4-FFF2-40B4-BE49-F238E27FC236}">
                <a16:creationId xmlns:a16="http://schemas.microsoft.com/office/drawing/2014/main" id="{7A8D2311-C0B2-6DB3-1AC5-94DDDBFE33A6}"/>
              </a:ext>
            </a:extLst>
          </p:cNvPr>
          <p:cNvSpPr txBox="1"/>
          <p:nvPr/>
        </p:nvSpPr>
        <p:spPr>
          <a:xfrm>
            <a:off x="8688978" y="3611674"/>
            <a:ext cx="987664" cy="28840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ctr">
            <a:spAutoFit/>
          </a:bodyPr>
          <a:lstStyle>
            <a:lvl1pPr>
              <a:lnSpc>
                <a:spcPct val="120000"/>
              </a:lnSpc>
              <a:defRPr sz="2600">
                <a:solidFill>
                  <a:srgbClr val="FFFFFF"/>
                </a:solidFill>
                <a:latin typeface="Roboto"/>
                <a:ea typeface="Roboto"/>
                <a:cs typeface="Roboto"/>
                <a:sym typeface="Roboto"/>
              </a:defRPr>
            </a:lvl1pPr>
          </a:lstStyle>
          <a:p>
            <a:pPr algn="ctr"/>
            <a:r>
              <a:rPr lang="en-US" altLang="zh-CN" sz="1373" dirty="0">
                <a:latin typeface="+mn-ea"/>
                <a:ea typeface="+mn-ea"/>
              </a:rPr>
              <a:t>11</a:t>
            </a:r>
            <a:r>
              <a:rPr lang="zh-CN" altLang="en-US" sz="1373" dirty="0">
                <a:latin typeface="+mn-ea"/>
                <a:ea typeface="+mn-ea"/>
              </a:rPr>
              <a:t>月</a:t>
            </a:r>
            <a:r>
              <a:rPr lang="en-US" altLang="zh-CN" sz="1373" dirty="0">
                <a:latin typeface="+mn-ea"/>
                <a:ea typeface="+mn-ea"/>
              </a:rPr>
              <a:t>-12</a:t>
            </a:r>
            <a:r>
              <a:rPr lang="zh-CN" altLang="en-US" sz="1373" dirty="0">
                <a:latin typeface="+mn-ea"/>
                <a:ea typeface="+mn-ea"/>
              </a:rPr>
              <a:t>月</a:t>
            </a:r>
          </a:p>
        </p:txBody>
      </p:sp>
      <p:sp>
        <p:nvSpPr>
          <p:cNvPr id="27" name="Сквиркл">
            <a:extLst>
              <a:ext uri="{FF2B5EF4-FFF2-40B4-BE49-F238E27FC236}">
                <a16:creationId xmlns:a16="http://schemas.microsoft.com/office/drawing/2014/main" id="{E9AB61B8-EC5C-8124-9AA6-28BFD65CC329}"/>
              </a:ext>
            </a:extLst>
          </p:cNvPr>
          <p:cNvSpPr/>
          <p:nvPr>
            <p:custDataLst>
              <p:tags r:id="rId7"/>
            </p:custDataLst>
          </p:nvPr>
        </p:nvSpPr>
        <p:spPr>
          <a:xfrm>
            <a:off x="10022918" y="3557248"/>
            <a:ext cx="1413305" cy="406200"/>
          </a:xfrm>
          <a:prstGeom prst="roundRect">
            <a:avLst>
              <a:gd name="adj" fmla="val 50000"/>
            </a:avLst>
          </a:prstGeom>
          <a:solidFill>
            <a:srgbClr val="ECECEB"/>
          </a:solidFill>
          <a:ln w="12700" cap="flat">
            <a:noFill/>
            <a:miter lim="400000"/>
          </a:ln>
          <a:effectLst/>
        </p:spPr>
        <p:txBody>
          <a:bodyPr wrap="square" lIns="0" tIns="0" rIns="0" bIns="0" numCol="1" anchor="ctr">
            <a:noAutofit/>
          </a:bodyPr>
          <a:lstStyle/>
          <a:p>
            <a:endParaRPr sz="950"/>
          </a:p>
        </p:txBody>
      </p:sp>
      <p:sp>
        <p:nvSpPr>
          <p:cNvPr id="28" name="2015 - …">
            <a:extLst>
              <a:ext uri="{FF2B5EF4-FFF2-40B4-BE49-F238E27FC236}">
                <a16:creationId xmlns:a16="http://schemas.microsoft.com/office/drawing/2014/main" id="{F456745A-38AE-C5BA-C40B-591519E2331A}"/>
              </a:ext>
            </a:extLst>
          </p:cNvPr>
          <p:cNvSpPr txBox="1"/>
          <p:nvPr/>
        </p:nvSpPr>
        <p:spPr>
          <a:xfrm>
            <a:off x="10185687" y="3614962"/>
            <a:ext cx="1116474" cy="29077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822" tIns="26822" rIns="26822" bIns="26822" numCol="1" anchor="ctr">
            <a:spAutoFit/>
          </a:bodyPr>
          <a:lstStyle>
            <a:lvl1pPr>
              <a:lnSpc>
                <a:spcPct val="120000"/>
              </a:lnSpc>
              <a:defRPr sz="2600">
                <a:solidFill>
                  <a:srgbClr val="646A77"/>
                </a:solidFill>
                <a:latin typeface="Roboto"/>
                <a:ea typeface="Roboto"/>
                <a:cs typeface="Roboto"/>
                <a:sym typeface="Roboto"/>
              </a:defRPr>
            </a:lvl1pPr>
          </a:lstStyle>
          <a:p>
            <a:pPr algn="ctr"/>
            <a:r>
              <a:rPr lang="zh-CN" altLang="en-US" sz="1373" dirty="0">
                <a:latin typeface="+mn-ea"/>
                <a:ea typeface="+mn-ea"/>
              </a:rPr>
              <a:t>下年</a:t>
            </a:r>
            <a:r>
              <a:rPr lang="en-US" altLang="zh-CN" sz="1373" dirty="0">
                <a:latin typeface="+mn-ea"/>
                <a:ea typeface="+mn-ea"/>
              </a:rPr>
              <a:t>1</a:t>
            </a:r>
            <a:r>
              <a:rPr lang="zh-CN" altLang="en-US" sz="1373" dirty="0">
                <a:latin typeface="+mn-ea"/>
                <a:ea typeface="+mn-ea"/>
              </a:rPr>
              <a:t>月</a:t>
            </a:r>
            <a:r>
              <a:rPr lang="en-US" altLang="zh-CN" sz="1373" dirty="0">
                <a:latin typeface="+mn-ea"/>
                <a:ea typeface="+mn-ea"/>
              </a:rPr>
              <a:t>-2</a:t>
            </a:r>
            <a:r>
              <a:rPr lang="zh-CN" altLang="en-US" sz="1373" dirty="0">
                <a:latin typeface="+mn-ea"/>
                <a:ea typeface="+mn-ea"/>
              </a:rPr>
              <a:t>月</a:t>
            </a:r>
          </a:p>
        </p:txBody>
      </p:sp>
    </p:spTree>
    <p:extLst>
      <p:ext uri="{BB962C8B-B14F-4D97-AF65-F5344CB8AC3E}">
        <p14:creationId xmlns:p14="http://schemas.microsoft.com/office/powerpoint/2010/main" val="7480776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864CAD58-E78F-4BD6-2281-76483B1B7DA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5948233" cy="5395650"/>
          </a:xfrm>
          <a:custGeom>
            <a:avLst/>
            <a:gdLst>
              <a:gd name="connsiteX0" fmla="*/ 0 w 5948233"/>
              <a:gd name="connsiteY0" fmla="*/ 0 h 5395650"/>
              <a:gd name="connsiteX1" fmla="*/ 5948233 w 5948233"/>
              <a:gd name="connsiteY1" fmla="*/ 0 h 5395650"/>
              <a:gd name="connsiteX2" fmla="*/ 5948233 w 5948233"/>
              <a:gd name="connsiteY2" fmla="*/ 5395650 h 5395650"/>
              <a:gd name="connsiteX3" fmla="*/ 0 w 5948233"/>
              <a:gd name="connsiteY3" fmla="*/ 5395650 h 5395650"/>
            </a:gdLst>
            <a:ahLst/>
            <a:cxnLst>
              <a:cxn ang="0">
                <a:pos x="connsiteX0" y="connsiteY0"/>
              </a:cxn>
              <a:cxn ang="0">
                <a:pos x="connsiteX1" y="connsiteY1"/>
              </a:cxn>
              <a:cxn ang="0">
                <a:pos x="connsiteX2" y="connsiteY2"/>
              </a:cxn>
              <a:cxn ang="0">
                <a:pos x="connsiteX3" y="connsiteY3"/>
              </a:cxn>
            </a:cxnLst>
            <a:rect l="l" t="t" r="r" b="b"/>
            <a:pathLst>
              <a:path w="5948233" h="5395650">
                <a:moveTo>
                  <a:pt x="0" y="0"/>
                </a:moveTo>
                <a:lnTo>
                  <a:pt x="5948233" y="0"/>
                </a:lnTo>
                <a:lnTo>
                  <a:pt x="5948233" y="5395650"/>
                </a:lnTo>
                <a:lnTo>
                  <a:pt x="0" y="5395650"/>
                </a:lnTo>
                <a:close/>
              </a:path>
            </a:pathLst>
          </a:custGeom>
        </p:spPr>
      </p:pic>
      <p:pic>
        <p:nvPicPr>
          <p:cNvPr id="24" name="图片 23">
            <a:extLst>
              <a:ext uri="{FF2B5EF4-FFF2-40B4-BE49-F238E27FC236}">
                <a16:creationId xmlns:a16="http://schemas.microsoft.com/office/drawing/2014/main" id="{D30C9D39-A098-D3FC-5B4F-5D40B226527B}"/>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0"/>
            <a:ext cx="9803609" cy="6858000"/>
          </a:xfrm>
          <a:custGeom>
            <a:avLst/>
            <a:gdLst>
              <a:gd name="connsiteX0" fmla="*/ 0 w 9803609"/>
              <a:gd name="connsiteY0" fmla="*/ 0 h 6858000"/>
              <a:gd name="connsiteX1" fmla="*/ 9803609 w 9803609"/>
              <a:gd name="connsiteY1" fmla="*/ 0 h 6858000"/>
              <a:gd name="connsiteX2" fmla="*/ 9803609 w 9803609"/>
              <a:gd name="connsiteY2" fmla="*/ 6858000 h 6858000"/>
              <a:gd name="connsiteX3" fmla="*/ 0 w 980360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803609" h="6858000">
                <a:moveTo>
                  <a:pt x="0" y="0"/>
                </a:moveTo>
                <a:lnTo>
                  <a:pt x="9803609" y="0"/>
                </a:lnTo>
                <a:lnTo>
                  <a:pt x="9803609" y="6858000"/>
                </a:lnTo>
                <a:lnTo>
                  <a:pt x="0" y="6858000"/>
                </a:lnTo>
                <a:close/>
              </a:path>
            </a:pathLst>
          </a:custGeom>
        </p:spPr>
      </p:pic>
      <p:pic>
        <p:nvPicPr>
          <p:cNvPr id="19" name="图片 18">
            <a:extLst>
              <a:ext uri="{FF2B5EF4-FFF2-40B4-BE49-F238E27FC236}">
                <a16:creationId xmlns:a16="http://schemas.microsoft.com/office/drawing/2014/main" id="{08D6DEA0-A45B-C755-31CF-71F61D496C0A}"/>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243780" y="164665"/>
            <a:ext cx="10948221" cy="6693336"/>
          </a:xfrm>
          <a:custGeom>
            <a:avLst/>
            <a:gdLst>
              <a:gd name="connsiteX0" fmla="*/ 0 w 10948221"/>
              <a:gd name="connsiteY0" fmla="*/ 0 h 6693336"/>
              <a:gd name="connsiteX1" fmla="*/ 10948221 w 10948221"/>
              <a:gd name="connsiteY1" fmla="*/ 0 h 6693336"/>
              <a:gd name="connsiteX2" fmla="*/ 10948221 w 10948221"/>
              <a:gd name="connsiteY2" fmla="*/ 6693336 h 6693336"/>
              <a:gd name="connsiteX3" fmla="*/ 0 w 10948221"/>
              <a:gd name="connsiteY3" fmla="*/ 6693336 h 6693336"/>
            </a:gdLst>
            <a:ahLst/>
            <a:cxnLst>
              <a:cxn ang="0">
                <a:pos x="connsiteX0" y="connsiteY0"/>
              </a:cxn>
              <a:cxn ang="0">
                <a:pos x="connsiteX1" y="connsiteY1"/>
              </a:cxn>
              <a:cxn ang="0">
                <a:pos x="connsiteX2" y="connsiteY2"/>
              </a:cxn>
              <a:cxn ang="0">
                <a:pos x="connsiteX3" y="connsiteY3"/>
              </a:cxn>
            </a:cxnLst>
            <a:rect l="l" t="t" r="r" b="b"/>
            <a:pathLst>
              <a:path w="10948221" h="6693336">
                <a:moveTo>
                  <a:pt x="0" y="0"/>
                </a:moveTo>
                <a:lnTo>
                  <a:pt x="10948221" y="0"/>
                </a:lnTo>
                <a:lnTo>
                  <a:pt x="10948221" y="6693336"/>
                </a:lnTo>
                <a:lnTo>
                  <a:pt x="0" y="6693336"/>
                </a:lnTo>
                <a:close/>
              </a:path>
            </a:pathLst>
          </a:custGeom>
        </p:spPr>
      </p:pic>
      <p:pic>
        <p:nvPicPr>
          <p:cNvPr id="28" name="图片 27">
            <a:extLst>
              <a:ext uri="{FF2B5EF4-FFF2-40B4-BE49-F238E27FC236}">
                <a16:creationId xmlns:a16="http://schemas.microsoft.com/office/drawing/2014/main" id="{C6EB4578-D881-A88E-4B08-0C9C1B8CDEF6}"/>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2462032" y="0"/>
            <a:ext cx="9729969" cy="6858000"/>
          </a:xfrm>
          <a:custGeom>
            <a:avLst/>
            <a:gdLst>
              <a:gd name="connsiteX0" fmla="*/ 0 w 9729969"/>
              <a:gd name="connsiteY0" fmla="*/ 0 h 6858000"/>
              <a:gd name="connsiteX1" fmla="*/ 9729969 w 9729969"/>
              <a:gd name="connsiteY1" fmla="*/ 0 h 6858000"/>
              <a:gd name="connsiteX2" fmla="*/ 9729969 w 9729969"/>
              <a:gd name="connsiteY2" fmla="*/ 6858000 h 6858000"/>
              <a:gd name="connsiteX3" fmla="*/ 0 w 972996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729969" h="6858000">
                <a:moveTo>
                  <a:pt x="0" y="0"/>
                </a:moveTo>
                <a:lnTo>
                  <a:pt x="9729969" y="0"/>
                </a:lnTo>
                <a:lnTo>
                  <a:pt x="9729969" y="6858000"/>
                </a:lnTo>
                <a:lnTo>
                  <a:pt x="0" y="6858000"/>
                </a:lnTo>
                <a:close/>
              </a:path>
            </a:pathLst>
          </a:custGeom>
        </p:spPr>
      </p:pic>
      <p:sp>
        <p:nvSpPr>
          <p:cNvPr id="13" name="文本框 12">
            <a:extLst>
              <a:ext uri="{FF2B5EF4-FFF2-40B4-BE49-F238E27FC236}">
                <a16:creationId xmlns:a16="http://schemas.microsoft.com/office/drawing/2014/main" id="{B244AA51-9419-0E8B-2194-38037786843D}"/>
              </a:ext>
            </a:extLst>
          </p:cNvPr>
          <p:cNvSpPr txBox="1"/>
          <p:nvPr/>
        </p:nvSpPr>
        <p:spPr>
          <a:xfrm>
            <a:off x="3660477" y="4074917"/>
            <a:ext cx="4871047" cy="461665"/>
          </a:xfrm>
          <a:prstGeom prst="rect">
            <a:avLst/>
          </a:prstGeom>
          <a:noFill/>
        </p:spPr>
        <p:txBody>
          <a:bodyPr wrap="square">
            <a:spAutoFit/>
          </a:bodyPr>
          <a:lstStyle/>
          <a:p>
            <a:pPr algn="dist"/>
            <a:r>
              <a:rPr lang="en-US" altLang="zh-CN" sz="2400" dirty="0">
                <a:latin typeface="+mn-ea"/>
                <a:cs typeface="OPPOSans M" panose="00020600040101010101" pitchFamily="18" charset="-122"/>
              </a:rPr>
              <a:t>XX</a:t>
            </a:r>
            <a:r>
              <a:rPr lang="zh-CN" altLang="en-US" sz="2400" dirty="0">
                <a:latin typeface="+mn-ea"/>
                <a:cs typeface="OPPOSans M" panose="00020600040101010101" pitchFamily="18" charset="-122"/>
              </a:rPr>
              <a:t>管理部门工作进展汇报</a:t>
            </a:r>
          </a:p>
        </p:txBody>
      </p:sp>
      <p:sp>
        <p:nvSpPr>
          <p:cNvPr id="10" name="文本框 9">
            <a:extLst>
              <a:ext uri="{FF2B5EF4-FFF2-40B4-BE49-F238E27FC236}">
                <a16:creationId xmlns:a16="http://schemas.microsoft.com/office/drawing/2014/main" id="{FFB06D29-26B9-7CDE-C7D5-9528C991401E}"/>
              </a:ext>
            </a:extLst>
          </p:cNvPr>
          <p:cNvSpPr txBox="1"/>
          <p:nvPr/>
        </p:nvSpPr>
        <p:spPr>
          <a:xfrm flipH="1">
            <a:off x="3455428" y="1169581"/>
            <a:ext cx="5281144" cy="1569660"/>
          </a:xfrm>
          <a:prstGeom prst="rect">
            <a:avLst/>
          </a:prstGeom>
          <a:noFill/>
        </p:spPr>
        <p:txBody>
          <a:bodyPr wrap="square" rtlCol="0">
            <a:spAutoFit/>
          </a:bodyPr>
          <a:lstStyle/>
          <a:p>
            <a:pPr algn="ctr"/>
            <a:r>
              <a:rPr lang="zh-CN" altLang="en-US" sz="9600" dirty="0">
                <a:ln w="6350">
                  <a:noFill/>
                </a:ln>
                <a:latin typeface="+mj-ea"/>
                <a:ea typeface="+mj-ea"/>
                <a:cs typeface="阿里巴巴普惠体 Heavy" panose="00020600040101010101" pitchFamily="18" charset="-122"/>
              </a:rPr>
              <a:t>谢谢观看</a:t>
            </a:r>
          </a:p>
        </p:txBody>
      </p:sp>
      <p:sp>
        <p:nvSpPr>
          <p:cNvPr id="11" name="文本框 10">
            <a:extLst>
              <a:ext uri="{FF2B5EF4-FFF2-40B4-BE49-F238E27FC236}">
                <a16:creationId xmlns:a16="http://schemas.microsoft.com/office/drawing/2014/main" id="{ADFD67A6-FCD0-4ACE-F2BB-287D158A4E8C}"/>
              </a:ext>
            </a:extLst>
          </p:cNvPr>
          <p:cNvSpPr txBox="1"/>
          <p:nvPr/>
        </p:nvSpPr>
        <p:spPr>
          <a:xfrm flipH="1">
            <a:off x="3455428" y="2580319"/>
            <a:ext cx="5281144" cy="1569660"/>
          </a:xfrm>
          <a:prstGeom prst="rect">
            <a:avLst/>
          </a:prstGeom>
          <a:noFill/>
        </p:spPr>
        <p:txBody>
          <a:bodyPr wrap="square" rtlCol="0">
            <a:spAutoFit/>
          </a:bodyPr>
          <a:lstStyle/>
          <a:p>
            <a:pPr algn="ctr"/>
            <a:r>
              <a:rPr lang="en-US" altLang="zh-CN" sz="9600" dirty="0">
                <a:ln>
                  <a:solidFill>
                    <a:schemeClr val="accent4">
                      <a:lumMod val="20000"/>
                      <a:lumOff val="80000"/>
                    </a:schemeClr>
                  </a:solidFill>
                </a:ln>
                <a:solidFill>
                  <a:srgbClr val="C00000"/>
                </a:solidFill>
                <a:latin typeface="+mj-ea"/>
                <a:ea typeface="+mj-ea"/>
                <a:cs typeface="阿里巴巴普惠体 Heavy" panose="00020600040101010101" pitchFamily="18" charset="-122"/>
              </a:rPr>
              <a:t>THANKS</a:t>
            </a:r>
            <a:endParaRPr lang="zh-CN" altLang="en-US" sz="9600" dirty="0">
              <a:ln>
                <a:solidFill>
                  <a:schemeClr val="accent4">
                    <a:lumMod val="20000"/>
                    <a:lumOff val="80000"/>
                  </a:schemeClr>
                </a:solidFill>
              </a:ln>
              <a:solidFill>
                <a:srgbClr val="C00000"/>
              </a:solidFill>
              <a:latin typeface="+mj-ea"/>
              <a:ea typeface="+mj-ea"/>
              <a:cs typeface="阿里巴巴普惠体 Heavy" panose="00020600040101010101" pitchFamily="18" charset="-122"/>
            </a:endParaRPr>
          </a:p>
        </p:txBody>
      </p:sp>
      <p:grpSp>
        <p:nvGrpSpPr>
          <p:cNvPr id="9" name="组合 8">
            <a:extLst>
              <a:ext uri="{FF2B5EF4-FFF2-40B4-BE49-F238E27FC236}">
                <a16:creationId xmlns:a16="http://schemas.microsoft.com/office/drawing/2014/main" id="{254E689B-5036-EA5A-8CDD-5791F360E4D0}"/>
              </a:ext>
            </a:extLst>
          </p:cNvPr>
          <p:cNvGrpSpPr/>
          <p:nvPr/>
        </p:nvGrpSpPr>
        <p:grpSpPr>
          <a:xfrm>
            <a:off x="3098435" y="1586704"/>
            <a:ext cx="6865987" cy="2179144"/>
            <a:chOff x="168127" y="1559248"/>
            <a:chExt cx="6865987" cy="2179144"/>
          </a:xfrm>
        </p:grpSpPr>
        <p:sp>
          <p:nvSpPr>
            <p:cNvPr id="16" name="弧形 15">
              <a:extLst>
                <a:ext uri="{FF2B5EF4-FFF2-40B4-BE49-F238E27FC236}">
                  <a16:creationId xmlns:a16="http://schemas.microsoft.com/office/drawing/2014/main" id="{698F70EA-9042-08E1-6DFF-32E1A6C0FA75}"/>
                </a:ext>
              </a:extLst>
            </p:cNvPr>
            <p:cNvSpPr/>
            <p:nvPr/>
          </p:nvSpPr>
          <p:spPr>
            <a:xfrm rot="15878553" flipV="1">
              <a:off x="5228854" y="1208004"/>
              <a:ext cx="786477" cy="1488966"/>
            </a:xfrm>
            <a:prstGeom prst="arc">
              <a:avLst>
                <a:gd name="adj1" fmla="val 14491334"/>
                <a:gd name="adj2" fmla="val 21497696"/>
              </a:avLst>
            </a:prstGeom>
            <a:ln w="12700">
              <a:gradFill flip="none" rotWithShape="1">
                <a:gsLst>
                  <a:gs pos="0">
                    <a:schemeClr val="accent1">
                      <a:lumMod val="5000"/>
                      <a:lumOff val="95000"/>
                      <a:alpha val="0"/>
                    </a:schemeClr>
                  </a:gs>
                  <a:gs pos="52000">
                    <a:schemeClr val="accent1">
                      <a:lumMod val="45000"/>
                      <a:lumOff val="55000"/>
                    </a:schemeClr>
                  </a:gs>
                  <a:gs pos="100000">
                    <a:srgbClr val="F34023"/>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8701E087-AD58-A106-DC4F-2C42285C0EB6}"/>
                </a:ext>
              </a:extLst>
            </p:cNvPr>
            <p:cNvGrpSpPr/>
            <p:nvPr/>
          </p:nvGrpSpPr>
          <p:grpSpPr>
            <a:xfrm>
              <a:off x="168127" y="1852108"/>
              <a:ext cx="6865987" cy="1886284"/>
              <a:chOff x="168127" y="1852108"/>
              <a:chExt cx="6865987" cy="1886284"/>
            </a:xfrm>
          </p:grpSpPr>
          <p:sp>
            <p:nvSpPr>
              <p:cNvPr id="17" name="弧形 16">
                <a:extLst>
                  <a:ext uri="{FF2B5EF4-FFF2-40B4-BE49-F238E27FC236}">
                    <a16:creationId xmlns:a16="http://schemas.microsoft.com/office/drawing/2014/main" id="{C17DDF95-5F74-23F0-DCC9-600195D5A0EB}"/>
                  </a:ext>
                </a:extLst>
              </p:cNvPr>
              <p:cNvSpPr/>
              <p:nvPr/>
            </p:nvSpPr>
            <p:spPr>
              <a:xfrm rot="3943860" flipV="1">
                <a:off x="2657979" y="-637744"/>
                <a:ext cx="1886284" cy="6865987"/>
              </a:xfrm>
              <a:prstGeom prst="arc">
                <a:avLst>
                  <a:gd name="adj1" fmla="val 15486269"/>
                  <a:gd name="adj2" fmla="val 4050690"/>
                </a:avLst>
              </a:prstGeom>
              <a:ln w="12700">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rgbClr val="F34023"/>
                    </a:gs>
                  </a:gsLst>
                  <a:path path="circle">
                    <a:fillToRect r="100000" b="100000"/>
                  </a:path>
                  <a:tileRect l="-100000" t="-10000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1" name="任意多边形: 形状 20">
                <a:extLst>
                  <a:ext uri="{FF2B5EF4-FFF2-40B4-BE49-F238E27FC236}">
                    <a16:creationId xmlns:a16="http://schemas.microsoft.com/office/drawing/2014/main" id="{AD2951CE-D115-2634-F7DA-368E6F4E9AC0}"/>
                  </a:ext>
                </a:extLst>
              </p:cNvPr>
              <p:cNvSpPr/>
              <p:nvPr/>
            </p:nvSpPr>
            <p:spPr>
              <a:xfrm rot="20902060">
                <a:off x="5603236" y="2188976"/>
                <a:ext cx="710777" cy="549991"/>
              </a:xfrm>
              <a:custGeom>
                <a:avLst/>
                <a:gdLst>
                  <a:gd name="connsiteX0" fmla="*/ 1116463 w 2002302"/>
                  <a:gd name="connsiteY0" fmla="*/ 137 h 1607482"/>
                  <a:gd name="connsiteX1" fmla="*/ 687838 w 2002302"/>
                  <a:gd name="connsiteY1" fmla="*/ 585925 h 1607482"/>
                  <a:gd name="connsiteX2" fmla="*/ 2038 w 2002302"/>
                  <a:gd name="connsiteY2" fmla="*/ 635931 h 1607482"/>
                  <a:gd name="connsiteX3" fmla="*/ 923581 w 2002302"/>
                  <a:gd name="connsiteY3" fmla="*/ 821669 h 1607482"/>
                  <a:gd name="connsiteX4" fmla="*/ 1130750 w 2002302"/>
                  <a:gd name="connsiteY4" fmla="*/ 1607481 h 1607482"/>
                  <a:gd name="connsiteX5" fmla="*/ 1202188 w 2002302"/>
                  <a:gd name="connsiteY5" fmla="*/ 828812 h 1607482"/>
                  <a:gd name="connsiteX6" fmla="*/ 2002288 w 2002302"/>
                  <a:gd name="connsiteY6" fmla="*/ 785950 h 1607482"/>
                  <a:gd name="connsiteX7" fmla="*/ 1180756 w 2002302"/>
                  <a:gd name="connsiteY7" fmla="*/ 643075 h 1607482"/>
                  <a:gd name="connsiteX8" fmla="*/ 1116463 w 2002302"/>
                  <a:gd name="connsiteY8" fmla="*/ 137 h 1607482"/>
                  <a:gd name="connsiteX0" fmla="*/ 1116463 w 2002303"/>
                  <a:gd name="connsiteY0" fmla="*/ 137 h 1736070"/>
                  <a:gd name="connsiteX1" fmla="*/ 687838 w 2002303"/>
                  <a:gd name="connsiteY1" fmla="*/ 585925 h 1736070"/>
                  <a:gd name="connsiteX2" fmla="*/ 2038 w 2002303"/>
                  <a:gd name="connsiteY2" fmla="*/ 635931 h 1736070"/>
                  <a:gd name="connsiteX3" fmla="*/ 923581 w 2002303"/>
                  <a:gd name="connsiteY3" fmla="*/ 821669 h 1736070"/>
                  <a:gd name="connsiteX4" fmla="*/ 987875 w 2002303"/>
                  <a:gd name="connsiteY4" fmla="*/ 1736069 h 1736070"/>
                  <a:gd name="connsiteX5" fmla="*/ 1202188 w 2002303"/>
                  <a:gd name="connsiteY5" fmla="*/ 828812 h 1736070"/>
                  <a:gd name="connsiteX6" fmla="*/ 2002288 w 2002303"/>
                  <a:gd name="connsiteY6" fmla="*/ 785950 h 1736070"/>
                  <a:gd name="connsiteX7" fmla="*/ 1180756 w 2002303"/>
                  <a:gd name="connsiteY7" fmla="*/ 643075 h 1736070"/>
                  <a:gd name="connsiteX8" fmla="*/ 1116463 w 2002303"/>
                  <a:gd name="connsiteY8" fmla="*/ 137 h 1736070"/>
                  <a:gd name="connsiteX0" fmla="*/ 1114876 w 2000716"/>
                  <a:gd name="connsiteY0" fmla="*/ 137 h 1736388"/>
                  <a:gd name="connsiteX1" fmla="*/ 686251 w 2000716"/>
                  <a:gd name="connsiteY1" fmla="*/ 585925 h 1736388"/>
                  <a:gd name="connsiteX2" fmla="*/ 451 w 2000716"/>
                  <a:gd name="connsiteY2" fmla="*/ 635931 h 1736388"/>
                  <a:gd name="connsiteX3" fmla="*/ 793406 w 2000716"/>
                  <a:gd name="connsiteY3" fmla="*/ 928825 h 1736388"/>
                  <a:gd name="connsiteX4" fmla="*/ 986288 w 2000716"/>
                  <a:gd name="connsiteY4" fmla="*/ 1736069 h 1736388"/>
                  <a:gd name="connsiteX5" fmla="*/ 1200601 w 2000716"/>
                  <a:gd name="connsiteY5" fmla="*/ 828812 h 1736388"/>
                  <a:gd name="connsiteX6" fmla="*/ 2000701 w 2000716"/>
                  <a:gd name="connsiteY6" fmla="*/ 785950 h 1736388"/>
                  <a:gd name="connsiteX7" fmla="*/ 1179169 w 2000716"/>
                  <a:gd name="connsiteY7" fmla="*/ 643075 h 1736388"/>
                  <a:gd name="connsiteX8" fmla="*/ 1114876 w 2000716"/>
                  <a:gd name="connsiteY8" fmla="*/ 137 h 1736388"/>
                  <a:gd name="connsiteX0" fmla="*/ 1114876 w 2000716"/>
                  <a:gd name="connsiteY0" fmla="*/ 137 h 1736388"/>
                  <a:gd name="connsiteX1" fmla="*/ 686251 w 2000716"/>
                  <a:gd name="connsiteY1" fmla="*/ 585925 h 1736388"/>
                  <a:gd name="connsiteX2" fmla="*/ 451 w 2000716"/>
                  <a:gd name="connsiteY2" fmla="*/ 635931 h 1736388"/>
                  <a:gd name="connsiteX3" fmla="*/ 793406 w 2000716"/>
                  <a:gd name="connsiteY3" fmla="*/ 928825 h 1736388"/>
                  <a:gd name="connsiteX4" fmla="*/ 986288 w 2000716"/>
                  <a:gd name="connsiteY4" fmla="*/ 1736069 h 1736388"/>
                  <a:gd name="connsiteX5" fmla="*/ 1200601 w 2000716"/>
                  <a:gd name="connsiteY5" fmla="*/ 828812 h 1736388"/>
                  <a:gd name="connsiteX6" fmla="*/ 2000701 w 2000716"/>
                  <a:gd name="connsiteY6" fmla="*/ 750231 h 1736388"/>
                  <a:gd name="connsiteX7" fmla="*/ 1179169 w 2000716"/>
                  <a:gd name="connsiteY7" fmla="*/ 643075 h 1736388"/>
                  <a:gd name="connsiteX8" fmla="*/ 1114876 w 2000716"/>
                  <a:gd name="connsiteY8" fmla="*/ 137 h 1736388"/>
                  <a:gd name="connsiteX0" fmla="*/ 1114876 w 2000717"/>
                  <a:gd name="connsiteY0" fmla="*/ 137 h 1736075"/>
                  <a:gd name="connsiteX1" fmla="*/ 686251 w 2000717"/>
                  <a:gd name="connsiteY1" fmla="*/ 585925 h 1736075"/>
                  <a:gd name="connsiteX2" fmla="*/ 451 w 2000717"/>
                  <a:gd name="connsiteY2" fmla="*/ 635931 h 1736075"/>
                  <a:gd name="connsiteX3" fmla="*/ 793406 w 2000717"/>
                  <a:gd name="connsiteY3" fmla="*/ 928825 h 1736075"/>
                  <a:gd name="connsiteX4" fmla="*/ 986288 w 2000717"/>
                  <a:gd name="connsiteY4" fmla="*/ 1736069 h 1736075"/>
                  <a:gd name="connsiteX5" fmla="*/ 1243464 w 2000717"/>
                  <a:gd name="connsiteY5" fmla="*/ 943112 h 1736075"/>
                  <a:gd name="connsiteX6" fmla="*/ 2000701 w 2000717"/>
                  <a:gd name="connsiteY6" fmla="*/ 750231 h 1736075"/>
                  <a:gd name="connsiteX7" fmla="*/ 1179169 w 2000717"/>
                  <a:gd name="connsiteY7" fmla="*/ 643075 h 1736075"/>
                  <a:gd name="connsiteX8" fmla="*/ 1114876 w 2000717"/>
                  <a:gd name="connsiteY8" fmla="*/ 137 h 1736075"/>
                  <a:gd name="connsiteX0" fmla="*/ 1114876 w 2000717"/>
                  <a:gd name="connsiteY0" fmla="*/ 3 h 1735941"/>
                  <a:gd name="connsiteX1" fmla="*/ 686251 w 2000717"/>
                  <a:gd name="connsiteY1" fmla="*/ 585791 h 1735941"/>
                  <a:gd name="connsiteX2" fmla="*/ 451 w 2000717"/>
                  <a:gd name="connsiteY2" fmla="*/ 635797 h 1735941"/>
                  <a:gd name="connsiteX3" fmla="*/ 793406 w 2000717"/>
                  <a:gd name="connsiteY3" fmla="*/ 928691 h 1735941"/>
                  <a:gd name="connsiteX4" fmla="*/ 986288 w 2000717"/>
                  <a:gd name="connsiteY4" fmla="*/ 1735935 h 1735941"/>
                  <a:gd name="connsiteX5" fmla="*/ 1243464 w 2000717"/>
                  <a:gd name="connsiteY5" fmla="*/ 942978 h 1735941"/>
                  <a:gd name="connsiteX6" fmla="*/ 2000701 w 2000717"/>
                  <a:gd name="connsiteY6" fmla="*/ 750097 h 1735941"/>
                  <a:gd name="connsiteX7" fmla="*/ 1264894 w 2000717"/>
                  <a:gd name="connsiteY7" fmla="*/ 578647 h 1735941"/>
                  <a:gd name="connsiteX8" fmla="*/ 1114876 w 2000717"/>
                  <a:gd name="connsiteY8" fmla="*/ 3 h 1735941"/>
                  <a:gd name="connsiteX0" fmla="*/ 1029139 w 2000705"/>
                  <a:gd name="connsiteY0" fmla="*/ 1 h 1907389"/>
                  <a:gd name="connsiteX1" fmla="*/ 686239 w 2000705"/>
                  <a:gd name="connsiteY1" fmla="*/ 757239 h 1907389"/>
                  <a:gd name="connsiteX2" fmla="*/ 439 w 2000705"/>
                  <a:gd name="connsiteY2" fmla="*/ 807245 h 1907389"/>
                  <a:gd name="connsiteX3" fmla="*/ 793394 w 2000705"/>
                  <a:gd name="connsiteY3" fmla="*/ 1100139 h 1907389"/>
                  <a:gd name="connsiteX4" fmla="*/ 986276 w 2000705"/>
                  <a:gd name="connsiteY4" fmla="*/ 1907383 h 1907389"/>
                  <a:gd name="connsiteX5" fmla="*/ 1243452 w 2000705"/>
                  <a:gd name="connsiteY5" fmla="*/ 1114426 h 1907389"/>
                  <a:gd name="connsiteX6" fmla="*/ 2000689 w 2000705"/>
                  <a:gd name="connsiteY6" fmla="*/ 921545 h 1907389"/>
                  <a:gd name="connsiteX7" fmla="*/ 1264882 w 2000705"/>
                  <a:gd name="connsiteY7" fmla="*/ 750095 h 1907389"/>
                  <a:gd name="connsiteX8" fmla="*/ 1029139 w 2000705"/>
                  <a:gd name="connsiteY8" fmla="*/ 1 h 1907389"/>
                  <a:gd name="connsiteX0" fmla="*/ 1029112 w 2000678"/>
                  <a:gd name="connsiteY0" fmla="*/ 1 h 1907389"/>
                  <a:gd name="connsiteX1" fmla="*/ 907668 w 2000678"/>
                  <a:gd name="connsiteY1" fmla="*/ 757239 h 1907389"/>
                  <a:gd name="connsiteX2" fmla="*/ 412 w 2000678"/>
                  <a:gd name="connsiteY2" fmla="*/ 807245 h 1907389"/>
                  <a:gd name="connsiteX3" fmla="*/ 793367 w 2000678"/>
                  <a:gd name="connsiteY3" fmla="*/ 1100139 h 1907389"/>
                  <a:gd name="connsiteX4" fmla="*/ 986249 w 2000678"/>
                  <a:gd name="connsiteY4" fmla="*/ 1907383 h 1907389"/>
                  <a:gd name="connsiteX5" fmla="*/ 1243425 w 2000678"/>
                  <a:gd name="connsiteY5" fmla="*/ 1114426 h 1907389"/>
                  <a:gd name="connsiteX6" fmla="*/ 2000662 w 2000678"/>
                  <a:gd name="connsiteY6" fmla="*/ 921545 h 1907389"/>
                  <a:gd name="connsiteX7" fmla="*/ 1264855 w 2000678"/>
                  <a:gd name="connsiteY7" fmla="*/ 750095 h 1907389"/>
                  <a:gd name="connsiteX8" fmla="*/ 1029112 w 2000678"/>
                  <a:gd name="connsiteY8" fmla="*/ 1 h 1907389"/>
                  <a:gd name="connsiteX0" fmla="*/ 1029112 w 2000678"/>
                  <a:gd name="connsiteY0" fmla="*/ 1 h 1907389"/>
                  <a:gd name="connsiteX1" fmla="*/ 907668 w 2000678"/>
                  <a:gd name="connsiteY1" fmla="*/ 757239 h 1907389"/>
                  <a:gd name="connsiteX2" fmla="*/ 412 w 2000678"/>
                  <a:gd name="connsiteY2" fmla="*/ 807245 h 1907389"/>
                  <a:gd name="connsiteX3" fmla="*/ 793367 w 2000678"/>
                  <a:gd name="connsiteY3" fmla="*/ 1100139 h 1907389"/>
                  <a:gd name="connsiteX4" fmla="*/ 986249 w 2000678"/>
                  <a:gd name="connsiteY4" fmla="*/ 1907383 h 1907389"/>
                  <a:gd name="connsiteX5" fmla="*/ 1243425 w 2000678"/>
                  <a:gd name="connsiteY5" fmla="*/ 1114426 h 1907389"/>
                  <a:gd name="connsiteX6" fmla="*/ 2000662 w 2000678"/>
                  <a:gd name="connsiteY6" fmla="*/ 921545 h 1907389"/>
                  <a:gd name="connsiteX7" fmla="*/ 1207705 w 2000678"/>
                  <a:gd name="connsiteY7" fmla="*/ 750095 h 1907389"/>
                  <a:gd name="connsiteX8" fmla="*/ 1029112 w 2000678"/>
                  <a:gd name="connsiteY8" fmla="*/ 1 h 1907389"/>
                  <a:gd name="connsiteX0" fmla="*/ 1029113 w 2000679"/>
                  <a:gd name="connsiteY0" fmla="*/ 1 h 1735941"/>
                  <a:gd name="connsiteX1" fmla="*/ 907669 w 2000679"/>
                  <a:gd name="connsiteY1" fmla="*/ 757239 h 1735941"/>
                  <a:gd name="connsiteX2" fmla="*/ 413 w 2000679"/>
                  <a:gd name="connsiteY2" fmla="*/ 807245 h 1735941"/>
                  <a:gd name="connsiteX3" fmla="*/ 793368 w 2000679"/>
                  <a:gd name="connsiteY3" fmla="*/ 1100139 h 1735941"/>
                  <a:gd name="connsiteX4" fmla="*/ 1007682 w 2000679"/>
                  <a:gd name="connsiteY4" fmla="*/ 1735933 h 1735941"/>
                  <a:gd name="connsiteX5" fmla="*/ 1243426 w 2000679"/>
                  <a:gd name="connsiteY5" fmla="*/ 1114426 h 1735941"/>
                  <a:gd name="connsiteX6" fmla="*/ 2000663 w 2000679"/>
                  <a:gd name="connsiteY6" fmla="*/ 921545 h 1735941"/>
                  <a:gd name="connsiteX7" fmla="*/ 1207706 w 2000679"/>
                  <a:gd name="connsiteY7" fmla="*/ 750095 h 1735941"/>
                  <a:gd name="connsiteX8" fmla="*/ 1029113 w 2000679"/>
                  <a:gd name="connsiteY8" fmla="*/ 1 h 1735941"/>
                  <a:gd name="connsiteX0" fmla="*/ 1072461 w 2000679"/>
                  <a:gd name="connsiteY0" fmla="*/ 4 h 1599150"/>
                  <a:gd name="connsiteX1" fmla="*/ 907669 w 2000679"/>
                  <a:gd name="connsiteY1" fmla="*/ 620448 h 1599150"/>
                  <a:gd name="connsiteX2" fmla="*/ 413 w 2000679"/>
                  <a:gd name="connsiteY2" fmla="*/ 670454 h 1599150"/>
                  <a:gd name="connsiteX3" fmla="*/ 793368 w 2000679"/>
                  <a:gd name="connsiteY3" fmla="*/ 963348 h 1599150"/>
                  <a:gd name="connsiteX4" fmla="*/ 1007682 w 2000679"/>
                  <a:gd name="connsiteY4" fmla="*/ 1599142 h 1599150"/>
                  <a:gd name="connsiteX5" fmla="*/ 1243426 w 2000679"/>
                  <a:gd name="connsiteY5" fmla="*/ 977635 h 1599150"/>
                  <a:gd name="connsiteX6" fmla="*/ 2000663 w 2000679"/>
                  <a:gd name="connsiteY6" fmla="*/ 784754 h 1599150"/>
                  <a:gd name="connsiteX7" fmla="*/ 1207706 w 2000679"/>
                  <a:gd name="connsiteY7" fmla="*/ 613304 h 1599150"/>
                  <a:gd name="connsiteX8" fmla="*/ 1072461 w 2000679"/>
                  <a:gd name="connsiteY8" fmla="*/ 4 h 1599150"/>
                  <a:gd name="connsiteX0" fmla="*/ 1072463 w 2000679"/>
                  <a:gd name="connsiteY0" fmla="*/ 4 h 1555171"/>
                  <a:gd name="connsiteX1" fmla="*/ 907671 w 2000679"/>
                  <a:gd name="connsiteY1" fmla="*/ 620448 h 1555171"/>
                  <a:gd name="connsiteX2" fmla="*/ 415 w 2000679"/>
                  <a:gd name="connsiteY2" fmla="*/ 670454 h 1555171"/>
                  <a:gd name="connsiteX3" fmla="*/ 793370 w 2000679"/>
                  <a:gd name="connsiteY3" fmla="*/ 963348 h 1555171"/>
                  <a:gd name="connsiteX4" fmla="*/ 1015220 w 2000679"/>
                  <a:gd name="connsiteY4" fmla="*/ 1555161 h 1555171"/>
                  <a:gd name="connsiteX5" fmla="*/ 1243428 w 2000679"/>
                  <a:gd name="connsiteY5" fmla="*/ 977635 h 1555171"/>
                  <a:gd name="connsiteX6" fmla="*/ 2000665 w 2000679"/>
                  <a:gd name="connsiteY6" fmla="*/ 784754 h 1555171"/>
                  <a:gd name="connsiteX7" fmla="*/ 1207708 w 2000679"/>
                  <a:gd name="connsiteY7" fmla="*/ 613304 h 1555171"/>
                  <a:gd name="connsiteX8" fmla="*/ 1072463 w 2000679"/>
                  <a:gd name="connsiteY8" fmla="*/ 4 h 155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679" h="1555171">
                    <a:moveTo>
                      <a:pt x="1072463" y="4"/>
                    </a:moveTo>
                    <a:cubicBezTo>
                      <a:pt x="1022457" y="1195"/>
                      <a:pt x="1086346" y="508706"/>
                      <a:pt x="907671" y="620448"/>
                    </a:cubicBezTo>
                    <a:cubicBezTo>
                      <a:pt x="728996" y="732190"/>
                      <a:pt x="19465" y="613304"/>
                      <a:pt x="415" y="670454"/>
                    </a:cubicBezTo>
                    <a:cubicBezTo>
                      <a:pt x="-18635" y="727604"/>
                      <a:pt x="624236" y="815897"/>
                      <a:pt x="793370" y="963348"/>
                    </a:cubicBezTo>
                    <a:cubicBezTo>
                      <a:pt x="962504" y="1110799"/>
                      <a:pt x="940210" y="1552780"/>
                      <a:pt x="1015220" y="1555161"/>
                    </a:cubicBezTo>
                    <a:cubicBezTo>
                      <a:pt x="1090230" y="1557542"/>
                      <a:pt x="1079187" y="1106036"/>
                      <a:pt x="1243428" y="977635"/>
                    </a:cubicBezTo>
                    <a:cubicBezTo>
                      <a:pt x="1407669" y="849234"/>
                      <a:pt x="2004237" y="815710"/>
                      <a:pt x="2000665" y="784754"/>
                    </a:cubicBezTo>
                    <a:cubicBezTo>
                      <a:pt x="1997093" y="753798"/>
                      <a:pt x="1362408" y="744096"/>
                      <a:pt x="1207708" y="613304"/>
                    </a:cubicBezTo>
                    <a:cubicBezTo>
                      <a:pt x="1053008" y="482512"/>
                      <a:pt x="1122469" y="-1187"/>
                      <a:pt x="1072463" y="4"/>
                    </a:cubicBezTo>
                    <a:close/>
                  </a:path>
                </a:pathLst>
              </a:custGeom>
              <a:gradFill flip="none" rotWithShape="1">
                <a:gsLst>
                  <a:gs pos="14000">
                    <a:srgbClr val="FF0000"/>
                  </a:gs>
                  <a:gs pos="100000">
                    <a:srgbClr val="F8917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a:extLst>
              <a:ext uri="{FF2B5EF4-FFF2-40B4-BE49-F238E27FC236}">
                <a16:creationId xmlns:a16="http://schemas.microsoft.com/office/drawing/2014/main" id="{507C8656-A4FD-D64D-5E02-6AFEB5398147}"/>
              </a:ext>
            </a:extLst>
          </p:cNvPr>
          <p:cNvGrpSpPr/>
          <p:nvPr/>
        </p:nvGrpSpPr>
        <p:grpSpPr>
          <a:xfrm>
            <a:off x="5281437" y="5053909"/>
            <a:ext cx="1629127" cy="338554"/>
            <a:chOff x="1217611" y="5800154"/>
            <a:chExt cx="1629127" cy="338554"/>
          </a:xfrm>
        </p:grpSpPr>
        <p:sp>
          <p:nvSpPr>
            <p:cNvPr id="22" name="文本框 21">
              <a:extLst>
                <a:ext uri="{FF2B5EF4-FFF2-40B4-BE49-F238E27FC236}">
                  <a16:creationId xmlns:a16="http://schemas.microsoft.com/office/drawing/2014/main" id="{443F5E85-26D7-E183-0A6C-2E6AB5EC0320}"/>
                </a:ext>
              </a:extLst>
            </p:cNvPr>
            <p:cNvSpPr txBox="1"/>
            <p:nvPr/>
          </p:nvSpPr>
          <p:spPr>
            <a:xfrm>
              <a:off x="1217611" y="5800154"/>
              <a:ext cx="800219" cy="338554"/>
            </a:xfrm>
            <a:prstGeom prst="rect">
              <a:avLst/>
            </a:prstGeom>
            <a:noFill/>
          </p:spPr>
          <p:txBody>
            <a:bodyPr wrap="none" rtlCol="0">
              <a:spAutoFit/>
            </a:bodyPr>
            <a:lstStyle/>
            <a:p>
              <a:pPr algn="ctr"/>
              <a:r>
                <a:rPr lang="zh-CN" altLang="en-US" sz="1600" dirty="0">
                  <a:solidFill>
                    <a:srgbClr val="C00000"/>
                  </a:solidFill>
                  <a:latin typeface="+mn-ea"/>
                  <a:cs typeface="OPPOSans M" panose="00020600040101010101" pitchFamily="18" charset="-122"/>
                </a:rPr>
                <a:t>汇报人</a:t>
              </a:r>
            </a:p>
          </p:txBody>
        </p:sp>
        <p:sp>
          <p:nvSpPr>
            <p:cNvPr id="23" name="文本框 22">
              <a:extLst>
                <a:ext uri="{FF2B5EF4-FFF2-40B4-BE49-F238E27FC236}">
                  <a16:creationId xmlns:a16="http://schemas.microsoft.com/office/drawing/2014/main" id="{6338276C-608A-C280-D03C-BB6AB121F505}"/>
                </a:ext>
              </a:extLst>
            </p:cNvPr>
            <p:cNvSpPr txBox="1"/>
            <p:nvPr/>
          </p:nvSpPr>
          <p:spPr>
            <a:xfrm>
              <a:off x="2046518" y="5800154"/>
              <a:ext cx="800220" cy="338554"/>
            </a:xfrm>
            <a:prstGeom prst="rect">
              <a:avLst/>
            </a:prstGeom>
            <a:noFill/>
          </p:spPr>
          <p:txBody>
            <a:bodyPr wrap="none" rtlCol="0">
              <a:spAutoFit/>
            </a:bodyPr>
            <a:lstStyle/>
            <a:p>
              <a:pPr algn="ctr"/>
              <a:r>
                <a:rPr lang="zh-CN" altLang="en-US" sz="1600" dirty="0">
                  <a:solidFill>
                    <a:srgbClr val="C00000"/>
                  </a:solidFill>
                  <a:latin typeface="+mn-ea"/>
                  <a:cs typeface="OPPOSans M" panose="00020600040101010101" pitchFamily="18" charset="-122"/>
                </a:rPr>
                <a:t>某某某</a:t>
              </a:r>
            </a:p>
          </p:txBody>
        </p:sp>
        <p:cxnSp>
          <p:nvCxnSpPr>
            <p:cNvPr id="25" name="直接连接符 24">
              <a:extLst>
                <a:ext uri="{FF2B5EF4-FFF2-40B4-BE49-F238E27FC236}">
                  <a16:creationId xmlns:a16="http://schemas.microsoft.com/office/drawing/2014/main" id="{4DBE1AC5-9DA1-70C2-0244-2BFC85EEAF6A}"/>
                </a:ext>
              </a:extLst>
            </p:cNvPr>
            <p:cNvCxnSpPr>
              <a:cxnSpLocks/>
            </p:cNvCxnSpPr>
            <p:nvPr/>
          </p:nvCxnSpPr>
          <p:spPr>
            <a:xfrm>
              <a:off x="2032175" y="5881358"/>
              <a:ext cx="0" cy="176147"/>
            </a:xfrm>
            <a:prstGeom prst="line">
              <a:avLst/>
            </a:prstGeom>
            <a:ln w="19050" cap="rnd">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9229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QR 代码&#10;&#10;描述已自动生成">
            <a:extLst>
              <a:ext uri="{FF2B5EF4-FFF2-40B4-BE49-F238E27FC236}">
                <a16:creationId xmlns:a16="http://schemas.microsoft.com/office/drawing/2014/main" id="{67F9B25A-030A-D516-AA92-F2BD0CB964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805556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262A860-22E0-5920-AE9E-441157116667}"/>
              </a:ext>
            </a:extLst>
          </p:cNvPr>
          <p:cNvSpPr/>
          <p:nvPr/>
        </p:nvSpPr>
        <p:spPr>
          <a:xfrm>
            <a:off x="497006" y="3071252"/>
            <a:ext cx="3984039" cy="933332"/>
          </a:xfrm>
          <a:prstGeom prst="rect">
            <a:avLst/>
          </a:prstGeom>
        </p:spPr>
        <p:txBody>
          <a:bodyPr wrap="none">
            <a:spAutoFit/>
          </a:bodyPr>
          <a:lstStyle/>
          <a:p>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Elly</a:t>
            </a:r>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透明胶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5" name="图片 4">
            <a:extLst>
              <a:ext uri="{FF2B5EF4-FFF2-40B4-BE49-F238E27FC236}">
                <a16:creationId xmlns:a16="http://schemas.microsoft.com/office/drawing/2014/main" id="{B5BC3C26-7CFC-DDBC-707E-FD7942FCABC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1188" y="2571750"/>
            <a:ext cx="1572527" cy="360120"/>
          </a:xfrm>
          <a:prstGeom prst="rect">
            <a:avLst/>
          </a:prstGeom>
        </p:spPr>
      </p:pic>
    </p:spTree>
    <p:extLst>
      <p:ext uri="{BB962C8B-B14F-4D97-AF65-F5344CB8AC3E}">
        <p14:creationId xmlns:p14="http://schemas.microsoft.com/office/powerpoint/2010/main" val="432272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731EC957-8E4A-4EBD-4825-CC9B514576B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1308796"/>
            <a:ext cx="4583116" cy="5549204"/>
          </a:xfrm>
          <a:custGeom>
            <a:avLst/>
            <a:gdLst>
              <a:gd name="connsiteX0" fmla="*/ 0 w 4583116"/>
              <a:gd name="connsiteY0" fmla="*/ 0 h 5549204"/>
              <a:gd name="connsiteX1" fmla="*/ 4583116 w 4583116"/>
              <a:gd name="connsiteY1" fmla="*/ 0 h 5549204"/>
              <a:gd name="connsiteX2" fmla="*/ 4583116 w 4583116"/>
              <a:gd name="connsiteY2" fmla="*/ 5549204 h 5549204"/>
              <a:gd name="connsiteX3" fmla="*/ 0 w 4583116"/>
              <a:gd name="connsiteY3" fmla="*/ 5549204 h 5549204"/>
            </a:gdLst>
            <a:ahLst/>
            <a:cxnLst>
              <a:cxn ang="0">
                <a:pos x="connsiteX0" y="connsiteY0"/>
              </a:cxn>
              <a:cxn ang="0">
                <a:pos x="connsiteX1" y="connsiteY1"/>
              </a:cxn>
              <a:cxn ang="0">
                <a:pos x="connsiteX2" y="connsiteY2"/>
              </a:cxn>
              <a:cxn ang="0">
                <a:pos x="connsiteX3" y="connsiteY3"/>
              </a:cxn>
            </a:cxnLst>
            <a:rect l="l" t="t" r="r" b="b"/>
            <a:pathLst>
              <a:path w="4583116" h="5549204">
                <a:moveTo>
                  <a:pt x="0" y="0"/>
                </a:moveTo>
                <a:lnTo>
                  <a:pt x="4583116" y="0"/>
                </a:lnTo>
                <a:lnTo>
                  <a:pt x="4583116" y="5549204"/>
                </a:lnTo>
                <a:lnTo>
                  <a:pt x="0" y="5549204"/>
                </a:lnTo>
                <a:close/>
              </a:path>
            </a:pathLst>
          </a:custGeom>
        </p:spPr>
      </p:pic>
      <p:pic>
        <p:nvPicPr>
          <p:cNvPr id="8" name="图片 7">
            <a:extLst>
              <a:ext uri="{FF2B5EF4-FFF2-40B4-BE49-F238E27FC236}">
                <a16:creationId xmlns:a16="http://schemas.microsoft.com/office/drawing/2014/main" id="{9D3B1BD2-E9F6-D86C-8FD2-075358E9D2B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1"/>
            <a:ext cx="5297094" cy="4864651"/>
          </a:xfrm>
          <a:custGeom>
            <a:avLst/>
            <a:gdLst>
              <a:gd name="connsiteX0" fmla="*/ 0 w 5297094"/>
              <a:gd name="connsiteY0" fmla="*/ 0 h 4864651"/>
              <a:gd name="connsiteX1" fmla="*/ 5297094 w 5297094"/>
              <a:gd name="connsiteY1" fmla="*/ 0 h 4864651"/>
              <a:gd name="connsiteX2" fmla="*/ 5297094 w 5297094"/>
              <a:gd name="connsiteY2" fmla="*/ 4864651 h 4864651"/>
              <a:gd name="connsiteX3" fmla="*/ 0 w 5297094"/>
              <a:gd name="connsiteY3" fmla="*/ 4864651 h 4864651"/>
            </a:gdLst>
            <a:ahLst/>
            <a:cxnLst>
              <a:cxn ang="0">
                <a:pos x="connsiteX0" y="connsiteY0"/>
              </a:cxn>
              <a:cxn ang="0">
                <a:pos x="connsiteX1" y="connsiteY1"/>
              </a:cxn>
              <a:cxn ang="0">
                <a:pos x="connsiteX2" y="connsiteY2"/>
              </a:cxn>
              <a:cxn ang="0">
                <a:pos x="connsiteX3" y="connsiteY3"/>
              </a:cxn>
            </a:cxnLst>
            <a:rect l="l" t="t" r="r" b="b"/>
            <a:pathLst>
              <a:path w="5297094" h="4864651">
                <a:moveTo>
                  <a:pt x="0" y="0"/>
                </a:moveTo>
                <a:lnTo>
                  <a:pt x="5297094" y="0"/>
                </a:lnTo>
                <a:lnTo>
                  <a:pt x="5297094" y="4864651"/>
                </a:lnTo>
                <a:lnTo>
                  <a:pt x="0" y="4864651"/>
                </a:lnTo>
                <a:close/>
              </a:path>
            </a:pathLst>
          </a:custGeom>
        </p:spPr>
      </p:pic>
      <p:pic>
        <p:nvPicPr>
          <p:cNvPr id="15" name="图片 14">
            <a:extLst>
              <a:ext uri="{FF2B5EF4-FFF2-40B4-BE49-F238E27FC236}">
                <a16:creationId xmlns:a16="http://schemas.microsoft.com/office/drawing/2014/main" id="{C42FB3D9-8FFE-E82A-9E20-2D5A6E1AEC10}"/>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942210" y="0"/>
            <a:ext cx="10249791" cy="6858000"/>
          </a:xfrm>
          <a:custGeom>
            <a:avLst/>
            <a:gdLst>
              <a:gd name="connsiteX0" fmla="*/ 0 w 10249791"/>
              <a:gd name="connsiteY0" fmla="*/ 0 h 6858000"/>
              <a:gd name="connsiteX1" fmla="*/ 10249791 w 10249791"/>
              <a:gd name="connsiteY1" fmla="*/ 0 h 6858000"/>
              <a:gd name="connsiteX2" fmla="*/ 10249791 w 10249791"/>
              <a:gd name="connsiteY2" fmla="*/ 6858000 h 6858000"/>
              <a:gd name="connsiteX3" fmla="*/ 0 w 102497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249791" h="6858000">
                <a:moveTo>
                  <a:pt x="0" y="0"/>
                </a:moveTo>
                <a:lnTo>
                  <a:pt x="10249791" y="0"/>
                </a:lnTo>
                <a:lnTo>
                  <a:pt x="10249791" y="6858000"/>
                </a:lnTo>
                <a:lnTo>
                  <a:pt x="0" y="6858000"/>
                </a:lnTo>
                <a:close/>
              </a:path>
            </a:pathLst>
          </a:custGeom>
        </p:spPr>
      </p:pic>
      <p:sp>
        <p:nvSpPr>
          <p:cNvPr id="26" name="Oval 2+">
            <a:extLst>
              <a:ext uri="{FF2B5EF4-FFF2-40B4-BE49-F238E27FC236}">
                <a16:creationId xmlns:a16="http://schemas.microsoft.com/office/drawing/2014/main" id="{4542CAA9-9D97-A586-DDEB-A2572F1FF68E}"/>
              </a:ext>
            </a:extLst>
          </p:cNvPr>
          <p:cNvSpPr/>
          <p:nvPr/>
        </p:nvSpPr>
        <p:spPr>
          <a:xfrm>
            <a:off x="-3749732" y="-1390828"/>
            <a:ext cx="9352246" cy="9352246"/>
          </a:xfrm>
          <a:prstGeom prst="ellipse">
            <a:avLst/>
          </a:prstGeom>
          <a:noFill/>
          <a:ln w="19050">
            <a:gradFill flip="none" rotWithShape="1">
              <a:gsLst>
                <a:gs pos="75608">
                  <a:schemeClr val="bg1">
                    <a:lumMod val="95000"/>
                    <a:alpha val="30000"/>
                  </a:schemeClr>
                </a:gs>
                <a:gs pos="0">
                  <a:schemeClr val="bg1">
                    <a:lumMod val="95000"/>
                  </a:schemeClr>
                </a:gs>
                <a:gs pos="51000">
                  <a:schemeClr val="bg1">
                    <a:lumMod val="95000"/>
                    <a:alpha val="48000"/>
                  </a:schemeClr>
                </a:gs>
                <a:gs pos="21879">
                  <a:srgbClr val="F2F2F2">
                    <a:alpha val="42000"/>
                  </a:srgbClr>
                </a:gs>
                <a:gs pos="100000">
                  <a:schemeClr val="bg2">
                    <a:alpha val="47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986DB653-C0A0-66C7-B93D-DBE8538E0208}"/>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327714" y="0"/>
            <a:ext cx="8864287" cy="6858000"/>
          </a:xfrm>
          <a:custGeom>
            <a:avLst/>
            <a:gdLst>
              <a:gd name="connsiteX0" fmla="*/ 0 w 8864287"/>
              <a:gd name="connsiteY0" fmla="*/ 0 h 6858000"/>
              <a:gd name="connsiteX1" fmla="*/ 8864287 w 8864287"/>
              <a:gd name="connsiteY1" fmla="*/ 0 h 6858000"/>
              <a:gd name="connsiteX2" fmla="*/ 8864287 w 8864287"/>
              <a:gd name="connsiteY2" fmla="*/ 6858000 h 6858000"/>
              <a:gd name="connsiteX3" fmla="*/ 0 w 88642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64287" h="6858000">
                <a:moveTo>
                  <a:pt x="0" y="0"/>
                </a:moveTo>
                <a:lnTo>
                  <a:pt x="8864287" y="0"/>
                </a:lnTo>
                <a:lnTo>
                  <a:pt x="8864287" y="6858000"/>
                </a:lnTo>
                <a:lnTo>
                  <a:pt x="0" y="6858000"/>
                </a:lnTo>
                <a:close/>
              </a:path>
            </a:pathLst>
          </a:custGeom>
        </p:spPr>
      </p:pic>
      <p:pic>
        <p:nvPicPr>
          <p:cNvPr id="51" name="Picture 4">
            <a:extLst>
              <a:ext uri="{FF2B5EF4-FFF2-40B4-BE49-F238E27FC236}">
                <a16:creationId xmlns:a16="http://schemas.microsoft.com/office/drawing/2014/main" id="{09FAE8AC-3B8D-7D81-B84D-DCB1A192D00A}"/>
              </a:ext>
            </a:extLst>
          </p:cNvPr>
          <p:cNvPicPr>
            <a:picLocks noChangeAspect="1"/>
          </p:cNvPicPr>
          <p:nvPr/>
        </p:nvPicPr>
        <p:blipFill>
          <a:blip r:embed="rId7" cstate="screen">
            <a:alphaModFix amt="35000"/>
            <a:extLst>
              <a:ext uri="{28A0092B-C50C-407E-A947-70E740481C1C}">
                <a14:useLocalDpi xmlns:a14="http://schemas.microsoft.com/office/drawing/2010/main"/>
              </a:ext>
            </a:extLst>
          </a:blip>
          <a:stretch>
            <a:fillRect/>
          </a:stretch>
        </p:blipFill>
        <p:spPr>
          <a:xfrm>
            <a:off x="9066884" y="5551928"/>
            <a:ext cx="894536" cy="1116876"/>
          </a:xfrm>
          <a:prstGeom prst="rect">
            <a:avLst/>
          </a:prstGeom>
        </p:spPr>
      </p:pic>
      <p:sp>
        <p:nvSpPr>
          <p:cNvPr id="29" name="文本框 28">
            <a:extLst>
              <a:ext uri="{FF2B5EF4-FFF2-40B4-BE49-F238E27FC236}">
                <a16:creationId xmlns:a16="http://schemas.microsoft.com/office/drawing/2014/main" id="{A5BFF685-9D57-64A4-CFF7-35EC54A166DF}"/>
              </a:ext>
            </a:extLst>
          </p:cNvPr>
          <p:cNvSpPr txBox="1"/>
          <p:nvPr/>
        </p:nvSpPr>
        <p:spPr>
          <a:xfrm flipH="1">
            <a:off x="1823683" y="2160867"/>
            <a:ext cx="2804077" cy="1569660"/>
          </a:xfrm>
          <a:prstGeom prst="rect">
            <a:avLst/>
          </a:prstGeom>
          <a:noFill/>
        </p:spPr>
        <p:txBody>
          <a:bodyPr wrap="square" rtlCol="0" anchor="ctr" anchorCtr="0">
            <a:spAutoFit/>
          </a:bodyPr>
          <a:lstStyle/>
          <a:p>
            <a:pPr algn="ctr"/>
            <a:r>
              <a:rPr lang="zh-CN" altLang="en-US" sz="9600" dirty="0">
                <a:ln w="6350">
                  <a:solidFill>
                    <a:schemeClr val="bg1"/>
                  </a:solidFill>
                </a:ln>
                <a:solidFill>
                  <a:srgbClr val="C00000"/>
                </a:solidFill>
                <a:latin typeface="+mj-ea"/>
                <a:ea typeface="+mj-ea"/>
                <a:cs typeface="阿里巴巴普惠体 Heavy" panose="00020600040101010101" pitchFamily="18" charset="-122"/>
              </a:rPr>
              <a:t>目录</a:t>
            </a:r>
          </a:p>
        </p:txBody>
      </p:sp>
      <p:pic>
        <p:nvPicPr>
          <p:cNvPr id="55" name="Picture 4">
            <a:extLst>
              <a:ext uri="{FF2B5EF4-FFF2-40B4-BE49-F238E27FC236}">
                <a16:creationId xmlns:a16="http://schemas.microsoft.com/office/drawing/2014/main" id="{657E30AC-C399-F2DD-3F7B-145BC0E5AD5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049368" y="2002427"/>
            <a:ext cx="260866" cy="325705"/>
          </a:xfrm>
          <a:prstGeom prst="rect">
            <a:avLst/>
          </a:prstGeom>
        </p:spPr>
      </p:pic>
      <p:pic>
        <p:nvPicPr>
          <p:cNvPr id="56" name="Picture 4">
            <a:extLst>
              <a:ext uri="{FF2B5EF4-FFF2-40B4-BE49-F238E27FC236}">
                <a16:creationId xmlns:a16="http://schemas.microsoft.com/office/drawing/2014/main" id="{C34A6DFB-646C-8334-3B3C-64F2A7CD832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320460" y="4284984"/>
            <a:ext cx="406060" cy="506987"/>
          </a:xfrm>
          <a:prstGeom prst="rect">
            <a:avLst/>
          </a:prstGeom>
        </p:spPr>
      </p:pic>
      <p:sp>
        <p:nvSpPr>
          <p:cNvPr id="35" name="文本框 6">
            <a:extLst>
              <a:ext uri="{FF2B5EF4-FFF2-40B4-BE49-F238E27FC236}">
                <a16:creationId xmlns:a16="http://schemas.microsoft.com/office/drawing/2014/main" id="{056EA551-C7DF-228D-7BCD-2D0014A1D32F}"/>
              </a:ext>
            </a:extLst>
          </p:cNvPr>
          <p:cNvSpPr txBox="1">
            <a:spLocks noChangeArrowheads="1"/>
          </p:cNvSpPr>
          <p:nvPr/>
        </p:nvSpPr>
        <p:spPr bwMode="auto">
          <a:xfrm>
            <a:off x="7126285" y="2042600"/>
            <a:ext cx="991746" cy="517321"/>
          </a:xfrm>
          <a:prstGeom prst="rect">
            <a:avLst/>
          </a:prstGeom>
          <a:noFill/>
          <a:effectLst/>
        </p:spPr>
        <p:txBody>
          <a:bodyPr wrap="none" lIns="82296" tIns="41148" rIns="82296" bIns="41148" rtlCol="0">
            <a:spAutoFit/>
          </a:bodyPr>
          <a:lstStyle>
            <a:defPPr>
              <a:defRPr lang="zh-CN"/>
            </a:defPPr>
            <a:lvl1pPr>
              <a:lnSpc>
                <a:spcPct val="120000"/>
              </a:lnSpc>
              <a:defRPr sz="3200">
                <a:latin typeface="OPPOSans R" panose="00020600040101010101" pitchFamily="18" charset="-122"/>
                <a:ea typeface="OPPOSans R" panose="00020600040101010101" pitchFamily="18" charset="-122"/>
                <a:cs typeface="OPPOSans R" panose="00020600040101010101" pitchFamily="18" charset="-122"/>
              </a:defRPr>
            </a:lvl1pPr>
            <a:lvl2pPr eaLnBrk="0" fontAlgn="base" hangingPunct="0">
              <a:lnSpc>
                <a:spcPct val="90000"/>
              </a:lnSpc>
              <a:spcBef>
                <a:spcPct val="0"/>
              </a:spcBef>
              <a:spcAft>
                <a:spcPct val="0"/>
              </a:spcAft>
              <a:defRPr sz="4400">
                <a:latin typeface="Calibri Light" charset="0"/>
                <a:ea typeface="宋体" pitchFamily="2" charset="-122"/>
              </a:defRPr>
            </a:lvl2pPr>
            <a:lvl3pPr eaLnBrk="0" fontAlgn="base" hangingPunct="0">
              <a:lnSpc>
                <a:spcPct val="90000"/>
              </a:lnSpc>
              <a:spcBef>
                <a:spcPct val="0"/>
              </a:spcBef>
              <a:spcAft>
                <a:spcPct val="0"/>
              </a:spcAft>
              <a:defRPr sz="4400">
                <a:latin typeface="Calibri Light" charset="0"/>
                <a:ea typeface="宋体" pitchFamily="2" charset="-122"/>
              </a:defRPr>
            </a:lvl3pPr>
            <a:lvl4pPr eaLnBrk="0" fontAlgn="base" hangingPunct="0">
              <a:lnSpc>
                <a:spcPct val="90000"/>
              </a:lnSpc>
              <a:spcBef>
                <a:spcPct val="0"/>
              </a:spcBef>
              <a:spcAft>
                <a:spcPct val="0"/>
              </a:spcAft>
              <a:defRPr sz="4400">
                <a:latin typeface="Calibri Light" charset="0"/>
                <a:ea typeface="宋体" pitchFamily="2" charset="-122"/>
              </a:defRPr>
            </a:lvl4pPr>
            <a:lvl5pPr eaLnBrk="0" fontAlgn="base" hangingPunct="0">
              <a:lnSpc>
                <a:spcPct val="90000"/>
              </a:lnSpc>
              <a:spcBef>
                <a:spcPct val="0"/>
              </a:spcBef>
              <a:spcAft>
                <a:spcPct val="0"/>
              </a:spcAft>
              <a:defRPr sz="4400">
                <a:latin typeface="Calibri Light" charset="0"/>
                <a:ea typeface="宋体" pitchFamily="2" charset="-122"/>
              </a:defRPr>
            </a:lvl5pPr>
            <a:lvl6pPr marL="457200" fontAlgn="base">
              <a:lnSpc>
                <a:spcPct val="90000"/>
              </a:lnSpc>
              <a:spcBef>
                <a:spcPct val="0"/>
              </a:spcBef>
              <a:spcAft>
                <a:spcPct val="0"/>
              </a:spcAft>
              <a:defRPr sz="4400">
                <a:latin typeface="Calibri Light" charset="0"/>
                <a:ea typeface="宋体" pitchFamily="2" charset="-122"/>
              </a:defRPr>
            </a:lvl6pPr>
            <a:lvl7pPr marL="914400" fontAlgn="base">
              <a:lnSpc>
                <a:spcPct val="90000"/>
              </a:lnSpc>
              <a:spcBef>
                <a:spcPct val="0"/>
              </a:spcBef>
              <a:spcAft>
                <a:spcPct val="0"/>
              </a:spcAft>
              <a:defRPr sz="4400">
                <a:latin typeface="Calibri Light" charset="0"/>
                <a:ea typeface="宋体" pitchFamily="2" charset="-122"/>
              </a:defRPr>
            </a:lvl7pPr>
            <a:lvl8pPr marL="1371600" fontAlgn="base">
              <a:lnSpc>
                <a:spcPct val="90000"/>
              </a:lnSpc>
              <a:spcBef>
                <a:spcPct val="0"/>
              </a:spcBef>
              <a:spcAft>
                <a:spcPct val="0"/>
              </a:spcAft>
              <a:defRPr sz="4400">
                <a:latin typeface="Calibri Light" charset="0"/>
                <a:ea typeface="宋体" pitchFamily="2" charset="-122"/>
              </a:defRPr>
            </a:lvl8pPr>
            <a:lvl9pPr marL="1828800" fontAlgn="base">
              <a:lnSpc>
                <a:spcPct val="90000"/>
              </a:lnSpc>
              <a:spcBef>
                <a:spcPct val="0"/>
              </a:spcBef>
              <a:spcAft>
                <a:spcPct val="0"/>
              </a:spcAft>
              <a:defRPr sz="4400">
                <a:latin typeface="Calibri Light" charset="0"/>
                <a:ea typeface="宋体" pitchFamily="2" charset="-122"/>
              </a:defRPr>
            </a:lvl9pPr>
          </a:lstStyle>
          <a:p>
            <a:r>
              <a:rPr lang="zh-CN" altLang="en-US" sz="2520" dirty="0">
                <a:latin typeface="+mn-ea"/>
                <a:ea typeface="+mn-ea"/>
              </a:rPr>
              <a:t>标题</a:t>
            </a:r>
            <a:r>
              <a:rPr lang="en-US" altLang="zh-CN" sz="2520" dirty="0">
                <a:latin typeface="+mn-ea"/>
                <a:ea typeface="+mn-ea"/>
              </a:rPr>
              <a:t>1</a:t>
            </a:r>
            <a:endParaRPr lang="zh-CN" altLang="en-US" sz="2520" dirty="0">
              <a:latin typeface="+mn-ea"/>
              <a:ea typeface="+mn-ea"/>
              <a:sym typeface="宋体" panose="02010600030101010101" pitchFamily="2" charset="-122"/>
            </a:endParaRPr>
          </a:p>
        </p:txBody>
      </p:sp>
      <p:cxnSp>
        <p:nvCxnSpPr>
          <p:cNvPr id="44" name="直接连接符 43">
            <a:extLst>
              <a:ext uri="{FF2B5EF4-FFF2-40B4-BE49-F238E27FC236}">
                <a16:creationId xmlns:a16="http://schemas.microsoft.com/office/drawing/2014/main" id="{EA7FD72B-B3D1-362B-0B00-C9BAD7BB836B}"/>
              </a:ext>
            </a:extLst>
          </p:cNvPr>
          <p:cNvCxnSpPr>
            <a:cxnSpLocks/>
          </p:cNvCxnSpPr>
          <p:nvPr/>
        </p:nvCxnSpPr>
        <p:spPr>
          <a:xfrm flipH="1">
            <a:off x="6018934" y="2618938"/>
            <a:ext cx="4768070" cy="0"/>
          </a:xfrm>
          <a:prstGeom prst="line">
            <a:avLst/>
          </a:prstGeom>
          <a:ln w="8573">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a16="http://schemas.microsoft.com/office/drawing/2014/main" id="{1C11C241-6CCF-9F31-706B-754EB472C582}"/>
              </a:ext>
            </a:extLst>
          </p:cNvPr>
          <p:cNvSpPr txBox="1"/>
          <p:nvPr/>
        </p:nvSpPr>
        <p:spPr>
          <a:xfrm>
            <a:off x="5278595" y="1634042"/>
            <a:ext cx="2384782" cy="1098762"/>
          </a:xfrm>
          <a:prstGeom prst="rect">
            <a:avLst/>
          </a:prstGeom>
          <a:noFill/>
          <a:effectLst/>
        </p:spPr>
        <p:txBody>
          <a:bodyPr wrap="square" lIns="82296" tIns="41148" rIns="82296" bIns="41148" rtlCol="0">
            <a:spAutoFit/>
          </a:bodyPr>
          <a:lstStyle/>
          <a:p>
            <a:pPr algn="ctr"/>
            <a:r>
              <a:rPr lang="en-US" altLang="zh-CN" sz="6600" dirty="0">
                <a:latin typeface="+mn-ea"/>
              </a:rPr>
              <a:t>01</a:t>
            </a:r>
            <a:endParaRPr lang="zh-CN" altLang="en-US" sz="6600" dirty="0">
              <a:latin typeface="+mn-ea"/>
            </a:endParaRPr>
          </a:p>
        </p:txBody>
      </p:sp>
      <p:sp>
        <p:nvSpPr>
          <p:cNvPr id="59" name="文本框 6">
            <a:extLst>
              <a:ext uri="{FF2B5EF4-FFF2-40B4-BE49-F238E27FC236}">
                <a16:creationId xmlns:a16="http://schemas.microsoft.com/office/drawing/2014/main" id="{68F2958F-695B-AF77-7C5B-98146AA1F404}"/>
              </a:ext>
            </a:extLst>
          </p:cNvPr>
          <p:cNvSpPr txBox="1">
            <a:spLocks noChangeArrowheads="1"/>
          </p:cNvSpPr>
          <p:nvPr/>
        </p:nvSpPr>
        <p:spPr bwMode="auto">
          <a:xfrm>
            <a:off x="7126285" y="3288179"/>
            <a:ext cx="1018997" cy="525978"/>
          </a:xfrm>
          <a:prstGeom prst="rect">
            <a:avLst/>
          </a:prstGeom>
          <a:noFill/>
          <a:effectLst/>
        </p:spPr>
        <p:txBody>
          <a:bodyPr wrap="none" lIns="82296" tIns="41148" rIns="82296" bIns="41148" rtlCol="0">
            <a:spAutoFit/>
          </a:bodyPr>
          <a:lstStyle>
            <a:defPPr>
              <a:defRPr lang="zh-CN"/>
            </a:defPPr>
            <a:lvl1pPr>
              <a:lnSpc>
                <a:spcPct val="120000"/>
              </a:lnSpc>
              <a:defRPr sz="3200">
                <a:latin typeface="OPPOSans R" panose="00020600040101010101" pitchFamily="18" charset="-122"/>
                <a:ea typeface="OPPOSans R" panose="00020600040101010101" pitchFamily="18" charset="-122"/>
                <a:cs typeface="OPPOSans R" panose="00020600040101010101" pitchFamily="18" charset="-122"/>
              </a:defRPr>
            </a:lvl1pPr>
            <a:lvl2pPr eaLnBrk="0" fontAlgn="base" hangingPunct="0">
              <a:lnSpc>
                <a:spcPct val="90000"/>
              </a:lnSpc>
              <a:spcBef>
                <a:spcPct val="0"/>
              </a:spcBef>
              <a:spcAft>
                <a:spcPct val="0"/>
              </a:spcAft>
              <a:defRPr sz="4400">
                <a:latin typeface="Calibri Light" charset="0"/>
                <a:ea typeface="宋体" pitchFamily="2" charset="-122"/>
              </a:defRPr>
            </a:lvl2pPr>
            <a:lvl3pPr eaLnBrk="0" fontAlgn="base" hangingPunct="0">
              <a:lnSpc>
                <a:spcPct val="90000"/>
              </a:lnSpc>
              <a:spcBef>
                <a:spcPct val="0"/>
              </a:spcBef>
              <a:spcAft>
                <a:spcPct val="0"/>
              </a:spcAft>
              <a:defRPr sz="4400">
                <a:latin typeface="Calibri Light" charset="0"/>
                <a:ea typeface="宋体" pitchFamily="2" charset="-122"/>
              </a:defRPr>
            </a:lvl3pPr>
            <a:lvl4pPr eaLnBrk="0" fontAlgn="base" hangingPunct="0">
              <a:lnSpc>
                <a:spcPct val="90000"/>
              </a:lnSpc>
              <a:spcBef>
                <a:spcPct val="0"/>
              </a:spcBef>
              <a:spcAft>
                <a:spcPct val="0"/>
              </a:spcAft>
              <a:defRPr sz="4400">
                <a:latin typeface="Calibri Light" charset="0"/>
                <a:ea typeface="宋体" pitchFamily="2" charset="-122"/>
              </a:defRPr>
            </a:lvl4pPr>
            <a:lvl5pPr eaLnBrk="0" fontAlgn="base" hangingPunct="0">
              <a:lnSpc>
                <a:spcPct val="90000"/>
              </a:lnSpc>
              <a:spcBef>
                <a:spcPct val="0"/>
              </a:spcBef>
              <a:spcAft>
                <a:spcPct val="0"/>
              </a:spcAft>
              <a:defRPr sz="4400">
                <a:latin typeface="Calibri Light" charset="0"/>
                <a:ea typeface="宋体" pitchFamily="2" charset="-122"/>
              </a:defRPr>
            </a:lvl5pPr>
            <a:lvl6pPr marL="457200" fontAlgn="base">
              <a:lnSpc>
                <a:spcPct val="90000"/>
              </a:lnSpc>
              <a:spcBef>
                <a:spcPct val="0"/>
              </a:spcBef>
              <a:spcAft>
                <a:spcPct val="0"/>
              </a:spcAft>
              <a:defRPr sz="4400">
                <a:latin typeface="Calibri Light" charset="0"/>
                <a:ea typeface="宋体" pitchFamily="2" charset="-122"/>
              </a:defRPr>
            </a:lvl6pPr>
            <a:lvl7pPr marL="914400" fontAlgn="base">
              <a:lnSpc>
                <a:spcPct val="90000"/>
              </a:lnSpc>
              <a:spcBef>
                <a:spcPct val="0"/>
              </a:spcBef>
              <a:spcAft>
                <a:spcPct val="0"/>
              </a:spcAft>
              <a:defRPr sz="4400">
                <a:latin typeface="Calibri Light" charset="0"/>
                <a:ea typeface="宋体" pitchFamily="2" charset="-122"/>
              </a:defRPr>
            </a:lvl7pPr>
            <a:lvl8pPr marL="1371600" fontAlgn="base">
              <a:lnSpc>
                <a:spcPct val="90000"/>
              </a:lnSpc>
              <a:spcBef>
                <a:spcPct val="0"/>
              </a:spcBef>
              <a:spcAft>
                <a:spcPct val="0"/>
              </a:spcAft>
              <a:defRPr sz="4400">
                <a:latin typeface="Calibri Light" charset="0"/>
                <a:ea typeface="宋体" pitchFamily="2" charset="-122"/>
              </a:defRPr>
            </a:lvl8pPr>
            <a:lvl9pPr marL="1828800" fontAlgn="base">
              <a:lnSpc>
                <a:spcPct val="90000"/>
              </a:lnSpc>
              <a:spcBef>
                <a:spcPct val="0"/>
              </a:spcBef>
              <a:spcAft>
                <a:spcPct val="0"/>
              </a:spcAft>
              <a:defRPr sz="4400">
                <a:latin typeface="Calibri Light" charset="0"/>
                <a:ea typeface="宋体" pitchFamily="2" charset="-122"/>
              </a:defRPr>
            </a:lvl9pPr>
          </a:lstStyle>
          <a:p>
            <a:r>
              <a:rPr lang="zh-CN" altLang="en-US" sz="2520" dirty="0">
                <a:latin typeface="+mn-ea"/>
                <a:ea typeface="+mn-ea"/>
              </a:rPr>
              <a:t>标题</a:t>
            </a:r>
            <a:r>
              <a:rPr lang="en-US" altLang="zh-CN" sz="2520" dirty="0">
                <a:latin typeface="+mn-ea"/>
                <a:ea typeface="+mn-ea"/>
              </a:rPr>
              <a:t>2</a:t>
            </a:r>
            <a:endParaRPr lang="zh-CN" altLang="en-US" sz="2520" dirty="0">
              <a:latin typeface="+mn-ea"/>
              <a:ea typeface="+mn-ea"/>
            </a:endParaRPr>
          </a:p>
        </p:txBody>
      </p:sp>
      <p:cxnSp>
        <p:nvCxnSpPr>
          <p:cNvPr id="60" name="直接连接符 59">
            <a:extLst>
              <a:ext uri="{FF2B5EF4-FFF2-40B4-BE49-F238E27FC236}">
                <a16:creationId xmlns:a16="http://schemas.microsoft.com/office/drawing/2014/main" id="{C1A85E27-DE71-59BE-1A54-5CF571661FC8}"/>
              </a:ext>
            </a:extLst>
          </p:cNvPr>
          <p:cNvCxnSpPr>
            <a:cxnSpLocks/>
          </p:cNvCxnSpPr>
          <p:nvPr/>
        </p:nvCxnSpPr>
        <p:spPr>
          <a:xfrm flipH="1">
            <a:off x="6018934" y="3864516"/>
            <a:ext cx="4768070" cy="0"/>
          </a:xfrm>
          <a:prstGeom prst="line">
            <a:avLst/>
          </a:prstGeom>
          <a:ln w="8573">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61" name="文本框 60">
            <a:extLst>
              <a:ext uri="{FF2B5EF4-FFF2-40B4-BE49-F238E27FC236}">
                <a16:creationId xmlns:a16="http://schemas.microsoft.com/office/drawing/2014/main" id="{7331972A-119F-6614-DE67-1557A1F3EBBD}"/>
              </a:ext>
            </a:extLst>
          </p:cNvPr>
          <p:cNvSpPr txBox="1"/>
          <p:nvPr/>
        </p:nvSpPr>
        <p:spPr>
          <a:xfrm>
            <a:off x="5278595" y="2879619"/>
            <a:ext cx="2384782" cy="1098762"/>
          </a:xfrm>
          <a:prstGeom prst="rect">
            <a:avLst/>
          </a:prstGeom>
          <a:noFill/>
          <a:effectLst/>
        </p:spPr>
        <p:txBody>
          <a:bodyPr wrap="square" lIns="82296" tIns="41148" rIns="82296" bIns="41148" rtlCol="0">
            <a:spAutoFit/>
          </a:bodyPr>
          <a:lstStyle/>
          <a:p>
            <a:pPr algn="ctr"/>
            <a:r>
              <a:rPr lang="en-US" altLang="zh-CN" sz="6600" dirty="0">
                <a:latin typeface="+mn-ea"/>
              </a:rPr>
              <a:t>02</a:t>
            </a:r>
            <a:endParaRPr lang="zh-CN" altLang="en-US" sz="6600" dirty="0">
              <a:latin typeface="+mn-ea"/>
            </a:endParaRPr>
          </a:p>
        </p:txBody>
      </p:sp>
      <p:sp>
        <p:nvSpPr>
          <p:cNvPr id="63" name="文本框 6">
            <a:extLst>
              <a:ext uri="{FF2B5EF4-FFF2-40B4-BE49-F238E27FC236}">
                <a16:creationId xmlns:a16="http://schemas.microsoft.com/office/drawing/2014/main" id="{44D6348A-92F3-7C46-14CD-0C53D3A1909B}"/>
              </a:ext>
            </a:extLst>
          </p:cNvPr>
          <p:cNvSpPr txBox="1">
            <a:spLocks noChangeArrowheads="1"/>
          </p:cNvSpPr>
          <p:nvPr/>
        </p:nvSpPr>
        <p:spPr bwMode="auto">
          <a:xfrm>
            <a:off x="7126285" y="4533756"/>
            <a:ext cx="1018997" cy="525978"/>
          </a:xfrm>
          <a:prstGeom prst="rect">
            <a:avLst/>
          </a:prstGeom>
          <a:noFill/>
          <a:effectLst/>
        </p:spPr>
        <p:txBody>
          <a:bodyPr wrap="none" lIns="82296" tIns="41148" rIns="82296" bIns="41148" rtlCol="0">
            <a:spAutoFit/>
          </a:bodyPr>
          <a:lstStyle>
            <a:defPPr>
              <a:defRPr lang="zh-CN"/>
            </a:defPPr>
            <a:lvl1pPr>
              <a:lnSpc>
                <a:spcPct val="120000"/>
              </a:lnSpc>
              <a:defRPr sz="3200">
                <a:latin typeface="OPPOSans R" panose="00020600040101010101" pitchFamily="18" charset="-122"/>
                <a:ea typeface="OPPOSans R" panose="00020600040101010101" pitchFamily="18" charset="-122"/>
                <a:cs typeface="OPPOSans R" panose="00020600040101010101" pitchFamily="18" charset="-122"/>
              </a:defRPr>
            </a:lvl1pPr>
            <a:lvl2pPr eaLnBrk="0" fontAlgn="base" hangingPunct="0">
              <a:lnSpc>
                <a:spcPct val="90000"/>
              </a:lnSpc>
              <a:spcBef>
                <a:spcPct val="0"/>
              </a:spcBef>
              <a:spcAft>
                <a:spcPct val="0"/>
              </a:spcAft>
              <a:defRPr sz="4400">
                <a:latin typeface="Calibri Light" charset="0"/>
                <a:ea typeface="宋体" pitchFamily="2" charset="-122"/>
              </a:defRPr>
            </a:lvl2pPr>
            <a:lvl3pPr eaLnBrk="0" fontAlgn="base" hangingPunct="0">
              <a:lnSpc>
                <a:spcPct val="90000"/>
              </a:lnSpc>
              <a:spcBef>
                <a:spcPct val="0"/>
              </a:spcBef>
              <a:spcAft>
                <a:spcPct val="0"/>
              </a:spcAft>
              <a:defRPr sz="4400">
                <a:latin typeface="Calibri Light" charset="0"/>
                <a:ea typeface="宋体" pitchFamily="2" charset="-122"/>
              </a:defRPr>
            </a:lvl3pPr>
            <a:lvl4pPr eaLnBrk="0" fontAlgn="base" hangingPunct="0">
              <a:lnSpc>
                <a:spcPct val="90000"/>
              </a:lnSpc>
              <a:spcBef>
                <a:spcPct val="0"/>
              </a:spcBef>
              <a:spcAft>
                <a:spcPct val="0"/>
              </a:spcAft>
              <a:defRPr sz="4400">
                <a:latin typeface="Calibri Light" charset="0"/>
                <a:ea typeface="宋体" pitchFamily="2" charset="-122"/>
              </a:defRPr>
            </a:lvl4pPr>
            <a:lvl5pPr eaLnBrk="0" fontAlgn="base" hangingPunct="0">
              <a:lnSpc>
                <a:spcPct val="90000"/>
              </a:lnSpc>
              <a:spcBef>
                <a:spcPct val="0"/>
              </a:spcBef>
              <a:spcAft>
                <a:spcPct val="0"/>
              </a:spcAft>
              <a:defRPr sz="4400">
                <a:latin typeface="Calibri Light" charset="0"/>
                <a:ea typeface="宋体" pitchFamily="2" charset="-122"/>
              </a:defRPr>
            </a:lvl5pPr>
            <a:lvl6pPr marL="457200" fontAlgn="base">
              <a:lnSpc>
                <a:spcPct val="90000"/>
              </a:lnSpc>
              <a:spcBef>
                <a:spcPct val="0"/>
              </a:spcBef>
              <a:spcAft>
                <a:spcPct val="0"/>
              </a:spcAft>
              <a:defRPr sz="4400">
                <a:latin typeface="Calibri Light" charset="0"/>
                <a:ea typeface="宋体" pitchFamily="2" charset="-122"/>
              </a:defRPr>
            </a:lvl6pPr>
            <a:lvl7pPr marL="914400" fontAlgn="base">
              <a:lnSpc>
                <a:spcPct val="90000"/>
              </a:lnSpc>
              <a:spcBef>
                <a:spcPct val="0"/>
              </a:spcBef>
              <a:spcAft>
                <a:spcPct val="0"/>
              </a:spcAft>
              <a:defRPr sz="4400">
                <a:latin typeface="Calibri Light" charset="0"/>
                <a:ea typeface="宋体" pitchFamily="2" charset="-122"/>
              </a:defRPr>
            </a:lvl7pPr>
            <a:lvl8pPr marL="1371600" fontAlgn="base">
              <a:lnSpc>
                <a:spcPct val="90000"/>
              </a:lnSpc>
              <a:spcBef>
                <a:spcPct val="0"/>
              </a:spcBef>
              <a:spcAft>
                <a:spcPct val="0"/>
              </a:spcAft>
              <a:defRPr sz="4400">
                <a:latin typeface="Calibri Light" charset="0"/>
                <a:ea typeface="宋体" pitchFamily="2" charset="-122"/>
              </a:defRPr>
            </a:lvl8pPr>
            <a:lvl9pPr marL="1828800" fontAlgn="base">
              <a:lnSpc>
                <a:spcPct val="90000"/>
              </a:lnSpc>
              <a:spcBef>
                <a:spcPct val="0"/>
              </a:spcBef>
              <a:spcAft>
                <a:spcPct val="0"/>
              </a:spcAft>
              <a:defRPr sz="4400">
                <a:latin typeface="Calibri Light" charset="0"/>
                <a:ea typeface="宋体" pitchFamily="2" charset="-122"/>
              </a:defRPr>
            </a:lvl9pPr>
          </a:lstStyle>
          <a:p>
            <a:r>
              <a:rPr lang="zh-CN" altLang="en-US" sz="2520" dirty="0">
                <a:latin typeface="+mn-ea"/>
                <a:ea typeface="+mn-ea"/>
              </a:rPr>
              <a:t>标题</a:t>
            </a:r>
            <a:r>
              <a:rPr lang="en-US" altLang="zh-CN" sz="2520" dirty="0">
                <a:latin typeface="+mn-ea"/>
                <a:ea typeface="+mn-ea"/>
              </a:rPr>
              <a:t>3</a:t>
            </a:r>
            <a:endParaRPr lang="zh-CN" altLang="en-US" sz="2520" dirty="0">
              <a:latin typeface="+mn-ea"/>
              <a:ea typeface="+mn-ea"/>
            </a:endParaRPr>
          </a:p>
        </p:txBody>
      </p:sp>
      <p:cxnSp>
        <p:nvCxnSpPr>
          <p:cNvPr id="64" name="直接连接符 63">
            <a:extLst>
              <a:ext uri="{FF2B5EF4-FFF2-40B4-BE49-F238E27FC236}">
                <a16:creationId xmlns:a16="http://schemas.microsoft.com/office/drawing/2014/main" id="{FD68D9C9-0FBD-5DE4-F4A4-E9CB6A68EE49}"/>
              </a:ext>
            </a:extLst>
          </p:cNvPr>
          <p:cNvCxnSpPr>
            <a:cxnSpLocks/>
          </p:cNvCxnSpPr>
          <p:nvPr/>
        </p:nvCxnSpPr>
        <p:spPr>
          <a:xfrm flipH="1">
            <a:off x="6018934" y="5110093"/>
            <a:ext cx="4768070" cy="0"/>
          </a:xfrm>
          <a:prstGeom prst="line">
            <a:avLst/>
          </a:prstGeom>
          <a:ln w="8573">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a16="http://schemas.microsoft.com/office/drawing/2014/main" id="{31DDE6F0-311A-564C-F92C-47CEDCA56B3F}"/>
              </a:ext>
            </a:extLst>
          </p:cNvPr>
          <p:cNvSpPr txBox="1"/>
          <p:nvPr/>
        </p:nvSpPr>
        <p:spPr>
          <a:xfrm>
            <a:off x="5278595" y="4125197"/>
            <a:ext cx="2384782" cy="1098762"/>
          </a:xfrm>
          <a:prstGeom prst="rect">
            <a:avLst/>
          </a:prstGeom>
          <a:noFill/>
          <a:effectLst/>
        </p:spPr>
        <p:txBody>
          <a:bodyPr wrap="square" lIns="82296" tIns="41148" rIns="82296" bIns="41148" rtlCol="0">
            <a:spAutoFit/>
          </a:bodyPr>
          <a:lstStyle/>
          <a:p>
            <a:pPr algn="ctr"/>
            <a:r>
              <a:rPr lang="en-US" altLang="zh-CN" sz="6600" dirty="0">
                <a:latin typeface="+mn-ea"/>
              </a:rPr>
              <a:t>03</a:t>
            </a:r>
            <a:endParaRPr lang="zh-CN" altLang="en-US" sz="6600" dirty="0">
              <a:latin typeface="+mn-ea"/>
            </a:endParaRPr>
          </a:p>
        </p:txBody>
      </p:sp>
      <p:grpSp>
        <p:nvGrpSpPr>
          <p:cNvPr id="78" name="组合 77">
            <a:extLst>
              <a:ext uri="{FF2B5EF4-FFF2-40B4-BE49-F238E27FC236}">
                <a16:creationId xmlns:a16="http://schemas.microsoft.com/office/drawing/2014/main" id="{8FD231F2-49D5-1AA8-FDC8-036D3A01E7B9}"/>
              </a:ext>
            </a:extLst>
          </p:cNvPr>
          <p:cNvGrpSpPr/>
          <p:nvPr/>
        </p:nvGrpSpPr>
        <p:grpSpPr>
          <a:xfrm>
            <a:off x="1344697" y="1866665"/>
            <a:ext cx="4464799" cy="2169496"/>
            <a:chOff x="2463213" y="1075426"/>
            <a:chExt cx="4464799" cy="2169496"/>
          </a:xfrm>
        </p:grpSpPr>
        <p:sp>
          <p:nvSpPr>
            <p:cNvPr id="79" name="弧形 78">
              <a:extLst>
                <a:ext uri="{FF2B5EF4-FFF2-40B4-BE49-F238E27FC236}">
                  <a16:creationId xmlns:a16="http://schemas.microsoft.com/office/drawing/2014/main" id="{04191A18-CD2B-C35D-E2A3-6FC249047578}"/>
                </a:ext>
              </a:extLst>
            </p:cNvPr>
            <p:cNvSpPr/>
            <p:nvPr/>
          </p:nvSpPr>
          <p:spPr>
            <a:xfrm rot="15512081" flipV="1">
              <a:off x="4742561" y="502079"/>
              <a:ext cx="1428525" cy="2575220"/>
            </a:xfrm>
            <a:prstGeom prst="arc">
              <a:avLst>
                <a:gd name="adj1" fmla="val 14655188"/>
                <a:gd name="adj2" fmla="val 2458766"/>
              </a:avLst>
            </a:prstGeom>
            <a:ln w="12700">
              <a:gradFill flip="none" rotWithShape="1">
                <a:gsLst>
                  <a:gs pos="0">
                    <a:schemeClr val="accent1">
                      <a:lumMod val="5000"/>
                      <a:lumOff val="95000"/>
                      <a:alpha val="0"/>
                    </a:schemeClr>
                  </a:gs>
                  <a:gs pos="52000">
                    <a:schemeClr val="accent1">
                      <a:lumMod val="45000"/>
                      <a:lumOff val="55000"/>
                    </a:schemeClr>
                  </a:gs>
                  <a:gs pos="100000">
                    <a:srgbClr val="F34023"/>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nvGrpSpPr>
            <p:cNvPr id="80" name="组合 79">
              <a:extLst>
                <a:ext uri="{FF2B5EF4-FFF2-40B4-BE49-F238E27FC236}">
                  <a16:creationId xmlns:a16="http://schemas.microsoft.com/office/drawing/2014/main" id="{FBB9572D-864B-1FFA-016F-891528A229D7}"/>
                </a:ext>
              </a:extLst>
            </p:cNvPr>
            <p:cNvGrpSpPr/>
            <p:nvPr/>
          </p:nvGrpSpPr>
          <p:grpSpPr>
            <a:xfrm>
              <a:off x="2463213" y="1358638"/>
              <a:ext cx="4464799" cy="1886284"/>
              <a:chOff x="2463213" y="1358638"/>
              <a:chExt cx="4464799" cy="1886284"/>
            </a:xfrm>
          </p:grpSpPr>
          <p:sp>
            <p:nvSpPr>
              <p:cNvPr id="81" name="弧形 80">
                <a:extLst>
                  <a:ext uri="{FF2B5EF4-FFF2-40B4-BE49-F238E27FC236}">
                    <a16:creationId xmlns:a16="http://schemas.microsoft.com/office/drawing/2014/main" id="{E34A48F4-C68F-60C9-6A6C-8F21C8D429CA}"/>
                  </a:ext>
                </a:extLst>
              </p:cNvPr>
              <p:cNvSpPr/>
              <p:nvPr/>
            </p:nvSpPr>
            <p:spPr>
              <a:xfrm rot="3943860" flipV="1">
                <a:off x="3752471" y="69380"/>
                <a:ext cx="1886284" cy="4464799"/>
              </a:xfrm>
              <a:prstGeom prst="arc">
                <a:avLst>
                  <a:gd name="adj1" fmla="val 14418563"/>
                  <a:gd name="adj2" fmla="val 2661586"/>
                </a:avLst>
              </a:prstGeom>
              <a:ln w="12700">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rgbClr val="F34023"/>
                    </a:gs>
                  </a:gsLst>
                  <a:path path="circle">
                    <a:fillToRect r="100000" b="100000"/>
                  </a:path>
                  <a:tileRect l="-100000" t="-10000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82" name="任意多边形: 形状 81">
                <a:extLst>
                  <a:ext uri="{FF2B5EF4-FFF2-40B4-BE49-F238E27FC236}">
                    <a16:creationId xmlns:a16="http://schemas.microsoft.com/office/drawing/2014/main" id="{601AEB7A-52F5-EEE9-190C-648410E7CD06}"/>
                  </a:ext>
                </a:extLst>
              </p:cNvPr>
              <p:cNvSpPr/>
              <p:nvPr/>
            </p:nvSpPr>
            <p:spPr>
              <a:xfrm rot="20902060">
                <a:off x="5642593" y="2176744"/>
                <a:ext cx="710777" cy="549991"/>
              </a:xfrm>
              <a:custGeom>
                <a:avLst/>
                <a:gdLst>
                  <a:gd name="connsiteX0" fmla="*/ 1116463 w 2002302"/>
                  <a:gd name="connsiteY0" fmla="*/ 137 h 1607482"/>
                  <a:gd name="connsiteX1" fmla="*/ 687838 w 2002302"/>
                  <a:gd name="connsiteY1" fmla="*/ 585925 h 1607482"/>
                  <a:gd name="connsiteX2" fmla="*/ 2038 w 2002302"/>
                  <a:gd name="connsiteY2" fmla="*/ 635931 h 1607482"/>
                  <a:gd name="connsiteX3" fmla="*/ 923581 w 2002302"/>
                  <a:gd name="connsiteY3" fmla="*/ 821669 h 1607482"/>
                  <a:gd name="connsiteX4" fmla="*/ 1130750 w 2002302"/>
                  <a:gd name="connsiteY4" fmla="*/ 1607481 h 1607482"/>
                  <a:gd name="connsiteX5" fmla="*/ 1202188 w 2002302"/>
                  <a:gd name="connsiteY5" fmla="*/ 828812 h 1607482"/>
                  <a:gd name="connsiteX6" fmla="*/ 2002288 w 2002302"/>
                  <a:gd name="connsiteY6" fmla="*/ 785950 h 1607482"/>
                  <a:gd name="connsiteX7" fmla="*/ 1180756 w 2002302"/>
                  <a:gd name="connsiteY7" fmla="*/ 643075 h 1607482"/>
                  <a:gd name="connsiteX8" fmla="*/ 1116463 w 2002302"/>
                  <a:gd name="connsiteY8" fmla="*/ 137 h 1607482"/>
                  <a:gd name="connsiteX0" fmla="*/ 1116463 w 2002303"/>
                  <a:gd name="connsiteY0" fmla="*/ 137 h 1736070"/>
                  <a:gd name="connsiteX1" fmla="*/ 687838 w 2002303"/>
                  <a:gd name="connsiteY1" fmla="*/ 585925 h 1736070"/>
                  <a:gd name="connsiteX2" fmla="*/ 2038 w 2002303"/>
                  <a:gd name="connsiteY2" fmla="*/ 635931 h 1736070"/>
                  <a:gd name="connsiteX3" fmla="*/ 923581 w 2002303"/>
                  <a:gd name="connsiteY3" fmla="*/ 821669 h 1736070"/>
                  <a:gd name="connsiteX4" fmla="*/ 987875 w 2002303"/>
                  <a:gd name="connsiteY4" fmla="*/ 1736069 h 1736070"/>
                  <a:gd name="connsiteX5" fmla="*/ 1202188 w 2002303"/>
                  <a:gd name="connsiteY5" fmla="*/ 828812 h 1736070"/>
                  <a:gd name="connsiteX6" fmla="*/ 2002288 w 2002303"/>
                  <a:gd name="connsiteY6" fmla="*/ 785950 h 1736070"/>
                  <a:gd name="connsiteX7" fmla="*/ 1180756 w 2002303"/>
                  <a:gd name="connsiteY7" fmla="*/ 643075 h 1736070"/>
                  <a:gd name="connsiteX8" fmla="*/ 1116463 w 2002303"/>
                  <a:gd name="connsiteY8" fmla="*/ 137 h 1736070"/>
                  <a:gd name="connsiteX0" fmla="*/ 1114876 w 2000716"/>
                  <a:gd name="connsiteY0" fmla="*/ 137 h 1736388"/>
                  <a:gd name="connsiteX1" fmla="*/ 686251 w 2000716"/>
                  <a:gd name="connsiteY1" fmla="*/ 585925 h 1736388"/>
                  <a:gd name="connsiteX2" fmla="*/ 451 w 2000716"/>
                  <a:gd name="connsiteY2" fmla="*/ 635931 h 1736388"/>
                  <a:gd name="connsiteX3" fmla="*/ 793406 w 2000716"/>
                  <a:gd name="connsiteY3" fmla="*/ 928825 h 1736388"/>
                  <a:gd name="connsiteX4" fmla="*/ 986288 w 2000716"/>
                  <a:gd name="connsiteY4" fmla="*/ 1736069 h 1736388"/>
                  <a:gd name="connsiteX5" fmla="*/ 1200601 w 2000716"/>
                  <a:gd name="connsiteY5" fmla="*/ 828812 h 1736388"/>
                  <a:gd name="connsiteX6" fmla="*/ 2000701 w 2000716"/>
                  <a:gd name="connsiteY6" fmla="*/ 785950 h 1736388"/>
                  <a:gd name="connsiteX7" fmla="*/ 1179169 w 2000716"/>
                  <a:gd name="connsiteY7" fmla="*/ 643075 h 1736388"/>
                  <a:gd name="connsiteX8" fmla="*/ 1114876 w 2000716"/>
                  <a:gd name="connsiteY8" fmla="*/ 137 h 1736388"/>
                  <a:gd name="connsiteX0" fmla="*/ 1114876 w 2000716"/>
                  <a:gd name="connsiteY0" fmla="*/ 137 h 1736388"/>
                  <a:gd name="connsiteX1" fmla="*/ 686251 w 2000716"/>
                  <a:gd name="connsiteY1" fmla="*/ 585925 h 1736388"/>
                  <a:gd name="connsiteX2" fmla="*/ 451 w 2000716"/>
                  <a:gd name="connsiteY2" fmla="*/ 635931 h 1736388"/>
                  <a:gd name="connsiteX3" fmla="*/ 793406 w 2000716"/>
                  <a:gd name="connsiteY3" fmla="*/ 928825 h 1736388"/>
                  <a:gd name="connsiteX4" fmla="*/ 986288 w 2000716"/>
                  <a:gd name="connsiteY4" fmla="*/ 1736069 h 1736388"/>
                  <a:gd name="connsiteX5" fmla="*/ 1200601 w 2000716"/>
                  <a:gd name="connsiteY5" fmla="*/ 828812 h 1736388"/>
                  <a:gd name="connsiteX6" fmla="*/ 2000701 w 2000716"/>
                  <a:gd name="connsiteY6" fmla="*/ 750231 h 1736388"/>
                  <a:gd name="connsiteX7" fmla="*/ 1179169 w 2000716"/>
                  <a:gd name="connsiteY7" fmla="*/ 643075 h 1736388"/>
                  <a:gd name="connsiteX8" fmla="*/ 1114876 w 2000716"/>
                  <a:gd name="connsiteY8" fmla="*/ 137 h 1736388"/>
                  <a:gd name="connsiteX0" fmla="*/ 1114876 w 2000717"/>
                  <a:gd name="connsiteY0" fmla="*/ 137 h 1736075"/>
                  <a:gd name="connsiteX1" fmla="*/ 686251 w 2000717"/>
                  <a:gd name="connsiteY1" fmla="*/ 585925 h 1736075"/>
                  <a:gd name="connsiteX2" fmla="*/ 451 w 2000717"/>
                  <a:gd name="connsiteY2" fmla="*/ 635931 h 1736075"/>
                  <a:gd name="connsiteX3" fmla="*/ 793406 w 2000717"/>
                  <a:gd name="connsiteY3" fmla="*/ 928825 h 1736075"/>
                  <a:gd name="connsiteX4" fmla="*/ 986288 w 2000717"/>
                  <a:gd name="connsiteY4" fmla="*/ 1736069 h 1736075"/>
                  <a:gd name="connsiteX5" fmla="*/ 1243464 w 2000717"/>
                  <a:gd name="connsiteY5" fmla="*/ 943112 h 1736075"/>
                  <a:gd name="connsiteX6" fmla="*/ 2000701 w 2000717"/>
                  <a:gd name="connsiteY6" fmla="*/ 750231 h 1736075"/>
                  <a:gd name="connsiteX7" fmla="*/ 1179169 w 2000717"/>
                  <a:gd name="connsiteY7" fmla="*/ 643075 h 1736075"/>
                  <a:gd name="connsiteX8" fmla="*/ 1114876 w 2000717"/>
                  <a:gd name="connsiteY8" fmla="*/ 137 h 1736075"/>
                  <a:gd name="connsiteX0" fmla="*/ 1114876 w 2000717"/>
                  <a:gd name="connsiteY0" fmla="*/ 3 h 1735941"/>
                  <a:gd name="connsiteX1" fmla="*/ 686251 w 2000717"/>
                  <a:gd name="connsiteY1" fmla="*/ 585791 h 1735941"/>
                  <a:gd name="connsiteX2" fmla="*/ 451 w 2000717"/>
                  <a:gd name="connsiteY2" fmla="*/ 635797 h 1735941"/>
                  <a:gd name="connsiteX3" fmla="*/ 793406 w 2000717"/>
                  <a:gd name="connsiteY3" fmla="*/ 928691 h 1735941"/>
                  <a:gd name="connsiteX4" fmla="*/ 986288 w 2000717"/>
                  <a:gd name="connsiteY4" fmla="*/ 1735935 h 1735941"/>
                  <a:gd name="connsiteX5" fmla="*/ 1243464 w 2000717"/>
                  <a:gd name="connsiteY5" fmla="*/ 942978 h 1735941"/>
                  <a:gd name="connsiteX6" fmla="*/ 2000701 w 2000717"/>
                  <a:gd name="connsiteY6" fmla="*/ 750097 h 1735941"/>
                  <a:gd name="connsiteX7" fmla="*/ 1264894 w 2000717"/>
                  <a:gd name="connsiteY7" fmla="*/ 578647 h 1735941"/>
                  <a:gd name="connsiteX8" fmla="*/ 1114876 w 2000717"/>
                  <a:gd name="connsiteY8" fmla="*/ 3 h 1735941"/>
                  <a:gd name="connsiteX0" fmla="*/ 1029139 w 2000705"/>
                  <a:gd name="connsiteY0" fmla="*/ 1 h 1907389"/>
                  <a:gd name="connsiteX1" fmla="*/ 686239 w 2000705"/>
                  <a:gd name="connsiteY1" fmla="*/ 757239 h 1907389"/>
                  <a:gd name="connsiteX2" fmla="*/ 439 w 2000705"/>
                  <a:gd name="connsiteY2" fmla="*/ 807245 h 1907389"/>
                  <a:gd name="connsiteX3" fmla="*/ 793394 w 2000705"/>
                  <a:gd name="connsiteY3" fmla="*/ 1100139 h 1907389"/>
                  <a:gd name="connsiteX4" fmla="*/ 986276 w 2000705"/>
                  <a:gd name="connsiteY4" fmla="*/ 1907383 h 1907389"/>
                  <a:gd name="connsiteX5" fmla="*/ 1243452 w 2000705"/>
                  <a:gd name="connsiteY5" fmla="*/ 1114426 h 1907389"/>
                  <a:gd name="connsiteX6" fmla="*/ 2000689 w 2000705"/>
                  <a:gd name="connsiteY6" fmla="*/ 921545 h 1907389"/>
                  <a:gd name="connsiteX7" fmla="*/ 1264882 w 2000705"/>
                  <a:gd name="connsiteY7" fmla="*/ 750095 h 1907389"/>
                  <a:gd name="connsiteX8" fmla="*/ 1029139 w 2000705"/>
                  <a:gd name="connsiteY8" fmla="*/ 1 h 1907389"/>
                  <a:gd name="connsiteX0" fmla="*/ 1029112 w 2000678"/>
                  <a:gd name="connsiteY0" fmla="*/ 1 h 1907389"/>
                  <a:gd name="connsiteX1" fmla="*/ 907668 w 2000678"/>
                  <a:gd name="connsiteY1" fmla="*/ 757239 h 1907389"/>
                  <a:gd name="connsiteX2" fmla="*/ 412 w 2000678"/>
                  <a:gd name="connsiteY2" fmla="*/ 807245 h 1907389"/>
                  <a:gd name="connsiteX3" fmla="*/ 793367 w 2000678"/>
                  <a:gd name="connsiteY3" fmla="*/ 1100139 h 1907389"/>
                  <a:gd name="connsiteX4" fmla="*/ 986249 w 2000678"/>
                  <a:gd name="connsiteY4" fmla="*/ 1907383 h 1907389"/>
                  <a:gd name="connsiteX5" fmla="*/ 1243425 w 2000678"/>
                  <a:gd name="connsiteY5" fmla="*/ 1114426 h 1907389"/>
                  <a:gd name="connsiteX6" fmla="*/ 2000662 w 2000678"/>
                  <a:gd name="connsiteY6" fmla="*/ 921545 h 1907389"/>
                  <a:gd name="connsiteX7" fmla="*/ 1264855 w 2000678"/>
                  <a:gd name="connsiteY7" fmla="*/ 750095 h 1907389"/>
                  <a:gd name="connsiteX8" fmla="*/ 1029112 w 2000678"/>
                  <a:gd name="connsiteY8" fmla="*/ 1 h 1907389"/>
                  <a:gd name="connsiteX0" fmla="*/ 1029112 w 2000678"/>
                  <a:gd name="connsiteY0" fmla="*/ 1 h 1907389"/>
                  <a:gd name="connsiteX1" fmla="*/ 907668 w 2000678"/>
                  <a:gd name="connsiteY1" fmla="*/ 757239 h 1907389"/>
                  <a:gd name="connsiteX2" fmla="*/ 412 w 2000678"/>
                  <a:gd name="connsiteY2" fmla="*/ 807245 h 1907389"/>
                  <a:gd name="connsiteX3" fmla="*/ 793367 w 2000678"/>
                  <a:gd name="connsiteY3" fmla="*/ 1100139 h 1907389"/>
                  <a:gd name="connsiteX4" fmla="*/ 986249 w 2000678"/>
                  <a:gd name="connsiteY4" fmla="*/ 1907383 h 1907389"/>
                  <a:gd name="connsiteX5" fmla="*/ 1243425 w 2000678"/>
                  <a:gd name="connsiteY5" fmla="*/ 1114426 h 1907389"/>
                  <a:gd name="connsiteX6" fmla="*/ 2000662 w 2000678"/>
                  <a:gd name="connsiteY6" fmla="*/ 921545 h 1907389"/>
                  <a:gd name="connsiteX7" fmla="*/ 1207705 w 2000678"/>
                  <a:gd name="connsiteY7" fmla="*/ 750095 h 1907389"/>
                  <a:gd name="connsiteX8" fmla="*/ 1029112 w 2000678"/>
                  <a:gd name="connsiteY8" fmla="*/ 1 h 1907389"/>
                  <a:gd name="connsiteX0" fmla="*/ 1029113 w 2000679"/>
                  <a:gd name="connsiteY0" fmla="*/ 1 h 1735941"/>
                  <a:gd name="connsiteX1" fmla="*/ 907669 w 2000679"/>
                  <a:gd name="connsiteY1" fmla="*/ 757239 h 1735941"/>
                  <a:gd name="connsiteX2" fmla="*/ 413 w 2000679"/>
                  <a:gd name="connsiteY2" fmla="*/ 807245 h 1735941"/>
                  <a:gd name="connsiteX3" fmla="*/ 793368 w 2000679"/>
                  <a:gd name="connsiteY3" fmla="*/ 1100139 h 1735941"/>
                  <a:gd name="connsiteX4" fmla="*/ 1007682 w 2000679"/>
                  <a:gd name="connsiteY4" fmla="*/ 1735933 h 1735941"/>
                  <a:gd name="connsiteX5" fmla="*/ 1243426 w 2000679"/>
                  <a:gd name="connsiteY5" fmla="*/ 1114426 h 1735941"/>
                  <a:gd name="connsiteX6" fmla="*/ 2000663 w 2000679"/>
                  <a:gd name="connsiteY6" fmla="*/ 921545 h 1735941"/>
                  <a:gd name="connsiteX7" fmla="*/ 1207706 w 2000679"/>
                  <a:gd name="connsiteY7" fmla="*/ 750095 h 1735941"/>
                  <a:gd name="connsiteX8" fmla="*/ 1029113 w 2000679"/>
                  <a:gd name="connsiteY8" fmla="*/ 1 h 1735941"/>
                  <a:gd name="connsiteX0" fmla="*/ 1072461 w 2000679"/>
                  <a:gd name="connsiteY0" fmla="*/ 4 h 1599150"/>
                  <a:gd name="connsiteX1" fmla="*/ 907669 w 2000679"/>
                  <a:gd name="connsiteY1" fmla="*/ 620448 h 1599150"/>
                  <a:gd name="connsiteX2" fmla="*/ 413 w 2000679"/>
                  <a:gd name="connsiteY2" fmla="*/ 670454 h 1599150"/>
                  <a:gd name="connsiteX3" fmla="*/ 793368 w 2000679"/>
                  <a:gd name="connsiteY3" fmla="*/ 963348 h 1599150"/>
                  <a:gd name="connsiteX4" fmla="*/ 1007682 w 2000679"/>
                  <a:gd name="connsiteY4" fmla="*/ 1599142 h 1599150"/>
                  <a:gd name="connsiteX5" fmla="*/ 1243426 w 2000679"/>
                  <a:gd name="connsiteY5" fmla="*/ 977635 h 1599150"/>
                  <a:gd name="connsiteX6" fmla="*/ 2000663 w 2000679"/>
                  <a:gd name="connsiteY6" fmla="*/ 784754 h 1599150"/>
                  <a:gd name="connsiteX7" fmla="*/ 1207706 w 2000679"/>
                  <a:gd name="connsiteY7" fmla="*/ 613304 h 1599150"/>
                  <a:gd name="connsiteX8" fmla="*/ 1072461 w 2000679"/>
                  <a:gd name="connsiteY8" fmla="*/ 4 h 1599150"/>
                  <a:gd name="connsiteX0" fmla="*/ 1072463 w 2000679"/>
                  <a:gd name="connsiteY0" fmla="*/ 4 h 1555171"/>
                  <a:gd name="connsiteX1" fmla="*/ 907671 w 2000679"/>
                  <a:gd name="connsiteY1" fmla="*/ 620448 h 1555171"/>
                  <a:gd name="connsiteX2" fmla="*/ 415 w 2000679"/>
                  <a:gd name="connsiteY2" fmla="*/ 670454 h 1555171"/>
                  <a:gd name="connsiteX3" fmla="*/ 793370 w 2000679"/>
                  <a:gd name="connsiteY3" fmla="*/ 963348 h 1555171"/>
                  <a:gd name="connsiteX4" fmla="*/ 1015220 w 2000679"/>
                  <a:gd name="connsiteY4" fmla="*/ 1555161 h 1555171"/>
                  <a:gd name="connsiteX5" fmla="*/ 1243428 w 2000679"/>
                  <a:gd name="connsiteY5" fmla="*/ 977635 h 1555171"/>
                  <a:gd name="connsiteX6" fmla="*/ 2000665 w 2000679"/>
                  <a:gd name="connsiteY6" fmla="*/ 784754 h 1555171"/>
                  <a:gd name="connsiteX7" fmla="*/ 1207708 w 2000679"/>
                  <a:gd name="connsiteY7" fmla="*/ 613304 h 1555171"/>
                  <a:gd name="connsiteX8" fmla="*/ 1072463 w 2000679"/>
                  <a:gd name="connsiteY8" fmla="*/ 4 h 155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679" h="1555171">
                    <a:moveTo>
                      <a:pt x="1072463" y="4"/>
                    </a:moveTo>
                    <a:cubicBezTo>
                      <a:pt x="1022457" y="1195"/>
                      <a:pt x="1086346" y="508706"/>
                      <a:pt x="907671" y="620448"/>
                    </a:cubicBezTo>
                    <a:cubicBezTo>
                      <a:pt x="728996" y="732190"/>
                      <a:pt x="19465" y="613304"/>
                      <a:pt x="415" y="670454"/>
                    </a:cubicBezTo>
                    <a:cubicBezTo>
                      <a:pt x="-18635" y="727604"/>
                      <a:pt x="624236" y="815897"/>
                      <a:pt x="793370" y="963348"/>
                    </a:cubicBezTo>
                    <a:cubicBezTo>
                      <a:pt x="962504" y="1110799"/>
                      <a:pt x="940210" y="1552780"/>
                      <a:pt x="1015220" y="1555161"/>
                    </a:cubicBezTo>
                    <a:cubicBezTo>
                      <a:pt x="1090230" y="1557542"/>
                      <a:pt x="1079187" y="1106036"/>
                      <a:pt x="1243428" y="977635"/>
                    </a:cubicBezTo>
                    <a:cubicBezTo>
                      <a:pt x="1407669" y="849234"/>
                      <a:pt x="2004237" y="815710"/>
                      <a:pt x="2000665" y="784754"/>
                    </a:cubicBezTo>
                    <a:cubicBezTo>
                      <a:pt x="1997093" y="753798"/>
                      <a:pt x="1362408" y="744096"/>
                      <a:pt x="1207708" y="613304"/>
                    </a:cubicBezTo>
                    <a:cubicBezTo>
                      <a:pt x="1053008" y="482512"/>
                      <a:pt x="1122469" y="-1187"/>
                      <a:pt x="1072463" y="4"/>
                    </a:cubicBezTo>
                    <a:close/>
                  </a:path>
                </a:pathLst>
              </a:custGeom>
              <a:gradFill flip="none" rotWithShape="1">
                <a:gsLst>
                  <a:gs pos="14000">
                    <a:srgbClr val="FF0000"/>
                  </a:gs>
                  <a:gs pos="100000">
                    <a:srgbClr val="F8917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5929454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5F54E5D0-F057-CAE7-7977-7FCEEE77A95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313709" y="0"/>
            <a:ext cx="9878291" cy="6858000"/>
          </a:xfrm>
          <a:custGeom>
            <a:avLst/>
            <a:gdLst>
              <a:gd name="connsiteX0" fmla="*/ 0 w 9878291"/>
              <a:gd name="connsiteY0" fmla="*/ 0 h 6858000"/>
              <a:gd name="connsiteX1" fmla="*/ 9878291 w 9878291"/>
              <a:gd name="connsiteY1" fmla="*/ 0 h 6858000"/>
              <a:gd name="connsiteX2" fmla="*/ 9878291 w 9878291"/>
              <a:gd name="connsiteY2" fmla="*/ 6858000 h 6858000"/>
              <a:gd name="connsiteX3" fmla="*/ 0 w 98782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878291" h="6858000">
                <a:moveTo>
                  <a:pt x="0" y="0"/>
                </a:moveTo>
                <a:lnTo>
                  <a:pt x="9878291" y="0"/>
                </a:lnTo>
                <a:lnTo>
                  <a:pt x="9878291" y="6858000"/>
                </a:lnTo>
                <a:lnTo>
                  <a:pt x="0" y="6858000"/>
                </a:lnTo>
                <a:close/>
              </a:path>
            </a:pathLst>
          </a:custGeom>
        </p:spPr>
      </p:pic>
      <p:pic>
        <p:nvPicPr>
          <p:cNvPr id="20" name="图片 19">
            <a:extLst>
              <a:ext uri="{FF2B5EF4-FFF2-40B4-BE49-F238E27FC236}">
                <a16:creationId xmlns:a16="http://schemas.microsoft.com/office/drawing/2014/main" id="{F82B74F6-6880-4C16-014F-2F77B5C68534}"/>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382122" y="1894876"/>
            <a:ext cx="4809878" cy="4963124"/>
          </a:xfrm>
          <a:custGeom>
            <a:avLst/>
            <a:gdLst>
              <a:gd name="connsiteX0" fmla="*/ 0 w 4809878"/>
              <a:gd name="connsiteY0" fmla="*/ 0 h 4963124"/>
              <a:gd name="connsiteX1" fmla="*/ 4809878 w 4809878"/>
              <a:gd name="connsiteY1" fmla="*/ 0 h 4963124"/>
              <a:gd name="connsiteX2" fmla="*/ 4809878 w 4809878"/>
              <a:gd name="connsiteY2" fmla="*/ 4963124 h 4963124"/>
              <a:gd name="connsiteX3" fmla="*/ 0 w 4809878"/>
              <a:gd name="connsiteY3" fmla="*/ 4963124 h 4963124"/>
            </a:gdLst>
            <a:ahLst/>
            <a:cxnLst>
              <a:cxn ang="0">
                <a:pos x="connsiteX0" y="connsiteY0"/>
              </a:cxn>
              <a:cxn ang="0">
                <a:pos x="connsiteX1" y="connsiteY1"/>
              </a:cxn>
              <a:cxn ang="0">
                <a:pos x="connsiteX2" y="connsiteY2"/>
              </a:cxn>
              <a:cxn ang="0">
                <a:pos x="connsiteX3" y="connsiteY3"/>
              </a:cxn>
            </a:cxnLst>
            <a:rect l="l" t="t" r="r" b="b"/>
            <a:pathLst>
              <a:path w="4809878" h="4963124">
                <a:moveTo>
                  <a:pt x="0" y="0"/>
                </a:moveTo>
                <a:lnTo>
                  <a:pt x="4809878" y="0"/>
                </a:lnTo>
                <a:lnTo>
                  <a:pt x="4809878" y="4963124"/>
                </a:lnTo>
                <a:lnTo>
                  <a:pt x="0" y="4963124"/>
                </a:lnTo>
                <a:close/>
              </a:path>
            </a:pathLst>
          </a:custGeom>
        </p:spPr>
      </p:pic>
      <p:pic>
        <p:nvPicPr>
          <p:cNvPr id="12" name="图片 11">
            <a:extLst>
              <a:ext uri="{FF2B5EF4-FFF2-40B4-BE49-F238E27FC236}">
                <a16:creationId xmlns:a16="http://schemas.microsoft.com/office/drawing/2014/main" id="{3B761C68-09A6-A20A-CAAB-97EDC79B5BC9}"/>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 y="0"/>
            <a:ext cx="10262929" cy="6858000"/>
          </a:xfrm>
          <a:custGeom>
            <a:avLst/>
            <a:gdLst>
              <a:gd name="connsiteX0" fmla="*/ 0 w 10262929"/>
              <a:gd name="connsiteY0" fmla="*/ 0 h 6858000"/>
              <a:gd name="connsiteX1" fmla="*/ 10262929 w 10262929"/>
              <a:gd name="connsiteY1" fmla="*/ 0 h 6858000"/>
              <a:gd name="connsiteX2" fmla="*/ 10262929 w 10262929"/>
              <a:gd name="connsiteY2" fmla="*/ 6858000 h 6858000"/>
              <a:gd name="connsiteX3" fmla="*/ 0 w 1026292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262929" h="6858000">
                <a:moveTo>
                  <a:pt x="0" y="0"/>
                </a:moveTo>
                <a:lnTo>
                  <a:pt x="10262929" y="0"/>
                </a:lnTo>
                <a:lnTo>
                  <a:pt x="10262929" y="6858000"/>
                </a:lnTo>
                <a:lnTo>
                  <a:pt x="0" y="6858000"/>
                </a:lnTo>
                <a:close/>
              </a:path>
            </a:pathLst>
          </a:custGeom>
        </p:spPr>
      </p:pic>
      <p:pic>
        <p:nvPicPr>
          <p:cNvPr id="18" name="图片 17">
            <a:extLst>
              <a:ext uri="{FF2B5EF4-FFF2-40B4-BE49-F238E27FC236}">
                <a16:creationId xmlns:a16="http://schemas.microsoft.com/office/drawing/2014/main" id="{8BB2D857-6F4E-02C6-DD4D-C8F9F01B6E3E}"/>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0"/>
            <a:ext cx="9710134" cy="6858000"/>
          </a:xfrm>
          <a:custGeom>
            <a:avLst/>
            <a:gdLst>
              <a:gd name="connsiteX0" fmla="*/ 0 w 9710134"/>
              <a:gd name="connsiteY0" fmla="*/ 0 h 6858000"/>
              <a:gd name="connsiteX1" fmla="*/ 9710134 w 9710134"/>
              <a:gd name="connsiteY1" fmla="*/ 0 h 6858000"/>
              <a:gd name="connsiteX2" fmla="*/ 9710134 w 9710134"/>
              <a:gd name="connsiteY2" fmla="*/ 6858000 h 6858000"/>
              <a:gd name="connsiteX3" fmla="*/ 0 w 971013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710134" h="6858000">
                <a:moveTo>
                  <a:pt x="0" y="0"/>
                </a:moveTo>
                <a:lnTo>
                  <a:pt x="9710134" y="0"/>
                </a:lnTo>
                <a:lnTo>
                  <a:pt x="9710134" y="6858000"/>
                </a:lnTo>
                <a:lnTo>
                  <a:pt x="0" y="6858000"/>
                </a:lnTo>
                <a:close/>
              </a:path>
            </a:pathLst>
          </a:custGeom>
        </p:spPr>
      </p:pic>
      <p:grpSp>
        <p:nvGrpSpPr>
          <p:cNvPr id="2" name="组合 1">
            <a:extLst>
              <a:ext uri="{FF2B5EF4-FFF2-40B4-BE49-F238E27FC236}">
                <a16:creationId xmlns:a16="http://schemas.microsoft.com/office/drawing/2014/main" id="{90C69394-5CFF-A228-BA4B-711C52A01092}"/>
              </a:ext>
            </a:extLst>
          </p:cNvPr>
          <p:cNvGrpSpPr/>
          <p:nvPr/>
        </p:nvGrpSpPr>
        <p:grpSpPr>
          <a:xfrm>
            <a:off x="4082189" y="2120262"/>
            <a:ext cx="7333513" cy="3997806"/>
            <a:chOff x="4082189" y="2205105"/>
            <a:chExt cx="7333513" cy="3997806"/>
          </a:xfrm>
        </p:grpSpPr>
        <p:graphicFrame>
          <p:nvGraphicFramePr>
            <p:cNvPr id="45" name="图表 44">
              <a:extLst>
                <a:ext uri="{FF2B5EF4-FFF2-40B4-BE49-F238E27FC236}">
                  <a16:creationId xmlns:a16="http://schemas.microsoft.com/office/drawing/2014/main" id="{D146C46E-2FD7-3B5A-D6B9-429746C80E01}"/>
                </a:ext>
              </a:extLst>
            </p:cNvPr>
            <p:cNvGraphicFramePr/>
            <p:nvPr>
              <p:extLst>
                <p:ext uri="{D42A27DB-BD31-4B8C-83A1-F6EECF244321}">
                  <p14:modId xmlns:p14="http://schemas.microsoft.com/office/powerpoint/2010/main" val="4011886013"/>
                </p:ext>
              </p:extLst>
            </p:nvPr>
          </p:nvGraphicFramePr>
          <p:xfrm>
            <a:off x="4082189" y="2780555"/>
            <a:ext cx="3640169" cy="2885178"/>
          </p:xfrm>
          <a:graphic>
            <a:graphicData uri="http://schemas.openxmlformats.org/drawingml/2006/chart">
              <c:chart xmlns:c="http://schemas.openxmlformats.org/drawingml/2006/chart" xmlns:r="http://schemas.openxmlformats.org/officeDocument/2006/relationships" r:id="rId7"/>
            </a:graphicData>
          </a:graphic>
        </p:graphicFrame>
        <p:sp>
          <p:nvSpPr>
            <p:cNvPr id="53" name="文本框 52">
              <a:extLst>
                <a:ext uri="{FF2B5EF4-FFF2-40B4-BE49-F238E27FC236}">
                  <a16:creationId xmlns:a16="http://schemas.microsoft.com/office/drawing/2014/main" id="{9D3D075A-A4DE-36FF-D429-97FC40B22F0B}"/>
                </a:ext>
              </a:extLst>
            </p:cNvPr>
            <p:cNvSpPr txBox="1"/>
            <p:nvPr/>
          </p:nvSpPr>
          <p:spPr>
            <a:xfrm>
              <a:off x="4776614" y="5693202"/>
              <a:ext cx="2251318" cy="341919"/>
            </a:xfrm>
            <a:prstGeom prst="rect">
              <a:avLst/>
            </a:prstGeom>
            <a:noFill/>
            <a:effectLst/>
          </p:spPr>
          <p:txBody>
            <a:bodyPr wrap="square" lIns="64292" tIns="32146" rIns="64292" bIns="32146" rtlCol="0" anchor="ctr" anchorCtr="0">
              <a:spAutoFit/>
            </a:bodyPr>
            <a:lstStyle/>
            <a:p>
              <a:pPr algn="ctr"/>
              <a:r>
                <a:rPr lang="zh-CN" altLang="en-US" b="1" dirty="0">
                  <a:latin typeface="+mn-ea"/>
                </a:rPr>
                <a:t>平板</a:t>
              </a:r>
              <a:r>
                <a:rPr lang="en-US" altLang="zh-CN" b="1" dirty="0">
                  <a:latin typeface="+mn-ea"/>
                </a:rPr>
                <a:t>&lt;20</a:t>
              </a:r>
              <a:r>
                <a:rPr lang="zh-CN" altLang="en-US" b="1" dirty="0">
                  <a:latin typeface="+mn-ea"/>
                </a:rPr>
                <a:t>寸结算费用</a:t>
              </a:r>
            </a:p>
          </p:txBody>
        </p:sp>
        <p:sp>
          <p:nvSpPr>
            <p:cNvPr id="74" name="任意多边形: 形状 73">
              <a:extLst>
                <a:ext uri="{FF2B5EF4-FFF2-40B4-BE49-F238E27FC236}">
                  <a16:creationId xmlns:a16="http://schemas.microsoft.com/office/drawing/2014/main" id="{7AB7951A-DF0D-BA87-8986-E27E4DD5DE27}"/>
                </a:ext>
              </a:extLst>
            </p:cNvPr>
            <p:cNvSpPr/>
            <p:nvPr/>
          </p:nvSpPr>
          <p:spPr>
            <a:xfrm>
              <a:off x="4149972" y="2205105"/>
              <a:ext cx="3504603" cy="3997806"/>
            </a:xfrm>
            <a:custGeom>
              <a:avLst/>
              <a:gdLst>
                <a:gd name="connsiteX0" fmla="*/ 2114550 w 4229100"/>
                <a:gd name="connsiteY0" fmla="*/ 0 h 5669166"/>
                <a:gd name="connsiteX1" fmla="*/ 4218183 w 4229100"/>
                <a:gd name="connsiteY1" fmla="*/ 1898350 h 5669166"/>
                <a:gd name="connsiteX2" fmla="*/ 4223665 w 4229100"/>
                <a:gd name="connsiteY2" fmla="*/ 2006913 h 5669166"/>
                <a:gd name="connsiteX3" fmla="*/ 4229100 w 4229100"/>
                <a:gd name="connsiteY3" fmla="*/ 2033834 h 5669166"/>
                <a:gd name="connsiteX4" fmla="*/ 4229100 w 4229100"/>
                <a:gd name="connsiteY4" fmla="*/ 2114550 h 5669166"/>
                <a:gd name="connsiteX5" fmla="*/ 4229100 w 4229100"/>
                <a:gd name="connsiteY5" fmla="*/ 5513548 h 5669166"/>
                <a:gd name="connsiteX6" fmla="*/ 4073482 w 4229100"/>
                <a:gd name="connsiteY6" fmla="*/ 5669166 h 5669166"/>
                <a:gd name="connsiteX7" fmla="*/ 155618 w 4229100"/>
                <a:gd name="connsiteY7" fmla="*/ 5669166 h 5669166"/>
                <a:gd name="connsiteX8" fmla="*/ 0 w 4229100"/>
                <a:gd name="connsiteY8" fmla="*/ 5513548 h 5669166"/>
                <a:gd name="connsiteX9" fmla="*/ 0 w 4229100"/>
                <a:gd name="connsiteY9" fmla="*/ 2114550 h 5669166"/>
                <a:gd name="connsiteX10" fmla="*/ 0 w 4229100"/>
                <a:gd name="connsiteY10" fmla="*/ 2033834 h 5669166"/>
                <a:gd name="connsiteX11" fmla="*/ 5435 w 4229100"/>
                <a:gd name="connsiteY11" fmla="*/ 2006913 h 5669166"/>
                <a:gd name="connsiteX12" fmla="*/ 10917 w 4229100"/>
                <a:gd name="connsiteY12" fmla="*/ 1898350 h 5669166"/>
                <a:gd name="connsiteX13" fmla="*/ 2114550 w 4229100"/>
                <a:gd name="connsiteY13" fmla="*/ 0 h 5669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29100" h="5669166">
                  <a:moveTo>
                    <a:pt x="2114550" y="0"/>
                  </a:moveTo>
                  <a:cubicBezTo>
                    <a:pt x="3209395" y="0"/>
                    <a:pt x="4109897" y="832075"/>
                    <a:pt x="4218183" y="1898350"/>
                  </a:cubicBezTo>
                  <a:lnTo>
                    <a:pt x="4223665" y="2006913"/>
                  </a:lnTo>
                  <a:lnTo>
                    <a:pt x="4229100" y="2033834"/>
                  </a:lnTo>
                  <a:lnTo>
                    <a:pt x="4229100" y="2114550"/>
                  </a:lnTo>
                  <a:lnTo>
                    <a:pt x="4229100" y="5513548"/>
                  </a:lnTo>
                  <a:cubicBezTo>
                    <a:pt x="4229100" y="5599493"/>
                    <a:pt x="4159427" y="5669166"/>
                    <a:pt x="4073482" y="5669166"/>
                  </a:cubicBezTo>
                  <a:lnTo>
                    <a:pt x="155618" y="5669166"/>
                  </a:lnTo>
                  <a:cubicBezTo>
                    <a:pt x="69673" y="5669166"/>
                    <a:pt x="0" y="5599493"/>
                    <a:pt x="0" y="5513548"/>
                  </a:cubicBezTo>
                  <a:lnTo>
                    <a:pt x="0" y="2114550"/>
                  </a:lnTo>
                  <a:lnTo>
                    <a:pt x="0" y="2033834"/>
                  </a:lnTo>
                  <a:lnTo>
                    <a:pt x="5435" y="2006913"/>
                  </a:lnTo>
                  <a:lnTo>
                    <a:pt x="10917" y="1898350"/>
                  </a:lnTo>
                  <a:cubicBezTo>
                    <a:pt x="119203" y="832075"/>
                    <a:pt x="1019706" y="0"/>
                    <a:pt x="2114550" y="0"/>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2" name="组合 31">
              <a:extLst>
                <a:ext uri="{FF2B5EF4-FFF2-40B4-BE49-F238E27FC236}">
                  <a16:creationId xmlns:a16="http://schemas.microsoft.com/office/drawing/2014/main" id="{23C4D7F0-4770-4DC8-4E08-409503DEAA56}"/>
                </a:ext>
              </a:extLst>
            </p:cNvPr>
            <p:cNvGrpSpPr/>
            <p:nvPr/>
          </p:nvGrpSpPr>
          <p:grpSpPr>
            <a:xfrm>
              <a:off x="7775532" y="2213431"/>
              <a:ext cx="3640170" cy="3821690"/>
              <a:chOff x="7775532" y="2300515"/>
              <a:chExt cx="3640170" cy="3821690"/>
            </a:xfrm>
          </p:grpSpPr>
          <p:graphicFrame>
            <p:nvGraphicFramePr>
              <p:cNvPr id="49" name="图表 48">
                <a:extLst>
                  <a:ext uri="{FF2B5EF4-FFF2-40B4-BE49-F238E27FC236}">
                    <a16:creationId xmlns:a16="http://schemas.microsoft.com/office/drawing/2014/main" id="{E6B54FF6-7DB5-D081-4B7C-9ACD9C201FFF}"/>
                  </a:ext>
                </a:extLst>
              </p:cNvPr>
              <p:cNvGraphicFramePr/>
              <p:nvPr>
                <p:extLst>
                  <p:ext uri="{D42A27DB-BD31-4B8C-83A1-F6EECF244321}">
                    <p14:modId xmlns:p14="http://schemas.microsoft.com/office/powerpoint/2010/main" val="4153878524"/>
                  </p:ext>
                </p:extLst>
              </p:nvPr>
            </p:nvGraphicFramePr>
            <p:xfrm>
              <a:off x="7775532" y="2300515"/>
              <a:ext cx="3640170" cy="3523544"/>
            </p:xfrm>
            <a:graphic>
              <a:graphicData uri="http://schemas.openxmlformats.org/drawingml/2006/chart">
                <c:chart xmlns:c="http://schemas.openxmlformats.org/drawingml/2006/chart" xmlns:r="http://schemas.openxmlformats.org/officeDocument/2006/relationships" r:id="rId8"/>
              </a:graphicData>
            </a:graphic>
          </p:graphicFrame>
          <p:sp>
            <p:nvSpPr>
              <p:cNvPr id="30" name="文本框 29">
                <a:extLst>
                  <a:ext uri="{FF2B5EF4-FFF2-40B4-BE49-F238E27FC236}">
                    <a16:creationId xmlns:a16="http://schemas.microsoft.com/office/drawing/2014/main" id="{C341D6AE-2D82-852A-96A8-2694B56D18BF}"/>
                  </a:ext>
                </a:extLst>
              </p:cNvPr>
              <p:cNvSpPr txBox="1"/>
              <p:nvPr/>
            </p:nvSpPr>
            <p:spPr>
              <a:xfrm>
                <a:off x="8057451" y="5780286"/>
                <a:ext cx="3076332" cy="341919"/>
              </a:xfrm>
              <a:prstGeom prst="rect">
                <a:avLst/>
              </a:prstGeom>
              <a:noFill/>
              <a:effectLst/>
            </p:spPr>
            <p:txBody>
              <a:bodyPr wrap="square" lIns="64292" tIns="32146" rIns="64292" bIns="32146" rtlCol="0" anchor="ctr" anchorCtr="0">
                <a:spAutoFit/>
              </a:bodyPr>
              <a:lstStyle/>
              <a:p>
                <a:pPr algn="ctr"/>
                <a:r>
                  <a:rPr lang="en-US" altLang="zh-CN" b="1" dirty="0">
                    <a:latin typeface="+mn-ea"/>
                  </a:rPr>
                  <a:t>20</a:t>
                </a:r>
                <a:r>
                  <a:rPr lang="zh-CN" altLang="en-US" b="1" dirty="0">
                    <a:latin typeface="+mn-ea"/>
                  </a:rPr>
                  <a:t>寸≤平板≤</a:t>
                </a:r>
                <a:r>
                  <a:rPr lang="en-US" altLang="zh-CN" b="1" dirty="0">
                    <a:latin typeface="+mn-ea"/>
                  </a:rPr>
                  <a:t>25</a:t>
                </a:r>
                <a:r>
                  <a:rPr lang="zh-CN" altLang="en-US" b="1" dirty="0">
                    <a:latin typeface="+mn-ea"/>
                  </a:rPr>
                  <a:t>寸结算费用</a:t>
                </a:r>
              </a:p>
            </p:txBody>
          </p:sp>
        </p:grpSp>
        <p:sp>
          <p:nvSpPr>
            <p:cNvPr id="77" name="任意多边形: 形状 76">
              <a:extLst>
                <a:ext uri="{FF2B5EF4-FFF2-40B4-BE49-F238E27FC236}">
                  <a16:creationId xmlns:a16="http://schemas.microsoft.com/office/drawing/2014/main" id="{2DE3CB06-23F0-C9C1-CE17-0E02F7EFEE16}"/>
                </a:ext>
              </a:extLst>
            </p:cNvPr>
            <p:cNvSpPr/>
            <p:nvPr/>
          </p:nvSpPr>
          <p:spPr>
            <a:xfrm>
              <a:off x="7843315" y="2205105"/>
              <a:ext cx="3504603" cy="3997806"/>
            </a:xfrm>
            <a:custGeom>
              <a:avLst/>
              <a:gdLst>
                <a:gd name="connsiteX0" fmla="*/ 2114550 w 4229100"/>
                <a:gd name="connsiteY0" fmla="*/ 0 h 5669166"/>
                <a:gd name="connsiteX1" fmla="*/ 4218183 w 4229100"/>
                <a:gd name="connsiteY1" fmla="*/ 1898350 h 5669166"/>
                <a:gd name="connsiteX2" fmla="*/ 4223665 w 4229100"/>
                <a:gd name="connsiteY2" fmla="*/ 2006913 h 5669166"/>
                <a:gd name="connsiteX3" fmla="*/ 4229100 w 4229100"/>
                <a:gd name="connsiteY3" fmla="*/ 2033834 h 5669166"/>
                <a:gd name="connsiteX4" fmla="*/ 4229100 w 4229100"/>
                <a:gd name="connsiteY4" fmla="*/ 2114550 h 5669166"/>
                <a:gd name="connsiteX5" fmla="*/ 4229100 w 4229100"/>
                <a:gd name="connsiteY5" fmla="*/ 5513548 h 5669166"/>
                <a:gd name="connsiteX6" fmla="*/ 4073482 w 4229100"/>
                <a:gd name="connsiteY6" fmla="*/ 5669166 h 5669166"/>
                <a:gd name="connsiteX7" fmla="*/ 155618 w 4229100"/>
                <a:gd name="connsiteY7" fmla="*/ 5669166 h 5669166"/>
                <a:gd name="connsiteX8" fmla="*/ 0 w 4229100"/>
                <a:gd name="connsiteY8" fmla="*/ 5513548 h 5669166"/>
                <a:gd name="connsiteX9" fmla="*/ 0 w 4229100"/>
                <a:gd name="connsiteY9" fmla="*/ 2114550 h 5669166"/>
                <a:gd name="connsiteX10" fmla="*/ 0 w 4229100"/>
                <a:gd name="connsiteY10" fmla="*/ 2033834 h 5669166"/>
                <a:gd name="connsiteX11" fmla="*/ 5435 w 4229100"/>
                <a:gd name="connsiteY11" fmla="*/ 2006913 h 5669166"/>
                <a:gd name="connsiteX12" fmla="*/ 10917 w 4229100"/>
                <a:gd name="connsiteY12" fmla="*/ 1898350 h 5669166"/>
                <a:gd name="connsiteX13" fmla="*/ 2114550 w 4229100"/>
                <a:gd name="connsiteY13" fmla="*/ 0 h 5669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29100" h="5669166">
                  <a:moveTo>
                    <a:pt x="2114550" y="0"/>
                  </a:moveTo>
                  <a:cubicBezTo>
                    <a:pt x="3209395" y="0"/>
                    <a:pt x="4109897" y="832075"/>
                    <a:pt x="4218183" y="1898350"/>
                  </a:cubicBezTo>
                  <a:lnTo>
                    <a:pt x="4223665" y="2006913"/>
                  </a:lnTo>
                  <a:lnTo>
                    <a:pt x="4229100" y="2033834"/>
                  </a:lnTo>
                  <a:lnTo>
                    <a:pt x="4229100" y="2114550"/>
                  </a:lnTo>
                  <a:lnTo>
                    <a:pt x="4229100" y="5513548"/>
                  </a:lnTo>
                  <a:cubicBezTo>
                    <a:pt x="4229100" y="5599493"/>
                    <a:pt x="4159427" y="5669166"/>
                    <a:pt x="4073482" y="5669166"/>
                  </a:cubicBezTo>
                  <a:lnTo>
                    <a:pt x="155618" y="5669166"/>
                  </a:lnTo>
                  <a:cubicBezTo>
                    <a:pt x="69673" y="5669166"/>
                    <a:pt x="0" y="5599493"/>
                    <a:pt x="0" y="5513548"/>
                  </a:cubicBezTo>
                  <a:lnTo>
                    <a:pt x="0" y="2114550"/>
                  </a:lnTo>
                  <a:lnTo>
                    <a:pt x="0" y="2033834"/>
                  </a:lnTo>
                  <a:lnTo>
                    <a:pt x="5435" y="2006913"/>
                  </a:lnTo>
                  <a:lnTo>
                    <a:pt x="10917" y="1898350"/>
                  </a:lnTo>
                  <a:cubicBezTo>
                    <a:pt x="119203" y="832075"/>
                    <a:pt x="1019706" y="0"/>
                    <a:pt x="2114550" y="0"/>
                  </a:cubicBezTo>
                  <a:close/>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8" name="文本框 77">
            <a:extLst>
              <a:ext uri="{FF2B5EF4-FFF2-40B4-BE49-F238E27FC236}">
                <a16:creationId xmlns:a16="http://schemas.microsoft.com/office/drawing/2014/main" id="{3E78A766-E2A2-9004-4C1F-1B535F97DB62}"/>
              </a:ext>
            </a:extLst>
          </p:cNvPr>
          <p:cNvSpPr txBox="1"/>
          <p:nvPr/>
        </p:nvSpPr>
        <p:spPr>
          <a:xfrm>
            <a:off x="5133307" y="1080853"/>
            <a:ext cx="1442224" cy="681109"/>
          </a:xfrm>
          <a:prstGeom prst="rect">
            <a:avLst/>
          </a:prstGeom>
          <a:noFill/>
          <a:effectLst/>
        </p:spPr>
        <p:txBody>
          <a:bodyPr wrap="square" lIns="64922" tIns="32461" rIns="64922" bIns="32461" rtlCol="0" anchor="ctr" anchorCtr="0">
            <a:spAutoFit/>
          </a:bodyPr>
          <a:lstStyle/>
          <a:p>
            <a:pPr algn="ctr"/>
            <a:r>
              <a:rPr lang="en-US" altLang="zh-CN" sz="4000" b="1" dirty="0">
                <a:solidFill>
                  <a:srgbClr val="C00000"/>
                </a:solidFill>
                <a:latin typeface="+mj-ea"/>
                <a:ea typeface="+mj-ea"/>
                <a:cs typeface="OPPOSans H" panose="00020600040101010101" pitchFamily="18" charset="-122"/>
              </a:rPr>
              <a:t>20%</a:t>
            </a:r>
            <a:endParaRPr lang="zh-CN" altLang="en-US" sz="4000" b="1" dirty="0">
              <a:solidFill>
                <a:srgbClr val="C00000"/>
              </a:solidFill>
              <a:latin typeface="+mj-ea"/>
              <a:ea typeface="+mj-ea"/>
              <a:cs typeface="OPPOSans H" panose="00020600040101010101" pitchFamily="18" charset="-122"/>
            </a:endParaRPr>
          </a:p>
        </p:txBody>
      </p:sp>
      <p:grpSp>
        <p:nvGrpSpPr>
          <p:cNvPr id="103" name="组合 102">
            <a:extLst>
              <a:ext uri="{FF2B5EF4-FFF2-40B4-BE49-F238E27FC236}">
                <a16:creationId xmlns:a16="http://schemas.microsoft.com/office/drawing/2014/main" id="{6E89E44B-8710-31FB-2A54-7284A841A88F}"/>
              </a:ext>
            </a:extLst>
          </p:cNvPr>
          <p:cNvGrpSpPr/>
          <p:nvPr/>
        </p:nvGrpSpPr>
        <p:grpSpPr>
          <a:xfrm>
            <a:off x="4082189" y="1107597"/>
            <a:ext cx="1144693" cy="590777"/>
            <a:chOff x="3975253" y="1022341"/>
            <a:chExt cx="1152243" cy="590777"/>
          </a:xfrm>
        </p:grpSpPr>
        <p:sp>
          <p:nvSpPr>
            <p:cNvPr id="14" name="文本框 13">
              <a:extLst>
                <a:ext uri="{FF2B5EF4-FFF2-40B4-BE49-F238E27FC236}">
                  <a16:creationId xmlns:a16="http://schemas.microsoft.com/office/drawing/2014/main" id="{F15CCCE4-4CE0-A261-0C8C-26FC639DE81E}"/>
                </a:ext>
              </a:extLst>
            </p:cNvPr>
            <p:cNvSpPr txBox="1"/>
            <p:nvPr/>
          </p:nvSpPr>
          <p:spPr>
            <a:xfrm>
              <a:off x="3975253" y="1022341"/>
              <a:ext cx="1087214" cy="342555"/>
            </a:xfrm>
            <a:prstGeom prst="rect">
              <a:avLst/>
            </a:prstGeom>
            <a:noFill/>
            <a:effectLst/>
          </p:spPr>
          <p:txBody>
            <a:bodyPr wrap="none" lIns="64922" tIns="32461" rIns="64922" bIns="32461" rtlCol="0" anchor="ctr" anchorCtr="0">
              <a:spAutoFit/>
            </a:bodyPr>
            <a:lstStyle/>
            <a:p>
              <a:r>
                <a:rPr lang="zh-CN" altLang="en-US" b="1" dirty="0">
                  <a:latin typeface="+mn-ea"/>
                </a:rPr>
                <a:t>结算单价</a:t>
              </a:r>
            </a:p>
          </p:txBody>
        </p:sp>
        <p:sp>
          <p:nvSpPr>
            <p:cNvPr id="79" name="文本框 78">
              <a:extLst>
                <a:ext uri="{FF2B5EF4-FFF2-40B4-BE49-F238E27FC236}">
                  <a16:creationId xmlns:a16="http://schemas.microsoft.com/office/drawing/2014/main" id="{015E8D92-6984-A0F0-B737-F7E1F1FAB1FC}"/>
                </a:ext>
              </a:extLst>
            </p:cNvPr>
            <p:cNvSpPr txBox="1"/>
            <p:nvPr/>
          </p:nvSpPr>
          <p:spPr>
            <a:xfrm>
              <a:off x="3975253" y="1332118"/>
              <a:ext cx="1152243" cy="281000"/>
            </a:xfrm>
            <a:prstGeom prst="rect">
              <a:avLst/>
            </a:prstGeom>
            <a:noFill/>
            <a:effectLst/>
          </p:spPr>
          <p:txBody>
            <a:bodyPr wrap="square" lIns="64922" tIns="32461" rIns="64922" bIns="32461" rtlCol="0" anchor="ctr" anchorCtr="0">
              <a:spAutoFit/>
            </a:bodyPr>
            <a:lstStyle/>
            <a:p>
              <a:r>
                <a:rPr lang="zh-CN" altLang="en-US" sz="1400" dirty="0">
                  <a:solidFill>
                    <a:schemeClr val="bg1">
                      <a:lumMod val="50000"/>
                    </a:schemeClr>
                  </a:solidFill>
                  <a:latin typeface="+mn-ea"/>
                </a:rPr>
                <a:t>降低幅度为</a:t>
              </a:r>
            </a:p>
          </p:txBody>
        </p:sp>
      </p:grpSp>
      <p:sp>
        <p:nvSpPr>
          <p:cNvPr id="91" name="箭头: 下 90">
            <a:extLst>
              <a:ext uri="{FF2B5EF4-FFF2-40B4-BE49-F238E27FC236}">
                <a16:creationId xmlns:a16="http://schemas.microsoft.com/office/drawing/2014/main" id="{B41B7D09-0AED-521B-B1CF-3357613E0DC3}"/>
              </a:ext>
            </a:extLst>
          </p:cNvPr>
          <p:cNvSpPr/>
          <p:nvPr/>
        </p:nvSpPr>
        <p:spPr>
          <a:xfrm>
            <a:off x="6486659" y="1107597"/>
            <a:ext cx="527743" cy="604025"/>
          </a:xfrm>
          <a:prstGeom prst="downArrow">
            <a:avLst/>
          </a:prstGeom>
          <a:gradFill flip="none" rotWithShape="1">
            <a:gsLst>
              <a:gs pos="13000">
                <a:srgbClr val="F8917F"/>
              </a:gs>
              <a:gs pos="100000">
                <a:srgbClr val="F5FAFE">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94" name="文本框 93">
            <a:extLst>
              <a:ext uri="{FF2B5EF4-FFF2-40B4-BE49-F238E27FC236}">
                <a16:creationId xmlns:a16="http://schemas.microsoft.com/office/drawing/2014/main" id="{9F45364C-153A-E7C5-9DEF-8C22FF9AD738}"/>
              </a:ext>
            </a:extLst>
          </p:cNvPr>
          <p:cNvSpPr txBox="1"/>
          <p:nvPr/>
        </p:nvSpPr>
        <p:spPr>
          <a:xfrm>
            <a:off x="8452271" y="1072136"/>
            <a:ext cx="2515143" cy="681109"/>
          </a:xfrm>
          <a:prstGeom prst="rect">
            <a:avLst/>
          </a:prstGeom>
          <a:noFill/>
          <a:effectLst/>
        </p:spPr>
        <p:txBody>
          <a:bodyPr wrap="square" lIns="64922" tIns="32461" rIns="64922" bIns="32461" rtlCol="0" anchor="ctr" anchorCtr="0">
            <a:spAutoFit/>
          </a:bodyPr>
          <a:lstStyle/>
          <a:p>
            <a:pPr algn="ctr"/>
            <a:r>
              <a:rPr lang="en-US" altLang="zh-CN" sz="4000" b="1" dirty="0">
                <a:solidFill>
                  <a:schemeClr val="bg1">
                    <a:lumMod val="50000"/>
                  </a:schemeClr>
                </a:solidFill>
                <a:latin typeface="+mj-ea"/>
                <a:ea typeface="+mj-ea"/>
                <a:cs typeface="OPPOSans H" panose="00020600040101010101" pitchFamily="18" charset="-122"/>
              </a:rPr>
              <a:t>3%-</a:t>
            </a:r>
            <a:r>
              <a:rPr lang="en-US" altLang="zh-CN" sz="4000" b="1" dirty="0">
                <a:solidFill>
                  <a:srgbClr val="C00000"/>
                </a:solidFill>
                <a:latin typeface="+mj-ea"/>
                <a:ea typeface="+mj-ea"/>
                <a:cs typeface="OPPOSans H" panose="00020600040101010101" pitchFamily="18" charset="-122"/>
              </a:rPr>
              <a:t>17%</a:t>
            </a:r>
            <a:endParaRPr lang="zh-CN" altLang="en-US" sz="4000" b="1" dirty="0">
              <a:solidFill>
                <a:srgbClr val="C00000"/>
              </a:solidFill>
              <a:latin typeface="+mj-ea"/>
              <a:ea typeface="+mj-ea"/>
              <a:cs typeface="OPPOSans H" panose="00020600040101010101" pitchFamily="18" charset="-122"/>
            </a:endParaRPr>
          </a:p>
        </p:txBody>
      </p:sp>
      <p:grpSp>
        <p:nvGrpSpPr>
          <p:cNvPr id="104" name="组合 103">
            <a:extLst>
              <a:ext uri="{FF2B5EF4-FFF2-40B4-BE49-F238E27FC236}">
                <a16:creationId xmlns:a16="http://schemas.microsoft.com/office/drawing/2014/main" id="{BA859F47-1135-7833-C119-839F372DE5AF}"/>
              </a:ext>
            </a:extLst>
          </p:cNvPr>
          <p:cNvGrpSpPr/>
          <p:nvPr/>
        </p:nvGrpSpPr>
        <p:grpSpPr>
          <a:xfrm>
            <a:off x="7445763" y="1107597"/>
            <a:ext cx="1144693" cy="590777"/>
            <a:chOff x="7488012" y="1022341"/>
            <a:chExt cx="1152243" cy="590777"/>
          </a:xfrm>
        </p:grpSpPr>
        <p:sp>
          <p:nvSpPr>
            <p:cNvPr id="93" name="文本框 92">
              <a:extLst>
                <a:ext uri="{FF2B5EF4-FFF2-40B4-BE49-F238E27FC236}">
                  <a16:creationId xmlns:a16="http://schemas.microsoft.com/office/drawing/2014/main" id="{A94B3351-90E7-9959-61D7-AC43B348E28A}"/>
                </a:ext>
              </a:extLst>
            </p:cNvPr>
            <p:cNvSpPr txBox="1"/>
            <p:nvPr/>
          </p:nvSpPr>
          <p:spPr>
            <a:xfrm>
              <a:off x="7488012" y="1022341"/>
              <a:ext cx="1087214" cy="342555"/>
            </a:xfrm>
            <a:prstGeom prst="rect">
              <a:avLst/>
            </a:prstGeom>
            <a:noFill/>
            <a:effectLst/>
          </p:spPr>
          <p:txBody>
            <a:bodyPr wrap="none" lIns="64922" tIns="32461" rIns="64922" bIns="32461" rtlCol="0" anchor="ctr" anchorCtr="0">
              <a:spAutoFit/>
            </a:bodyPr>
            <a:lstStyle/>
            <a:p>
              <a:r>
                <a:rPr lang="zh-CN" altLang="en-US" b="1" dirty="0">
                  <a:latin typeface="+mn-ea"/>
                </a:rPr>
                <a:t>开票税率</a:t>
              </a:r>
            </a:p>
          </p:txBody>
        </p:sp>
        <p:sp>
          <p:nvSpPr>
            <p:cNvPr id="95" name="文本框 94">
              <a:extLst>
                <a:ext uri="{FF2B5EF4-FFF2-40B4-BE49-F238E27FC236}">
                  <a16:creationId xmlns:a16="http://schemas.microsoft.com/office/drawing/2014/main" id="{76E335C4-82AA-4D1E-40C2-0A53F0EB5747}"/>
                </a:ext>
              </a:extLst>
            </p:cNvPr>
            <p:cNvSpPr txBox="1"/>
            <p:nvPr/>
          </p:nvSpPr>
          <p:spPr>
            <a:xfrm>
              <a:off x="7488012" y="1332118"/>
              <a:ext cx="1152243" cy="281000"/>
            </a:xfrm>
            <a:prstGeom prst="rect">
              <a:avLst/>
            </a:prstGeom>
            <a:noFill/>
            <a:effectLst/>
          </p:spPr>
          <p:txBody>
            <a:bodyPr wrap="square" lIns="64922" tIns="32461" rIns="64922" bIns="32461" rtlCol="0" anchor="ctr" anchorCtr="0">
              <a:spAutoFit/>
            </a:bodyPr>
            <a:lstStyle/>
            <a:p>
              <a:r>
                <a:rPr lang="zh-CN" altLang="en-US" sz="1400" dirty="0">
                  <a:solidFill>
                    <a:schemeClr val="bg1">
                      <a:lumMod val="50000"/>
                    </a:schemeClr>
                  </a:solidFill>
                  <a:latin typeface="+mn-ea"/>
                </a:rPr>
                <a:t>调整区间从</a:t>
              </a:r>
            </a:p>
          </p:txBody>
        </p:sp>
      </p:grpSp>
      <p:sp>
        <p:nvSpPr>
          <p:cNvPr id="96" name="箭头: 下 95">
            <a:extLst>
              <a:ext uri="{FF2B5EF4-FFF2-40B4-BE49-F238E27FC236}">
                <a16:creationId xmlns:a16="http://schemas.microsoft.com/office/drawing/2014/main" id="{BEB4F8FF-31F6-68A5-B3D2-DBA4FBCAA375}"/>
              </a:ext>
            </a:extLst>
          </p:cNvPr>
          <p:cNvSpPr/>
          <p:nvPr/>
        </p:nvSpPr>
        <p:spPr>
          <a:xfrm flipV="1">
            <a:off x="10824470" y="992866"/>
            <a:ext cx="527743" cy="660827"/>
          </a:xfrm>
          <a:prstGeom prst="downArrow">
            <a:avLst/>
          </a:prstGeom>
          <a:gradFill flip="none" rotWithShape="1">
            <a:gsLst>
              <a:gs pos="13000">
                <a:srgbClr val="F8917F"/>
              </a:gs>
              <a:gs pos="100000">
                <a:srgbClr val="F5FAFE">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cxnSp>
        <p:nvCxnSpPr>
          <p:cNvPr id="89" name="直接连接符 88">
            <a:extLst>
              <a:ext uri="{FF2B5EF4-FFF2-40B4-BE49-F238E27FC236}">
                <a16:creationId xmlns:a16="http://schemas.microsoft.com/office/drawing/2014/main" id="{4D37F81F-2AF5-7257-21DE-97B5E51CEA65}"/>
              </a:ext>
            </a:extLst>
          </p:cNvPr>
          <p:cNvCxnSpPr>
            <a:cxnSpLocks/>
          </p:cNvCxnSpPr>
          <p:nvPr/>
        </p:nvCxnSpPr>
        <p:spPr>
          <a:xfrm flipH="1">
            <a:off x="4163005" y="1753245"/>
            <a:ext cx="877457"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447EE71F-3216-3B43-0013-7907C447D63A}"/>
              </a:ext>
            </a:extLst>
          </p:cNvPr>
          <p:cNvCxnSpPr>
            <a:cxnSpLocks/>
          </p:cNvCxnSpPr>
          <p:nvPr/>
        </p:nvCxnSpPr>
        <p:spPr>
          <a:xfrm flipH="1">
            <a:off x="7561001" y="1753245"/>
            <a:ext cx="877457"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8">
            <a:extLst>
              <a:ext uri="{FF2B5EF4-FFF2-40B4-BE49-F238E27FC236}">
                <a16:creationId xmlns:a16="http://schemas.microsoft.com/office/drawing/2014/main" id="{C4985CF0-D27D-8A17-0475-8CDE5335EF68}"/>
              </a:ext>
            </a:extLst>
          </p:cNvPr>
          <p:cNvSpPr txBox="1"/>
          <p:nvPr/>
        </p:nvSpPr>
        <p:spPr>
          <a:xfrm>
            <a:off x="1096419" y="3442077"/>
            <a:ext cx="1812789" cy="1149609"/>
          </a:xfrm>
          <a:prstGeom prst="rect">
            <a:avLst/>
          </a:prstGeom>
          <a:noFill/>
        </p:spPr>
        <p:txBody>
          <a:bodyPr wrap="square" rtlCol="0">
            <a:spAutoFit/>
          </a:bodyPr>
          <a:lstStyle>
            <a:defPPr>
              <a:defRPr lang="zh-CN"/>
            </a:defPPr>
            <a:lvl1pPr>
              <a:lnSpc>
                <a:spcPct val="120000"/>
              </a:lnSpc>
              <a:defRPr sz="2000">
                <a:latin typeface="OPPOSans R" panose="00020600040101010101" pitchFamily="18" charset="-122"/>
                <a:ea typeface="OPPOSans R" panose="00020600040101010101" pitchFamily="18" charset="-122"/>
                <a:cs typeface="OPPOSans R" panose="00020600040101010101" pitchFamily="18" charset="-122"/>
              </a:defRPr>
            </a:lvl1pPr>
            <a:lvl2pPr eaLnBrk="0" fontAlgn="base" hangingPunct="0">
              <a:lnSpc>
                <a:spcPct val="90000"/>
              </a:lnSpc>
              <a:spcBef>
                <a:spcPct val="0"/>
              </a:spcBef>
              <a:spcAft>
                <a:spcPct val="0"/>
              </a:spcAft>
              <a:defRPr sz="4400">
                <a:latin typeface="Calibri Light" charset="0"/>
                <a:ea typeface="宋体" pitchFamily="2" charset="-122"/>
              </a:defRPr>
            </a:lvl2pPr>
            <a:lvl3pPr eaLnBrk="0" fontAlgn="base" hangingPunct="0">
              <a:lnSpc>
                <a:spcPct val="90000"/>
              </a:lnSpc>
              <a:spcBef>
                <a:spcPct val="0"/>
              </a:spcBef>
              <a:spcAft>
                <a:spcPct val="0"/>
              </a:spcAft>
              <a:defRPr sz="4400">
                <a:latin typeface="Calibri Light" charset="0"/>
                <a:ea typeface="宋体" pitchFamily="2" charset="-122"/>
              </a:defRPr>
            </a:lvl3pPr>
            <a:lvl4pPr eaLnBrk="0" fontAlgn="base" hangingPunct="0">
              <a:lnSpc>
                <a:spcPct val="90000"/>
              </a:lnSpc>
              <a:spcBef>
                <a:spcPct val="0"/>
              </a:spcBef>
              <a:spcAft>
                <a:spcPct val="0"/>
              </a:spcAft>
              <a:defRPr sz="4400">
                <a:latin typeface="Calibri Light" charset="0"/>
                <a:ea typeface="宋体" pitchFamily="2" charset="-122"/>
              </a:defRPr>
            </a:lvl4pPr>
            <a:lvl5pPr eaLnBrk="0" fontAlgn="base" hangingPunct="0">
              <a:lnSpc>
                <a:spcPct val="90000"/>
              </a:lnSpc>
              <a:spcBef>
                <a:spcPct val="0"/>
              </a:spcBef>
              <a:spcAft>
                <a:spcPct val="0"/>
              </a:spcAft>
              <a:defRPr sz="4400">
                <a:latin typeface="Calibri Light" charset="0"/>
                <a:ea typeface="宋体" pitchFamily="2" charset="-122"/>
              </a:defRPr>
            </a:lvl5pPr>
            <a:lvl6pPr marL="457200" fontAlgn="base">
              <a:lnSpc>
                <a:spcPct val="90000"/>
              </a:lnSpc>
              <a:spcBef>
                <a:spcPct val="0"/>
              </a:spcBef>
              <a:spcAft>
                <a:spcPct val="0"/>
              </a:spcAft>
              <a:defRPr sz="4400">
                <a:latin typeface="Calibri Light" charset="0"/>
                <a:ea typeface="宋体" pitchFamily="2" charset="-122"/>
              </a:defRPr>
            </a:lvl6pPr>
            <a:lvl7pPr marL="914400" fontAlgn="base">
              <a:lnSpc>
                <a:spcPct val="90000"/>
              </a:lnSpc>
              <a:spcBef>
                <a:spcPct val="0"/>
              </a:spcBef>
              <a:spcAft>
                <a:spcPct val="0"/>
              </a:spcAft>
              <a:defRPr sz="4400">
                <a:latin typeface="Calibri Light" charset="0"/>
                <a:ea typeface="宋体" pitchFamily="2" charset="-122"/>
              </a:defRPr>
            </a:lvl7pPr>
            <a:lvl8pPr marL="1371600" fontAlgn="base">
              <a:lnSpc>
                <a:spcPct val="90000"/>
              </a:lnSpc>
              <a:spcBef>
                <a:spcPct val="0"/>
              </a:spcBef>
              <a:spcAft>
                <a:spcPct val="0"/>
              </a:spcAft>
              <a:defRPr sz="4400">
                <a:latin typeface="Calibri Light" charset="0"/>
                <a:ea typeface="宋体" pitchFamily="2" charset="-122"/>
              </a:defRPr>
            </a:lvl8pPr>
            <a:lvl9pPr marL="1828800" fontAlgn="base">
              <a:lnSpc>
                <a:spcPct val="90000"/>
              </a:lnSpc>
              <a:spcBef>
                <a:spcPct val="0"/>
              </a:spcBef>
              <a:spcAft>
                <a:spcPct val="0"/>
              </a:spcAft>
              <a:defRPr sz="4400">
                <a:latin typeface="Calibri Light" charset="0"/>
                <a:ea typeface="宋体" pitchFamily="2" charset="-122"/>
              </a:defRPr>
            </a:lvl9pPr>
          </a:lstStyle>
          <a:p>
            <a:pPr algn="just">
              <a:lnSpc>
                <a:spcPct val="130000"/>
              </a:lnSpc>
            </a:pPr>
            <a:r>
              <a:rPr lang="en-US" altLang="zh-CN" sz="1800" dirty="0">
                <a:latin typeface="+mn-ea"/>
                <a:ea typeface="+mn-ea"/>
              </a:rPr>
              <a:t>1</a:t>
            </a:r>
            <a:r>
              <a:rPr lang="zh-CN" altLang="en-US" sz="1800" dirty="0">
                <a:latin typeface="+mn-ea"/>
                <a:ea typeface="+mn-ea"/>
              </a:rPr>
              <a:t>月份开始将广惠深维修单价进行了统一。</a:t>
            </a:r>
          </a:p>
        </p:txBody>
      </p:sp>
      <p:grpSp>
        <p:nvGrpSpPr>
          <p:cNvPr id="63" name="组合 62">
            <a:extLst>
              <a:ext uri="{FF2B5EF4-FFF2-40B4-BE49-F238E27FC236}">
                <a16:creationId xmlns:a16="http://schemas.microsoft.com/office/drawing/2014/main" id="{9595144A-45B9-799F-1380-B62243F0543F}"/>
              </a:ext>
            </a:extLst>
          </p:cNvPr>
          <p:cNvGrpSpPr/>
          <p:nvPr/>
        </p:nvGrpSpPr>
        <p:grpSpPr>
          <a:xfrm>
            <a:off x="2647184" y="4994313"/>
            <a:ext cx="563651" cy="643637"/>
            <a:chOff x="506212" y="5172216"/>
            <a:chExt cx="1174485" cy="1341151"/>
          </a:xfrm>
        </p:grpSpPr>
        <p:pic>
          <p:nvPicPr>
            <p:cNvPr id="81" name="Picture 4">
              <a:extLst>
                <a:ext uri="{FF2B5EF4-FFF2-40B4-BE49-F238E27FC236}">
                  <a16:creationId xmlns:a16="http://schemas.microsoft.com/office/drawing/2014/main" id="{D6852554-29F3-A30C-E75C-C94FCFC08990}"/>
                </a:ext>
              </a:extLst>
            </p:cNvPr>
            <p:cNvPicPr>
              <a:picLocks noChangeAspect="1"/>
            </p:cNvPicPr>
            <p:nvPr/>
          </p:nvPicPr>
          <p:blipFill>
            <a:blip r:embed="rId9" cstate="screen">
              <a:alphaModFix/>
              <a:extLst>
                <a:ext uri="{28A0092B-C50C-407E-A947-70E740481C1C}">
                  <a14:useLocalDpi xmlns:a14="http://schemas.microsoft.com/office/drawing/2010/main"/>
                </a:ext>
              </a:extLst>
            </a:blip>
            <a:stretch>
              <a:fillRect/>
            </a:stretch>
          </p:blipFill>
          <p:spPr>
            <a:xfrm>
              <a:off x="506212" y="5279592"/>
              <a:ext cx="988163" cy="1233775"/>
            </a:xfrm>
            <a:prstGeom prst="rect">
              <a:avLst/>
            </a:prstGeom>
          </p:spPr>
        </p:pic>
        <p:pic>
          <p:nvPicPr>
            <p:cNvPr id="86" name="Picture 4">
              <a:extLst>
                <a:ext uri="{FF2B5EF4-FFF2-40B4-BE49-F238E27FC236}">
                  <a16:creationId xmlns:a16="http://schemas.microsoft.com/office/drawing/2014/main" id="{0754E633-B8DB-21E9-0AC0-CA9D72C37A0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356374" y="6131333"/>
              <a:ext cx="263914" cy="329511"/>
            </a:xfrm>
            <a:prstGeom prst="rect">
              <a:avLst/>
            </a:prstGeom>
          </p:spPr>
        </p:pic>
        <p:pic>
          <p:nvPicPr>
            <p:cNvPr id="88" name="Picture 4">
              <a:extLst>
                <a:ext uri="{FF2B5EF4-FFF2-40B4-BE49-F238E27FC236}">
                  <a16:creationId xmlns:a16="http://schemas.microsoft.com/office/drawing/2014/main" id="{393A0384-ABD6-D3F9-FF08-11D271890BD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234356" y="5172216"/>
              <a:ext cx="446341" cy="557281"/>
            </a:xfrm>
            <a:prstGeom prst="rect">
              <a:avLst/>
            </a:prstGeom>
          </p:spPr>
        </p:pic>
      </p:grpSp>
      <p:grpSp>
        <p:nvGrpSpPr>
          <p:cNvPr id="6" name="组合 5">
            <a:extLst>
              <a:ext uri="{FF2B5EF4-FFF2-40B4-BE49-F238E27FC236}">
                <a16:creationId xmlns:a16="http://schemas.microsoft.com/office/drawing/2014/main" id="{0E6D4DA2-5069-2D5B-A143-0EECC1CB03B3}"/>
              </a:ext>
            </a:extLst>
          </p:cNvPr>
          <p:cNvGrpSpPr/>
          <p:nvPr/>
        </p:nvGrpSpPr>
        <p:grpSpPr>
          <a:xfrm>
            <a:off x="604114" y="641528"/>
            <a:ext cx="2305094" cy="998524"/>
            <a:chOff x="619081" y="638923"/>
            <a:chExt cx="2305094" cy="998524"/>
          </a:xfrm>
        </p:grpSpPr>
        <p:cxnSp>
          <p:nvCxnSpPr>
            <p:cNvPr id="5" name="直接连接符 4">
              <a:extLst>
                <a:ext uri="{FF2B5EF4-FFF2-40B4-BE49-F238E27FC236}">
                  <a16:creationId xmlns:a16="http://schemas.microsoft.com/office/drawing/2014/main" id="{3F5294AF-8091-DE39-0B72-BE7C37043200}"/>
                </a:ext>
              </a:extLst>
            </p:cNvPr>
            <p:cNvCxnSpPr>
              <a:cxnSpLocks/>
            </p:cNvCxnSpPr>
            <p:nvPr/>
          </p:nvCxnSpPr>
          <p:spPr>
            <a:xfrm>
              <a:off x="1111386" y="1316991"/>
              <a:ext cx="1812789" cy="0"/>
            </a:xfrm>
            <a:prstGeom prst="line">
              <a:avLst/>
            </a:prstGeom>
            <a:ln w="9525">
              <a:solidFill>
                <a:srgbClr val="EDEDED"/>
              </a:solidFill>
            </a:ln>
          </p:spPr>
          <p:style>
            <a:lnRef idx="1">
              <a:schemeClr val="accent1"/>
            </a:lnRef>
            <a:fillRef idx="0">
              <a:schemeClr val="accent1"/>
            </a:fillRef>
            <a:effectRef idx="0">
              <a:schemeClr val="accent1"/>
            </a:effectRef>
            <a:fontRef idx="minor">
              <a:schemeClr val="tx1"/>
            </a:fontRef>
          </p:style>
        </p:cxnSp>
        <p:pic>
          <p:nvPicPr>
            <p:cNvPr id="40" name="Picture 4">
              <a:extLst>
                <a:ext uri="{FF2B5EF4-FFF2-40B4-BE49-F238E27FC236}">
                  <a16:creationId xmlns:a16="http://schemas.microsoft.com/office/drawing/2014/main" id="{D3598A62-212C-3584-4079-300984C0D88B}"/>
                </a:ext>
              </a:extLst>
            </p:cNvPr>
            <p:cNvPicPr>
              <a:picLocks noChangeAspect="1"/>
            </p:cNvPicPr>
            <p:nvPr/>
          </p:nvPicPr>
          <p:blipFill>
            <a:blip r:embed="rId12" cstate="screen">
              <a:extLst>
                <a:ext uri="{BEBA8EAE-BF5A-486C-A8C5-ECC9F3942E4B}">
                  <a14:imgProps xmlns:a14="http://schemas.microsoft.com/office/drawing/2010/main">
                    <a14:imgLayer r:embed="rId13">
                      <a14:imgEffect>
                        <a14:brightnessContrast bright="-7000"/>
                      </a14:imgEffect>
                    </a14:imgLayer>
                  </a14:imgProps>
                </a:ext>
                <a:ext uri="{28A0092B-C50C-407E-A947-70E740481C1C}">
                  <a14:useLocalDpi xmlns:a14="http://schemas.microsoft.com/office/drawing/2010/main"/>
                </a:ext>
              </a:extLst>
            </a:blip>
            <a:stretch>
              <a:fillRect/>
            </a:stretch>
          </p:blipFill>
          <p:spPr>
            <a:xfrm>
              <a:off x="619081" y="997117"/>
              <a:ext cx="524884" cy="640330"/>
            </a:xfrm>
            <a:prstGeom prst="rect">
              <a:avLst/>
            </a:prstGeom>
          </p:spPr>
        </p:pic>
        <p:sp>
          <p:nvSpPr>
            <p:cNvPr id="41" name="标题 1038">
              <a:extLst>
                <a:ext uri="{FF2B5EF4-FFF2-40B4-BE49-F238E27FC236}">
                  <a16:creationId xmlns:a16="http://schemas.microsoft.com/office/drawing/2014/main" id="{8CAF3858-DDCB-CC1D-2F83-9F5B7BF66F7C}"/>
                </a:ext>
              </a:extLst>
            </p:cNvPr>
            <p:cNvSpPr txBox="1">
              <a:spLocks/>
            </p:cNvSpPr>
            <p:nvPr/>
          </p:nvSpPr>
          <p:spPr>
            <a:xfrm>
              <a:off x="1002301" y="638923"/>
              <a:ext cx="1463863" cy="707886"/>
            </a:xfrm>
            <a:prstGeom prst="rect">
              <a:avLst/>
            </a:prstGeom>
            <a:noFill/>
          </p:spPr>
          <p:txBody>
            <a:bodyPr wrap="square" rtlCol="0" anchor="ctr" anchorCtr="0">
              <a:spAutoFit/>
            </a:bodyPr>
            <a:lstStyle>
              <a:defPPr>
                <a:defRPr lang="zh-CN"/>
              </a:defPPr>
              <a:lvl1pPr>
                <a:defRPr>
                  <a:latin typeface="OPPOSans B" panose="00020600040101010101" pitchFamily="18" charset="-122"/>
                  <a:ea typeface="OPPOSans B" panose="00020600040101010101" pitchFamily="18" charset="-122"/>
                  <a:cs typeface="OPPOSans B" panose="00020600040101010101" pitchFamily="18" charset="-122"/>
                </a:defRPr>
              </a:lvl1pPr>
              <a:lvl2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charset="0"/>
                  <a:ea typeface="宋体" pitchFamily="2" charset="-122"/>
                </a:defRPr>
              </a:lvl9pPr>
            </a:lstStyle>
            <a:p>
              <a:pPr algn="ctr"/>
              <a:r>
                <a:rPr lang="zh-CN" altLang="en-US" sz="4000" dirty="0">
                  <a:solidFill>
                    <a:srgbClr val="C00000"/>
                  </a:solidFill>
                  <a:latin typeface="+mj-ea"/>
                  <a:ea typeface="+mj-ea"/>
                  <a:cs typeface="阿里巴巴普惠体 Heavy" panose="00020600040101010101" pitchFamily="18" charset="-122"/>
                </a:rPr>
                <a:t>亮  点</a:t>
              </a:r>
              <a:endParaRPr lang="en-US" altLang="zh-CN" sz="4000" dirty="0">
                <a:solidFill>
                  <a:srgbClr val="C00000"/>
                </a:solidFill>
                <a:latin typeface="+mj-ea"/>
                <a:ea typeface="+mj-ea"/>
                <a:cs typeface="阿里巴巴普惠体 Heavy" panose="00020600040101010101" pitchFamily="18" charset="-122"/>
              </a:endParaRPr>
            </a:p>
          </p:txBody>
        </p:sp>
      </p:grpSp>
      <p:cxnSp>
        <p:nvCxnSpPr>
          <p:cNvPr id="65" name="直接连接符 64">
            <a:extLst>
              <a:ext uri="{FF2B5EF4-FFF2-40B4-BE49-F238E27FC236}">
                <a16:creationId xmlns:a16="http://schemas.microsoft.com/office/drawing/2014/main" id="{25CBFD23-8C2E-00C3-0D8F-8490E051A85F}"/>
              </a:ext>
            </a:extLst>
          </p:cNvPr>
          <p:cNvCxnSpPr>
            <a:cxnSpLocks/>
          </p:cNvCxnSpPr>
          <p:nvPr/>
        </p:nvCxnSpPr>
        <p:spPr>
          <a:xfrm flipH="1">
            <a:off x="1216180" y="4673967"/>
            <a:ext cx="1006169" cy="0"/>
          </a:xfrm>
          <a:prstGeom prst="line">
            <a:avLst/>
          </a:prstGeom>
          <a:ln w="19050" cap="rnd">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67" name="组合 66">
            <a:extLst>
              <a:ext uri="{FF2B5EF4-FFF2-40B4-BE49-F238E27FC236}">
                <a16:creationId xmlns:a16="http://schemas.microsoft.com/office/drawing/2014/main" id="{1781D648-5704-CAD5-52C1-82F96181DA66}"/>
              </a:ext>
            </a:extLst>
          </p:cNvPr>
          <p:cNvGrpSpPr/>
          <p:nvPr/>
        </p:nvGrpSpPr>
        <p:grpSpPr>
          <a:xfrm rot="2375109">
            <a:off x="3889524" y="745967"/>
            <a:ext cx="350626" cy="400382"/>
            <a:chOff x="506212" y="5172216"/>
            <a:chExt cx="1174485" cy="1341151"/>
          </a:xfrm>
        </p:grpSpPr>
        <p:pic>
          <p:nvPicPr>
            <p:cNvPr id="69" name="Picture 4">
              <a:extLst>
                <a:ext uri="{FF2B5EF4-FFF2-40B4-BE49-F238E27FC236}">
                  <a16:creationId xmlns:a16="http://schemas.microsoft.com/office/drawing/2014/main" id="{F1B57E4E-AD8A-EB8C-330E-521EEB0D854C}"/>
                </a:ext>
              </a:extLst>
            </p:cNvPr>
            <p:cNvPicPr>
              <a:picLocks noChangeAspect="1"/>
            </p:cNvPicPr>
            <p:nvPr/>
          </p:nvPicPr>
          <p:blipFill>
            <a:blip r:embed="rId14" cstate="screen">
              <a:alphaModFix/>
              <a:extLst>
                <a:ext uri="{28A0092B-C50C-407E-A947-70E740481C1C}">
                  <a14:useLocalDpi xmlns:a14="http://schemas.microsoft.com/office/drawing/2010/main"/>
                </a:ext>
              </a:extLst>
            </a:blip>
            <a:stretch>
              <a:fillRect/>
            </a:stretch>
          </p:blipFill>
          <p:spPr>
            <a:xfrm>
              <a:off x="506212" y="5279592"/>
              <a:ext cx="988163" cy="1233775"/>
            </a:xfrm>
            <a:prstGeom prst="rect">
              <a:avLst/>
            </a:prstGeom>
          </p:spPr>
        </p:pic>
        <p:pic>
          <p:nvPicPr>
            <p:cNvPr id="70" name="Picture 4">
              <a:extLst>
                <a:ext uri="{FF2B5EF4-FFF2-40B4-BE49-F238E27FC236}">
                  <a16:creationId xmlns:a16="http://schemas.microsoft.com/office/drawing/2014/main" id="{181C03DA-9B3E-1C1D-7710-EF792B137C1D}"/>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1356374" y="6131333"/>
              <a:ext cx="263914" cy="329511"/>
            </a:xfrm>
            <a:prstGeom prst="rect">
              <a:avLst/>
            </a:prstGeom>
          </p:spPr>
        </p:pic>
        <p:pic>
          <p:nvPicPr>
            <p:cNvPr id="71" name="Picture 4">
              <a:extLst>
                <a:ext uri="{FF2B5EF4-FFF2-40B4-BE49-F238E27FC236}">
                  <a16:creationId xmlns:a16="http://schemas.microsoft.com/office/drawing/2014/main" id="{C6015885-B37E-ABC8-087C-B2613A5FC208}"/>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234356" y="5172216"/>
              <a:ext cx="446341" cy="557281"/>
            </a:xfrm>
            <a:prstGeom prst="rect">
              <a:avLst/>
            </a:prstGeom>
          </p:spPr>
        </p:pic>
      </p:grpSp>
      <p:grpSp>
        <p:nvGrpSpPr>
          <p:cNvPr id="73" name="组合 72">
            <a:extLst>
              <a:ext uri="{FF2B5EF4-FFF2-40B4-BE49-F238E27FC236}">
                <a16:creationId xmlns:a16="http://schemas.microsoft.com/office/drawing/2014/main" id="{64A6D3CF-990F-1270-3E01-EF318A43C869}"/>
              </a:ext>
            </a:extLst>
          </p:cNvPr>
          <p:cNvGrpSpPr/>
          <p:nvPr/>
        </p:nvGrpSpPr>
        <p:grpSpPr>
          <a:xfrm rot="20793272">
            <a:off x="10508939" y="1705808"/>
            <a:ext cx="350626" cy="400382"/>
            <a:chOff x="506212" y="5172216"/>
            <a:chExt cx="1174485" cy="1341151"/>
          </a:xfrm>
        </p:grpSpPr>
        <p:pic>
          <p:nvPicPr>
            <p:cNvPr id="75" name="Picture 4">
              <a:extLst>
                <a:ext uri="{FF2B5EF4-FFF2-40B4-BE49-F238E27FC236}">
                  <a16:creationId xmlns:a16="http://schemas.microsoft.com/office/drawing/2014/main" id="{610FF985-7B4D-C535-753B-E6A3E50B472F}"/>
                </a:ext>
              </a:extLst>
            </p:cNvPr>
            <p:cNvPicPr>
              <a:picLocks noChangeAspect="1"/>
            </p:cNvPicPr>
            <p:nvPr/>
          </p:nvPicPr>
          <p:blipFill>
            <a:blip r:embed="rId14" cstate="screen">
              <a:alphaModFix/>
              <a:extLst>
                <a:ext uri="{28A0092B-C50C-407E-A947-70E740481C1C}">
                  <a14:useLocalDpi xmlns:a14="http://schemas.microsoft.com/office/drawing/2010/main"/>
                </a:ext>
              </a:extLst>
            </a:blip>
            <a:stretch>
              <a:fillRect/>
            </a:stretch>
          </p:blipFill>
          <p:spPr>
            <a:xfrm>
              <a:off x="506212" y="5279592"/>
              <a:ext cx="988163" cy="1233775"/>
            </a:xfrm>
            <a:prstGeom prst="rect">
              <a:avLst/>
            </a:prstGeom>
          </p:spPr>
        </p:pic>
        <p:pic>
          <p:nvPicPr>
            <p:cNvPr id="76" name="Picture 4">
              <a:extLst>
                <a:ext uri="{FF2B5EF4-FFF2-40B4-BE49-F238E27FC236}">
                  <a16:creationId xmlns:a16="http://schemas.microsoft.com/office/drawing/2014/main" id="{6E604400-B766-8087-729B-0AC70C6034E7}"/>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1356374" y="6131333"/>
              <a:ext cx="263914" cy="329511"/>
            </a:xfrm>
            <a:prstGeom prst="rect">
              <a:avLst/>
            </a:prstGeom>
          </p:spPr>
        </p:pic>
        <p:pic>
          <p:nvPicPr>
            <p:cNvPr id="80" name="Picture 4">
              <a:extLst>
                <a:ext uri="{FF2B5EF4-FFF2-40B4-BE49-F238E27FC236}">
                  <a16:creationId xmlns:a16="http://schemas.microsoft.com/office/drawing/2014/main" id="{39200712-8464-442D-2B56-18852D545AAB}"/>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234356" y="5172216"/>
              <a:ext cx="446341" cy="557281"/>
            </a:xfrm>
            <a:prstGeom prst="rect">
              <a:avLst/>
            </a:prstGeom>
          </p:spPr>
        </p:pic>
      </p:grpSp>
    </p:spTree>
    <p:extLst>
      <p:ext uri="{BB962C8B-B14F-4D97-AF65-F5344CB8AC3E}">
        <p14:creationId xmlns:p14="http://schemas.microsoft.com/office/powerpoint/2010/main" val="386726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907FC57B-9BEB-88D9-5D90-CC46A8AB06A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06326" y="0"/>
            <a:ext cx="11485675" cy="6858000"/>
          </a:xfrm>
          <a:custGeom>
            <a:avLst/>
            <a:gdLst>
              <a:gd name="connsiteX0" fmla="*/ 0 w 11485675"/>
              <a:gd name="connsiteY0" fmla="*/ 0 h 6858000"/>
              <a:gd name="connsiteX1" fmla="*/ 11485675 w 11485675"/>
              <a:gd name="connsiteY1" fmla="*/ 0 h 6858000"/>
              <a:gd name="connsiteX2" fmla="*/ 11485675 w 11485675"/>
              <a:gd name="connsiteY2" fmla="*/ 6858000 h 6858000"/>
              <a:gd name="connsiteX3" fmla="*/ 0 w 114856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485675" h="6858000">
                <a:moveTo>
                  <a:pt x="0" y="0"/>
                </a:moveTo>
                <a:lnTo>
                  <a:pt x="11485675" y="0"/>
                </a:lnTo>
                <a:lnTo>
                  <a:pt x="11485675" y="6858000"/>
                </a:lnTo>
                <a:lnTo>
                  <a:pt x="0" y="6858000"/>
                </a:lnTo>
                <a:close/>
              </a:path>
            </a:pathLst>
          </a:custGeom>
        </p:spPr>
      </p:pic>
      <p:pic>
        <p:nvPicPr>
          <p:cNvPr id="24" name="图片 23">
            <a:extLst>
              <a:ext uri="{FF2B5EF4-FFF2-40B4-BE49-F238E27FC236}">
                <a16:creationId xmlns:a16="http://schemas.microsoft.com/office/drawing/2014/main" id="{0202CE35-0277-9991-C959-7F72ACDED7F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382634" y="852672"/>
            <a:ext cx="4809366" cy="6005329"/>
          </a:xfrm>
          <a:custGeom>
            <a:avLst/>
            <a:gdLst>
              <a:gd name="connsiteX0" fmla="*/ 0 w 4809366"/>
              <a:gd name="connsiteY0" fmla="*/ 0 h 6005329"/>
              <a:gd name="connsiteX1" fmla="*/ 4809366 w 4809366"/>
              <a:gd name="connsiteY1" fmla="*/ 0 h 6005329"/>
              <a:gd name="connsiteX2" fmla="*/ 4809366 w 4809366"/>
              <a:gd name="connsiteY2" fmla="*/ 6005329 h 6005329"/>
              <a:gd name="connsiteX3" fmla="*/ 0 w 4809366"/>
              <a:gd name="connsiteY3" fmla="*/ 6005329 h 6005329"/>
            </a:gdLst>
            <a:ahLst/>
            <a:cxnLst>
              <a:cxn ang="0">
                <a:pos x="connsiteX0" y="connsiteY0"/>
              </a:cxn>
              <a:cxn ang="0">
                <a:pos x="connsiteX1" y="connsiteY1"/>
              </a:cxn>
              <a:cxn ang="0">
                <a:pos x="connsiteX2" y="connsiteY2"/>
              </a:cxn>
              <a:cxn ang="0">
                <a:pos x="connsiteX3" y="connsiteY3"/>
              </a:cxn>
            </a:cxnLst>
            <a:rect l="l" t="t" r="r" b="b"/>
            <a:pathLst>
              <a:path w="4809366" h="6005329">
                <a:moveTo>
                  <a:pt x="0" y="0"/>
                </a:moveTo>
                <a:lnTo>
                  <a:pt x="4809366" y="0"/>
                </a:lnTo>
                <a:lnTo>
                  <a:pt x="4809366" y="6005329"/>
                </a:lnTo>
                <a:lnTo>
                  <a:pt x="0" y="6005329"/>
                </a:lnTo>
                <a:close/>
              </a:path>
            </a:pathLst>
          </a:custGeom>
        </p:spPr>
      </p:pic>
      <p:pic>
        <p:nvPicPr>
          <p:cNvPr id="26" name="图片 25">
            <a:extLst>
              <a:ext uri="{FF2B5EF4-FFF2-40B4-BE49-F238E27FC236}">
                <a16:creationId xmlns:a16="http://schemas.microsoft.com/office/drawing/2014/main" id="{1B908CBD-30B2-752E-32E3-C9401D8D38C2}"/>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0"/>
            <a:ext cx="11276628" cy="6858000"/>
          </a:xfrm>
          <a:custGeom>
            <a:avLst/>
            <a:gdLst>
              <a:gd name="connsiteX0" fmla="*/ 0 w 11276628"/>
              <a:gd name="connsiteY0" fmla="*/ 0 h 6858000"/>
              <a:gd name="connsiteX1" fmla="*/ 11276628 w 11276628"/>
              <a:gd name="connsiteY1" fmla="*/ 0 h 6858000"/>
              <a:gd name="connsiteX2" fmla="*/ 11276628 w 11276628"/>
              <a:gd name="connsiteY2" fmla="*/ 6858000 h 6858000"/>
              <a:gd name="connsiteX3" fmla="*/ 0 w 1127662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76628" h="6858000">
                <a:moveTo>
                  <a:pt x="0" y="0"/>
                </a:moveTo>
                <a:lnTo>
                  <a:pt x="11276628" y="0"/>
                </a:lnTo>
                <a:lnTo>
                  <a:pt x="11276628" y="6858000"/>
                </a:lnTo>
                <a:lnTo>
                  <a:pt x="0" y="6858000"/>
                </a:lnTo>
                <a:close/>
              </a:path>
            </a:pathLst>
          </a:custGeom>
        </p:spPr>
      </p:pic>
      <p:cxnSp>
        <p:nvCxnSpPr>
          <p:cNvPr id="54" name="直接连接符 53">
            <a:extLst>
              <a:ext uri="{FF2B5EF4-FFF2-40B4-BE49-F238E27FC236}">
                <a16:creationId xmlns:a16="http://schemas.microsoft.com/office/drawing/2014/main" id="{42515F71-C0BA-2434-41ED-B98369FB9088}"/>
              </a:ext>
            </a:extLst>
          </p:cNvPr>
          <p:cNvCxnSpPr>
            <a:cxnSpLocks/>
          </p:cNvCxnSpPr>
          <p:nvPr/>
        </p:nvCxnSpPr>
        <p:spPr>
          <a:xfrm>
            <a:off x="1111386" y="1316991"/>
            <a:ext cx="1812789" cy="0"/>
          </a:xfrm>
          <a:prstGeom prst="line">
            <a:avLst/>
          </a:prstGeom>
          <a:ln w="9525">
            <a:solidFill>
              <a:srgbClr val="EDEDED"/>
            </a:solidFill>
          </a:ln>
        </p:spPr>
        <p:style>
          <a:lnRef idx="1">
            <a:schemeClr val="accent1"/>
          </a:lnRef>
          <a:fillRef idx="0">
            <a:schemeClr val="accent1"/>
          </a:fillRef>
          <a:effectRef idx="0">
            <a:schemeClr val="accent1"/>
          </a:effectRef>
          <a:fontRef idx="minor">
            <a:schemeClr val="tx1"/>
          </a:fontRef>
        </p:style>
      </p:cxnSp>
      <p:pic>
        <p:nvPicPr>
          <p:cNvPr id="14" name="图片 13">
            <a:extLst>
              <a:ext uri="{FF2B5EF4-FFF2-40B4-BE49-F238E27FC236}">
                <a16:creationId xmlns:a16="http://schemas.microsoft.com/office/drawing/2014/main" id="{FA6748D0-B740-B5E2-3C94-CCA73AB9F925}"/>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0"/>
            <a:ext cx="10223942" cy="6858000"/>
          </a:xfrm>
          <a:custGeom>
            <a:avLst/>
            <a:gdLst>
              <a:gd name="connsiteX0" fmla="*/ 0 w 10223942"/>
              <a:gd name="connsiteY0" fmla="*/ 0 h 6858000"/>
              <a:gd name="connsiteX1" fmla="*/ 10223942 w 10223942"/>
              <a:gd name="connsiteY1" fmla="*/ 0 h 6858000"/>
              <a:gd name="connsiteX2" fmla="*/ 10223942 w 10223942"/>
              <a:gd name="connsiteY2" fmla="*/ 6858000 h 6858000"/>
              <a:gd name="connsiteX3" fmla="*/ 0 w 102239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223942" h="6858000">
                <a:moveTo>
                  <a:pt x="0" y="0"/>
                </a:moveTo>
                <a:lnTo>
                  <a:pt x="10223942" y="0"/>
                </a:lnTo>
                <a:lnTo>
                  <a:pt x="10223942" y="6858000"/>
                </a:lnTo>
                <a:lnTo>
                  <a:pt x="0" y="6858000"/>
                </a:lnTo>
                <a:close/>
              </a:path>
            </a:pathLst>
          </a:custGeom>
        </p:spPr>
      </p:pic>
      <p:grpSp>
        <p:nvGrpSpPr>
          <p:cNvPr id="10" name="组合 9">
            <a:extLst>
              <a:ext uri="{FF2B5EF4-FFF2-40B4-BE49-F238E27FC236}">
                <a16:creationId xmlns:a16="http://schemas.microsoft.com/office/drawing/2014/main" id="{EA3B0FE9-8EBF-73AC-C729-0C777ACC7CF6}"/>
              </a:ext>
            </a:extLst>
          </p:cNvPr>
          <p:cNvGrpSpPr/>
          <p:nvPr/>
        </p:nvGrpSpPr>
        <p:grpSpPr>
          <a:xfrm>
            <a:off x="874713" y="1759978"/>
            <a:ext cx="10446494" cy="3961463"/>
            <a:chOff x="874713" y="1533994"/>
            <a:chExt cx="10446494" cy="3961463"/>
          </a:xfrm>
        </p:grpSpPr>
        <p:sp>
          <p:nvSpPr>
            <p:cNvPr id="41" name="矩形: 圆角 40">
              <a:extLst>
                <a:ext uri="{FF2B5EF4-FFF2-40B4-BE49-F238E27FC236}">
                  <a16:creationId xmlns:a16="http://schemas.microsoft.com/office/drawing/2014/main" id="{7F83E40C-D392-4970-3D15-58E37BD5450B}"/>
                </a:ext>
              </a:extLst>
            </p:cNvPr>
            <p:cNvSpPr/>
            <p:nvPr/>
          </p:nvSpPr>
          <p:spPr>
            <a:xfrm>
              <a:off x="1040480" y="1756660"/>
              <a:ext cx="10114961" cy="3516131"/>
            </a:xfrm>
            <a:prstGeom prst="roundRect">
              <a:avLst>
                <a:gd name="adj" fmla="val 2091"/>
              </a:avLst>
            </a:prstGeom>
            <a:solidFill>
              <a:schemeClr val="bg1"/>
            </a:solidFill>
            <a:ln>
              <a:solidFill>
                <a:schemeClr val="bg1"/>
              </a:solidFill>
            </a:ln>
            <a:effectLst>
              <a:outerShdw blurRad="152400" dist="88900" dir="5400000" rotWithShape="0">
                <a:schemeClr val="bg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3" name="Rounded Rectangle 40+">
              <a:extLst>
                <a:ext uri="{FF2B5EF4-FFF2-40B4-BE49-F238E27FC236}">
                  <a16:creationId xmlns:a16="http://schemas.microsoft.com/office/drawing/2014/main" id="{5A52FF32-231D-ECF1-BF37-9E674263BF21}"/>
                </a:ext>
              </a:extLst>
            </p:cNvPr>
            <p:cNvSpPr/>
            <p:nvPr/>
          </p:nvSpPr>
          <p:spPr>
            <a:xfrm>
              <a:off x="874713" y="1533994"/>
              <a:ext cx="10446494" cy="3961463"/>
            </a:xfrm>
            <a:prstGeom prst="roundRect">
              <a:avLst>
                <a:gd name="adj" fmla="val 2331"/>
              </a:avLst>
            </a:prstGeom>
            <a:noFill/>
            <a:ln>
              <a:solidFill>
                <a:schemeClr val="tx1"/>
              </a:solidFill>
            </a:ln>
            <a:effectLst>
              <a:outerShdw blurRad="152400" dist="88900" dir="5400000" rotWithShape="0">
                <a:schemeClr val="bg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noFill/>
              </a:endParaRPr>
            </a:p>
          </p:txBody>
        </p:sp>
      </p:grpSp>
      <p:sp>
        <p:nvSpPr>
          <p:cNvPr id="94" name="文本框 93">
            <a:extLst>
              <a:ext uri="{FF2B5EF4-FFF2-40B4-BE49-F238E27FC236}">
                <a16:creationId xmlns:a16="http://schemas.microsoft.com/office/drawing/2014/main" id="{14A01A19-C994-18B9-2696-5FDB56A8676D}"/>
              </a:ext>
            </a:extLst>
          </p:cNvPr>
          <p:cNvSpPr txBox="1"/>
          <p:nvPr/>
        </p:nvSpPr>
        <p:spPr>
          <a:xfrm>
            <a:off x="7331634" y="2343111"/>
            <a:ext cx="2339102" cy="523220"/>
          </a:xfrm>
          <a:prstGeom prst="rect">
            <a:avLst/>
          </a:prstGeom>
          <a:noFill/>
          <a:scene3d>
            <a:camera prst="perspectiveLeft"/>
            <a:lightRig rig="contrasting" dir="t"/>
          </a:scene3d>
        </p:spPr>
        <p:txBody>
          <a:bodyPr wrap="none" rtlCol="0">
            <a:spAutoFit/>
          </a:bodyPr>
          <a:lstStyle/>
          <a:p>
            <a:pPr algn="ctr"/>
            <a:r>
              <a:rPr lang="zh-CN" altLang="en-US" sz="2800" dirty="0">
                <a:latin typeface="+mj-ea"/>
                <a:ea typeface="+mj-ea"/>
                <a:cs typeface="OPPOSans H" panose="00020600040101010101" pitchFamily="18" charset="-122"/>
              </a:rPr>
              <a:t>人员管理流程</a:t>
            </a:r>
          </a:p>
        </p:txBody>
      </p:sp>
      <p:grpSp>
        <p:nvGrpSpPr>
          <p:cNvPr id="12" name="组合 11">
            <a:extLst>
              <a:ext uri="{FF2B5EF4-FFF2-40B4-BE49-F238E27FC236}">
                <a16:creationId xmlns:a16="http://schemas.microsoft.com/office/drawing/2014/main" id="{BFAADBF1-754F-22D8-09D2-54AE44DF46AA}"/>
              </a:ext>
            </a:extLst>
          </p:cNvPr>
          <p:cNvGrpSpPr/>
          <p:nvPr/>
        </p:nvGrpSpPr>
        <p:grpSpPr>
          <a:xfrm>
            <a:off x="6687562" y="3021376"/>
            <a:ext cx="3518932" cy="1901564"/>
            <a:chOff x="6953424" y="3009985"/>
            <a:chExt cx="3518932" cy="1974704"/>
          </a:xfrm>
        </p:grpSpPr>
        <p:grpSp>
          <p:nvGrpSpPr>
            <p:cNvPr id="76" name="组合 75">
              <a:extLst>
                <a:ext uri="{FF2B5EF4-FFF2-40B4-BE49-F238E27FC236}">
                  <a16:creationId xmlns:a16="http://schemas.microsoft.com/office/drawing/2014/main" id="{406358ED-D008-D903-E8DE-CE883FE7A46A}"/>
                </a:ext>
              </a:extLst>
            </p:cNvPr>
            <p:cNvGrpSpPr/>
            <p:nvPr/>
          </p:nvGrpSpPr>
          <p:grpSpPr>
            <a:xfrm>
              <a:off x="6953424" y="3009985"/>
              <a:ext cx="3057267" cy="607267"/>
              <a:chOff x="1887344" y="2470519"/>
              <a:chExt cx="2929968" cy="634108"/>
            </a:xfrm>
            <a:scene3d>
              <a:camera prst="perspectiveLeft"/>
              <a:lightRig rig="contrasting" dir="t"/>
            </a:scene3d>
          </p:grpSpPr>
          <p:sp>
            <p:nvSpPr>
              <p:cNvPr id="6" name="文本框 5">
                <a:extLst>
                  <a:ext uri="{FF2B5EF4-FFF2-40B4-BE49-F238E27FC236}">
                    <a16:creationId xmlns:a16="http://schemas.microsoft.com/office/drawing/2014/main" id="{30834C12-036E-119D-9F0A-0BA09106E718}"/>
                  </a:ext>
                </a:extLst>
              </p:cNvPr>
              <p:cNvSpPr txBox="1"/>
              <p:nvPr/>
            </p:nvSpPr>
            <p:spPr>
              <a:xfrm>
                <a:off x="2870568" y="2589365"/>
                <a:ext cx="1946744" cy="436436"/>
              </a:xfrm>
              <a:prstGeom prst="rect">
                <a:avLst/>
              </a:prstGeom>
              <a:noFill/>
            </p:spPr>
            <p:txBody>
              <a:bodyPr wrap="none" rtlCol="0">
                <a:spAutoFit/>
              </a:bodyPr>
              <a:lstStyle>
                <a:defPPr>
                  <a:defRPr lang="zh-CN"/>
                </a:defPPr>
                <a:lvl1pPr>
                  <a:lnSpc>
                    <a:spcPct val="120000"/>
                  </a:lnSpc>
                  <a:defRPr sz="3200">
                    <a:latin typeface="OPPOSans R" panose="00020600040101010101" pitchFamily="18" charset="-122"/>
                    <a:ea typeface="OPPOSans R" panose="00020600040101010101" pitchFamily="18" charset="-122"/>
                    <a:cs typeface="OPPOSans R" panose="00020600040101010101" pitchFamily="18" charset="-122"/>
                  </a:defRPr>
                </a:lvl1pPr>
                <a:lvl2pPr eaLnBrk="0" fontAlgn="base" hangingPunct="0">
                  <a:lnSpc>
                    <a:spcPct val="90000"/>
                  </a:lnSpc>
                  <a:spcBef>
                    <a:spcPct val="0"/>
                  </a:spcBef>
                  <a:spcAft>
                    <a:spcPct val="0"/>
                  </a:spcAft>
                  <a:defRPr sz="4400">
                    <a:latin typeface="Calibri Light" charset="0"/>
                    <a:ea typeface="宋体" pitchFamily="2" charset="-122"/>
                  </a:defRPr>
                </a:lvl2pPr>
                <a:lvl3pPr eaLnBrk="0" fontAlgn="base" hangingPunct="0">
                  <a:lnSpc>
                    <a:spcPct val="90000"/>
                  </a:lnSpc>
                  <a:spcBef>
                    <a:spcPct val="0"/>
                  </a:spcBef>
                  <a:spcAft>
                    <a:spcPct val="0"/>
                  </a:spcAft>
                  <a:defRPr sz="4400">
                    <a:latin typeface="Calibri Light" charset="0"/>
                    <a:ea typeface="宋体" pitchFamily="2" charset="-122"/>
                  </a:defRPr>
                </a:lvl3pPr>
                <a:lvl4pPr eaLnBrk="0" fontAlgn="base" hangingPunct="0">
                  <a:lnSpc>
                    <a:spcPct val="90000"/>
                  </a:lnSpc>
                  <a:spcBef>
                    <a:spcPct val="0"/>
                  </a:spcBef>
                  <a:spcAft>
                    <a:spcPct val="0"/>
                  </a:spcAft>
                  <a:defRPr sz="4400">
                    <a:latin typeface="Calibri Light" charset="0"/>
                    <a:ea typeface="宋体" pitchFamily="2" charset="-122"/>
                  </a:defRPr>
                </a:lvl4pPr>
                <a:lvl5pPr eaLnBrk="0" fontAlgn="base" hangingPunct="0">
                  <a:lnSpc>
                    <a:spcPct val="90000"/>
                  </a:lnSpc>
                  <a:spcBef>
                    <a:spcPct val="0"/>
                  </a:spcBef>
                  <a:spcAft>
                    <a:spcPct val="0"/>
                  </a:spcAft>
                  <a:defRPr sz="4400">
                    <a:latin typeface="Calibri Light" charset="0"/>
                    <a:ea typeface="宋体" pitchFamily="2" charset="-122"/>
                  </a:defRPr>
                </a:lvl5pPr>
                <a:lvl6pPr marL="457200" fontAlgn="base">
                  <a:lnSpc>
                    <a:spcPct val="90000"/>
                  </a:lnSpc>
                  <a:spcBef>
                    <a:spcPct val="0"/>
                  </a:spcBef>
                  <a:spcAft>
                    <a:spcPct val="0"/>
                  </a:spcAft>
                  <a:defRPr sz="4400">
                    <a:latin typeface="Calibri Light" charset="0"/>
                    <a:ea typeface="宋体" pitchFamily="2" charset="-122"/>
                  </a:defRPr>
                </a:lvl6pPr>
                <a:lvl7pPr marL="914400" fontAlgn="base">
                  <a:lnSpc>
                    <a:spcPct val="90000"/>
                  </a:lnSpc>
                  <a:spcBef>
                    <a:spcPct val="0"/>
                  </a:spcBef>
                  <a:spcAft>
                    <a:spcPct val="0"/>
                  </a:spcAft>
                  <a:defRPr sz="4400">
                    <a:latin typeface="Calibri Light" charset="0"/>
                    <a:ea typeface="宋体" pitchFamily="2" charset="-122"/>
                  </a:defRPr>
                </a:lvl7pPr>
                <a:lvl8pPr marL="1371600" fontAlgn="base">
                  <a:lnSpc>
                    <a:spcPct val="90000"/>
                  </a:lnSpc>
                  <a:spcBef>
                    <a:spcPct val="0"/>
                  </a:spcBef>
                  <a:spcAft>
                    <a:spcPct val="0"/>
                  </a:spcAft>
                  <a:defRPr sz="4400">
                    <a:latin typeface="Calibri Light" charset="0"/>
                    <a:ea typeface="宋体" pitchFamily="2" charset="-122"/>
                  </a:defRPr>
                </a:lvl8pPr>
                <a:lvl9pPr marL="1828800" fontAlgn="base">
                  <a:lnSpc>
                    <a:spcPct val="90000"/>
                  </a:lnSpc>
                  <a:spcBef>
                    <a:spcPct val="0"/>
                  </a:spcBef>
                  <a:spcAft>
                    <a:spcPct val="0"/>
                  </a:spcAft>
                  <a:defRPr sz="4400">
                    <a:latin typeface="Calibri Light" charset="0"/>
                    <a:ea typeface="宋体" pitchFamily="2" charset="-122"/>
                  </a:defRPr>
                </a:lvl9pPr>
              </a:lstStyle>
              <a:p>
                <a:r>
                  <a:rPr lang="zh-CN" altLang="en-US" sz="1800" dirty="0">
                    <a:solidFill>
                      <a:schemeClr val="tx1">
                        <a:lumMod val="75000"/>
                        <a:lumOff val="25000"/>
                      </a:schemeClr>
                    </a:solidFill>
                    <a:latin typeface="+mn-ea"/>
                    <a:ea typeface="+mn-ea"/>
                  </a:rPr>
                  <a:t>制定考勤核查制度</a:t>
                </a:r>
              </a:p>
            </p:txBody>
          </p:sp>
          <p:sp>
            <p:nvSpPr>
              <p:cNvPr id="77" name="文本框 76">
                <a:extLst>
                  <a:ext uri="{FF2B5EF4-FFF2-40B4-BE49-F238E27FC236}">
                    <a16:creationId xmlns:a16="http://schemas.microsoft.com/office/drawing/2014/main" id="{FE5766E9-E10D-0675-23AA-0A91C2534759}"/>
                  </a:ext>
                </a:extLst>
              </p:cNvPr>
              <p:cNvSpPr txBox="1"/>
              <p:nvPr/>
            </p:nvSpPr>
            <p:spPr>
              <a:xfrm>
                <a:off x="1887344" y="2470519"/>
                <a:ext cx="1320800" cy="634108"/>
              </a:xfrm>
              <a:prstGeom prst="rect">
                <a:avLst/>
              </a:prstGeom>
              <a:noFill/>
            </p:spPr>
            <p:txBody>
              <a:bodyPr wrap="square" rtlCol="0">
                <a:spAutoFit/>
              </a:bodyPr>
              <a:lstStyle/>
              <a:p>
                <a:pPr algn="ctr"/>
                <a:r>
                  <a:rPr lang="en-US" altLang="zh-CN" sz="3200" dirty="0">
                    <a:solidFill>
                      <a:schemeClr val="accent1">
                        <a:lumMod val="40000"/>
                        <a:lumOff val="60000"/>
                      </a:schemeClr>
                    </a:solidFill>
                    <a:latin typeface="+mn-ea"/>
                    <a:cs typeface="OPPOSans H" panose="00020600040101010101" pitchFamily="18" charset="-122"/>
                  </a:rPr>
                  <a:t>01</a:t>
                </a:r>
                <a:endParaRPr lang="zh-CN" altLang="en-US" sz="3200" dirty="0">
                  <a:solidFill>
                    <a:schemeClr val="accent1">
                      <a:lumMod val="40000"/>
                      <a:lumOff val="60000"/>
                    </a:schemeClr>
                  </a:solidFill>
                  <a:latin typeface="+mn-ea"/>
                  <a:cs typeface="OPPOSans H" panose="00020600040101010101" pitchFamily="18" charset="-122"/>
                </a:endParaRPr>
              </a:p>
            </p:txBody>
          </p:sp>
        </p:grpSp>
        <p:grpSp>
          <p:nvGrpSpPr>
            <p:cNvPr id="99" name="组合 98">
              <a:extLst>
                <a:ext uri="{FF2B5EF4-FFF2-40B4-BE49-F238E27FC236}">
                  <a16:creationId xmlns:a16="http://schemas.microsoft.com/office/drawing/2014/main" id="{C72A31C9-E911-DD4A-AC5D-A6F6C053B9BF}"/>
                </a:ext>
              </a:extLst>
            </p:cNvPr>
            <p:cNvGrpSpPr/>
            <p:nvPr/>
          </p:nvGrpSpPr>
          <p:grpSpPr>
            <a:xfrm>
              <a:off x="6953424" y="3689333"/>
              <a:ext cx="3518932" cy="607267"/>
              <a:chOff x="1887344" y="2470519"/>
              <a:chExt cx="3372410" cy="634108"/>
            </a:xfrm>
            <a:scene3d>
              <a:camera prst="perspectiveLeft"/>
              <a:lightRig rig="contrasting" dir="t"/>
            </a:scene3d>
          </p:grpSpPr>
          <p:sp>
            <p:nvSpPr>
              <p:cNvPr id="100" name="文本框 99">
                <a:extLst>
                  <a:ext uri="{FF2B5EF4-FFF2-40B4-BE49-F238E27FC236}">
                    <a16:creationId xmlns:a16="http://schemas.microsoft.com/office/drawing/2014/main" id="{3131C8B3-D629-D29E-3DB3-7B43E1DDA4E4}"/>
                  </a:ext>
                </a:extLst>
              </p:cNvPr>
              <p:cNvSpPr txBox="1"/>
              <p:nvPr/>
            </p:nvSpPr>
            <p:spPr>
              <a:xfrm>
                <a:off x="2870568" y="2589365"/>
                <a:ext cx="2389186" cy="436436"/>
              </a:xfrm>
              <a:prstGeom prst="rect">
                <a:avLst/>
              </a:prstGeom>
              <a:noFill/>
            </p:spPr>
            <p:txBody>
              <a:bodyPr wrap="none" rtlCol="0">
                <a:spAutoFit/>
              </a:bodyPr>
              <a:lstStyle>
                <a:defPPr>
                  <a:defRPr lang="zh-CN"/>
                </a:defPPr>
                <a:lvl1pPr>
                  <a:lnSpc>
                    <a:spcPct val="120000"/>
                  </a:lnSpc>
                  <a:defRPr sz="3200">
                    <a:latin typeface="OPPOSans R" panose="00020600040101010101" pitchFamily="18" charset="-122"/>
                    <a:ea typeface="OPPOSans R" panose="00020600040101010101" pitchFamily="18" charset="-122"/>
                    <a:cs typeface="OPPOSans R" panose="00020600040101010101" pitchFamily="18" charset="-122"/>
                  </a:defRPr>
                </a:lvl1pPr>
                <a:lvl2pPr eaLnBrk="0" fontAlgn="base" hangingPunct="0">
                  <a:lnSpc>
                    <a:spcPct val="90000"/>
                  </a:lnSpc>
                  <a:spcBef>
                    <a:spcPct val="0"/>
                  </a:spcBef>
                  <a:spcAft>
                    <a:spcPct val="0"/>
                  </a:spcAft>
                  <a:defRPr sz="4400">
                    <a:latin typeface="Calibri Light" charset="0"/>
                    <a:ea typeface="宋体" pitchFamily="2" charset="-122"/>
                  </a:defRPr>
                </a:lvl2pPr>
                <a:lvl3pPr eaLnBrk="0" fontAlgn="base" hangingPunct="0">
                  <a:lnSpc>
                    <a:spcPct val="90000"/>
                  </a:lnSpc>
                  <a:spcBef>
                    <a:spcPct val="0"/>
                  </a:spcBef>
                  <a:spcAft>
                    <a:spcPct val="0"/>
                  </a:spcAft>
                  <a:defRPr sz="4400">
                    <a:latin typeface="Calibri Light" charset="0"/>
                    <a:ea typeface="宋体" pitchFamily="2" charset="-122"/>
                  </a:defRPr>
                </a:lvl3pPr>
                <a:lvl4pPr eaLnBrk="0" fontAlgn="base" hangingPunct="0">
                  <a:lnSpc>
                    <a:spcPct val="90000"/>
                  </a:lnSpc>
                  <a:spcBef>
                    <a:spcPct val="0"/>
                  </a:spcBef>
                  <a:spcAft>
                    <a:spcPct val="0"/>
                  </a:spcAft>
                  <a:defRPr sz="4400">
                    <a:latin typeface="Calibri Light" charset="0"/>
                    <a:ea typeface="宋体" pitchFamily="2" charset="-122"/>
                  </a:defRPr>
                </a:lvl4pPr>
                <a:lvl5pPr eaLnBrk="0" fontAlgn="base" hangingPunct="0">
                  <a:lnSpc>
                    <a:spcPct val="90000"/>
                  </a:lnSpc>
                  <a:spcBef>
                    <a:spcPct val="0"/>
                  </a:spcBef>
                  <a:spcAft>
                    <a:spcPct val="0"/>
                  </a:spcAft>
                  <a:defRPr sz="4400">
                    <a:latin typeface="Calibri Light" charset="0"/>
                    <a:ea typeface="宋体" pitchFamily="2" charset="-122"/>
                  </a:defRPr>
                </a:lvl5pPr>
                <a:lvl6pPr marL="457200" fontAlgn="base">
                  <a:lnSpc>
                    <a:spcPct val="90000"/>
                  </a:lnSpc>
                  <a:spcBef>
                    <a:spcPct val="0"/>
                  </a:spcBef>
                  <a:spcAft>
                    <a:spcPct val="0"/>
                  </a:spcAft>
                  <a:defRPr sz="4400">
                    <a:latin typeface="Calibri Light" charset="0"/>
                    <a:ea typeface="宋体" pitchFamily="2" charset="-122"/>
                  </a:defRPr>
                </a:lvl6pPr>
                <a:lvl7pPr marL="914400" fontAlgn="base">
                  <a:lnSpc>
                    <a:spcPct val="90000"/>
                  </a:lnSpc>
                  <a:spcBef>
                    <a:spcPct val="0"/>
                  </a:spcBef>
                  <a:spcAft>
                    <a:spcPct val="0"/>
                  </a:spcAft>
                  <a:defRPr sz="4400">
                    <a:latin typeface="Calibri Light" charset="0"/>
                    <a:ea typeface="宋体" pitchFamily="2" charset="-122"/>
                  </a:defRPr>
                </a:lvl7pPr>
                <a:lvl8pPr marL="1371600" fontAlgn="base">
                  <a:lnSpc>
                    <a:spcPct val="90000"/>
                  </a:lnSpc>
                  <a:spcBef>
                    <a:spcPct val="0"/>
                  </a:spcBef>
                  <a:spcAft>
                    <a:spcPct val="0"/>
                  </a:spcAft>
                  <a:defRPr sz="4400">
                    <a:latin typeface="Calibri Light" charset="0"/>
                    <a:ea typeface="宋体" pitchFamily="2" charset="-122"/>
                  </a:defRPr>
                </a:lvl8pPr>
                <a:lvl9pPr marL="1828800" fontAlgn="base">
                  <a:lnSpc>
                    <a:spcPct val="90000"/>
                  </a:lnSpc>
                  <a:spcBef>
                    <a:spcPct val="0"/>
                  </a:spcBef>
                  <a:spcAft>
                    <a:spcPct val="0"/>
                  </a:spcAft>
                  <a:defRPr sz="4400">
                    <a:latin typeface="Calibri Light" charset="0"/>
                    <a:ea typeface="宋体" pitchFamily="2" charset="-122"/>
                  </a:defRPr>
                </a:lvl9pPr>
              </a:lstStyle>
              <a:p>
                <a:r>
                  <a:rPr lang="zh-CN" altLang="en-US" sz="1800" dirty="0">
                    <a:solidFill>
                      <a:schemeClr val="tx1">
                        <a:lumMod val="75000"/>
                        <a:lumOff val="25000"/>
                      </a:schemeClr>
                    </a:solidFill>
                    <a:latin typeface="+mn-ea"/>
                    <a:ea typeface="+mn-ea"/>
                  </a:rPr>
                  <a:t>制定人员轮岗考核制度</a:t>
                </a:r>
              </a:p>
            </p:txBody>
          </p:sp>
          <p:sp>
            <p:nvSpPr>
              <p:cNvPr id="101" name="文本框 100">
                <a:extLst>
                  <a:ext uri="{FF2B5EF4-FFF2-40B4-BE49-F238E27FC236}">
                    <a16:creationId xmlns:a16="http://schemas.microsoft.com/office/drawing/2014/main" id="{71BAC1C3-8B28-DF79-E5B1-EF54CEE7EDC8}"/>
                  </a:ext>
                </a:extLst>
              </p:cNvPr>
              <p:cNvSpPr txBox="1"/>
              <p:nvPr/>
            </p:nvSpPr>
            <p:spPr>
              <a:xfrm>
                <a:off x="1887344" y="2470519"/>
                <a:ext cx="1320800" cy="634108"/>
              </a:xfrm>
              <a:prstGeom prst="rect">
                <a:avLst/>
              </a:prstGeom>
              <a:noFill/>
            </p:spPr>
            <p:txBody>
              <a:bodyPr wrap="square" rtlCol="0">
                <a:spAutoFit/>
              </a:bodyPr>
              <a:lstStyle/>
              <a:p>
                <a:pPr algn="ctr"/>
                <a:r>
                  <a:rPr lang="en-US" altLang="zh-CN" sz="3200" dirty="0">
                    <a:solidFill>
                      <a:srgbClr val="FF9999"/>
                    </a:solidFill>
                    <a:latin typeface="+mn-ea"/>
                    <a:cs typeface="OPPOSans H" panose="00020600040101010101" pitchFamily="18" charset="-122"/>
                  </a:rPr>
                  <a:t>02</a:t>
                </a:r>
                <a:endParaRPr lang="zh-CN" altLang="en-US" sz="3200" dirty="0">
                  <a:solidFill>
                    <a:srgbClr val="FF9999"/>
                  </a:solidFill>
                  <a:latin typeface="+mn-ea"/>
                  <a:cs typeface="OPPOSans H" panose="00020600040101010101" pitchFamily="18" charset="-122"/>
                </a:endParaRPr>
              </a:p>
            </p:txBody>
          </p:sp>
        </p:grpSp>
        <p:grpSp>
          <p:nvGrpSpPr>
            <p:cNvPr id="102" name="组合 101">
              <a:extLst>
                <a:ext uri="{FF2B5EF4-FFF2-40B4-BE49-F238E27FC236}">
                  <a16:creationId xmlns:a16="http://schemas.microsoft.com/office/drawing/2014/main" id="{541F1D96-C5E9-50D0-630D-BDDC8FCD3B77}"/>
                </a:ext>
              </a:extLst>
            </p:cNvPr>
            <p:cNvGrpSpPr/>
            <p:nvPr/>
          </p:nvGrpSpPr>
          <p:grpSpPr>
            <a:xfrm>
              <a:off x="6953424" y="4377422"/>
              <a:ext cx="3518932" cy="607267"/>
              <a:chOff x="1887344" y="2470519"/>
              <a:chExt cx="3372410" cy="634108"/>
            </a:xfrm>
            <a:scene3d>
              <a:camera prst="perspectiveLeft"/>
              <a:lightRig rig="contrasting" dir="t"/>
            </a:scene3d>
          </p:grpSpPr>
          <p:sp>
            <p:nvSpPr>
              <p:cNvPr id="103" name="文本框 102">
                <a:extLst>
                  <a:ext uri="{FF2B5EF4-FFF2-40B4-BE49-F238E27FC236}">
                    <a16:creationId xmlns:a16="http://schemas.microsoft.com/office/drawing/2014/main" id="{A3309AE1-8E28-E6FE-2703-D9759DE6F794}"/>
                  </a:ext>
                </a:extLst>
              </p:cNvPr>
              <p:cNvSpPr txBox="1"/>
              <p:nvPr/>
            </p:nvSpPr>
            <p:spPr>
              <a:xfrm>
                <a:off x="2870568" y="2589365"/>
                <a:ext cx="2389186" cy="436436"/>
              </a:xfrm>
              <a:prstGeom prst="rect">
                <a:avLst/>
              </a:prstGeom>
              <a:noFill/>
            </p:spPr>
            <p:txBody>
              <a:bodyPr wrap="none" rtlCol="0">
                <a:spAutoFit/>
              </a:bodyPr>
              <a:lstStyle>
                <a:defPPr>
                  <a:defRPr lang="zh-CN"/>
                </a:defPPr>
                <a:lvl1pPr>
                  <a:lnSpc>
                    <a:spcPct val="120000"/>
                  </a:lnSpc>
                  <a:defRPr sz="3200">
                    <a:latin typeface="OPPOSans R" panose="00020600040101010101" pitchFamily="18" charset="-122"/>
                    <a:ea typeface="OPPOSans R" panose="00020600040101010101" pitchFamily="18" charset="-122"/>
                    <a:cs typeface="OPPOSans R" panose="00020600040101010101" pitchFamily="18" charset="-122"/>
                  </a:defRPr>
                </a:lvl1pPr>
                <a:lvl2pPr eaLnBrk="0" fontAlgn="base" hangingPunct="0">
                  <a:lnSpc>
                    <a:spcPct val="90000"/>
                  </a:lnSpc>
                  <a:spcBef>
                    <a:spcPct val="0"/>
                  </a:spcBef>
                  <a:spcAft>
                    <a:spcPct val="0"/>
                  </a:spcAft>
                  <a:defRPr sz="4400">
                    <a:latin typeface="Calibri Light" charset="0"/>
                    <a:ea typeface="宋体" pitchFamily="2" charset="-122"/>
                  </a:defRPr>
                </a:lvl2pPr>
                <a:lvl3pPr eaLnBrk="0" fontAlgn="base" hangingPunct="0">
                  <a:lnSpc>
                    <a:spcPct val="90000"/>
                  </a:lnSpc>
                  <a:spcBef>
                    <a:spcPct val="0"/>
                  </a:spcBef>
                  <a:spcAft>
                    <a:spcPct val="0"/>
                  </a:spcAft>
                  <a:defRPr sz="4400">
                    <a:latin typeface="Calibri Light" charset="0"/>
                    <a:ea typeface="宋体" pitchFamily="2" charset="-122"/>
                  </a:defRPr>
                </a:lvl3pPr>
                <a:lvl4pPr eaLnBrk="0" fontAlgn="base" hangingPunct="0">
                  <a:lnSpc>
                    <a:spcPct val="90000"/>
                  </a:lnSpc>
                  <a:spcBef>
                    <a:spcPct val="0"/>
                  </a:spcBef>
                  <a:spcAft>
                    <a:spcPct val="0"/>
                  </a:spcAft>
                  <a:defRPr sz="4400">
                    <a:latin typeface="Calibri Light" charset="0"/>
                    <a:ea typeface="宋体" pitchFamily="2" charset="-122"/>
                  </a:defRPr>
                </a:lvl4pPr>
                <a:lvl5pPr eaLnBrk="0" fontAlgn="base" hangingPunct="0">
                  <a:lnSpc>
                    <a:spcPct val="90000"/>
                  </a:lnSpc>
                  <a:spcBef>
                    <a:spcPct val="0"/>
                  </a:spcBef>
                  <a:spcAft>
                    <a:spcPct val="0"/>
                  </a:spcAft>
                  <a:defRPr sz="4400">
                    <a:latin typeface="Calibri Light" charset="0"/>
                    <a:ea typeface="宋体" pitchFamily="2" charset="-122"/>
                  </a:defRPr>
                </a:lvl5pPr>
                <a:lvl6pPr marL="457200" fontAlgn="base">
                  <a:lnSpc>
                    <a:spcPct val="90000"/>
                  </a:lnSpc>
                  <a:spcBef>
                    <a:spcPct val="0"/>
                  </a:spcBef>
                  <a:spcAft>
                    <a:spcPct val="0"/>
                  </a:spcAft>
                  <a:defRPr sz="4400">
                    <a:latin typeface="Calibri Light" charset="0"/>
                    <a:ea typeface="宋体" pitchFamily="2" charset="-122"/>
                  </a:defRPr>
                </a:lvl6pPr>
                <a:lvl7pPr marL="914400" fontAlgn="base">
                  <a:lnSpc>
                    <a:spcPct val="90000"/>
                  </a:lnSpc>
                  <a:spcBef>
                    <a:spcPct val="0"/>
                  </a:spcBef>
                  <a:spcAft>
                    <a:spcPct val="0"/>
                  </a:spcAft>
                  <a:defRPr sz="4400">
                    <a:latin typeface="Calibri Light" charset="0"/>
                    <a:ea typeface="宋体" pitchFamily="2" charset="-122"/>
                  </a:defRPr>
                </a:lvl7pPr>
                <a:lvl8pPr marL="1371600" fontAlgn="base">
                  <a:lnSpc>
                    <a:spcPct val="90000"/>
                  </a:lnSpc>
                  <a:spcBef>
                    <a:spcPct val="0"/>
                  </a:spcBef>
                  <a:spcAft>
                    <a:spcPct val="0"/>
                  </a:spcAft>
                  <a:defRPr sz="4400">
                    <a:latin typeface="Calibri Light" charset="0"/>
                    <a:ea typeface="宋体" pitchFamily="2" charset="-122"/>
                  </a:defRPr>
                </a:lvl8pPr>
                <a:lvl9pPr marL="1828800" fontAlgn="base">
                  <a:lnSpc>
                    <a:spcPct val="90000"/>
                  </a:lnSpc>
                  <a:spcBef>
                    <a:spcPct val="0"/>
                  </a:spcBef>
                  <a:spcAft>
                    <a:spcPct val="0"/>
                  </a:spcAft>
                  <a:defRPr sz="4400">
                    <a:latin typeface="Calibri Light" charset="0"/>
                    <a:ea typeface="宋体" pitchFamily="2" charset="-122"/>
                  </a:defRPr>
                </a:lvl9pPr>
              </a:lstStyle>
              <a:p>
                <a:r>
                  <a:rPr lang="zh-CN" altLang="en-US" sz="1800" dirty="0">
                    <a:solidFill>
                      <a:schemeClr val="tx1">
                        <a:lumMod val="75000"/>
                        <a:lumOff val="25000"/>
                      </a:schemeClr>
                    </a:solidFill>
                    <a:latin typeface="+mn-ea"/>
                    <a:ea typeface="+mn-ea"/>
                  </a:rPr>
                  <a:t>制定车间卫生值日制度</a:t>
                </a:r>
              </a:p>
            </p:txBody>
          </p:sp>
          <p:sp>
            <p:nvSpPr>
              <p:cNvPr id="104" name="文本框 103">
                <a:extLst>
                  <a:ext uri="{FF2B5EF4-FFF2-40B4-BE49-F238E27FC236}">
                    <a16:creationId xmlns:a16="http://schemas.microsoft.com/office/drawing/2014/main" id="{91876904-5B7E-B565-9514-90390240514B}"/>
                  </a:ext>
                </a:extLst>
              </p:cNvPr>
              <p:cNvSpPr txBox="1"/>
              <p:nvPr/>
            </p:nvSpPr>
            <p:spPr>
              <a:xfrm>
                <a:off x="1887344" y="2470519"/>
                <a:ext cx="1320800" cy="634108"/>
              </a:xfrm>
              <a:prstGeom prst="rect">
                <a:avLst/>
              </a:prstGeom>
              <a:noFill/>
            </p:spPr>
            <p:txBody>
              <a:bodyPr wrap="square" rtlCol="0">
                <a:spAutoFit/>
              </a:bodyPr>
              <a:lstStyle/>
              <a:p>
                <a:pPr algn="ctr"/>
                <a:r>
                  <a:rPr lang="en-US" altLang="zh-CN" sz="3200" dirty="0">
                    <a:solidFill>
                      <a:srgbClr val="FF9999"/>
                    </a:solidFill>
                    <a:latin typeface="+mn-ea"/>
                    <a:cs typeface="OPPOSans H" panose="00020600040101010101" pitchFamily="18" charset="-122"/>
                  </a:rPr>
                  <a:t>03</a:t>
                </a:r>
                <a:endParaRPr lang="zh-CN" altLang="en-US" sz="3200" dirty="0">
                  <a:solidFill>
                    <a:srgbClr val="FF9999"/>
                  </a:solidFill>
                  <a:latin typeface="+mn-ea"/>
                  <a:cs typeface="OPPOSans H" panose="00020600040101010101" pitchFamily="18" charset="-122"/>
                </a:endParaRPr>
              </a:p>
            </p:txBody>
          </p:sp>
        </p:grpSp>
      </p:grpSp>
      <p:grpSp>
        <p:nvGrpSpPr>
          <p:cNvPr id="3" name="组合 2">
            <a:extLst>
              <a:ext uri="{FF2B5EF4-FFF2-40B4-BE49-F238E27FC236}">
                <a16:creationId xmlns:a16="http://schemas.microsoft.com/office/drawing/2014/main" id="{01AA0CC9-3829-BF4C-7610-6EA5FB1907E6}"/>
              </a:ext>
            </a:extLst>
          </p:cNvPr>
          <p:cNvGrpSpPr/>
          <p:nvPr/>
        </p:nvGrpSpPr>
        <p:grpSpPr>
          <a:xfrm>
            <a:off x="1575505" y="3045919"/>
            <a:ext cx="2262338" cy="1948736"/>
            <a:chOff x="1435797" y="2916685"/>
            <a:chExt cx="2262338" cy="1948736"/>
          </a:xfrm>
        </p:grpSpPr>
        <p:grpSp>
          <p:nvGrpSpPr>
            <p:cNvPr id="19" name="组合 18">
              <a:extLst>
                <a:ext uri="{FF2B5EF4-FFF2-40B4-BE49-F238E27FC236}">
                  <a16:creationId xmlns:a16="http://schemas.microsoft.com/office/drawing/2014/main" id="{0DE0CD5B-DDB3-E15D-181D-DD8F77D725BC}"/>
                </a:ext>
              </a:extLst>
            </p:cNvPr>
            <p:cNvGrpSpPr/>
            <p:nvPr/>
          </p:nvGrpSpPr>
          <p:grpSpPr>
            <a:xfrm>
              <a:off x="1435797" y="2916685"/>
              <a:ext cx="2224238" cy="575542"/>
              <a:chOff x="1505489" y="2947303"/>
              <a:chExt cx="2224238" cy="575542"/>
            </a:xfrm>
          </p:grpSpPr>
          <p:sp>
            <p:nvSpPr>
              <p:cNvPr id="121" name="文本框 120">
                <a:extLst>
                  <a:ext uri="{FF2B5EF4-FFF2-40B4-BE49-F238E27FC236}">
                    <a16:creationId xmlns:a16="http://schemas.microsoft.com/office/drawing/2014/main" id="{FF231AC0-4482-DDC0-3E55-83C0DE9F025C}"/>
                  </a:ext>
                </a:extLst>
              </p:cNvPr>
              <p:cNvSpPr txBox="1"/>
              <p:nvPr/>
            </p:nvSpPr>
            <p:spPr>
              <a:xfrm>
                <a:off x="2108770" y="3103024"/>
                <a:ext cx="1620957" cy="373500"/>
              </a:xfrm>
              <a:prstGeom prst="rect">
                <a:avLst/>
              </a:prstGeom>
              <a:noFill/>
            </p:spPr>
            <p:txBody>
              <a:bodyPr wrap="square" rtlCol="0" anchor="ctr" anchorCtr="0">
                <a:spAutoFit/>
              </a:bodyPr>
              <a:lstStyle>
                <a:defPPr>
                  <a:defRPr lang="zh-CN"/>
                </a:defPPr>
                <a:lvl1pPr>
                  <a:lnSpc>
                    <a:spcPct val="120000"/>
                  </a:lnSpc>
                  <a:defRPr sz="3200">
                    <a:latin typeface="OPPOSans R" panose="00020600040101010101" pitchFamily="18" charset="-122"/>
                    <a:ea typeface="OPPOSans R" panose="00020600040101010101" pitchFamily="18" charset="-122"/>
                    <a:cs typeface="OPPOSans R" panose="00020600040101010101" pitchFamily="18" charset="-122"/>
                  </a:defRPr>
                </a:lvl1pPr>
                <a:lvl2pPr eaLnBrk="0" fontAlgn="base" hangingPunct="0">
                  <a:lnSpc>
                    <a:spcPct val="90000"/>
                  </a:lnSpc>
                  <a:spcBef>
                    <a:spcPct val="0"/>
                  </a:spcBef>
                  <a:spcAft>
                    <a:spcPct val="0"/>
                  </a:spcAft>
                  <a:defRPr sz="4400">
                    <a:latin typeface="Calibri Light" charset="0"/>
                    <a:ea typeface="宋体" pitchFamily="2" charset="-122"/>
                  </a:defRPr>
                </a:lvl2pPr>
                <a:lvl3pPr eaLnBrk="0" fontAlgn="base" hangingPunct="0">
                  <a:lnSpc>
                    <a:spcPct val="90000"/>
                  </a:lnSpc>
                  <a:spcBef>
                    <a:spcPct val="0"/>
                  </a:spcBef>
                  <a:spcAft>
                    <a:spcPct val="0"/>
                  </a:spcAft>
                  <a:defRPr sz="4400">
                    <a:latin typeface="Calibri Light" charset="0"/>
                    <a:ea typeface="宋体" pitchFamily="2" charset="-122"/>
                  </a:defRPr>
                </a:lvl3pPr>
                <a:lvl4pPr eaLnBrk="0" fontAlgn="base" hangingPunct="0">
                  <a:lnSpc>
                    <a:spcPct val="90000"/>
                  </a:lnSpc>
                  <a:spcBef>
                    <a:spcPct val="0"/>
                  </a:spcBef>
                  <a:spcAft>
                    <a:spcPct val="0"/>
                  </a:spcAft>
                  <a:defRPr sz="4400">
                    <a:latin typeface="Calibri Light" charset="0"/>
                    <a:ea typeface="宋体" pitchFamily="2" charset="-122"/>
                  </a:defRPr>
                </a:lvl4pPr>
                <a:lvl5pPr eaLnBrk="0" fontAlgn="base" hangingPunct="0">
                  <a:lnSpc>
                    <a:spcPct val="90000"/>
                  </a:lnSpc>
                  <a:spcBef>
                    <a:spcPct val="0"/>
                  </a:spcBef>
                  <a:spcAft>
                    <a:spcPct val="0"/>
                  </a:spcAft>
                  <a:defRPr sz="4400">
                    <a:latin typeface="Calibri Light" charset="0"/>
                    <a:ea typeface="宋体" pitchFamily="2" charset="-122"/>
                  </a:defRPr>
                </a:lvl5pPr>
                <a:lvl6pPr marL="457200" fontAlgn="base">
                  <a:lnSpc>
                    <a:spcPct val="90000"/>
                  </a:lnSpc>
                  <a:spcBef>
                    <a:spcPct val="0"/>
                  </a:spcBef>
                  <a:spcAft>
                    <a:spcPct val="0"/>
                  </a:spcAft>
                  <a:defRPr sz="4400">
                    <a:latin typeface="Calibri Light" charset="0"/>
                    <a:ea typeface="宋体" pitchFamily="2" charset="-122"/>
                  </a:defRPr>
                </a:lvl6pPr>
                <a:lvl7pPr marL="914400" fontAlgn="base">
                  <a:lnSpc>
                    <a:spcPct val="90000"/>
                  </a:lnSpc>
                  <a:spcBef>
                    <a:spcPct val="0"/>
                  </a:spcBef>
                  <a:spcAft>
                    <a:spcPct val="0"/>
                  </a:spcAft>
                  <a:defRPr sz="4400">
                    <a:latin typeface="Calibri Light" charset="0"/>
                    <a:ea typeface="宋体" pitchFamily="2" charset="-122"/>
                  </a:defRPr>
                </a:lvl7pPr>
                <a:lvl8pPr marL="1371600" fontAlgn="base">
                  <a:lnSpc>
                    <a:spcPct val="90000"/>
                  </a:lnSpc>
                  <a:spcBef>
                    <a:spcPct val="0"/>
                  </a:spcBef>
                  <a:spcAft>
                    <a:spcPct val="0"/>
                  </a:spcAft>
                  <a:defRPr sz="4400">
                    <a:latin typeface="Calibri Light" charset="0"/>
                    <a:ea typeface="宋体" pitchFamily="2" charset="-122"/>
                  </a:defRPr>
                </a:lvl8pPr>
                <a:lvl9pPr marL="1828800" fontAlgn="base">
                  <a:lnSpc>
                    <a:spcPct val="90000"/>
                  </a:lnSpc>
                  <a:spcBef>
                    <a:spcPct val="0"/>
                  </a:spcBef>
                  <a:spcAft>
                    <a:spcPct val="0"/>
                  </a:spcAft>
                  <a:defRPr sz="4400">
                    <a:latin typeface="Calibri Light" charset="0"/>
                    <a:ea typeface="宋体" pitchFamily="2" charset="-122"/>
                  </a:defRPr>
                </a:lvl9pPr>
              </a:lstStyle>
              <a:p>
                <a:r>
                  <a:rPr lang="zh-CN" altLang="en-US" sz="1600" dirty="0">
                    <a:solidFill>
                      <a:schemeClr val="tx1">
                        <a:lumMod val="75000"/>
                        <a:lumOff val="25000"/>
                      </a:schemeClr>
                    </a:solidFill>
                    <a:latin typeface="+mn-ea"/>
                    <a:ea typeface="+mn-ea"/>
                  </a:rPr>
                  <a:t>维修数据可视化</a:t>
                </a:r>
              </a:p>
            </p:txBody>
          </p:sp>
          <p:sp>
            <p:nvSpPr>
              <p:cNvPr id="60" name="文本框 59">
                <a:extLst>
                  <a:ext uri="{FF2B5EF4-FFF2-40B4-BE49-F238E27FC236}">
                    <a16:creationId xmlns:a16="http://schemas.microsoft.com/office/drawing/2014/main" id="{654FAFED-146A-B106-02AA-B754CEDAE70B}"/>
                  </a:ext>
                </a:extLst>
              </p:cNvPr>
              <p:cNvSpPr txBox="1"/>
              <p:nvPr/>
            </p:nvSpPr>
            <p:spPr>
              <a:xfrm>
                <a:off x="1505489" y="2947303"/>
                <a:ext cx="747875" cy="575542"/>
              </a:xfrm>
              <a:prstGeom prst="rect">
                <a:avLst/>
              </a:prstGeom>
              <a:noFill/>
              <a:effectLst/>
            </p:spPr>
            <p:txBody>
              <a:bodyPr wrap="square" lIns="82296" tIns="41148" rIns="82296" bIns="41148" rtlCol="0">
                <a:spAutoFit/>
              </a:bodyPr>
              <a:lstStyle/>
              <a:p>
                <a:pPr algn="ctr"/>
                <a:r>
                  <a:rPr lang="en-US" altLang="zh-CN" sz="3200" dirty="0">
                    <a:solidFill>
                      <a:srgbClr val="FF9999"/>
                    </a:solidFill>
                    <a:latin typeface="+mn-ea"/>
                    <a:cs typeface="OPPOSans H" panose="00020600040101010101" pitchFamily="18" charset="-122"/>
                  </a:rPr>
                  <a:t>01</a:t>
                </a:r>
                <a:endParaRPr lang="zh-CN" altLang="en-US" sz="3200" dirty="0">
                  <a:solidFill>
                    <a:srgbClr val="FF9999"/>
                  </a:solidFill>
                  <a:latin typeface="+mn-ea"/>
                  <a:cs typeface="OPPOSans H" panose="00020600040101010101" pitchFamily="18" charset="-122"/>
                </a:endParaRPr>
              </a:p>
            </p:txBody>
          </p:sp>
        </p:grpSp>
        <p:grpSp>
          <p:nvGrpSpPr>
            <p:cNvPr id="20" name="组合 19">
              <a:extLst>
                <a:ext uri="{FF2B5EF4-FFF2-40B4-BE49-F238E27FC236}">
                  <a16:creationId xmlns:a16="http://schemas.microsoft.com/office/drawing/2014/main" id="{33612DD4-0937-41B2-C320-0FAD98DD5F02}"/>
                </a:ext>
              </a:extLst>
            </p:cNvPr>
            <p:cNvGrpSpPr/>
            <p:nvPr/>
          </p:nvGrpSpPr>
          <p:grpSpPr>
            <a:xfrm>
              <a:off x="1435797" y="3603282"/>
              <a:ext cx="2262338" cy="575542"/>
              <a:chOff x="3932848" y="2947303"/>
              <a:chExt cx="2262338" cy="575542"/>
            </a:xfrm>
          </p:grpSpPr>
          <p:sp>
            <p:nvSpPr>
              <p:cNvPr id="62" name="文本框 61">
                <a:extLst>
                  <a:ext uri="{FF2B5EF4-FFF2-40B4-BE49-F238E27FC236}">
                    <a16:creationId xmlns:a16="http://schemas.microsoft.com/office/drawing/2014/main" id="{2E5D55AC-71D0-62A1-FE7A-9A657A290721}"/>
                  </a:ext>
                </a:extLst>
              </p:cNvPr>
              <p:cNvSpPr txBox="1"/>
              <p:nvPr/>
            </p:nvSpPr>
            <p:spPr>
              <a:xfrm>
                <a:off x="4574229" y="3103024"/>
                <a:ext cx="1620957" cy="373500"/>
              </a:xfrm>
              <a:prstGeom prst="rect">
                <a:avLst/>
              </a:prstGeom>
              <a:noFill/>
            </p:spPr>
            <p:txBody>
              <a:bodyPr wrap="square" rtlCol="0" anchor="ctr" anchorCtr="0">
                <a:spAutoFit/>
              </a:bodyPr>
              <a:lstStyle>
                <a:defPPr>
                  <a:defRPr lang="zh-CN"/>
                </a:defPPr>
                <a:lvl1pPr>
                  <a:lnSpc>
                    <a:spcPct val="120000"/>
                  </a:lnSpc>
                  <a:defRPr sz="3200">
                    <a:latin typeface="OPPOSans R" panose="00020600040101010101" pitchFamily="18" charset="-122"/>
                    <a:ea typeface="OPPOSans R" panose="00020600040101010101" pitchFamily="18" charset="-122"/>
                    <a:cs typeface="OPPOSans R" panose="00020600040101010101" pitchFamily="18" charset="-122"/>
                  </a:defRPr>
                </a:lvl1pPr>
                <a:lvl2pPr eaLnBrk="0" fontAlgn="base" hangingPunct="0">
                  <a:lnSpc>
                    <a:spcPct val="90000"/>
                  </a:lnSpc>
                  <a:spcBef>
                    <a:spcPct val="0"/>
                  </a:spcBef>
                  <a:spcAft>
                    <a:spcPct val="0"/>
                  </a:spcAft>
                  <a:defRPr sz="4400">
                    <a:latin typeface="Calibri Light" charset="0"/>
                    <a:ea typeface="宋体" pitchFamily="2" charset="-122"/>
                  </a:defRPr>
                </a:lvl2pPr>
                <a:lvl3pPr eaLnBrk="0" fontAlgn="base" hangingPunct="0">
                  <a:lnSpc>
                    <a:spcPct val="90000"/>
                  </a:lnSpc>
                  <a:spcBef>
                    <a:spcPct val="0"/>
                  </a:spcBef>
                  <a:spcAft>
                    <a:spcPct val="0"/>
                  </a:spcAft>
                  <a:defRPr sz="4400">
                    <a:latin typeface="Calibri Light" charset="0"/>
                    <a:ea typeface="宋体" pitchFamily="2" charset="-122"/>
                  </a:defRPr>
                </a:lvl3pPr>
                <a:lvl4pPr eaLnBrk="0" fontAlgn="base" hangingPunct="0">
                  <a:lnSpc>
                    <a:spcPct val="90000"/>
                  </a:lnSpc>
                  <a:spcBef>
                    <a:spcPct val="0"/>
                  </a:spcBef>
                  <a:spcAft>
                    <a:spcPct val="0"/>
                  </a:spcAft>
                  <a:defRPr sz="4400">
                    <a:latin typeface="Calibri Light" charset="0"/>
                    <a:ea typeface="宋体" pitchFamily="2" charset="-122"/>
                  </a:defRPr>
                </a:lvl4pPr>
                <a:lvl5pPr eaLnBrk="0" fontAlgn="base" hangingPunct="0">
                  <a:lnSpc>
                    <a:spcPct val="90000"/>
                  </a:lnSpc>
                  <a:spcBef>
                    <a:spcPct val="0"/>
                  </a:spcBef>
                  <a:spcAft>
                    <a:spcPct val="0"/>
                  </a:spcAft>
                  <a:defRPr sz="4400">
                    <a:latin typeface="Calibri Light" charset="0"/>
                    <a:ea typeface="宋体" pitchFamily="2" charset="-122"/>
                  </a:defRPr>
                </a:lvl5pPr>
                <a:lvl6pPr marL="457200" fontAlgn="base">
                  <a:lnSpc>
                    <a:spcPct val="90000"/>
                  </a:lnSpc>
                  <a:spcBef>
                    <a:spcPct val="0"/>
                  </a:spcBef>
                  <a:spcAft>
                    <a:spcPct val="0"/>
                  </a:spcAft>
                  <a:defRPr sz="4400">
                    <a:latin typeface="Calibri Light" charset="0"/>
                    <a:ea typeface="宋体" pitchFamily="2" charset="-122"/>
                  </a:defRPr>
                </a:lvl6pPr>
                <a:lvl7pPr marL="914400" fontAlgn="base">
                  <a:lnSpc>
                    <a:spcPct val="90000"/>
                  </a:lnSpc>
                  <a:spcBef>
                    <a:spcPct val="0"/>
                  </a:spcBef>
                  <a:spcAft>
                    <a:spcPct val="0"/>
                  </a:spcAft>
                  <a:defRPr sz="4400">
                    <a:latin typeface="Calibri Light" charset="0"/>
                    <a:ea typeface="宋体" pitchFamily="2" charset="-122"/>
                  </a:defRPr>
                </a:lvl7pPr>
                <a:lvl8pPr marL="1371600" fontAlgn="base">
                  <a:lnSpc>
                    <a:spcPct val="90000"/>
                  </a:lnSpc>
                  <a:spcBef>
                    <a:spcPct val="0"/>
                  </a:spcBef>
                  <a:spcAft>
                    <a:spcPct val="0"/>
                  </a:spcAft>
                  <a:defRPr sz="4400">
                    <a:latin typeface="Calibri Light" charset="0"/>
                    <a:ea typeface="宋体" pitchFamily="2" charset="-122"/>
                  </a:defRPr>
                </a:lvl8pPr>
                <a:lvl9pPr marL="1828800" fontAlgn="base">
                  <a:lnSpc>
                    <a:spcPct val="90000"/>
                  </a:lnSpc>
                  <a:spcBef>
                    <a:spcPct val="0"/>
                  </a:spcBef>
                  <a:spcAft>
                    <a:spcPct val="0"/>
                  </a:spcAft>
                  <a:defRPr sz="4400">
                    <a:latin typeface="Calibri Light" charset="0"/>
                    <a:ea typeface="宋体" pitchFamily="2" charset="-122"/>
                  </a:defRPr>
                </a:lvl9pPr>
              </a:lstStyle>
              <a:p>
                <a:r>
                  <a:rPr lang="zh-CN" altLang="en-US" sz="1600" dirty="0">
                    <a:solidFill>
                      <a:schemeClr val="tx1">
                        <a:lumMod val="75000"/>
                        <a:lumOff val="25000"/>
                      </a:schemeClr>
                    </a:solidFill>
                    <a:latin typeface="+mn-ea"/>
                    <a:ea typeface="+mn-ea"/>
                  </a:rPr>
                  <a:t>维修车间改造</a:t>
                </a:r>
              </a:p>
            </p:txBody>
          </p:sp>
          <p:sp>
            <p:nvSpPr>
              <p:cNvPr id="63" name="文本框 62">
                <a:extLst>
                  <a:ext uri="{FF2B5EF4-FFF2-40B4-BE49-F238E27FC236}">
                    <a16:creationId xmlns:a16="http://schemas.microsoft.com/office/drawing/2014/main" id="{3708D9DC-F10F-1845-0ED6-F7F55BFEDA2F}"/>
                  </a:ext>
                </a:extLst>
              </p:cNvPr>
              <p:cNvSpPr txBox="1"/>
              <p:nvPr/>
            </p:nvSpPr>
            <p:spPr>
              <a:xfrm>
                <a:off x="3932848" y="2947303"/>
                <a:ext cx="747875" cy="575542"/>
              </a:xfrm>
              <a:prstGeom prst="rect">
                <a:avLst/>
              </a:prstGeom>
              <a:noFill/>
              <a:effectLst/>
            </p:spPr>
            <p:txBody>
              <a:bodyPr wrap="square" lIns="82296" tIns="41148" rIns="82296" bIns="41148" rtlCol="0">
                <a:spAutoFit/>
              </a:bodyPr>
              <a:lstStyle/>
              <a:p>
                <a:pPr algn="ctr"/>
                <a:r>
                  <a:rPr lang="en-US" altLang="zh-CN" sz="3200" dirty="0">
                    <a:solidFill>
                      <a:srgbClr val="FF9999"/>
                    </a:solidFill>
                    <a:latin typeface="+mn-ea"/>
                    <a:cs typeface="OPPOSans H" panose="00020600040101010101" pitchFamily="18" charset="-122"/>
                  </a:rPr>
                  <a:t>02</a:t>
                </a:r>
                <a:endParaRPr lang="zh-CN" altLang="en-US" sz="3200" dirty="0">
                  <a:solidFill>
                    <a:srgbClr val="FF9999"/>
                  </a:solidFill>
                  <a:latin typeface="+mn-ea"/>
                  <a:cs typeface="OPPOSans H" panose="00020600040101010101" pitchFamily="18" charset="-122"/>
                </a:endParaRPr>
              </a:p>
            </p:txBody>
          </p:sp>
        </p:grpSp>
        <p:grpSp>
          <p:nvGrpSpPr>
            <p:cNvPr id="21" name="组合 20">
              <a:extLst>
                <a:ext uri="{FF2B5EF4-FFF2-40B4-BE49-F238E27FC236}">
                  <a16:creationId xmlns:a16="http://schemas.microsoft.com/office/drawing/2014/main" id="{2D961B12-4034-C15A-A8F3-021267028F53}"/>
                </a:ext>
              </a:extLst>
            </p:cNvPr>
            <p:cNvGrpSpPr/>
            <p:nvPr/>
          </p:nvGrpSpPr>
          <p:grpSpPr>
            <a:xfrm>
              <a:off x="1435797" y="4289879"/>
              <a:ext cx="2224238" cy="575542"/>
              <a:chOff x="1505489" y="3573645"/>
              <a:chExt cx="2224238" cy="575542"/>
            </a:xfrm>
          </p:grpSpPr>
          <p:sp>
            <p:nvSpPr>
              <p:cNvPr id="65" name="文本框 64">
                <a:extLst>
                  <a:ext uri="{FF2B5EF4-FFF2-40B4-BE49-F238E27FC236}">
                    <a16:creationId xmlns:a16="http://schemas.microsoft.com/office/drawing/2014/main" id="{ECB1991D-CB62-AF3F-10C7-959F933E905A}"/>
                  </a:ext>
                </a:extLst>
              </p:cNvPr>
              <p:cNvSpPr txBox="1"/>
              <p:nvPr/>
            </p:nvSpPr>
            <p:spPr>
              <a:xfrm>
                <a:off x="2108770" y="3729366"/>
                <a:ext cx="1620957" cy="373500"/>
              </a:xfrm>
              <a:prstGeom prst="rect">
                <a:avLst/>
              </a:prstGeom>
              <a:noFill/>
            </p:spPr>
            <p:txBody>
              <a:bodyPr wrap="square" rtlCol="0" anchor="ctr" anchorCtr="0">
                <a:spAutoFit/>
              </a:bodyPr>
              <a:lstStyle>
                <a:defPPr>
                  <a:defRPr lang="zh-CN"/>
                </a:defPPr>
                <a:lvl1pPr>
                  <a:lnSpc>
                    <a:spcPct val="120000"/>
                  </a:lnSpc>
                  <a:defRPr sz="3200">
                    <a:latin typeface="OPPOSans R" panose="00020600040101010101" pitchFamily="18" charset="-122"/>
                    <a:ea typeface="OPPOSans R" panose="00020600040101010101" pitchFamily="18" charset="-122"/>
                    <a:cs typeface="OPPOSans R" panose="00020600040101010101" pitchFamily="18" charset="-122"/>
                  </a:defRPr>
                </a:lvl1pPr>
                <a:lvl2pPr eaLnBrk="0" fontAlgn="base" hangingPunct="0">
                  <a:lnSpc>
                    <a:spcPct val="90000"/>
                  </a:lnSpc>
                  <a:spcBef>
                    <a:spcPct val="0"/>
                  </a:spcBef>
                  <a:spcAft>
                    <a:spcPct val="0"/>
                  </a:spcAft>
                  <a:defRPr sz="4400">
                    <a:latin typeface="Calibri Light" charset="0"/>
                    <a:ea typeface="宋体" pitchFamily="2" charset="-122"/>
                  </a:defRPr>
                </a:lvl2pPr>
                <a:lvl3pPr eaLnBrk="0" fontAlgn="base" hangingPunct="0">
                  <a:lnSpc>
                    <a:spcPct val="90000"/>
                  </a:lnSpc>
                  <a:spcBef>
                    <a:spcPct val="0"/>
                  </a:spcBef>
                  <a:spcAft>
                    <a:spcPct val="0"/>
                  </a:spcAft>
                  <a:defRPr sz="4400">
                    <a:latin typeface="Calibri Light" charset="0"/>
                    <a:ea typeface="宋体" pitchFamily="2" charset="-122"/>
                  </a:defRPr>
                </a:lvl3pPr>
                <a:lvl4pPr eaLnBrk="0" fontAlgn="base" hangingPunct="0">
                  <a:lnSpc>
                    <a:spcPct val="90000"/>
                  </a:lnSpc>
                  <a:spcBef>
                    <a:spcPct val="0"/>
                  </a:spcBef>
                  <a:spcAft>
                    <a:spcPct val="0"/>
                  </a:spcAft>
                  <a:defRPr sz="4400">
                    <a:latin typeface="Calibri Light" charset="0"/>
                    <a:ea typeface="宋体" pitchFamily="2" charset="-122"/>
                  </a:defRPr>
                </a:lvl4pPr>
                <a:lvl5pPr eaLnBrk="0" fontAlgn="base" hangingPunct="0">
                  <a:lnSpc>
                    <a:spcPct val="90000"/>
                  </a:lnSpc>
                  <a:spcBef>
                    <a:spcPct val="0"/>
                  </a:spcBef>
                  <a:spcAft>
                    <a:spcPct val="0"/>
                  </a:spcAft>
                  <a:defRPr sz="4400">
                    <a:latin typeface="Calibri Light" charset="0"/>
                    <a:ea typeface="宋体" pitchFamily="2" charset="-122"/>
                  </a:defRPr>
                </a:lvl5pPr>
                <a:lvl6pPr marL="457200" fontAlgn="base">
                  <a:lnSpc>
                    <a:spcPct val="90000"/>
                  </a:lnSpc>
                  <a:spcBef>
                    <a:spcPct val="0"/>
                  </a:spcBef>
                  <a:spcAft>
                    <a:spcPct val="0"/>
                  </a:spcAft>
                  <a:defRPr sz="4400">
                    <a:latin typeface="Calibri Light" charset="0"/>
                    <a:ea typeface="宋体" pitchFamily="2" charset="-122"/>
                  </a:defRPr>
                </a:lvl6pPr>
                <a:lvl7pPr marL="914400" fontAlgn="base">
                  <a:lnSpc>
                    <a:spcPct val="90000"/>
                  </a:lnSpc>
                  <a:spcBef>
                    <a:spcPct val="0"/>
                  </a:spcBef>
                  <a:spcAft>
                    <a:spcPct val="0"/>
                  </a:spcAft>
                  <a:defRPr sz="4400">
                    <a:latin typeface="Calibri Light" charset="0"/>
                    <a:ea typeface="宋体" pitchFamily="2" charset="-122"/>
                  </a:defRPr>
                </a:lvl7pPr>
                <a:lvl8pPr marL="1371600" fontAlgn="base">
                  <a:lnSpc>
                    <a:spcPct val="90000"/>
                  </a:lnSpc>
                  <a:spcBef>
                    <a:spcPct val="0"/>
                  </a:spcBef>
                  <a:spcAft>
                    <a:spcPct val="0"/>
                  </a:spcAft>
                  <a:defRPr sz="4400">
                    <a:latin typeface="Calibri Light" charset="0"/>
                    <a:ea typeface="宋体" pitchFamily="2" charset="-122"/>
                  </a:defRPr>
                </a:lvl8pPr>
                <a:lvl9pPr marL="1828800" fontAlgn="base">
                  <a:lnSpc>
                    <a:spcPct val="90000"/>
                  </a:lnSpc>
                  <a:spcBef>
                    <a:spcPct val="0"/>
                  </a:spcBef>
                  <a:spcAft>
                    <a:spcPct val="0"/>
                  </a:spcAft>
                  <a:defRPr sz="4400">
                    <a:latin typeface="Calibri Light" charset="0"/>
                    <a:ea typeface="宋体" pitchFamily="2" charset="-122"/>
                  </a:defRPr>
                </a:lvl9pPr>
              </a:lstStyle>
              <a:p>
                <a:r>
                  <a:rPr lang="zh-CN" altLang="en-US" sz="1600" dirty="0">
                    <a:solidFill>
                      <a:schemeClr val="tx1">
                        <a:lumMod val="75000"/>
                        <a:lumOff val="25000"/>
                      </a:schemeClr>
                    </a:solidFill>
                    <a:latin typeface="+mn-ea"/>
                    <a:ea typeface="+mn-ea"/>
                  </a:rPr>
                  <a:t>结算费统一</a:t>
                </a:r>
              </a:p>
            </p:txBody>
          </p:sp>
          <p:sp>
            <p:nvSpPr>
              <p:cNvPr id="66" name="文本框 65">
                <a:extLst>
                  <a:ext uri="{FF2B5EF4-FFF2-40B4-BE49-F238E27FC236}">
                    <a16:creationId xmlns:a16="http://schemas.microsoft.com/office/drawing/2014/main" id="{C9F1A396-723F-0D0F-6491-22C23EA3EF96}"/>
                  </a:ext>
                </a:extLst>
              </p:cNvPr>
              <p:cNvSpPr txBox="1"/>
              <p:nvPr/>
            </p:nvSpPr>
            <p:spPr>
              <a:xfrm>
                <a:off x="1505489" y="3573645"/>
                <a:ext cx="747875" cy="575542"/>
              </a:xfrm>
              <a:prstGeom prst="rect">
                <a:avLst/>
              </a:prstGeom>
              <a:noFill/>
              <a:effectLst/>
            </p:spPr>
            <p:txBody>
              <a:bodyPr wrap="square" lIns="82296" tIns="41148" rIns="82296" bIns="41148" rtlCol="0">
                <a:spAutoFit/>
              </a:bodyPr>
              <a:lstStyle/>
              <a:p>
                <a:pPr algn="ctr"/>
                <a:r>
                  <a:rPr lang="en-US" altLang="zh-CN" sz="3200" dirty="0">
                    <a:solidFill>
                      <a:srgbClr val="FF9999"/>
                    </a:solidFill>
                    <a:latin typeface="+mn-ea"/>
                    <a:cs typeface="OPPOSans H" panose="00020600040101010101" pitchFamily="18" charset="-122"/>
                  </a:rPr>
                  <a:t>03</a:t>
                </a:r>
                <a:endParaRPr lang="zh-CN" altLang="en-US" sz="3200" dirty="0">
                  <a:solidFill>
                    <a:srgbClr val="FF9999"/>
                  </a:solidFill>
                  <a:latin typeface="+mn-ea"/>
                  <a:cs typeface="OPPOSans H" panose="00020600040101010101" pitchFamily="18" charset="-122"/>
                </a:endParaRPr>
              </a:p>
            </p:txBody>
          </p:sp>
        </p:grpSp>
      </p:grpSp>
      <p:grpSp>
        <p:nvGrpSpPr>
          <p:cNvPr id="23" name="组合 22">
            <a:extLst>
              <a:ext uri="{FF2B5EF4-FFF2-40B4-BE49-F238E27FC236}">
                <a16:creationId xmlns:a16="http://schemas.microsoft.com/office/drawing/2014/main" id="{F7BCDD03-9CCC-7E27-78D6-1C8BCB66E85B}"/>
              </a:ext>
            </a:extLst>
          </p:cNvPr>
          <p:cNvGrpSpPr/>
          <p:nvPr/>
        </p:nvGrpSpPr>
        <p:grpSpPr>
          <a:xfrm>
            <a:off x="3754065" y="3051029"/>
            <a:ext cx="2899156" cy="575542"/>
            <a:chOff x="3932848" y="3563557"/>
            <a:chExt cx="2899156" cy="575542"/>
          </a:xfrm>
        </p:grpSpPr>
        <p:sp>
          <p:nvSpPr>
            <p:cNvPr id="68" name="文本框 67">
              <a:extLst>
                <a:ext uri="{FF2B5EF4-FFF2-40B4-BE49-F238E27FC236}">
                  <a16:creationId xmlns:a16="http://schemas.microsoft.com/office/drawing/2014/main" id="{A069ABF4-30D1-B588-D2BF-41F09E741362}"/>
                </a:ext>
              </a:extLst>
            </p:cNvPr>
            <p:cNvSpPr txBox="1"/>
            <p:nvPr/>
          </p:nvSpPr>
          <p:spPr>
            <a:xfrm>
              <a:off x="4574229" y="3719278"/>
              <a:ext cx="2257775" cy="373500"/>
            </a:xfrm>
            <a:prstGeom prst="rect">
              <a:avLst/>
            </a:prstGeom>
            <a:noFill/>
          </p:spPr>
          <p:txBody>
            <a:bodyPr wrap="square" rtlCol="0" anchor="ctr" anchorCtr="0">
              <a:spAutoFit/>
            </a:bodyPr>
            <a:lstStyle>
              <a:defPPr>
                <a:defRPr lang="zh-CN"/>
              </a:defPPr>
              <a:lvl1pPr>
                <a:lnSpc>
                  <a:spcPct val="120000"/>
                </a:lnSpc>
                <a:defRPr sz="3200">
                  <a:latin typeface="OPPOSans R" panose="00020600040101010101" pitchFamily="18" charset="-122"/>
                  <a:ea typeface="OPPOSans R" panose="00020600040101010101" pitchFamily="18" charset="-122"/>
                  <a:cs typeface="OPPOSans R" panose="00020600040101010101" pitchFamily="18" charset="-122"/>
                </a:defRPr>
              </a:lvl1pPr>
              <a:lvl2pPr eaLnBrk="0" fontAlgn="base" hangingPunct="0">
                <a:lnSpc>
                  <a:spcPct val="90000"/>
                </a:lnSpc>
                <a:spcBef>
                  <a:spcPct val="0"/>
                </a:spcBef>
                <a:spcAft>
                  <a:spcPct val="0"/>
                </a:spcAft>
                <a:defRPr sz="4400">
                  <a:latin typeface="Calibri Light" charset="0"/>
                  <a:ea typeface="宋体" pitchFamily="2" charset="-122"/>
                </a:defRPr>
              </a:lvl2pPr>
              <a:lvl3pPr eaLnBrk="0" fontAlgn="base" hangingPunct="0">
                <a:lnSpc>
                  <a:spcPct val="90000"/>
                </a:lnSpc>
                <a:spcBef>
                  <a:spcPct val="0"/>
                </a:spcBef>
                <a:spcAft>
                  <a:spcPct val="0"/>
                </a:spcAft>
                <a:defRPr sz="4400">
                  <a:latin typeface="Calibri Light" charset="0"/>
                  <a:ea typeface="宋体" pitchFamily="2" charset="-122"/>
                </a:defRPr>
              </a:lvl3pPr>
              <a:lvl4pPr eaLnBrk="0" fontAlgn="base" hangingPunct="0">
                <a:lnSpc>
                  <a:spcPct val="90000"/>
                </a:lnSpc>
                <a:spcBef>
                  <a:spcPct val="0"/>
                </a:spcBef>
                <a:spcAft>
                  <a:spcPct val="0"/>
                </a:spcAft>
                <a:defRPr sz="4400">
                  <a:latin typeface="Calibri Light" charset="0"/>
                  <a:ea typeface="宋体" pitchFamily="2" charset="-122"/>
                </a:defRPr>
              </a:lvl4pPr>
              <a:lvl5pPr eaLnBrk="0" fontAlgn="base" hangingPunct="0">
                <a:lnSpc>
                  <a:spcPct val="90000"/>
                </a:lnSpc>
                <a:spcBef>
                  <a:spcPct val="0"/>
                </a:spcBef>
                <a:spcAft>
                  <a:spcPct val="0"/>
                </a:spcAft>
                <a:defRPr sz="4400">
                  <a:latin typeface="Calibri Light" charset="0"/>
                  <a:ea typeface="宋体" pitchFamily="2" charset="-122"/>
                </a:defRPr>
              </a:lvl5pPr>
              <a:lvl6pPr marL="457200" fontAlgn="base">
                <a:lnSpc>
                  <a:spcPct val="90000"/>
                </a:lnSpc>
                <a:spcBef>
                  <a:spcPct val="0"/>
                </a:spcBef>
                <a:spcAft>
                  <a:spcPct val="0"/>
                </a:spcAft>
                <a:defRPr sz="4400">
                  <a:latin typeface="Calibri Light" charset="0"/>
                  <a:ea typeface="宋体" pitchFamily="2" charset="-122"/>
                </a:defRPr>
              </a:lvl6pPr>
              <a:lvl7pPr marL="914400" fontAlgn="base">
                <a:lnSpc>
                  <a:spcPct val="90000"/>
                </a:lnSpc>
                <a:spcBef>
                  <a:spcPct val="0"/>
                </a:spcBef>
                <a:spcAft>
                  <a:spcPct val="0"/>
                </a:spcAft>
                <a:defRPr sz="4400">
                  <a:latin typeface="Calibri Light" charset="0"/>
                  <a:ea typeface="宋体" pitchFamily="2" charset="-122"/>
                </a:defRPr>
              </a:lvl7pPr>
              <a:lvl8pPr marL="1371600" fontAlgn="base">
                <a:lnSpc>
                  <a:spcPct val="90000"/>
                </a:lnSpc>
                <a:spcBef>
                  <a:spcPct val="0"/>
                </a:spcBef>
                <a:spcAft>
                  <a:spcPct val="0"/>
                </a:spcAft>
                <a:defRPr sz="4400">
                  <a:latin typeface="Calibri Light" charset="0"/>
                  <a:ea typeface="宋体" pitchFamily="2" charset="-122"/>
                </a:defRPr>
              </a:lvl8pPr>
              <a:lvl9pPr marL="1828800" fontAlgn="base">
                <a:lnSpc>
                  <a:spcPct val="90000"/>
                </a:lnSpc>
                <a:spcBef>
                  <a:spcPct val="0"/>
                </a:spcBef>
                <a:spcAft>
                  <a:spcPct val="0"/>
                </a:spcAft>
                <a:defRPr sz="4400">
                  <a:latin typeface="Calibri Light" charset="0"/>
                  <a:ea typeface="宋体" pitchFamily="2" charset="-122"/>
                </a:defRPr>
              </a:lvl9pPr>
            </a:lstStyle>
            <a:p>
              <a:r>
                <a:rPr lang="zh-CN" altLang="en-US" sz="1600" dirty="0">
                  <a:solidFill>
                    <a:schemeClr val="tx1">
                      <a:lumMod val="75000"/>
                      <a:lumOff val="25000"/>
                    </a:schemeClr>
                  </a:solidFill>
                  <a:latin typeface="+mn-ea"/>
                  <a:ea typeface="+mn-ea"/>
                </a:rPr>
                <a:t>制定物品存放管理制度</a:t>
              </a:r>
            </a:p>
          </p:txBody>
        </p:sp>
        <p:sp>
          <p:nvSpPr>
            <p:cNvPr id="74" name="文本框 73">
              <a:extLst>
                <a:ext uri="{FF2B5EF4-FFF2-40B4-BE49-F238E27FC236}">
                  <a16:creationId xmlns:a16="http://schemas.microsoft.com/office/drawing/2014/main" id="{23093473-5219-308C-F9A0-67D572E13C8A}"/>
                </a:ext>
              </a:extLst>
            </p:cNvPr>
            <p:cNvSpPr txBox="1"/>
            <p:nvPr/>
          </p:nvSpPr>
          <p:spPr>
            <a:xfrm>
              <a:off x="3932848" y="3563557"/>
              <a:ext cx="747875" cy="575542"/>
            </a:xfrm>
            <a:prstGeom prst="rect">
              <a:avLst/>
            </a:prstGeom>
            <a:noFill/>
            <a:effectLst/>
          </p:spPr>
          <p:txBody>
            <a:bodyPr wrap="square" lIns="82296" tIns="41148" rIns="82296" bIns="41148" rtlCol="0">
              <a:spAutoFit/>
            </a:bodyPr>
            <a:lstStyle/>
            <a:p>
              <a:pPr algn="ctr"/>
              <a:r>
                <a:rPr lang="en-US" altLang="zh-CN" sz="3200" dirty="0">
                  <a:solidFill>
                    <a:srgbClr val="FF9999"/>
                  </a:solidFill>
                  <a:latin typeface="+mn-ea"/>
                  <a:cs typeface="OPPOSans H" panose="00020600040101010101" pitchFamily="18" charset="-122"/>
                </a:rPr>
                <a:t>04</a:t>
              </a:r>
              <a:endParaRPr lang="zh-CN" altLang="en-US" sz="3200" dirty="0">
                <a:solidFill>
                  <a:srgbClr val="FF9999"/>
                </a:solidFill>
                <a:latin typeface="+mn-ea"/>
                <a:cs typeface="OPPOSans H" panose="00020600040101010101" pitchFamily="18" charset="-122"/>
              </a:endParaRPr>
            </a:p>
          </p:txBody>
        </p:sp>
      </p:grpSp>
      <p:grpSp>
        <p:nvGrpSpPr>
          <p:cNvPr id="22" name="组合 21">
            <a:extLst>
              <a:ext uri="{FF2B5EF4-FFF2-40B4-BE49-F238E27FC236}">
                <a16:creationId xmlns:a16="http://schemas.microsoft.com/office/drawing/2014/main" id="{75C4D9EA-59FE-F560-8C97-89A035B8DE44}"/>
              </a:ext>
            </a:extLst>
          </p:cNvPr>
          <p:cNvGrpSpPr/>
          <p:nvPr/>
        </p:nvGrpSpPr>
        <p:grpSpPr>
          <a:xfrm>
            <a:off x="3768209" y="3750632"/>
            <a:ext cx="2942383" cy="575542"/>
            <a:chOff x="1505489" y="4189898"/>
            <a:chExt cx="2942383" cy="575542"/>
          </a:xfrm>
        </p:grpSpPr>
        <p:sp>
          <p:nvSpPr>
            <p:cNvPr id="78" name="文本框 77">
              <a:extLst>
                <a:ext uri="{FF2B5EF4-FFF2-40B4-BE49-F238E27FC236}">
                  <a16:creationId xmlns:a16="http://schemas.microsoft.com/office/drawing/2014/main" id="{128A17DD-B929-0498-058A-AE5DEB7C4CC3}"/>
                </a:ext>
              </a:extLst>
            </p:cNvPr>
            <p:cNvSpPr txBox="1"/>
            <p:nvPr/>
          </p:nvSpPr>
          <p:spPr>
            <a:xfrm>
              <a:off x="2108770" y="4345619"/>
              <a:ext cx="2339102" cy="373500"/>
            </a:xfrm>
            <a:prstGeom prst="rect">
              <a:avLst/>
            </a:prstGeom>
            <a:noFill/>
          </p:spPr>
          <p:txBody>
            <a:bodyPr wrap="square" rtlCol="0" anchor="ctr" anchorCtr="0">
              <a:spAutoFit/>
            </a:bodyPr>
            <a:lstStyle>
              <a:defPPr>
                <a:defRPr lang="zh-CN"/>
              </a:defPPr>
              <a:lvl1pPr>
                <a:lnSpc>
                  <a:spcPct val="120000"/>
                </a:lnSpc>
                <a:defRPr sz="3200">
                  <a:latin typeface="OPPOSans R" panose="00020600040101010101" pitchFamily="18" charset="-122"/>
                  <a:ea typeface="OPPOSans R" panose="00020600040101010101" pitchFamily="18" charset="-122"/>
                  <a:cs typeface="OPPOSans R" panose="00020600040101010101" pitchFamily="18" charset="-122"/>
                </a:defRPr>
              </a:lvl1pPr>
              <a:lvl2pPr eaLnBrk="0" fontAlgn="base" hangingPunct="0">
                <a:lnSpc>
                  <a:spcPct val="90000"/>
                </a:lnSpc>
                <a:spcBef>
                  <a:spcPct val="0"/>
                </a:spcBef>
                <a:spcAft>
                  <a:spcPct val="0"/>
                </a:spcAft>
                <a:defRPr sz="4400">
                  <a:latin typeface="Calibri Light" charset="0"/>
                  <a:ea typeface="宋体" pitchFamily="2" charset="-122"/>
                </a:defRPr>
              </a:lvl2pPr>
              <a:lvl3pPr eaLnBrk="0" fontAlgn="base" hangingPunct="0">
                <a:lnSpc>
                  <a:spcPct val="90000"/>
                </a:lnSpc>
                <a:spcBef>
                  <a:spcPct val="0"/>
                </a:spcBef>
                <a:spcAft>
                  <a:spcPct val="0"/>
                </a:spcAft>
                <a:defRPr sz="4400">
                  <a:latin typeface="Calibri Light" charset="0"/>
                  <a:ea typeface="宋体" pitchFamily="2" charset="-122"/>
                </a:defRPr>
              </a:lvl3pPr>
              <a:lvl4pPr eaLnBrk="0" fontAlgn="base" hangingPunct="0">
                <a:lnSpc>
                  <a:spcPct val="90000"/>
                </a:lnSpc>
                <a:spcBef>
                  <a:spcPct val="0"/>
                </a:spcBef>
                <a:spcAft>
                  <a:spcPct val="0"/>
                </a:spcAft>
                <a:defRPr sz="4400">
                  <a:latin typeface="Calibri Light" charset="0"/>
                  <a:ea typeface="宋体" pitchFamily="2" charset="-122"/>
                </a:defRPr>
              </a:lvl4pPr>
              <a:lvl5pPr eaLnBrk="0" fontAlgn="base" hangingPunct="0">
                <a:lnSpc>
                  <a:spcPct val="90000"/>
                </a:lnSpc>
                <a:spcBef>
                  <a:spcPct val="0"/>
                </a:spcBef>
                <a:spcAft>
                  <a:spcPct val="0"/>
                </a:spcAft>
                <a:defRPr sz="4400">
                  <a:latin typeface="Calibri Light" charset="0"/>
                  <a:ea typeface="宋体" pitchFamily="2" charset="-122"/>
                </a:defRPr>
              </a:lvl5pPr>
              <a:lvl6pPr marL="457200" fontAlgn="base">
                <a:lnSpc>
                  <a:spcPct val="90000"/>
                </a:lnSpc>
                <a:spcBef>
                  <a:spcPct val="0"/>
                </a:spcBef>
                <a:spcAft>
                  <a:spcPct val="0"/>
                </a:spcAft>
                <a:defRPr sz="4400">
                  <a:latin typeface="Calibri Light" charset="0"/>
                  <a:ea typeface="宋体" pitchFamily="2" charset="-122"/>
                </a:defRPr>
              </a:lvl6pPr>
              <a:lvl7pPr marL="914400" fontAlgn="base">
                <a:lnSpc>
                  <a:spcPct val="90000"/>
                </a:lnSpc>
                <a:spcBef>
                  <a:spcPct val="0"/>
                </a:spcBef>
                <a:spcAft>
                  <a:spcPct val="0"/>
                </a:spcAft>
                <a:defRPr sz="4400">
                  <a:latin typeface="Calibri Light" charset="0"/>
                  <a:ea typeface="宋体" pitchFamily="2" charset="-122"/>
                </a:defRPr>
              </a:lvl7pPr>
              <a:lvl8pPr marL="1371600" fontAlgn="base">
                <a:lnSpc>
                  <a:spcPct val="90000"/>
                </a:lnSpc>
                <a:spcBef>
                  <a:spcPct val="0"/>
                </a:spcBef>
                <a:spcAft>
                  <a:spcPct val="0"/>
                </a:spcAft>
                <a:defRPr sz="4400">
                  <a:latin typeface="Calibri Light" charset="0"/>
                  <a:ea typeface="宋体" pitchFamily="2" charset="-122"/>
                </a:defRPr>
              </a:lvl8pPr>
              <a:lvl9pPr marL="1828800" fontAlgn="base">
                <a:lnSpc>
                  <a:spcPct val="90000"/>
                </a:lnSpc>
                <a:spcBef>
                  <a:spcPct val="0"/>
                </a:spcBef>
                <a:spcAft>
                  <a:spcPct val="0"/>
                </a:spcAft>
                <a:defRPr sz="4400">
                  <a:latin typeface="Calibri Light" charset="0"/>
                  <a:ea typeface="宋体" pitchFamily="2" charset="-122"/>
                </a:defRPr>
              </a:lvl9pPr>
            </a:lstStyle>
            <a:p>
              <a:r>
                <a:rPr lang="zh-CN" altLang="en-US" sz="1600" dirty="0">
                  <a:solidFill>
                    <a:schemeClr val="tx1">
                      <a:lumMod val="75000"/>
                      <a:lumOff val="25000"/>
                    </a:schemeClr>
                  </a:solidFill>
                  <a:latin typeface="+mn-ea"/>
                  <a:ea typeface="+mn-ea"/>
                </a:rPr>
                <a:t>制定备件领取管理制度</a:t>
              </a:r>
            </a:p>
          </p:txBody>
        </p:sp>
        <p:sp>
          <p:nvSpPr>
            <p:cNvPr id="79" name="文本框 78">
              <a:extLst>
                <a:ext uri="{FF2B5EF4-FFF2-40B4-BE49-F238E27FC236}">
                  <a16:creationId xmlns:a16="http://schemas.microsoft.com/office/drawing/2014/main" id="{93507289-C6B8-97F9-4956-8B164ED7D344}"/>
                </a:ext>
              </a:extLst>
            </p:cNvPr>
            <p:cNvSpPr txBox="1"/>
            <p:nvPr/>
          </p:nvSpPr>
          <p:spPr>
            <a:xfrm>
              <a:off x="1505489" y="4189898"/>
              <a:ext cx="747875" cy="575542"/>
            </a:xfrm>
            <a:prstGeom prst="rect">
              <a:avLst/>
            </a:prstGeom>
            <a:noFill/>
            <a:effectLst/>
          </p:spPr>
          <p:txBody>
            <a:bodyPr wrap="square" lIns="82296" tIns="41148" rIns="82296" bIns="41148" rtlCol="0">
              <a:spAutoFit/>
            </a:bodyPr>
            <a:lstStyle/>
            <a:p>
              <a:pPr algn="ctr"/>
              <a:r>
                <a:rPr lang="en-US" altLang="zh-CN" sz="3200" dirty="0">
                  <a:solidFill>
                    <a:srgbClr val="FF9999"/>
                  </a:solidFill>
                  <a:latin typeface="+mn-ea"/>
                  <a:cs typeface="OPPOSans H" panose="00020600040101010101" pitchFamily="18" charset="-122"/>
                </a:rPr>
                <a:t>05</a:t>
              </a:r>
              <a:endParaRPr lang="zh-CN" altLang="en-US" sz="3200" dirty="0">
                <a:solidFill>
                  <a:srgbClr val="FF9999"/>
                </a:solidFill>
                <a:latin typeface="+mn-ea"/>
                <a:cs typeface="OPPOSans H" panose="00020600040101010101" pitchFamily="18" charset="-122"/>
              </a:endParaRPr>
            </a:p>
          </p:txBody>
        </p:sp>
      </p:grpSp>
      <p:sp>
        <p:nvSpPr>
          <p:cNvPr id="84" name="文本框 83">
            <a:extLst>
              <a:ext uri="{FF2B5EF4-FFF2-40B4-BE49-F238E27FC236}">
                <a16:creationId xmlns:a16="http://schemas.microsoft.com/office/drawing/2014/main" id="{9DDEE610-6751-7DA8-4C12-BF67AA1F3EAF}"/>
              </a:ext>
            </a:extLst>
          </p:cNvPr>
          <p:cNvSpPr txBox="1"/>
          <p:nvPr/>
        </p:nvSpPr>
        <p:spPr>
          <a:xfrm>
            <a:off x="2960992" y="2486764"/>
            <a:ext cx="2339102" cy="523220"/>
          </a:xfrm>
          <a:prstGeom prst="rect">
            <a:avLst/>
          </a:prstGeom>
          <a:noFill/>
        </p:spPr>
        <p:txBody>
          <a:bodyPr wrap="none" rtlCol="0">
            <a:spAutoFit/>
          </a:bodyPr>
          <a:lstStyle/>
          <a:p>
            <a:pPr algn="ctr"/>
            <a:r>
              <a:rPr lang="zh-CN" altLang="en-US" sz="2800" dirty="0">
                <a:latin typeface="+mj-ea"/>
                <a:ea typeface="+mj-ea"/>
                <a:cs typeface="OPPOSans H" panose="00020600040101010101" pitchFamily="18" charset="-122"/>
              </a:rPr>
              <a:t>事物管理流程</a:t>
            </a:r>
          </a:p>
        </p:txBody>
      </p:sp>
      <p:grpSp>
        <p:nvGrpSpPr>
          <p:cNvPr id="27" name="组合 26">
            <a:extLst>
              <a:ext uri="{FF2B5EF4-FFF2-40B4-BE49-F238E27FC236}">
                <a16:creationId xmlns:a16="http://schemas.microsoft.com/office/drawing/2014/main" id="{5BD973C3-8FE5-9752-C88C-7E506FE598A4}"/>
              </a:ext>
            </a:extLst>
          </p:cNvPr>
          <p:cNvGrpSpPr/>
          <p:nvPr/>
        </p:nvGrpSpPr>
        <p:grpSpPr>
          <a:xfrm>
            <a:off x="604114" y="641528"/>
            <a:ext cx="2607424" cy="998524"/>
            <a:chOff x="619081" y="638923"/>
            <a:chExt cx="2607424" cy="998524"/>
          </a:xfrm>
        </p:grpSpPr>
        <p:cxnSp>
          <p:nvCxnSpPr>
            <p:cNvPr id="28" name="直接连接符 27">
              <a:extLst>
                <a:ext uri="{FF2B5EF4-FFF2-40B4-BE49-F238E27FC236}">
                  <a16:creationId xmlns:a16="http://schemas.microsoft.com/office/drawing/2014/main" id="{43990F07-8746-937C-CD44-E80FEED67891}"/>
                </a:ext>
              </a:extLst>
            </p:cNvPr>
            <p:cNvCxnSpPr>
              <a:cxnSpLocks/>
            </p:cNvCxnSpPr>
            <p:nvPr/>
          </p:nvCxnSpPr>
          <p:spPr>
            <a:xfrm>
              <a:off x="1111386" y="1316991"/>
              <a:ext cx="1812789" cy="0"/>
            </a:xfrm>
            <a:prstGeom prst="line">
              <a:avLst/>
            </a:prstGeom>
            <a:ln w="9525">
              <a:solidFill>
                <a:srgbClr val="EDEDED"/>
              </a:solidFill>
            </a:ln>
          </p:spPr>
          <p:style>
            <a:lnRef idx="1">
              <a:schemeClr val="accent1"/>
            </a:lnRef>
            <a:fillRef idx="0">
              <a:schemeClr val="accent1"/>
            </a:fillRef>
            <a:effectRef idx="0">
              <a:schemeClr val="accent1"/>
            </a:effectRef>
            <a:fontRef idx="minor">
              <a:schemeClr val="tx1"/>
            </a:fontRef>
          </p:style>
        </p:cxnSp>
        <p:pic>
          <p:nvPicPr>
            <p:cNvPr id="29" name="Picture 4">
              <a:extLst>
                <a:ext uri="{FF2B5EF4-FFF2-40B4-BE49-F238E27FC236}">
                  <a16:creationId xmlns:a16="http://schemas.microsoft.com/office/drawing/2014/main" id="{185DBFBC-770D-3E4A-0207-1A0B107649B3}"/>
                </a:ext>
              </a:extLst>
            </p:cNvPr>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7000"/>
                      </a14:imgEffect>
                    </a14:imgLayer>
                  </a14:imgProps>
                </a:ext>
                <a:ext uri="{28A0092B-C50C-407E-A947-70E740481C1C}">
                  <a14:useLocalDpi xmlns:a14="http://schemas.microsoft.com/office/drawing/2010/main"/>
                </a:ext>
              </a:extLst>
            </a:blip>
            <a:stretch>
              <a:fillRect/>
            </a:stretch>
          </p:blipFill>
          <p:spPr>
            <a:xfrm>
              <a:off x="619081" y="997117"/>
              <a:ext cx="524884" cy="640330"/>
            </a:xfrm>
            <a:prstGeom prst="rect">
              <a:avLst/>
            </a:prstGeom>
          </p:spPr>
        </p:pic>
        <p:sp>
          <p:nvSpPr>
            <p:cNvPr id="30" name="标题 1038">
              <a:extLst>
                <a:ext uri="{FF2B5EF4-FFF2-40B4-BE49-F238E27FC236}">
                  <a16:creationId xmlns:a16="http://schemas.microsoft.com/office/drawing/2014/main" id="{5DD928FE-EBAA-7084-3BE9-D413846917F4}"/>
                </a:ext>
              </a:extLst>
            </p:cNvPr>
            <p:cNvSpPr txBox="1">
              <a:spLocks/>
            </p:cNvSpPr>
            <p:nvPr/>
          </p:nvSpPr>
          <p:spPr>
            <a:xfrm>
              <a:off x="1002301" y="638923"/>
              <a:ext cx="2224204" cy="707886"/>
            </a:xfrm>
            <a:prstGeom prst="rect">
              <a:avLst/>
            </a:prstGeom>
            <a:noFill/>
          </p:spPr>
          <p:txBody>
            <a:bodyPr wrap="square" rtlCol="0" anchor="ctr" anchorCtr="0">
              <a:spAutoFit/>
            </a:bodyPr>
            <a:lstStyle>
              <a:defPPr>
                <a:defRPr lang="zh-CN"/>
              </a:defPPr>
              <a:lvl1pPr>
                <a:defRPr>
                  <a:latin typeface="OPPOSans B" panose="00020600040101010101" pitchFamily="18" charset="-122"/>
                  <a:ea typeface="OPPOSans B" panose="00020600040101010101" pitchFamily="18" charset="-122"/>
                  <a:cs typeface="OPPOSans B" panose="00020600040101010101" pitchFamily="18" charset="-122"/>
                </a:defRPr>
              </a:lvl1pPr>
              <a:lvl2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charset="0"/>
                  <a:ea typeface="宋体" pitchFamily="2" charset="-122"/>
                </a:defRPr>
              </a:lvl9pPr>
            </a:lstStyle>
            <a:p>
              <a:pPr algn="ctr"/>
              <a:r>
                <a:rPr lang="zh-CN" altLang="en-US" sz="4000" dirty="0">
                  <a:solidFill>
                    <a:srgbClr val="C00000"/>
                  </a:solidFill>
                  <a:latin typeface="+mj-ea"/>
                  <a:ea typeface="+mj-ea"/>
                  <a:cs typeface="阿里巴巴普惠体 Heavy" panose="00020600040101010101" pitchFamily="18" charset="-122"/>
                </a:rPr>
                <a:t>流程管理</a:t>
              </a:r>
              <a:endParaRPr lang="en-US" altLang="zh-CN" sz="4000" dirty="0">
                <a:solidFill>
                  <a:srgbClr val="C00000"/>
                </a:solidFill>
                <a:latin typeface="+mj-ea"/>
                <a:ea typeface="+mj-ea"/>
                <a:cs typeface="阿里巴巴普惠体 Heavy" panose="00020600040101010101" pitchFamily="18" charset="-122"/>
              </a:endParaRPr>
            </a:p>
          </p:txBody>
        </p:sp>
      </p:grpSp>
    </p:spTree>
    <p:extLst>
      <p:ext uri="{BB962C8B-B14F-4D97-AF65-F5344CB8AC3E}">
        <p14:creationId xmlns:p14="http://schemas.microsoft.com/office/powerpoint/2010/main" val="1428600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5F54E5D0-F057-CAE7-7977-7FCEEE77A95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313709" y="0"/>
            <a:ext cx="9878291" cy="6858000"/>
          </a:xfrm>
          <a:custGeom>
            <a:avLst/>
            <a:gdLst>
              <a:gd name="connsiteX0" fmla="*/ 0 w 9878291"/>
              <a:gd name="connsiteY0" fmla="*/ 0 h 6858000"/>
              <a:gd name="connsiteX1" fmla="*/ 9878291 w 9878291"/>
              <a:gd name="connsiteY1" fmla="*/ 0 h 6858000"/>
              <a:gd name="connsiteX2" fmla="*/ 9878291 w 9878291"/>
              <a:gd name="connsiteY2" fmla="*/ 6858000 h 6858000"/>
              <a:gd name="connsiteX3" fmla="*/ 0 w 98782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878291" h="6858000">
                <a:moveTo>
                  <a:pt x="0" y="0"/>
                </a:moveTo>
                <a:lnTo>
                  <a:pt x="9878291" y="0"/>
                </a:lnTo>
                <a:lnTo>
                  <a:pt x="9878291" y="6858000"/>
                </a:lnTo>
                <a:lnTo>
                  <a:pt x="0" y="6858000"/>
                </a:lnTo>
                <a:close/>
              </a:path>
            </a:pathLst>
          </a:custGeom>
        </p:spPr>
      </p:pic>
      <p:pic>
        <p:nvPicPr>
          <p:cNvPr id="12" name="图片 11">
            <a:extLst>
              <a:ext uri="{FF2B5EF4-FFF2-40B4-BE49-F238E27FC236}">
                <a16:creationId xmlns:a16="http://schemas.microsoft.com/office/drawing/2014/main" id="{3B761C68-09A6-A20A-CAAB-97EDC79B5BC9}"/>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 y="0"/>
            <a:ext cx="10262929" cy="6858000"/>
          </a:xfrm>
          <a:custGeom>
            <a:avLst/>
            <a:gdLst>
              <a:gd name="connsiteX0" fmla="*/ 0 w 10262929"/>
              <a:gd name="connsiteY0" fmla="*/ 0 h 6858000"/>
              <a:gd name="connsiteX1" fmla="*/ 10262929 w 10262929"/>
              <a:gd name="connsiteY1" fmla="*/ 0 h 6858000"/>
              <a:gd name="connsiteX2" fmla="*/ 10262929 w 10262929"/>
              <a:gd name="connsiteY2" fmla="*/ 6858000 h 6858000"/>
              <a:gd name="connsiteX3" fmla="*/ 0 w 1026292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262929" h="6858000">
                <a:moveTo>
                  <a:pt x="0" y="0"/>
                </a:moveTo>
                <a:lnTo>
                  <a:pt x="10262929" y="0"/>
                </a:lnTo>
                <a:lnTo>
                  <a:pt x="10262929" y="6858000"/>
                </a:lnTo>
                <a:lnTo>
                  <a:pt x="0" y="6858000"/>
                </a:lnTo>
                <a:close/>
              </a:path>
            </a:pathLst>
          </a:custGeom>
        </p:spPr>
      </p:pic>
      <p:pic>
        <p:nvPicPr>
          <p:cNvPr id="18" name="图片 17">
            <a:extLst>
              <a:ext uri="{FF2B5EF4-FFF2-40B4-BE49-F238E27FC236}">
                <a16:creationId xmlns:a16="http://schemas.microsoft.com/office/drawing/2014/main" id="{8BB2D857-6F4E-02C6-DD4D-C8F9F01B6E3E}"/>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0"/>
            <a:ext cx="9710134" cy="6858000"/>
          </a:xfrm>
          <a:custGeom>
            <a:avLst/>
            <a:gdLst>
              <a:gd name="connsiteX0" fmla="*/ 0 w 9710134"/>
              <a:gd name="connsiteY0" fmla="*/ 0 h 6858000"/>
              <a:gd name="connsiteX1" fmla="*/ 9710134 w 9710134"/>
              <a:gd name="connsiteY1" fmla="*/ 0 h 6858000"/>
              <a:gd name="connsiteX2" fmla="*/ 9710134 w 9710134"/>
              <a:gd name="connsiteY2" fmla="*/ 6858000 h 6858000"/>
              <a:gd name="connsiteX3" fmla="*/ 0 w 971013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710134" h="6858000">
                <a:moveTo>
                  <a:pt x="0" y="0"/>
                </a:moveTo>
                <a:lnTo>
                  <a:pt x="9710134" y="0"/>
                </a:lnTo>
                <a:lnTo>
                  <a:pt x="9710134" y="6858000"/>
                </a:lnTo>
                <a:lnTo>
                  <a:pt x="0" y="6858000"/>
                </a:lnTo>
                <a:close/>
              </a:path>
            </a:pathLst>
          </a:custGeom>
        </p:spPr>
      </p:pic>
      <p:grpSp>
        <p:nvGrpSpPr>
          <p:cNvPr id="6" name="组合 5">
            <a:extLst>
              <a:ext uri="{FF2B5EF4-FFF2-40B4-BE49-F238E27FC236}">
                <a16:creationId xmlns:a16="http://schemas.microsoft.com/office/drawing/2014/main" id="{0E6D4DA2-5069-2D5B-A143-0EECC1CB03B3}"/>
              </a:ext>
            </a:extLst>
          </p:cNvPr>
          <p:cNvGrpSpPr/>
          <p:nvPr/>
        </p:nvGrpSpPr>
        <p:grpSpPr>
          <a:xfrm>
            <a:off x="604114" y="641528"/>
            <a:ext cx="2626766" cy="998524"/>
            <a:chOff x="619081" y="638923"/>
            <a:chExt cx="2626766" cy="998524"/>
          </a:xfrm>
        </p:grpSpPr>
        <p:cxnSp>
          <p:nvCxnSpPr>
            <p:cNvPr id="5" name="直接连接符 4">
              <a:extLst>
                <a:ext uri="{FF2B5EF4-FFF2-40B4-BE49-F238E27FC236}">
                  <a16:creationId xmlns:a16="http://schemas.microsoft.com/office/drawing/2014/main" id="{3F5294AF-8091-DE39-0B72-BE7C37043200}"/>
                </a:ext>
              </a:extLst>
            </p:cNvPr>
            <p:cNvCxnSpPr>
              <a:cxnSpLocks/>
            </p:cNvCxnSpPr>
            <p:nvPr/>
          </p:nvCxnSpPr>
          <p:spPr>
            <a:xfrm>
              <a:off x="1111386" y="1316991"/>
              <a:ext cx="1812789" cy="0"/>
            </a:xfrm>
            <a:prstGeom prst="line">
              <a:avLst/>
            </a:prstGeom>
            <a:ln w="9525">
              <a:solidFill>
                <a:srgbClr val="EDEDED"/>
              </a:solidFill>
            </a:ln>
          </p:spPr>
          <p:style>
            <a:lnRef idx="1">
              <a:schemeClr val="accent1"/>
            </a:lnRef>
            <a:fillRef idx="0">
              <a:schemeClr val="accent1"/>
            </a:fillRef>
            <a:effectRef idx="0">
              <a:schemeClr val="accent1"/>
            </a:effectRef>
            <a:fontRef idx="minor">
              <a:schemeClr val="tx1"/>
            </a:fontRef>
          </p:style>
        </p:cxnSp>
        <p:pic>
          <p:nvPicPr>
            <p:cNvPr id="40" name="Picture 4">
              <a:extLst>
                <a:ext uri="{FF2B5EF4-FFF2-40B4-BE49-F238E27FC236}">
                  <a16:creationId xmlns:a16="http://schemas.microsoft.com/office/drawing/2014/main" id="{D3598A62-212C-3584-4079-300984C0D88B}"/>
                </a:ext>
              </a:extLst>
            </p:cNvPr>
            <p:cNvPicPr>
              <a:picLocks noChangeAspect="1"/>
            </p:cNvPicPr>
            <p:nvPr/>
          </p:nvPicPr>
          <p:blipFill>
            <a:blip r:embed="rId6" cstate="screen">
              <a:extLst>
                <a:ext uri="{BEBA8EAE-BF5A-486C-A8C5-ECC9F3942E4B}">
                  <a14:imgProps xmlns:a14="http://schemas.microsoft.com/office/drawing/2010/main">
                    <a14:imgLayer r:embed="rId7">
                      <a14:imgEffect>
                        <a14:brightnessContrast bright="-7000"/>
                      </a14:imgEffect>
                    </a14:imgLayer>
                  </a14:imgProps>
                </a:ext>
                <a:ext uri="{28A0092B-C50C-407E-A947-70E740481C1C}">
                  <a14:useLocalDpi xmlns:a14="http://schemas.microsoft.com/office/drawing/2010/main"/>
                </a:ext>
              </a:extLst>
            </a:blip>
            <a:stretch>
              <a:fillRect/>
            </a:stretch>
          </p:blipFill>
          <p:spPr>
            <a:xfrm>
              <a:off x="619081" y="997117"/>
              <a:ext cx="524884" cy="640330"/>
            </a:xfrm>
            <a:prstGeom prst="rect">
              <a:avLst/>
            </a:prstGeom>
          </p:spPr>
        </p:pic>
        <p:sp>
          <p:nvSpPr>
            <p:cNvPr id="41" name="标题 1038">
              <a:extLst>
                <a:ext uri="{FF2B5EF4-FFF2-40B4-BE49-F238E27FC236}">
                  <a16:creationId xmlns:a16="http://schemas.microsoft.com/office/drawing/2014/main" id="{8CAF3858-DDCB-CC1D-2F83-9F5B7BF66F7C}"/>
                </a:ext>
              </a:extLst>
            </p:cNvPr>
            <p:cNvSpPr txBox="1">
              <a:spLocks/>
            </p:cNvSpPr>
            <p:nvPr/>
          </p:nvSpPr>
          <p:spPr>
            <a:xfrm>
              <a:off x="1002301" y="638923"/>
              <a:ext cx="2243546" cy="707886"/>
            </a:xfrm>
            <a:prstGeom prst="rect">
              <a:avLst/>
            </a:prstGeom>
            <a:noFill/>
          </p:spPr>
          <p:txBody>
            <a:bodyPr wrap="square" rtlCol="0" anchor="ctr" anchorCtr="0">
              <a:spAutoFit/>
            </a:bodyPr>
            <a:lstStyle>
              <a:defPPr>
                <a:defRPr lang="zh-CN"/>
              </a:defPPr>
              <a:lvl1pPr>
                <a:defRPr>
                  <a:latin typeface="OPPOSans B" panose="00020600040101010101" pitchFamily="18" charset="-122"/>
                  <a:ea typeface="OPPOSans B" panose="00020600040101010101" pitchFamily="18" charset="-122"/>
                  <a:cs typeface="OPPOSans B" panose="00020600040101010101" pitchFamily="18" charset="-122"/>
                </a:defRPr>
              </a:lvl1pPr>
              <a:lvl2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charset="0"/>
                  <a:ea typeface="宋体" pitchFamily="2" charset="-122"/>
                </a:defRPr>
              </a:lvl9pPr>
            </a:lstStyle>
            <a:p>
              <a:pPr algn="ctr"/>
              <a:r>
                <a:rPr lang="zh-CN" altLang="en-US" sz="4000" dirty="0">
                  <a:solidFill>
                    <a:srgbClr val="C00000"/>
                  </a:solidFill>
                  <a:latin typeface="思源黑体 CN Heavy" panose="020B0A00000000000000" pitchFamily="34" charset="-122"/>
                  <a:ea typeface="思源黑体 CN Heavy" panose="020B0A00000000000000" pitchFamily="34" charset="-122"/>
                  <a:cs typeface="阿里巴巴普惠体 Heavy" panose="00020600040101010101" pitchFamily="18" charset="-122"/>
                </a:rPr>
                <a:t>工作事项</a:t>
              </a:r>
              <a:endParaRPr lang="en-US" altLang="zh-CN" sz="4000" dirty="0">
                <a:solidFill>
                  <a:srgbClr val="C00000"/>
                </a:solidFill>
                <a:latin typeface="思源黑体 CN Heavy" panose="020B0A00000000000000" pitchFamily="34" charset="-122"/>
                <a:ea typeface="思源黑体 CN Heavy" panose="020B0A00000000000000" pitchFamily="34" charset="-122"/>
                <a:cs typeface="阿里巴巴普惠体 Heavy" panose="00020600040101010101" pitchFamily="18" charset="-122"/>
              </a:endParaRPr>
            </a:p>
          </p:txBody>
        </p:sp>
      </p:grpSp>
      <p:pic>
        <p:nvPicPr>
          <p:cNvPr id="20" name="图片 19">
            <a:extLst>
              <a:ext uri="{FF2B5EF4-FFF2-40B4-BE49-F238E27FC236}">
                <a16:creationId xmlns:a16="http://schemas.microsoft.com/office/drawing/2014/main" id="{F82B74F6-6880-4C16-014F-2F77B5C68534}"/>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7382122" y="1539276"/>
            <a:ext cx="4809878" cy="4963124"/>
          </a:xfrm>
          <a:custGeom>
            <a:avLst/>
            <a:gdLst>
              <a:gd name="connsiteX0" fmla="*/ 0 w 4809878"/>
              <a:gd name="connsiteY0" fmla="*/ 0 h 4963124"/>
              <a:gd name="connsiteX1" fmla="*/ 4809878 w 4809878"/>
              <a:gd name="connsiteY1" fmla="*/ 0 h 4963124"/>
              <a:gd name="connsiteX2" fmla="*/ 4809878 w 4809878"/>
              <a:gd name="connsiteY2" fmla="*/ 4963124 h 4963124"/>
              <a:gd name="connsiteX3" fmla="*/ 0 w 4809878"/>
              <a:gd name="connsiteY3" fmla="*/ 4963124 h 4963124"/>
            </a:gdLst>
            <a:ahLst/>
            <a:cxnLst>
              <a:cxn ang="0">
                <a:pos x="connsiteX0" y="connsiteY0"/>
              </a:cxn>
              <a:cxn ang="0">
                <a:pos x="connsiteX1" y="connsiteY1"/>
              </a:cxn>
              <a:cxn ang="0">
                <a:pos x="connsiteX2" y="connsiteY2"/>
              </a:cxn>
              <a:cxn ang="0">
                <a:pos x="connsiteX3" y="connsiteY3"/>
              </a:cxn>
            </a:cxnLst>
            <a:rect l="l" t="t" r="r" b="b"/>
            <a:pathLst>
              <a:path w="4809878" h="4963124">
                <a:moveTo>
                  <a:pt x="0" y="0"/>
                </a:moveTo>
                <a:lnTo>
                  <a:pt x="4809878" y="0"/>
                </a:lnTo>
                <a:lnTo>
                  <a:pt x="4809878" y="4963124"/>
                </a:lnTo>
                <a:lnTo>
                  <a:pt x="0" y="4963124"/>
                </a:lnTo>
                <a:close/>
              </a:path>
            </a:pathLst>
          </a:custGeom>
        </p:spPr>
      </p:pic>
      <p:sp>
        <p:nvSpPr>
          <p:cNvPr id="3" name="Oval 3">
            <a:extLst>
              <a:ext uri="{FF2B5EF4-FFF2-40B4-BE49-F238E27FC236}">
                <a16:creationId xmlns:a16="http://schemas.microsoft.com/office/drawing/2014/main" id="{6682AA46-E1D8-029D-43A0-5AC4F939B603}"/>
              </a:ext>
            </a:extLst>
          </p:cNvPr>
          <p:cNvSpPr/>
          <p:nvPr/>
        </p:nvSpPr>
        <p:spPr>
          <a:xfrm>
            <a:off x="3304252" y="2053880"/>
            <a:ext cx="3579839" cy="3579839"/>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6">
            <a:extLst>
              <a:ext uri="{FF2B5EF4-FFF2-40B4-BE49-F238E27FC236}">
                <a16:creationId xmlns:a16="http://schemas.microsoft.com/office/drawing/2014/main" id="{88539BA7-571A-0930-D933-08CAAF7D2CFF}"/>
              </a:ext>
            </a:extLst>
          </p:cNvPr>
          <p:cNvSpPr/>
          <p:nvPr/>
        </p:nvSpPr>
        <p:spPr>
          <a:xfrm>
            <a:off x="5307909" y="2053881"/>
            <a:ext cx="3579839" cy="3579839"/>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6" name="组合 55">
            <a:extLst>
              <a:ext uri="{FF2B5EF4-FFF2-40B4-BE49-F238E27FC236}">
                <a16:creationId xmlns:a16="http://schemas.microsoft.com/office/drawing/2014/main" id="{394949CD-FC63-7DCB-F588-DE4322BCB12D}"/>
              </a:ext>
            </a:extLst>
          </p:cNvPr>
          <p:cNvGrpSpPr/>
          <p:nvPr/>
        </p:nvGrpSpPr>
        <p:grpSpPr>
          <a:xfrm>
            <a:off x="967946" y="1614910"/>
            <a:ext cx="3011431" cy="791434"/>
            <a:chOff x="967946" y="1970510"/>
            <a:chExt cx="3011431" cy="791434"/>
          </a:xfrm>
        </p:grpSpPr>
        <p:sp>
          <p:nvSpPr>
            <p:cNvPr id="7" name="TextBox 16">
              <a:extLst>
                <a:ext uri="{FF2B5EF4-FFF2-40B4-BE49-F238E27FC236}">
                  <a16:creationId xmlns:a16="http://schemas.microsoft.com/office/drawing/2014/main" id="{ED49903B-B9BD-BB18-29FE-3387CC44B138}"/>
                </a:ext>
              </a:extLst>
            </p:cNvPr>
            <p:cNvSpPr txBox="1"/>
            <p:nvPr/>
          </p:nvSpPr>
          <p:spPr>
            <a:xfrm>
              <a:off x="967946" y="2238724"/>
              <a:ext cx="3011431" cy="523220"/>
            </a:xfrm>
            <a:prstGeom prst="rect">
              <a:avLst/>
            </a:prstGeom>
            <a:noFill/>
          </p:spPr>
          <p:txBody>
            <a:bodyPr wrap="square" rtlCol="0">
              <a:spAutoFit/>
            </a:bodyPr>
            <a:lstStyle/>
            <a:p>
              <a:pPr algn="r"/>
              <a:r>
                <a:rPr lang="zh-CN" altLang="en-US" sz="1400" dirty="0">
                  <a:latin typeface="+mn-ea"/>
                </a:rPr>
                <a:t>请输入文字请输入文字</a:t>
              </a:r>
              <a:endParaRPr lang="en-US" altLang="zh-CN" sz="1400" dirty="0">
                <a:latin typeface="+mn-ea"/>
              </a:endParaRPr>
            </a:p>
            <a:p>
              <a:pPr algn="r"/>
              <a:r>
                <a:rPr lang="zh-CN" altLang="en-US" sz="1400" dirty="0">
                  <a:latin typeface="+mn-ea"/>
                </a:rPr>
                <a:t>请输入文字</a:t>
              </a:r>
              <a:endParaRPr lang="en-US" altLang="zh-CN" sz="1400" dirty="0">
                <a:latin typeface="+mn-ea"/>
              </a:endParaRPr>
            </a:p>
          </p:txBody>
        </p:sp>
        <p:sp>
          <p:nvSpPr>
            <p:cNvPr id="8" name="TextBox 17">
              <a:extLst>
                <a:ext uri="{FF2B5EF4-FFF2-40B4-BE49-F238E27FC236}">
                  <a16:creationId xmlns:a16="http://schemas.microsoft.com/office/drawing/2014/main" id="{B4AA931C-B272-130A-B280-5A45450ECEA8}"/>
                </a:ext>
              </a:extLst>
            </p:cNvPr>
            <p:cNvSpPr txBox="1"/>
            <p:nvPr/>
          </p:nvSpPr>
          <p:spPr>
            <a:xfrm>
              <a:off x="967946" y="1970510"/>
              <a:ext cx="3011431" cy="338554"/>
            </a:xfrm>
            <a:prstGeom prst="rect">
              <a:avLst/>
            </a:prstGeom>
            <a:noFill/>
          </p:spPr>
          <p:txBody>
            <a:bodyPr wrap="square" rtlCol="0">
              <a:spAutoFit/>
            </a:bodyPr>
            <a:lstStyle/>
            <a:p>
              <a:pPr algn="r"/>
              <a:r>
                <a:rPr lang="zh-CN" altLang="en-US" sz="1600" dirty="0">
                  <a:solidFill>
                    <a:schemeClr val="accent1">
                      <a:lumMod val="75000"/>
                    </a:schemeClr>
                  </a:solidFill>
                  <a:latin typeface="+mj-ea"/>
                  <a:ea typeface="+mj-ea"/>
                </a:rPr>
                <a:t>标题</a:t>
              </a:r>
              <a:endParaRPr lang="en-US" sz="1600" dirty="0">
                <a:solidFill>
                  <a:schemeClr val="accent1">
                    <a:lumMod val="75000"/>
                  </a:schemeClr>
                </a:solidFill>
                <a:latin typeface="+mj-ea"/>
                <a:ea typeface="+mj-ea"/>
              </a:endParaRPr>
            </a:p>
          </p:txBody>
        </p:sp>
      </p:grpSp>
      <p:sp>
        <p:nvSpPr>
          <p:cNvPr id="9" name="Oval 8">
            <a:extLst>
              <a:ext uri="{FF2B5EF4-FFF2-40B4-BE49-F238E27FC236}">
                <a16:creationId xmlns:a16="http://schemas.microsoft.com/office/drawing/2014/main" id="{5B6D158A-3DCA-556C-7891-6A680020E2A5}"/>
              </a:ext>
            </a:extLst>
          </p:cNvPr>
          <p:cNvSpPr/>
          <p:nvPr/>
        </p:nvSpPr>
        <p:spPr>
          <a:xfrm>
            <a:off x="4354784" y="1588475"/>
            <a:ext cx="960518" cy="9605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mn-ea"/>
              </a:rPr>
              <a:t>1</a:t>
            </a:r>
          </a:p>
        </p:txBody>
      </p:sp>
      <p:sp>
        <p:nvSpPr>
          <p:cNvPr id="11" name="Oval 9">
            <a:extLst>
              <a:ext uri="{FF2B5EF4-FFF2-40B4-BE49-F238E27FC236}">
                <a16:creationId xmlns:a16="http://schemas.microsoft.com/office/drawing/2014/main" id="{33CF9823-B1E3-0229-D21D-7B4268D47738}"/>
              </a:ext>
            </a:extLst>
          </p:cNvPr>
          <p:cNvSpPr/>
          <p:nvPr/>
        </p:nvSpPr>
        <p:spPr>
          <a:xfrm>
            <a:off x="3222138" y="2479126"/>
            <a:ext cx="960518" cy="9605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mn-ea"/>
              </a:rPr>
              <a:t>2</a:t>
            </a:r>
          </a:p>
        </p:txBody>
      </p:sp>
      <p:sp>
        <p:nvSpPr>
          <p:cNvPr id="13" name="Oval 10">
            <a:extLst>
              <a:ext uri="{FF2B5EF4-FFF2-40B4-BE49-F238E27FC236}">
                <a16:creationId xmlns:a16="http://schemas.microsoft.com/office/drawing/2014/main" id="{8FFEE4DB-BB2F-AE77-C2C7-4FDA773DA495}"/>
              </a:ext>
            </a:extLst>
          </p:cNvPr>
          <p:cNvSpPr/>
          <p:nvPr/>
        </p:nvSpPr>
        <p:spPr>
          <a:xfrm>
            <a:off x="4315083" y="4992155"/>
            <a:ext cx="960518" cy="9605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mn-ea"/>
              </a:rPr>
              <a:t>4</a:t>
            </a:r>
          </a:p>
        </p:txBody>
      </p:sp>
      <p:sp>
        <p:nvSpPr>
          <p:cNvPr id="17" name="Oval 11">
            <a:extLst>
              <a:ext uri="{FF2B5EF4-FFF2-40B4-BE49-F238E27FC236}">
                <a16:creationId xmlns:a16="http://schemas.microsoft.com/office/drawing/2014/main" id="{32443D61-486A-4448-925A-5FDCC5ED0E05}"/>
              </a:ext>
            </a:extLst>
          </p:cNvPr>
          <p:cNvSpPr/>
          <p:nvPr/>
        </p:nvSpPr>
        <p:spPr>
          <a:xfrm>
            <a:off x="8012387" y="2479126"/>
            <a:ext cx="960518" cy="9605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mn-ea"/>
              </a:rPr>
              <a:t>6</a:t>
            </a:r>
          </a:p>
        </p:txBody>
      </p:sp>
      <p:sp>
        <p:nvSpPr>
          <p:cNvPr id="19" name="Oval 12">
            <a:extLst>
              <a:ext uri="{FF2B5EF4-FFF2-40B4-BE49-F238E27FC236}">
                <a16:creationId xmlns:a16="http://schemas.microsoft.com/office/drawing/2014/main" id="{23C62FF4-6BCC-E496-2BCC-56C31378F04D}"/>
              </a:ext>
            </a:extLst>
          </p:cNvPr>
          <p:cNvSpPr/>
          <p:nvPr/>
        </p:nvSpPr>
        <p:spPr>
          <a:xfrm>
            <a:off x="7096640" y="1588475"/>
            <a:ext cx="960518" cy="9605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mn-ea"/>
              </a:rPr>
              <a:t>5</a:t>
            </a:r>
          </a:p>
        </p:txBody>
      </p:sp>
      <p:sp>
        <p:nvSpPr>
          <p:cNvPr id="21" name="Oval 13">
            <a:extLst>
              <a:ext uri="{FF2B5EF4-FFF2-40B4-BE49-F238E27FC236}">
                <a16:creationId xmlns:a16="http://schemas.microsoft.com/office/drawing/2014/main" id="{43B66FE3-353B-8002-7796-1578163BCD51}"/>
              </a:ext>
            </a:extLst>
          </p:cNvPr>
          <p:cNvSpPr/>
          <p:nvPr/>
        </p:nvSpPr>
        <p:spPr>
          <a:xfrm>
            <a:off x="7096640" y="4977201"/>
            <a:ext cx="960518" cy="9605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mn-ea"/>
              </a:rPr>
              <a:t>8</a:t>
            </a:r>
          </a:p>
        </p:txBody>
      </p:sp>
      <p:sp>
        <p:nvSpPr>
          <p:cNvPr id="35" name="TextBox 48">
            <a:extLst>
              <a:ext uri="{FF2B5EF4-FFF2-40B4-BE49-F238E27FC236}">
                <a16:creationId xmlns:a16="http://schemas.microsoft.com/office/drawing/2014/main" id="{EF082667-233E-4359-A14A-B9869A46214A}"/>
              </a:ext>
            </a:extLst>
          </p:cNvPr>
          <p:cNvSpPr txBox="1"/>
          <p:nvPr/>
        </p:nvSpPr>
        <p:spPr>
          <a:xfrm>
            <a:off x="5063231" y="3630886"/>
            <a:ext cx="2065539" cy="400110"/>
          </a:xfrm>
          <a:prstGeom prst="rect">
            <a:avLst/>
          </a:prstGeom>
          <a:noFill/>
        </p:spPr>
        <p:txBody>
          <a:bodyPr wrap="square" rtlCol="0" anchor="ctr">
            <a:spAutoFit/>
          </a:bodyPr>
          <a:lstStyle/>
          <a:p>
            <a:pPr algn="ctr"/>
            <a:r>
              <a:rPr lang="zh-CN" altLang="en-US" sz="2000" dirty="0">
                <a:latin typeface="+mj-ea"/>
                <a:ea typeface="+mj-ea"/>
              </a:rPr>
              <a:t>八大事项</a:t>
            </a:r>
            <a:endParaRPr lang="en-US" sz="2000" dirty="0">
              <a:latin typeface="+mj-ea"/>
              <a:ea typeface="+mj-ea"/>
            </a:endParaRPr>
          </a:p>
        </p:txBody>
      </p:sp>
      <p:sp>
        <p:nvSpPr>
          <p:cNvPr id="36" name="Oval 34">
            <a:extLst>
              <a:ext uri="{FF2B5EF4-FFF2-40B4-BE49-F238E27FC236}">
                <a16:creationId xmlns:a16="http://schemas.microsoft.com/office/drawing/2014/main" id="{7F29FDFA-B068-2BCA-B943-8ADAE770694A}"/>
              </a:ext>
            </a:extLst>
          </p:cNvPr>
          <p:cNvSpPr/>
          <p:nvPr/>
        </p:nvSpPr>
        <p:spPr>
          <a:xfrm>
            <a:off x="3222138" y="3937464"/>
            <a:ext cx="960518" cy="9605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mn-ea"/>
              </a:rPr>
              <a:t>3</a:t>
            </a:r>
          </a:p>
        </p:txBody>
      </p:sp>
      <p:sp>
        <p:nvSpPr>
          <p:cNvPr id="37" name="Oval 49">
            <a:extLst>
              <a:ext uri="{FF2B5EF4-FFF2-40B4-BE49-F238E27FC236}">
                <a16:creationId xmlns:a16="http://schemas.microsoft.com/office/drawing/2014/main" id="{1F03DE65-4C98-6151-DDB2-44D364DF7A5D}"/>
              </a:ext>
            </a:extLst>
          </p:cNvPr>
          <p:cNvSpPr/>
          <p:nvPr/>
        </p:nvSpPr>
        <p:spPr>
          <a:xfrm>
            <a:off x="8012387" y="3935876"/>
            <a:ext cx="960518" cy="9605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mn-ea"/>
              </a:rPr>
              <a:t>7</a:t>
            </a:r>
          </a:p>
        </p:txBody>
      </p:sp>
      <p:grpSp>
        <p:nvGrpSpPr>
          <p:cNvPr id="61" name="组合 60">
            <a:extLst>
              <a:ext uri="{FF2B5EF4-FFF2-40B4-BE49-F238E27FC236}">
                <a16:creationId xmlns:a16="http://schemas.microsoft.com/office/drawing/2014/main" id="{EECBEA3A-EB40-1F66-83AE-185E2944C0D9}"/>
              </a:ext>
            </a:extLst>
          </p:cNvPr>
          <p:cNvGrpSpPr/>
          <p:nvPr/>
        </p:nvGrpSpPr>
        <p:grpSpPr>
          <a:xfrm>
            <a:off x="96903" y="2838104"/>
            <a:ext cx="3011431" cy="791434"/>
            <a:chOff x="967946" y="1970510"/>
            <a:chExt cx="3011431" cy="791434"/>
          </a:xfrm>
        </p:grpSpPr>
        <p:sp>
          <p:nvSpPr>
            <p:cNvPr id="62" name="TextBox 16">
              <a:extLst>
                <a:ext uri="{FF2B5EF4-FFF2-40B4-BE49-F238E27FC236}">
                  <a16:creationId xmlns:a16="http://schemas.microsoft.com/office/drawing/2014/main" id="{4C09B85D-7464-9EF6-86B1-E60C59E0D688}"/>
                </a:ext>
              </a:extLst>
            </p:cNvPr>
            <p:cNvSpPr txBox="1"/>
            <p:nvPr/>
          </p:nvSpPr>
          <p:spPr>
            <a:xfrm>
              <a:off x="967946" y="2238724"/>
              <a:ext cx="3011431" cy="523220"/>
            </a:xfrm>
            <a:prstGeom prst="rect">
              <a:avLst/>
            </a:prstGeom>
            <a:noFill/>
          </p:spPr>
          <p:txBody>
            <a:bodyPr wrap="square" rtlCol="0">
              <a:spAutoFit/>
            </a:bodyPr>
            <a:lstStyle/>
            <a:p>
              <a:pPr algn="r"/>
              <a:r>
                <a:rPr lang="zh-CN" altLang="en-US" sz="1400" dirty="0">
                  <a:latin typeface="+mn-ea"/>
                </a:rPr>
                <a:t>请输入文字请输入文字</a:t>
              </a:r>
              <a:endParaRPr lang="en-US" altLang="zh-CN" sz="1400" dirty="0">
                <a:latin typeface="+mn-ea"/>
              </a:endParaRPr>
            </a:p>
            <a:p>
              <a:pPr algn="r"/>
              <a:r>
                <a:rPr lang="zh-CN" altLang="en-US" sz="1400" dirty="0">
                  <a:latin typeface="+mn-ea"/>
                </a:rPr>
                <a:t>请输入文字</a:t>
              </a:r>
              <a:endParaRPr lang="en-US" altLang="zh-CN" sz="1400" dirty="0">
                <a:latin typeface="+mn-ea"/>
              </a:endParaRPr>
            </a:p>
          </p:txBody>
        </p:sp>
        <p:sp>
          <p:nvSpPr>
            <p:cNvPr id="64" name="TextBox 17">
              <a:extLst>
                <a:ext uri="{FF2B5EF4-FFF2-40B4-BE49-F238E27FC236}">
                  <a16:creationId xmlns:a16="http://schemas.microsoft.com/office/drawing/2014/main" id="{D5075470-D9E7-8B34-5EF3-C4A95F9213B6}"/>
                </a:ext>
              </a:extLst>
            </p:cNvPr>
            <p:cNvSpPr txBox="1"/>
            <p:nvPr/>
          </p:nvSpPr>
          <p:spPr>
            <a:xfrm>
              <a:off x="967946" y="1970510"/>
              <a:ext cx="3011431" cy="338554"/>
            </a:xfrm>
            <a:prstGeom prst="rect">
              <a:avLst/>
            </a:prstGeom>
            <a:noFill/>
          </p:spPr>
          <p:txBody>
            <a:bodyPr wrap="square" rtlCol="0">
              <a:spAutoFit/>
            </a:bodyPr>
            <a:lstStyle/>
            <a:p>
              <a:pPr algn="r"/>
              <a:r>
                <a:rPr lang="zh-CN" altLang="en-US" sz="1600" dirty="0">
                  <a:solidFill>
                    <a:schemeClr val="accent1">
                      <a:lumMod val="75000"/>
                    </a:schemeClr>
                  </a:solidFill>
                  <a:latin typeface="+mj-ea"/>
                  <a:ea typeface="+mj-ea"/>
                </a:rPr>
                <a:t>标题</a:t>
              </a:r>
              <a:endParaRPr lang="en-US" sz="1600" dirty="0">
                <a:solidFill>
                  <a:schemeClr val="accent1">
                    <a:lumMod val="75000"/>
                  </a:schemeClr>
                </a:solidFill>
                <a:latin typeface="+mj-ea"/>
                <a:ea typeface="+mj-ea"/>
              </a:endParaRPr>
            </a:p>
          </p:txBody>
        </p:sp>
      </p:grpSp>
      <p:grpSp>
        <p:nvGrpSpPr>
          <p:cNvPr id="66" name="组合 65">
            <a:extLst>
              <a:ext uri="{FF2B5EF4-FFF2-40B4-BE49-F238E27FC236}">
                <a16:creationId xmlns:a16="http://schemas.microsoft.com/office/drawing/2014/main" id="{EE2CB40D-94BD-E648-1649-013B065B86E2}"/>
              </a:ext>
            </a:extLst>
          </p:cNvPr>
          <p:cNvGrpSpPr/>
          <p:nvPr/>
        </p:nvGrpSpPr>
        <p:grpSpPr>
          <a:xfrm>
            <a:off x="96903" y="4061298"/>
            <a:ext cx="3011431" cy="791434"/>
            <a:chOff x="967946" y="1970510"/>
            <a:chExt cx="3011431" cy="791434"/>
          </a:xfrm>
        </p:grpSpPr>
        <p:sp>
          <p:nvSpPr>
            <p:cNvPr id="72" name="TextBox 16">
              <a:extLst>
                <a:ext uri="{FF2B5EF4-FFF2-40B4-BE49-F238E27FC236}">
                  <a16:creationId xmlns:a16="http://schemas.microsoft.com/office/drawing/2014/main" id="{35A7FBE5-0BE7-8163-127C-38F812A2E6C0}"/>
                </a:ext>
              </a:extLst>
            </p:cNvPr>
            <p:cNvSpPr txBox="1"/>
            <p:nvPr/>
          </p:nvSpPr>
          <p:spPr>
            <a:xfrm>
              <a:off x="967946" y="2238724"/>
              <a:ext cx="3011431" cy="523220"/>
            </a:xfrm>
            <a:prstGeom prst="rect">
              <a:avLst/>
            </a:prstGeom>
            <a:noFill/>
          </p:spPr>
          <p:txBody>
            <a:bodyPr wrap="square" rtlCol="0">
              <a:spAutoFit/>
            </a:bodyPr>
            <a:lstStyle/>
            <a:p>
              <a:pPr algn="r"/>
              <a:r>
                <a:rPr lang="zh-CN" altLang="en-US" sz="1400" dirty="0">
                  <a:latin typeface="+mn-ea"/>
                </a:rPr>
                <a:t>请输入文字请输入文字</a:t>
              </a:r>
              <a:endParaRPr lang="en-US" altLang="zh-CN" sz="1400" dirty="0">
                <a:latin typeface="+mn-ea"/>
              </a:endParaRPr>
            </a:p>
            <a:p>
              <a:pPr algn="r"/>
              <a:r>
                <a:rPr lang="zh-CN" altLang="en-US" sz="1400" dirty="0">
                  <a:latin typeface="+mn-ea"/>
                </a:rPr>
                <a:t>请输入文字</a:t>
              </a:r>
              <a:endParaRPr lang="en-US" altLang="zh-CN" sz="1400" dirty="0">
                <a:latin typeface="+mn-ea"/>
              </a:endParaRPr>
            </a:p>
          </p:txBody>
        </p:sp>
        <p:sp>
          <p:nvSpPr>
            <p:cNvPr id="82" name="TextBox 17">
              <a:extLst>
                <a:ext uri="{FF2B5EF4-FFF2-40B4-BE49-F238E27FC236}">
                  <a16:creationId xmlns:a16="http://schemas.microsoft.com/office/drawing/2014/main" id="{F6FA59F4-127A-F361-372C-B30137C20FE3}"/>
                </a:ext>
              </a:extLst>
            </p:cNvPr>
            <p:cNvSpPr txBox="1"/>
            <p:nvPr/>
          </p:nvSpPr>
          <p:spPr>
            <a:xfrm>
              <a:off x="967946" y="1970510"/>
              <a:ext cx="3011431" cy="338554"/>
            </a:xfrm>
            <a:prstGeom prst="rect">
              <a:avLst/>
            </a:prstGeom>
            <a:noFill/>
          </p:spPr>
          <p:txBody>
            <a:bodyPr wrap="square" rtlCol="0">
              <a:spAutoFit/>
            </a:bodyPr>
            <a:lstStyle/>
            <a:p>
              <a:pPr algn="r"/>
              <a:r>
                <a:rPr lang="zh-CN" altLang="en-US" sz="1600" dirty="0">
                  <a:solidFill>
                    <a:schemeClr val="accent1">
                      <a:lumMod val="75000"/>
                    </a:schemeClr>
                  </a:solidFill>
                  <a:latin typeface="+mj-ea"/>
                  <a:ea typeface="+mj-ea"/>
                </a:rPr>
                <a:t>标题</a:t>
              </a:r>
              <a:endParaRPr lang="en-US" sz="1600" dirty="0">
                <a:solidFill>
                  <a:schemeClr val="accent1">
                    <a:lumMod val="75000"/>
                  </a:schemeClr>
                </a:solidFill>
                <a:latin typeface="+mj-ea"/>
                <a:ea typeface="+mj-ea"/>
              </a:endParaRPr>
            </a:p>
          </p:txBody>
        </p:sp>
      </p:grpSp>
      <p:grpSp>
        <p:nvGrpSpPr>
          <p:cNvPr id="83" name="组合 82">
            <a:extLst>
              <a:ext uri="{FF2B5EF4-FFF2-40B4-BE49-F238E27FC236}">
                <a16:creationId xmlns:a16="http://schemas.microsoft.com/office/drawing/2014/main" id="{04F26B6F-61A0-ED2F-C657-846D9C4D13CD}"/>
              </a:ext>
            </a:extLst>
          </p:cNvPr>
          <p:cNvGrpSpPr/>
          <p:nvPr/>
        </p:nvGrpSpPr>
        <p:grpSpPr>
          <a:xfrm>
            <a:off x="1074168" y="5284492"/>
            <a:ext cx="3011431" cy="791434"/>
            <a:chOff x="967946" y="1970510"/>
            <a:chExt cx="3011431" cy="791434"/>
          </a:xfrm>
        </p:grpSpPr>
        <p:sp>
          <p:nvSpPr>
            <p:cNvPr id="84" name="TextBox 16">
              <a:extLst>
                <a:ext uri="{FF2B5EF4-FFF2-40B4-BE49-F238E27FC236}">
                  <a16:creationId xmlns:a16="http://schemas.microsoft.com/office/drawing/2014/main" id="{04ED24BE-820E-AD35-7CF3-8B87A3BEA6E4}"/>
                </a:ext>
              </a:extLst>
            </p:cNvPr>
            <p:cNvSpPr txBox="1"/>
            <p:nvPr/>
          </p:nvSpPr>
          <p:spPr>
            <a:xfrm>
              <a:off x="967946" y="2238724"/>
              <a:ext cx="3011431" cy="523220"/>
            </a:xfrm>
            <a:prstGeom prst="rect">
              <a:avLst/>
            </a:prstGeom>
            <a:noFill/>
          </p:spPr>
          <p:txBody>
            <a:bodyPr wrap="square" rtlCol="0">
              <a:spAutoFit/>
            </a:bodyPr>
            <a:lstStyle/>
            <a:p>
              <a:pPr algn="r"/>
              <a:r>
                <a:rPr lang="zh-CN" altLang="en-US" sz="1400" dirty="0">
                  <a:latin typeface="+mn-ea"/>
                </a:rPr>
                <a:t>请输入文字请输入文字</a:t>
              </a:r>
              <a:endParaRPr lang="en-US" altLang="zh-CN" sz="1400" dirty="0">
                <a:latin typeface="+mn-ea"/>
              </a:endParaRPr>
            </a:p>
            <a:p>
              <a:pPr algn="r"/>
              <a:r>
                <a:rPr lang="zh-CN" altLang="en-US" sz="1400" dirty="0">
                  <a:latin typeface="+mn-ea"/>
                </a:rPr>
                <a:t>请输入文字</a:t>
              </a:r>
              <a:endParaRPr lang="en-US" altLang="zh-CN" sz="1400" dirty="0">
                <a:latin typeface="+mn-ea"/>
              </a:endParaRPr>
            </a:p>
          </p:txBody>
        </p:sp>
        <p:sp>
          <p:nvSpPr>
            <p:cNvPr id="85" name="TextBox 17">
              <a:extLst>
                <a:ext uri="{FF2B5EF4-FFF2-40B4-BE49-F238E27FC236}">
                  <a16:creationId xmlns:a16="http://schemas.microsoft.com/office/drawing/2014/main" id="{19A3243B-FBEF-7FC5-482C-65D532CDA9B3}"/>
                </a:ext>
              </a:extLst>
            </p:cNvPr>
            <p:cNvSpPr txBox="1"/>
            <p:nvPr/>
          </p:nvSpPr>
          <p:spPr>
            <a:xfrm>
              <a:off x="967946" y="1970510"/>
              <a:ext cx="3011431" cy="338554"/>
            </a:xfrm>
            <a:prstGeom prst="rect">
              <a:avLst/>
            </a:prstGeom>
            <a:noFill/>
          </p:spPr>
          <p:txBody>
            <a:bodyPr wrap="square" rtlCol="0">
              <a:spAutoFit/>
            </a:bodyPr>
            <a:lstStyle/>
            <a:p>
              <a:pPr algn="r"/>
              <a:r>
                <a:rPr lang="zh-CN" altLang="en-US" sz="1600" dirty="0">
                  <a:solidFill>
                    <a:schemeClr val="accent1">
                      <a:lumMod val="75000"/>
                    </a:schemeClr>
                  </a:solidFill>
                  <a:latin typeface="+mj-ea"/>
                  <a:ea typeface="+mj-ea"/>
                </a:rPr>
                <a:t>标题</a:t>
              </a:r>
              <a:endParaRPr lang="en-US" sz="1600" dirty="0">
                <a:solidFill>
                  <a:schemeClr val="accent1">
                    <a:lumMod val="75000"/>
                  </a:schemeClr>
                </a:solidFill>
                <a:latin typeface="+mj-ea"/>
                <a:ea typeface="+mj-ea"/>
              </a:endParaRPr>
            </a:p>
          </p:txBody>
        </p:sp>
      </p:grpSp>
      <p:grpSp>
        <p:nvGrpSpPr>
          <p:cNvPr id="87" name="Group 82+">
            <a:extLst>
              <a:ext uri="{FF2B5EF4-FFF2-40B4-BE49-F238E27FC236}">
                <a16:creationId xmlns:a16="http://schemas.microsoft.com/office/drawing/2014/main" id="{B3ABB680-9955-DC87-9B19-A5CFD36D5F1B}"/>
              </a:ext>
            </a:extLst>
          </p:cNvPr>
          <p:cNvGrpSpPr/>
          <p:nvPr/>
        </p:nvGrpSpPr>
        <p:grpSpPr>
          <a:xfrm flipH="1">
            <a:off x="8226808" y="5284492"/>
            <a:ext cx="3011431" cy="791434"/>
            <a:chOff x="967946" y="1970510"/>
            <a:chExt cx="3011431" cy="791434"/>
          </a:xfrm>
        </p:grpSpPr>
        <p:sp>
          <p:nvSpPr>
            <p:cNvPr id="92" name="TextBox 16">
              <a:extLst>
                <a:ext uri="{FF2B5EF4-FFF2-40B4-BE49-F238E27FC236}">
                  <a16:creationId xmlns:a16="http://schemas.microsoft.com/office/drawing/2014/main" id="{C43A586B-0E55-359E-D6E3-16FC31CBC142}"/>
                </a:ext>
              </a:extLst>
            </p:cNvPr>
            <p:cNvSpPr txBox="1"/>
            <p:nvPr/>
          </p:nvSpPr>
          <p:spPr>
            <a:xfrm>
              <a:off x="967946" y="2238724"/>
              <a:ext cx="3011431" cy="523220"/>
            </a:xfrm>
            <a:prstGeom prst="rect">
              <a:avLst/>
            </a:prstGeom>
            <a:noFill/>
          </p:spPr>
          <p:txBody>
            <a:bodyPr wrap="square" rtlCol="0">
              <a:spAutoFit/>
            </a:bodyPr>
            <a:lstStyle/>
            <a:p>
              <a:r>
                <a:rPr lang="zh-CN" altLang="en-US" sz="1400" dirty="0">
                  <a:latin typeface="+mn-ea"/>
                </a:rPr>
                <a:t>请输入文字请输入文字</a:t>
              </a:r>
              <a:endParaRPr lang="en-US" altLang="zh-CN" sz="1400" dirty="0">
                <a:latin typeface="+mn-ea"/>
              </a:endParaRPr>
            </a:p>
            <a:p>
              <a:r>
                <a:rPr lang="zh-CN" altLang="en-US" sz="1400" dirty="0">
                  <a:latin typeface="+mn-ea"/>
                </a:rPr>
                <a:t>请输入文字</a:t>
              </a:r>
              <a:endParaRPr lang="en-US" altLang="zh-CN" sz="1400" dirty="0">
                <a:latin typeface="+mn-ea"/>
              </a:endParaRPr>
            </a:p>
          </p:txBody>
        </p:sp>
        <p:sp>
          <p:nvSpPr>
            <p:cNvPr id="97" name="TextBox 17">
              <a:extLst>
                <a:ext uri="{FF2B5EF4-FFF2-40B4-BE49-F238E27FC236}">
                  <a16:creationId xmlns:a16="http://schemas.microsoft.com/office/drawing/2014/main" id="{F0FE5A3E-8157-90D2-3061-4A06C0661B4A}"/>
                </a:ext>
              </a:extLst>
            </p:cNvPr>
            <p:cNvSpPr txBox="1"/>
            <p:nvPr/>
          </p:nvSpPr>
          <p:spPr>
            <a:xfrm>
              <a:off x="967946" y="1970510"/>
              <a:ext cx="3011431" cy="338554"/>
            </a:xfrm>
            <a:prstGeom prst="rect">
              <a:avLst/>
            </a:prstGeom>
            <a:noFill/>
          </p:spPr>
          <p:txBody>
            <a:bodyPr wrap="square" rtlCol="0">
              <a:spAutoFit/>
            </a:bodyPr>
            <a:lstStyle/>
            <a:p>
              <a:r>
                <a:rPr lang="zh-CN" altLang="en-US" sz="1600" dirty="0">
                  <a:solidFill>
                    <a:schemeClr val="accent1">
                      <a:lumMod val="75000"/>
                    </a:schemeClr>
                  </a:solidFill>
                  <a:latin typeface="+mj-ea"/>
                  <a:ea typeface="+mj-ea"/>
                </a:rPr>
                <a:t>标题</a:t>
              </a:r>
              <a:endParaRPr lang="en-US" sz="1600" dirty="0">
                <a:solidFill>
                  <a:schemeClr val="accent1">
                    <a:lumMod val="75000"/>
                  </a:schemeClr>
                </a:solidFill>
                <a:latin typeface="+mj-ea"/>
                <a:ea typeface="+mj-ea"/>
              </a:endParaRPr>
            </a:p>
          </p:txBody>
        </p:sp>
      </p:grpSp>
      <p:grpSp>
        <p:nvGrpSpPr>
          <p:cNvPr id="98" name="Group 65+">
            <a:extLst>
              <a:ext uri="{FF2B5EF4-FFF2-40B4-BE49-F238E27FC236}">
                <a16:creationId xmlns:a16="http://schemas.microsoft.com/office/drawing/2014/main" id="{4474AA4F-C1DB-66ED-FCDE-D3615421AAE1}"/>
              </a:ext>
            </a:extLst>
          </p:cNvPr>
          <p:cNvGrpSpPr/>
          <p:nvPr/>
        </p:nvGrpSpPr>
        <p:grpSpPr>
          <a:xfrm flipH="1">
            <a:off x="9015701" y="4061298"/>
            <a:ext cx="3011431" cy="791434"/>
            <a:chOff x="967946" y="1970510"/>
            <a:chExt cx="3011431" cy="791434"/>
          </a:xfrm>
        </p:grpSpPr>
        <p:sp>
          <p:nvSpPr>
            <p:cNvPr id="99" name="TextBox 16">
              <a:extLst>
                <a:ext uri="{FF2B5EF4-FFF2-40B4-BE49-F238E27FC236}">
                  <a16:creationId xmlns:a16="http://schemas.microsoft.com/office/drawing/2014/main" id="{50A67FF8-20FB-A294-2E72-46750B8DD319}"/>
                </a:ext>
              </a:extLst>
            </p:cNvPr>
            <p:cNvSpPr txBox="1"/>
            <p:nvPr/>
          </p:nvSpPr>
          <p:spPr>
            <a:xfrm>
              <a:off x="967946" y="2238724"/>
              <a:ext cx="3011431" cy="523220"/>
            </a:xfrm>
            <a:prstGeom prst="rect">
              <a:avLst/>
            </a:prstGeom>
            <a:noFill/>
          </p:spPr>
          <p:txBody>
            <a:bodyPr wrap="square" rtlCol="0">
              <a:spAutoFit/>
            </a:bodyPr>
            <a:lstStyle/>
            <a:p>
              <a:r>
                <a:rPr lang="zh-CN" altLang="en-US" sz="1400" dirty="0">
                  <a:latin typeface="+mn-ea"/>
                </a:rPr>
                <a:t>请输入文字请输入文字</a:t>
              </a:r>
              <a:endParaRPr lang="en-US" altLang="zh-CN" sz="1400" dirty="0">
                <a:latin typeface="+mn-ea"/>
              </a:endParaRPr>
            </a:p>
            <a:p>
              <a:r>
                <a:rPr lang="zh-CN" altLang="en-US" sz="1400" dirty="0">
                  <a:latin typeface="+mn-ea"/>
                </a:rPr>
                <a:t>请输入文字</a:t>
              </a:r>
              <a:endParaRPr lang="en-US" altLang="zh-CN" sz="1400" dirty="0">
                <a:latin typeface="+mn-ea"/>
              </a:endParaRPr>
            </a:p>
          </p:txBody>
        </p:sp>
        <p:sp>
          <p:nvSpPr>
            <p:cNvPr id="100" name="TextBox 17">
              <a:extLst>
                <a:ext uri="{FF2B5EF4-FFF2-40B4-BE49-F238E27FC236}">
                  <a16:creationId xmlns:a16="http://schemas.microsoft.com/office/drawing/2014/main" id="{F067FACE-4296-3E12-FA3B-A5EEC33CF00A}"/>
                </a:ext>
              </a:extLst>
            </p:cNvPr>
            <p:cNvSpPr txBox="1"/>
            <p:nvPr/>
          </p:nvSpPr>
          <p:spPr>
            <a:xfrm>
              <a:off x="967946" y="1970510"/>
              <a:ext cx="3011431" cy="338554"/>
            </a:xfrm>
            <a:prstGeom prst="rect">
              <a:avLst/>
            </a:prstGeom>
            <a:noFill/>
          </p:spPr>
          <p:txBody>
            <a:bodyPr wrap="square" rtlCol="0">
              <a:spAutoFit/>
            </a:bodyPr>
            <a:lstStyle/>
            <a:p>
              <a:r>
                <a:rPr lang="zh-CN" altLang="en-US" sz="1600" dirty="0">
                  <a:solidFill>
                    <a:schemeClr val="accent1">
                      <a:lumMod val="75000"/>
                    </a:schemeClr>
                  </a:solidFill>
                  <a:latin typeface="+mj-ea"/>
                  <a:ea typeface="+mj-ea"/>
                </a:rPr>
                <a:t>标题</a:t>
              </a:r>
              <a:endParaRPr lang="en-US" sz="1600" dirty="0">
                <a:solidFill>
                  <a:schemeClr val="accent1">
                    <a:lumMod val="75000"/>
                  </a:schemeClr>
                </a:solidFill>
                <a:latin typeface="+mj-ea"/>
                <a:ea typeface="+mj-ea"/>
              </a:endParaRPr>
            </a:p>
          </p:txBody>
        </p:sp>
      </p:grpSp>
      <p:grpSp>
        <p:nvGrpSpPr>
          <p:cNvPr id="101" name="Group 60+">
            <a:extLst>
              <a:ext uri="{FF2B5EF4-FFF2-40B4-BE49-F238E27FC236}">
                <a16:creationId xmlns:a16="http://schemas.microsoft.com/office/drawing/2014/main" id="{9776036B-6575-1B6A-ABA9-BE6E74E3470E}"/>
              </a:ext>
            </a:extLst>
          </p:cNvPr>
          <p:cNvGrpSpPr/>
          <p:nvPr/>
        </p:nvGrpSpPr>
        <p:grpSpPr>
          <a:xfrm flipH="1">
            <a:off x="9042696" y="2838104"/>
            <a:ext cx="3011431" cy="791434"/>
            <a:chOff x="967946" y="1970510"/>
            <a:chExt cx="3011431" cy="791434"/>
          </a:xfrm>
        </p:grpSpPr>
        <p:sp>
          <p:nvSpPr>
            <p:cNvPr id="102" name="TextBox 16">
              <a:extLst>
                <a:ext uri="{FF2B5EF4-FFF2-40B4-BE49-F238E27FC236}">
                  <a16:creationId xmlns:a16="http://schemas.microsoft.com/office/drawing/2014/main" id="{AE433107-FB28-4274-898F-236B0D1B5E2F}"/>
                </a:ext>
              </a:extLst>
            </p:cNvPr>
            <p:cNvSpPr txBox="1"/>
            <p:nvPr/>
          </p:nvSpPr>
          <p:spPr>
            <a:xfrm>
              <a:off x="967946" y="2238724"/>
              <a:ext cx="3011431" cy="523220"/>
            </a:xfrm>
            <a:prstGeom prst="rect">
              <a:avLst/>
            </a:prstGeom>
            <a:noFill/>
          </p:spPr>
          <p:txBody>
            <a:bodyPr wrap="square" rtlCol="0">
              <a:spAutoFit/>
            </a:bodyPr>
            <a:lstStyle/>
            <a:p>
              <a:r>
                <a:rPr lang="zh-CN" altLang="en-US" sz="1400" dirty="0">
                  <a:latin typeface="+mn-ea"/>
                </a:rPr>
                <a:t>请输入文字请输入文字</a:t>
              </a:r>
              <a:endParaRPr lang="en-US" altLang="zh-CN" sz="1400" dirty="0">
                <a:latin typeface="+mn-ea"/>
              </a:endParaRPr>
            </a:p>
            <a:p>
              <a:r>
                <a:rPr lang="zh-CN" altLang="en-US" sz="1400" dirty="0">
                  <a:latin typeface="+mn-ea"/>
                </a:rPr>
                <a:t>请输入文字</a:t>
              </a:r>
              <a:endParaRPr lang="en-US" altLang="zh-CN" sz="1400" dirty="0">
                <a:latin typeface="+mn-ea"/>
              </a:endParaRPr>
            </a:p>
          </p:txBody>
        </p:sp>
        <p:sp>
          <p:nvSpPr>
            <p:cNvPr id="105" name="TextBox 17">
              <a:extLst>
                <a:ext uri="{FF2B5EF4-FFF2-40B4-BE49-F238E27FC236}">
                  <a16:creationId xmlns:a16="http://schemas.microsoft.com/office/drawing/2014/main" id="{0CCA42F3-625A-F2B8-ED25-D7276CE1F663}"/>
                </a:ext>
              </a:extLst>
            </p:cNvPr>
            <p:cNvSpPr txBox="1"/>
            <p:nvPr/>
          </p:nvSpPr>
          <p:spPr>
            <a:xfrm>
              <a:off x="967946" y="1970510"/>
              <a:ext cx="3011431" cy="338554"/>
            </a:xfrm>
            <a:prstGeom prst="rect">
              <a:avLst/>
            </a:prstGeom>
            <a:noFill/>
          </p:spPr>
          <p:txBody>
            <a:bodyPr wrap="square" rtlCol="0">
              <a:spAutoFit/>
            </a:bodyPr>
            <a:lstStyle/>
            <a:p>
              <a:r>
                <a:rPr lang="zh-CN" altLang="en-US" sz="1600" dirty="0">
                  <a:solidFill>
                    <a:schemeClr val="accent1">
                      <a:lumMod val="75000"/>
                    </a:schemeClr>
                  </a:solidFill>
                  <a:latin typeface="+mj-ea"/>
                  <a:ea typeface="+mj-ea"/>
                </a:rPr>
                <a:t>标题</a:t>
              </a:r>
              <a:endParaRPr lang="en-US" sz="1600" dirty="0">
                <a:solidFill>
                  <a:schemeClr val="accent1">
                    <a:lumMod val="75000"/>
                  </a:schemeClr>
                </a:solidFill>
                <a:latin typeface="+mj-ea"/>
                <a:ea typeface="+mj-ea"/>
              </a:endParaRPr>
            </a:p>
          </p:txBody>
        </p:sp>
      </p:grpSp>
      <p:grpSp>
        <p:nvGrpSpPr>
          <p:cNvPr id="106" name="Group 55+">
            <a:extLst>
              <a:ext uri="{FF2B5EF4-FFF2-40B4-BE49-F238E27FC236}">
                <a16:creationId xmlns:a16="http://schemas.microsoft.com/office/drawing/2014/main" id="{6A1AA4BC-86F0-2975-2C85-606E3409CA2A}"/>
              </a:ext>
            </a:extLst>
          </p:cNvPr>
          <p:cNvGrpSpPr/>
          <p:nvPr/>
        </p:nvGrpSpPr>
        <p:grpSpPr>
          <a:xfrm flipH="1">
            <a:off x="8120586" y="1614910"/>
            <a:ext cx="3011431" cy="791434"/>
            <a:chOff x="967946" y="1970510"/>
            <a:chExt cx="3011431" cy="791434"/>
          </a:xfrm>
        </p:grpSpPr>
        <p:sp>
          <p:nvSpPr>
            <p:cNvPr id="107" name="TextBox 16">
              <a:extLst>
                <a:ext uri="{FF2B5EF4-FFF2-40B4-BE49-F238E27FC236}">
                  <a16:creationId xmlns:a16="http://schemas.microsoft.com/office/drawing/2014/main" id="{C79BE459-A544-3D96-6E4D-CA7A24001F30}"/>
                </a:ext>
              </a:extLst>
            </p:cNvPr>
            <p:cNvSpPr txBox="1"/>
            <p:nvPr/>
          </p:nvSpPr>
          <p:spPr>
            <a:xfrm>
              <a:off x="967946" y="2238724"/>
              <a:ext cx="3011431" cy="523220"/>
            </a:xfrm>
            <a:prstGeom prst="rect">
              <a:avLst/>
            </a:prstGeom>
            <a:noFill/>
          </p:spPr>
          <p:txBody>
            <a:bodyPr wrap="square" rtlCol="0">
              <a:spAutoFit/>
            </a:bodyPr>
            <a:lstStyle/>
            <a:p>
              <a:r>
                <a:rPr lang="zh-CN" altLang="en-US" sz="1400" dirty="0">
                  <a:latin typeface="+mn-ea"/>
                </a:rPr>
                <a:t>请输入文字请输入文字</a:t>
              </a:r>
              <a:endParaRPr lang="en-US" altLang="zh-CN" sz="1400" dirty="0">
                <a:latin typeface="+mn-ea"/>
              </a:endParaRPr>
            </a:p>
            <a:p>
              <a:r>
                <a:rPr lang="zh-CN" altLang="en-US" sz="1400" dirty="0">
                  <a:latin typeface="+mn-ea"/>
                </a:rPr>
                <a:t>请输入文字</a:t>
              </a:r>
              <a:endParaRPr lang="en-US" altLang="zh-CN" sz="1400" dirty="0">
                <a:latin typeface="+mn-ea"/>
              </a:endParaRPr>
            </a:p>
          </p:txBody>
        </p:sp>
        <p:sp>
          <p:nvSpPr>
            <p:cNvPr id="108" name="TextBox 17">
              <a:extLst>
                <a:ext uri="{FF2B5EF4-FFF2-40B4-BE49-F238E27FC236}">
                  <a16:creationId xmlns:a16="http://schemas.microsoft.com/office/drawing/2014/main" id="{C53759BA-F1AB-5134-EB47-292F4C5CE91F}"/>
                </a:ext>
              </a:extLst>
            </p:cNvPr>
            <p:cNvSpPr txBox="1"/>
            <p:nvPr/>
          </p:nvSpPr>
          <p:spPr>
            <a:xfrm>
              <a:off x="967946" y="1970510"/>
              <a:ext cx="3011431" cy="338554"/>
            </a:xfrm>
            <a:prstGeom prst="rect">
              <a:avLst/>
            </a:prstGeom>
            <a:noFill/>
          </p:spPr>
          <p:txBody>
            <a:bodyPr wrap="square" rtlCol="0">
              <a:spAutoFit/>
            </a:bodyPr>
            <a:lstStyle/>
            <a:p>
              <a:r>
                <a:rPr lang="zh-CN" altLang="en-US" sz="1600" dirty="0">
                  <a:solidFill>
                    <a:schemeClr val="accent1">
                      <a:lumMod val="75000"/>
                    </a:schemeClr>
                  </a:solidFill>
                  <a:latin typeface="+mj-ea"/>
                  <a:ea typeface="+mj-ea"/>
                </a:rPr>
                <a:t>标题</a:t>
              </a:r>
              <a:endParaRPr lang="en-US" sz="1600" dirty="0">
                <a:solidFill>
                  <a:schemeClr val="accent1">
                    <a:lumMod val="75000"/>
                  </a:schemeClr>
                </a:solidFill>
                <a:latin typeface="+mj-ea"/>
                <a:ea typeface="+mj-ea"/>
              </a:endParaRPr>
            </a:p>
          </p:txBody>
        </p:sp>
      </p:grpSp>
    </p:spTree>
    <p:extLst>
      <p:ext uri="{BB962C8B-B14F-4D97-AF65-F5344CB8AC3E}">
        <p14:creationId xmlns:p14="http://schemas.microsoft.com/office/powerpoint/2010/main" val="39073174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5F54E5D0-F057-CAE7-7977-7FCEEE77A95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313709" y="0"/>
            <a:ext cx="9878291" cy="6858000"/>
          </a:xfrm>
          <a:custGeom>
            <a:avLst/>
            <a:gdLst>
              <a:gd name="connsiteX0" fmla="*/ 0 w 9878291"/>
              <a:gd name="connsiteY0" fmla="*/ 0 h 6858000"/>
              <a:gd name="connsiteX1" fmla="*/ 9878291 w 9878291"/>
              <a:gd name="connsiteY1" fmla="*/ 0 h 6858000"/>
              <a:gd name="connsiteX2" fmla="*/ 9878291 w 9878291"/>
              <a:gd name="connsiteY2" fmla="*/ 6858000 h 6858000"/>
              <a:gd name="connsiteX3" fmla="*/ 0 w 98782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878291" h="6858000">
                <a:moveTo>
                  <a:pt x="0" y="0"/>
                </a:moveTo>
                <a:lnTo>
                  <a:pt x="9878291" y="0"/>
                </a:lnTo>
                <a:lnTo>
                  <a:pt x="9878291" y="6858000"/>
                </a:lnTo>
                <a:lnTo>
                  <a:pt x="0" y="6858000"/>
                </a:lnTo>
                <a:close/>
              </a:path>
            </a:pathLst>
          </a:custGeom>
        </p:spPr>
      </p:pic>
      <p:pic>
        <p:nvPicPr>
          <p:cNvPr id="20" name="图片 19">
            <a:extLst>
              <a:ext uri="{FF2B5EF4-FFF2-40B4-BE49-F238E27FC236}">
                <a16:creationId xmlns:a16="http://schemas.microsoft.com/office/drawing/2014/main" id="{F82B74F6-6880-4C16-014F-2F77B5C68534}"/>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382122" y="1894876"/>
            <a:ext cx="4809878" cy="4963124"/>
          </a:xfrm>
          <a:custGeom>
            <a:avLst/>
            <a:gdLst>
              <a:gd name="connsiteX0" fmla="*/ 0 w 4809878"/>
              <a:gd name="connsiteY0" fmla="*/ 0 h 4963124"/>
              <a:gd name="connsiteX1" fmla="*/ 4809878 w 4809878"/>
              <a:gd name="connsiteY1" fmla="*/ 0 h 4963124"/>
              <a:gd name="connsiteX2" fmla="*/ 4809878 w 4809878"/>
              <a:gd name="connsiteY2" fmla="*/ 4963124 h 4963124"/>
              <a:gd name="connsiteX3" fmla="*/ 0 w 4809878"/>
              <a:gd name="connsiteY3" fmla="*/ 4963124 h 4963124"/>
            </a:gdLst>
            <a:ahLst/>
            <a:cxnLst>
              <a:cxn ang="0">
                <a:pos x="connsiteX0" y="connsiteY0"/>
              </a:cxn>
              <a:cxn ang="0">
                <a:pos x="connsiteX1" y="connsiteY1"/>
              </a:cxn>
              <a:cxn ang="0">
                <a:pos x="connsiteX2" y="connsiteY2"/>
              </a:cxn>
              <a:cxn ang="0">
                <a:pos x="connsiteX3" y="connsiteY3"/>
              </a:cxn>
            </a:cxnLst>
            <a:rect l="l" t="t" r="r" b="b"/>
            <a:pathLst>
              <a:path w="4809878" h="4963124">
                <a:moveTo>
                  <a:pt x="0" y="0"/>
                </a:moveTo>
                <a:lnTo>
                  <a:pt x="4809878" y="0"/>
                </a:lnTo>
                <a:lnTo>
                  <a:pt x="4809878" y="4963124"/>
                </a:lnTo>
                <a:lnTo>
                  <a:pt x="0" y="4963124"/>
                </a:lnTo>
                <a:close/>
              </a:path>
            </a:pathLst>
          </a:custGeom>
        </p:spPr>
      </p:pic>
      <p:pic>
        <p:nvPicPr>
          <p:cNvPr id="12" name="图片 11">
            <a:extLst>
              <a:ext uri="{FF2B5EF4-FFF2-40B4-BE49-F238E27FC236}">
                <a16:creationId xmlns:a16="http://schemas.microsoft.com/office/drawing/2014/main" id="{3B761C68-09A6-A20A-CAAB-97EDC79B5BC9}"/>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 y="0"/>
            <a:ext cx="10262929" cy="6858000"/>
          </a:xfrm>
          <a:custGeom>
            <a:avLst/>
            <a:gdLst>
              <a:gd name="connsiteX0" fmla="*/ 0 w 10262929"/>
              <a:gd name="connsiteY0" fmla="*/ 0 h 6858000"/>
              <a:gd name="connsiteX1" fmla="*/ 10262929 w 10262929"/>
              <a:gd name="connsiteY1" fmla="*/ 0 h 6858000"/>
              <a:gd name="connsiteX2" fmla="*/ 10262929 w 10262929"/>
              <a:gd name="connsiteY2" fmla="*/ 6858000 h 6858000"/>
              <a:gd name="connsiteX3" fmla="*/ 0 w 1026292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262929" h="6858000">
                <a:moveTo>
                  <a:pt x="0" y="0"/>
                </a:moveTo>
                <a:lnTo>
                  <a:pt x="10262929" y="0"/>
                </a:lnTo>
                <a:lnTo>
                  <a:pt x="10262929" y="6858000"/>
                </a:lnTo>
                <a:lnTo>
                  <a:pt x="0" y="6858000"/>
                </a:lnTo>
                <a:close/>
              </a:path>
            </a:pathLst>
          </a:custGeom>
        </p:spPr>
      </p:pic>
      <p:pic>
        <p:nvPicPr>
          <p:cNvPr id="18" name="图片 17">
            <a:extLst>
              <a:ext uri="{FF2B5EF4-FFF2-40B4-BE49-F238E27FC236}">
                <a16:creationId xmlns:a16="http://schemas.microsoft.com/office/drawing/2014/main" id="{8BB2D857-6F4E-02C6-DD4D-C8F9F01B6E3E}"/>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0"/>
            <a:ext cx="9710134" cy="6858000"/>
          </a:xfrm>
          <a:custGeom>
            <a:avLst/>
            <a:gdLst>
              <a:gd name="connsiteX0" fmla="*/ 0 w 9710134"/>
              <a:gd name="connsiteY0" fmla="*/ 0 h 6858000"/>
              <a:gd name="connsiteX1" fmla="*/ 9710134 w 9710134"/>
              <a:gd name="connsiteY1" fmla="*/ 0 h 6858000"/>
              <a:gd name="connsiteX2" fmla="*/ 9710134 w 9710134"/>
              <a:gd name="connsiteY2" fmla="*/ 6858000 h 6858000"/>
              <a:gd name="connsiteX3" fmla="*/ 0 w 971013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710134" h="6858000">
                <a:moveTo>
                  <a:pt x="0" y="0"/>
                </a:moveTo>
                <a:lnTo>
                  <a:pt x="9710134" y="0"/>
                </a:lnTo>
                <a:lnTo>
                  <a:pt x="9710134" y="6858000"/>
                </a:lnTo>
                <a:lnTo>
                  <a:pt x="0" y="6858000"/>
                </a:lnTo>
                <a:close/>
              </a:path>
            </a:pathLst>
          </a:custGeom>
        </p:spPr>
      </p:pic>
      <p:grpSp>
        <p:nvGrpSpPr>
          <p:cNvPr id="6" name="组合 5">
            <a:extLst>
              <a:ext uri="{FF2B5EF4-FFF2-40B4-BE49-F238E27FC236}">
                <a16:creationId xmlns:a16="http://schemas.microsoft.com/office/drawing/2014/main" id="{0E6D4DA2-5069-2D5B-A143-0EECC1CB03B3}"/>
              </a:ext>
            </a:extLst>
          </p:cNvPr>
          <p:cNvGrpSpPr/>
          <p:nvPr/>
        </p:nvGrpSpPr>
        <p:grpSpPr>
          <a:xfrm>
            <a:off x="604114" y="641528"/>
            <a:ext cx="2626766" cy="998524"/>
            <a:chOff x="619081" y="638923"/>
            <a:chExt cx="2626766" cy="998524"/>
          </a:xfrm>
        </p:grpSpPr>
        <p:cxnSp>
          <p:nvCxnSpPr>
            <p:cNvPr id="5" name="直接连接符 4">
              <a:extLst>
                <a:ext uri="{FF2B5EF4-FFF2-40B4-BE49-F238E27FC236}">
                  <a16:creationId xmlns:a16="http://schemas.microsoft.com/office/drawing/2014/main" id="{3F5294AF-8091-DE39-0B72-BE7C37043200}"/>
                </a:ext>
              </a:extLst>
            </p:cNvPr>
            <p:cNvCxnSpPr>
              <a:cxnSpLocks/>
            </p:cNvCxnSpPr>
            <p:nvPr/>
          </p:nvCxnSpPr>
          <p:spPr>
            <a:xfrm>
              <a:off x="1111386" y="1316991"/>
              <a:ext cx="1812789" cy="0"/>
            </a:xfrm>
            <a:prstGeom prst="line">
              <a:avLst/>
            </a:prstGeom>
            <a:ln w="9525">
              <a:solidFill>
                <a:srgbClr val="EDEDED"/>
              </a:solidFill>
            </a:ln>
          </p:spPr>
          <p:style>
            <a:lnRef idx="1">
              <a:schemeClr val="accent1"/>
            </a:lnRef>
            <a:fillRef idx="0">
              <a:schemeClr val="accent1"/>
            </a:fillRef>
            <a:effectRef idx="0">
              <a:schemeClr val="accent1"/>
            </a:effectRef>
            <a:fontRef idx="minor">
              <a:schemeClr val="tx1"/>
            </a:fontRef>
          </p:style>
        </p:cxnSp>
        <p:pic>
          <p:nvPicPr>
            <p:cNvPr id="40" name="Picture 4">
              <a:extLst>
                <a:ext uri="{FF2B5EF4-FFF2-40B4-BE49-F238E27FC236}">
                  <a16:creationId xmlns:a16="http://schemas.microsoft.com/office/drawing/2014/main" id="{D3598A62-212C-3584-4079-300984C0D88B}"/>
                </a:ext>
              </a:extLst>
            </p:cNvPr>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7000"/>
                      </a14:imgEffect>
                    </a14:imgLayer>
                  </a14:imgProps>
                </a:ext>
                <a:ext uri="{28A0092B-C50C-407E-A947-70E740481C1C}">
                  <a14:useLocalDpi xmlns:a14="http://schemas.microsoft.com/office/drawing/2010/main"/>
                </a:ext>
              </a:extLst>
            </a:blip>
            <a:stretch>
              <a:fillRect/>
            </a:stretch>
          </p:blipFill>
          <p:spPr>
            <a:xfrm>
              <a:off x="619081" y="997117"/>
              <a:ext cx="524884" cy="640330"/>
            </a:xfrm>
            <a:prstGeom prst="rect">
              <a:avLst/>
            </a:prstGeom>
          </p:spPr>
        </p:pic>
        <p:sp>
          <p:nvSpPr>
            <p:cNvPr id="41" name="标题 1038">
              <a:extLst>
                <a:ext uri="{FF2B5EF4-FFF2-40B4-BE49-F238E27FC236}">
                  <a16:creationId xmlns:a16="http://schemas.microsoft.com/office/drawing/2014/main" id="{8CAF3858-DDCB-CC1D-2F83-9F5B7BF66F7C}"/>
                </a:ext>
              </a:extLst>
            </p:cNvPr>
            <p:cNvSpPr txBox="1">
              <a:spLocks/>
            </p:cNvSpPr>
            <p:nvPr/>
          </p:nvSpPr>
          <p:spPr>
            <a:xfrm>
              <a:off x="1002301" y="638923"/>
              <a:ext cx="2243546" cy="707886"/>
            </a:xfrm>
            <a:prstGeom prst="rect">
              <a:avLst/>
            </a:prstGeom>
            <a:noFill/>
          </p:spPr>
          <p:txBody>
            <a:bodyPr wrap="square" rtlCol="0" anchor="ctr" anchorCtr="0">
              <a:spAutoFit/>
            </a:bodyPr>
            <a:lstStyle>
              <a:defPPr>
                <a:defRPr lang="zh-CN"/>
              </a:defPPr>
              <a:lvl1pPr>
                <a:defRPr>
                  <a:latin typeface="OPPOSans B" panose="00020600040101010101" pitchFamily="18" charset="-122"/>
                  <a:ea typeface="OPPOSans B" panose="00020600040101010101" pitchFamily="18" charset="-122"/>
                  <a:cs typeface="OPPOSans B" panose="00020600040101010101" pitchFamily="18" charset="-122"/>
                </a:defRPr>
              </a:lvl1pPr>
              <a:lvl2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charset="0"/>
                  <a:ea typeface="宋体" pitchFamily="2" charset="-122"/>
                </a:defRPr>
              </a:lvl9pPr>
            </a:lstStyle>
            <a:p>
              <a:pPr algn="ctr"/>
              <a:r>
                <a:rPr lang="zh-CN" altLang="en-US" sz="4000" dirty="0">
                  <a:solidFill>
                    <a:srgbClr val="C00000"/>
                  </a:solidFill>
                  <a:latin typeface="思源黑体 CN Heavy" panose="020B0A00000000000000" pitchFamily="34" charset="-122"/>
                  <a:ea typeface="思源黑体 CN Heavy" panose="020B0A00000000000000" pitchFamily="34" charset="-122"/>
                  <a:cs typeface="阿里巴巴普惠体 Heavy" panose="00020600040101010101" pitchFamily="18" charset="-122"/>
                </a:rPr>
                <a:t>重点项目</a:t>
              </a:r>
              <a:endParaRPr lang="en-US" altLang="zh-CN" sz="4000" dirty="0">
                <a:solidFill>
                  <a:srgbClr val="C00000"/>
                </a:solidFill>
                <a:latin typeface="思源黑体 CN Heavy" panose="020B0A00000000000000" pitchFamily="34" charset="-122"/>
                <a:ea typeface="思源黑体 CN Heavy" panose="020B0A00000000000000" pitchFamily="34" charset="-122"/>
                <a:cs typeface="阿里巴巴普惠体 Heavy" panose="00020600040101010101" pitchFamily="18" charset="-122"/>
              </a:endParaRPr>
            </a:p>
          </p:txBody>
        </p:sp>
      </p:grpSp>
      <p:sp>
        <p:nvSpPr>
          <p:cNvPr id="31" name="椭圆 30">
            <a:extLst>
              <a:ext uri="{FF2B5EF4-FFF2-40B4-BE49-F238E27FC236}">
                <a16:creationId xmlns:a16="http://schemas.microsoft.com/office/drawing/2014/main" id="{84A40913-77FF-8D8C-012B-1FA2AA8B48D2}"/>
              </a:ext>
            </a:extLst>
          </p:cNvPr>
          <p:cNvSpPr/>
          <p:nvPr/>
        </p:nvSpPr>
        <p:spPr>
          <a:xfrm>
            <a:off x="4521664" y="1967261"/>
            <a:ext cx="3184196" cy="318419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Oval 30+">
            <a:extLst>
              <a:ext uri="{FF2B5EF4-FFF2-40B4-BE49-F238E27FC236}">
                <a16:creationId xmlns:a16="http://schemas.microsoft.com/office/drawing/2014/main" id="{F4DD094D-B0D7-D764-766C-BDB79F54DE8B}"/>
              </a:ext>
            </a:extLst>
          </p:cNvPr>
          <p:cNvSpPr/>
          <p:nvPr/>
        </p:nvSpPr>
        <p:spPr>
          <a:xfrm>
            <a:off x="4059353" y="1504950"/>
            <a:ext cx="4108818" cy="410881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BB959C61-6FA7-96BE-E80A-1A23771E8CDA}"/>
              </a:ext>
            </a:extLst>
          </p:cNvPr>
          <p:cNvSpPr/>
          <p:nvPr/>
        </p:nvSpPr>
        <p:spPr>
          <a:xfrm>
            <a:off x="3957757" y="2005742"/>
            <a:ext cx="822380" cy="822380"/>
          </a:xfrm>
          <a:prstGeom prst="ellipse">
            <a:avLst/>
          </a:prstGeom>
          <a:solidFill>
            <a:srgbClr val="F8917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mn-ea"/>
              </a:rPr>
              <a:t>1</a:t>
            </a:r>
            <a:endParaRPr lang="zh-CN" altLang="en-US" sz="3600" dirty="0">
              <a:latin typeface="+mn-ea"/>
            </a:endParaRPr>
          </a:p>
        </p:txBody>
      </p:sp>
      <p:sp>
        <p:nvSpPr>
          <p:cNvPr id="34" name="椭圆 33">
            <a:extLst>
              <a:ext uri="{FF2B5EF4-FFF2-40B4-BE49-F238E27FC236}">
                <a16:creationId xmlns:a16="http://schemas.microsoft.com/office/drawing/2014/main" id="{F8561FC4-8DDE-C88C-A460-486F66B49B27}"/>
              </a:ext>
            </a:extLst>
          </p:cNvPr>
          <p:cNvSpPr/>
          <p:nvPr/>
        </p:nvSpPr>
        <p:spPr>
          <a:xfrm>
            <a:off x="7546579" y="2005742"/>
            <a:ext cx="822380" cy="822380"/>
          </a:xfrm>
          <a:prstGeom prst="ellipse">
            <a:avLst/>
          </a:prstGeom>
          <a:solidFill>
            <a:srgbClr val="F8917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mn-ea"/>
              </a:rPr>
              <a:t>3</a:t>
            </a:r>
            <a:endParaRPr lang="zh-CN" altLang="en-US" sz="3600" dirty="0">
              <a:latin typeface="+mn-ea"/>
            </a:endParaRPr>
          </a:p>
        </p:txBody>
      </p:sp>
      <p:sp>
        <p:nvSpPr>
          <p:cNvPr id="35" name="椭圆 34">
            <a:extLst>
              <a:ext uri="{FF2B5EF4-FFF2-40B4-BE49-F238E27FC236}">
                <a16:creationId xmlns:a16="http://schemas.microsoft.com/office/drawing/2014/main" id="{7FCD3628-9F52-6C37-D44E-5D9514129D31}"/>
              </a:ext>
            </a:extLst>
          </p:cNvPr>
          <p:cNvSpPr/>
          <p:nvPr/>
        </p:nvSpPr>
        <p:spPr>
          <a:xfrm>
            <a:off x="3957757" y="4464339"/>
            <a:ext cx="822380" cy="822380"/>
          </a:xfrm>
          <a:prstGeom prst="ellipse">
            <a:avLst/>
          </a:prstGeom>
          <a:solidFill>
            <a:srgbClr val="F8917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mn-ea"/>
              </a:rPr>
              <a:t>2</a:t>
            </a:r>
            <a:endParaRPr lang="zh-CN" altLang="en-US" sz="3600" dirty="0">
              <a:latin typeface="+mn-ea"/>
            </a:endParaRPr>
          </a:p>
        </p:txBody>
      </p:sp>
      <p:sp>
        <p:nvSpPr>
          <p:cNvPr id="36" name="椭圆 35">
            <a:extLst>
              <a:ext uri="{FF2B5EF4-FFF2-40B4-BE49-F238E27FC236}">
                <a16:creationId xmlns:a16="http://schemas.microsoft.com/office/drawing/2014/main" id="{4BE687CF-24FA-B3A8-FD19-AEAD4215C871}"/>
              </a:ext>
            </a:extLst>
          </p:cNvPr>
          <p:cNvSpPr/>
          <p:nvPr/>
        </p:nvSpPr>
        <p:spPr>
          <a:xfrm>
            <a:off x="7546579" y="4464339"/>
            <a:ext cx="822380" cy="822380"/>
          </a:xfrm>
          <a:prstGeom prst="ellipse">
            <a:avLst/>
          </a:prstGeom>
          <a:solidFill>
            <a:srgbClr val="F8917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mn-ea"/>
              </a:rPr>
              <a:t>4</a:t>
            </a:r>
            <a:endParaRPr lang="zh-CN" altLang="en-US" sz="3600" dirty="0">
              <a:latin typeface="+mn-ea"/>
            </a:endParaRPr>
          </a:p>
        </p:txBody>
      </p:sp>
      <p:cxnSp>
        <p:nvCxnSpPr>
          <p:cNvPr id="46" name="直接连接符 45">
            <a:extLst>
              <a:ext uri="{FF2B5EF4-FFF2-40B4-BE49-F238E27FC236}">
                <a16:creationId xmlns:a16="http://schemas.microsoft.com/office/drawing/2014/main" id="{1F60437D-6221-9AC2-5677-681BB4607C6D}"/>
              </a:ext>
            </a:extLst>
          </p:cNvPr>
          <p:cNvCxnSpPr>
            <a:stCxn id="33" idx="2"/>
          </p:cNvCxnSpPr>
          <p:nvPr/>
        </p:nvCxnSpPr>
        <p:spPr>
          <a:xfrm flipH="1">
            <a:off x="874713" y="2416932"/>
            <a:ext cx="3083044" cy="11308"/>
          </a:xfrm>
          <a:prstGeom prst="line">
            <a:avLst/>
          </a:prstGeom>
        </p:spPr>
        <p:style>
          <a:lnRef idx="1">
            <a:schemeClr val="accent1"/>
          </a:lnRef>
          <a:fillRef idx="0">
            <a:schemeClr val="accent1"/>
          </a:fillRef>
          <a:effectRef idx="0">
            <a:schemeClr val="accent1"/>
          </a:effectRef>
          <a:fontRef idx="minor">
            <a:schemeClr val="tx1"/>
          </a:fontRef>
        </p:style>
      </p:cxnSp>
      <p:grpSp>
        <p:nvGrpSpPr>
          <p:cNvPr id="54" name="组合 53">
            <a:extLst>
              <a:ext uri="{FF2B5EF4-FFF2-40B4-BE49-F238E27FC236}">
                <a16:creationId xmlns:a16="http://schemas.microsoft.com/office/drawing/2014/main" id="{B9048437-7B31-1B0A-95B7-6332F609127A}"/>
              </a:ext>
            </a:extLst>
          </p:cNvPr>
          <p:cNvGrpSpPr/>
          <p:nvPr/>
        </p:nvGrpSpPr>
        <p:grpSpPr>
          <a:xfrm>
            <a:off x="6576680" y="3458671"/>
            <a:ext cx="563651" cy="643637"/>
            <a:chOff x="506212" y="5172216"/>
            <a:chExt cx="1174485" cy="1341151"/>
          </a:xfrm>
        </p:grpSpPr>
        <p:pic>
          <p:nvPicPr>
            <p:cNvPr id="55" name="Picture 4">
              <a:extLst>
                <a:ext uri="{FF2B5EF4-FFF2-40B4-BE49-F238E27FC236}">
                  <a16:creationId xmlns:a16="http://schemas.microsoft.com/office/drawing/2014/main" id="{DDC8ADCA-F30D-1213-F1F4-BF409950D554}"/>
                </a:ext>
              </a:extLst>
            </p:cNvPr>
            <p:cNvPicPr>
              <a:picLocks noChangeAspect="1"/>
            </p:cNvPicPr>
            <p:nvPr/>
          </p:nvPicPr>
          <p:blipFill>
            <a:blip r:embed="rId9" cstate="screen">
              <a:alphaModFix/>
              <a:extLst>
                <a:ext uri="{28A0092B-C50C-407E-A947-70E740481C1C}">
                  <a14:useLocalDpi xmlns:a14="http://schemas.microsoft.com/office/drawing/2010/main"/>
                </a:ext>
              </a:extLst>
            </a:blip>
            <a:stretch>
              <a:fillRect/>
            </a:stretch>
          </p:blipFill>
          <p:spPr>
            <a:xfrm>
              <a:off x="506212" y="5279592"/>
              <a:ext cx="988163" cy="1233775"/>
            </a:xfrm>
            <a:prstGeom prst="rect">
              <a:avLst/>
            </a:prstGeom>
          </p:spPr>
        </p:pic>
        <p:pic>
          <p:nvPicPr>
            <p:cNvPr id="56" name="Picture 4">
              <a:extLst>
                <a:ext uri="{FF2B5EF4-FFF2-40B4-BE49-F238E27FC236}">
                  <a16:creationId xmlns:a16="http://schemas.microsoft.com/office/drawing/2014/main" id="{6E7746C1-E6E2-2CDC-D385-9E388AB3B92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356374" y="6131333"/>
              <a:ext cx="263914" cy="329511"/>
            </a:xfrm>
            <a:prstGeom prst="rect">
              <a:avLst/>
            </a:prstGeom>
          </p:spPr>
        </p:pic>
        <p:pic>
          <p:nvPicPr>
            <p:cNvPr id="57" name="Picture 4">
              <a:extLst>
                <a:ext uri="{FF2B5EF4-FFF2-40B4-BE49-F238E27FC236}">
                  <a16:creationId xmlns:a16="http://schemas.microsoft.com/office/drawing/2014/main" id="{C9C6E9D4-9F9E-872F-B15E-29923B9B3A39}"/>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234356" y="5172216"/>
              <a:ext cx="446341" cy="557281"/>
            </a:xfrm>
            <a:prstGeom prst="rect">
              <a:avLst/>
            </a:prstGeom>
          </p:spPr>
        </p:pic>
      </p:grpSp>
      <p:sp>
        <p:nvSpPr>
          <p:cNvPr id="58" name="文本框 57">
            <a:extLst>
              <a:ext uri="{FF2B5EF4-FFF2-40B4-BE49-F238E27FC236}">
                <a16:creationId xmlns:a16="http://schemas.microsoft.com/office/drawing/2014/main" id="{6F91AC92-B432-BEDA-541E-A9183981A69C}"/>
              </a:ext>
            </a:extLst>
          </p:cNvPr>
          <p:cNvSpPr txBox="1"/>
          <p:nvPr/>
        </p:nvSpPr>
        <p:spPr>
          <a:xfrm flipH="1">
            <a:off x="4809879" y="2986822"/>
            <a:ext cx="2512300" cy="966803"/>
          </a:xfrm>
          <a:prstGeom prst="rect">
            <a:avLst/>
          </a:prstGeom>
          <a:noFill/>
        </p:spPr>
        <p:txBody>
          <a:bodyPr wrap="square" rtlCol="0">
            <a:spAutoFit/>
          </a:bodyPr>
          <a:lstStyle/>
          <a:p>
            <a:pPr algn="ctr">
              <a:lnSpc>
                <a:spcPct val="150000"/>
              </a:lnSpc>
            </a:pPr>
            <a:r>
              <a:rPr lang="zh-CN" altLang="en-US" sz="2000" dirty="0">
                <a:solidFill>
                  <a:schemeClr val="accent1">
                    <a:lumMod val="75000"/>
                  </a:schemeClr>
                </a:solidFill>
                <a:latin typeface="+mj-ea"/>
                <a:ea typeface="+mj-ea"/>
              </a:rPr>
              <a:t>重点推进</a:t>
            </a:r>
            <a:endParaRPr lang="en-US" altLang="zh-CN" sz="2000" dirty="0">
              <a:solidFill>
                <a:schemeClr val="accent1">
                  <a:lumMod val="75000"/>
                </a:schemeClr>
              </a:solidFill>
              <a:latin typeface="+mj-ea"/>
              <a:ea typeface="+mj-ea"/>
            </a:endParaRPr>
          </a:p>
          <a:p>
            <a:pPr algn="ctr">
              <a:lnSpc>
                <a:spcPct val="150000"/>
              </a:lnSpc>
            </a:pPr>
            <a:r>
              <a:rPr lang="zh-CN" altLang="en-US" sz="2000" dirty="0">
                <a:solidFill>
                  <a:schemeClr val="accent1">
                    <a:lumMod val="75000"/>
                  </a:schemeClr>
                </a:solidFill>
                <a:latin typeface="+mj-ea"/>
                <a:ea typeface="+mj-ea"/>
              </a:rPr>
              <a:t>四大项目</a:t>
            </a:r>
          </a:p>
        </p:txBody>
      </p:sp>
      <p:cxnSp>
        <p:nvCxnSpPr>
          <p:cNvPr id="61" name="直接连接符 60">
            <a:extLst>
              <a:ext uri="{FF2B5EF4-FFF2-40B4-BE49-F238E27FC236}">
                <a16:creationId xmlns:a16="http://schemas.microsoft.com/office/drawing/2014/main" id="{E2328745-D0CA-4118-3617-ACACBF8F5689}"/>
              </a:ext>
            </a:extLst>
          </p:cNvPr>
          <p:cNvCxnSpPr/>
          <p:nvPr/>
        </p:nvCxnSpPr>
        <p:spPr>
          <a:xfrm flipH="1">
            <a:off x="874713" y="4869102"/>
            <a:ext cx="3083044" cy="11308"/>
          </a:xfrm>
          <a:prstGeom prst="line">
            <a:avLst/>
          </a:prstGeom>
        </p:spPr>
        <p:style>
          <a:lnRef idx="1">
            <a:schemeClr val="accent1"/>
          </a:lnRef>
          <a:fillRef idx="0">
            <a:schemeClr val="accent1"/>
          </a:fillRef>
          <a:effectRef idx="0">
            <a:schemeClr val="accent1"/>
          </a:effectRef>
          <a:fontRef idx="minor">
            <a:schemeClr val="tx1"/>
          </a:fontRef>
        </p:style>
      </p:cxnSp>
      <p:grpSp>
        <p:nvGrpSpPr>
          <p:cNvPr id="64" name="组合 63">
            <a:extLst>
              <a:ext uri="{FF2B5EF4-FFF2-40B4-BE49-F238E27FC236}">
                <a16:creationId xmlns:a16="http://schemas.microsoft.com/office/drawing/2014/main" id="{D422E597-64B5-A8E8-B9B0-58D3068D1E3D}"/>
              </a:ext>
            </a:extLst>
          </p:cNvPr>
          <p:cNvGrpSpPr/>
          <p:nvPr/>
        </p:nvGrpSpPr>
        <p:grpSpPr>
          <a:xfrm>
            <a:off x="922648" y="2082747"/>
            <a:ext cx="2925866" cy="4173026"/>
            <a:chOff x="922648" y="2082747"/>
            <a:chExt cx="2925866" cy="4173026"/>
          </a:xfrm>
        </p:grpSpPr>
        <p:sp>
          <p:nvSpPr>
            <p:cNvPr id="59" name="文本框 58">
              <a:extLst>
                <a:ext uri="{FF2B5EF4-FFF2-40B4-BE49-F238E27FC236}">
                  <a16:creationId xmlns:a16="http://schemas.microsoft.com/office/drawing/2014/main" id="{741649F5-95A0-1A74-C177-2F033E6EE5A5}"/>
                </a:ext>
              </a:extLst>
            </p:cNvPr>
            <p:cNvSpPr txBox="1"/>
            <p:nvPr/>
          </p:nvSpPr>
          <p:spPr>
            <a:xfrm>
              <a:off x="922648" y="2082747"/>
              <a:ext cx="2288941" cy="369332"/>
            </a:xfrm>
            <a:prstGeom prst="rect">
              <a:avLst/>
            </a:prstGeom>
            <a:noFill/>
          </p:spPr>
          <p:txBody>
            <a:bodyPr wrap="square" rtlCol="0">
              <a:spAutoFit/>
            </a:bodyPr>
            <a:lstStyle/>
            <a:p>
              <a:r>
                <a:rPr lang="zh-CN" altLang="en-US" dirty="0">
                  <a:latin typeface="+mj-ea"/>
                  <a:ea typeface="+mj-ea"/>
                </a:rPr>
                <a:t>项目一</a:t>
              </a:r>
            </a:p>
          </p:txBody>
        </p:sp>
        <p:sp>
          <p:nvSpPr>
            <p:cNvPr id="60" name="文本框 59">
              <a:extLst>
                <a:ext uri="{FF2B5EF4-FFF2-40B4-BE49-F238E27FC236}">
                  <a16:creationId xmlns:a16="http://schemas.microsoft.com/office/drawing/2014/main" id="{1F2AD5BB-A8B5-412F-B6D0-876D0BA9FD34}"/>
                </a:ext>
              </a:extLst>
            </p:cNvPr>
            <p:cNvSpPr txBox="1"/>
            <p:nvPr/>
          </p:nvSpPr>
          <p:spPr>
            <a:xfrm>
              <a:off x="922648" y="2452079"/>
              <a:ext cx="2925866" cy="1674689"/>
            </a:xfrm>
            <a:prstGeom prst="rect">
              <a:avLst/>
            </a:prstGeom>
            <a:noFill/>
          </p:spPr>
          <p:txBody>
            <a:bodyPr wrap="square" rtlCol="0">
              <a:spAutoFit/>
            </a:bodyPr>
            <a:lstStyle/>
            <a:p>
              <a:pPr>
                <a:lnSpc>
                  <a:spcPct val="150000"/>
                </a:lnSpc>
              </a:pPr>
              <a:r>
                <a:rPr lang="zh-CN" altLang="en-US" sz="1400" dirty="0">
                  <a:solidFill>
                    <a:schemeClr val="bg1">
                      <a:lumMod val="50000"/>
                    </a:schemeClr>
                  </a:solidFill>
                  <a:latin typeface="+mn-ea"/>
                </a:rPr>
                <a:t>请输入你的文字请输入你的文字请输入你的文字请输入你的文字请输入你的文字请输入你的文字请输入你的文字请输入你的文字请输入你</a:t>
              </a:r>
              <a:endParaRPr lang="en-US" altLang="zh-CN" sz="1400" dirty="0">
                <a:solidFill>
                  <a:schemeClr val="bg1">
                    <a:lumMod val="50000"/>
                  </a:schemeClr>
                </a:solidFill>
                <a:latin typeface="+mn-ea"/>
              </a:endParaRPr>
            </a:p>
            <a:p>
              <a:pPr>
                <a:lnSpc>
                  <a:spcPct val="150000"/>
                </a:lnSpc>
              </a:pPr>
              <a:endParaRPr lang="en-US" altLang="zh-CN" sz="1400" dirty="0">
                <a:solidFill>
                  <a:schemeClr val="bg1">
                    <a:lumMod val="50000"/>
                  </a:schemeClr>
                </a:solidFill>
                <a:latin typeface="+mn-ea"/>
              </a:endParaRPr>
            </a:p>
          </p:txBody>
        </p:sp>
        <p:sp>
          <p:nvSpPr>
            <p:cNvPr id="62" name="文本框 61">
              <a:extLst>
                <a:ext uri="{FF2B5EF4-FFF2-40B4-BE49-F238E27FC236}">
                  <a16:creationId xmlns:a16="http://schemas.microsoft.com/office/drawing/2014/main" id="{858A8C0F-A96B-C287-A268-FC025F0C8DCA}"/>
                </a:ext>
              </a:extLst>
            </p:cNvPr>
            <p:cNvSpPr txBox="1"/>
            <p:nvPr/>
          </p:nvSpPr>
          <p:spPr>
            <a:xfrm>
              <a:off x="922648" y="4534917"/>
              <a:ext cx="2288941" cy="369332"/>
            </a:xfrm>
            <a:prstGeom prst="rect">
              <a:avLst/>
            </a:prstGeom>
            <a:noFill/>
          </p:spPr>
          <p:txBody>
            <a:bodyPr wrap="square" rtlCol="0">
              <a:spAutoFit/>
            </a:bodyPr>
            <a:lstStyle/>
            <a:p>
              <a:r>
                <a:rPr lang="zh-CN" altLang="en-US" dirty="0">
                  <a:latin typeface="+mj-ea"/>
                  <a:ea typeface="+mj-ea"/>
                </a:rPr>
                <a:t>项目二</a:t>
              </a:r>
            </a:p>
          </p:txBody>
        </p:sp>
        <p:sp>
          <p:nvSpPr>
            <p:cNvPr id="63" name="文本框 62">
              <a:extLst>
                <a:ext uri="{FF2B5EF4-FFF2-40B4-BE49-F238E27FC236}">
                  <a16:creationId xmlns:a16="http://schemas.microsoft.com/office/drawing/2014/main" id="{68709885-17C6-FD1F-1DEC-EDBEF9C29E9F}"/>
                </a:ext>
              </a:extLst>
            </p:cNvPr>
            <p:cNvSpPr txBox="1"/>
            <p:nvPr/>
          </p:nvSpPr>
          <p:spPr>
            <a:xfrm>
              <a:off x="922648" y="4904249"/>
              <a:ext cx="2925866" cy="1351524"/>
            </a:xfrm>
            <a:prstGeom prst="rect">
              <a:avLst/>
            </a:prstGeom>
            <a:noFill/>
          </p:spPr>
          <p:txBody>
            <a:bodyPr wrap="square" rtlCol="0">
              <a:spAutoFit/>
            </a:bodyPr>
            <a:lstStyle/>
            <a:p>
              <a:pPr>
                <a:lnSpc>
                  <a:spcPct val="150000"/>
                </a:lnSpc>
              </a:pPr>
              <a:r>
                <a:rPr lang="zh-CN" altLang="en-US" sz="1400" dirty="0">
                  <a:solidFill>
                    <a:schemeClr val="bg1">
                      <a:lumMod val="50000"/>
                    </a:schemeClr>
                  </a:solidFill>
                  <a:latin typeface="+mn-ea"/>
                </a:rPr>
                <a:t>请输入你的文字请输入你的文字请输入你的文字请输入你的文字请输入你的文字请输入你的文字请输入你的文字请输入你的文字请输入你</a:t>
              </a:r>
              <a:endParaRPr lang="en-US" altLang="zh-CN" sz="1400" dirty="0">
                <a:solidFill>
                  <a:schemeClr val="bg1">
                    <a:lumMod val="50000"/>
                  </a:schemeClr>
                </a:solidFill>
                <a:latin typeface="+mn-ea"/>
              </a:endParaRPr>
            </a:p>
          </p:txBody>
        </p:sp>
      </p:grpSp>
      <p:grpSp>
        <p:nvGrpSpPr>
          <p:cNvPr id="65" name="Group 63+">
            <a:extLst>
              <a:ext uri="{FF2B5EF4-FFF2-40B4-BE49-F238E27FC236}">
                <a16:creationId xmlns:a16="http://schemas.microsoft.com/office/drawing/2014/main" id="{1FCEF23A-5A54-A2FD-3AD2-9C0D2D23D67C}"/>
              </a:ext>
            </a:extLst>
          </p:cNvPr>
          <p:cNvGrpSpPr/>
          <p:nvPr/>
        </p:nvGrpSpPr>
        <p:grpSpPr>
          <a:xfrm flipH="1">
            <a:off x="8473789" y="2082747"/>
            <a:ext cx="2925866" cy="4173026"/>
            <a:chOff x="922648" y="2082747"/>
            <a:chExt cx="2925866" cy="4173026"/>
          </a:xfrm>
        </p:grpSpPr>
        <p:sp>
          <p:nvSpPr>
            <p:cNvPr id="66" name="文本框 65">
              <a:extLst>
                <a:ext uri="{FF2B5EF4-FFF2-40B4-BE49-F238E27FC236}">
                  <a16:creationId xmlns:a16="http://schemas.microsoft.com/office/drawing/2014/main" id="{3577485D-EF3C-76D6-113C-81D9CE25BD19}"/>
                </a:ext>
              </a:extLst>
            </p:cNvPr>
            <p:cNvSpPr txBox="1"/>
            <p:nvPr/>
          </p:nvSpPr>
          <p:spPr>
            <a:xfrm>
              <a:off x="922648" y="2082747"/>
              <a:ext cx="2288941" cy="369332"/>
            </a:xfrm>
            <a:prstGeom prst="rect">
              <a:avLst/>
            </a:prstGeom>
            <a:noFill/>
          </p:spPr>
          <p:txBody>
            <a:bodyPr wrap="square" rtlCol="0">
              <a:spAutoFit/>
            </a:bodyPr>
            <a:lstStyle/>
            <a:p>
              <a:pPr algn="r"/>
              <a:r>
                <a:rPr lang="zh-CN" altLang="en-US" dirty="0">
                  <a:latin typeface="+mj-ea"/>
                  <a:ea typeface="+mj-ea"/>
                </a:rPr>
                <a:t>项目三</a:t>
              </a:r>
            </a:p>
          </p:txBody>
        </p:sp>
        <p:sp>
          <p:nvSpPr>
            <p:cNvPr id="67" name="文本框 66">
              <a:extLst>
                <a:ext uri="{FF2B5EF4-FFF2-40B4-BE49-F238E27FC236}">
                  <a16:creationId xmlns:a16="http://schemas.microsoft.com/office/drawing/2014/main" id="{5C9902A5-518F-B3DA-EB42-1EA53B9E27A9}"/>
                </a:ext>
              </a:extLst>
            </p:cNvPr>
            <p:cNvSpPr txBox="1"/>
            <p:nvPr/>
          </p:nvSpPr>
          <p:spPr>
            <a:xfrm>
              <a:off x="922648" y="2452079"/>
              <a:ext cx="2925866" cy="1351524"/>
            </a:xfrm>
            <a:prstGeom prst="rect">
              <a:avLst/>
            </a:prstGeom>
            <a:noFill/>
          </p:spPr>
          <p:txBody>
            <a:bodyPr wrap="square" rtlCol="0">
              <a:spAutoFit/>
            </a:bodyPr>
            <a:lstStyle/>
            <a:p>
              <a:pPr>
                <a:lnSpc>
                  <a:spcPct val="150000"/>
                </a:lnSpc>
              </a:pPr>
              <a:r>
                <a:rPr lang="zh-CN" altLang="en-US" sz="1400" dirty="0">
                  <a:solidFill>
                    <a:schemeClr val="bg1">
                      <a:lumMod val="50000"/>
                    </a:schemeClr>
                  </a:solidFill>
                  <a:latin typeface="+mn-ea"/>
                </a:rPr>
                <a:t>请输入你的文字请输入你的文字请输入你的文字请输入你的文字请输入你的文字请输入你的文字请输入你的文字请输入你的文字请输入你</a:t>
              </a:r>
              <a:endParaRPr lang="en-US" altLang="zh-CN" sz="1400" dirty="0">
                <a:solidFill>
                  <a:schemeClr val="bg1">
                    <a:lumMod val="50000"/>
                  </a:schemeClr>
                </a:solidFill>
                <a:latin typeface="+mn-ea"/>
              </a:endParaRPr>
            </a:p>
          </p:txBody>
        </p:sp>
        <p:sp>
          <p:nvSpPr>
            <p:cNvPr id="68" name="文本框 67">
              <a:extLst>
                <a:ext uri="{FF2B5EF4-FFF2-40B4-BE49-F238E27FC236}">
                  <a16:creationId xmlns:a16="http://schemas.microsoft.com/office/drawing/2014/main" id="{4250581D-EDE8-FD57-574F-95F3371348AE}"/>
                </a:ext>
              </a:extLst>
            </p:cNvPr>
            <p:cNvSpPr txBox="1"/>
            <p:nvPr/>
          </p:nvSpPr>
          <p:spPr>
            <a:xfrm>
              <a:off x="922648" y="4534917"/>
              <a:ext cx="2288941" cy="369332"/>
            </a:xfrm>
            <a:prstGeom prst="rect">
              <a:avLst/>
            </a:prstGeom>
            <a:noFill/>
          </p:spPr>
          <p:txBody>
            <a:bodyPr wrap="square" rtlCol="0">
              <a:spAutoFit/>
            </a:bodyPr>
            <a:lstStyle/>
            <a:p>
              <a:pPr algn="r"/>
              <a:r>
                <a:rPr lang="zh-CN" altLang="en-US" dirty="0">
                  <a:latin typeface="+mj-ea"/>
                  <a:ea typeface="+mj-ea"/>
                </a:rPr>
                <a:t>项目四</a:t>
              </a:r>
            </a:p>
          </p:txBody>
        </p:sp>
        <p:sp>
          <p:nvSpPr>
            <p:cNvPr id="69" name="文本框 68">
              <a:extLst>
                <a:ext uri="{FF2B5EF4-FFF2-40B4-BE49-F238E27FC236}">
                  <a16:creationId xmlns:a16="http://schemas.microsoft.com/office/drawing/2014/main" id="{FF276343-793C-6304-DECB-68C22DAB5018}"/>
                </a:ext>
              </a:extLst>
            </p:cNvPr>
            <p:cNvSpPr txBox="1"/>
            <p:nvPr/>
          </p:nvSpPr>
          <p:spPr>
            <a:xfrm>
              <a:off x="922648" y="4904249"/>
              <a:ext cx="2925866" cy="1351524"/>
            </a:xfrm>
            <a:prstGeom prst="rect">
              <a:avLst/>
            </a:prstGeom>
            <a:noFill/>
          </p:spPr>
          <p:txBody>
            <a:bodyPr wrap="square" rtlCol="0">
              <a:spAutoFit/>
            </a:bodyPr>
            <a:lstStyle/>
            <a:p>
              <a:pPr>
                <a:lnSpc>
                  <a:spcPct val="150000"/>
                </a:lnSpc>
              </a:pPr>
              <a:r>
                <a:rPr lang="zh-CN" altLang="en-US" sz="1400" dirty="0">
                  <a:solidFill>
                    <a:schemeClr val="bg1">
                      <a:lumMod val="50000"/>
                    </a:schemeClr>
                  </a:solidFill>
                  <a:latin typeface="+mn-ea"/>
                </a:rPr>
                <a:t>请输入你的文字请输入你的文字请输入你的文字请输入你的文字请输入你的文字请输入你的文字请输入你的文字请输入你的文字请输入你</a:t>
              </a:r>
              <a:endParaRPr lang="en-US" altLang="zh-CN" sz="1400" dirty="0">
                <a:solidFill>
                  <a:schemeClr val="bg1">
                    <a:lumMod val="50000"/>
                  </a:schemeClr>
                </a:solidFill>
                <a:latin typeface="+mn-ea"/>
              </a:endParaRPr>
            </a:p>
          </p:txBody>
        </p:sp>
      </p:grpSp>
    </p:spTree>
    <p:extLst>
      <p:ext uri="{BB962C8B-B14F-4D97-AF65-F5344CB8AC3E}">
        <p14:creationId xmlns:p14="http://schemas.microsoft.com/office/powerpoint/2010/main" val="28393327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5F54E5D0-F057-CAE7-7977-7FCEEE77A956}"/>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2313709" y="0"/>
            <a:ext cx="9878291" cy="6858000"/>
          </a:xfrm>
          <a:custGeom>
            <a:avLst/>
            <a:gdLst>
              <a:gd name="connsiteX0" fmla="*/ 0 w 9878291"/>
              <a:gd name="connsiteY0" fmla="*/ 0 h 6858000"/>
              <a:gd name="connsiteX1" fmla="*/ 9878291 w 9878291"/>
              <a:gd name="connsiteY1" fmla="*/ 0 h 6858000"/>
              <a:gd name="connsiteX2" fmla="*/ 9878291 w 9878291"/>
              <a:gd name="connsiteY2" fmla="*/ 6858000 h 6858000"/>
              <a:gd name="connsiteX3" fmla="*/ 0 w 98782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878291" h="6858000">
                <a:moveTo>
                  <a:pt x="0" y="0"/>
                </a:moveTo>
                <a:lnTo>
                  <a:pt x="9878291" y="0"/>
                </a:lnTo>
                <a:lnTo>
                  <a:pt x="9878291" y="6858000"/>
                </a:lnTo>
                <a:lnTo>
                  <a:pt x="0" y="6858000"/>
                </a:lnTo>
                <a:close/>
              </a:path>
            </a:pathLst>
          </a:custGeom>
        </p:spPr>
      </p:pic>
      <p:pic>
        <p:nvPicPr>
          <p:cNvPr id="20" name="图片 19">
            <a:extLst>
              <a:ext uri="{FF2B5EF4-FFF2-40B4-BE49-F238E27FC236}">
                <a16:creationId xmlns:a16="http://schemas.microsoft.com/office/drawing/2014/main" id="{F82B74F6-6880-4C16-014F-2F77B5C68534}"/>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7382122" y="1894876"/>
            <a:ext cx="4809878" cy="4963124"/>
          </a:xfrm>
          <a:custGeom>
            <a:avLst/>
            <a:gdLst>
              <a:gd name="connsiteX0" fmla="*/ 0 w 4809878"/>
              <a:gd name="connsiteY0" fmla="*/ 0 h 4963124"/>
              <a:gd name="connsiteX1" fmla="*/ 4809878 w 4809878"/>
              <a:gd name="connsiteY1" fmla="*/ 0 h 4963124"/>
              <a:gd name="connsiteX2" fmla="*/ 4809878 w 4809878"/>
              <a:gd name="connsiteY2" fmla="*/ 4963124 h 4963124"/>
              <a:gd name="connsiteX3" fmla="*/ 0 w 4809878"/>
              <a:gd name="connsiteY3" fmla="*/ 4963124 h 4963124"/>
            </a:gdLst>
            <a:ahLst/>
            <a:cxnLst>
              <a:cxn ang="0">
                <a:pos x="connsiteX0" y="connsiteY0"/>
              </a:cxn>
              <a:cxn ang="0">
                <a:pos x="connsiteX1" y="connsiteY1"/>
              </a:cxn>
              <a:cxn ang="0">
                <a:pos x="connsiteX2" y="connsiteY2"/>
              </a:cxn>
              <a:cxn ang="0">
                <a:pos x="connsiteX3" y="connsiteY3"/>
              </a:cxn>
            </a:cxnLst>
            <a:rect l="l" t="t" r="r" b="b"/>
            <a:pathLst>
              <a:path w="4809878" h="4963124">
                <a:moveTo>
                  <a:pt x="0" y="0"/>
                </a:moveTo>
                <a:lnTo>
                  <a:pt x="4809878" y="0"/>
                </a:lnTo>
                <a:lnTo>
                  <a:pt x="4809878" y="4963124"/>
                </a:lnTo>
                <a:lnTo>
                  <a:pt x="0" y="4963124"/>
                </a:lnTo>
                <a:close/>
              </a:path>
            </a:pathLst>
          </a:custGeom>
        </p:spPr>
      </p:pic>
      <p:pic>
        <p:nvPicPr>
          <p:cNvPr id="12" name="图片 11">
            <a:extLst>
              <a:ext uri="{FF2B5EF4-FFF2-40B4-BE49-F238E27FC236}">
                <a16:creationId xmlns:a16="http://schemas.microsoft.com/office/drawing/2014/main" id="{3B761C68-09A6-A20A-CAAB-97EDC79B5BC9}"/>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 y="0"/>
            <a:ext cx="10262929" cy="6858000"/>
          </a:xfrm>
          <a:custGeom>
            <a:avLst/>
            <a:gdLst>
              <a:gd name="connsiteX0" fmla="*/ 0 w 10262929"/>
              <a:gd name="connsiteY0" fmla="*/ 0 h 6858000"/>
              <a:gd name="connsiteX1" fmla="*/ 10262929 w 10262929"/>
              <a:gd name="connsiteY1" fmla="*/ 0 h 6858000"/>
              <a:gd name="connsiteX2" fmla="*/ 10262929 w 10262929"/>
              <a:gd name="connsiteY2" fmla="*/ 6858000 h 6858000"/>
              <a:gd name="connsiteX3" fmla="*/ 0 w 1026292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262929" h="6858000">
                <a:moveTo>
                  <a:pt x="0" y="0"/>
                </a:moveTo>
                <a:lnTo>
                  <a:pt x="10262929" y="0"/>
                </a:lnTo>
                <a:lnTo>
                  <a:pt x="10262929" y="6858000"/>
                </a:lnTo>
                <a:lnTo>
                  <a:pt x="0" y="6858000"/>
                </a:lnTo>
                <a:close/>
              </a:path>
            </a:pathLst>
          </a:custGeom>
        </p:spPr>
      </p:pic>
      <p:pic>
        <p:nvPicPr>
          <p:cNvPr id="18" name="图片 17">
            <a:extLst>
              <a:ext uri="{FF2B5EF4-FFF2-40B4-BE49-F238E27FC236}">
                <a16:creationId xmlns:a16="http://schemas.microsoft.com/office/drawing/2014/main" id="{8BB2D857-6F4E-02C6-DD4D-C8F9F01B6E3E}"/>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0" y="0"/>
            <a:ext cx="9710134" cy="6858000"/>
          </a:xfrm>
          <a:custGeom>
            <a:avLst/>
            <a:gdLst>
              <a:gd name="connsiteX0" fmla="*/ 0 w 9710134"/>
              <a:gd name="connsiteY0" fmla="*/ 0 h 6858000"/>
              <a:gd name="connsiteX1" fmla="*/ 9710134 w 9710134"/>
              <a:gd name="connsiteY1" fmla="*/ 0 h 6858000"/>
              <a:gd name="connsiteX2" fmla="*/ 9710134 w 9710134"/>
              <a:gd name="connsiteY2" fmla="*/ 6858000 h 6858000"/>
              <a:gd name="connsiteX3" fmla="*/ 0 w 971013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710134" h="6858000">
                <a:moveTo>
                  <a:pt x="0" y="0"/>
                </a:moveTo>
                <a:lnTo>
                  <a:pt x="9710134" y="0"/>
                </a:lnTo>
                <a:lnTo>
                  <a:pt x="9710134" y="6858000"/>
                </a:lnTo>
                <a:lnTo>
                  <a:pt x="0" y="6858000"/>
                </a:lnTo>
                <a:close/>
              </a:path>
            </a:pathLst>
          </a:custGeom>
        </p:spPr>
      </p:pic>
      <p:grpSp>
        <p:nvGrpSpPr>
          <p:cNvPr id="6" name="组合 5">
            <a:extLst>
              <a:ext uri="{FF2B5EF4-FFF2-40B4-BE49-F238E27FC236}">
                <a16:creationId xmlns:a16="http://schemas.microsoft.com/office/drawing/2014/main" id="{0E6D4DA2-5069-2D5B-A143-0EECC1CB03B3}"/>
              </a:ext>
            </a:extLst>
          </p:cNvPr>
          <p:cNvGrpSpPr/>
          <p:nvPr/>
        </p:nvGrpSpPr>
        <p:grpSpPr>
          <a:xfrm>
            <a:off x="604114" y="641528"/>
            <a:ext cx="2626766" cy="998524"/>
            <a:chOff x="619081" y="638923"/>
            <a:chExt cx="2626766" cy="998524"/>
          </a:xfrm>
        </p:grpSpPr>
        <p:cxnSp>
          <p:nvCxnSpPr>
            <p:cNvPr id="5" name="直接连接符 4">
              <a:extLst>
                <a:ext uri="{FF2B5EF4-FFF2-40B4-BE49-F238E27FC236}">
                  <a16:creationId xmlns:a16="http://schemas.microsoft.com/office/drawing/2014/main" id="{3F5294AF-8091-DE39-0B72-BE7C37043200}"/>
                </a:ext>
              </a:extLst>
            </p:cNvPr>
            <p:cNvCxnSpPr>
              <a:cxnSpLocks/>
            </p:cNvCxnSpPr>
            <p:nvPr/>
          </p:nvCxnSpPr>
          <p:spPr>
            <a:xfrm>
              <a:off x="1111386" y="1316991"/>
              <a:ext cx="1812789" cy="0"/>
            </a:xfrm>
            <a:prstGeom prst="line">
              <a:avLst/>
            </a:prstGeom>
            <a:ln w="9525">
              <a:solidFill>
                <a:srgbClr val="EDEDED"/>
              </a:solidFill>
            </a:ln>
          </p:spPr>
          <p:style>
            <a:lnRef idx="1">
              <a:schemeClr val="accent1"/>
            </a:lnRef>
            <a:fillRef idx="0">
              <a:schemeClr val="accent1"/>
            </a:fillRef>
            <a:effectRef idx="0">
              <a:schemeClr val="accent1"/>
            </a:effectRef>
            <a:fontRef idx="minor">
              <a:schemeClr val="tx1"/>
            </a:fontRef>
          </p:style>
        </p:cxnSp>
        <p:pic>
          <p:nvPicPr>
            <p:cNvPr id="40" name="Picture 4">
              <a:extLst>
                <a:ext uri="{FF2B5EF4-FFF2-40B4-BE49-F238E27FC236}">
                  <a16:creationId xmlns:a16="http://schemas.microsoft.com/office/drawing/2014/main" id="{D3598A62-212C-3584-4079-300984C0D88B}"/>
                </a:ext>
              </a:extLst>
            </p:cNvPr>
            <p:cNvPicPr>
              <a:picLocks noChangeAspect="1"/>
            </p:cNvPicPr>
            <p:nvPr/>
          </p:nvPicPr>
          <p:blipFill>
            <a:blip r:embed="rId10" cstate="screen">
              <a:extLst>
                <a:ext uri="{BEBA8EAE-BF5A-486C-A8C5-ECC9F3942E4B}">
                  <a14:imgProps xmlns:a14="http://schemas.microsoft.com/office/drawing/2010/main">
                    <a14:imgLayer r:embed="rId11">
                      <a14:imgEffect>
                        <a14:brightnessContrast bright="-7000"/>
                      </a14:imgEffect>
                    </a14:imgLayer>
                  </a14:imgProps>
                </a:ext>
                <a:ext uri="{28A0092B-C50C-407E-A947-70E740481C1C}">
                  <a14:useLocalDpi xmlns:a14="http://schemas.microsoft.com/office/drawing/2010/main"/>
                </a:ext>
              </a:extLst>
            </a:blip>
            <a:stretch>
              <a:fillRect/>
            </a:stretch>
          </p:blipFill>
          <p:spPr>
            <a:xfrm>
              <a:off x="619081" y="997117"/>
              <a:ext cx="524884" cy="640330"/>
            </a:xfrm>
            <a:prstGeom prst="rect">
              <a:avLst/>
            </a:prstGeom>
          </p:spPr>
        </p:pic>
        <p:sp>
          <p:nvSpPr>
            <p:cNvPr id="41" name="标题 1038">
              <a:extLst>
                <a:ext uri="{FF2B5EF4-FFF2-40B4-BE49-F238E27FC236}">
                  <a16:creationId xmlns:a16="http://schemas.microsoft.com/office/drawing/2014/main" id="{8CAF3858-DDCB-CC1D-2F83-9F5B7BF66F7C}"/>
                </a:ext>
              </a:extLst>
            </p:cNvPr>
            <p:cNvSpPr txBox="1">
              <a:spLocks/>
            </p:cNvSpPr>
            <p:nvPr/>
          </p:nvSpPr>
          <p:spPr>
            <a:xfrm>
              <a:off x="1002301" y="638923"/>
              <a:ext cx="2243546" cy="707886"/>
            </a:xfrm>
            <a:prstGeom prst="rect">
              <a:avLst/>
            </a:prstGeom>
            <a:noFill/>
          </p:spPr>
          <p:txBody>
            <a:bodyPr wrap="square" rtlCol="0" anchor="ctr" anchorCtr="0">
              <a:spAutoFit/>
            </a:bodyPr>
            <a:lstStyle>
              <a:defPPr>
                <a:defRPr lang="zh-CN"/>
              </a:defPPr>
              <a:lvl1pPr>
                <a:defRPr>
                  <a:latin typeface="OPPOSans B" panose="00020600040101010101" pitchFamily="18" charset="-122"/>
                  <a:ea typeface="OPPOSans B" panose="00020600040101010101" pitchFamily="18" charset="-122"/>
                  <a:cs typeface="OPPOSans B" panose="00020600040101010101" pitchFamily="18" charset="-122"/>
                </a:defRPr>
              </a:lvl1pPr>
              <a:lvl2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charset="0"/>
                  <a:ea typeface="宋体" pitchFamily="2" charset="-122"/>
                </a:defRPr>
              </a:lvl9pPr>
            </a:lstStyle>
            <a:p>
              <a:pPr algn="ctr"/>
              <a:r>
                <a:rPr lang="zh-CN" altLang="en-US" sz="4000" dirty="0">
                  <a:solidFill>
                    <a:srgbClr val="C00000"/>
                  </a:solidFill>
                  <a:latin typeface="思源黑体 CN Heavy" panose="020B0A00000000000000" pitchFamily="34" charset="-122"/>
                  <a:ea typeface="思源黑体 CN Heavy" panose="020B0A00000000000000" pitchFamily="34" charset="-122"/>
                  <a:cs typeface="阿里巴巴普惠体 Heavy" panose="00020600040101010101" pitchFamily="18" charset="-122"/>
                </a:rPr>
                <a:t>完成情况</a:t>
              </a:r>
              <a:endParaRPr lang="en-US" altLang="zh-CN" sz="4000" dirty="0">
                <a:solidFill>
                  <a:srgbClr val="C00000"/>
                </a:solidFill>
                <a:latin typeface="思源黑体 CN Heavy" panose="020B0A00000000000000" pitchFamily="34" charset="-122"/>
                <a:ea typeface="思源黑体 CN Heavy" panose="020B0A00000000000000" pitchFamily="34" charset="-122"/>
                <a:cs typeface="阿里巴巴普惠体 Heavy" panose="00020600040101010101" pitchFamily="18" charset="-122"/>
              </a:endParaRPr>
            </a:p>
          </p:txBody>
        </p:sp>
      </p:grpSp>
      <p:sp>
        <p:nvSpPr>
          <p:cNvPr id="2" name="Freeform 56">
            <a:extLst>
              <a:ext uri="{FF2B5EF4-FFF2-40B4-BE49-F238E27FC236}">
                <a16:creationId xmlns:a16="http://schemas.microsoft.com/office/drawing/2014/main" id="{D233F896-AFC5-D1E6-B018-CA95F28A2362}"/>
              </a:ext>
            </a:extLst>
          </p:cNvPr>
          <p:cNvSpPr>
            <a:spLocks/>
          </p:cNvSpPr>
          <p:nvPr>
            <p:custDataLst>
              <p:tags r:id="rId1"/>
            </p:custDataLst>
          </p:nvPr>
        </p:nvSpPr>
        <p:spPr bwMode="auto">
          <a:xfrm>
            <a:off x="1281628" y="1896552"/>
            <a:ext cx="3076683" cy="4123672"/>
          </a:xfrm>
          <a:custGeom>
            <a:avLst/>
            <a:gdLst>
              <a:gd name="connsiteX0" fmla="*/ 577436 w 6640513"/>
              <a:gd name="connsiteY0" fmla="*/ 0 h 8900269"/>
              <a:gd name="connsiteX1" fmla="*/ 6077513 w 6640513"/>
              <a:gd name="connsiteY1" fmla="*/ 0 h 8900269"/>
              <a:gd name="connsiteX2" fmla="*/ 6640513 w 6640513"/>
              <a:gd name="connsiteY2" fmla="*/ 519470 h 8900269"/>
              <a:gd name="connsiteX3" fmla="*/ 6640513 w 6640513"/>
              <a:gd name="connsiteY3" fmla="*/ 8876446 h 8900269"/>
              <a:gd name="connsiteX4" fmla="*/ 6640513 w 6640513"/>
              <a:gd name="connsiteY4" fmla="*/ 8900269 h 8900269"/>
              <a:gd name="connsiteX5" fmla="*/ 0 w 6640513"/>
              <a:gd name="connsiteY5" fmla="*/ 8900269 h 8900269"/>
              <a:gd name="connsiteX6" fmla="*/ 0 w 6640513"/>
              <a:gd name="connsiteY6" fmla="*/ 8619931 h 8900269"/>
              <a:gd name="connsiteX7" fmla="*/ 0 w 6640513"/>
              <a:gd name="connsiteY7" fmla="*/ 519470 h 8900269"/>
              <a:gd name="connsiteX8" fmla="*/ 577436 w 6640513"/>
              <a:gd name="connsiteY8" fmla="*/ 0 h 890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0513" h="8900269">
                <a:moveTo>
                  <a:pt x="577436" y="0"/>
                </a:moveTo>
                <a:cubicBezTo>
                  <a:pt x="6077513" y="0"/>
                  <a:pt x="6077513" y="0"/>
                  <a:pt x="6077513" y="0"/>
                </a:cubicBezTo>
                <a:cubicBezTo>
                  <a:pt x="6380667" y="0"/>
                  <a:pt x="6640513" y="233762"/>
                  <a:pt x="6640513" y="519470"/>
                </a:cubicBezTo>
                <a:cubicBezTo>
                  <a:pt x="6640513" y="5127733"/>
                  <a:pt x="6640513" y="7575872"/>
                  <a:pt x="6640513" y="8876446"/>
                </a:cubicBezTo>
                <a:lnTo>
                  <a:pt x="6640513" y="8900269"/>
                </a:lnTo>
                <a:lnTo>
                  <a:pt x="0" y="8900269"/>
                </a:lnTo>
                <a:lnTo>
                  <a:pt x="0" y="8619931"/>
                </a:lnTo>
                <a:cubicBezTo>
                  <a:pt x="0" y="519470"/>
                  <a:pt x="0" y="519470"/>
                  <a:pt x="0" y="519470"/>
                </a:cubicBezTo>
                <a:cubicBezTo>
                  <a:pt x="0" y="233762"/>
                  <a:pt x="259846" y="0"/>
                  <a:pt x="577436" y="0"/>
                </a:cubicBezTo>
                <a:close/>
              </a:path>
            </a:pathLst>
          </a:custGeom>
          <a:solidFill>
            <a:schemeClr val="bg1"/>
          </a:solidFill>
          <a:ln>
            <a:noFill/>
          </a:ln>
          <a:effectLst/>
        </p:spPr>
        <p:txBody>
          <a:bodyPr vert="horz" wrap="square" lIns="42365" tIns="21184" rIns="42365" bIns="21184" numCol="1" anchor="t" anchorCtr="0" compatLnSpc="1">
            <a:prstTxWarp prst="textNoShape">
              <a:avLst/>
            </a:prstTxWarp>
            <a:noAutofit/>
          </a:bodyPr>
          <a:lstStyle/>
          <a:p>
            <a:endParaRPr lang="en-US" sz="834"/>
          </a:p>
        </p:txBody>
      </p:sp>
      <p:sp>
        <p:nvSpPr>
          <p:cNvPr id="3" name="Freeform 58">
            <a:extLst>
              <a:ext uri="{FF2B5EF4-FFF2-40B4-BE49-F238E27FC236}">
                <a16:creationId xmlns:a16="http://schemas.microsoft.com/office/drawing/2014/main" id="{DB360A2B-3C0B-47AA-B81C-C508B78BC11A}"/>
              </a:ext>
            </a:extLst>
          </p:cNvPr>
          <p:cNvSpPr>
            <a:spLocks/>
          </p:cNvSpPr>
          <p:nvPr>
            <p:custDataLst>
              <p:tags r:id="rId2"/>
            </p:custDataLst>
          </p:nvPr>
        </p:nvSpPr>
        <p:spPr bwMode="auto">
          <a:xfrm>
            <a:off x="4712095" y="1896552"/>
            <a:ext cx="3075948" cy="4123672"/>
          </a:xfrm>
          <a:custGeom>
            <a:avLst/>
            <a:gdLst>
              <a:gd name="connsiteX0" fmla="*/ 562865 w 6638925"/>
              <a:gd name="connsiteY0" fmla="*/ 0 h 8900269"/>
              <a:gd name="connsiteX1" fmla="*/ 6061627 w 6638925"/>
              <a:gd name="connsiteY1" fmla="*/ 0 h 8900269"/>
              <a:gd name="connsiteX2" fmla="*/ 6638925 w 6638925"/>
              <a:gd name="connsiteY2" fmla="*/ 519470 h 8900269"/>
              <a:gd name="connsiteX3" fmla="*/ 6638925 w 6638925"/>
              <a:gd name="connsiteY3" fmla="*/ 8876446 h 8900269"/>
              <a:gd name="connsiteX4" fmla="*/ 6638925 w 6638925"/>
              <a:gd name="connsiteY4" fmla="*/ 8900269 h 8900269"/>
              <a:gd name="connsiteX5" fmla="*/ 0 w 6638925"/>
              <a:gd name="connsiteY5" fmla="*/ 8900269 h 8900269"/>
              <a:gd name="connsiteX6" fmla="*/ 0 w 6638925"/>
              <a:gd name="connsiteY6" fmla="*/ 8619931 h 8900269"/>
              <a:gd name="connsiteX7" fmla="*/ 0 w 6638925"/>
              <a:gd name="connsiteY7" fmla="*/ 519470 h 8900269"/>
              <a:gd name="connsiteX8" fmla="*/ 562865 w 6638925"/>
              <a:gd name="connsiteY8" fmla="*/ 0 h 890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38925" h="8900269">
                <a:moveTo>
                  <a:pt x="562865" y="0"/>
                </a:moveTo>
                <a:cubicBezTo>
                  <a:pt x="6061627" y="0"/>
                  <a:pt x="6061627" y="0"/>
                  <a:pt x="6061627" y="0"/>
                </a:cubicBezTo>
                <a:cubicBezTo>
                  <a:pt x="6379141" y="0"/>
                  <a:pt x="6638925" y="233762"/>
                  <a:pt x="6638925" y="519470"/>
                </a:cubicBezTo>
                <a:cubicBezTo>
                  <a:pt x="6638925" y="5127733"/>
                  <a:pt x="6638925" y="7575872"/>
                  <a:pt x="6638925" y="8876446"/>
                </a:cubicBezTo>
                <a:lnTo>
                  <a:pt x="6638925" y="8900269"/>
                </a:lnTo>
                <a:lnTo>
                  <a:pt x="0" y="8900269"/>
                </a:lnTo>
                <a:lnTo>
                  <a:pt x="0" y="8619931"/>
                </a:lnTo>
                <a:cubicBezTo>
                  <a:pt x="0" y="519470"/>
                  <a:pt x="0" y="519470"/>
                  <a:pt x="0" y="519470"/>
                </a:cubicBezTo>
                <a:cubicBezTo>
                  <a:pt x="0" y="233762"/>
                  <a:pt x="259784" y="0"/>
                  <a:pt x="562865" y="0"/>
                </a:cubicBezTo>
                <a:close/>
              </a:path>
            </a:pathLst>
          </a:custGeom>
          <a:solidFill>
            <a:schemeClr val="bg1"/>
          </a:solidFill>
          <a:ln>
            <a:noFill/>
          </a:ln>
          <a:effectLst/>
        </p:spPr>
        <p:txBody>
          <a:bodyPr vert="horz" wrap="square" lIns="42365" tIns="21184" rIns="42365" bIns="21184" numCol="1" anchor="t" anchorCtr="0" compatLnSpc="1">
            <a:prstTxWarp prst="textNoShape">
              <a:avLst/>
            </a:prstTxWarp>
            <a:noAutofit/>
          </a:bodyPr>
          <a:lstStyle/>
          <a:p>
            <a:endParaRPr lang="en-US" sz="834"/>
          </a:p>
        </p:txBody>
      </p:sp>
      <p:sp>
        <p:nvSpPr>
          <p:cNvPr id="4" name="Freeform 26">
            <a:extLst>
              <a:ext uri="{FF2B5EF4-FFF2-40B4-BE49-F238E27FC236}">
                <a16:creationId xmlns:a16="http://schemas.microsoft.com/office/drawing/2014/main" id="{993D6F90-BC36-3B61-0691-BB3310A95899}"/>
              </a:ext>
            </a:extLst>
          </p:cNvPr>
          <p:cNvSpPr>
            <a:spLocks/>
          </p:cNvSpPr>
          <p:nvPr/>
        </p:nvSpPr>
        <p:spPr bwMode="auto">
          <a:xfrm>
            <a:off x="4712096" y="2426126"/>
            <a:ext cx="2775118" cy="1305549"/>
          </a:xfrm>
          <a:custGeom>
            <a:avLst/>
            <a:gdLst>
              <a:gd name="T0" fmla="*/ 306 w 415"/>
              <a:gd name="T1" fmla="*/ 217 h 217"/>
              <a:gd name="T2" fmla="*/ 0 w 415"/>
              <a:gd name="T3" fmla="*/ 217 h 217"/>
              <a:gd name="T4" fmla="*/ 0 w 415"/>
              <a:gd name="T5" fmla="*/ 0 h 217"/>
              <a:gd name="T6" fmla="*/ 306 w 415"/>
              <a:gd name="T7" fmla="*/ 0 h 217"/>
              <a:gd name="T8" fmla="*/ 415 w 415"/>
              <a:gd name="T9" fmla="*/ 109 h 217"/>
              <a:gd name="T10" fmla="*/ 415 w 415"/>
              <a:gd name="T11" fmla="*/ 109 h 217"/>
              <a:gd name="T12" fmla="*/ 306 w 415"/>
              <a:gd name="T13" fmla="*/ 217 h 217"/>
            </a:gdLst>
            <a:ahLst/>
            <a:cxnLst>
              <a:cxn ang="0">
                <a:pos x="T0" y="T1"/>
              </a:cxn>
              <a:cxn ang="0">
                <a:pos x="T2" y="T3"/>
              </a:cxn>
              <a:cxn ang="0">
                <a:pos x="T4" y="T5"/>
              </a:cxn>
              <a:cxn ang="0">
                <a:pos x="T6" y="T7"/>
              </a:cxn>
              <a:cxn ang="0">
                <a:pos x="T8" y="T9"/>
              </a:cxn>
              <a:cxn ang="0">
                <a:pos x="T10" y="T11"/>
              </a:cxn>
              <a:cxn ang="0">
                <a:pos x="T12" y="T13"/>
              </a:cxn>
            </a:cxnLst>
            <a:rect l="0" t="0" r="r" b="b"/>
            <a:pathLst>
              <a:path w="415" h="217">
                <a:moveTo>
                  <a:pt x="306" y="217"/>
                </a:moveTo>
                <a:cubicBezTo>
                  <a:pt x="0" y="217"/>
                  <a:pt x="0" y="217"/>
                  <a:pt x="0" y="217"/>
                </a:cubicBezTo>
                <a:cubicBezTo>
                  <a:pt x="0" y="0"/>
                  <a:pt x="0" y="0"/>
                  <a:pt x="0" y="0"/>
                </a:cubicBezTo>
                <a:cubicBezTo>
                  <a:pt x="306" y="0"/>
                  <a:pt x="306" y="0"/>
                  <a:pt x="306" y="0"/>
                </a:cubicBezTo>
                <a:cubicBezTo>
                  <a:pt x="367" y="0"/>
                  <a:pt x="415" y="49"/>
                  <a:pt x="415" y="109"/>
                </a:cubicBezTo>
                <a:cubicBezTo>
                  <a:pt x="415" y="109"/>
                  <a:pt x="415" y="109"/>
                  <a:pt x="415" y="109"/>
                </a:cubicBezTo>
                <a:cubicBezTo>
                  <a:pt x="415" y="169"/>
                  <a:pt x="367" y="217"/>
                  <a:pt x="306" y="217"/>
                </a:cubicBezTo>
                <a:close/>
              </a:path>
            </a:pathLst>
          </a:custGeom>
          <a:noFill/>
          <a:ln>
            <a:solidFill>
              <a:schemeClr val="tx1"/>
            </a:solidFill>
          </a:ln>
          <a:effectLst/>
        </p:spPr>
        <p:txBody>
          <a:bodyPr vert="horz" wrap="square" lIns="42365" tIns="21184" rIns="42365" bIns="21184" numCol="1" anchor="t" anchorCtr="0" compatLnSpc="1">
            <a:prstTxWarp prst="textNoShape">
              <a:avLst/>
            </a:prstTxWarp>
          </a:bodyPr>
          <a:lstStyle/>
          <a:p>
            <a:endParaRPr lang="en-US" sz="834"/>
          </a:p>
        </p:txBody>
      </p:sp>
      <p:sp>
        <p:nvSpPr>
          <p:cNvPr id="7" name="Freeform 59">
            <a:extLst>
              <a:ext uri="{FF2B5EF4-FFF2-40B4-BE49-F238E27FC236}">
                <a16:creationId xmlns:a16="http://schemas.microsoft.com/office/drawing/2014/main" id="{067CB0CB-6261-AE2D-AA86-B4DF5CC531E7}"/>
              </a:ext>
            </a:extLst>
          </p:cNvPr>
          <p:cNvSpPr>
            <a:spLocks/>
          </p:cNvSpPr>
          <p:nvPr>
            <p:custDataLst>
              <p:tags r:id="rId3"/>
            </p:custDataLst>
          </p:nvPr>
        </p:nvSpPr>
        <p:spPr bwMode="auto">
          <a:xfrm>
            <a:off x="8142564" y="1896552"/>
            <a:ext cx="3075948" cy="4119273"/>
          </a:xfrm>
          <a:custGeom>
            <a:avLst/>
            <a:gdLst>
              <a:gd name="connsiteX0" fmla="*/ 562866 w 6638924"/>
              <a:gd name="connsiteY0" fmla="*/ 0 h 8890772"/>
              <a:gd name="connsiteX1" fmla="*/ 6061628 w 6638924"/>
              <a:gd name="connsiteY1" fmla="*/ 0 h 8890772"/>
              <a:gd name="connsiteX2" fmla="*/ 6638924 w 6638924"/>
              <a:gd name="connsiteY2" fmla="*/ 519470 h 8890772"/>
              <a:gd name="connsiteX3" fmla="*/ 6638924 w 6638924"/>
              <a:gd name="connsiteY3" fmla="*/ 8876446 h 8890772"/>
              <a:gd name="connsiteX4" fmla="*/ 6638924 w 6638924"/>
              <a:gd name="connsiteY4" fmla="*/ 8890772 h 8890772"/>
              <a:gd name="connsiteX5" fmla="*/ 0 w 6638924"/>
              <a:gd name="connsiteY5" fmla="*/ 8890772 h 8890772"/>
              <a:gd name="connsiteX6" fmla="*/ 0 w 6638924"/>
              <a:gd name="connsiteY6" fmla="*/ 8619931 h 8890772"/>
              <a:gd name="connsiteX7" fmla="*/ 0 w 6638924"/>
              <a:gd name="connsiteY7" fmla="*/ 519470 h 8890772"/>
              <a:gd name="connsiteX8" fmla="*/ 562866 w 6638924"/>
              <a:gd name="connsiteY8" fmla="*/ 0 h 889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38924" h="8890772">
                <a:moveTo>
                  <a:pt x="562866" y="0"/>
                </a:moveTo>
                <a:cubicBezTo>
                  <a:pt x="6061628" y="0"/>
                  <a:pt x="6061628" y="0"/>
                  <a:pt x="6061628" y="0"/>
                </a:cubicBezTo>
                <a:cubicBezTo>
                  <a:pt x="6379140" y="0"/>
                  <a:pt x="6638924" y="233762"/>
                  <a:pt x="6638924" y="519470"/>
                </a:cubicBezTo>
                <a:cubicBezTo>
                  <a:pt x="6638924" y="5127733"/>
                  <a:pt x="6638924" y="7575872"/>
                  <a:pt x="6638924" y="8876446"/>
                </a:cubicBezTo>
                <a:lnTo>
                  <a:pt x="6638924" y="8890772"/>
                </a:lnTo>
                <a:lnTo>
                  <a:pt x="0" y="8890772"/>
                </a:lnTo>
                <a:lnTo>
                  <a:pt x="0" y="8619931"/>
                </a:lnTo>
                <a:cubicBezTo>
                  <a:pt x="0" y="519470"/>
                  <a:pt x="0" y="519470"/>
                  <a:pt x="0" y="519470"/>
                </a:cubicBezTo>
                <a:cubicBezTo>
                  <a:pt x="0" y="233762"/>
                  <a:pt x="245352" y="0"/>
                  <a:pt x="562866" y="0"/>
                </a:cubicBezTo>
                <a:close/>
              </a:path>
            </a:pathLst>
          </a:custGeom>
          <a:solidFill>
            <a:schemeClr val="bg1"/>
          </a:solidFill>
          <a:ln>
            <a:noFill/>
          </a:ln>
          <a:effectLst/>
        </p:spPr>
        <p:txBody>
          <a:bodyPr vert="horz" wrap="square" lIns="42365" tIns="21184" rIns="42365" bIns="21184" numCol="1" anchor="t" anchorCtr="0" compatLnSpc="1">
            <a:prstTxWarp prst="textNoShape">
              <a:avLst/>
            </a:prstTxWarp>
            <a:noAutofit/>
          </a:bodyPr>
          <a:lstStyle/>
          <a:p>
            <a:endParaRPr lang="en-US" sz="834" dirty="0"/>
          </a:p>
        </p:txBody>
      </p:sp>
      <p:sp>
        <p:nvSpPr>
          <p:cNvPr id="8" name="Freeform 37">
            <a:extLst>
              <a:ext uri="{FF2B5EF4-FFF2-40B4-BE49-F238E27FC236}">
                <a16:creationId xmlns:a16="http://schemas.microsoft.com/office/drawing/2014/main" id="{CB89EFFF-4D55-DA10-DA0A-D54CF8EC798C}"/>
              </a:ext>
            </a:extLst>
          </p:cNvPr>
          <p:cNvSpPr>
            <a:spLocks/>
          </p:cNvSpPr>
          <p:nvPr/>
        </p:nvSpPr>
        <p:spPr bwMode="auto">
          <a:xfrm>
            <a:off x="8142565" y="2426126"/>
            <a:ext cx="2775118" cy="1305549"/>
          </a:xfrm>
          <a:custGeom>
            <a:avLst/>
            <a:gdLst>
              <a:gd name="T0" fmla="*/ 306 w 415"/>
              <a:gd name="T1" fmla="*/ 217 h 217"/>
              <a:gd name="T2" fmla="*/ 0 w 415"/>
              <a:gd name="T3" fmla="*/ 217 h 217"/>
              <a:gd name="T4" fmla="*/ 0 w 415"/>
              <a:gd name="T5" fmla="*/ 0 h 217"/>
              <a:gd name="T6" fmla="*/ 306 w 415"/>
              <a:gd name="T7" fmla="*/ 0 h 217"/>
              <a:gd name="T8" fmla="*/ 415 w 415"/>
              <a:gd name="T9" fmla="*/ 109 h 217"/>
              <a:gd name="T10" fmla="*/ 415 w 415"/>
              <a:gd name="T11" fmla="*/ 109 h 217"/>
              <a:gd name="T12" fmla="*/ 306 w 415"/>
              <a:gd name="T13" fmla="*/ 217 h 217"/>
            </a:gdLst>
            <a:ahLst/>
            <a:cxnLst>
              <a:cxn ang="0">
                <a:pos x="T0" y="T1"/>
              </a:cxn>
              <a:cxn ang="0">
                <a:pos x="T2" y="T3"/>
              </a:cxn>
              <a:cxn ang="0">
                <a:pos x="T4" y="T5"/>
              </a:cxn>
              <a:cxn ang="0">
                <a:pos x="T6" y="T7"/>
              </a:cxn>
              <a:cxn ang="0">
                <a:pos x="T8" y="T9"/>
              </a:cxn>
              <a:cxn ang="0">
                <a:pos x="T10" y="T11"/>
              </a:cxn>
              <a:cxn ang="0">
                <a:pos x="T12" y="T13"/>
              </a:cxn>
            </a:cxnLst>
            <a:rect l="0" t="0" r="r" b="b"/>
            <a:pathLst>
              <a:path w="415" h="217">
                <a:moveTo>
                  <a:pt x="306" y="217"/>
                </a:moveTo>
                <a:cubicBezTo>
                  <a:pt x="0" y="217"/>
                  <a:pt x="0" y="217"/>
                  <a:pt x="0" y="217"/>
                </a:cubicBezTo>
                <a:cubicBezTo>
                  <a:pt x="0" y="0"/>
                  <a:pt x="0" y="0"/>
                  <a:pt x="0" y="0"/>
                </a:cubicBezTo>
                <a:cubicBezTo>
                  <a:pt x="306" y="0"/>
                  <a:pt x="306" y="0"/>
                  <a:pt x="306" y="0"/>
                </a:cubicBezTo>
                <a:cubicBezTo>
                  <a:pt x="366" y="0"/>
                  <a:pt x="415" y="49"/>
                  <a:pt x="415" y="109"/>
                </a:cubicBezTo>
                <a:cubicBezTo>
                  <a:pt x="415" y="109"/>
                  <a:pt x="415" y="109"/>
                  <a:pt x="415" y="109"/>
                </a:cubicBezTo>
                <a:cubicBezTo>
                  <a:pt x="415" y="169"/>
                  <a:pt x="366" y="217"/>
                  <a:pt x="306" y="217"/>
                </a:cubicBezTo>
                <a:close/>
              </a:path>
            </a:pathLst>
          </a:custGeom>
          <a:noFill/>
          <a:ln>
            <a:solidFill>
              <a:schemeClr val="tx1"/>
            </a:solidFill>
          </a:ln>
          <a:effectLst/>
        </p:spPr>
        <p:txBody>
          <a:bodyPr vert="horz" wrap="square" lIns="42365" tIns="21184" rIns="42365" bIns="21184" numCol="1" anchor="t" anchorCtr="0" compatLnSpc="1">
            <a:prstTxWarp prst="textNoShape">
              <a:avLst/>
            </a:prstTxWarp>
          </a:bodyPr>
          <a:lstStyle/>
          <a:p>
            <a:endParaRPr lang="en-US" sz="834"/>
          </a:p>
        </p:txBody>
      </p:sp>
      <p:sp>
        <p:nvSpPr>
          <p:cNvPr id="10" name="Freeform 15">
            <a:extLst>
              <a:ext uri="{FF2B5EF4-FFF2-40B4-BE49-F238E27FC236}">
                <a16:creationId xmlns:a16="http://schemas.microsoft.com/office/drawing/2014/main" id="{1FEE47CE-F332-9EBE-E180-1A792BE085BD}"/>
              </a:ext>
            </a:extLst>
          </p:cNvPr>
          <p:cNvSpPr>
            <a:spLocks/>
          </p:cNvSpPr>
          <p:nvPr/>
        </p:nvSpPr>
        <p:spPr bwMode="auto">
          <a:xfrm>
            <a:off x="1281628" y="2426126"/>
            <a:ext cx="2775118" cy="1305549"/>
          </a:xfrm>
          <a:custGeom>
            <a:avLst/>
            <a:gdLst>
              <a:gd name="T0" fmla="*/ 307 w 415"/>
              <a:gd name="T1" fmla="*/ 217 h 217"/>
              <a:gd name="T2" fmla="*/ 0 w 415"/>
              <a:gd name="T3" fmla="*/ 217 h 217"/>
              <a:gd name="T4" fmla="*/ 0 w 415"/>
              <a:gd name="T5" fmla="*/ 0 h 217"/>
              <a:gd name="T6" fmla="*/ 307 w 415"/>
              <a:gd name="T7" fmla="*/ 0 h 217"/>
              <a:gd name="T8" fmla="*/ 415 w 415"/>
              <a:gd name="T9" fmla="*/ 109 h 217"/>
              <a:gd name="T10" fmla="*/ 415 w 415"/>
              <a:gd name="T11" fmla="*/ 109 h 217"/>
              <a:gd name="T12" fmla="*/ 307 w 415"/>
              <a:gd name="T13" fmla="*/ 217 h 217"/>
            </a:gdLst>
            <a:ahLst/>
            <a:cxnLst>
              <a:cxn ang="0">
                <a:pos x="T0" y="T1"/>
              </a:cxn>
              <a:cxn ang="0">
                <a:pos x="T2" y="T3"/>
              </a:cxn>
              <a:cxn ang="0">
                <a:pos x="T4" y="T5"/>
              </a:cxn>
              <a:cxn ang="0">
                <a:pos x="T6" y="T7"/>
              </a:cxn>
              <a:cxn ang="0">
                <a:pos x="T8" y="T9"/>
              </a:cxn>
              <a:cxn ang="0">
                <a:pos x="T10" y="T11"/>
              </a:cxn>
              <a:cxn ang="0">
                <a:pos x="T12" y="T13"/>
              </a:cxn>
            </a:cxnLst>
            <a:rect l="0" t="0" r="r" b="b"/>
            <a:pathLst>
              <a:path w="415" h="217">
                <a:moveTo>
                  <a:pt x="307" y="217"/>
                </a:moveTo>
                <a:cubicBezTo>
                  <a:pt x="0" y="217"/>
                  <a:pt x="0" y="217"/>
                  <a:pt x="0" y="217"/>
                </a:cubicBezTo>
                <a:cubicBezTo>
                  <a:pt x="0" y="0"/>
                  <a:pt x="0" y="0"/>
                  <a:pt x="0" y="0"/>
                </a:cubicBezTo>
                <a:cubicBezTo>
                  <a:pt x="307" y="0"/>
                  <a:pt x="307" y="0"/>
                  <a:pt x="307" y="0"/>
                </a:cubicBezTo>
                <a:cubicBezTo>
                  <a:pt x="367" y="0"/>
                  <a:pt x="415" y="49"/>
                  <a:pt x="415" y="109"/>
                </a:cubicBezTo>
                <a:cubicBezTo>
                  <a:pt x="415" y="109"/>
                  <a:pt x="415" y="109"/>
                  <a:pt x="415" y="109"/>
                </a:cubicBezTo>
                <a:cubicBezTo>
                  <a:pt x="415" y="169"/>
                  <a:pt x="367" y="217"/>
                  <a:pt x="307" y="217"/>
                </a:cubicBezTo>
                <a:close/>
              </a:path>
            </a:pathLst>
          </a:custGeom>
          <a:noFill/>
          <a:ln>
            <a:solidFill>
              <a:schemeClr val="tx1"/>
            </a:solidFill>
          </a:ln>
          <a:effectLst/>
        </p:spPr>
        <p:txBody>
          <a:bodyPr vert="horz" wrap="square" lIns="42365" tIns="21184" rIns="42365" bIns="21184" numCol="1" anchor="t" anchorCtr="0" compatLnSpc="1">
            <a:prstTxWarp prst="textNoShape">
              <a:avLst/>
            </a:prstTxWarp>
          </a:bodyPr>
          <a:lstStyle/>
          <a:p>
            <a:endParaRPr lang="en-US" sz="834" dirty="0"/>
          </a:p>
        </p:txBody>
      </p:sp>
      <p:sp>
        <p:nvSpPr>
          <p:cNvPr id="11" name="TextBox 37">
            <a:extLst>
              <a:ext uri="{FF2B5EF4-FFF2-40B4-BE49-F238E27FC236}">
                <a16:creationId xmlns:a16="http://schemas.microsoft.com/office/drawing/2014/main" id="{A58EB9E0-2D59-AC58-E381-054C33DBD5A6}"/>
              </a:ext>
            </a:extLst>
          </p:cNvPr>
          <p:cNvSpPr txBox="1"/>
          <p:nvPr/>
        </p:nvSpPr>
        <p:spPr>
          <a:xfrm>
            <a:off x="1547504" y="2653850"/>
            <a:ext cx="2179689" cy="819904"/>
          </a:xfrm>
          <a:prstGeom prst="rect">
            <a:avLst/>
          </a:prstGeom>
          <a:noFill/>
          <a:effectLst/>
        </p:spPr>
        <p:txBody>
          <a:bodyPr wrap="square" lIns="0" tIns="0" rIns="0" bIns="0" rtlCol="0">
            <a:spAutoFit/>
          </a:bodyPr>
          <a:lstStyle/>
          <a:p>
            <a:r>
              <a:rPr lang="en-US" sz="5328" b="1" dirty="0">
                <a:solidFill>
                  <a:srgbClr val="FF0000"/>
                </a:solidFill>
                <a:latin typeface="+mj-ea"/>
                <a:ea typeface="+mj-ea"/>
                <a:cs typeface="Arial" panose="020B0604020202020204" pitchFamily="34" charset="0"/>
              </a:rPr>
              <a:t>75%</a:t>
            </a:r>
            <a:endParaRPr lang="en-US" sz="5328" dirty="0">
              <a:solidFill>
                <a:srgbClr val="FF0000"/>
              </a:solidFill>
              <a:latin typeface="+mj-ea"/>
              <a:ea typeface="+mj-ea"/>
              <a:cs typeface="Arial" panose="020B0604020202020204" pitchFamily="34" charset="0"/>
            </a:endParaRPr>
          </a:p>
        </p:txBody>
      </p:sp>
      <p:sp>
        <p:nvSpPr>
          <p:cNvPr id="13" name="TextBox 38">
            <a:extLst>
              <a:ext uri="{FF2B5EF4-FFF2-40B4-BE49-F238E27FC236}">
                <a16:creationId xmlns:a16="http://schemas.microsoft.com/office/drawing/2014/main" id="{6F8C0A48-6AA7-9BDA-34E6-8F44CE516A41}"/>
              </a:ext>
            </a:extLst>
          </p:cNvPr>
          <p:cNvSpPr txBox="1"/>
          <p:nvPr/>
        </p:nvSpPr>
        <p:spPr>
          <a:xfrm>
            <a:off x="4993066" y="2653850"/>
            <a:ext cx="2179689" cy="819904"/>
          </a:xfrm>
          <a:prstGeom prst="rect">
            <a:avLst/>
          </a:prstGeom>
          <a:noFill/>
          <a:effectLst/>
        </p:spPr>
        <p:txBody>
          <a:bodyPr wrap="square" lIns="0" tIns="0" rIns="0" bIns="0" rtlCol="0">
            <a:spAutoFit/>
          </a:bodyPr>
          <a:lstStyle/>
          <a:p>
            <a:r>
              <a:rPr lang="en-US" sz="5328" b="1" dirty="0">
                <a:solidFill>
                  <a:srgbClr val="FF0000"/>
                </a:solidFill>
                <a:latin typeface="+mj-ea"/>
                <a:ea typeface="+mj-ea"/>
                <a:cs typeface="Arial" panose="020B0604020202020204" pitchFamily="34" charset="0"/>
              </a:rPr>
              <a:t>81%</a:t>
            </a:r>
            <a:endParaRPr lang="en-US" sz="5328" dirty="0">
              <a:solidFill>
                <a:srgbClr val="FF0000"/>
              </a:solidFill>
              <a:latin typeface="+mj-ea"/>
              <a:ea typeface="+mj-ea"/>
              <a:cs typeface="Arial" panose="020B0604020202020204" pitchFamily="34" charset="0"/>
            </a:endParaRPr>
          </a:p>
        </p:txBody>
      </p:sp>
      <p:sp>
        <p:nvSpPr>
          <p:cNvPr id="14" name="TextBox 39">
            <a:extLst>
              <a:ext uri="{FF2B5EF4-FFF2-40B4-BE49-F238E27FC236}">
                <a16:creationId xmlns:a16="http://schemas.microsoft.com/office/drawing/2014/main" id="{8E3F417C-AC38-CC4B-5DD2-F066A5DD7561}"/>
              </a:ext>
            </a:extLst>
          </p:cNvPr>
          <p:cNvSpPr txBox="1"/>
          <p:nvPr/>
        </p:nvSpPr>
        <p:spPr>
          <a:xfrm>
            <a:off x="8440279" y="2656824"/>
            <a:ext cx="2179689" cy="819904"/>
          </a:xfrm>
          <a:prstGeom prst="rect">
            <a:avLst/>
          </a:prstGeom>
          <a:noFill/>
          <a:effectLst/>
        </p:spPr>
        <p:txBody>
          <a:bodyPr wrap="square" lIns="0" tIns="0" rIns="0" bIns="0" rtlCol="0">
            <a:spAutoFit/>
          </a:bodyPr>
          <a:lstStyle/>
          <a:p>
            <a:r>
              <a:rPr lang="en-US" sz="5328" b="1" dirty="0">
                <a:solidFill>
                  <a:srgbClr val="FF0000"/>
                </a:solidFill>
                <a:latin typeface="+mj-ea"/>
                <a:ea typeface="+mj-ea"/>
                <a:cs typeface="Arial" panose="020B0604020202020204" pitchFamily="34" charset="0"/>
              </a:rPr>
              <a:t>97%</a:t>
            </a:r>
            <a:endParaRPr lang="en-US" sz="5328" dirty="0">
              <a:solidFill>
                <a:srgbClr val="FF0000"/>
              </a:solidFill>
              <a:latin typeface="+mj-ea"/>
              <a:ea typeface="+mj-ea"/>
              <a:cs typeface="Arial" panose="020B0604020202020204" pitchFamily="34" charset="0"/>
            </a:endParaRPr>
          </a:p>
        </p:txBody>
      </p:sp>
      <p:sp>
        <p:nvSpPr>
          <p:cNvPr id="16" name="TextBox 64">
            <a:extLst>
              <a:ext uri="{FF2B5EF4-FFF2-40B4-BE49-F238E27FC236}">
                <a16:creationId xmlns:a16="http://schemas.microsoft.com/office/drawing/2014/main" id="{D22217BF-30E5-BE07-5701-E423F310FF6F}"/>
              </a:ext>
            </a:extLst>
          </p:cNvPr>
          <p:cNvSpPr txBox="1"/>
          <p:nvPr/>
        </p:nvSpPr>
        <p:spPr>
          <a:xfrm flipH="1">
            <a:off x="1552479" y="4073958"/>
            <a:ext cx="2534979" cy="1079334"/>
          </a:xfrm>
          <a:prstGeom prst="rect">
            <a:avLst/>
          </a:prstGeom>
          <a:noFill/>
          <a:effectLst/>
        </p:spPr>
        <p:txBody>
          <a:bodyPr wrap="square" lIns="0" tIns="0" rIns="0" bIns="0" rtlCol="0">
            <a:spAutoFit/>
          </a:bodyPr>
          <a:lstStyle/>
          <a:p>
            <a:pPr>
              <a:lnSpc>
                <a:spcPct val="150000"/>
              </a:lnSpc>
            </a:pPr>
            <a:r>
              <a:rPr lang="zh-CN" altLang="en-US" sz="1200" dirty="0">
                <a:solidFill>
                  <a:schemeClr val="bg1">
                    <a:lumMod val="50000"/>
                  </a:schemeClr>
                </a:solidFill>
                <a:latin typeface="+mn-ea"/>
              </a:rPr>
              <a:t>请输入你的文字请输入你的文字请输入你的文字请输入你的文字请输入你的文字请输入你的文字请输入你的文字请输入你的文字请输入你</a:t>
            </a:r>
            <a:endParaRPr lang="en-US" altLang="zh-CN" sz="1200" dirty="0">
              <a:solidFill>
                <a:schemeClr val="bg1">
                  <a:lumMod val="50000"/>
                </a:schemeClr>
              </a:solidFill>
              <a:latin typeface="+mn-ea"/>
            </a:endParaRPr>
          </a:p>
        </p:txBody>
      </p:sp>
      <p:sp>
        <p:nvSpPr>
          <p:cNvPr id="17" name="TextBox 65">
            <a:extLst>
              <a:ext uri="{FF2B5EF4-FFF2-40B4-BE49-F238E27FC236}">
                <a16:creationId xmlns:a16="http://schemas.microsoft.com/office/drawing/2014/main" id="{BA7F8EF1-04BB-4099-A111-A46ACD85E53E}"/>
              </a:ext>
            </a:extLst>
          </p:cNvPr>
          <p:cNvSpPr txBox="1"/>
          <p:nvPr/>
        </p:nvSpPr>
        <p:spPr>
          <a:xfrm flipH="1">
            <a:off x="4982580" y="4073958"/>
            <a:ext cx="2534979" cy="1356333"/>
          </a:xfrm>
          <a:prstGeom prst="rect">
            <a:avLst/>
          </a:prstGeom>
          <a:noFill/>
          <a:effectLst/>
        </p:spPr>
        <p:txBody>
          <a:bodyPr wrap="square" lIns="0" tIns="0" rIns="0" bIns="0" rtlCol="0">
            <a:spAutoFit/>
          </a:bodyPr>
          <a:lstStyle/>
          <a:p>
            <a:pPr>
              <a:lnSpc>
                <a:spcPct val="150000"/>
              </a:lnSpc>
            </a:pPr>
            <a:r>
              <a:rPr lang="zh-CN" altLang="en-US" sz="1200" dirty="0">
                <a:solidFill>
                  <a:schemeClr val="bg1">
                    <a:lumMod val="50000"/>
                  </a:schemeClr>
                </a:solidFill>
                <a:latin typeface="+mn-ea"/>
              </a:rPr>
              <a:t>请输入你的文字请输入你的文字请输入你的文字请输入你的文字请输入你的文字请输入你的文字请输入你的文字请输入你的文字请输入你</a:t>
            </a:r>
            <a:endParaRPr lang="en-US" altLang="zh-CN" sz="1200" dirty="0">
              <a:solidFill>
                <a:schemeClr val="bg1">
                  <a:lumMod val="50000"/>
                </a:schemeClr>
              </a:solidFill>
              <a:latin typeface="+mn-ea"/>
            </a:endParaRPr>
          </a:p>
          <a:p>
            <a:pPr>
              <a:lnSpc>
                <a:spcPct val="150000"/>
              </a:lnSpc>
            </a:pPr>
            <a:endParaRPr lang="en-US" altLang="zh-CN" sz="1200" dirty="0">
              <a:solidFill>
                <a:schemeClr val="bg1">
                  <a:lumMod val="50000"/>
                </a:schemeClr>
              </a:solidFill>
              <a:latin typeface="+mn-ea"/>
            </a:endParaRPr>
          </a:p>
        </p:txBody>
      </p:sp>
      <p:sp>
        <p:nvSpPr>
          <p:cNvPr id="19" name="TextBox 66">
            <a:extLst>
              <a:ext uri="{FF2B5EF4-FFF2-40B4-BE49-F238E27FC236}">
                <a16:creationId xmlns:a16="http://schemas.microsoft.com/office/drawing/2014/main" id="{8CDC048D-064D-6968-B7A1-4DBB0BC6EF5A}"/>
              </a:ext>
            </a:extLst>
          </p:cNvPr>
          <p:cNvSpPr txBox="1"/>
          <p:nvPr/>
        </p:nvSpPr>
        <p:spPr>
          <a:xfrm flipH="1">
            <a:off x="8413045" y="4073958"/>
            <a:ext cx="2534979" cy="1356333"/>
          </a:xfrm>
          <a:prstGeom prst="rect">
            <a:avLst/>
          </a:prstGeom>
          <a:noFill/>
          <a:effectLst/>
        </p:spPr>
        <p:txBody>
          <a:bodyPr wrap="square" lIns="0" tIns="0" rIns="0" bIns="0" rtlCol="0">
            <a:spAutoFit/>
          </a:bodyPr>
          <a:lstStyle/>
          <a:p>
            <a:pPr>
              <a:lnSpc>
                <a:spcPct val="150000"/>
              </a:lnSpc>
            </a:pPr>
            <a:r>
              <a:rPr lang="zh-CN" altLang="en-US" sz="1200" dirty="0">
                <a:solidFill>
                  <a:schemeClr val="bg1">
                    <a:lumMod val="50000"/>
                  </a:schemeClr>
                </a:solidFill>
                <a:latin typeface="+mn-ea"/>
              </a:rPr>
              <a:t>请输入你的文字请输入你的文字请输入你的文字请输入你的文字请输入你的文字请输入你的文字请输入你的文字请输入你的文字请输入你</a:t>
            </a:r>
            <a:endParaRPr lang="en-US" altLang="zh-CN" sz="1200" dirty="0">
              <a:solidFill>
                <a:schemeClr val="bg1">
                  <a:lumMod val="50000"/>
                </a:schemeClr>
              </a:solidFill>
              <a:latin typeface="+mn-ea"/>
            </a:endParaRPr>
          </a:p>
          <a:p>
            <a:pPr>
              <a:lnSpc>
                <a:spcPct val="150000"/>
              </a:lnSpc>
            </a:pPr>
            <a:endParaRPr lang="en-US" altLang="zh-CN" sz="1200" dirty="0">
              <a:solidFill>
                <a:schemeClr val="bg1">
                  <a:lumMod val="50000"/>
                </a:schemeClr>
              </a:solidFill>
              <a:latin typeface="+mn-ea"/>
            </a:endParaRPr>
          </a:p>
        </p:txBody>
      </p:sp>
    </p:spTree>
    <p:extLst>
      <p:ext uri="{BB962C8B-B14F-4D97-AF65-F5344CB8AC3E}">
        <p14:creationId xmlns:p14="http://schemas.microsoft.com/office/powerpoint/2010/main" val="42300429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5F54E5D0-F057-CAE7-7977-7FCEEE77A95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313709" y="0"/>
            <a:ext cx="9878291" cy="6858000"/>
          </a:xfrm>
          <a:custGeom>
            <a:avLst/>
            <a:gdLst>
              <a:gd name="connsiteX0" fmla="*/ 0 w 9878291"/>
              <a:gd name="connsiteY0" fmla="*/ 0 h 6858000"/>
              <a:gd name="connsiteX1" fmla="*/ 9878291 w 9878291"/>
              <a:gd name="connsiteY1" fmla="*/ 0 h 6858000"/>
              <a:gd name="connsiteX2" fmla="*/ 9878291 w 9878291"/>
              <a:gd name="connsiteY2" fmla="*/ 6858000 h 6858000"/>
              <a:gd name="connsiteX3" fmla="*/ 0 w 98782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878291" h="6858000">
                <a:moveTo>
                  <a:pt x="0" y="0"/>
                </a:moveTo>
                <a:lnTo>
                  <a:pt x="9878291" y="0"/>
                </a:lnTo>
                <a:lnTo>
                  <a:pt x="9878291" y="6858000"/>
                </a:lnTo>
                <a:lnTo>
                  <a:pt x="0" y="6858000"/>
                </a:lnTo>
                <a:close/>
              </a:path>
            </a:pathLst>
          </a:custGeom>
        </p:spPr>
      </p:pic>
      <p:pic>
        <p:nvPicPr>
          <p:cNvPr id="20" name="图片 19">
            <a:extLst>
              <a:ext uri="{FF2B5EF4-FFF2-40B4-BE49-F238E27FC236}">
                <a16:creationId xmlns:a16="http://schemas.microsoft.com/office/drawing/2014/main" id="{F82B74F6-6880-4C16-014F-2F77B5C68534}"/>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382122" y="1894876"/>
            <a:ext cx="4809878" cy="4963124"/>
          </a:xfrm>
          <a:custGeom>
            <a:avLst/>
            <a:gdLst>
              <a:gd name="connsiteX0" fmla="*/ 0 w 4809878"/>
              <a:gd name="connsiteY0" fmla="*/ 0 h 4963124"/>
              <a:gd name="connsiteX1" fmla="*/ 4809878 w 4809878"/>
              <a:gd name="connsiteY1" fmla="*/ 0 h 4963124"/>
              <a:gd name="connsiteX2" fmla="*/ 4809878 w 4809878"/>
              <a:gd name="connsiteY2" fmla="*/ 4963124 h 4963124"/>
              <a:gd name="connsiteX3" fmla="*/ 0 w 4809878"/>
              <a:gd name="connsiteY3" fmla="*/ 4963124 h 4963124"/>
            </a:gdLst>
            <a:ahLst/>
            <a:cxnLst>
              <a:cxn ang="0">
                <a:pos x="connsiteX0" y="connsiteY0"/>
              </a:cxn>
              <a:cxn ang="0">
                <a:pos x="connsiteX1" y="connsiteY1"/>
              </a:cxn>
              <a:cxn ang="0">
                <a:pos x="connsiteX2" y="connsiteY2"/>
              </a:cxn>
              <a:cxn ang="0">
                <a:pos x="connsiteX3" y="connsiteY3"/>
              </a:cxn>
            </a:cxnLst>
            <a:rect l="l" t="t" r="r" b="b"/>
            <a:pathLst>
              <a:path w="4809878" h="4963124">
                <a:moveTo>
                  <a:pt x="0" y="0"/>
                </a:moveTo>
                <a:lnTo>
                  <a:pt x="4809878" y="0"/>
                </a:lnTo>
                <a:lnTo>
                  <a:pt x="4809878" y="4963124"/>
                </a:lnTo>
                <a:lnTo>
                  <a:pt x="0" y="4963124"/>
                </a:lnTo>
                <a:close/>
              </a:path>
            </a:pathLst>
          </a:custGeom>
        </p:spPr>
      </p:pic>
      <p:pic>
        <p:nvPicPr>
          <p:cNvPr id="12" name="图片 11">
            <a:extLst>
              <a:ext uri="{FF2B5EF4-FFF2-40B4-BE49-F238E27FC236}">
                <a16:creationId xmlns:a16="http://schemas.microsoft.com/office/drawing/2014/main" id="{3B761C68-09A6-A20A-CAAB-97EDC79B5BC9}"/>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 y="0"/>
            <a:ext cx="10262929" cy="6858000"/>
          </a:xfrm>
          <a:custGeom>
            <a:avLst/>
            <a:gdLst>
              <a:gd name="connsiteX0" fmla="*/ 0 w 10262929"/>
              <a:gd name="connsiteY0" fmla="*/ 0 h 6858000"/>
              <a:gd name="connsiteX1" fmla="*/ 10262929 w 10262929"/>
              <a:gd name="connsiteY1" fmla="*/ 0 h 6858000"/>
              <a:gd name="connsiteX2" fmla="*/ 10262929 w 10262929"/>
              <a:gd name="connsiteY2" fmla="*/ 6858000 h 6858000"/>
              <a:gd name="connsiteX3" fmla="*/ 0 w 1026292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262929" h="6858000">
                <a:moveTo>
                  <a:pt x="0" y="0"/>
                </a:moveTo>
                <a:lnTo>
                  <a:pt x="10262929" y="0"/>
                </a:lnTo>
                <a:lnTo>
                  <a:pt x="10262929" y="6858000"/>
                </a:lnTo>
                <a:lnTo>
                  <a:pt x="0" y="6858000"/>
                </a:lnTo>
                <a:close/>
              </a:path>
            </a:pathLst>
          </a:custGeom>
        </p:spPr>
      </p:pic>
      <p:pic>
        <p:nvPicPr>
          <p:cNvPr id="18" name="图片 17">
            <a:extLst>
              <a:ext uri="{FF2B5EF4-FFF2-40B4-BE49-F238E27FC236}">
                <a16:creationId xmlns:a16="http://schemas.microsoft.com/office/drawing/2014/main" id="{8BB2D857-6F4E-02C6-DD4D-C8F9F01B6E3E}"/>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0"/>
            <a:ext cx="9710134" cy="6858000"/>
          </a:xfrm>
          <a:custGeom>
            <a:avLst/>
            <a:gdLst>
              <a:gd name="connsiteX0" fmla="*/ 0 w 9710134"/>
              <a:gd name="connsiteY0" fmla="*/ 0 h 6858000"/>
              <a:gd name="connsiteX1" fmla="*/ 9710134 w 9710134"/>
              <a:gd name="connsiteY1" fmla="*/ 0 h 6858000"/>
              <a:gd name="connsiteX2" fmla="*/ 9710134 w 9710134"/>
              <a:gd name="connsiteY2" fmla="*/ 6858000 h 6858000"/>
              <a:gd name="connsiteX3" fmla="*/ 0 w 971013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710134" h="6858000">
                <a:moveTo>
                  <a:pt x="0" y="0"/>
                </a:moveTo>
                <a:lnTo>
                  <a:pt x="9710134" y="0"/>
                </a:lnTo>
                <a:lnTo>
                  <a:pt x="9710134" y="6858000"/>
                </a:lnTo>
                <a:lnTo>
                  <a:pt x="0" y="6858000"/>
                </a:lnTo>
                <a:close/>
              </a:path>
            </a:pathLst>
          </a:custGeom>
        </p:spPr>
      </p:pic>
      <p:grpSp>
        <p:nvGrpSpPr>
          <p:cNvPr id="6" name="组合 5">
            <a:extLst>
              <a:ext uri="{FF2B5EF4-FFF2-40B4-BE49-F238E27FC236}">
                <a16:creationId xmlns:a16="http://schemas.microsoft.com/office/drawing/2014/main" id="{0E6D4DA2-5069-2D5B-A143-0EECC1CB03B3}"/>
              </a:ext>
            </a:extLst>
          </p:cNvPr>
          <p:cNvGrpSpPr/>
          <p:nvPr/>
        </p:nvGrpSpPr>
        <p:grpSpPr>
          <a:xfrm>
            <a:off x="604114" y="641528"/>
            <a:ext cx="2626766" cy="998524"/>
            <a:chOff x="619081" y="638923"/>
            <a:chExt cx="2626766" cy="998524"/>
          </a:xfrm>
        </p:grpSpPr>
        <p:cxnSp>
          <p:nvCxnSpPr>
            <p:cNvPr id="5" name="直接连接符 4">
              <a:extLst>
                <a:ext uri="{FF2B5EF4-FFF2-40B4-BE49-F238E27FC236}">
                  <a16:creationId xmlns:a16="http://schemas.microsoft.com/office/drawing/2014/main" id="{3F5294AF-8091-DE39-0B72-BE7C37043200}"/>
                </a:ext>
              </a:extLst>
            </p:cNvPr>
            <p:cNvCxnSpPr>
              <a:cxnSpLocks/>
            </p:cNvCxnSpPr>
            <p:nvPr/>
          </p:nvCxnSpPr>
          <p:spPr>
            <a:xfrm>
              <a:off x="1111386" y="1316991"/>
              <a:ext cx="1812789" cy="0"/>
            </a:xfrm>
            <a:prstGeom prst="line">
              <a:avLst/>
            </a:prstGeom>
            <a:ln w="9525">
              <a:solidFill>
                <a:srgbClr val="EDEDED"/>
              </a:solidFill>
            </a:ln>
          </p:spPr>
          <p:style>
            <a:lnRef idx="1">
              <a:schemeClr val="accent1"/>
            </a:lnRef>
            <a:fillRef idx="0">
              <a:schemeClr val="accent1"/>
            </a:fillRef>
            <a:effectRef idx="0">
              <a:schemeClr val="accent1"/>
            </a:effectRef>
            <a:fontRef idx="minor">
              <a:schemeClr val="tx1"/>
            </a:fontRef>
          </p:style>
        </p:cxnSp>
        <p:pic>
          <p:nvPicPr>
            <p:cNvPr id="40" name="Picture 4">
              <a:extLst>
                <a:ext uri="{FF2B5EF4-FFF2-40B4-BE49-F238E27FC236}">
                  <a16:creationId xmlns:a16="http://schemas.microsoft.com/office/drawing/2014/main" id="{D3598A62-212C-3584-4079-300984C0D88B}"/>
                </a:ext>
              </a:extLst>
            </p:cNvPr>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7000"/>
                      </a14:imgEffect>
                    </a14:imgLayer>
                  </a14:imgProps>
                </a:ext>
                <a:ext uri="{28A0092B-C50C-407E-A947-70E740481C1C}">
                  <a14:useLocalDpi xmlns:a14="http://schemas.microsoft.com/office/drawing/2010/main"/>
                </a:ext>
              </a:extLst>
            </a:blip>
            <a:stretch>
              <a:fillRect/>
            </a:stretch>
          </p:blipFill>
          <p:spPr>
            <a:xfrm>
              <a:off x="619081" y="997117"/>
              <a:ext cx="524884" cy="640330"/>
            </a:xfrm>
            <a:prstGeom prst="rect">
              <a:avLst/>
            </a:prstGeom>
          </p:spPr>
        </p:pic>
        <p:sp>
          <p:nvSpPr>
            <p:cNvPr id="41" name="标题 1038">
              <a:extLst>
                <a:ext uri="{FF2B5EF4-FFF2-40B4-BE49-F238E27FC236}">
                  <a16:creationId xmlns:a16="http://schemas.microsoft.com/office/drawing/2014/main" id="{8CAF3858-DDCB-CC1D-2F83-9F5B7BF66F7C}"/>
                </a:ext>
              </a:extLst>
            </p:cNvPr>
            <p:cNvSpPr txBox="1">
              <a:spLocks/>
            </p:cNvSpPr>
            <p:nvPr/>
          </p:nvSpPr>
          <p:spPr>
            <a:xfrm>
              <a:off x="1002301" y="638923"/>
              <a:ext cx="2243546" cy="707886"/>
            </a:xfrm>
            <a:prstGeom prst="rect">
              <a:avLst/>
            </a:prstGeom>
            <a:noFill/>
          </p:spPr>
          <p:txBody>
            <a:bodyPr wrap="square" rtlCol="0" anchor="ctr" anchorCtr="0">
              <a:spAutoFit/>
            </a:bodyPr>
            <a:lstStyle>
              <a:defPPr>
                <a:defRPr lang="zh-CN"/>
              </a:defPPr>
              <a:lvl1pPr>
                <a:defRPr>
                  <a:latin typeface="OPPOSans B" panose="00020600040101010101" pitchFamily="18" charset="-122"/>
                  <a:ea typeface="OPPOSans B" panose="00020600040101010101" pitchFamily="18" charset="-122"/>
                  <a:cs typeface="OPPOSans B" panose="00020600040101010101" pitchFamily="18" charset="-122"/>
                </a:defRPr>
              </a:lvl1pPr>
              <a:lvl2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charset="0"/>
                  <a:ea typeface="宋体" pitchFamily="2" charset="-122"/>
                </a:defRPr>
              </a:lvl9pPr>
            </a:lstStyle>
            <a:p>
              <a:pPr algn="ctr"/>
              <a:r>
                <a:rPr lang="zh-CN" altLang="en-US" sz="4000" dirty="0">
                  <a:solidFill>
                    <a:srgbClr val="C00000"/>
                  </a:solidFill>
                  <a:latin typeface="思源黑体 CN Heavy" panose="020B0A00000000000000" pitchFamily="34" charset="-122"/>
                  <a:ea typeface="思源黑体 CN Heavy" panose="020B0A00000000000000" pitchFamily="34" charset="-122"/>
                  <a:cs typeface="阿里巴巴普惠体 Heavy" panose="00020600040101010101" pitchFamily="18" charset="-122"/>
                </a:rPr>
                <a:t>原因分析</a:t>
              </a:r>
              <a:endParaRPr lang="en-US" altLang="zh-CN" sz="4000" dirty="0">
                <a:solidFill>
                  <a:srgbClr val="C00000"/>
                </a:solidFill>
                <a:latin typeface="思源黑体 CN Heavy" panose="020B0A00000000000000" pitchFamily="34" charset="-122"/>
                <a:ea typeface="思源黑体 CN Heavy" panose="020B0A00000000000000" pitchFamily="34" charset="-122"/>
                <a:cs typeface="阿里巴巴普惠体 Heavy" panose="00020600040101010101" pitchFamily="18" charset="-122"/>
              </a:endParaRPr>
            </a:p>
          </p:txBody>
        </p:sp>
      </p:grpSp>
      <p:sp>
        <p:nvSpPr>
          <p:cNvPr id="2" name="Oval 15">
            <a:extLst>
              <a:ext uri="{FF2B5EF4-FFF2-40B4-BE49-F238E27FC236}">
                <a16:creationId xmlns:a16="http://schemas.microsoft.com/office/drawing/2014/main" id="{38021158-236E-BFB4-6361-5579D4C5AF3D}"/>
              </a:ext>
            </a:extLst>
          </p:cNvPr>
          <p:cNvSpPr/>
          <p:nvPr/>
        </p:nvSpPr>
        <p:spPr>
          <a:xfrm>
            <a:off x="8965634" y="1829784"/>
            <a:ext cx="822960" cy="822954"/>
          </a:xfrm>
          <a:prstGeom prst="ellipse">
            <a:avLst/>
          </a:prstGeom>
          <a:gradFill>
            <a:gsLst>
              <a:gs pos="99000">
                <a:schemeClr val="accent3">
                  <a:lumMod val="20000"/>
                  <a:lumOff val="80000"/>
                </a:schemeClr>
              </a:gs>
              <a:gs pos="0">
                <a:schemeClr val="accent3">
                  <a:lumMod val="40000"/>
                  <a:lumOff val="6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D7381"/>
              </a:solidFill>
            </a:endParaRPr>
          </a:p>
        </p:txBody>
      </p:sp>
      <p:sp>
        <p:nvSpPr>
          <p:cNvPr id="3" name="Oval 13">
            <a:extLst>
              <a:ext uri="{FF2B5EF4-FFF2-40B4-BE49-F238E27FC236}">
                <a16:creationId xmlns:a16="http://schemas.microsoft.com/office/drawing/2014/main" id="{F512610B-CC44-EB53-279B-63C30ABC5B76}"/>
              </a:ext>
            </a:extLst>
          </p:cNvPr>
          <p:cNvSpPr/>
          <p:nvPr/>
        </p:nvSpPr>
        <p:spPr>
          <a:xfrm>
            <a:off x="2051958" y="1829784"/>
            <a:ext cx="822960" cy="822954"/>
          </a:xfrm>
          <a:prstGeom prst="ellipse">
            <a:avLst/>
          </a:prstGeom>
          <a:gradFill>
            <a:gsLst>
              <a:gs pos="99000">
                <a:schemeClr val="accent1">
                  <a:lumMod val="20000"/>
                  <a:lumOff val="80000"/>
                </a:schemeClr>
              </a:gs>
              <a:gs pos="0">
                <a:schemeClr val="accent1">
                  <a:lumMod val="40000"/>
                  <a:lumOff val="6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D7381"/>
              </a:solidFill>
            </a:endParaRPr>
          </a:p>
        </p:txBody>
      </p:sp>
      <p:sp>
        <p:nvSpPr>
          <p:cNvPr id="14" name="Rectangle 17">
            <a:extLst>
              <a:ext uri="{FF2B5EF4-FFF2-40B4-BE49-F238E27FC236}">
                <a16:creationId xmlns:a16="http://schemas.microsoft.com/office/drawing/2014/main" id="{4F21A6F8-50FB-C9E7-340D-FCCA378F91B9}"/>
              </a:ext>
            </a:extLst>
          </p:cNvPr>
          <p:cNvSpPr/>
          <p:nvPr/>
        </p:nvSpPr>
        <p:spPr>
          <a:xfrm>
            <a:off x="1336708" y="3429000"/>
            <a:ext cx="2517930" cy="2833661"/>
          </a:xfrm>
          <a:prstGeom prst="rect">
            <a:avLst/>
          </a:prstGeom>
        </p:spPr>
        <p:txBody>
          <a:bodyPr wrap="square">
            <a:spAutoFit/>
          </a:bodyPr>
          <a:lstStyle/>
          <a:p>
            <a:pPr>
              <a:lnSpc>
                <a:spcPct val="150000"/>
              </a:lnSpc>
            </a:pPr>
            <a:r>
              <a:rPr lang="zh-CN" altLang="en-US" sz="1200" dirty="0">
                <a:solidFill>
                  <a:schemeClr val="bg1">
                    <a:lumMod val="50000"/>
                  </a:schemeClr>
                </a:solidFill>
                <a:latin typeface="+mn-ea"/>
              </a:rPr>
              <a:t>请输入你的文字请输入你的文字请输入你的文字请输入你的文字请输入你的文字请输入你的文字请输入你的文字请输入你的文字请输入你</a:t>
            </a:r>
            <a:endParaRPr lang="en-US" altLang="zh-CN" sz="1200" dirty="0">
              <a:solidFill>
                <a:schemeClr val="bg1">
                  <a:lumMod val="50000"/>
                </a:schemeClr>
              </a:solidFill>
              <a:latin typeface="+mn-ea"/>
            </a:endParaRPr>
          </a:p>
          <a:p>
            <a:pPr>
              <a:lnSpc>
                <a:spcPct val="150000"/>
              </a:lnSpc>
            </a:pPr>
            <a:r>
              <a:rPr lang="zh-CN" altLang="en-US" sz="1200" dirty="0">
                <a:solidFill>
                  <a:schemeClr val="bg1">
                    <a:lumMod val="50000"/>
                  </a:schemeClr>
                </a:solidFill>
                <a:latin typeface="+mn-ea"/>
              </a:rPr>
              <a:t>请输入你的文字请输入你的文字请输入你的文字请输入你的文字请输入你的文字请输入你的文字请输入你的文字请输入你的文字请输入你</a:t>
            </a:r>
            <a:endParaRPr lang="en-US" altLang="zh-CN" sz="1200" dirty="0">
              <a:solidFill>
                <a:schemeClr val="bg1">
                  <a:lumMod val="50000"/>
                </a:schemeClr>
              </a:solidFill>
              <a:latin typeface="+mn-ea"/>
            </a:endParaRPr>
          </a:p>
          <a:p>
            <a:pPr>
              <a:lnSpc>
                <a:spcPct val="150000"/>
              </a:lnSpc>
            </a:pPr>
            <a:endParaRPr lang="en-US" altLang="zh-CN" sz="1200" dirty="0">
              <a:solidFill>
                <a:schemeClr val="bg1">
                  <a:lumMod val="50000"/>
                </a:schemeClr>
              </a:solidFill>
              <a:latin typeface="+mn-ea"/>
            </a:endParaRPr>
          </a:p>
          <a:p>
            <a:pPr>
              <a:lnSpc>
                <a:spcPct val="150000"/>
              </a:lnSpc>
            </a:pPr>
            <a:endParaRPr lang="en-US" altLang="zh-CN" sz="1200" dirty="0">
              <a:solidFill>
                <a:schemeClr val="bg1">
                  <a:lumMod val="50000"/>
                </a:schemeClr>
              </a:solidFill>
              <a:latin typeface="+mn-ea"/>
            </a:endParaRPr>
          </a:p>
        </p:txBody>
      </p:sp>
      <p:sp>
        <p:nvSpPr>
          <p:cNvPr id="16" name="Rectangle 18">
            <a:extLst>
              <a:ext uri="{FF2B5EF4-FFF2-40B4-BE49-F238E27FC236}">
                <a16:creationId xmlns:a16="http://schemas.microsoft.com/office/drawing/2014/main" id="{152600C6-3B20-0FA1-88B1-577B88C9207D}"/>
              </a:ext>
            </a:extLst>
          </p:cNvPr>
          <p:cNvSpPr/>
          <p:nvPr/>
        </p:nvSpPr>
        <p:spPr>
          <a:xfrm>
            <a:off x="1128998" y="3018176"/>
            <a:ext cx="2668880" cy="400110"/>
          </a:xfrm>
          <a:prstGeom prst="rect">
            <a:avLst/>
          </a:prstGeom>
        </p:spPr>
        <p:txBody>
          <a:bodyPr wrap="square">
            <a:spAutoFit/>
          </a:bodyPr>
          <a:lstStyle/>
          <a:p>
            <a:pPr algn="ctr"/>
            <a:r>
              <a:rPr lang="zh-CN" altLang="en-US" sz="2000" b="1" dirty="0">
                <a:solidFill>
                  <a:srgbClr val="535761"/>
                </a:solidFill>
                <a:latin typeface="+mj-ea"/>
                <a:ea typeface="+mj-ea"/>
                <a:cs typeface="Poppins" panose="02000000000000000000" pitchFamily="2" charset="0"/>
              </a:rPr>
              <a:t>标题</a:t>
            </a:r>
            <a:endParaRPr lang="id-ID" sz="2000" b="1" dirty="0">
              <a:solidFill>
                <a:srgbClr val="535761"/>
              </a:solidFill>
              <a:latin typeface="+mj-ea"/>
              <a:ea typeface="+mj-ea"/>
              <a:cs typeface="Poppins" panose="02000000000000000000" pitchFamily="2" charset="0"/>
            </a:endParaRPr>
          </a:p>
        </p:txBody>
      </p:sp>
      <p:sp>
        <p:nvSpPr>
          <p:cNvPr id="17" name="Oval 14">
            <a:extLst>
              <a:ext uri="{FF2B5EF4-FFF2-40B4-BE49-F238E27FC236}">
                <a16:creationId xmlns:a16="http://schemas.microsoft.com/office/drawing/2014/main" id="{55BC7A33-80BB-88C0-0DC1-18216DA5584F}"/>
              </a:ext>
            </a:extLst>
          </p:cNvPr>
          <p:cNvSpPr/>
          <p:nvPr/>
        </p:nvSpPr>
        <p:spPr>
          <a:xfrm>
            <a:off x="5508796" y="1829784"/>
            <a:ext cx="822960" cy="822954"/>
          </a:xfrm>
          <a:prstGeom prst="ellipse">
            <a:avLst/>
          </a:prstGeom>
          <a:gradFill>
            <a:gsLst>
              <a:gs pos="99000">
                <a:schemeClr val="accent2">
                  <a:lumMod val="20000"/>
                  <a:lumOff val="80000"/>
                </a:schemeClr>
              </a:gs>
              <a:gs pos="0">
                <a:schemeClr val="accent2">
                  <a:lumMod val="40000"/>
                  <a:lumOff val="6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D7381"/>
              </a:solidFill>
            </a:endParaRPr>
          </a:p>
        </p:txBody>
      </p:sp>
      <p:sp>
        <p:nvSpPr>
          <p:cNvPr id="26" name="Rectangle 21">
            <a:extLst>
              <a:ext uri="{FF2B5EF4-FFF2-40B4-BE49-F238E27FC236}">
                <a16:creationId xmlns:a16="http://schemas.microsoft.com/office/drawing/2014/main" id="{EC72A801-596F-BD6E-88D0-7FA7AFD78F9B}"/>
              </a:ext>
            </a:extLst>
          </p:cNvPr>
          <p:cNvSpPr/>
          <p:nvPr/>
        </p:nvSpPr>
        <p:spPr>
          <a:xfrm>
            <a:off x="4585836" y="3018176"/>
            <a:ext cx="2668880" cy="400110"/>
          </a:xfrm>
          <a:prstGeom prst="rect">
            <a:avLst/>
          </a:prstGeom>
        </p:spPr>
        <p:txBody>
          <a:bodyPr wrap="square">
            <a:spAutoFit/>
          </a:bodyPr>
          <a:lstStyle/>
          <a:p>
            <a:pPr algn="ctr"/>
            <a:r>
              <a:rPr lang="zh-CN" altLang="en-US" sz="2000" b="1" dirty="0">
                <a:solidFill>
                  <a:srgbClr val="535761"/>
                </a:solidFill>
                <a:latin typeface="+mj-ea"/>
                <a:ea typeface="+mj-ea"/>
                <a:cs typeface="Poppins" panose="02000000000000000000" pitchFamily="2" charset="0"/>
              </a:rPr>
              <a:t>标题</a:t>
            </a:r>
            <a:endParaRPr lang="id-ID" altLang="zh-CN" sz="2000" b="1" dirty="0">
              <a:solidFill>
                <a:srgbClr val="535761"/>
              </a:solidFill>
              <a:latin typeface="+mj-ea"/>
              <a:ea typeface="+mj-ea"/>
              <a:cs typeface="Poppins" panose="02000000000000000000" pitchFamily="2" charset="0"/>
            </a:endParaRPr>
          </a:p>
        </p:txBody>
      </p:sp>
      <p:sp>
        <p:nvSpPr>
          <p:cNvPr id="29" name="Rectangle 24">
            <a:extLst>
              <a:ext uri="{FF2B5EF4-FFF2-40B4-BE49-F238E27FC236}">
                <a16:creationId xmlns:a16="http://schemas.microsoft.com/office/drawing/2014/main" id="{F911EB02-BC1F-500D-345E-0248C4AF54B6}"/>
              </a:ext>
            </a:extLst>
          </p:cNvPr>
          <p:cNvSpPr/>
          <p:nvPr/>
        </p:nvSpPr>
        <p:spPr>
          <a:xfrm>
            <a:off x="8042674" y="3018176"/>
            <a:ext cx="2668880" cy="400110"/>
          </a:xfrm>
          <a:prstGeom prst="rect">
            <a:avLst/>
          </a:prstGeom>
        </p:spPr>
        <p:txBody>
          <a:bodyPr wrap="square">
            <a:spAutoFit/>
          </a:bodyPr>
          <a:lstStyle/>
          <a:p>
            <a:pPr algn="ctr"/>
            <a:r>
              <a:rPr lang="zh-CN" altLang="en-US" sz="2000" b="1" dirty="0">
                <a:solidFill>
                  <a:srgbClr val="535761"/>
                </a:solidFill>
                <a:latin typeface="+mj-ea"/>
                <a:ea typeface="+mj-ea"/>
                <a:cs typeface="Poppins" panose="02000000000000000000" pitchFamily="2" charset="0"/>
              </a:rPr>
              <a:t>标题</a:t>
            </a:r>
            <a:endParaRPr lang="id-ID" altLang="zh-CN" sz="2000" b="1" dirty="0">
              <a:solidFill>
                <a:srgbClr val="535761"/>
              </a:solidFill>
              <a:latin typeface="+mj-ea"/>
              <a:ea typeface="+mj-ea"/>
              <a:cs typeface="Poppins" panose="02000000000000000000" pitchFamily="2" charset="0"/>
            </a:endParaRPr>
          </a:p>
        </p:txBody>
      </p:sp>
      <p:sp>
        <p:nvSpPr>
          <p:cNvPr id="30" name="Rectangle 17">
            <a:extLst>
              <a:ext uri="{FF2B5EF4-FFF2-40B4-BE49-F238E27FC236}">
                <a16:creationId xmlns:a16="http://schemas.microsoft.com/office/drawing/2014/main" id="{95CE9CDB-7690-B317-BBD0-D6AF884BD7FF}"/>
              </a:ext>
            </a:extLst>
          </p:cNvPr>
          <p:cNvSpPr/>
          <p:nvPr/>
        </p:nvSpPr>
        <p:spPr>
          <a:xfrm>
            <a:off x="4765166" y="3429000"/>
            <a:ext cx="2517930" cy="2833661"/>
          </a:xfrm>
          <a:prstGeom prst="rect">
            <a:avLst/>
          </a:prstGeom>
        </p:spPr>
        <p:txBody>
          <a:bodyPr wrap="square">
            <a:spAutoFit/>
          </a:bodyPr>
          <a:lstStyle/>
          <a:p>
            <a:pPr>
              <a:lnSpc>
                <a:spcPct val="150000"/>
              </a:lnSpc>
            </a:pPr>
            <a:r>
              <a:rPr lang="zh-CN" altLang="en-US" sz="1200" dirty="0">
                <a:solidFill>
                  <a:schemeClr val="bg1">
                    <a:lumMod val="50000"/>
                  </a:schemeClr>
                </a:solidFill>
                <a:latin typeface="+mn-ea"/>
              </a:rPr>
              <a:t>请输入你的文字请输入你的文字请输入你的文字请输入你的文字请输入你的文字请输入你的文字请输入你的文字请输入你的文字请输入你</a:t>
            </a:r>
            <a:endParaRPr lang="en-US" altLang="zh-CN" sz="1200" dirty="0">
              <a:solidFill>
                <a:schemeClr val="bg1">
                  <a:lumMod val="50000"/>
                </a:schemeClr>
              </a:solidFill>
              <a:latin typeface="+mn-ea"/>
            </a:endParaRPr>
          </a:p>
          <a:p>
            <a:pPr>
              <a:lnSpc>
                <a:spcPct val="150000"/>
              </a:lnSpc>
            </a:pPr>
            <a:r>
              <a:rPr lang="zh-CN" altLang="en-US" sz="1200" dirty="0">
                <a:solidFill>
                  <a:schemeClr val="bg1">
                    <a:lumMod val="50000"/>
                  </a:schemeClr>
                </a:solidFill>
                <a:latin typeface="+mn-ea"/>
              </a:rPr>
              <a:t>请输入你的文字请输入你的文字请输入你的文字请输入你的文字请输入你的文字请输入你的文字请输入你的文字请输入你的文字请输入你</a:t>
            </a:r>
            <a:endParaRPr lang="en-US" altLang="zh-CN" sz="1200" dirty="0">
              <a:solidFill>
                <a:schemeClr val="bg1">
                  <a:lumMod val="50000"/>
                </a:schemeClr>
              </a:solidFill>
              <a:latin typeface="+mn-ea"/>
            </a:endParaRPr>
          </a:p>
          <a:p>
            <a:pPr>
              <a:lnSpc>
                <a:spcPct val="150000"/>
              </a:lnSpc>
            </a:pPr>
            <a:endParaRPr lang="en-US" altLang="zh-CN" sz="1200" dirty="0">
              <a:solidFill>
                <a:schemeClr val="bg1">
                  <a:lumMod val="50000"/>
                </a:schemeClr>
              </a:solidFill>
              <a:latin typeface="+mn-ea"/>
            </a:endParaRPr>
          </a:p>
          <a:p>
            <a:pPr>
              <a:lnSpc>
                <a:spcPct val="150000"/>
              </a:lnSpc>
            </a:pPr>
            <a:endParaRPr lang="en-US" altLang="zh-CN" sz="1200" dirty="0">
              <a:solidFill>
                <a:schemeClr val="bg1">
                  <a:lumMod val="50000"/>
                </a:schemeClr>
              </a:solidFill>
              <a:latin typeface="+mn-ea"/>
            </a:endParaRPr>
          </a:p>
        </p:txBody>
      </p:sp>
      <p:sp>
        <p:nvSpPr>
          <p:cNvPr id="31" name="Rectangle 17">
            <a:extLst>
              <a:ext uri="{FF2B5EF4-FFF2-40B4-BE49-F238E27FC236}">
                <a16:creationId xmlns:a16="http://schemas.microsoft.com/office/drawing/2014/main" id="{675F4B0A-DC6E-7F8D-6416-E71C86D033AE}"/>
              </a:ext>
            </a:extLst>
          </p:cNvPr>
          <p:cNvSpPr/>
          <p:nvPr/>
        </p:nvSpPr>
        <p:spPr>
          <a:xfrm>
            <a:off x="8193624" y="3429000"/>
            <a:ext cx="2517930" cy="2833661"/>
          </a:xfrm>
          <a:prstGeom prst="rect">
            <a:avLst/>
          </a:prstGeom>
        </p:spPr>
        <p:txBody>
          <a:bodyPr wrap="square">
            <a:spAutoFit/>
          </a:bodyPr>
          <a:lstStyle/>
          <a:p>
            <a:pPr>
              <a:lnSpc>
                <a:spcPct val="150000"/>
              </a:lnSpc>
            </a:pPr>
            <a:r>
              <a:rPr lang="zh-CN" altLang="en-US" sz="1200" dirty="0">
                <a:solidFill>
                  <a:schemeClr val="bg1">
                    <a:lumMod val="50000"/>
                  </a:schemeClr>
                </a:solidFill>
                <a:latin typeface="+mn-ea"/>
              </a:rPr>
              <a:t>请输入你的文字请输入你的文字请输入你的文字请输入你的文字请输入你的文字请输入你的文字请输入你的文字请输入你的文字请输入你</a:t>
            </a:r>
            <a:endParaRPr lang="en-US" altLang="zh-CN" sz="1200" dirty="0">
              <a:solidFill>
                <a:schemeClr val="bg1">
                  <a:lumMod val="50000"/>
                </a:schemeClr>
              </a:solidFill>
              <a:latin typeface="+mn-ea"/>
            </a:endParaRPr>
          </a:p>
          <a:p>
            <a:pPr>
              <a:lnSpc>
                <a:spcPct val="150000"/>
              </a:lnSpc>
            </a:pPr>
            <a:r>
              <a:rPr lang="zh-CN" altLang="en-US" sz="1200" dirty="0">
                <a:solidFill>
                  <a:schemeClr val="bg1">
                    <a:lumMod val="50000"/>
                  </a:schemeClr>
                </a:solidFill>
                <a:latin typeface="+mn-ea"/>
              </a:rPr>
              <a:t>请输入你的文字请输入你的文字请输入你的文字请输入你的文字请输入你的文字请输入你的文字请输入你的文字请输入你的文字请输入你</a:t>
            </a:r>
            <a:endParaRPr lang="en-US" altLang="zh-CN" sz="1200" dirty="0">
              <a:solidFill>
                <a:schemeClr val="bg1">
                  <a:lumMod val="50000"/>
                </a:schemeClr>
              </a:solidFill>
              <a:latin typeface="+mn-ea"/>
            </a:endParaRPr>
          </a:p>
          <a:p>
            <a:pPr>
              <a:lnSpc>
                <a:spcPct val="150000"/>
              </a:lnSpc>
            </a:pPr>
            <a:endParaRPr lang="en-US" altLang="zh-CN" sz="1200" dirty="0">
              <a:solidFill>
                <a:schemeClr val="bg1">
                  <a:lumMod val="50000"/>
                </a:schemeClr>
              </a:solidFill>
              <a:latin typeface="+mn-ea"/>
            </a:endParaRPr>
          </a:p>
          <a:p>
            <a:pPr>
              <a:lnSpc>
                <a:spcPct val="150000"/>
              </a:lnSpc>
            </a:pPr>
            <a:endParaRPr lang="en-US" altLang="zh-CN" sz="1200" dirty="0">
              <a:solidFill>
                <a:schemeClr val="bg1">
                  <a:lumMod val="50000"/>
                </a:schemeClr>
              </a:solidFill>
              <a:latin typeface="+mn-ea"/>
            </a:endParaRPr>
          </a:p>
        </p:txBody>
      </p:sp>
      <p:pic>
        <p:nvPicPr>
          <p:cNvPr id="33" name="图形 32" descr="3D 眼镜 轮廓">
            <a:extLst>
              <a:ext uri="{FF2B5EF4-FFF2-40B4-BE49-F238E27FC236}">
                <a16:creationId xmlns:a16="http://schemas.microsoft.com/office/drawing/2014/main" id="{8DA7803B-F9F5-AC8C-A41A-70FD0D135B88}"/>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929070" y="1934983"/>
            <a:ext cx="1050647" cy="1050647"/>
          </a:xfrm>
          <a:prstGeom prst="rect">
            <a:avLst/>
          </a:prstGeom>
        </p:spPr>
      </p:pic>
      <p:pic>
        <p:nvPicPr>
          <p:cNvPr id="35" name="图形 34" descr="警报响了 轮廓">
            <a:extLst>
              <a:ext uri="{FF2B5EF4-FFF2-40B4-BE49-F238E27FC236}">
                <a16:creationId xmlns:a16="http://schemas.microsoft.com/office/drawing/2014/main" id="{355A6EFB-F012-CEA8-8AD3-87F127F34E34}"/>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5471333" y="2029467"/>
            <a:ext cx="914400" cy="914400"/>
          </a:xfrm>
          <a:prstGeom prst="rect">
            <a:avLst/>
          </a:prstGeom>
        </p:spPr>
      </p:pic>
      <p:pic>
        <p:nvPicPr>
          <p:cNvPr id="37" name="图形 36" descr="下降趋势条形图 轮廓">
            <a:extLst>
              <a:ext uri="{FF2B5EF4-FFF2-40B4-BE49-F238E27FC236}">
                <a16:creationId xmlns:a16="http://schemas.microsoft.com/office/drawing/2014/main" id="{6617D6A6-92EF-38B9-7EC9-5139D078714E}"/>
              </a:ext>
            </a:extLst>
          </p:cNvPr>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8945565" y="2071230"/>
            <a:ext cx="822954" cy="822954"/>
          </a:xfrm>
          <a:prstGeom prst="rect">
            <a:avLst/>
          </a:prstGeom>
        </p:spPr>
      </p:pic>
    </p:spTree>
    <p:extLst>
      <p:ext uri="{BB962C8B-B14F-4D97-AF65-F5344CB8AC3E}">
        <p14:creationId xmlns:p14="http://schemas.microsoft.com/office/powerpoint/2010/main" val="3810302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5F54E5D0-F057-CAE7-7977-7FCEEE77A956}"/>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2313709" y="0"/>
            <a:ext cx="9878291" cy="6858000"/>
          </a:xfrm>
          <a:custGeom>
            <a:avLst/>
            <a:gdLst>
              <a:gd name="connsiteX0" fmla="*/ 0 w 9878291"/>
              <a:gd name="connsiteY0" fmla="*/ 0 h 6858000"/>
              <a:gd name="connsiteX1" fmla="*/ 9878291 w 9878291"/>
              <a:gd name="connsiteY1" fmla="*/ 0 h 6858000"/>
              <a:gd name="connsiteX2" fmla="*/ 9878291 w 9878291"/>
              <a:gd name="connsiteY2" fmla="*/ 6858000 h 6858000"/>
              <a:gd name="connsiteX3" fmla="*/ 0 w 98782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878291" h="6858000">
                <a:moveTo>
                  <a:pt x="0" y="0"/>
                </a:moveTo>
                <a:lnTo>
                  <a:pt x="9878291" y="0"/>
                </a:lnTo>
                <a:lnTo>
                  <a:pt x="9878291" y="6858000"/>
                </a:lnTo>
                <a:lnTo>
                  <a:pt x="0" y="6858000"/>
                </a:lnTo>
                <a:close/>
              </a:path>
            </a:pathLst>
          </a:custGeom>
        </p:spPr>
      </p:pic>
      <p:pic>
        <p:nvPicPr>
          <p:cNvPr id="20" name="图片 19">
            <a:extLst>
              <a:ext uri="{FF2B5EF4-FFF2-40B4-BE49-F238E27FC236}">
                <a16:creationId xmlns:a16="http://schemas.microsoft.com/office/drawing/2014/main" id="{F82B74F6-6880-4C16-014F-2F77B5C68534}"/>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7382122" y="1894876"/>
            <a:ext cx="4809878" cy="4963124"/>
          </a:xfrm>
          <a:custGeom>
            <a:avLst/>
            <a:gdLst>
              <a:gd name="connsiteX0" fmla="*/ 0 w 4809878"/>
              <a:gd name="connsiteY0" fmla="*/ 0 h 4963124"/>
              <a:gd name="connsiteX1" fmla="*/ 4809878 w 4809878"/>
              <a:gd name="connsiteY1" fmla="*/ 0 h 4963124"/>
              <a:gd name="connsiteX2" fmla="*/ 4809878 w 4809878"/>
              <a:gd name="connsiteY2" fmla="*/ 4963124 h 4963124"/>
              <a:gd name="connsiteX3" fmla="*/ 0 w 4809878"/>
              <a:gd name="connsiteY3" fmla="*/ 4963124 h 4963124"/>
            </a:gdLst>
            <a:ahLst/>
            <a:cxnLst>
              <a:cxn ang="0">
                <a:pos x="connsiteX0" y="connsiteY0"/>
              </a:cxn>
              <a:cxn ang="0">
                <a:pos x="connsiteX1" y="connsiteY1"/>
              </a:cxn>
              <a:cxn ang="0">
                <a:pos x="connsiteX2" y="connsiteY2"/>
              </a:cxn>
              <a:cxn ang="0">
                <a:pos x="connsiteX3" y="connsiteY3"/>
              </a:cxn>
            </a:cxnLst>
            <a:rect l="l" t="t" r="r" b="b"/>
            <a:pathLst>
              <a:path w="4809878" h="4963124">
                <a:moveTo>
                  <a:pt x="0" y="0"/>
                </a:moveTo>
                <a:lnTo>
                  <a:pt x="4809878" y="0"/>
                </a:lnTo>
                <a:lnTo>
                  <a:pt x="4809878" y="4963124"/>
                </a:lnTo>
                <a:lnTo>
                  <a:pt x="0" y="4963124"/>
                </a:lnTo>
                <a:close/>
              </a:path>
            </a:pathLst>
          </a:custGeom>
        </p:spPr>
      </p:pic>
      <p:pic>
        <p:nvPicPr>
          <p:cNvPr id="12" name="图片 11">
            <a:extLst>
              <a:ext uri="{FF2B5EF4-FFF2-40B4-BE49-F238E27FC236}">
                <a16:creationId xmlns:a16="http://schemas.microsoft.com/office/drawing/2014/main" id="{3B761C68-09A6-A20A-CAAB-97EDC79B5BC9}"/>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 y="0"/>
            <a:ext cx="10262929" cy="6858000"/>
          </a:xfrm>
          <a:custGeom>
            <a:avLst/>
            <a:gdLst>
              <a:gd name="connsiteX0" fmla="*/ 0 w 10262929"/>
              <a:gd name="connsiteY0" fmla="*/ 0 h 6858000"/>
              <a:gd name="connsiteX1" fmla="*/ 10262929 w 10262929"/>
              <a:gd name="connsiteY1" fmla="*/ 0 h 6858000"/>
              <a:gd name="connsiteX2" fmla="*/ 10262929 w 10262929"/>
              <a:gd name="connsiteY2" fmla="*/ 6858000 h 6858000"/>
              <a:gd name="connsiteX3" fmla="*/ 0 w 1026292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262929" h="6858000">
                <a:moveTo>
                  <a:pt x="0" y="0"/>
                </a:moveTo>
                <a:lnTo>
                  <a:pt x="10262929" y="0"/>
                </a:lnTo>
                <a:lnTo>
                  <a:pt x="10262929" y="6858000"/>
                </a:lnTo>
                <a:lnTo>
                  <a:pt x="0" y="6858000"/>
                </a:lnTo>
                <a:close/>
              </a:path>
            </a:pathLst>
          </a:custGeom>
        </p:spPr>
      </p:pic>
      <p:pic>
        <p:nvPicPr>
          <p:cNvPr id="18" name="图片 17">
            <a:extLst>
              <a:ext uri="{FF2B5EF4-FFF2-40B4-BE49-F238E27FC236}">
                <a16:creationId xmlns:a16="http://schemas.microsoft.com/office/drawing/2014/main" id="{8BB2D857-6F4E-02C6-DD4D-C8F9F01B6E3E}"/>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0" y="0"/>
            <a:ext cx="9710134" cy="6858000"/>
          </a:xfrm>
          <a:custGeom>
            <a:avLst/>
            <a:gdLst>
              <a:gd name="connsiteX0" fmla="*/ 0 w 9710134"/>
              <a:gd name="connsiteY0" fmla="*/ 0 h 6858000"/>
              <a:gd name="connsiteX1" fmla="*/ 9710134 w 9710134"/>
              <a:gd name="connsiteY1" fmla="*/ 0 h 6858000"/>
              <a:gd name="connsiteX2" fmla="*/ 9710134 w 9710134"/>
              <a:gd name="connsiteY2" fmla="*/ 6858000 h 6858000"/>
              <a:gd name="connsiteX3" fmla="*/ 0 w 971013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710134" h="6858000">
                <a:moveTo>
                  <a:pt x="0" y="0"/>
                </a:moveTo>
                <a:lnTo>
                  <a:pt x="9710134" y="0"/>
                </a:lnTo>
                <a:lnTo>
                  <a:pt x="9710134" y="6858000"/>
                </a:lnTo>
                <a:lnTo>
                  <a:pt x="0" y="6858000"/>
                </a:lnTo>
                <a:close/>
              </a:path>
            </a:pathLst>
          </a:custGeom>
        </p:spPr>
      </p:pic>
      <p:grpSp>
        <p:nvGrpSpPr>
          <p:cNvPr id="6" name="组合 5">
            <a:extLst>
              <a:ext uri="{FF2B5EF4-FFF2-40B4-BE49-F238E27FC236}">
                <a16:creationId xmlns:a16="http://schemas.microsoft.com/office/drawing/2014/main" id="{0E6D4DA2-5069-2D5B-A143-0EECC1CB03B3}"/>
              </a:ext>
            </a:extLst>
          </p:cNvPr>
          <p:cNvGrpSpPr/>
          <p:nvPr/>
        </p:nvGrpSpPr>
        <p:grpSpPr>
          <a:xfrm>
            <a:off x="604114" y="641528"/>
            <a:ext cx="2626766" cy="998524"/>
            <a:chOff x="619081" y="638923"/>
            <a:chExt cx="2626766" cy="998524"/>
          </a:xfrm>
        </p:grpSpPr>
        <p:cxnSp>
          <p:nvCxnSpPr>
            <p:cNvPr id="5" name="直接连接符 4">
              <a:extLst>
                <a:ext uri="{FF2B5EF4-FFF2-40B4-BE49-F238E27FC236}">
                  <a16:creationId xmlns:a16="http://schemas.microsoft.com/office/drawing/2014/main" id="{3F5294AF-8091-DE39-0B72-BE7C37043200}"/>
                </a:ext>
              </a:extLst>
            </p:cNvPr>
            <p:cNvCxnSpPr>
              <a:cxnSpLocks/>
            </p:cNvCxnSpPr>
            <p:nvPr/>
          </p:nvCxnSpPr>
          <p:spPr>
            <a:xfrm>
              <a:off x="1111386" y="1316991"/>
              <a:ext cx="1812789" cy="0"/>
            </a:xfrm>
            <a:prstGeom prst="line">
              <a:avLst/>
            </a:prstGeom>
            <a:ln w="9525">
              <a:solidFill>
                <a:srgbClr val="EDEDED"/>
              </a:solidFill>
            </a:ln>
          </p:spPr>
          <p:style>
            <a:lnRef idx="1">
              <a:schemeClr val="accent1"/>
            </a:lnRef>
            <a:fillRef idx="0">
              <a:schemeClr val="accent1"/>
            </a:fillRef>
            <a:effectRef idx="0">
              <a:schemeClr val="accent1"/>
            </a:effectRef>
            <a:fontRef idx="minor">
              <a:schemeClr val="tx1"/>
            </a:fontRef>
          </p:style>
        </p:cxnSp>
        <p:pic>
          <p:nvPicPr>
            <p:cNvPr id="40" name="Picture 4">
              <a:extLst>
                <a:ext uri="{FF2B5EF4-FFF2-40B4-BE49-F238E27FC236}">
                  <a16:creationId xmlns:a16="http://schemas.microsoft.com/office/drawing/2014/main" id="{D3598A62-212C-3584-4079-300984C0D88B}"/>
                </a:ext>
              </a:extLst>
            </p:cNvPr>
            <p:cNvPicPr>
              <a:picLocks noChangeAspect="1"/>
            </p:cNvPicPr>
            <p:nvPr/>
          </p:nvPicPr>
          <p:blipFill>
            <a:blip r:embed="rId10" cstate="screen">
              <a:extLst>
                <a:ext uri="{BEBA8EAE-BF5A-486C-A8C5-ECC9F3942E4B}">
                  <a14:imgProps xmlns:a14="http://schemas.microsoft.com/office/drawing/2010/main">
                    <a14:imgLayer r:embed="rId11">
                      <a14:imgEffect>
                        <a14:brightnessContrast bright="-7000"/>
                      </a14:imgEffect>
                    </a14:imgLayer>
                  </a14:imgProps>
                </a:ext>
                <a:ext uri="{28A0092B-C50C-407E-A947-70E740481C1C}">
                  <a14:useLocalDpi xmlns:a14="http://schemas.microsoft.com/office/drawing/2010/main"/>
                </a:ext>
              </a:extLst>
            </a:blip>
            <a:stretch>
              <a:fillRect/>
            </a:stretch>
          </p:blipFill>
          <p:spPr>
            <a:xfrm>
              <a:off x="619081" y="997117"/>
              <a:ext cx="524884" cy="640330"/>
            </a:xfrm>
            <a:prstGeom prst="rect">
              <a:avLst/>
            </a:prstGeom>
          </p:spPr>
        </p:pic>
        <p:sp>
          <p:nvSpPr>
            <p:cNvPr id="41" name="标题 1038">
              <a:extLst>
                <a:ext uri="{FF2B5EF4-FFF2-40B4-BE49-F238E27FC236}">
                  <a16:creationId xmlns:a16="http://schemas.microsoft.com/office/drawing/2014/main" id="{8CAF3858-DDCB-CC1D-2F83-9F5B7BF66F7C}"/>
                </a:ext>
              </a:extLst>
            </p:cNvPr>
            <p:cNvSpPr txBox="1">
              <a:spLocks/>
            </p:cNvSpPr>
            <p:nvPr/>
          </p:nvSpPr>
          <p:spPr>
            <a:xfrm>
              <a:off x="1002301" y="638923"/>
              <a:ext cx="2243546" cy="707886"/>
            </a:xfrm>
            <a:prstGeom prst="rect">
              <a:avLst/>
            </a:prstGeom>
            <a:noFill/>
          </p:spPr>
          <p:txBody>
            <a:bodyPr wrap="square" rtlCol="0" anchor="ctr" anchorCtr="0">
              <a:spAutoFit/>
            </a:bodyPr>
            <a:lstStyle>
              <a:defPPr>
                <a:defRPr lang="zh-CN"/>
              </a:defPPr>
              <a:lvl1pPr>
                <a:defRPr>
                  <a:latin typeface="OPPOSans B" panose="00020600040101010101" pitchFamily="18" charset="-122"/>
                  <a:ea typeface="OPPOSans B" panose="00020600040101010101" pitchFamily="18" charset="-122"/>
                  <a:cs typeface="OPPOSans B" panose="00020600040101010101" pitchFamily="18" charset="-122"/>
                </a:defRPr>
              </a:lvl1pPr>
              <a:lvl2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charset="0"/>
                  <a:ea typeface="宋体" pitchFamily="2" charset="-122"/>
                </a:defRPr>
              </a:lvl9pPr>
            </a:lstStyle>
            <a:p>
              <a:pPr algn="ctr"/>
              <a:r>
                <a:rPr lang="zh-CN" altLang="en-US" sz="4000" dirty="0">
                  <a:solidFill>
                    <a:srgbClr val="C00000"/>
                  </a:solidFill>
                  <a:latin typeface="思源黑体 CN Heavy" panose="020B0A00000000000000" pitchFamily="34" charset="-122"/>
                  <a:ea typeface="思源黑体 CN Heavy" panose="020B0A00000000000000" pitchFamily="34" charset="-122"/>
                  <a:cs typeface="阿里巴巴普惠体 Heavy" panose="00020600040101010101" pitchFamily="18" charset="-122"/>
                </a:rPr>
                <a:t>解决方案</a:t>
              </a:r>
              <a:endParaRPr lang="en-US" altLang="zh-CN" sz="4000" dirty="0">
                <a:solidFill>
                  <a:srgbClr val="C00000"/>
                </a:solidFill>
                <a:latin typeface="思源黑体 CN Heavy" panose="020B0A00000000000000" pitchFamily="34" charset="-122"/>
                <a:ea typeface="思源黑体 CN Heavy" panose="020B0A00000000000000" pitchFamily="34" charset="-122"/>
                <a:cs typeface="阿里巴巴普惠体 Heavy" panose="00020600040101010101" pitchFamily="18" charset="-122"/>
              </a:endParaRPr>
            </a:p>
          </p:txBody>
        </p:sp>
      </p:grpSp>
      <p:grpSp>
        <p:nvGrpSpPr>
          <p:cNvPr id="17" name="组合 16">
            <a:extLst>
              <a:ext uri="{FF2B5EF4-FFF2-40B4-BE49-F238E27FC236}">
                <a16:creationId xmlns:a16="http://schemas.microsoft.com/office/drawing/2014/main" id="{17A2FC2B-2FC5-8424-38A3-2C37EC31DC2C}"/>
              </a:ext>
            </a:extLst>
          </p:cNvPr>
          <p:cNvGrpSpPr/>
          <p:nvPr/>
        </p:nvGrpSpPr>
        <p:grpSpPr>
          <a:xfrm>
            <a:off x="866556" y="1617643"/>
            <a:ext cx="10420680" cy="1348488"/>
            <a:chOff x="885660" y="1894876"/>
            <a:chExt cx="10420680" cy="1348488"/>
          </a:xfrm>
        </p:grpSpPr>
        <p:sp>
          <p:nvSpPr>
            <p:cNvPr id="2" name="Rectangle 6">
              <a:extLst>
                <a:ext uri="{FF2B5EF4-FFF2-40B4-BE49-F238E27FC236}">
                  <a16:creationId xmlns:a16="http://schemas.microsoft.com/office/drawing/2014/main" id="{AC1B9DBD-62B4-DFCD-E04D-5552EB3040C2}"/>
                </a:ext>
              </a:extLst>
            </p:cNvPr>
            <p:cNvSpPr/>
            <p:nvPr/>
          </p:nvSpPr>
          <p:spPr>
            <a:xfrm>
              <a:off x="1358323" y="1894876"/>
              <a:ext cx="4438364" cy="387799"/>
            </a:xfrm>
            <a:prstGeom prst="rect">
              <a:avLst/>
            </a:prstGeom>
            <a:effectLst/>
          </p:spPr>
          <p:txBody>
            <a:bodyPr wrap="square" lIns="54864" tIns="27432" rIns="54864" bIns="27432">
              <a:spAutoFit/>
            </a:bodyPr>
            <a:lstStyle/>
            <a:p>
              <a:r>
                <a:rPr lang="zh-CN" altLang="en-US" sz="3240" b="1" spc="600" baseline="-25000" dirty="0">
                  <a:latin typeface="+mj-ea"/>
                  <a:ea typeface="+mj-ea"/>
                  <a:cs typeface="Playfair Display SC" charset="0"/>
                </a:rPr>
                <a:t>方案一</a:t>
              </a:r>
              <a:endParaRPr lang="en-US" sz="3240" b="1" spc="600" baseline="-25000" dirty="0">
                <a:latin typeface="+mj-ea"/>
                <a:ea typeface="+mj-ea"/>
                <a:cs typeface="Playfair Display SC" charset="0"/>
              </a:endParaRPr>
            </a:p>
          </p:txBody>
        </p:sp>
        <p:sp>
          <p:nvSpPr>
            <p:cNvPr id="4" name="TextBox 5">
              <a:extLst>
                <a:ext uri="{FF2B5EF4-FFF2-40B4-BE49-F238E27FC236}">
                  <a16:creationId xmlns:a16="http://schemas.microsoft.com/office/drawing/2014/main" id="{7828F977-4620-9AD5-D94C-16698E0A4D99}"/>
                </a:ext>
              </a:extLst>
            </p:cNvPr>
            <p:cNvSpPr txBox="1"/>
            <p:nvPr/>
          </p:nvSpPr>
          <p:spPr>
            <a:xfrm>
              <a:off x="1358323" y="2399992"/>
              <a:ext cx="9948017" cy="843372"/>
            </a:xfrm>
            <a:prstGeom prst="rect">
              <a:avLst/>
            </a:prstGeom>
            <a:noFill/>
            <a:effectLst/>
          </p:spPr>
          <p:txBody>
            <a:bodyPr wrap="square" lIns="54864" tIns="27432" rIns="54864" bIns="27432" rtlCol="0">
              <a:spAutoFit/>
            </a:bodyPr>
            <a:lstStyle/>
            <a:p>
              <a:pPr>
                <a:lnSpc>
                  <a:spcPct val="150000"/>
                </a:lnSpc>
              </a:pPr>
              <a:r>
                <a:rPr lang="zh-CN" altLang="en-US" sz="1800" dirty="0">
                  <a:solidFill>
                    <a:schemeClr val="bg1">
                      <a:lumMod val="50000"/>
                    </a:schemeClr>
                  </a:solidFill>
                  <a:latin typeface="+mn-ea"/>
                </a:rPr>
                <a:t>请输入你的文字请输入你的文字请输入你的文字请输入你的文字请输入你的文字请输入你的文字请输入你的文字请输入你的文字请输入你</a:t>
              </a:r>
              <a:endParaRPr lang="en-US" altLang="zh-CN" sz="1800" dirty="0">
                <a:solidFill>
                  <a:schemeClr val="bg1">
                    <a:lumMod val="50000"/>
                  </a:schemeClr>
                </a:solidFill>
                <a:latin typeface="+mn-ea"/>
              </a:endParaRPr>
            </a:p>
          </p:txBody>
        </p:sp>
        <p:sp>
          <p:nvSpPr>
            <p:cNvPr id="10" name="Shape 2539">
              <a:extLst>
                <a:ext uri="{FF2B5EF4-FFF2-40B4-BE49-F238E27FC236}">
                  <a16:creationId xmlns:a16="http://schemas.microsoft.com/office/drawing/2014/main" id="{7634E6F4-D9D2-A290-3C64-C5F1929A16AC}"/>
                </a:ext>
              </a:extLst>
            </p:cNvPr>
            <p:cNvSpPr/>
            <p:nvPr>
              <p:custDataLst>
                <p:tags r:id="rId3"/>
              </p:custDataLst>
            </p:nvPr>
          </p:nvSpPr>
          <p:spPr>
            <a:xfrm>
              <a:off x="885660" y="2072759"/>
              <a:ext cx="281881" cy="228541"/>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a:effectLst/>
          </p:spPr>
          <p:txBody>
            <a:bodyPr lIns="22854" tIns="22854" rIns="22854" bIns="22854"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80" dirty="0">
                <a:effectLst>
                  <a:outerShdw blurRad="22860" dist="7620" dir="5400000" rotWithShape="0">
                    <a:srgbClr val="000000">
                      <a:alpha val="50000"/>
                    </a:srgbClr>
                  </a:outerShdw>
                </a:effectLst>
                <a:latin typeface="思源黑体 CN Normal" panose="020B0400000000000000" pitchFamily="34" charset="-122"/>
                <a:ea typeface="思源黑体 CN Normal" panose="020B0400000000000000" pitchFamily="34" charset="-122"/>
              </a:endParaRPr>
            </a:p>
          </p:txBody>
        </p:sp>
      </p:grpSp>
      <p:grpSp>
        <p:nvGrpSpPr>
          <p:cNvPr id="19" name="组合 18">
            <a:extLst>
              <a:ext uri="{FF2B5EF4-FFF2-40B4-BE49-F238E27FC236}">
                <a16:creationId xmlns:a16="http://schemas.microsoft.com/office/drawing/2014/main" id="{A3097592-7606-80A5-AF0E-6E8959E1157C}"/>
              </a:ext>
            </a:extLst>
          </p:cNvPr>
          <p:cNvGrpSpPr/>
          <p:nvPr/>
        </p:nvGrpSpPr>
        <p:grpSpPr>
          <a:xfrm>
            <a:off x="866556" y="3176607"/>
            <a:ext cx="10420680" cy="1348487"/>
            <a:chOff x="885660" y="3301246"/>
            <a:chExt cx="10420680" cy="1348487"/>
          </a:xfrm>
        </p:grpSpPr>
        <p:sp>
          <p:nvSpPr>
            <p:cNvPr id="3" name="Rectangle 8">
              <a:extLst>
                <a:ext uri="{FF2B5EF4-FFF2-40B4-BE49-F238E27FC236}">
                  <a16:creationId xmlns:a16="http://schemas.microsoft.com/office/drawing/2014/main" id="{E5DDE6DA-58D1-8F61-F905-EA8AEBED85CA}"/>
                </a:ext>
              </a:extLst>
            </p:cNvPr>
            <p:cNvSpPr/>
            <p:nvPr/>
          </p:nvSpPr>
          <p:spPr>
            <a:xfrm>
              <a:off x="1358323" y="3301246"/>
              <a:ext cx="4538735" cy="387799"/>
            </a:xfrm>
            <a:prstGeom prst="rect">
              <a:avLst/>
            </a:prstGeom>
            <a:effectLst/>
          </p:spPr>
          <p:txBody>
            <a:bodyPr wrap="square" lIns="54864" tIns="27432" rIns="54864" bIns="27432">
              <a:spAutoFit/>
            </a:bodyPr>
            <a:lstStyle/>
            <a:p>
              <a:r>
                <a:rPr lang="zh-CN" altLang="en-US" sz="3240" b="1" spc="600" baseline="-25000" dirty="0">
                  <a:latin typeface="+mj-ea"/>
                  <a:ea typeface="+mj-ea"/>
                </a:rPr>
                <a:t>方案二</a:t>
              </a:r>
              <a:endParaRPr lang="en-US" altLang="zh-CN" sz="3240" b="1" spc="600" baseline="-25000" dirty="0">
                <a:latin typeface="+mj-ea"/>
                <a:ea typeface="+mj-ea"/>
              </a:endParaRPr>
            </a:p>
          </p:txBody>
        </p:sp>
        <p:sp>
          <p:nvSpPr>
            <p:cNvPr id="7" name="TextBox 7">
              <a:extLst>
                <a:ext uri="{FF2B5EF4-FFF2-40B4-BE49-F238E27FC236}">
                  <a16:creationId xmlns:a16="http://schemas.microsoft.com/office/drawing/2014/main" id="{C2D0F41A-4BD5-54A0-3B76-A1C165B8EDAD}"/>
                </a:ext>
              </a:extLst>
            </p:cNvPr>
            <p:cNvSpPr txBox="1"/>
            <p:nvPr/>
          </p:nvSpPr>
          <p:spPr>
            <a:xfrm>
              <a:off x="1358323" y="3806361"/>
              <a:ext cx="9948017" cy="843372"/>
            </a:xfrm>
            <a:prstGeom prst="rect">
              <a:avLst/>
            </a:prstGeom>
            <a:noFill/>
            <a:effectLst/>
          </p:spPr>
          <p:txBody>
            <a:bodyPr wrap="square" lIns="54864" tIns="27432" rIns="54864" bIns="27432" rtlCol="0">
              <a:spAutoFit/>
            </a:bodyPr>
            <a:lstStyle/>
            <a:p>
              <a:pPr>
                <a:lnSpc>
                  <a:spcPct val="150000"/>
                </a:lnSpc>
              </a:pPr>
              <a:r>
                <a:rPr lang="zh-CN" altLang="en-US" sz="1800" dirty="0">
                  <a:solidFill>
                    <a:schemeClr val="bg1">
                      <a:lumMod val="50000"/>
                    </a:schemeClr>
                  </a:solidFill>
                  <a:latin typeface="+mn-ea"/>
                </a:rPr>
                <a:t>请输入你的文字请输入你的文字请输入你的文字请输入你的文字请输入你的文字请输入你的文字请输入你的文字请输入你的文字请输入你</a:t>
              </a:r>
              <a:endParaRPr lang="en-US" altLang="zh-CN" sz="1800" dirty="0">
                <a:solidFill>
                  <a:schemeClr val="bg1">
                    <a:lumMod val="50000"/>
                  </a:schemeClr>
                </a:solidFill>
                <a:latin typeface="+mn-ea"/>
              </a:endParaRPr>
            </a:p>
          </p:txBody>
        </p:sp>
        <p:sp>
          <p:nvSpPr>
            <p:cNvPr id="11" name="Shape 2539">
              <a:extLst>
                <a:ext uri="{FF2B5EF4-FFF2-40B4-BE49-F238E27FC236}">
                  <a16:creationId xmlns:a16="http://schemas.microsoft.com/office/drawing/2014/main" id="{85B5D08C-6535-7D12-E528-65145093A069}"/>
                </a:ext>
              </a:extLst>
            </p:cNvPr>
            <p:cNvSpPr/>
            <p:nvPr>
              <p:custDataLst>
                <p:tags r:id="rId2"/>
              </p:custDataLst>
            </p:nvPr>
          </p:nvSpPr>
          <p:spPr>
            <a:xfrm>
              <a:off x="885660" y="3479128"/>
              <a:ext cx="281881" cy="228541"/>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a:effectLst/>
          </p:spPr>
          <p:txBody>
            <a:bodyPr lIns="22854" tIns="22854" rIns="22854" bIns="22854"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80" dirty="0">
                <a:effectLst>
                  <a:outerShdw blurRad="22860" dist="7620" dir="5400000" rotWithShape="0">
                    <a:srgbClr val="000000">
                      <a:alpha val="50000"/>
                    </a:srgbClr>
                  </a:outerShdw>
                </a:effectLst>
                <a:latin typeface="思源黑体 CN Normal" panose="020B0400000000000000" pitchFamily="34" charset="-122"/>
                <a:ea typeface="思源黑体 CN Normal" panose="020B0400000000000000" pitchFamily="34" charset="-122"/>
              </a:endParaRPr>
            </a:p>
          </p:txBody>
        </p:sp>
      </p:grpSp>
      <p:grpSp>
        <p:nvGrpSpPr>
          <p:cNvPr id="16" name="组合 15">
            <a:extLst>
              <a:ext uri="{FF2B5EF4-FFF2-40B4-BE49-F238E27FC236}">
                <a16:creationId xmlns:a16="http://schemas.microsoft.com/office/drawing/2014/main" id="{F1785342-38FC-E6D8-01C6-73B1E24B0AAF}"/>
              </a:ext>
            </a:extLst>
          </p:cNvPr>
          <p:cNvGrpSpPr/>
          <p:nvPr/>
        </p:nvGrpSpPr>
        <p:grpSpPr>
          <a:xfrm>
            <a:off x="866556" y="4735569"/>
            <a:ext cx="10420680" cy="1348488"/>
            <a:chOff x="885660" y="4707616"/>
            <a:chExt cx="10420680" cy="1348488"/>
          </a:xfrm>
        </p:grpSpPr>
        <p:sp>
          <p:nvSpPr>
            <p:cNvPr id="8" name="TextBox 9">
              <a:extLst>
                <a:ext uri="{FF2B5EF4-FFF2-40B4-BE49-F238E27FC236}">
                  <a16:creationId xmlns:a16="http://schemas.microsoft.com/office/drawing/2014/main" id="{3C05AC89-5C79-CD67-AF1D-C584915EBB5C}"/>
                </a:ext>
              </a:extLst>
            </p:cNvPr>
            <p:cNvSpPr txBox="1"/>
            <p:nvPr/>
          </p:nvSpPr>
          <p:spPr>
            <a:xfrm>
              <a:off x="1358323" y="5212732"/>
              <a:ext cx="9948017" cy="843372"/>
            </a:xfrm>
            <a:prstGeom prst="rect">
              <a:avLst/>
            </a:prstGeom>
            <a:noFill/>
            <a:effectLst/>
          </p:spPr>
          <p:txBody>
            <a:bodyPr wrap="square" lIns="54864" tIns="27432" rIns="54864" bIns="27432" rtlCol="0">
              <a:spAutoFit/>
            </a:bodyPr>
            <a:lstStyle/>
            <a:p>
              <a:pPr>
                <a:lnSpc>
                  <a:spcPct val="150000"/>
                </a:lnSpc>
              </a:pPr>
              <a:r>
                <a:rPr lang="zh-CN" altLang="en-US" sz="1800" dirty="0">
                  <a:solidFill>
                    <a:schemeClr val="bg1">
                      <a:lumMod val="50000"/>
                    </a:schemeClr>
                  </a:solidFill>
                  <a:latin typeface="+mn-ea"/>
                </a:rPr>
                <a:t>请输入你的文字请输入你的文字请输入你的文字请输入你的文字请输入你的文字请输入你的文字请输入你的文字请输入你的文字请输入你</a:t>
              </a:r>
              <a:endParaRPr lang="en-US" altLang="zh-CN" sz="1800" dirty="0">
                <a:solidFill>
                  <a:schemeClr val="bg1">
                    <a:lumMod val="50000"/>
                  </a:schemeClr>
                </a:solidFill>
                <a:latin typeface="+mn-ea"/>
              </a:endParaRPr>
            </a:p>
          </p:txBody>
        </p:sp>
        <p:sp>
          <p:nvSpPr>
            <p:cNvPr id="9" name="Rectangle 10">
              <a:extLst>
                <a:ext uri="{FF2B5EF4-FFF2-40B4-BE49-F238E27FC236}">
                  <a16:creationId xmlns:a16="http://schemas.microsoft.com/office/drawing/2014/main" id="{ED916782-7685-3B0F-1172-1E0CEDED6103}"/>
                </a:ext>
              </a:extLst>
            </p:cNvPr>
            <p:cNvSpPr/>
            <p:nvPr/>
          </p:nvSpPr>
          <p:spPr>
            <a:xfrm>
              <a:off x="1358323" y="4707616"/>
              <a:ext cx="5845217" cy="387799"/>
            </a:xfrm>
            <a:prstGeom prst="rect">
              <a:avLst/>
            </a:prstGeom>
            <a:effectLst/>
          </p:spPr>
          <p:txBody>
            <a:bodyPr wrap="square" lIns="54864" tIns="27432" rIns="54864" bIns="27432">
              <a:spAutoFit/>
            </a:bodyPr>
            <a:lstStyle/>
            <a:p>
              <a:r>
                <a:rPr lang="zh-CN" altLang="en-US" sz="3240" b="1" spc="600" baseline="-25000" dirty="0">
                  <a:latin typeface="+mj-ea"/>
                  <a:ea typeface="+mj-ea"/>
                </a:rPr>
                <a:t>方案三</a:t>
              </a:r>
              <a:endParaRPr lang="en-US" altLang="zh-CN" sz="3240" b="1" spc="600" baseline="-25000" dirty="0">
                <a:latin typeface="+mj-ea"/>
                <a:ea typeface="+mj-ea"/>
              </a:endParaRPr>
            </a:p>
          </p:txBody>
        </p:sp>
        <p:sp>
          <p:nvSpPr>
            <p:cNvPr id="13" name="Shape 2539">
              <a:extLst>
                <a:ext uri="{FF2B5EF4-FFF2-40B4-BE49-F238E27FC236}">
                  <a16:creationId xmlns:a16="http://schemas.microsoft.com/office/drawing/2014/main" id="{CC7EDF29-1A52-3BD9-4181-3154684E4E12}"/>
                </a:ext>
              </a:extLst>
            </p:cNvPr>
            <p:cNvSpPr/>
            <p:nvPr>
              <p:custDataLst>
                <p:tags r:id="rId1"/>
              </p:custDataLst>
            </p:nvPr>
          </p:nvSpPr>
          <p:spPr>
            <a:xfrm>
              <a:off x="885660" y="4885497"/>
              <a:ext cx="281881" cy="228541"/>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a:effectLst/>
          </p:spPr>
          <p:txBody>
            <a:bodyPr lIns="22854" tIns="22854" rIns="22854" bIns="22854"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80" dirty="0">
                <a:effectLst>
                  <a:outerShdw blurRad="22860" dist="7620" dir="5400000" rotWithShape="0">
                    <a:srgbClr val="000000">
                      <a:alpha val="50000"/>
                    </a:srgbClr>
                  </a:outerShdw>
                </a:effectLst>
                <a:latin typeface="思源黑体 CN Normal" panose="020B0400000000000000" pitchFamily="34" charset="-122"/>
                <a:ea typeface="思源黑体 CN Normal" panose="020B0400000000000000" pitchFamily="34" charset="-122"/>
              </a:endParaRPr>
            </a:p>
          </p:txBody>
        </p:sp>
      </p:grpSp>
    </p:spTree>
    <p:extLst>
      <p:ext uri="{BB962C8B-B14F-4D97-AF65-F5344CB8AC3E}">
        <p14:creationId xmlns:p14="http://schemas.microsoft.com/office/powerpoint/2010/main" val="29391356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HADOWSIZE" val="100"/>
</p:tagLst>
</file>

<file path=ppt/tags/tag10.xml><?xml version="1.0" encoding="utf-8"?>
<p:tagLst xmlns:a="http://schemas.openxmlformats.org/drawingml/2006/main" xmlns:r="http://schemas.openxmlformats.org/officeDocument/2006/relationships" xmlns:p="http://schemas.openxmlformats.org/presentationml/2006/main">
  <p:tag name="ADJUSTMENTS" val="24.23051"/>
</p:tagLst>
</file>

<file path=ppt/tags/tag11.xml><?xml version="1.0" encoding="utf-8"?>
<p:tagLst xmlns:a="http://schemas.openxmlformats.org/drawingml/2006/main" xmlns:r="http://schemas.openxmlformats.org/officeDocument/2006/relationships" xmlns:p="http://schemas.openxmlformats.org/presentationml/2006/main">
  <p:tag name="ADJUSTMENTS" val="24.23051"/>
</p:tagLst>
</file>

<file path=ppt/tags/tag12.xml><?xml version="1.0" encoding="utf-8"?>
<p:tagLst xmlns:a="http://schemas.openxmlformats.org/drawingml/2006/main" xmlns:r="http://schemas.openxmlformats.org/officeDocument/2006/relationships" xmlns:p="http://schemas.openxmlformats.org/presentationml/2006/main">
  <p:tag name="ADJUSTMENTS" val="24.23051"/>
</p:tagLst>
</file>

<file path=ppt/tags/tag13.xml><?xml version="1.0" encoding="utf-8"?>
<p:tagLst xmlns:a="http://schemas.openxmlformats.org/drawingml/2006/main" xmlns:r="http://schemas.openxmlformats.org/officeDocument/2006/relationships" xmlns:p="http://schemas.openxmlformats.org/presentationml/2006/main">
  <p:tag name="ADJUSTMENTS" val="24.23051"/>
</p:tagLst>
</file>

<file path=ppt/tags/tag2.xml><?xml version="1.0" encoding="utf-8"?>
<p:tagLst xmlns:a="http://schemas.openxmlformats.org/drawingml/2006/main" xmlns:r="http://schemas.openxmlformats.org/officeDocument/2006/relationships" xmlns:p="http://schemas.openxmlformats.org/presentationml/2006/main">
  <p:tag name="SHADOWSIZE" val="100"/>
</p:tagLst>
</file>

<file path=ppt/tags/tag3.xml><?xml version="1.0" encoding="utf-8"?>
<p:tagLst xmlns:a="http://schemas.openxmlformats.org/drawingml/2006/main" xmlns:r="http://schemas.openxmlformats.org/officeDocument/2006/relationships" xmlns:p="http://schemas.openxmlformats.org/presentationml/2006/main">
  <p:tag name="SHADOWSIZE" val="100"/>
</p:tagLst>
</file>

<file path=ppt/tags/tag4.xml><?xml version="1.0" encoding="utf-8"?>
<p:tagLst xmlns:a="http://schemas.openxmlformats.org/drawingml/2006/main" xmlns:r="http://schemas.openxmlformats.org/officeDocument/2006/relationships" xmlns:p="http://schemas.openxmlformats.org/presentationml/2006/main">
  <p:tag name="TEXTSHADOWSIZE" val="100"/>
</p:tagLst>
</file>

<file path=ppt/tags/tag5.xml><?xml version="1.0" encoding="utf-8"?>
<p:tagLst xmlns:a="http://schemas.openxmlformats.org/drawingml/2006/main" xmlns:r="http://schemas.openxmlformats.org/officeDocument/2006/relationships" xmlns:p="http://schemas.openxmlformats.org/presentationml/2006/main">
  <p:tag name="TEXTSHADOWSIZE" val="100"/>
</p:tagLst>
</file>

<file path=ppt/tags/tag6.xml><?xml version="1.0" encoding="utf-8"?>
<p:tagLst xmlns:a="http://schemas.openxmlformats.org/drawingml/2006/main" xmlns:r="http://schemas.openxmlformats.org/officeDocument/2006/relationships" xmlns:p="http://schemas.openxmlformats.org/presentationml/2006/main">
  <p:tag name="TEXTSHADOWSIZE" val="100"/>
</p:tagLst>
</file>

<file path=ppt/tags/tag7.xml><?xml version="1.0" encoding="utf-8"?>
<p:tagLst xmlns:a="http://schemas.openxmlformats.org/drawingml/2006/main" xmlns:r="http://schemas.openxmlformats.org/officeDocument/2006/relationships" xmlns:p="http://schemas.openxmlformats.org/presentationml/2006/main">
  <p:tag name="ADJUSTMENTS" val="24.23051"/>
</p:tagLst>
</file>

<file path=ppt/tags/tag8.xml><?xml version="1.0" encoding="utf-8"?>
<p:tagLst xmlns:a="http://schemas.openxmlformats.org/drawingml/2006/main" xmlns:r="http://schemas.openxmlformats.org/officeDocument/2006/relationships" xmlns:p="http://schemas.openxmlformats.org/presentationml/2006/main">
  <p:tag name="ADJUSTMENTS" val="24.23051"/>
</p:tagLst>
</file>

<file path=ppt/tags/tag9.xml><?xml version="1.0" encoding="utf-8"?>
<p:tagLst xmlns:a="http://schemas.openxmlformats.org/drawingml/2006/main" xmlns:r="http://schemas.openxmlformats.org/officeDocument/2006/relationships" xmlns:p="http://schemas.openxmlformats.org/presentationml/2006/main">
  <p:tag name="ADJUSTMENTS" val="24.23051"/>
</p:tagLst>
</file>

<file path=ppt/theme/theme1.xml><?xml version="1.0" encoding="utf-8"?>
<a:theme xmlns:a="http://schemas.openxmlformats.org/drawingml/2006/main" name="Office 主题​​">
  <a:themeElements>
    <a:clrScheme name="053">
      <a:dk1>
        <a:sysClr val="windowText" lastClr="000000"/>
      </a:dk1>
      <a:lt1>
        <a:sysClr val="window" lastClr="FFFFFF"/>
      </a:lt1>
      <a:dk2>
        <a:srgbClr val="44546A"/>
      </a:dk2>
      <a:lt2>
        <a:srgbClr val="E7E6E6"/>
      </a:lt2>
      <a:accent1>
        <a:srgbClr val="FF0000"/>
      </a:accent1>
      <a:accent2>
        <a:srgbClr val="ED7D31"/>
      </a:accent2>
      <a:accent3>
        <a:srgbClr val="A5A5A5"/>
      </a:accent3>
      <a:accent4>
        <a:srgbClr val="FFC000"/>
      </a:accent4>
      <a:accent5>
        <a:srgbClr val="5B9BD5"/>
      </a:accent5>
      <a:accent6>
        <a:srgbClr val="70AD47"/>
      </a:accent6>
      <a:hlink>
        <a:srgbClr val="0563C1"/>
      </a:hlink>
      <a:folHlink>
        <a:srgbClr val="FF0000"/>
      </a:folHlink>
    </a:clrScheme>
    <a:fontScheme name="思源黑黑">
      <a:majorFont>
        <a:latin typeface="思源黑体 CN Heavy"/>
        <a:ea typeface="思源黑体 CN Heavy"/>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923</TotalTime>
  <Words>1220</Words>
  <Application>Microsoft Office PowerPoint</Application>
  <PresentationFormat>宽屏</PresentationFormat>
  <Paragraphs>156</Paragraphs>
  <Slides>13</Slides>
  <Notes>13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汉仪雅酷黑 45W</vt:lpstr>
      <vt:lpstr>思源黑体 CN Normal</vt:lpstr>
      <vt:lpstr>OPPOSans H</vt:lpstr>
      <vt:lpstr>思源黑体 CN Heavy</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红黄清新弥散风商务通用ppt模板</dc:title>
  <dc:creator>Elly透明胶</dc:creator>
  <cp:keywords>P界达人</cp:keywords>
  <dc:description>www.51pptmoban.com</dc:description>
  <cp:lastModifiedBy>Power user</cp:lastModifiedBy>
  <cp:revision>64</cp:revision>
  <dcterms:created xsi:type="dcterms:W3CDTF">2022-05-12T07:05:15Z</dcterms:created>
  <dcterms:modified xsi:type="dcterms:W3CDTF">2023-01-30T12:03:11Z</dcterms:modified>
</cp:coreProperties>
</file>