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16"/>
  </p:notesMasterIdLst>
  <p:sldIdLst>
    <p:sldId id="466" r:id="rId3"/>
    <p:sldId id="461" r:id="rId4"/>
    <p:sldId id="462" r:id="rId5"/>
    <p:sldId id="460" r:id="rId6"/>
    <p:sldId id="459" r:id="rId7"/>
    <p:sldId id="463" r:id="rId8"/>
    <p:sldId id="464" r:id="rId9"/>
    <p:sldId id="465" r:id="rId10"/>
    <p:sldId id="467" r:id="rId11"/>
    <p:sldId id="468" r:id="rId12"/>
    <p:sldId id="1127" r:id="rId13"/>
    <p:sldId id="1126" r:id="rId14"/>
    <p:sldId id="112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ACE"/>
    <a:srgbClr val="062771"/>
    <a:srgbClr val="FFFFFF"/>
    <a:srgbClr val="0F53CA"/>
    <a:srgbClr val="1662DC"/>
    <a:srgbClr val="031E60"/>
    <a:srgbClr val="E6E6E6"/>
    <a:srgbClr val="F24778"/>
    <a:srgbClr val="FF757B"/>
    <a:srgbClr val="F04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571" autoAdjust="0"/>
  </p:normalViewPr>
  <p:slideViewPr>
    <p:cSldViewPr snapToGrid="0">
      <p:cViewPr>
        <p:scale>
          <a:sx n="75" d="100"/>
          <a:sy n="75" d="100"/>
        </p:scale>
        <p:origin x="1056" y="48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41121-AC74-4FB7-A28F-5A9BDB982FDC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DFC74-0668-4A70-AFC0-4C15EC5C1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79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DDFC74-0668-4A70-AFC0-4C15EC5C13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622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观众的免费图片">
            <a:extLst>
              <a:ext uri="{FF2B5EF4-FFF2-40B4-BE49-F238E27FC236}">
                <a16:creationId xmlns:a16="http://schemas.microsoft.com/office/drawing/2014/main" id="{306A2122-95E9-6293-3B5A-7FCF8A1D7E4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5AC7F04-A1B7-5B19-DD46-315A383E9D87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1000">
                <a:schemeClr val="accent1"/>
              </a:gs>
              <a:gs pos="72000">
                <a:srgbClr val="0D41A0">
                  <a:alpha val="64000"/>
                </a:srgbClr>
              </a:gs>
              <a:gs pos="100000">
                <a:schemeClr val="accent2">
                  <a:alpha val="28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DEFD2FC-85ED-9FA9-ED29-4CCC4A9A1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89820" y="390018"/>
            <a:ext cx="1559730" cy="535531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D658C24-4E21-4FE1-8C3C-C3B978C2B6D4}"/>
              </a:ext>
            </a:extLst>
          </p:cNvPr>
          <p:cNvSpPr/>
          <p:nvPr userDrawn="1"/>
        </p:nvSpPr>
        <p:spPr>
          <a:xfrm rot="10800000">
            <a:off x="2648535" y="3074670"/>
            <a:ext cx="5326380" cy="793548"/>
          </a:xfrm>
          <a:prstGeom prst="parallelogram">
            <a:avLst/>
          </a:prstGeom>
          <a:gradFill>
            <a:gsLst>
              <a:gs pos="100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5ADA4C7A-885B-88C5-8FEF-C52EA245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964" y="3628153"/>
            <a:ext cx="5787097" cy="48013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Live broadcast brand Scheme</a:t>
            </a:r>
            <a:endParaRPr lang="zh-CN" altLang="en-US" dirty="0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A8CE46F-452B-18F5-D92A-D1AACF62668E}"/>
              </a:ext>
            </a:extLst>
          </p:cNvPr>
          <p:cNvSpPr/>
          <p:nvPr userDrawn="1"/>
        </p:nvSpPr>
        <p:spPr>
          <a:xfrm rot="10800000">
            <a:off x="4080217" y="2140318"/>
            <a:ext cx="2842845" cy="295744"/>
          </a:xfrm>
          <a:prstGeom prst="parallelogram">
            <a:avLst/>
          </a:prstGeom>
          <a:gradFill>
            <a:gsLst>
              <a:gs pos="100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D2D9AD2E-ADE8-686D-F211-6568D1F631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1863" y="2339471"/>
            <a:ext cx="5791199" cy="1089529"/>
          </a:xfrm>
        </p:spPr>
        <p:txBody>
          <a:bodyPr wrap="square">
            <a:sp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直播品牌方案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415D6A6-5AB7-B1F4-AB6B-64A10E02310E}"/>
              </a:ext>
            </a:extLst>
          </p:cNvPr>
          <p:cNvSpPr/>
          <p:nvPr userDrawn="1"/>
        </p:nvSpPr>
        <p:spPr>
          <a:xfrm rot="10800000">
            <a:off x="940776" y="4245316"/>
            <a:ext cx="2842845" cy="135707"/>
          </a:xfrm>
          <a:prstGeom prst="parallelogram">
            <a:avLst/>
          </a:prstGeom>
          <a:gradFill>
            <a:gsLst>
              <a:gs pos="100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B88F2CF-5401-144B-46C6-E7662ADFC663}"/>
              </a:ext>
            </a:extLst>
          </p:cNvPr>
          <p:cNvSpPr/>
          <p:nvPr userDrawn="1"/>
        </p:nvSpPr>
        <p:spPr>
          <a:xfrm rot="10800000">
            <a:off x="4724396" y="4177462"/>
            <a:ext cx="2842845" cy="135707"/>
          </a:xfrm>
          <a:prstGeom prst="parallelogram">
            <a:avLst/>
          </a:prstGeom>
          <a:gradFill>
            <a:gsLst>
              <a:gs pos="1000">
                <a:schemeClr val="bg1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364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47" userDrawn="1">
          <p15:clr>
            <a:srgbClr val="FBAE40"/>
          </p15:clr>
        </p15:guide>
        <p15:guide id="4" pos="733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90B5501-9F06-9D63-60A6-60EC2D849946}"/>
              </a:ext>
            </a:extLst>
          </p:cNvPr>
          <p:cNvGrpSpPr/>
          <p:nvPr userDrawn="1"/>
        </p:nvGrpSpPr>
        <p:grpSpPr>
          <a:xfrm>
            <a:off x="699136" y="447184"/>
            <a:ext cx="333374" cy="411161"/>
            <a:chOff x="338133" y="293683"/>
            <a:chExt cx="333374" cy="41116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A771864D-6252-DB0D-1D11-E039CCD2E34F}"/>
                </a:ext>
              </a:extLst>
            </p:cNvPr>
            <p:cNvSpPr/>
            <p:nvPr/>
          </p:nvSpPr>
          <p:spPr>
            <a:xfrm rot="5400000">
              <a:off x="311145" y="354007"/>
              <a:ext cx="377825" cy="3238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B813B655-1BA0-A909-38DA-EBDFB097D98C}"/>
                </a:ext>
              </a:extLst>
            </p:cNvPr>
            <p:cNvSpPr/>
            <p:nvPr/>
          </p:nvSpPr>
          <p:spPr>
            <a:xfrm rot="5400000">
              <a:off x="365914" y="316701"/>
              <a:ext cx="328612" cy="28257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28DD12AA-AE5D-BAE5-ACD9-92A0BA51A9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1100" y="429367"/>
            <a:ext cx="2419350" cy="480131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1" name="文本占位符 16">
            <a:extLst>
              <a:ext uri="{FF2B5EF4-FFF2-40B4-BE49-F238E27FC236}">
                <a16:creationId xmlns:a16="http://schemas.microsoft.com/office/drawing/2014/main" id="{7924E1B3-67BF-418A-240E-1165E4F4D5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96244" y="349934"/>
            <a:ext cx="1944894" cy="535531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813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观众的免费图片">
            <a:extLst>
              <a:ext uri="{FF2B5EF4-FFF2-40B4-BE49-F238E27FC236}">
                <a16:creationId xmlns:a16="http://schemas.microsoft.com/office/drawing/2014/main" id="{1FA9C03E-5C5D-347F-F918-58AFB7C812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07" b="10408"/>
          <a:stretch/>
        </p:blipFill>
        <p:spPr bwMode="auto">
          <a:xfrm>
            <a:off x="2" y="0"/>
            <a:ext cx="12191998" cy="373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36BE050-0D78-9738-43F1-60BD48780D7B}"/>
              </a:ext>
            </a:extLst>
          </p:cNvPr>
          <p:cNvSpPr/>
          <p:nvPr userDrawn="1"/>
        </p:nvSpPr>
        <p:spPr>
          <a:xfrm>
            <a:off x="0" y="0"/>
            <a:ext cx="12191999" cy="3737610"/>
          </a:xfrm>
          <a:prstGeom prst="rect">
            <a:avLst/>
          </a:prstGeom>
          <a:gradFill>
            <a:gsLst>
              <a:gs pos="1000">
                <a:schemeClr val="accent1"/>
              </a:gs>
              <a:gs pos="72000">
                <a:srgbClr val="0D41A0">
                  <a:alpha val="52000"/>
                </a:srgbClr>
              </a:gs>
              <a:gs pos="100000">
                <a:schemeClr val="accent2">
                  <a:alpha val="9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401B8F-ECFD-C230-D03A-84DC4165564E}"/>
              </a:ext>
            </a:extLst>
          </p:cNvPr>
          <p:cNvGrpSpPr/>
          <p:nvPr userDrawn="1"/>
        </p:nvGrpSpPr>
        <p:grpSpPr>
          <a:xfrm>
            <a:off x="774337" y="2729060"/>
            <a:ext cx="1980100" cy="1980100"/>
            <a:chOff x="1560785" y="2933537"/>
            <a:chExt cx="1776503" cy="177650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77B038D-1F8E-791D-0F88-82EB78E31E44}"/>
                </a:ext>
              </a:extLst>
            </p:cNvPr>
            <p:cNvSpPr/>
            <p:nvPr/>
          </p:nvSpPr>
          <p:spPr>
            <a:xfrm>
              <a:off x="1710940" y="3083692"/>
              <a:ext cx="1476192" cy="1476192"/>
            </a:xfrm>
            <a:prstGeom prst="ellipse">
              <a:avLst/>
            </a:prstGeom>
            <a:gradFill flip="none" rotWithShape="1">
              <a:gsLst>
                <a:gs pos="23000">
                  <a:sysClr val="window" lastClr="FFFFFF"/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39800" dist="914400" dir="2700000" sx="92000" sy="92000" algn="tr" rotWithShape="0">
                <a:srgbClr val="1D78FA">
                  <a:alpha val="1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4767267-4878-C64D-D526-7E9F506DF0A5}"/>
                </a:ext>
              </a:extLst>
            </p:cNvPr>
            <p:cNvSpPr/>
            <p:nvPr/>
          </p:nvSpPr>
          <p:spPr>
            <a:xfrm>
              <a:off x="1560785" y="2933537"/>
              <a:ext cx="1776503" cy="1776503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7000">
                    <a:sysClr val="window" lastClr="FFFFFF">
                      <a:alpha val="0"/>
                    </a:sys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</a:gsLst>
                <a:lin ang="30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D59108-16B5-24F2-4F2C-9535EF56768E}"/>
              </a:ext>
            </a:extLst>
          </p:cNvPr>
          <p:cNvGrpSpPr/>
          <p:nvPr userDrawn="1"/>
        </p:nvGrpSpPr>
        <p:grpSpPr>
          <a:xfrm>
            <a:off x="3532789" y="2729060"/>
            <a:ext cx="1980100" cy="1980100"/>
            <a:chOff x="1560785" y="2933537"/>
            <a:chExt cx="1776503" cy="177650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72B1B95-11AA-F19F-CEDA-58A6136B4C0F}"/>
                </a:ext>
              </a:extLst>
            </p:cNvPr>
            <p:cNvSpPr/>
            <p:nvPr/>
          </p:nvSpPr>
          <p:spPr>
            <a:xfrm>
              <a:off x="1710940" y="3083692"/>
              <a:ext cx="1476192" cy="1476192"/>
            </a:xfrm>
            <a:prstGeom prst="ellipse">
              <a:avLst/>
            </a:prstGeom>
            <a:gradFill flip="none" rotWithShape="1">
              <a:gsLst>
                <a:gs pos="23000">
                  <a:sysClr val="window" lastClr="FFFFFF"/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39800" dist="914400" dir="2700000" sx="92000" sy="92000" algn="tr" rotWithShape="0">
                <a:srgbClr val="1D78FA">
                  <a:alpha val="1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DA6A4D7-30BC-091B-F1C9-240111E387A0}"/>
                </a:ext>
              </a:extLst>
            </p:cNvPr>
            <p:cNvSpPr/>
            <p:nvPr/>
          </p:nvSpPr>
          <p:spPr>
            <a:xfrm>
              <a:off x="1560785" y="2933537"/>
              <a:ext cx="1776503" cy="1776503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7000">
                    <a:sysClr val="window" lastClr="FFFFFF">
                      <a:alpha val="0"/>
                    </a:sys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</a:gsLst>
                <a:lin ang="30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A228FC-6922-816B-5E4A-855A8CF074D2}"/>
              </a:ext>
            </a:extLst>
          </p:cNvPr>
          <p:cNvGrpSpPr/>
          <p:nvPr userDrawn="1"/>
        </p:nvGrpSpPr>
        <p:grpSpPr>
          <a:xfrm>
            <a:off x="6485176" y="2729060"/>
            <a:ext cx="1980100" cy="1980100"/>
            <a:chOff x="1560785" y="2933537"/>
            <a:chExt cx="1776503" cy="177650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D38B22D-44A0-EA3C-DEEB-312507B67A22}"/>
                </a:ext>
              </a:extLst>
            </p:cNvPr>
            <p:cNvSpPr/>
            <p:nvPr/>
          </p:nvSpPr>
          <p:spPr>
            <a:xfrm>
              <a:off x="1710940" y="3083692"/>
              <a:ext cx="1476192" cy="1476192"/>
            </a:xfrm>
            <a:prstGeom prst="ellipse">
              <a:avLst/>
            </a:prstGeom>
            <a:gradFill flip="none" rotWithShape="1">
              <a:gsLst>
                <a:gs pos="23000">
                  <a:sysClr val="window" lastClr="FFFFFF"/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39800" dist="914400" dir="2700000" sx="92000" sy="92000" algn="tr" rotWithShape="0">
                <a:srgbClr val="1D78FA">
                  <a:alpha val="1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DDB7D8E-4157-032D-9933-3DD14F9224EA}"/>
                </a:ext>
              </a:extLst>
            </p:cNvPr>
            <p:cNvSpPr/>
            <p:nvPr/>
          </p:nvSpPr>
          <p:spPr>
            <a:xfrm>
              <a:off x="1560785" y="2933537"/>
              <a:ext cx="1776503" cy="1776503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7000">
                    <a:sysClr val="window" lastClr="FFFFFF">
                      <a:alpha val="0"/>
                    </a:sys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</a:gsLst>
                <a:lin ang="30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337805-2620-6EE5-B01C-8CABF666AFD2}"/>
              </a:ext>
            </a:extLst>
          </p:cNvPr>
          <p:cNvGrpSpPr/>
          <p:nvPr userDrawn="1"/>
        </p:nvGrpSpPr>
        <p:grpSpPr>
          <a:xfrm>
            <a:off x="9342603" y="2729060"/>
            <a:ext cx="1980100" cy="1980100"/>
            <a:chOff x="1560785" y="2933537"/>
            <a:chExt cx="1776503" cy="177650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942DD0E-7BF8-8A7C-65BF-CEAE0E21CA19}"/>
                </a:ext>
              </a:extLst>
            </p:cNvPr>
            <p:cNvSpPr/>
            <p:nvPr/>
          </p:nvSpPr>
          <p:spPr>
            <a:xfrm>
              <a:off x="1710940" y="3083692"/>
              <a:ext cx="1476192" cy="1476192"/>
            </a:xfrm>
            <a:prstGeom prst="ellipse">
              <a:avLst/>
            </a:prstGeom>
            <a:gradFill flip="none" rotWithShape="1">
              <a:gsLst>
                <a:gs pos="23000">
                  <a:sysClr val="window" lastClr="FFFFFF"/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39800" dist="914400" dir="2700000" sx="92000" sy="92000" algn="tr" rotWithShape="0">
                <a:srgbClr val="1D78FA">
                  <a:alpha val="1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43BC8E5-C32D-0C91-5B2A-FA6B848D21BA}"/>
                </a:ext>
              </a:extLst>
            </p:cNvPr>
            <p:cNvSpPr/>
            <p:nvPr/>
          </p:nvSpPr>
          <p:spPr>
            <a:xfrm>
              <a:off x="1560785" y="2933537"/>
              <a:ext cx="1776503" cy="1776503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7000">
                    <a:sysClr val="window" lastClr="FFFFFF">
                      <a:alpha val="0"/>
                    </a:sys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</a:gsLst>
                <a:lin ang="30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21" name="标题 9">
            <a:extLst>
              <a:ext uri="{FF2B5EF4-FFF2-40B4-BE49-F238E27FC236}">
                <a16:creationId xmlns:a16="http://schemas.microsoft.com/office/drawing/2014/main" id="{5F0E4748-A1B9-EE2E-FC3E-505146EC78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5949" y="692934"/>
            <a:ext cx="1980100" cy="923330"/>
          </a:xfrm>
        </p:spPr>
        <p:txBody>
          <a:bodyPr wrap="square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22" name="文本占位符 14">
            <a:extLst>
              <a:ext uri="{FF2B5EF4-FFF2-40B4-BE49-F238E27FC236}">
                <a16:creationId xmlns:a16="http://schemas.microsoft.com/office/drawing/2014/main" id="{1C8839D1-2F99-C41B-EBC5-09143491C5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5949" y="1616812"/>
            <a:ext cx="1980100" cy="701731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82E3FC10-6A02-16D3-0CFE-A2BA3C1AD3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7187" y="3386744"/>
            <a:ext cx="914400" cy="7017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B91C219E-9FB5-637C-4A17-F22799A4E8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65639" y="3429000"/>
            <a:ext cx="914400" cy="7017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文本占位符 23">
            <a:extLst>
              <a:ext uri="{FF2B5EF4-FFF2-40B4-BE49-F238E27FC236}">
                <a16:creationId xmlns:a16="http://schemas.microsoft.com/office/drawing/2014/main" id="{24FEC62B-F3EF-3139-F9C0-40740A6AEE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18026" y="3431983"/>
            <a:ext cx="914400" cy="7017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7" name="文本占位符 23">
            <a:extLst>
              <a:ext uri="{FF2B5EF4-FFF2-40B4-BE49-F238E27FC236}">
                <a16:creationId xmlns:a16="http://schemas.microsoft.com/office/drawing/2014/main" id="{192B5050-7D1D-5949-12AD-233C80BA82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75453" y="3437971"/>
            <a:ext cx="914400" cy="7017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8" name="文本占位符 23">
            <a:extLst>
              <a:ext uri="{FF2B5EF4-FFF2-40B4-BE49-F238E27FC236}">
                <a16:creationId xmlns:a16="http://schemas.microsoft.com/office/drawing/2014/main" id="{81579950-C705-DF0E-2EB7-56F687C82C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4337" y="5199480"/>
            <a:ext cx="1980100" cy="371448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sp>
        <p:nvSpPr>
          <p:cNvPr id="29" name="文本占位符 23">
            <a:extLst>
              <a:ext uri="{FF2B5EF4-FFF2-40B4-BE49-F238E27FC236}">
                <a16:creationId xmlns:a16="http://schemas.microsoft.com/office/drawing/2014/main" id="{F879663E-DFEA-D336-1E09-B5B7BF44A4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32789" y="5199480"/>
            <a:ext cx="1980100" cy="371448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sp>
        <p:nvSpPr>
          <p:cNvPr id="30" name="文本占位符 23">
            <a:extLst>
              <a:ext uri="{FF2B5EF4-FFF2-40B4-BE49-F238E27FC236}">
                <a16:creationId xmlns:a16="http://schemas.microsoft.com/office/drawing/2014/main" id="{4E1CBC79-0F5F-A14B-75E3-686BB7F511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5176" y="5199480"/>
            <a:ext cx="1980100" cy="371448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sp>
        <p:nvSpPr>
          <p:cNvPr id="31" name="文本占位符 23">
            <a:extLst>
              <a:ext uri="{FF2B5EF4-FFF2-40B4-BE49-F238E27FC236}">
                <a16:creationId xmlns:a16="http://schemas.microsoft.com/office/drawing/2014/main" id="{5011EA7D-A7F3-3160-1787-906FE37BC6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42603" y="5199480"/>
            <a:ext cx="1980100" cy="371448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0592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7B006325-2CBA-C2D7-D1DC-16F22A343CCC}"/>
              </a:ext>
            </a:extLst>
          </p:cNvPr>
          <p:cNvSpPr/>
          <p:nvPr userDrawn="1"/>
        </p:nvSpPr>
        <p:spPr>
          <a:xfrm>
            <a:off x="7562850" y="0"/>
            <a:ext cx="462915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FCC915F-E6A7-13AC-D540-23819505306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" r="396" b="23215"/>
          <a:stretch/>
        </p:blipFill>
        <p:spPr bwMode="auto">
          <a:xfrm>
            <a:off x="5293611" y="209725"/>
            <a:ext cx="5772216" cy="6648276"/>
          </a:xfrm>
          <a:prstGeom prst="rect">
            <a:avLst/>
          </a:prstGeom>
          <a:noFill/>
          <a:effectLst>
            <a:outerShdw blurRad="304800" dist="228600" algn="l" rotWithShape="0">
              <a:prstClr val="black">
                <a:alpha val="2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8B509D0-2FBB-0FB1-579A-C9A5C0DC1ADE}"/>
              </a:ext>
            </a:extLst>
          </p:cNvPr>
          <p:cNvCxnSpPr>
            <a:cxnSpLocks/>
          </p:cNvCxnSpPr>
          <p:nvPr userDrawn="1"/>
        </p:nvCxnSpPr>
        <p:spPr>
          <a:xfrm>
            <a:off x="874713" y="2743200"/>
            <a:ext cx="5463564" cy="0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40000"/>
                <a:lumOff val="60000"/>
                <a:alpha val="45000"/>
              </a:schemeClr>
            </a:solidFill>
            <a:prstDash val="solid"/>
            <a:miter lim="800000"/>
          </a:ln>
          <a:effectLst/>
        </p:spPr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A0A0F23-7DBE-7ABB-CC8D-82B3BD352CEA}"/>
              </a:ext>
            </a:extLst>
          </p:cNvPr>
          <p:cNvCxnSpPr>
            <a:cxnSpLocks/>
          </p:cNvCxnSpPr>
          <p:nvPr userDrawn="1"/>
        </p:nvCxnSpPr>
        <p:spPr>
          <a:xfrm>
            <a:off x="874713" y="2743200"/>
            <a:ext cx="1239837" cy="0"/>
          </a:xfrm>
          <a:prstGeom prst="line">
            <a:avLst/>
          </a:prstGeom>
          <a:noFill/>
          <a:ln w="28575" cap="rnd" cmpd="sng" algn="ctr">
            <a:solidFill>
              <a:schemeClr val="accent2"/>
            </a:solidFill>
            <a:prstDash val="solid"/>
            <a:miter lim="800000"/>
          </a:ln>
          <a:effectLst/>
        </p:spPr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id="{63227240-AB1E-1C44-2AEB-A6982A226BAC}"/>
              </a:ext>
            </a:extLst>
          </p:cNvPr>
          <p:cNvSpPr/>
          <p:nvPr userDrawn="1"/>
        </p:nvSpPr>
        <p:spPr>
          <a:xfrm>
            <a:off x="0" y="6200775"/>
            <a:ext cx="12192000" cy="66702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0" name="标题 9">
            <a:extLst>
              <a:ext uri="{FF2B5EF4-FFF2-40B4-BE49-F238E27FC236}">
                <a16:creationId xmlns:a16="http://schemas.microsoft.com/office/drawing/2014/main" id="{C1C6E38C-65C6-473D-3AE3-2F1BBAD592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4713" y="1484411"/>
            <a:ext cx="4154485" cy="1089529"/>
          </a:xfrm>
        </p:spPr>
        <p:txBody>
          <a:bodyPr wrap="square">
            <a:spAutoFit/>
          </a:bodyPr>
          <a:lstStyle>
            <a:lvl1pPr algn="l">
              <a:defRPr sz="72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章节序号</a:t>
            </a:r>
          </a:p>
        </p:txBody>
      </p:sp>
      <p:sp>
        <p:nvSpPr>
          <p:cNvPr id="62" name="文本占位符 16">
            <a:extLst>
              <a:ext uri="{FF2B5EF4-FFF2-40B4-BE49-F238E27FC236}">
                <a16:creationId xmlns:a16="http://schemas.microsoft.com/office/drawing/2014/main" id="{052B62D7-5E19-31FE-B27A-9710AA9376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4712" y="3035984"/>
            <a:ext cx="5034598" cy="929613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6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37203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949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11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4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333" userDrawn="1">
          <p15:clr>
            <a:srgbClr val="F26B43"/>
          </p15:clr>
        </p15:guide>
        <p15:guide id="4" pos="34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6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38C15B-5E69-6CA6-FF92-9891A53D1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543" y="2422547"/>
            <a:ext cx="5791199" cy="1089529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直播品牌方案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F0CD0C-85FD-0864-C042-8E73056A55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220" y="3713648"/>
            <a:ext cx="5787097" cy="480131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Live broadcast brand Scheme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EAD4FC-3334-9930-ABFE-4558E6C31E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LOGO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777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gaoding-1">
            <a:extLst>
              <a:ext uri="{FF2B5EF4-FFF2-40B4-BE49-F238E27FC236}">
                <a16:creationId xmlns:a16="http://schemas.microsoft.com/office/drawing/2014/main" id="{4E8CD568-79AB-C5FC-DECE-A8C2271FAA5B}"/>
              </a:ext>
            </a:extLst>
          </p:cNvPr>
          <p:cNvSpPr/>
          <p:nvPr/>
        </p:nvSpPr>
        <p:spPr>
          <a:xfrm>
            <a:off x="3600450" y="882987"/>
            <a:ext cx="5092026" cy="5092026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rgbClr val="795FE5">
                <a:alpha val="22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6" name="gaoding-5">
            <a:extLst>
              <a:ext uri="{FF2B5EF4-FFF2-40B4-BE49-F238E27FC236}">
                <a16:creationId xmlns:a16="http://schemas.microsoft.com/office/drawing/2014/main" id="{BF1E20E2-AE8C-3694-C2C9-1C4C49DD6898}"/>
              </a:ext>
            </a:extLst>
          </p:cNvPr>
          <p:cNvSpPr txBox="1"/>
          <p:nvPr/>
        </p:nvSpPr>
        <p:spPr>
          <a:xfrm>
            <a:off x="7521990" y="2522586"/>
            <a:ext cx="719704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营销技巧</a:t>
            </a:r>
          </a:p>
        </p:txBody>
      </p:sp>
      <p:sp>
        <p:nvSpPr>
          <p:cNvPr id="7" name="gaoding-8">
            <a:extLst>
              <a:ext uri="{FF2B5EF4-FFF2-40B4-BE49-F238E27FC236}">
                <a16:creationId xmlns:a16="http://schemas.microsoft.com/office/drawing/2014/main" id="{2E95BA90-57B1-9716-CFD1-BE7A9C74848E}"/>
              </a:ext>
            </a:extLst>
          </p:cNvPr>
          <p:cNvSpPr/>
          <p:nvPr/>
        </p:nvSpPr>
        <p:spPr>
          <a:xfrm>
            <a:off x="4295043" y="1625028"/>
            <a:ext cx="3639300" cy="3639300"/>
          </a:xfrm>
          <a:prstGeom prst="arc">
            <a:avLst>
              <a:gd name="adj1" fmla="val 13266327"/>
              <a:gd name="adj2" fmla="val 19243249"/>
            </a:avLst>
          </a:prstGeom>
          <a:noFill/>
          <a:ln w="6350" cap="flat" cmpd="sng" algn="ctr">
            <a:solidFill>
              <a:srgbClr val="1662DC"/>
            </a:solidFill>
            <a:prstDash val="solid"/>
            <a:miter lim="800000"/>
            <a:headEnd type="none"/>
            <a:tailEnd type="triangle"/>
          </a:ln>
          <a:effectLst/>
        </p:spPr>
        <p:txBody>
          <a:bodyPr lIns="0" tIns="0" rIns="0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8" name="gaoding-9">
            <a:extLst>
              <a:ext uri="{FF2B5EF4-FFF2-40B4-BE49-F238E27FC236}">
                <a16:creationId xmlns:a16="http://schemas.microsoft.com/office/drawing/2014/main" id="{E0DAA595-F5CF-FAB2-07D6-40CE3F459F33}"/>
              </a:ext>
            </a:extLst>
          </p:cNvPr>
          <p:cNvSpPr/>
          <p:nvPr/>
        </p:nvSpPr>
        <p:spPr>
          <a:xfrm>
            <a:off x="4295043" y="1625028"/>
            <a:ext cx="3639300" cy="3639300"/>
          </a:xfrm>
          <a:prstGeom prst="arc">
            <a:avLst>
              <a:gd name="adj1" fmla="val 92130"/>
              <a:gd name="adj2" fmla="val 4044905"/>
            </a:avLst>
          </a:prstGeom>
          <a:noFill/>
          <a:ln w="6350" cap="flat" cmpd="sng" algn="ctr">
            <a:solidFill>
              <a:srgbClr val="1662DC"/>
            </a:solidFill>
            <a:prstDash val="solid"/>
            <a:round/>
            <a:tailEnd type="triangle"/>
          </a:ln>
          <a:effectLst/>
        </p:spPr>
        <p:txBody>
          <a:bodyPr lIns="0" tIns="0" rIns="0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1" name="gaoding-10">
            <a:extLst>
              <a:ext uri="{FF2B5EF4-FFF2-40B4-BE49-F238E27FC236}">
                <a16:creationId xmlns:a16="http://schemas.microsoft.com/office/drawing/2014/main" id="{7BA8A300-B77D-31A0-268D-617C33039A17}"/>
              </a:ext>
            </a:extLst>
          </p:cNvPr>
          <p:cNvSpPr/>
          <p:nvPr/>
        </p:nvSpPr>
        <p:spPr>
          <a:xfrm>
            <a:off x="4295043" y="1625028"/>
            <a:ext cx="3639300" cy="3639300"/>
          </a:xfrm>
          <a:prstGeom prst="arc">
            <a:avLst>
              <a:gd name="adj1" fmla="val 6644652"/>
              <a:gd name="adj2" fmla="val 10636929"/>
            </a:avLst>
          </a:prstGeom>
          <a:noFill/>
          <a:ln w="6350" cap="flat" cmpd="sng" algn="ctr">
            <a:solidFill>
              <a:srgbClr val="1662DC"/>
            </a:solidFill>
            <a:prstDash val="solid"/>
            <a:miter lim="800000"/>
            <a:tailEnd type="triangle"/>
          </a:ln>
          <a:effectLst/>
        </p:spPr>
        <p:txBody>
          <a:bodyPr lIns="0" tIns="0" rIns="0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" name="gaoding-11">
            <a:extLst>
              <a:ext uri="{FF2B5EF4-FFF2-40B4-BE49-F238E27FC236}">
                <a16:creationId xmlns:a16="http://schemas.microsoft.com/office/drawing/2014/main" id="{C076A52E-E39A-FCF1-E942-1532B33D48EE}"/>
              </a:ext>
            </a:extLst>
          </p:cNvPr>
          <p:cNvSpPr/>
          <p:nvPr/>
        </p:nvSpPr>
        <p:spPr>
          <a:xfrm>
            <a:off x="4875467" y="2205452"/>
            <a:ext cx="2478452" cy="2478452"/>
          </a:xfrm>
          <a:prstGeom prst="arc">
            <a:avLst>
              <a:gd name="adj1" fmla="val 13266327"/>
              <a:gd name="adj2" fmla="val 10329617"/>
            </a:avLst>
          </a:prstGeom>
          <a:noFill/>
          <a:ln w="3175" cap="flat" cmpd="sng" algn="ctr">
            <a:solidFill>
              <a:srgbClr val="B8B8B8"/>
            </a:solidFill>
            <a:prstDash val="dash"/>
            <a:miter lim="800000"/>
            <a:headEnd type="none"/>
            <a:tailEnd type="triangle"/>
          </a:ln>
          <a:effectLst/>
        </p:spPr>
        <p:txBody>
          <a:bodyPr lIns="0" tIns="0" rIns="0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3" name="gaoding-27">
            <a:extLst>
              <a:ext uri="{FF2B5EF4-FFF2-40B4-BE49-F238E27FC236}">
                <a16:creationId xmlns:a16="http://schemas.microsoft.com/office/drawing/2014/main" id="{DF46EB2D-F44D-1359-EE17-BABAC01EFAB8}"/>
              </a:ext>
            </a:extLst>
          </p:cNvPr>
          <p:cNvSpPr txBox="1"/>
          <p:nvPr/>
        </p:nvSpPr>
        <p:spPr>
          <a:xfrm>
            <a:off x="5614556" y="2969838"/>
            <a:ext cx="1000274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0F53C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平台</a:t>
            </a:r>
            <a:endParaRPr lang="en-US" altLang="zh-CN" sz="3600" b="1" spc="300" dirty="0">
              <a:solidFill>
                <a:srgbClr val="0F53CA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  <a:p>
            <a:pPr algn="ctr"/>
            <a:r>
              <a:rPr lang="zh-CN" altLang="en-US" sz="3600" b="1" spc="300" dirty="0">
                <a:solidFill>
                  <a:srgbClr val="0F53C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流量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8F9CF8DD-63B8-5042-6C0B-C1DA8EBD15E6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5" t="13216" r="8096" b="21329"/>
          <a:stretch/>
        </p:blipFill>
        <p:spPr bwMode="auto">
          <a:xfrm>
            <a:off x="7402748" y="2484629"/>
            <a:ext cx="902678" cy="918377"/>
          </a:xfrm>
          <a:prstGeom prst="ellipse">
            <a:avLst/>
          </a:prstGeom>
          <a:noFill/>
          <a:ln w="63500">
            <a:solidFill>
              <a:srgbClr val="1662DC">
                <a:alpha val="5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7F9D7885-D3C6-1ABD-B9C0-84A445443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2" t="17538" r="27354" b="38153"/>
          <a:stretch/>
        </p:blipFill>
        <p:spPr bwMode="auto">
          <a:xfrm>
            <a:off x="5714627" y="4817523"/>
            <a:ext cx="885335" cy="879229"/>
          </a:xfrm>
          <a:prstGeom prst="ellipse">
            <a:avLst/>
          </a:prstGeom>
          <a:noFill/>
          <a:ln w="63500">
            <a:solidFill>
              <a:srgbClr val="1662DC">
                <a:alpha val="5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8E95C1-6DBC-A87A-1AD5-C344CE4ABAD4}"/>
              </a:ext>
            </a:extLst>
          </p:cNvPr>
          <p:cNvGrpSpPr>
            <a:grpSpLocks/>
          </p:cNvGrpSpPr>
          <p:nvPr/>
        </p:nvGrpSpPr>
        <p:grpSpPr>
          <a:xfrm>
            <a:off x="4120287" y="2437737"/>
            <a:ext cx="902678" cy="918377"/>
            <a:chOff x="2473569" y="-773723"/>
            <a:chExt cx="1301262" cy="130126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EA9A029-3903-0AF7-5910-FA2DA78838BE}"/>
                </a:ext>
              </a:extLst>
            </p:cNvPr>
            <p:cNvSpPr/>
            <p:nvPr/>
          </p:nvSpPr>
          <p:spPr>
            <a:xfrm>
              <a:off x="2473569" y="-773723"/>
              <a:ext cx="1301262" cy="1301262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rgbClr val="1662DC">
                  <a:alpha val="5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8" name="图片 2" descr="1">
              <a:extLst>
                <a:ext uri="{FF2B5EF4-FFF2-40B4-BE49-F238E27FC236}">
                  <a16:creationId xmlns:a16="http://schemas.microsoft.com/office/drawing/2014/main" id="{CB055D85-CF23-2071-7501-EBA09B7C6FB0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21366" y="-508365"/>
              <a:ext cx="795559" cy="79555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1944135-6B3E-8A7E-8CAC-99696510E394}"/>
              </a:ext>
            </a:extLst>
          </p:cNvPr>
          <p:cNvGrpSpPr/>
          <p:nvPr/>
        </p:nvGrpSpPr>
        <p:grpSpPr>
          <a:xfrm>
            <a:off x="670174" y="1893694"/>
            <a:ext cx="2842898" cy="1967333"/>
            <a:chOff x="805246" y="1564163"/>
            <a:chExt cx="2842898" cy="1967333"/>
          </a:xfrm>
        </p:grpSpPr>
        <p:sp>
          <p:nvSpPr>
            <p:cNvPr id="23" name="gaoding-14">
              <a:extLst>
                <a:ext uri="{FF2B5EF4-FFF2-40B4-BE49-F238E27FC236}">
                  <a16:creationId xmlns:a16="http://schemas.microsoft.com/office/drawing/2014/main" id="{04E64FFE-375E-8336-F13E-BCD62D29EA0D}"/>
                </a:ext>
              </a:extLst>
            </p:cNvPr>
            <p:cNvSpPr txBox="1"/>
            <p:nvPr/>
          </p:nvSpPr>
          <p:spPr>
            <a:xfrm>
              <a:off x="949370" y="1579562"/>
              <a:ext cx="406643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sp>
          <p:nvSpPr>
            <p:cNvPr id="24" name="gaoding-15">
              <a:extLst>
                <a:ext uri="{FF2B5EF4-FFF2-40B4-BE49-F238E27FC236}">
                  <a16:creationId xmlns:a16="http://schemas.microsoft.com/office/drawing/2014/main" id="{9FC3A7ED-ED30-E91F-424B-26A970E0141A}"/>
                </a:ext>
              </a:extLst>
            </p:cNvPr>
            <p:cNvSpPr txBox="1"/>
            <p:nvPr/>
          </p:nvSpPr>
          <p:spPr>
            <a:xfrm>
              <a:off x="805246" y="1564163"/>
              <a:ext cx="1101533" cy="2769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1662D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抖音</a:t>
              </a:r>
            </a:p>
          </p:txBody>
        </p:sp>
        <p:sp>
          <p:nvSpPr>
            <p:cNvPr id="26" name="gaoding-16">
              <a:extLst>
                <a:ext uri="{FF2B5EF4-FFF2-40B4-BE49-F238E27FC236}">
                  <a16:creationId xmlns:a16="http://schemas.microsoft.com/office/drawing/2014/main" id="{837E6F7D-F450-4876-EB32-E5348AC59444}"/>
                </a:ext>
              </a:extLst>
            </p:cNvPr>
            <p:cNvSpPr txBox="1"/>
            <p:nvPr/>
          </p:nvSpPr>
          <p:spPr>
            <a:xfrm>
              <a:off x="1012953" y="1979463"/>
              <a:ext cx="2523957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2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en-US" altLang="zh-CN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cxnSp>
          <p:nvCxnSpPr>
            <p:cNvPr id="29" name="gaoding-25">
              <a:extLst>
                <a:ext uri="{FF2B5EF4-FFF2-40B4-BE49-F238E27FC236}">
                  <a16:creationId xmlns:a16="http://schemas.microsoft.com/office/drawing/2014/main" id="{E9E579A8-4AEF-AAB3-CADC-EBC241AE903F}"/>
                </a:ext>
              </a:extLst>
            </p:cNvPr>
            <p:cNvCxnSpPr>
              <a:cxnSpLocks/>
            </p:cNvCxnSpPr>
            <p:nvPr/>
          </p:nvCxnSpPr>
          <p:spPr>
            <a:xfrm>
              <a:off x="901717" y="3531496"/>
              <a:ext cx="2746427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0DBA6D6-F324-8415-32D6-1C06D258D1F5}"/>
              </a:ext>
            </a:extLst>
          </p:cNvPr>
          <p:cNvGrpSpPr/>
          <p:nvPr/>
        </p:nvGrpSpPr>
        <p:grpSpPr>
          <a:xfrm>
            <a:off x="8673432" y="1867527"/>
            <a:ext cx="2842898" cy="1967333"/>
            <a:chOff x="805246" y="1564163"/>
            <a:chExt cx="2842898" cy="1967333"/>
          </a:xfrm>
        </p:grpSpPr>
        <p:sp>
          <p:nvSpPr>
            <p:cNvPr id="43" name="gaoding-14">
              <a:extLst>
                <a:ext uri="{FF2B5EF4-FFF2-40B4-BE49-F238E27FC236}">
                  <a16:creationId xmlns:a16="http://schemas.microsoft.com/office/drawing/2014/main" id="{CA2E74F9-08F3-DE83-6DE8-2D9D957D8F82}"/>
                </a:ext>
              </a:extLst>
            </p:cNvPr>
            <p:cNvSpPr txBox="1"/>
            <p:nvPr/>
          </p:nvSpPr>
          <p:spPr>
            <a:xfrm>
              <a:off x="949370" y="1579562"/>
              <a:ext cx="406643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sp>
          <p:nvSpPr>
            <p:cNvPr id="44" name="gaoding-15">
              <a:extLst>
                <a:ext uri="{FF2B5EF4-FFF2-40B4-BE49-F238E27FC236}">
                  <a16:creationId xmlns:a16="http://schemas.microsoft.com/office/drawing/2014/main" id="{10858D99-3530-9AED-8E44-34795C1DECD1}"/>
                </a:ext>
              </a:extLst>
            </p:cNvPr>
            <p:cNvSpPr txBox="1"/>
            <p:nvPr/>
          </p:nvSpPr>
          <p:spPr>
            <a:xfrm>
              <a:off x="805246" y="1564163"/>
              <a:ext cx="1101533" cy="2769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1662D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头条</a:t>
              </a:r>
            </a:p>
          </p:txBody>
        </p:sp>
        <p:sp>
          <p:nvSpPr>
            <p:cNvPr id="45" name="gaoding-16">
              <a:extLst>
                <a:ext uri="{FF2B5EF4-FFF2-40B4-BE49-F238E27FC236}">
                  <a16:creationId xmlns:a16="http://schemas.microsoft.com/office/drawing/2014/main" id="{2853E4C5-4F71-CFBD-2BE0-0DD9C8AEE54A}"/>
                </a:ext>
              </a:extLst>
            </p:cNvPr>
            <p:cNvSpPr txBox="1"/>
            <p:nvPr/>
          </p:nvSpPr>
          <p:spPr>
            <a:xfrm>
              <a:off x="1012953" y="1979463"/>
              <a:ext cx="2523957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2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en-US" altLang="zh-CN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cxnSp>
          <p:nvCxnSpPr>
            <p:cNvPr id="46" name="gaoding-25">
              <a:extLst>
                <a:ext uri="{FF2B5EF4-FFF2-40B4-BE49-F238E27FC236}">
                  <a16:creationId xmlns:a16="http://schemas.microsoft.com/office/drawing/2014/main" id="{102BC4CE-4189-D3B6-D6D7-EF63639F52EE}"/>
                </a:ext>
              </a:extLst>
            </p:cNvPr>
            <p:cNvCxnSpPr>
              <a:cxnSpLocks/>
            </p:cNvCxnSpPr>
            <p:nvPr/>
          </p:nvCxnSpPr>
          <p:spPr>
            <a:xfrm>
              <a:off x="901717" y="3531496"/>
              <a:ext cx="2746427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6F72F5-006C-E7FB-9D9F-ACB2E1E2EC8C}"/>
              </a:ext>
            </a:extLst>
          </p:cNvPr>
          <p:cNvGrpSpPr/>
          <p:nvPr/>
        </p:nvGrpSpPr>
        <p:grpSpPr>
          <a:xfrm>
            <a:off x="2516908" y="5347227"/>
            <a:ext cx="8930001" cy="1255572"/>
            <a:chOff x="805246" y="1564163"/>
            <a:chExt cx="8930001" cy="1255572"/>
          </a:xfrm>
        </p:grpSpPr>
        <p:sp>
          <p:nvSpPr>
            <p:cNvPr id="48" name="gaoding-14">
              <a:extLst>
                <a:ext uri="{FF2B5EF4-FFF2-40B4-BE49-F238E27FC236}">
                  <a16:creationId xmlns:a16="http://schemas.microsoft.com/office/drawing/2014/main" id="{6A4C704C-DE06-4E96-FEE5-9F6BB448F939}"/>
                </a:ext>
              </a:extLst>
            </p:cNvPr>
            <p:cNvSpPr txBox="1"/>
            <p:nvPr/>
          </p:nvSpPr>
          <p:spPr>
            <a:xfrm>
              <a:off x="949370" y="1579562"/>
              <a:ext cx="406643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sp>
          <p:nvSpPr>
            <p:cNvPr id="49" name="gaoding-15">
              <a:extLst>
                <a:ext uri="{FF2B5EF4-FFF2-40B4-BE49-F238E27FC236}">
                  <a16:creationId xmlns:a16="http://schemas.microsoft.com/office/drawing/2014/main" id="{A46221F5-74A1-8A16-62E9-8220C58859CB}"/>
                </a:ext>
              </a:extLst>
            </p:cNvPr>
            <p:cNvSpPr txBox="1"/>
            <p:nvPr/>
          </p:nvSpPr>
          <p:spPr>
            <a:xfrm>
              <a:off x="805246" y="1564163"/>
              <a:ext cx="1101533" cy="2769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1662DC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火山</a:t>
              </a:r>
            </a:p>
          </p:txBody>
        </p:sp>
        <p:sp>
          <p:nvSpPr>
            <p:cNvPr id="50" name="gaoding-16">
              <a:extLst>
                <a:ext uri="{FF2B5EF4-FFF2-40B4-BE49-F238E27FC236}">
                  <a16:creationId xmlns:a16="http://schemas.microsoft.com/office/drawing/2014/main" id="{E4266308-8C7E-DF23-3DC2-A1E25A02B4B7}"/>
                </a:ext>
              </a:extLst>
            </p:cNvPr>
            <p:cNvSpPr txBox="1"/>
            <p:nvPr/>
          </p:nvSpPr>
          <p:spPr>
            <a:xfrm>
              <a:off x="1012952" y="1979463"/>
              <a:ext cx="8722295" cy="840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2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en-US" altLang="zh-CN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cxnSp>
          <p:nvCxnSpPr>
            <p:cNvPr id="51" name="gaoding-25">
              <a:extLst>
                <a:ext uri="{FF2B5EF4-FFF2-40B4-BE49-F238E27FC236}">
                  <a16:creationId xmlns:a16="http://schemas.microsoft.com/office/drawing/2014/main" id="{53B8AA5A-AEC6-1875-8FA1-43AAF0B0A000}"/>
                </a:ext>
              </a:extLst>
            </p:cNvPr>
            <p:cNvCxnSpPr>
              <a:cxnSpLocks/>
            </p:cNvCxnSpPr>
            <p:nvPr/>
          </p:nvCxnSpPr>
          <p:spPr>
            <a:xfrm>
              <a:off x="949370" y="2617096"/>
              <a:ext cx="7412663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87893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38C15B-5E69-6CA6-FF92-9891A53D1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543" y="2422547"/>
            <a:ext cx="5791199" cy="1089529"/>
          </a:xfrm>
        </p:spPr>
        <p:txBody>
          <a:bodyPr/>
          <a:lstStyle/>
          <a:p>
            <a:pPr algn="l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THANKS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F0CD0C-85FD-0864-C042-8E73056A55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8220" y="3713648"/>
            <a:ext cx="5787097" cy="480131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Live broadcast brand Scheme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EAD4FC-3334-9930-ABFE-4558E6C31E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LOGO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817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199762" y="645815"/>
            <a:ext cx="166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农民弟弟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496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NONG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MIN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DIDI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500+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套作品交付经历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艾迪鹅认证设计师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99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专注科技、商务、党政类等作品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704829306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130D55-56CF-FF86-AB66-83D245331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234" y="672221"/>
            <a:ext cx="1880471" cy="188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3274204-6185-8600-3D53-1C25A19A3858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农民弟弟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429B9D-A3C0-4BA1-8422-A055FCC52E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93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2A3FEE-B1A1-431F-B3E5-578920041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5949" y="692934"/>
            <a:ext cx="1980100" cy="923330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925254-6333-3817-6D44-B88E60309F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Content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373049-9A24-1882-8296-FF1BA7E669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65C5B7F-099A-2C45-9E21-A193158B60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CA93E7C-2737-D051-5E80-88186223A3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4AB6A83-94FA-6324-57FC-D6836CE382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04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7D7F923-9ED3-5B7E-2A94-0559B78670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4337" y="5199480"/>
            <a:ext cx="1980100" cy="371448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C3DB687-9AB1-0E37-BDFA-B3EBE9215A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CE42EE9C-C3F1-30F4-7BFF-C7E42C9589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85176" y="5199480"/>
            <a:ext cx="1980100" cy="371448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8633C1F7-E6D9-D33A-9858-3CFB407340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342603" y="5199480"/>
            <a:ext cx="1980100" cy="371448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2509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296E2B-8697-5579-EDCE-E2432ABAB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1484411"/>
            <a:ext cx="4154485" cy="1089529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章节序号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9A08A0-02FC-0424-5A3E-3331470FCE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74712" y="3035984"/>
            <a:ext cx="5034598" cy="929613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58785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圆角矩形 15">
            <a:extLst>
              <a:ext uri="{FF2B5EF4-FFF2-40B4-BE49-F238E27FC236}">
                <a16:creationId xmlns:a16="http://schemas.microsoft.com/office/drawing/2014/main" id="{0B8706DE-9A40-2971-6C94-2674972FF8EF}"/>
              </a:ext>
            </a:extLst>
          </p:cNvPr>
          <p:cNvSpPr/>
          <p:nvPr/>
        </p:nvSpPr>
        <p:spPr>
          <a:xfrm>
            <a:off x="509505" y="1034075"/>
            <a:ext cx="11308708" cy="1886969"/>
          </a:xfrm>
          <a:prstGeom prst="roundRect">
            <a:avLst>
              <a:gd name="adj" fmla="val 5987"/>
            </a:avLst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7" name="圆角矩形 4">
            <a:extLst>
              <a:ext uri="{FF2B5EF4-FFF2-40B4-BE49-F238E27FC236}">
                <a16:creationId xmlns:a16="http://schemas.microsoft.com/office/drawing/2014/main" id="{E78A05F2-9789-7E02-08B6-CBCAD3BE52B9}"/>
              </a:ext>
            </a:extLst>
          </p:cNvPr>
          <p:cNvSpPr/>
          <p:nvPr/>
        </p:nvSpPr>
        <p:spPr>
          <a:xfrm>
            <a:off x="509505" y="2673066"/>
            <a:ext cx="11308707" cy="1886969"/>
          </a:xfrm>
          <a:prstGeom prst="roundRect">
            <a:avLst>
              <a:gd name="adj" fmla="val 5987"/>
            </a:avLst>
          </a:prstGeom>
          <a:gradFill>
            <a:gsLst>
              <a:gs pos="1000">
                <a:schemeClr val="accent1"/>
              </a:gs>
              <a:gs pos="505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圆角矩形 6">
            <a:extLst>
              <a:ext uri="{FF2B5EF4-FFF2-40B4-BE49-F238E27FC236}">
                <a16:creationId xmlns:a16="http://schemas.microsoft.com/office/drawing/2014/main" id="{7019706B-A122-D449-92AC-B5219622B8FA}"/>
              </a:ext>
            </a:extLst>
          </p:cNvPr>
          <p:cNvSpPr/>
          <p:nvPr/>
        </p:nvSpPr>
        <p:spPr>
          <a:xfrm>
            <a:off x="509505" y="4601512"/>
            <a:ext cx="11308708" cy="1886969"/>
          </a:xfrm>
          <a:prstGeom prst="roundRect">
            <a:avLst>
              <a:gd name="adj" fmla="val 5987"/>
            </a:avLst>
          </a:prstGeom>
          <a:solidFill>
            <a:schemeClr val="bg1"/>
          </a:solidFill>
          <a:ln>
            <a:noFill/>
          </a:ln>
          <a:effectLst>
            <a:outerShdw blurRad="635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DA76FF-15BE-3ECB-4FBB-4D8626FDF449}"/>
              </a:ext>
            </a:extLst>
          </p:cNvPr>
          <p:cNvSpPr txBox="1"/>
          <p:nvPr/>
        </p:nvSpPr>
        <p:spPr>
          <a:xfrm>
            <a:off x="866086" y="1346312"/>
            <a:ext cx="1224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">
                      <a:schemeClr val="accent1"/>
                    </a:gs>
                    <a:gs pos="50500">
                      <a:srgbClr val="0D41A0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01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B60F80-3588-1E2C-3686-1A580B79480A}"/>
              </a:ext>
            </a:extLst>
          </p:cNvPr>
          <p:cNvCxnSpPr>
            <a:cxnSpLocks/>
          </p:cNvCxnSpPr>
          <p:nvPr/>
        </p:nvCxnSpPr>
        <p:spPr>
          <a:xfrm>
            <a:off x="2266900" y="1388638"/>
            <a:ext cx="0" cy="108323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C11011C8-2A1C-16A3-487A-CB78AE0C655A}"/>
              </a:ext>
            </a:extLst>
          </p:cNvPr>
          <p:cNvSpPr txBox="1"/>
          <p:nvPr/>
        </p:nvSpPr>
        <p:spPr>
          <a:xfrm>
            <a:off x="2924990" y="1364164"/>
            <a:ext cx="7765633" cy="88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请输入您的内容，或复制内容后点击右键选择只保留文本来粘贴您的内容。请输入您的内容，或复制内容后点击右键选择只保留文本来粘贴您的内容。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9737EB8-27F9-FF2D-B4B1-6067DCDD6EBD}"/>
              </a:ext>
            </a:extLst>
          </p:cNvPr>
          <p:cNvSpPr txBox="1"/>
          <p:nvPr/>
        </p:nvSpPr>
        <p:spPr>
          <a:xfrm>
            <a:off x="851566" y="2941741"/>
            <a:ext cx="1224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02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6E9B0870-5C5C-4FB5-33B3-EDD2061215A2}"/>
              </a:ext>
            </a:extLst>
          </p:cNvPr>
          <p:cNvCxnSpPr>
            <a:cxnSpLocks/>
          </p:cNvCxnSpPr>
          <p:nvPr/>
        </p:nvCxnSpPr>
        <p:spPr>
          <a:xfrm>
            <a:off x="2252379" y="2984068"/>
            <a:ext cx="0" cy="10832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109C1A29-3170-8E5C-B918-66BC0EC98F65}"/>
              </a:ext>
            </a:extLst>
          </p:cNvPr>
          <p:cNvSpPr txBox="1"/>
          <p:nvPr/>
        </p:nvSpPr>
        <p:spPr>
          <a:xfrm>
            <a:off x="808003" y="4855666"/>
            <a:ext cx="1224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1000">
                      <a:schemeClr val="accent1"/>
                    </a:gs>
                    <a:gs pos="50500">
                      <a:srgbClr val="0D41A0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OPPOSans B"/>
                <a:ea typeface="+mj-lt"/>
              </a:defRPr>
            </a:lvl1pPr>
          </a:lstStyle>
          <a:p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03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8299D47-C65A-E9AD-E26B-7D28D105E06F}"/>
              </a:ext>
            </a:extLst>
          </p:cNvPr>
          <p:cNvCxnSpPr>
            <a:cxnSpLocks/>
          </p:cNvCxnSpPr>
          <p:nvPr/>
        </p:nvCxnSpPr>
        <p:spPr>
          <a:xfrm>
            <a:off x="2208817" y="4897993"/>
            <a:ext cx="0" cy="108323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3F09F713-433A-1883-D287-4A6173C49669}"/>
              </a:ext>
            </a:extLst>
          </p:cNvPr>
          <p:cNvSpPr txBox="1"/>
          <p:nvPr/>
        </p:nvSpPr>
        <p:spPr>
          <a:xfrm>
            <a:off x="8653394" y="5456521"/>
            <a:ext cx="4337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 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2AA2F6E-FFC6-3C34-F4E7-710E6504C75D}"/>
              </a:ext>
            </a:extLst>
          </p:cNvPr>
          <p:cNvSpPr txBox="1"/>
          <p:nvPr/>
        </p:nvSpPr>
        <p:spPr>
          <a:xfrm>
            <a:off x="2924990" y="3023354"/>
            <a:ext cx="7765633" cy="88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请输入您的内容，或复制内容后点击右键选择只保留文本来粘贴您的内容。请输入您的内容，或复制内容后点击右键选择只保留文本来粘贴您的内容。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4A1643C-6629-FCF6-EF9A-87145B885B0D}"/>
              </a:ext>
            </a:extLst>
          </p:cNvPr>
          <p:cNvSpPr txBox="1"/>
          <p:nvPr/>
        </p:nvSpPr>
        <p:spPr>
          <a:xfrm>
            <a:off x="2924990" y="4934167"/>
            <a:ext cx="7765633" cy="88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请输入您的内容，或复制内容后点击右键选择只保留文本来粘贴您的内容。请输入您的内容，或复制内容后点击右键选择只保留文本来粘贴您的内容。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3111042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5" name="图片 4" descr="7b0a20202020227069636672616d65646573223a20222670666d3832323036393631383026267370743134342626626474303026267764743235353026220a7d0a">
            <a:extLst>
              <a:ext uri="{FF2B5EF4-FFF2-40B4-BE49-F238E27FC236}">
                <a16:creationId xmlns:a16="http://schemas.microsoft.com/office/drawing/2014/main" id="{E386EDF5-9F42-8E8D-FC36-645BED28CB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58434" y="4199467"/>
            <a:ext cx="1699564" cy="1727200"/>
          </a:xfrm>
          <a:prstGeom prst="ellipse">
            <a:avLst/>
          </a:prstGeom>
          <a:ln w="98425">
            <a:solidFill>
              <a:schemeClr val="accent2">
                <a:alpha val="38000"/>
              </a:schemeClr>
            </a:solidFill>
          </a:ln>
        </p:spPr>
      </p:pic>
      <p:pic>
        <p:nvPicPr>
          <p:cNvPr id="6" name="图片 5" descr="7b0a20202020227069636672616d65646573223a20222670666d3832323036393631383026267370743134342626626474303026267764743235353026220a7d0a">
            <a:extLst>
              <a:ext uri="{FF2B5EF4-FFF2-40B4-BE49-F238E27FC236}">
                <a16:creationId xmlns:a16="http://schemas.microsoft.com/office/drawing/2014/main" id="{05786316-E4A5-0ADA-91B5-2101AB39DC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23007" y="2803334"/>
            <a:ext cx="2264386" cy="2514766"/>
          </a:xfrm>
          <a:prstGeom prst="ellipse">
            <a:avLst/>
          </a:prstGeom>
          <a:ln w="98425">
            <a:solidFill>
              <a:schemeClr val="accent2">
                <a:alpha val="38000"/>
              </a:schemeClr>
            </a:solidFill>
          </a:ln>
        </p:spPr>
      </p:pic>
      <p:pic>
        <p:nvPicPr>
          <p:cNvPr id="7" name="图片 6" descr="7b0a20202020227069636672616d65646573223a20222670666d3832323036393631383026267370743134342626626474303026267764743235353026220a7d0a">
            <a:extLst>
              <a:ext uri="{FF2B5EF4-FFF2-40B4-BE49-F238E27FC236}">
                <a16:creationId xmlns:a16="http://schemas.microsoft.com/office/drawing/2014/main" id="{B1743010-62D4-ABFF-B716-295727A6D3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780728" y="1200128"/>
            <a:ext cx="2050818" cy="2130931"/>
          </a:xfrm>
          <a:prstGeom prst="ellipse">
            <a:avLst/>
          </a:prstGeom>
          <a:ln w="98425">
            <a:solidFill>
              <a:schemeClr val="accent2">
                <a:alpha val="38000"/>
              </a:schemeClr>
            </a:solidFill>
          </a:ln>
        </p:spPr>
      </p:pic>
      <p:sp>
        <p:nvSpPr>
          <p:cNvPr id="8" name="弧形 1">
            <a:extLst>
              <a:ext uri="{FF2B5EF4-FFF2-40B4-BE49-F238E27FC236}">
                <a16:creationId xmlns:a16="http://schemas.microsoft.com/office/drawing/2014/main" id="{AEA87587-0E16-F18E-16CA-B6CC4CEFB8CF}"/>
              </a:ext>
            </a:extLst>
          </p:cNvPr>
          <p:cNvSpPr/>
          <p:nvPr/>
        </p:nvSpPr>
        <p:spPr>
          <a:xfrm>
            <a:off x="3934874" y="1243690"/>
            <a:ext cx="4798800" cy="4798800"/>
          </a:xfrm>
          <a:prstGeom prst="arc">
            <a:avLst/>
          </a:prstGeom>
          <a:noFill/>
          <a:ln w="34925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OPPOSans L" panose="00020600040101010101" pitchFamily="18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弧形 2">
            <a:extLst>
              <a:ext uri="{FF2B5EF4-FFF2-40B4-BE49-F238E27FC236}">
                <a16:creationId xmlns:a16="http://schemas.microsoft.com/office/drawing/2014/main" id="{CFA5A35D-F72E-C9D6-E855-02A52AF73095}"/>
              </a:ext>
            </a:extLst>
          </p:cNvPr>
          <p:cNvSpPr/>
          <p:nvPr/>
        </p:nvSpPr>
        <p:spPr>
          <a:xfrm rot="16200000">
            <a:off x="3934875" y="1243691"/>
            <a:ext cx="4798800" cy="4798800"/>
          </a:xfrm>
          <a:prstGeom prst="arc">
            <a:avLst/>
          </a:prstGeom>
          <a:noFill/>
          <a:ln w="34925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OPPOSans L" panose="00020600040101010101" pitchFamily="18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弧形 3">
            <a:extLst>
              <a:ext uri="{FF2B5EF4-FFF2-40B4-BE49-F238E27FC236}">
                <a16:creationId xmlns:a16="http://schemas.microsoft.com/office/drawing/2014/main" id="{C1E5E822-6692-4FFA-5CD9-C3AD251287BE}"/>
              </a:ext>
            </a:extLst>
          </p:cNvPr>
          <p:cNvSpPr/>
          <p:nvPr/>
        </p:nvSpPr>
        <p:spPr>
          <a:xfrm rot="10800000">
            <a:off x="3934874" y="1243691"/>
            <a:ext cx="4798800" cy="4798800"/>
          </a:xfrm>
          <a:prstGeom prst="arc">
            <a:avLst/>
          </a:prstGeom>
          <a:noFill/>
          <a:ln w="34925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OPPOSans L" panose="00020600040101010101" pitchFamily="18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弧形 4">
            <a:extLst>
              <a:ext uri="{FF2B5EF4-FFF2-40B4-BE49-F238E27FC236}">
                <a16:creationId xmlns:a16="http://schemas.microsoft.com/office/drawing/2014/main" id="{11DA2FB8-A7CB-8EFC-4380-BA7C2C0543FD}"/>
              </a:ext>
            </a:extLst>
          </p:cNvPr>
          <p:cNvSpPr/>
          <p:nvPr/>
        </p:nvSpPr>
        <p:spPr>
          <a:xfrm rot="5400000">
            <a:off x="3934874" y="1243690"/>
            <a:ext cx="4798800" cy="4798800"/>
          </a:xfrm>
          <a:prstGeom prst="arc">
            <a:avLst/>
          </a:prstGeom>
          <a:noFill/>
          <a:ln w="34925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OPPOSans L" panose="00020600040101010101" pitchFamily="18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73CC7DC-049B-8FE9-D972-2D16A84E00F9}"/>
              </a:ext>
            </a:extLst>
          </p:cNvPr>
          <p:cNvSpPr/>
          <p:nvPr/>
        </p:nvSpPr>
        <p:spPr>
          <a:xfrm>
            <a:off x="4233886" y="3031033"/>
            <a:ext cx="1378022" cy="2392865"/>
          </a:xfrm>
          <a:custGeom>
            <a:avLst/>
            <a:gdLst>
              <a:gd name="connsiteX0" fmla="*/ 98073 w 1378022"/>
              <a:gd name="connsiteY0" fmla="*/ 0 h 2392865"/>
              <a:gd name="connsiteX1" fmla="*/ 95637 w 1378022"/>
              <a:gd name="connsiteY1" fmla="*/ 7845 h 2392865"/>
              <a:gd name="connsiteX2" fmla="*/ 89033 w 1378022"/>
              <a:gd name="connsiteY2" fmla="*/ 73352 h 2392865"/>
              <a:gd name="connsiteX3" fmla="*/ 414074 w 1378022"/>
              <a:gd name="connsiteY3" fmla="*/ 398393 h 2392865"/>
              <a:gd name="connsiteX4" fmla="*/ 713572 w 1378022"/>
              <a:gd name="connsiteY4" fmla="*/ 199873 h 2392865"/>
              <a:gd name="connsiteX5" fmla="*/ 726580 w 1378022"/>
              <a:gd name="connsiteY5" fmla="*/ 157968 h 2392865"/>
              <a:gd name="connsiteX6" fmla="*/ 727545 w 1378022"/>
              <a:gd name="connsiteY6" fmla="*/ 158299 h 2392865"/>
              <a:gd name="connsiteX7" fmla="*/ 746674 w 1378022"/>
              <a:gd name="connsiteY7" fmla="*/ 111251 h 2392865"/>
              <a:gd name="connsiteX8" fmla="*/ 710404 w 1378022"/>
              <a:gd name="connsiteY8" fmla="*/ 211597 h 2392865"/>
              <a:gd name="connsiteX9" fmla="*/ 649999 w 1378022"/>
              <a:gd name="connsiteY9" fmla="*/ 690583 h 2392865"/>
              <a:gd name="connsiteX10" fmla="*/ 1230551 w 1378022"/>
              <a:gd name="connsiteY10" fmla="*/ 1795858 h 2392865"/>
              <a:gd name="connsiteX11" fmla="*/ 1229937 w 1378022"/>
              <a:gd name="connsiteY11" fmla="*/ 1796674 h 2392865"/>
              <a:gd name="connsiteX12" fmla="*/ 1265772 w 1378022"/>
              <a:gd name="connsiteY12" fmla="*/ 1821995 h 2392865"/>
              <a:gd name="connsiteX13" fmla="*/ 1362026 w 1378022"/>
              <a:gd name="connsiteY13" fmla="*/ 2168180 h 2392865"/>
              <a:gd name="connsiteX14" fmla="*/ 952451 w 1378022"/>
              <a:gd name="connsiteY14" fmla="*/ 2376869 h 2392865"/>
              <a:gd name="connsiteX15" fmla="*/ 892191 w 1378022"/>
              <a:gd name="connsiteY15" fmla="*/ 2350345 h 2392865"/>
              <a:gd name="connsiteX16" fmla="*/ 841024 w 1378022"/>
              <a:gd name="connsiteY16" fmla="*/ 2314192 h 2392865"/>
              <a:gd name="connsiteX17" fmla="*/ 840789 w 1378022"/>
              <a:gd name="connsiteY17" fmla="*/ 2314504 h 2392865"/>
              <a:gd name="connsiteX18" fmla="*/ 1769 w 1378022"/>
              <a:gd name="connsiteY18" fmla="*/ 717149 h 2392865"/>
              <a:gd name="connsiteX19" fmla="*/ 89068 w 1378022"/>
              <a:gd name="connsiteY19" fmla="*/ 24912 h 2392865"/>
              <a:gd name="connsiteX20" fmla="*/ 98073 w 1378022"/>
              <a:gd name="connsiteY20" fmla="*/ 0 h 239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8022" h="2392865">
                <a:moveTo>
                  <a:pt x="98073" y="0"/>
                </a:moveTo>
                <a:lnTo>
                  <a:pt x="95637" y="7845"/>
                </a:lnTo>
                <a:cubicBezTo>
                  <a:pt x="91307" y="29004"/>
                  <a:pt x="89033" y="50913"/>
                  <a:pt x="89033" y="73352"/>
                </a:cubicBezTo>
                <a:cubicBezTo>
                  <a:pt x="89033" y="252867"/>
                  <a:pt x="234559" y="398393"/>
                  <a:pt x="414074" y="398393"/>
                </a:cubicBezTo>
                <a:cubicBezTo>
                  <a:pt x="548711" y="398393"/>
                  <a:pt x="664228" y="316535"/>
                  <a:pt x="713572" y="199873"/>
                </a:cubicBezTo>
                <a:lnTo>
                  <a:pt x="726580" y="157968"/>
                </a:lnTo>
                <a:lnTo>
                  <a:pt x="727545" y="158299"/>
                </a:lnTo>
                <a:lnTo>
                  <a:pt x="746674" y="111251"/>
                </a:lnTo>
                <a:lnTo>
                  <a:pt x="710404" y="211597"/>
                </a:lnTo>
                <a:cubicBezTo>
                  <a:pt x="664290" y="365052"/>
                  <a:pt x="643285" y="526760"/>
                  <a:pt x="649999" y="690583"/>
                </a:cubicBezTo>
                <a:cubicBezTo>
                  <a:pt x="667902" y="1127446"/>
                  <a:pt x="881018" y="1533185"/>
                  <a:pt x="1230551" y="1795858"/>
                </a:cubicBezTo>
                <a:lnTo>
                  <a:pt x="1229937" y="1796674"/>
                </a:lnTo>
                <a:lnTo>
                  <a:pt x="1265772" y="1821995"/>
                </a:lnTo>
                <a:cubicBezTo>
                  <a:pt x="1361476" y="1904975"/>
                  <a:pt x="1403631" y="2040133"/>
                  <a:pt x="1362026" y="2168180"/>
                </a:cubicBezTo>
                <a:cubicBezTo>
                  <a:pt x="1306553" y="2338909"/>
                  <a:pt x="1123180" y="2432342"/>
                  <a:pt x="952451" y="2376869"/>
                </a:cubicBezTo>
                <a:cubicBezTo>
                  <a:pt x="931110" y="2369935"/>
                  <a:pt x="910977" y="2361002"/>
                  <a:pt x="892191" y="2350345"/>
                </a:cubicBezTo>
                <a:lnTo>
                  <a:pt x="841024" y="2314192"/>
                </a:lnTo>
                <a:lnTo>
                  <a:pt x="840789" y="2314504"/>
                </a:lnTo>
                <a:cubicBezTo>
                  <a:pt x="335641" y="1934886"/>
                  <a:pt x="27642" y="1348509"/>
                  <a:pt x="1769" y="717149"/>
                </a:cubicBezTo>
                <a:cubicBezTo>
                  <a:pt x="-7934" y="480389"/>
                  <a:pt x="22422" y="246687"/>
                  <a:pt x="89068" y="24912"/>
                </a:cubicBezTo>
                <a:lnTo>
                  <a:pt x="980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259381D-6D78-EDF6-A66D-8BCA3410B503}"/>
              </a:ext>
            </a:extLst>
          </p:cNvPr>
          <p:cNvSpPr/>
          <p:nvPr/>
        </p:nvSpPr>
        <p:spPr>
          <a:xfrm rot="4320000">
            <a:off x="4673629" y="1307256"/>
            <a:ext cx="1378022" cy="2392865"/>
          </a:xfrm>
          <a:custGeom>
            <a:avLst/>
            <a:gdLst>
              <a:gd name="connsiteX0" fmla="*/ 98073 w 1378022"/>
              <a:gd name="connsiteY0" fmla="*/ 0 h 2392865"/>
              <a:gd name="connsiteX1" fmla="*/ 95637 w 1378022"/>
              <a:gd name="connsiteY1" fmla="*/ 7845 h 2392865"/>
              <a:gd name="connsiteX2" fmla="*/ 89033 w 1378022"/>
              <a:gd name="connsiteY2" fmla="*/ 73352 h 2392865"/>
              <a:gd name="connsiteX3" fmla="*/ 414074 w 1378022"/>
              <a:gd name="connsiteY3" fmla="*/ 398393 h 2392865"/>
              <a:gd name="connsiteX4" fmla="*/ 713572 w 1378022"/>
              <a:gd name="connsiteY4" fmla="*/ 199873 h 2392865"/>
              <a:gd name="connsiteX5" fmla="*/ 726580 w 1378022"/>
              <a:gd name="connsiteY5" fmla="*/ 157968 h 2392865"/>
              <a:gd name="connsiteX6" fmla="*/ 727545 w 1378022"/>
              <a:gd name="connsiteY6" fmla="*/ 158299 h 2392865"/>
              <a:gd name="connsiteX7" fmla="*/ 746674 w 1378022"/>
              <a:gd name="connsiteY7" fmla="*/ 111251 h 2392865"/>
              <a:gd name="connsiteX8" fmla="*/ 710404 w 1378022"/>
              <a:gd name="connsiteY8" fmla="*/ 211597 h 2392865"/>
              <a:gd name="connsiteX9" fmla="*/ 649999 w 1378022"/>
              <a:gd name="connsiteY9" fmla="*/ 690583 h 2392865"/>
              <a:gd name="connsiteX10" fmla="*/ 1230551 w 1378022"/>
              <a:gd name="connsiteY10" fmla="*/ 1795858 h 2392865"/>
              <a:gd name="connsiteX11" fmla="*/ 1229937 w 1378022"/>
              <a:gd name="connsiteY11" fmla="*/ 1796674 h 2392865"/>
              <a:gd name="connsiteX12" fmla="*/ 1265772 w 1378022"/>
              <a:gd name="connsiteY12" fmla="*/ 1821995 h 2392865"/>
              <a:gd name="connsiteX13" fmla="*/ 1362026 w 1378022"/>
              <a:gd name="connsiteY13" fmla="*/ 2168180 h 2392865"/>
              <a:gd name="connsiteX14" fmla="*/ 952451 w 1378022"/>
              <a:gd name="connsiteY14" fmla="*/ 2376869 h 2392865"/>
              <a:gd name="connsiteX15" fmla="*/ 892191 w 1378022"/>
              <a:gd name="connsiteY15" fmla="*/ 2350345 h 2392865"/>
              <a:gd name="connsiteX16" fmla="*/ 841024 w 1378022"/>
              <a:gd name="connsiteY16" fmla="*/ 2314192 h 2392865"/>
              <a:gd name="connsiteX17" fmla="*/ 840789 w 1378022"/>
              <a:gd name="connsiteY17" fmla="*/ 2314504 h 2392865"/>
              <a:gd name="connsiteX18" fmla="*/ 1769 w 1378022"/>
              <a:gd name="connsiteY18" fmla="*/ 717149 h 2392865"/>
              <a:gd name="connsiteX19" fmla="*/ 89068 w 1378022"/>
              <a:gd name="connsiteY19" fmla="*/ 24912 h 2392865"/>
              <a:gd name="connsiteX20" fmla="*/ 98073 w 1378022"/>
              <a:gd name="connsiteY20" fmla="*/ 0 h 239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8022" h="2392865">
                <a:moveTo>
                  <a:pt x="98073" y="0"/>
                </a:moveTo>
                <a:lnTo>
                  <a:pt x="95637" y="7845"/>
                </a:lnTo>
                <a:cubicBezTo>
                  <a:pt x="91307" y="29004"/>
                  <a:pt x="89033" y="50913"/>
                  <a:pt x="89033" y="73352"/>
                </a:cubicBezTo>
                <a:cubicBezTo>
                  <a:pt x="89033" y="252867"/>
                  <a:pt x="234559" y="398393"/>
                  <a:pt x="414074" y="398393"/>
                </a:cubicBezTo>
                <a:cubicBezTo>
                  <a:pt x="548711" y="398393"/>
                  <a:pt x="664228" y="316535"/>
                  <a:pt x="713572" y="199873"/>
                </a:cubicBezTo>
                <a:lnTo>
                  <a:pt x="726580" y="157968"/>
                </a:lnTo>
                <a:lnTo>
                  <a:pt x="727545" y="158299"/>
                </a:lnTo>
                <a:lnTo>
                  <a:pt x="746674" y="111251"/>
                </a:lnTo>
                <a:lnTo>
                  <a:pt x="710404" y="211597"/>
                </a:lnTo>
                <a:cubicBezTo>
                  <a:pt x="664290" y="365052"/>
                  <a:pt x="643285" y="526760"/>
                  <a:pt x="649999" y="690583"/>
                </a:cubicBezTo>
                <a:cubicBezTo>
                  <a:pt x="667902" y="1127446"/>
                  <a:pt x="881018" y="1533185"/>
                  <a:pt x="1230551" y="1795858"/>
                </a:cubicBezTo>
                <a:lnTo>
                  <a:pt x="1229937" y="1796674"/>
                </a:lnTo>
                <a:lnTo>
                  <a:pt x="1265772" y="1821995"/>
                </a:lnTo>
                <a:cubicBezTo>
                  <a:pt x="1361476" y="1904975"/>
                  <a:pt x="1403631" y="2040133"/>
                  <a:pt x="1362026" y="2168180"/>
                </a:cubicBezTo>
                <a:cubicBezTo>
                  <a:pt x="1306553" y="2338909"/>
                  <a:pt x="1123180" y="2432342"/>
                  <a:pt x="952451" y="2376869"/>
                </a:cubicBezTo>
                <a:cubicBezTo>
                  <a:pt x="931110" y="2369935"/>
                  <a:pt x="910977" y="2361002"/>
                  <a:pt x="892191" y="2350345"/>
                </a:cubicBezTo>
                <a:lnTo>
                  <a:pt x="841024" y="2314192"/>
                </a:lnTo>
                <a:lnTo>
                  <a:pt x="840789" y="2314504"/>
                </a:lnTo>
                <a:cubicBezTo>
                  <a:pt x="335641" y="1934886"/>
                  <a:pt x="27642" y="1348509"/>
                  <a:pt x="1769" y="717149"/>
                </a:cubicBezTo>
                <a:cubicBezTo>
                  <a:pt x="-7934" y="480389"/>
                  <a:pt x="22422" y="246687"/>
                  <a:pt x="89068" y="24912"/>
                </a:cubicBezTo>
                <a:lnTo>
                  <a:pt x="980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1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F302F86-DE5F-1498-5237-0B4D1BC05946}"/>
              </a:ext>
            </a:extLst>
          </p:cNvPr>
          <p:cNvSpPr/>
          <p:nvPr/>
        </p:nvSpPr>
        <p:spPr>
          <a:xfrm rot="8640000">
            <a:off x="6457220" y="1188780"/>
            <a:ext cx="1378022" cy="2392865"/>
          </a:xfrm>
          <a:custGeom>
            <a:avLst/>
            <a:gdLst>
              <a:gd name="connsiteX0" fmla="*/ 98073 w 1378022"/>
              <a:gd name="connsiteY0" fmla="*/ 0 h 2392865"/>
              <a:gd name="connsiteX1" fmla="*/ 95637 w 1378022"/>
              <a:gd name="connsiteY1" fmla="*/ 7845 h 2392865"/>
              <a:gd name="connsiteX2" fmla="*/ 89033 w 1378022"/>
              <a:gd name="connsiteY2" fmla="*/ 73352 h 2392865"/>
              <a:gd name="connsiteX3" fmla="*/ 414074 w 1378022"/>
              <a:gd name="connsiteY3" fmla="*/ 398393 h 2392865"/>
              <a:gd name="connsiteX4" fmla="*/ 713572 w 1378022"/>
              <a:gd name="connsiteY4" fmla="*/ 199873 h 2392865"/>
              <a:gd name="connsiteX5" fmla="*/ 726580 w 1378022"/>
              <a:gd name="connsiteY5" fmla="*/ 157968 h 2392865"/>
              <a:gd name="connsiteX6" fmla="*/ 727545 w 1378022"/>
              <a:gd name="connsiteY6" fmla="*/ 158299 h 2392865"/>
              <a:gd name="connsiteX7" fmla="*/ 746674 w 1378022"/>
              <a:gd name="connsiteY7" fmla="*/ 111251 h 2392865"/>
              <a:gd name="connsiteX8" fmla="*/ 710404 w 1378022"/>
              <a:gd name="connsiteY8" fmla="*/ 211597 h 2392865"/>
              <a:gd name="connsiteX9" fmla="*/ 649999 w 1378022"/>
              <a:gd name="connsiteY9" fmla="*/ 690583 h 2392865"/>
              <a:gd name="connsiteX10" fmla="*/ 1230551 w 1378022"/>
              <a:gd name="connsiteY10" fmla="*/ 1795858 h 2392865"/>
              <a:gd name="connsiteX11" fmla="*/ 1229937 w 1378022"/>
              <a:gd name="connsiteY11" fmla="*/ 1796674 h 2392865"/>
              <a:gd name="connsiteX12" fmla="*/ 1265772 w 1378022"/>
              <a:gd name="connsiteY12" fmla="*/ 1821995 h 2392865"/>
              <a:gd name="connsiteX13" fmla="*/ 1362026 w 1378022"/>
              <a:gd name="connsiteY13" fmla="*/ 2168180 h 2392865"/>
              <a:gd name="connsiteX14" fmla="*/ 952451 w 1378022"/>
              <a:gd name="connsiteY14" fmla="*/ 2376869 h 2392865"/>
              <a:gd name="connsiteX15" fmla="*/ 892191 w 1378022"/>
              <a:gd name="connsiteY15" fmla="*/ 2350345 h 2392865"/>
              <a:gd name="connsiteX16" fmla="*/ 841024 w 1378022"/>
              <a:gd name="connsiteY16" fmla="*/ 2314192 h 2392865"/>
              <a:gd name="connsiteX17" fmla="*/ 840789 w 1378022"/>
              <a:gd name="connsiteY17" fmla="*/ 2314504 h 2392865"/>
              <a:gd name="connsiteX18" fmla="*/ 1769 w 1378022"/>
              <a:gd name="connsiteY18" fmla="*/ 717149 h 2392865"/>
              <a:gd name="connsiteX19" fmla="*/ 89068 w 1378022"/>
              <a:gd name="connsiteY19" fmla="*/ 24912 h 2392865"/>
              <a:gd name="connsiteX20" fmla="*/ 98073 w 1378022"/>
              <a:gd name="connsiteY20" fmla="*/ 0 h 239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8022" h="2392865">
                <a:moveTo>
                  <a:pt x="98073" y="0"/>
                </a:moveTo>
                <a:lnTo>
                  <a:pt x="95637" y="7845"/>
                </a:lnTo>
                <a:cubicBezTo>
                  <a:pt x="91307" y="29004"/>
                  <a:pt x="89033" y="50913"/>
                  <a:pt x="89033" y="73352"/>
                </a:cubicBezTo>
                <a:cubicBezTo>
                  <a:pt x="89033" y="252867"/>
                  <a:pt x="234559" y="398393"/>
                  <a:pt x="414074" y="398393"/>
                </a:cubicBezTo>
                <a:cubicBezTo>
                  <a:pt x="548711" y="398393"/>
                  <a:pt x="664228" y="316535"/>
                  <a:pt x="713572" y="199873"/>
                </a:cubicBezTo>
                <a:lnTo>
                  <a:pt x="726580" y="157968"/>
                </a:lnTo>
                <a:lnTo>
                  <a:pt x="727545" y="158299"/>
                </a:lnTo>
                <a:lnTo>
                  <a:pt x="746674" y="111251"/>
                </a:lnTo>
                <a:lnTo>
                  <a:pt x="710404" y="211597"/>
                </a:lnTo>
                <a:cubicBezTo>
                  <a:pt x="664290" y="365052"/>
                  <a:pt x="643285" y="526760"/>
                  <a:pt x="649999" y="690583"/>
                </a:cubicBezTo>
                <a:cubicBezTo>
                  <a:pt x="667902" y="1127446"/>
                  <a:pt x="881018" y="1533185"/>
                  <a:pt x="1230551" y="1795858"/>
                </a:cubicBezTo>
                <a:lnTo>
                  <a:pt x="1229937" y="1796674"/>
                </a:lnTo>
                <a:lnTo>
                  <a:pt x="1265772" y="1821995"/>
                </a:lnTo>
                <a:cubicBezTo>
                  <a:pt x="1361476" y="1904975"/>
                  <a:pt x="1403631" y="2040133"/>
                  <a:pt x="1362026" y="2168180"/>
                </a:cubicBezTo>
                <a:cubicBezTo>
                  <a:pt x="1306553" y="2338909"/>
                  <a:pt x="1123180" y="2432342"/>
                  <a:pt x="952451" y="2376869"/>
                </a:cubicBezTo>
                <a:cubicBezTo>
                  <a:pt x="931110" y="2369935"/>
                  <a:pt x="910977" y="2361002"/>
                  <a:pt x="892191" y="2350345"/>
                </a:cubicBezTo>
                <a:lnTo>
                  <a:pt x="841024" y="2314192"/>
                </a:lnTo>
                <a:lnTo>
                  <a:pt x="840789" y="2314504"/>
                </a:lnTo>
                <a:cubicBezTo>
                  <a:pt x="335641" y="1934886"/>
                  <a:pt x="27642" y="1348509"/>
                  <a:pt x="1769" y="717149"/>
                </a:cubicBezTo>
                <a:cubicBezTo>
                  <a:pt x="-7934" y="480389"/>
                  <a:pt x="22422" y="246687"/>
                  <a:pt x="89068" y="24912"/>
                </a:cubicBezTo>
                <a:lnTo>
                  <a:pt x="98073" y="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1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OPPOSans L" panose="00020600040101010101" pitchFamily="18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2B2FE51-2690-9494-D7C4-107A40250A11}"/>
              </a:ext>
            </a:extLst>
          </p:cNvPr>
          <p:cNvSpPr/>
          <p:nvPr/>
        </p:nvSpPr>
        <p:spPr>
          <a:xfrm rot="12960000">
            <a:off x="7124320" y="2854541"/>
            <a:ext cx="1378022" cy="2392865"/>
          </a:xfrm>
          <a:custGeom>
            <a:avLst/>
            <a:gdLst>
              <a:gd name="connsiteX0" fmla="*/ 98073 w 1378022"/>
              <a:gd name="connsiteY0" fmla="*/ 0 h 2392865"/>
              <a:gd name="connsiteX1" fmla="*/ 95637 w 1378022"/>
              <a:gd name="connsiteY1" fmla="*/ 7845 h 2392865"/>
              <a:gd name="connsiteX2" fmla="*/ 89033 w 1378022"/>
              <a:gd name="connsiteY2" fmla="*/ 73352 h 2392865"/>
              <a:gd name="connsiteX3" fmla="*/ 414074 w 1378022"/>
              <a:gd name="connsiteY3" fmla="*/ 398393 h 2392865"/>
              <a:gd name="connsiteX4" fmla="*/ 713572 w 1378022"/>
              <a:gd name="connsiteY4" fmla="*/ 199873 h 2392865"/>
              <a:gd name="connsiteX5" fmla="*/ 726580 w 1378022"/>
              <a:gd name="connsiteY5" fmla="*/ 157968 h 2392865"/>
              <a:gd name="connsiteX6" fmla="*/ 727545 w 1378022"/>
              <a:gd name="connsiteY6" fmla="*/ 158299 h 2392865"/>
              <a:gd name="connsiteX7" fmla="*/ 746674 w 1378022"/>
              <a:gd name="connsiteY7" fmla="*/ 111251 h 2392865"/>
              <a:gd name="connsiteX8" fmla="*/ 710404 w 1378022"/>
              <a:gd name="connsiteY8" fmla="*/ 211597 h 2392865"/>
              <a:gd name="connsiteX9" fmla="*/ 649999 w 1378022"/>
              <a:gd name="connsiteY9" fmla="*/ 690583 h 2392865"/>
              <a:gd name="connsiteX10" fmla="*/ 1230551 w 1378022"/>
              <a:gd name="connsiteY10" fmla="*/ 1795858 h 2392865"/>
              <a:gd name="connsiteX11" fmla="*/ 1229937 w 1378022"/>
              <a:gd name="connsiteY11" fmla="*/ 1796674 h 2392865"/>
              <a:gd name="connsiteX12" fmla="*/ 1265772 w 1378022"/>
              <a:gd name="connsiteY12" fmla="*/ 1821995 h 2392865"/>
              <a:gd name="connsiteX13" fmla="*/ 1362026 w 1378022"/>
              <a:gd name="connsiteY13" fmla="*/ 2168180 h 2392865"/>
              <a:gd name="connsiteX14" fmla="*/ 952451 w 1378022"/>
              <a:gd name="connsiteY14" fmla="*/ 2376869 h 2392865"/>
              <a:gd name="connsiteX15" fmla="*/ 892191 w 1378022"/>
              <a:gd name="connsiteY15" fmla="*/ 2350345 h 2392865"/>
              <a:gd name="connsiteX16" fmla="*/ 841024 w 1378022"/>
              <a:gd name="connsiteY16" fmla="*/ 2314192 h 2392865"/>
              <a:gd name="connsiteX17" fmla="*/ 840789 w 1378022"/>
              <a:gd name="connsiteY17" fmla="*/ 2314504 h 2392865"/>
              <a:gd name="connsiteX18" fmla="*/ 1769 w 1378022"/>
              <a:gd name="connsiteY18" fmla="*/ 717149 h 2392865"/>
              <a:gd name="connsiteX19" fmla="*/ 89068 w 1378022"/>
              <a:gd name="connsiteY19" fmla="*/ 24912 h 2392865"/>
              <a:gd name="connsiteX20" fmla="*/ 98073 w 1378022"/>
              <a:gd name="connsiteY20" fmla="*/ 0 h 239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8022" h="2392865">
                <a:moveTo>
                  <a:pt x="98073" y="0"/>
                </a:moveTo>
                <a:lnTo>
                  <a:pt x="95637" y="7845"/>
                </a:lnTo>
                <a:cubicBezTo>
                  <a:pt x="91307" y="29004"/>
                  <a:pt x="89033" y="50913"/>
                  <a:pt x="89033" y="73352"/>
                </a:cubicBezTo>
                <a:cubicBezTo>
                  <a:pt x="89033" y="252867"/>
                  <a:pt x="234559" y="398393"/>
                  <a:pt x="414074" y="398393"/>
                </a:cubicBezTo>
                <a:cubicBezTo>
                  <a:pt x="548711" y="398393"/>
                  <a:pt x="664228" y="316535"/>
                  <a:pt x="713572" y="199873"/>
                </a:cubicBezTo>
                <a:lnTo>
                  <a:pt x="726580" y="157968"/>
                </a:lnTo>
                <a:lnTo>
                  <a:pt x="727545" y="158299"/>
                </a:lnTo>
                <a:lnTo>
                  <a:pt x="746674" y="111251"/>
                </a:lnTo>
                <a:lnTo>
                  <a:pt x="710404" y="211597"/>
                </a:lnTo>
                <a:cubicBezTo>
                  <a:pt x="664290" y="365052"/>
                  <a:pt x="643285" y="526760"/>
                  <a:pt x="649999" y="690583"/>
                </a:cubicBezTo>
                <a:cubicBezTo>
                  <a:pt x="667902" y="1127446"/>
                  <a:pt x="881018" y="1533185"/>
                  <a:pt x="1230551" y="1795858"/>
                </a:cubicBezTo>
                <a:lnTo>
                  <a:pt x="1229937" y="1796674"/>
                </a:lnTo>
                <a:lnTo>
                  <a:pt x="1265772" y="1821995"/>
                </a:lnTo>
                <a:cubicBezTo>
                  <a:pt x="1361476" y="1904975"/>
                  <a:pt x="1403631" y="2040133"/>
                  <a:pt x="1362026" y="2168180"/>
                </a:cubicBezTo>
                <a:cubicBezTo>
                  <a:pt x="1306553" y="2338909"/>
                  <a:pt x="1123180" y="2432342"/>
                  <a:pt x="952451" y="2376869"/>
                </a:cubicBezTo>
                <a:cubicBezTo>
                  <a:pt x="931110" y="2369935"/>
                  <a:pt x="910977" y="2361002"/>
                  <a:pt x="892191" y="2350345"/>
                </a:cubicBezTo>
                <a:lnTo>
                  <a:pt x="841024" y="2314192"/>
                </a:lnTo>
                <a:lnTo>
                  <a:pt x="840789" y="2314504"/>
                </a:lnTo>
                <a:cubicBezTo>
                  <a:pt x="335641" y="1934886"/>
                  <a:pt x="27642" y="1348509"/>
                  <a:pt x="1769" y="717149"/>
                </a:cubicBezTo>
                <a:cubicBezTo>
                  <a:pt x="-7934" y="480389"/>
                  <a:pt x="22422" y="246687"/>
                  <a:pt x="89068" y="24912"/>
                </a:cubicBezTo>
                <a:lnTo>
                  <a:pt x="980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1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AD058E8-7C4C-3043-798C-4EB04FDB883F}"/>
              </a:ext>
            </a:extLst>
          </p:cNvPr>
          <p:cNvSpPr/>
          <p:nvPr/>
        </p:nvSpPr>
        <p:spPr>
          <a:xfrm rot="17280000">
            <a:off x="5744952" y="3988498"/>
            <a:ext cx="1378022" cy="2392865"/>
          </a:xfrm>
          <a:custGeom>
            <a:avLst/>
            <a:gdLst>
              <a:gd name="connsiteX0" fmla="*/ 98073 w 1378022"/>
              <a:gd name="connsiteY0" fmla="*/ 0 h 2392865"/>
              <a:gd name="connsiteX1" fmla="*/ 95637 w 1378022"/>
              <a:gd name="connsiteY1" fmla="*/ 7845 h 2392865"/>
              <a:gd name="connsiteX2" fmla="*/ 89033 w 1378022"/>
              <a:gd name="connsiteY2" fmla="*/ 73352 h 2392865"/>
              <a:gd name="connsiteX3" fmla="*/ 414074 w 1378022"/>
              <a:gd name="connsiteY3" fmla="*/ 398393 h 2392865"/>
              <a:gd name="connsiteX4" fmla="*/ 713572 w 1378022"/>
              <a:gd name="connsiteY4" fmla="*/ 199873 h 2392865"/>
              <a:gd name="connsiteX5" fmla="*/ 726580 w 1378022"/>
              <a:gd name="connsiteY5" fmla="*/ 157968 h 2392865"/>
              <a:gd name="connsiteX6" fmla="*/ 727545 w 1378022"/>
              <a:gd name="connsiteY6" fmla="*/ 158299 h 2392865"/>
              <a:gd name="connsiteX7" fmla="*/ 746674 w 1378022"/>
              <a:gd name="connsiteY7" fmla="*/ 111251 h 2392865"/>
              <a:gd name="connsiteX8" fmla="*/ 710404 w 1378022"/>
              <a:gd name="connsiteY8" fmla="*/ 211597 h 2392865"/>
              <a:gd name="connsiteX9" fmla="*/ 649999 w 1378022"/>
              <a:gd name="connsiteY9" fmla="*/ 690583 h 2392865"/>
              <a:gd name="connsiteX10" fmla="*/ 1230551 w 1378022"/>
              <a:gd name="connsiteY10" fmla="*/ 1795858 h 2392865"/>
              <a:gd name="connsiteX11" fmla="*/ 1229937 w 1378022"/>
              <a:gd name="connsiteY11" fmla="*/ 1796674 h 2392865"/>
              <a:gd name="connsiteX12" fmla="*/ 1265772 w 1378022"/>
              <a:gd name="connsiteY12" fmla="*/ 1821995 h 2392865"/>
              <a:gd name="connsiteX13" fmla="*/ 1362026 w 1378022"/>
              <a:gd name="connsiteY13" fmla="*/ 2168180 h 2392865"/>
              <a:gd name="connsiteX14" fmla="*/ 952451 w 1378022"/>
              <a:gd name="connsiteY14" fmla="*/ 2376869 h 2392865"/>
              <a:gd name="connsiteX15" fmla="*/ 892191 w 1378022"/>
              <a:gd name="connsiteY15" fmla="*/ 2350345 h 2392865"/>
              <a:gd name="connsiteX16" fmla="*/ 841024 w 1378022"/>
              <a:gd name="connsiteY16" fmla="*/ 2314192 h 2392865"/>
              <a:gd name="connsiteX17" fmla="*/ 840789 w 1378022"/>
              <a:gd name="connsiteY17" fmla="*/ 2314504 h 2392865"/>
              <a:gd name="connsiteX18" fmla="*/ 1769 w 1378022"/>
              <a:gd name="connsiteY18" fmla="*/ 717149 h 2392865"/>
              <a:gd name="connsiteX19" fmla="*/ 89068 w 1378022"/>
              <a:gd name="connsiteY19" fmla="*/ 24912 h 2392865"/>
              <a:gd name="connsiteX20" fmla="*/ 98073 w 1378022"/>
              <a:gd name="connsiteY20" fmla="*/ 0 h 239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8022" h="2392865">
                <a:moveTo>
                  <a:pt x="98073" y="0"/>
                </a:moveTo>
                <a:lnTo>
                  <a:pt x="95637" y="7845"/>
                </a:lnTo>
                <a:cubicBezTo>
                  <a:pt x="91307" y="29004"/>
                  <a:pt x="89033" y="50913"/>
                  <a:pt x="89033" y="73352"/>
                </a:cubicBezTo>
                <a:cubicBezTo>
                  <a:pt x="89033" y="252867"/>
                  <a:pt x="234559" y="398393"/>
                  <a:pt x="414074" y="398393"/>
                </a:cubicBezTo>
                <a:cubicBezTo>
                  <a:pt x="548711" y="398393"/>
                  <a:pt x="664228" y="316535"/>
                  <a:pt x="713572" y="199873"/>
                </a:cubicBezTo>
                <a:lnTo>
                  <a:pt x="726580" y="157968"/>
                </a:lnTo>
                <a:lnTo>
                  <a:pt x="727545" y="158299"/>
                </a:lnTo>
                <a:lnTo>
                  <a:pt x="746674" y="111251"/>
                </a:lnTo>
                <a:lnTo>
                  <a:pt x="710404" y="211597"/>
                </a:lnTo>
                <a:cubicBezTo>
                  <a:pt x="664290" y="365052"/>
                  <a:pt x="643285" y="526760"/>
                  <a:pt x="649999" y="690583"/>
                </a:cubicBezTo>
                <a:cubicBezTo>
                  <a:pt x="667902" y="1127446"/>
                  <a:pt x="881018" y="1533185"/>
                  <a:pt x="1230551" y="1795858"/>
                </a:cubicBezTo>
                <a:lnTo>
                  <a:pt x="1229937" y="1796674"/>
                </a:lnTo>
                <a:lnTo>
                  <a:pt x="1265772" y="1821995"/>
                </a:lnTo>
                <a:cubicBezTo>
                  <a:pt x="1361476" y="1904975"/>
                  <a:pt x="1403631" y="2040133"/>
                  <a:pt x="1362026" y="2168180"/>
                </a:cubicBezTo>
                <a:cubicBezTo>
                  <a:pt x="1306553" y="2338909"/>
                  <a:pt x="1123180" y="2432342"/>
                  <a:pt x="952451" y="2376869"/>
                </a:cubicBezTo>
                <a:cubicBezTo>
                  <a:pt x="931110" y="2369935"/>
                  <a:pt x="910977" y="2361002"/>
                  <a:pt x="892191" y="2350345"/>
                </a:cubicBezTo>
                <a:lnTo>
                  <a:pt x="841024" y="2314192"/>
                </a:lnTo>
                <a:lnTo>
                  <a:pt x="840789" y="2314504"/>
                </a:lnTo>
                <a:cubicBezTo>
                  <a:pt x="335641" y="1934886"/>
                  <a:pt x="27642" y="1348509"/>
                  <a:pt x="1769" y="717149"/>
                </a:cubicBezTo>
                <a:cubicBezTo>
                  <a:pt x="-7934" y="480389"/>
                  <a:pt x="22422" y="246687"/>
                  <a:pt x="89068" y="24912"/>
                </a:cubicBezTo>
                <a:lnTo>
                  <a:pt x="980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1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F788CF-78F5-708C-DAE9-2490CA9173A2}"/>
              </a:ext>
            </a:extLst>
          </p:cNvPr>
          <p:cNvSpPr txBox="1"/>
          <p:nvPr/>
        </p:nvSpPr>
        <p:spPr>
          <a:xfrm>
            <a:off x="4662938" y="1928446"/>
            <a:ext cx="3359232" cy="335923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Circle">
              <a:avLst>
                <a:gd name="adj" fmla="val 12453020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E153B1-465B-18FC-4771-AF4779B89E43}"/>
              </a:ext>
            </a:extLst>
          </p:cNvPr>
          <p:cNvSpPr txBox="1"/>
          <p:nvPr/>
        </p:nvSpPr>
        <p:spPr>
          <a:xfrm rot="4320000">
            <a:off x="4633472" y="1915506"/>
            <a:ext cx="3359232" cy="335923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Circle">
              <a:avLst>
                <a:gd name="adj" fmla="val 12453020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9DEB08D-DD2E-E8B9-25DD-11061CAB8D06}"/>
              </a:ext>
            </a:extLst>
          </p:cNvPr>
          <p:cNvSpPr txBox="1"/>
          <p:nvPr/>
        </p:nvSpPr>
        <p:spPr>
          <a:xfrm rot="8640000">
            <a:off x="4791780" y="2100576"/>
            <a:ext cx="3359232" cy="335923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>
                <a:gd name="adj" fmla="val 17581441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4F83B5-F29A-6D60-DA71-FCB6B8EC7910}"/>
              </a:ext>
            </a:extLst>
          </p:cNvPr>
          <p:cNvSpPr txBox="1"/>
          <p:nvPr/>
        </p:nvSpPr>
        <p:spPr>
          <a:xfrm rot="12960000">
            <a:off x="4707967" y="2120139"/>
            <a:ext cx="3359232" cy="335923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>
                <a:gd name="adj" fmla="val 17350838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1E85813-31B6-46C9-E8D9-A395C1444D82}"/>
              </a:ext>
            </a:extLst>
          </p:cNvPr>
          <p:cNvSpPr txBox="1"/>
          <p:nvPr/>
        </p:nvSpPr>
        <p:spPr>
          <a:xfrm rot="17280000">
            <a:off x="4584670" y="2125478"/>
            <a:ext cx="3359232" cy="335923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>
                <a:gd name="adj" fmla="val 17350838"/>
              </a:avLst>
            </a:prstTxWarp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7C7B4B-7363-0DB4-A9CD-5607B7A3D9E9}"/>
              </a:ext>
            </a:extLst>
          </p:cNvPr>
          <p:cNvGrpSpPr/>
          <p:nvPr/>
        </p:nvGrpSpPr>
        <p:grpSpPr>
          <a:xfrm>
            <a:off x="5285868" y="2594684"/>
            <a:ext cx="2096813" cy="2096813"/>
            <a:chOff x="5332760" y="2665022"/>
            <a:chExt cx="2096813" cy="2096813"/>
          </a:xfrm>
        </p:grpSpPr>
        <p:sp>
          <p:nvSpPr>
            <p:cNvPr id="23" name="椭圆 1">
              <a:extLst>
                <a:ext uri="{FF2B5EF4-FFF2-40B4-BE49-F238E27FC236}">
                  <a16:creationId xmlns:a16="http://schemas.microsoft.com/office/drawing/2014/main" id="{35055222-BE02-78E0-81B5-59B4AA175455}"/>
                </a:ext>
              </a:extLst>
            </p:cNvPr>
            <p:cNvSpPr/>
            <p:nvPr/>
          </p:nvSpPr>
          <p:spPr>
            <a:xfrm>
              <a:off x="5332760" y="2665022"/>
              <a:ext cx="2096813" cy="2096813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8500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78D699-3D54-9E4C-FEEF-483F0E67CE75}"/>
                </a:ext>
              </a:extLst>
            </p:cNvPr>
            <p:cNvSpPr txBox="1"/>
            <p:nvPr/>
          </p:nvSpPr>
          <p:spPr>
            <a:xfrm>
              <a:off x="5422667" y="3359214"/>
              <a:ext cx="19169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41BE3D1-5CF8-D3BD-2229-6DA6407F3234}"/>
                </a:ext>
              </a:extLst>
            </p:cNvPr>
            <p:cNvSpPr txBox="1"/>
            <p:nvPr/>
          </p:nvSpPr>
          <p:spPr>
            <a:xfrm>
              <a:off x="5545015" y="3748425"/>
              <a:ext cx="18316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err="1">
                  <a:solidFill>
                    <a:schemeClr val="bg1">
                      <a:lumMod val="9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shurubiaoti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7D02503E-DAD9-81A8-7A37-07E66629409C}"/>
              </a:ext>
            </a:extLst>
          </p:cNvPr>
          <p:cNvSpPr/>
          <p:nvPr/>
        </p:nvSpPr>
        <p:spPr>
          <a:xfrm>
            <a:off x="2356338" y="1453662"/>
            <a:ext cx="949569" cy="949569"/>
          </a:xfrm>
          <a:prstGeom prst="ellipse">
            <a:avLst/>
          </a:prstGeom>
          <a:gradFill flip="none" rotWithShape="1">
            <a:gsLst>
              <a:gs pos="43000">
                <a:schemeClr val="accent2">
                  <a:alpha val="52000"/>
                </a:schemeClr>
              </a:gs>
              <a:gs pos="0">
                <a:schemeClr val="accent2">
                  <a:alpha val="40000"/>
                </a:schemeClr>
              </a:gs>
              <a:gs pos="100000">
                <a:schemeClr val="accent1">
                  <a:lumMod val="60000"/>
                  <a:lumOff val="40000"/>
                  <a:alpha val="43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77800" algn="ctr" rotWithShape="0">
              <a:srgbClr val="1662DC">
                <a:alpha val="89000"/>
              </a:srgbClr>
            </a:outerShdw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E62E47E-9C10-0524-2346-7E8F62CA00CA}"/>
              </a:ext>
            </a:extLst>
          </p:cNvPr>
          <p:cNvSpPr/>
          <p:nvPr/>
        </p:nvSpPr>
        <p:spPr>
          <a:xfrm>
            <a:off x="3384739" y="5063067"/>
            <a:ext cx="949569" cy="949569"/>
          </a:xfrm>
          <a:prstGeom prst="ellipse">
            <a:avLst/>
          </a:prstGeom>
          <a:gradFill flip="none" rotWithShape="1">
            <a:gsLst>
              <a:gs pos="43000">
                <a:schemeClr val="accent2">
                  <a:alpha val="52000"/>
                </a:schemeClr>
              </a:gs>
              <a:gs pos="0">
                <a:schemeClr val="accent2">
                  <a:alpha val="40000"/>
                </a:schemeClr>
              </a:gs>
              <a:gs pos="100000">
                <a:schemeClr val="accent1">
                  <a:lumMod val="60000"/>
                  <a:lumOff val="40000"/>
                  <a:alpha val="43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77800" algn="ctr" rotWithShape="0">
              <a:srgbClr val="1662DC">
                <a:alpha val="89000"/>
              </a:srgbClr>
            </a:outerShdw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8C08FCE-5938-F53C-E8F4-A34D4BDBF820}"/>
              </a:ext>
            </a:extLst>
          </p:cNvPr>
          <p:cNvSpPr/>
          <p:nvPr/>
        </p:nvSpPr>
        <p:spPr>
          <a:xfrm>
            <a:off x="7888181" y="702868"/>
            <a:ext cx="815851" cy="815851"/>
          </a:xfrm>
          <a:prstGeom prst="ellipse">
            <a:avLst/>
          </a:prstGeom>
          <a:gradFill flip="none" rotWithShape="1">
            <a:gsLst>
              <a:gs pos="43000">
                <a:schemeClr val="accent2">
                  <a:alpha val="52000"/>
                </a:schemeClr>
              </a:gs>
              <a:gs pos="0">
                <a:schemeClr val="accent2">
                  <a:alpha val="40000"/>
                </a:schemeClr>
              </a:gs>
              <a:gs pos="100000">
                <a:schemeClr val="accent1">
                  <a:lumMod val="60000"/>
                  <a:lumOff val="40000"/>
                  <a:alpha val="43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77800" algn="ctr" rotWithShape="0">
              <a:srgbClr val="1662DC">
                <a:alpha val="89000"/>
              </a:srgbClr>
            </a:outerShdw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B27A74CA-E999-856A-8E39-BBB4E3E82437}"/>
              </a:ext>
            </a:extLst>
          </p:cNvPr>
          <p:cNvSpPr/>
          <p:nvPr/>
        </p:nvSpPr>
        <p:spPr>
          <a:xfrm>
            <a:off x="8913798" y="3506476"/>
            <a:ext cx="581099" cy="581099"/>
          </a:xfrm>
          <a:prstGeom prst="ellipse">
            <a:avLst/>
          </a:prstGeom>
          <a:gradFill flip="none" rotWithShape="1">
            <a:gsLst>
              <a:gs pos="43000">
                <a:schemeClr val="accent2">
                  <a:alpha val="52000"/>
                </a:schemeClr>
              </a:gs>
              <a:gs pos="0">
                <a:schemeClr val="accent2">
                  <a:alpha val="40000"/>
                </a:schemeClr>
              </a:gs>
              <a:gs pos="100000">
                <a:schemeClr val="accent1">
                  <a:lumMod val="60000"/>
                  <a:lumOff val="40000"/>
                  <a:alpha val="43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177800" algn="ctr" rotWithShape="0">
              <a:srgbClr val="1662DC">
                <a:alpha val="89000"/>
              </a:srgbClr>
            </a:outerShdw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739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7F401FE-D7A0-B79F-C996-08D42F2B57F6}"/>
              </a:ext>
            </a:extLst>
          </p:cNvPr>
          <p:cNvGrpSpPr/>
          <p:nvPr/>
        </p:nvGrpSpPr>
        <p:grpSpPr>
          <a:xfrm>
            <a:off x="1230204" y="2970352"/>
            <a:ext cx="2784630" cy="3047523"/>
            <a:chOff x="1620253" y="3027502"/>
            <a:chExt cx="2784630" cy="3047523"/>
          </a:xfrm>
        </p:grpSpPr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98D34253-764B-9290-30B7-4A6E8D5B1837}"/>
                </a:ext>
              </a:extLst>
            </p:cNvPr>
            <p:cNvSpPr/>
            <p:nvPr/>
          </p:nvSpPr>
          <p:spPr>
            <a:xfrm>
              <a:off x="1620253" y="3027502"/>
              <a:ext cx="2766261" cy="3020159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3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44500" dist="838200" dir="5400000" sx="80000" sy="8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1" name="Rectangle 22">
              <a:extLst>
                <a:ext uri="{FF2B5EF4-FFF2-40B4-BE49-F238E27FC236}">
                  <a16:creationId xmlns:a16="http://schemas.microsoft.com/office/drawing/2014/main" id="{2C79BB2F-E133-BD06-6962-4824D4D6E7DC}"/>
                </a:ext>
              </a:extLst>
            </p:cNvPr>
            <p:cNvSpPr/>
            <p:nvPr/>
          </p:nvSpPr>
          <p:spPr>
            <a:xfrm>
              <a:off x="1964609" y="4235617"/>
              <a:ext cx="2067171" cy="125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id-ID" sz="1600" dirty="0">
                <a:solidFill>
                  <a:schemeClr val="bg1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7286B94D-9096-16B6-C069-7D0662162941}"/>
                </a:ext>
              </a:extLst>
            </p:cNvPr>
            <p:cNvSpPr/>
            <p:nvPr/>
          </p:nvSpPr>
          <p:spPr>
            <a:xfrm>
              <a:off x="3416464" y="5214340"/>
              <a:ext cx="988419" cy="860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b="1" dirty="0">
                  <a:gradFill>
                    <a:gsLst>
                      <a:gs pos="32000">
                        <a:schemeClr val="bg1"/>
                      </a:gs>
                      <a:gs pos="73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cs typeface="Segoe UI" panose="020B0502040204020203" pitchFamily="34" charset="0"/>
                </a:rPr>
                <a:t>01</a:t>
              </a:r>
              <a:endParaRPr lang="id-ID" sz="4400" b="1" dirty="0">
                <a:gradFill>
                  <a:gsLst>
                    <a:gs pos="32000">
                      <a:schemeClr val="bg1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cs typeface="Segoe UI" panose="020B0502040204020203" pitchFamily="34" charset="0"/>
              </a:endParaRPr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EC62A7FD-4CA1-1C43-2B27-84001998211D}"/>
                </a:ext>
              </a:extLst>
            </p:cNvPr>
            <p:cNvSpPr/>
            <p:nvPr/>
          </p:nvSpPr>
          <p:spPr>
            <a:xfrm>
              <a:off x="2057057" y="3495928"/>
              <a:ext cx="1882276" cy="511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Segoe UI" panose="020B0502040204020203" pitchFamily="34" charset="0"/>
                </a:rPr>
                <a:t>添加关键词</a:t>
              </a:r>
              <a:endParaRPr lang="id-ID" sz="2400" b="1" dirty="0">
                <a:solidFill>
                  <a:schemeClr val="bg1">
                    <a:lumMod val="95000"/>
                  </a:schemeClr>
                </a:solidFill>
                <a:latin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85" name="Object 107">
            <a:extLst>
              <a:ext uri="{FF2B5EF4-FFF2-40B4-BE49-F238E27FC236}">
                <a16:creationId xmlns:a16="http://schemas.microsoft.com/office/drawing/2014/main" id="{3A0B6694-D232-ABA0-D5CE-7C9C6746B200}"/>
              </a:ext>
            </a:extLst>
          </p:cNvPr>
          <p:cNvSpPr txBox="1"/>
          <p:nvPr/>
        </p:nvSpPr>
        <p:spPr>
          <a:xfrm>
            <a:off x="1186601" y="1386341"/>
            <a:ext cx="9239676" cy="762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。请输入您的内容，或复制内容后点击右键选择只保留文本来粘贴您的内容。请输入您的内容，或复制内容后点击右键选择只保留文本来粘贴您的内容。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5CF478B3-42E1-BA49-5CA9-EE3E7856D765}"/>
              </a:ext>
            </a:extLst>
          </p:cNvPr>
          <p:cNvGrpSpPr/>
          <p:nvPr/>
        </p:nvGrpSpPr>
        <p:grpSpPr>
          <a:xfrm>
            <a:off x="4400361" y="2954915"/>
            <a:ext cx="2784630" cy="3047523"/>
            <a:chOff x="1620253" y="3027502"/>
            <a:chExt cx="2784630" cy="3047523"/>
          </a:xfrm>
        </p:grpSpPr>
        <p:sp>
          <p:nvSpPr>
            <p:cNvPr id="109" name="Rectangle 11">
              <a:extLst>
                <a:ext uri="{FF2B5EF4-FFF2-40B4-BE49-F238E27FC236}">
                  <a16:creationId xmlns:a16="http://schemas.microsoft.com/office/drawing/2014/main" id="{CDE29BF6-283E-8937-404F-1ABB0C163F94}"/>
                </a:ext>
              </a:extLst>
            </p:cNvPr>
            <p:cNvSpPr/>
            <p:nvPr/>
          </p:nvSpPr>
          <p:spPr>
            <a:xfrm>
              <a:off x="1620253" y="3027502"/>
              <a:ext cx="2766261" cy="3020159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3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44500" dist="838200" dir="5400000" sx="80000" sy="8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14" name="Rectangle 22">
              <a:extLst>
                <a:ext uri="{FF2B5EF4-FFF2-40B4-BE49-F238E27FC236}">
                  <a16:creationId xmlns:a16="http://schemas.microsoft.com/office/drawing/2014/main" id="{45CD77C0-4C5E-7073-F175-4BC42FC6EA1C}"/>
                </a:ext>
              </a:extLst>
            </p:cNvPr>
            <p:cNvSpPr/>
            <p:nvPr/>
          </p:nvSpPr>
          <p:spPr>
            <a:xfrm>
              <a:off x="1964610" y="4251507"/>
              <a:ext cx="2067171" cy="125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id-ID" sz="1600" dirty="0">
                <a:solidFill>
                  <a:schemeClr val="bg1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15" name="Rectangle 25">
              <a:extLst>
                <a:ext uri="{FF2B5EF4-FFF2-40B4-BE49-F238E27FC236}">
                  <a16:creationId xmlns:a16="http://schemas.microsoft.com/office/drawing/2014/main" id="{8403F6C6-875C-B8DC-6B39-0A6452D00369}"/>
                </a:ext>
              </a:extLst>
            </p:cNvPr>
            <p:cNvSpPr/>
            <p:nvPr/>
          </p:nvSpPr>
          <p:spPr>
            <a:xfrm>
              <a:off x="3416464" y="5214340"/>
              <a:ext cx="988419" cy="860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b="1" dirty="0">
                  <a:gradFill>
                    <a:gsLst>
                      <a:gs pos="32000">
                        <a:schemeClr val="bg1"/>
                      </a:gs>
                      <a:gs pos="73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cs typeface="Segoe UI" panose="020B0502040204020203" pitchFamily="34" charset="0"/>
                </a:rPr>
                <a:t>02</a:t>
              </a:r>
              <a:endParaRPr lang="id-ID" sz="4400" b="1" dirty="0">
                <a:gradFill>
                  <a:gsLst>
                    <a:gs pos="32000">
                      <a:schemeClr val="bg1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cs typeface="Segoe UI" panose="020B0502040204020203" pitchFamily="34" charset="0"/>
              </a:endParaRPr>
            </a:p>
          </p:txBody>
        </p:sp>
        <p:sp>
          <p:nvSpPr>
            <p:cNvPr id="116" name="Rectangle 25">
              <a:extLst>
                <a:ext uri="{FF2B5EF4-FFF2-40B4-BE49-F238E27FC236}">
                  <a16:creationId xmlns:a16="http://schemas.microsoft.com/office/drawing/2014/main" id="{8719259F-A8E1-9A79-7B09-66183037E198}"/>
                </a:ext>
              </a:extLst>
            </p:cNvPr>
            <p:cNvSpPr/>
            <p:nvPr/>
          </p:nvSpPr>
          <p:spPr>
            <a:xfrm>
              <a:off x="2111932" y="3497350"/>
              <a:ext cx="1828799" cy="511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Segoe UI" panose="020B0502040204020203" pitchFamily="34" charset="0"/>
                </a:rPr>
                <a:t>添加关键词</a:t>
              </a:r>
              <a:endParaRPr lang="id-ID" altLang="zh-CN" sz="2400" b="1" dirty="0">
                <a:solidFill>
                  <a:schemeClr val="bg1">
                    <a:lumMod val="95000"/>
                  </a:schemeClr>
                </a:solidFill>
                <a:latin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218FBF08-C777-B2CA-7C53-0B2597B2995F}"/>
              </a:ext>
            </a:extLst>
          </p:cNvPr>
          <p:cNvGrpSpPr/>
          <p:nvPr/>
        </p:nvGrpSpPr>
        <p:grpSpPr>
          <a:xfrm>
            <a:off x="7552149" y="2970352"/>
            <a:ext cx="2784630" cy="3047523"/>
            <a:chOff x="1620253" y="3027502"/>
            <a:chExt cx="2784630" cy="3047523"/>
          </a:xfrm>
        </p:grpSpPr>
        <p:sp>
          <p:nvSpPr>
            <p:cNvPr id="128" name="Rectangle 11">
              <a:extLst>
                <a:ext uri="{FF2B5EF4-FFF2-40B4-BE49-F238E27FC236}">
                  <a16:creationId xmlns:a16="http://schemas.microsoft.com/office/drawing/2014/main" id="{325289CF-944F-3146-3BF0-3C8E8B134966}"/>
                </a:ext>
              </a:extLst>
            </p:cNvPr>
            <p:cNvSpPr/>
            <p:nvPr/>
          </p:nvSpPr>
          <p:spPr>
            <a:xfrm>
              <a:off x="1620253" y="3027502"/>
              <a:ext cx="2766261" cy="3020159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3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444500" dist="838200" dir="5400000" sx="80000" sy="8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9" name="Rectangle 22">
              <a:extLst>
                <a:ext uri="{FF2B5EF4-FFF2-40B4-BE49-F238E27FC236}">
                  <a16:creationId xmlns:a16="http://schemas.microsoft.com/office/drawing/2014/main" id="{536989E4-81C1-D5BE-A24D-760AC0CD37A8}"/>
                </a:ext>
              </a:extLst>
            </p:cNvPr>
            <p:cNvSpPr/>
            <p:nvPr/>
          </p:nvSpPr>
          <p:spPr>
            <a:xfrm>
              <a:off x="1964610" y="4251507"/>
              <a:ext cx="2067171" cy="125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请输入您的内容，或复制内容后点击右键选择只保留文本来粘贴您的内容。</a:t>
              </a:r>
              <a:endParaRPr lang="id-ID" sz="1600" dirty="0">
                <a:solidFill>
                  <a:schemeClr val="bg1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30" name="Rectangle 25">
              <a:extLst>
                <a:ext uri="{FF2B5EF4-FFF2-40B4-BE49-F238E27FC236}">
                  <a16:creationId xmlns:a16="http://schemas.microsoft.com/office/drawing/2014/main" id="{65987098-4618-4A22-4535-86B76784F703}"/>
                </a:ext>
              </a:extLst>
            </p:cNvPr>
            <p:cNvSpPr/>
            <p:nvPr/>
          </p:nvSpPr>
          <p:spPr>
            <a:xfrm>
              <a:off x="3416464" y="5214340"/>
              <a:ext cx="988419" cy="860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b="1" dirty="0">
                  <a:gradFill>
                    <a:gsLst>
                      <a:gs pos="32000">
                        <a:schemeClr val="bg1"/>
                      </a:gs>
                      <a:gs pos="73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cs typeface="Segoe UI" panose="020B0502040204020203" pitchFamily="34" charset="0"/>
                </a:rPr>
                <a:t>03</a:t>
              </a:r>
              <a:endParaRPr lang="id-ID" sz="4400" b="1" dirty="0">
                <a:gradFill>
                  <a:gsLst>
                    <a:gs pos="32000">
                      <a:schemeClr val="bg1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cs typeface="Segoe UI" panose="020B0502040204020203" pitchFamily="34" charset="0"/>
              </a:endParaRPr>
            </a:p>
          </p:txBody>
        </p:sp>
        <p:sp>
          <p:nvSpPr>
            <p:cNvPr id="131" name="Rectangle 25">
              <a:extLst>
                <a:ext uri="{FF2B5EF4-FFF2-40B4-BE49-F238E27FC236}">
                  <a16:creationId xmlns:a16="http://schemas.microsoft.com/office/drawing/2014/main" id="{2908B71D-CBE4-F5A4-BCE3-0F19AD15C567}"/>
                </a:ext>
              </a:extLst>
            </p:cNvPr>
            <p:cNvSpPr/>
            <p:nvPr/>
          </p:nvSpPr>
          <p:spPr>
            <a:xfrm>
              <a:off x="2111932" y="3497350"/>
              <a:ext cx="1828799" cy="511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Segoe UI" panose="020B0502040204020203" pitchFamily="34" charset="0"/>
                </a:rPr>
                <a:t>添加关键词</a:t>
              </a:r>
              <a:endParaRPr lang="id-ID" altLang="zh-CN" sz="2400" b="1" dirty="0">
                <a:solidFill>
                  <a:schemeClr val="bg1">
                    <a:lumMod val="95000"/>
                  </a:schemeClr>
                </a:solidFill>
                <a:latin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03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330D459-5473-E5A2-A85D-72B3CD25A475}"/>
              </a:ext>
            </a:extLst>
          </p:cNvPr>
          <p:cNvCxnSpPr>
            <a:cxnSpLocks/>
          </p:cNvCxnSpPr>
          <p:nvPr/>
        </p:nvCxnSpPr>
        <p:spPr>
          <a:xfrm>
            <a:off x="841158" y="3162300"/>
            <a:ext cx="46672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5">
            <a:extLst>
              <a:ext uri="{FF2B5EF4-FFF2-40B4-BE49-F238E27FC236}">
                <a16:creationId xmlns:a16="http://schemas.microsoft.com/office/drawing/2014/main" id="{C1121906-0E51-556D-C454-E0741F9246A9}"/>
              </a:ext>
            </a:extLst>
          </p:cNvPr>
          <p:cNvSpPr txBox="1"/>
          <p:nvPr/>
        </p:nvSpPr>
        <p:spPr>
          <a:xfrm>
            <a:off x="833678" y="1681614"/>
            <a:ext cx="616630" cy="5274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757B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7" name="Object 106">
            <a:extLst>
              <a:ext uri="{FF2B5EF4-FFF2-40B4-BE49-F238E27FC236}">
                <a16:creationId xmlns:a16="http://schemas.microsoft.com/office/drawing/2014/main" id="{AF7DA080-EC2A-9ED5-8960-E57018059440}"/>
              </a:ext>
            </a:extLst>
          </p:cNvPr>
          <p:cNvSpPr txBox="1"/>
          <p:nvPr/>
        </p:nvSpPr>
        <p:spPr>
          <a:xfrm>
            <a:off x="873282" y="1715305"/>
            <a:ext cx="3106455" cy="36470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45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8" name="Object 107">
            <a:extLst>
              <a:ext uri="{FF2B5EF4-FFF2-40B4-BE49-F238E27FC236}">
                <a16:creationId xmlns:a16="http://schemas.microsoft.com/office/drawing/2014/main" id="{017186FF-CD0D-83AA-58E6-7A4DDB58C4D8}"/>
              </a:ext>
            </a:extLst>
          </p:cNvPr>
          <p:cNvSpPr txBox="1"/>
          <p:nvPr/>
        </p:nvSpPr>
        <p:spPr>
          <a:xfrm>
            <a:off x="841158" y="2213607"/>
            <a:ext cx="4745816" cy="762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BD822D0-F617-E651-79E0-BCA5ED352F87}"/>
              </a:ext>
            </a:extLst>
          </p:cNvPr>
          <p:cNvCxnSpPr>
            <a:cxnSpLocks/>
          </p:cNvCxnSpPr>
          <p:nvPr/>
        </p:nvCxnSpPr>
        <p:spPr>
          <a:xfrm>
            <a:off x="841158" y="4610100"/>
            <a:ext cx="46672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5865060-F7C6-8083-3FF5-0909A33413C0}"/>
              </a:ext>
            </a:extLst>
          </p:cNvPr>
          <p:cNvCxnSpPr>
            <a:cxnSpLocks/>
          </p:cNvCxnSpPr>
          <p:nvPr/>
        </p:nvCxnSpPr>
        <p:spPr>
          <a:xfrm>
            <a:off x="841158" y="6208212"/>
            <a:ext cx="46672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58510C-87AC-D198-3CCA-468E997A22B4}"/>
              </a:ext>
            </a:extLst>
          </p:cNvPr>
          <p:cNvGrpSpPr/>
          <p:nvPr/>
        </p:nvGrpSpPr>
        <p:grpSpPr>
          <a:xfrm>
            <a:off x="-363414" y="2812718"/>
            <a:ext cx="12660923" cy="2117559"/>
            <a:chOff x="-363415" y="3075764"/>
            <a:chExt cx="12660923" cy="211755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C967ECE-CE7C-357E-FEAF-BA1AD39D27E0}"/>
                </a:ext>
              </a:extLst>
            </p:cNvPr>
            <p:cNvSpPr txBox="1"/>
            <p:nvPr/>
          </p:nvSpPr>
          <p:spPr>
            <a:xfrm>
              <a:off x="7959970" y="4670103"/>
              <a:ext cx="43375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 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46C538-847C-BC30-BFC6-8615329931F5}"/>
                </a:ext>
              </a:extLst>
            </p:cNvPr>
            <p:cNvSpPr txBox="1"/>
            <p:nvPr/>
          </p:nvSpPr>
          <p:spPr>
            <a:xfrm>
              <a:off x="-363415" y="3075764"/>
              <a:ext cx="43375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rPr>
                <a:t> 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</p:grpSp>
      <p:sp>
        <p:nvSpPr>
          <p:cNvPr id="20" name="Object 106">
            <a:extLst>
              <a:ext uri="{FF2B5EF4-FFF2-40B4-BE49-F238E27FC236}">
                <a16:creationId xmlns:a16="http://schemas.microsoft.com/office/drawing/2014/main" id="{180F80BB-3699-EEC3-13BF-07C00E1F948E}"/>
              </a:ext>
            </a:extLst>
          </p:cNvPr>
          <p:cNvSpPr txBox="1"/>
          <p:nvPr/>
        </p:nvSpPr>
        <p:spPr>
          <a:xfrm>
            <a:off x="808381" y="3256333"/>
            <a:ext cx="3106455" cy="36470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45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1" name="Object 107">
            <a:extLst>
              <a:ext uri="{FF2B5EF4-FFF2-40B4-BE49-F238E27FC236}">
                <a16:creationId xmlns:a16="http://schemas.microsoft.com/office/drawing/2014/main" id="{44B1849D-FEA1-32B7-D4E0-C851A20F9653}"/>
              </a:ext>
            </a:extLst>
          </p:cNvPr>
          <p:cNvSpPr txBox="1"/>
          <p:nvPr/>
        </p:nvSpPr>
        <p:spPr>
          <a:xfrm>
            <a:off x="875505" y="3766391"/>
            <a:ext cx="4745816" cy="762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</a:t>
            </a:r>
          </a:p>
        </p:txBody>
      </p:sp>
      <p:sp>
        <p:nvSpPr>
          <p:cNvPr id="22" name="Object 106">
            <a:extLst>
              <a:ext uri="{FF2B5EF4-FFF2-40B4-BE49-F238E27FC236}">
                <a16:creationId xmlns:a16="http://schemas.microsoft.com/office/drawing/2014/main" id="{B2A7A8F5-40B2-EBEA-7D62-C8F06CC33AA9}"/>
              </a:ext>
            </a:extLst>
          </p:cNvPr>
          <p:cNvSpPr txBox="1"/>
          <p:nvPr/>
        </p:nvSpPr>
        <p:spPr>
          <a:xfrm>
            <a:off x="776614" y="4774173"/>
            <a:ext cx="3106455" cy="36470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45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3" name="Object 107">
            <a:extLst>
              <a:ext uri="{FF2B5EF4-FFF2-40B4-BE49-F238E27FC236}">
                <a16:creationId xmlns:a16="http://schemas.microsoft.com/office/drawing/2014/main" id="{7F072005-14C9-91DF-BC02-3D204FC3E47E}"/>
              </a:ext>
            </a:extLst>
          </p:cNvPr>
          <p:cNvSpPr txBox="1"/>
          <p:nvPr/>
        </p:nvSpPr>
        <p:spPr>
          <a:xfrm>
            <a:off x="843738" y="5284231"/>
            <a:ext cx="4745816" cy="762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</a:t>
            </a:r>
          </a:p>
        </p:txBody>
      </p:sp>
      <p:pic>
        <p:nvPicPr>
          <p:cNvPr id="2050" name="Picture 2" descr="肖像的免费图片">
            <a:extLst>
              <a:ext uri="{FF2B5EF4-FFF2-40B4-BE49-F238E27FC236}">
                <a16:creationId xmlns:a16="http://schemas.microsoft.com/office/drawing/2014/main" id="{AEABC4B4-B69F-AE61-8384-FDC1DBA7882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727" y="2725821"/>
            <a:ext cx="2489068" cy="3482391"/>
          </a:xfrm>
          <a:prstGeom prst="rect">
            <a:avLst/>
          </a:prstGeom>
          <a:ln w="98425">
            <a:solidFill>
              <a:schemeClr val="accent2">
                <a:alpha val="3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女孩的免费图片">
            <a:extLst>
              <a:ext uri="{FF2B5EF4-FFF2-40B4-BE49-F238E27FC236}">
                <a16:creationId xmlns:a16="http://schemas.microsoft.com/office/drawing/2014/main" id="{68FFF8CC-DBF9-08B0-B5A1-FC339F06F15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838" y="1694145"/>
            <a:ext cx="2480004" cy="3469710"/>
          </a:xfrm>
          <a:prstGeom prst="rect">
            <a:avLst/>
          </a:prstGeom>
          <a:ln w="98425">
            <a:solidFill>
              <a:schemeClr val="accent2">
                <a:alpha val="3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372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4E55B9-EB48-E3B0-05F7-0AD0DF26F8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08744" y="695617"/>
            <a:ext cx="437451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E52643-8606-237D-D3B2-D77402402941}"/>
              </a:ext>
            </a:extLst>
          </p:cNvPr>
          <p:cNvSpPr txBox="1"/>
          <p:nvPr/>
        </p:nvSpPr>
        <p:spPr>
          <a:xfrm>
            <a:off x="801665" y="2868460"/>
            <a:ext cx="2267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添加小标题</a:t>
            </a:r>
            <a:endParaRPr lang="en-US" altLang="zh-CN" sz="2800" b="1" dirty="0">
              <a:solidFill>
                <a:schemeClr val="accent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  <a:p>
            <a:r>
              <a:rPr lang="zh-CN" altLang="en-US" sz="2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输入文本内容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316D0B-DE59-C73D-0850-408BD94A1A00}"/>
              </a:ext>
            </a:extLst>
          </p:cNvPr>
          <p:cNvSpPr/>
          <p:nvPr/>
        </p:nvSpPr>
        <p:spPr>
          <a:xfrm>
            <a:off x="676407" y="4910203"/>
            <a:ext cx="2655517" cy="1354736"/>
          </a:xfrm>
          <a:prstGeom prst="rect">
            <a:avLst/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  <a:gs pos="5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输入文本内容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4FA5FBD-C1CB-4AE1-7D34-E4B01590AA50}"/>
              </a:ext>
            </a:extLst>
          </p:cNvPr>
          <p:cNvSpPr/>
          <p:nvPr/>
        </p:nvSpPr>
        <p:spPr>
          <a:xfrm>
            <a:off x="3496851" y="4924817"/>
            <a:ext cx="2655517" cy="1354736"/>
          </a:xfrm>
          <a:prstGeom prst="rect">
            <a:avLst/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  <a:gs pos="5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输入文本内容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AB9C17F-D11C-E0DE-8EBE-BE41F2672366}"/>
              </a:ext>
            </a:extLst>
          </p:cNvPr>
          <p:cNvSpPr/>
          <p:nvPr/>
        </p:nvSpPr>
        <p:spPr>
          <a:xfrm>
            <a:off x="6267191" y="4926905"/>
            <a:ext cx="2655517" cy="1354736"/>
          </a:xfrm>
          <a:prstGeom prst="rect">
            <a:avLst/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  <a:gs pos="5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输入文本内容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50E877D-E1AA-BF0B-B423-6662FAA8028F}"/>
              </a:ext>
            </a:extLst>
          </p:cNvPr>
          <p:cNvSpPr/>
          <p:nvPr/>
        </p:nvSpPr>
        <p:spPr>
          <a:xfrm>
            <a:off x="9012479" y="4916466"/>
            <a:ext cx="2655517" cy="1354736"/>
          </a:xfrm>
          <a:prstGeom prst="rect">
            <a:avLst/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  <a:gs pos="51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输入文本内容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CBCAE4B-BB50-79DD-5773-4DC7554F2B9F}"/>
              </a:ext>
            </a:extLst>
          </p:cNvPr>
          <p:cNvSpPr txBox="1"/>
          <p:nvPr/>
        </p:nvSpPr>
        <p:spPr>
          <a:xfrm>
            <a:off x="2004165" y="1473222"/>
            <a:ext cx="8423593" cy="509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请输入您的内容，或复制内容后点击右键选择只保留文本来粘贴您的内容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F998CC0-0CA5-481B-7C23-A2323C1AD3E2}"/>
              </a:ext>
            </a:extLst>
          </p:cNvPr>
          <p:cNvSpPr txBox="1"/>
          <p:nvPr/>
        </p:nvSpPr>
        <p:spPr>
          <a:xfrm>
            <a:off x="9294152" y="2868460"/>
            <a:ext cx="2267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添加小标题</a:t>
            </a:r>
            <a:endParaRPr lang="en-US" altLang="zh-CN" sz="2800" b="1" dirty="0">
              <a:solidFill>
                <a:schemeClr val="accent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  <a:p>
            <a:r>
              <a:rPr lang="zh-CN" altLang="en-US" sz="2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输入文本内容</a:t>
            </a:r>
          </a:p>
        </p:txBody>
      </p:sp>
      <p:pic>
        <p:nvPicPr>
          <p:cNvPr id="3074" name="Picture 2" descr="男人的免费图片">
            <a:extLst>
              <a:ext uri="{FF2B5EF4-FFF2-40B4-BE49-F238E27FC236}">
                <a16:creationId xmlns:a16="http://schemas.microsoft.com/office/drawing/2014/main" id="{18365CA6-FBA6-A0CF-7D84-0A75B5E5189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008" y="2259879"/>
            <a:ext cx="2313729" cy="2364027"/>
          </a:xfrm>
          <a:prstGeom prst="ellipse">
            <a:avLst/>
          </a:prstGeom>
          <a:ln w="98425">
            <a:solidFill>
              <a:schemeClr val="accent2">
                <a:alpha val="3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女子的免费图片">
            <a:extLst>
              <a:ext uri="{FF2B5EF4-FFF2-40B4-BE49-F238E27FC236}">
                <a16:creationId xmlns:a16="http://schemas.microsoft.com/office/drawing/2014/main" id="{086D7CB2-7312-F7CF-DC1A-F13BD73FA27D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265" y="2296598"/>
            <a:ext cx="2313729" cy="2364027"/>
          </a:xfrm>
          <a:prstGeom prst="ellipse">
            <a:avLst/>
          </a:prstGeom>
          <a:ln w="98425">
            <a:solidFill>
              <a:schemeClr val="accent2">
                <a:alpha val="3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3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88AC9-B98E-4007-C3A4-CB6327595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429367"/>
            <a:ext cx="2419350" cy="480131"/>
          </a:xfrm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添加标题文本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0D4733-CFC5-F960-2726-9F53661E9B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EA8624A-C73C-BB78-028F-C5A17B51493E}"/>
              </a:ext>
            </a:extLst>
          </p:cNvPr>
          <p:cNvSpPr/>
          <p:nvPr/>
        </p:nvSpPr>
        <p:spPr>
          <a:xfrm>
            <a:off x="632292" y="1148862"/>
            <a:ext cx="3352796" cy="4829905"/>
          </a:xfrm>
          <a:prstGeom prst="rect">
            <a:avLst/>
          </a:prstGeom>
          <a:gradFill>
            <a:gsLst>
              <a:gs pos="1000">
                <a:srgbClr val="031E60"/>
              </a:gs>
              <a:gs pos="50500">
                <a:srgbClr val="0D409E"/>
              </a:gs>
              <a:gs pos="100000">
                <a:srgbClr val="1662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84A26B-34E7-7FAB-3651-18DA8C27D20A}"/>
              </a:ext>
            </a:extLst>
          </p:cNvPr>
          <p:cNvSpPr txBox="1"/>
          <p:nvPr/>
        </p:nvSpPr>
        <p:spPr>
          <a:xfrm>
            <a:off x="859472" y="2307931"/>
            <a:ext cx="3175000" cy="3002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请输入您的内容，或复制内容后点击右键选择只保留文本来粘贴您的内容。</a:t>
            </a:r>
            <a:endParaRPr lang="en-US" altLang="zh-CN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113E4BF-F738-F27B-89BC-A9A67B17AFBB}"/>
              </a:ext>
            </a:extLst>
          </p:cNvPr>
          <p:cNvSpPr/>
          <p:nvPr/>
        </p:nvSpPr>
        <p:spPr>
          <a:xfrm>
            <a:off x="1189136" y="1548986"/>
            <a:ext cx="2239108" cy="5744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47625">
            <a:solidFill>
              <a:schemeClr val="accent2"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35AF253-2298-7DAC-5BF1-F841CA371101}"/>
              </a:ext>
            </a:extLst>
          </p:cNvPr>
          <p:cNvGrpSpPr/>
          <p:nvPr/>
        </p:nvGrpSpPr>
        <p:grpSpPr>
          <a:xfrm>
            <a:off x="4124171" y="1914945"/>
            <a:ext cx="7525236" cy="3503233"/>
            <a:chOff x="4222143" y="1133258"/>
            <a:chExt cx="10408559" cy="4845510"/>
          </a:xfrm>
        </p:grpSpPr>
        <p:pic>
          <p:nvPicPr>
            <p:cNvPr id="22" name="图片 21" descr="女士的免费图片">
              <a:extLst>
                <a:ext uri="{FF2B5EF4-FFF2-40B4-BE49-F238E27FC236}">
                  <a16:creationId xmlns:a16="http://schemas.microsoft.com/office/drawing/2014/main" id="{FDD0312F-8449-9231-7ABE-EA02A0E5A451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59" r="27359"/>
            <a:stretch>
              <a:fillRect/>
            </a:stretch>
          </p:blipFill>
          <p:spPr bwMode="auto">
            <a:xfrm>
              <a:off x="4222143" y="1133258"/>
              <a:ext cx="3291283" cy="4845510"/>
            </a:xfrm>
            <a:custGeom>
              <a:avLst/>
              <a:gdLst>
                <a:gd name="connsiteX0" fmla="*/ 0 w 4140671"/>
                <a:gd name="connsiteY0" fmla="*/ 0 h 6096000"/>
                <a:gd name="connsiteX1" fmla="*/ 4140671 w 4140671"/>
                <a:gd name="connsiteY1" fmla="*/ 0 h 6096000"/>
                <a:gd name="connsiteX2" fmla="*/ 4140671 w 4140671"/>
                <a:gd name="connsiteY2" fmla="*/ 6096000 h 6096000"/>
                <a:gd name="connsiteX3" fmla="*/ 0 w 4140671"/>
                <a:gd name="connsiteY3" fmla="*/ 6096000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671" h="6096000">
                  <a:moveTo>
                    <a:pt x="0" y="0"/>
                  </a:moveTo>
                  <a:lnTo>
                    <a:pt x="4140671" y="0"/>
                  </a:lnTo>
                  <a:lnTo>
                    <a:pt x="4140671" y="6096000"/>
                  </a:lnTo>
                  <a:lnTo>
                    <a:pt x="0" y="609600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 descr="肖像的免费图片">
              <a:extLst>
                <a:ext uri="{FF2B5EF4-FFF2-40B4-BE49-F238E27FC236}">
                  <a16:creationId xmlns:a16="http://schemas.microsoft.com/office/drawing/2014/main" id="{2E58E6FC-F1B0-A083-B5A7-744E65BE424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37" r="25480"/>
            <a:stretch>
              <a:fillRect/>
            </a:stretch>
          </p:blipFill>
          <p:spPr bwMode="auto">
            <a:xfrm>
              <a:off x="7780781" y="1133258"/>
              <a:ext cx="3291283" cy="4845510"/>
            </a:xfrm>
            <a:custGeom>
              <a:avLst/>
              <a:gdLst>
                <a:gd name="connsiteX0" fmla="*/ 0 w 4140671"/>
                <a:gd name="connsiteY0" fmla="*/ 0 h 6096000"/>
                <a:gd name="connsiteX1" fmla="*/ 4140671 w 4140671"/>
                <a:gd name="connsiteY1" fmla="*/ 0 h 6096000"/>
                <a:gd name="connsiteX2" fmla="*/ 4140671 w 4140671"/>
                <a:gd name="connsiteY2" fmla="*/ 6096000 h 6096000"/>
                <a:gd name="connsiteX3" fmla="*/ 0 w 4140671"/>
                <a:gd name="connsiteY3" fmla="*/ 6096000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671" h="6096000">
                  <a:moveTo>
                    <a:pt x="0" y="0"/>
                  </a:moveTo>
                  <a:lnTo>
                    <a:pt x="4140671" y="0"/>
                  </a:lnTo>
                  <a:lnTo>
                    <a:pt x="4140671" y="6096000"/>
                  </a:lnTo>
                  <a:lnTo>
                    <a:pt x="0" y="609600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 descr="女士的免费图片">
              <a:extLst>
                <a:ext uri="{FF2B5EF4-FFF2-40B4-BE49-F238E27FC236}">
                  <a16:creationId xmlns:a16="http://schemas.microsoft.com/office/drawing/2014/main" id="{6B308FB1-9E90-0C16-E676-416DC77FA18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83" r="23434"/>
            <a:stretch>
              <a:fillRect/>
            </a:stretch>
          </p:blipFill>
          <p:spPr bwMode="auto">
            <a:xfrm>
              <a:off x="11339419" y="1133258"/>
              <a:ext cx="3291283" cy="4845510"/>
            </a:xfrm>
            <a:custGeom>
              <a:avLst/>
              <a:gdLst>
                <a:gd name="connsiteX0" fmla="*/ 0 w 4140671"/>
                <a:gd name="connsiteY0" fmla="*/ 0 h 6096000"/>
                <a:gd name="connsiteX1" fmla="*/ 4140671 w 4140671"/>
                <a:gd name="connsiteY1" fmla="*/ 0 h 6096000"/>
                <a:gd name="connsiteX2" fmla="*/ 4140671 w 4140671"/>
                <a:gd name="connsiteY2" fmla="*/ 6096000 h 6096000"/>
                <a:gd name="connsiteX3" fmla="*/ 0 w 4140671"/>
                <a:gd name="connsiteY3" fmla="*/ 6096000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671" h="6096000">
                  <a:moveTo>
                    <a:pt x="0" y="0"/>
                  </a:moveTo>
                  <a:lnTo>
                    <a:pt x="4140671" y="0"/>
                  </a:lnTo>
                  <a:lnTo>
                    <a:pt x="4140671" y="6096000"/>
                  </a:lnTo>
                  <a:lnTo>
                    <a:pt x="0" y="609600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E723E1CD-E2E4-9993-7AE7-95CF5E56F081}"/>
              </a:ext>
            </a:extLst>
          </p:cNvPr>
          <p:cNvSpPr txBox="1"/>
          <p:nvPr/>
        </p:nvSpPr>
        <p:spPr>
          <a:xfrm>
            <a:off x="7498386" y="1077039"/>
            <a:ext cx="41546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请输入标题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1FB245A-10EF-7609-3C95-906E074BAEEC}"/>
              </a:ext>
            </a:extLst>
          </p:cNvPr>
          <p:cNvSpPr/>
          <p:nvPr/>
        </p:nvSpPr>
        <p:spPr>
          <a:xfrm>
            <a:off x="4145590" y="5791708"/>
            <a:ext cx="3352796" cy="152400"/>
          </a:xfrm>
          <a:prstGeom prst="rect">
            <a:avLst/>
          </a:prstGeom>
          <a:gradFill>
            <a:gsLst>
              <a:gs pos="1000">
                <a:srgbClr val="031E60"/>
              </a:gs>
              <a:gs pos="50500">
                <a:srgbClr val="0D409E"/>
              </a:gs>
              <a:gs pos="100000">
                <a:srgbClr val="1662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738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RELATE_UNITID" val="256*l*1"/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72_3*a*1"/>
  <p:tag name="KSO_WM_TEMPLATE_CATEGORY" val="diagram"/>
  <p:tag name="KSO_WM_TEMPLATE_INDEX" val="772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 主题">
  <a:themeElements>
    <a:clrScheme name="直播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2771"/>
      </a:accent1>
      <a:accent2>
        <a:srgbClr val="145ACE"/>
      </a:accent2>
      <a:accent3>
        <a:srgbClr val="C00000"/>
      </a:accent3>
      <a:accent4>
        <a:srgbClr val="FFFF00"/>
      </a:accent4>
      <a:accent5>
        <a:srgbClr val="4472C4"/>
      </a:accent5>
      <a:accent6>
        <a:srgbClr val="72D1E4"/>
      </a:accent6>
      <a:hlink>
        <a:srgbClr val="0563C1"/>
      </a:hlink>
      <a:folHlink>
        <a:srgbClr val="954F72"/>
      </a:folHlink>
    </a:clrScheme>
    <a:fontScheme name="主题字">
      <a:majorFont>
        <a:latin typeface="Times New Roman"/>
        <a:ea typeface="思源宋体 CN Heavy"/>
        <a:cs typeface=""/>
      </a:majorFont>
      <a:minorFont>
        <a:latin typeface="Times New Roman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670</Words>
  <Application>Microsoft Office PowerPoint</Application>
  <PresentationFormat>宽屏</PresentationFormat>
  <Paragraphs>96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OPPOSans H</vt:lpstr>
      <vt:lpstr>Roboto Regular</vt:lpstr>
      <vt:lpstr>阿里巴巴普惠体 B</vt:lpstr>
      <vt:lpstr>阿里巴巴普惠体 L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Calibri Light</vt:lpstr>
      <vt:lpstr>Segoe UI Light</vt:lpstr>
      <vt:lpstr>Times New Roman</vt:lpstr>
      <vt:lpstr>office  主题</vt:lpstr>
      <vt:lpstr>Office 主题​​</vt:lpstr>
      <vt:lpstr>直播品牌方案</vt:lpstr>
      <vt:lpstr>目录</vt:lpstr>
      <vt:lpstr>章节序号</vt:lpstr>
      <vt:lpstr>添加标题文本</vt:lpstr>
      <vt:lpstr>添加标题文本</vt:lpstr>
      <vt:lpstr>添加标题文本</vt:lpstr>
      <vt:lpstr>添加标题文本</vt:lpstr>
      <vt:lpstr>添加标题文本</vt:lpstr>
      <vt:lpstr>添加标题文本</vt:lpstr>
      <vt:lpstr>添加标题文本</vt:lpstr>
      <vt:lpstr>THANKS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Power user</cp:lastModifiedBy>
  <cp:revision>18</cp:revision>
  <dcterms:created xsi:type="dcterms:W3CDTF">2022-08-03T09:15:35Z</dcterms:created>
  <dcterms:modified xsi:type="dcterms:W3CDTF">2023-01-31T10:28:49Z</dcterms:modified>
</cp:coreProperties>
</file>