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96" r:id="rId2"/>
    <p:sldId id="270" r:id="rId3"/>
    <p:sldId id="273" r:id="rId4"/>
    <p:sldId id="268" r:id="rId5"/>
    <p:sldId id="279" r:id="rId6"/>
    <p:sldId id="297" r:id="rId7"/>
    <p:sldId id="298" r:id="rId8"/>
    <p:sldId id="299" r:id="rId9"/>
    <p:sldId id="300" r:id="rId10"/>
    <p:sldId id="301" r:id="rId11"/>
    <p:sldId id="303" r:id="rId12"/>
    <p:sldId id="302" r:id="rId13"/>
    <p:sldId id="30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63" userDrawn="1">
          <p15:clr>
            <a:srgbClr val="A4A3A4"/>
          </p15:clr>
        </p15:guide>
        <p15:guide id="3" orient="horz" pos="255" userDrawn="1">
          <p15:clr>
            <a:srgbClr val="A4A3A4"/>
          </p15:clr>
        </p15:guide>
        <p15:guide id="5" pos="438" userDrawn="1">
          <p15:clr>
            <a:srgbClr val="A4A3A4"/>
          </p15:clr>
        </p15:guide>
        <p15:guide id="6" pos="7242" userDrawn="1">
          <p15:clr>
            <a:srgbClr val="A4A3A4"/>
          </p15:clr>
        </p15:guide>
        <p15:guide id="9" orient="horz" pos="3634" userDrawn="1">
          <p15:clr>
            <a:srgbClr val="A4A3A4"/>
          </p15:clr>
        </p15:guide>
        <p15:guide id="10" orient="horz" pos="6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E6A7"/>
    <a:srgbClr val="FF9900"/>
    <a:srgbClr val="4ED8DF"/>
    <a:srgbClr val="3E95FE"/>
    <a:srgbClr val="4472C4"/>
    <a:srgbClr val="F0F0F0"/>
    <a:srgbClr val="FCB103"/>
    <a:srgbClr val="F0E5CC"/>
    <a:srgbClr val="FFCC00"/>
    <a:srgbClr val="0065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60" autoAdjust="0"/>
    <p:restoredTop sz="92714" autoAdjust="0"/>
  </p:normalViewPr>
  <p:slideViewPr>
    <p:cSldViewPr snapToGrid="0" showGuides="1">
      <p:cViewPr>
        <p:scale>
          <a:sx n="50" d="100"/>
          <a:sy n="50" d="100"/>
        </p:scale>
        <p:origin x="1860" y="1020"/>
      </p:cViewPr>
      <p:guideLst>
        <p:guide pos="3863"/>
        <p:guide orient="horz" pos="255"/>
        <p:guide pos="438"/>
        <p:guide pos="7242"/>
        <p:guide orient="horz" pos="3634"/>
        <p:guide orient="horz" pos="686"/>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系列 1</c:v>
                </c:pt>
              </c:strCache>
            </c:strRef>
          </c:tx>
          <c:spPr>
            <a:gradFill>
              <a:gsLst>
                <a:gs pos="0">
                  <a:schemeClr val="accent1"/>
                </a:gs>
                <a:gs pos="100000">
                  <a:srgbClr val="3E95FE">
                    <a:alpha val="3000"/>
                  </a:srgbClr>
                </a:gs>
              </a:gsLst>
              <a:lin ang="7800000" scaled="0"/>
            </a:gradFill>
            <a:ln w="28575" cap="rnd">
              <a:round/>
            </a:ln>
          </c:spPr>
          <c:dPt>
            <c:idx val="0"/>
            <c:bubble3D val="0"/>
            <c:spPr>
              <a:gradFill>
                <a:gsLst>
                  <a:gs pos="0">
                    <a:schemeClr val="accent1"/>
                  </a:gs>
                  <a:gs pos="100000">
                    <a:srgbClr val="3E95FE">
                      <a:alpha val="3000"/>
                    </a:srgbClr>
                  </a:gs>
                </a:gsLst>
                <a:lin ang="7800000" scaled="0"/>
              </a:gradFill>
              <a:ln w="28575" cap="rnd">
                <a:noFill/>
                <a:round/>
              </a:ln>
              <a:effectLst/>
            </c:spPr>
            <c:extLst>
              <c:ext xmlns:c16="http://schemas.microsoft.com/office/drawing/2014/chart" uri="{C3380CC4-5D6E-409C-BE32-E72D297353CC}">
                <c16:uniqueId val="{00000001-A6A3-4168-B403-CCA4BA447D57}"/>
              </c:ext>
            </c:extLst>
          </c:dPt>
          <c:dPt>
            <c:idx val="1"/>
            <c:bubble3D val="0"/>
            <c:spPr>
              <a:gradFill>
                <a:gsLst>
                  <a:gs pos="0">
                    <a:schemeClr val="accent1"/>
                  </a:gs>
                  <a:gs pos="100000">
                    <a:srgbClr val="3E95FE">
                      <a:alpha val="3000"/>
                    </a:srgbClr>
                  </a:gs>
                </a:gsLst>
                <a:lin ang="7800000" scaled="0"/>
              </a:gradFill>
              <a:ln w="28575" cap="rnd">
                <a:noFill/>
                <a:round/>
              </a:ln>
              <a:effectLst/>
            </c:spPr>
            <c:extLst>
              <c:ext xmlns:c16="http://schemas.microsoft.com/office/drawing/2014/chart" uri="{C3380CC4-5D6E-409C-BE32-E72D297353CC}">
                <c16:uniqueId val="{00000003-A6A3-4168-B403-CCA4BA447D57}"/>
              </c:ext>
            </c:extLst>
          </c:dPt>
          <c:dPt>
            <c:idx val="2"/>
            <c:bubble3D val="0"/>
            <c:spPr>
              <a:gradFill>
                <a:gsLst>
                  <a:gs pos="0">
                    <a:schemeClr val="accent1"/>
                  </a:gs>
                  <a:gs pos="100000">
                    <a:srgbClr val="3E95FE">
                      <a:alpha val="3000"/>
                    </a:srgbClr>
                  </a:gs>
                </a:gsLst>
                <a:lin ang="7800000" scaled="0"/>
              </a:gradFill>
              <a:ln w="28575" cap="rnd">
                <a:noFill/>
                <a:round/>
              </a:ln>
              <a:effectLst/>
            </c:spPr>
            <c:extLst>
              <c:ext xmlns:c16="http://schemas.microsoft.com/office/drawing/2014/chart" uri="{C3380CC4-5D6E-409C-BE32-E72D297353CC}">
                <c16:uniqueId val="{00000005-A6A3-4168-B403-CCA4BA447D57}"/>
              </c:ext>
            </c:extLst>
          </c:dPt>
          <c:dPt>
            <c:idx val="3"/>
            <c:bubble3D val="0"/>
            <c:spPr>
              <a:gradFill>
                <a:gsLst>
                  <a:gs pos="0">
                    <a:schemeClr val="accent1"/>
                  </a:gs>
                  <a:gs pos="100000">
                    <a:srgbClr val="3E95FE">
                      <a:alpha val="3000"/>
                    </a:srgbClr>
                  </a:gs>
                </a:gsLst>
                <a:lin ang="7800000" scaled="0"/>
              </a:gradFill>
              <a:ln w="28575" cap="rnd">
                <a:noFill/>
                <a:round/>
              </a:ln>
              <a:effectLst/>
            </c:spPr>
            <c:extLst>
              <c:ext xmlns:c16="http://schemas.microsoft.com/office/drawing/2014/chart" uri="{C3380CC4-5D6E-409C-BE32-E72D297353CC}">
                <c16:uniqueId val="{00000007-A6A3-4168-B403-CCA4BA447D57}"/>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2.8</c:v>
                </c:pt>
              </c:numCache>
            </c:numRef>
          </c:val>
          <c:extLst>
            <c:ext xmlns:c16="http://schemas.microsoft.com/office/drawing/2014/chart" uri="{C3380CC4-5D6E-409C-BE32-E72D297353CC}">
              <c16:uniqueId val="{00000000-675A-40ED-A784-C86256883CFA}"/>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87444D-16A7-4254-B9D6-E24597A700AA}" type="datetimeFigureOut">
              <a:rPr lang="zh-CN" altLang="en-US" smtClean="0"/>
              <a:t>2023/1/31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07664-FF17-4A42-B1FF-393B90FD568B}" type="slidenum">
              <a:rPr lang="zh-CN" altLang="en-US" smtClean="0"/>
              <a:t>‹#›</a:t>
            </a:fld>
            <a:endParaRPr lang="zh-CN" altLang="en-US"/>
          </a:p>
        </p:txBody>
      </p:sp>
    </p:spTree>
    <p:extLst>
      <p:ext uri="{BB962C8B-B14F-4D97-AF65-F5344CB8AC3E}">
        <p14:creationId xmlns:p14="http://schemas.microsoft.com/office/powerpoint/2010/main" val="4015955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1</a:t>
            </a:fld>
            <a:endParaRPr lang="zh-CN" altLang="en-US"/>
          </a:p>
        </p:txBody>
      </p:sp>
    </p:spTree>
    <p:extLst>
      <p:ext uri="{BB962C8B-B14F-4D97-AF65-F5344CB8AC3E}">
        <p14:creationId xmlns:p14="http://schemas.microsoft.com/office/powerpoint/2010/main" val="666060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3</a:t>
            </a:fld>
            <a:endParaRPr lang="zh-CN" altLang="en-US"/>
          </a:p>
        </p:txBody>
      </p:sp>
    </p:spTree>
    <p:extLst>
      <p:ext uri="{BB962C8B-B14F-4D97-AF65-F5344CB8AC3E}">
        <p14:creationId xmlns:p14="http://schemas.microsoft.com/office/powerpoint/2010/main" val="1820675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4</a:t>
            </a:fld>
            <a:endParaRPr lang="zh-CN" altLang="en-US"/>
          </a:p>
        </p:txBody>
      </p:sp>
    </p:spTree>
    <p:extLst>
      <p:ext uri="{BB962C8B-B14F-4D97-AF65-F5344CB8AC3E}">
        <p14:creationId xmlns:p14="http://schemas.microsoft.com/office/powerpoint/2010/main" val="579421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5</a:t>
            </a:fld>
            <a:endParaRPr lang="zh-CN" altLang="en-US"/>
          </a:p>
        </p:txBody>
      </p:sp>
    </p:spTree>
    <p:extLst>
      <p:ext uri="{BB962C8B-B14F-4D97-AF65-F5344CB8AC3E}">
        <p14:creationId xmlns:p14="http://schemas.microsoft.com/office/powerpoint/2010/main" val="333660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6</a:t>
            </a:fld>
            <a:endParaRPr lang="zh-CN" altLang="en-US"/>
          </a:p>
        </p:txBody>
      </p:sp>
    </p:spTree>
    <p:extLst>
      <p:ext uri="{BB962C8B-B14F-4D97-AF65-F5344CB8AC3E}">
        <p14:creationId xmlns:p14="http://schemas.microsoft.com/office/powerpoint/2010/main" val="3006757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F407664-FF17-4A42-B1FF-393B90FD568B}" type="slidenum">
              <a:rPr lang="zh-CN" altLang="en-US" smtClean="0"/>
              <a:t>11</a:t>
            </a:fld>
            <a:endParaRPr lang="zh-CN" altLang="en-US"/>
          </a:p>
        </p:txBody>
      </p:sp>
    </p:spTree>
    <p:extLst>
      <p:ext uri="{BB962C8B-B14F-4D97-AF65-F5344CB8AC3E}">
        <p14:creationId xmlns:p14="http://schemas.microsoft.com/office/powerpoint/2010/main" val="40064821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1"/>
        </a:solidFill>
        <a:effectLst/>
      </p:bgPr>
    </p:bg>
    <p:spTree>
      <p:nvGrpSpPr>
        <p:cNvPr id="1" name=""/>
        <p:cNvGrpSpPr/>
        <p:nvPr/>
      </p:nvGrpSpPr>
      <p:grpSpPr>
        <a:xfrm>
          <a:off x="0" y="0"/>
          <a:ext cx="0" cy="0"/>
          <a:chOff x="0" y="0"/>
          <a:chExt cx="0" cy="0"/>
        </a:xfrm>
      </p:grpSpPr>
      <p:pic>
        <p:nvPicPr>
          <p:cNvPr id="7" name="图片 6" descr="街道上的风景&#10;&#10;描述已自动生成">
            <a:extLst>
              <a:ext uri="{FF2B5EF4-FFF2-40B4-BE49-F238E27FC236}">
                <a16:creationId xmlns:a16="http://schemas.microsoft.com/office/drawing/2014/main" id="{60A3729F-1458-EDB0-D761-9AD7CA38624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85" t="6687" r="685" b="10093"/>
          <a:stretch/>
        </p:blipFill>
        <p:spPr>
          <a:xfrm>
            <a:off x="0" y="-1"/>
            <a:ext cx="12192000" cy="6858001"/>
          </a:xfrm>
          <a:prstGeom prst="rect">
            <a:avLst/>
          </a:prstGeom>
        </p:spPr>
      </p:pic>
      <p:sp>
        <p:nvSpPr>
          <p:cNvPr id="2" name="矩形 1">
            <a:extLst>
              <a:ext uri="{FF2B5EF4-FFF2-40B4-BE49-F238E27FC236}">
                <a16:creationId xmlns:a16="http://schemas.microsoft.com/office/drawing/2014/main" id="{DB797BCE-A3C3-8954-3662-9D0D57A588F4}"/>
              </a:ext>
            </a:extLst>
          </p:cNvPr>
          <p:cNvSpPr/>
          <p:nvPr userDrawn="1"/>
        </p:nvSpPr>
        <p:spPr>
          <a:xfrm>
            <a:off x="0" y="0"/>
            <a:ext cx="12192000" cy="6858000"/>
          </a:xfrm>
          <a:prstGeom prst="rect">
            <a:avLst/>
          </a:prstGeom>
          <a:gradFill flip="none" rotWithShape="1">
            <a:gsLst>
              <a:gs pos="100000">
                <a:schemeClr val="tx1">
                  <a:alpha val="58000"/>
                </a:schemeClr>
              </a:gs>
              <a:gs pos="73000">
                <a:schemeClr val="tx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剪去左右顶角 2">
            <a:extLst>
              <a:ext uri="{FF2B5EF4-FFF2-40B4-BE49-F238E27FC236}">
                <a16:creationId xmlns:a16="http://schemas.microsoft.com/office/drawing/2014/main" id="{E596F19F-C5C4-CCD4-9341-5BDACC843DC1}"/>
              </a:ext>
            </a:extLst>
          </p:cNvPr>
          <p:cNvSpPr/>
          <p:nvPr userDrawn="1"/>
        </p:nvSpPr>
        <p:spPr>
          <a:xfrm rot="16200000">
            <a:off x="3221332" y="-1928301"/>
            <a:ext cx="5408994" cy="10364145"/>
          </a:xfrm>
          <a:prstGeom prst="snip2SameRect">
            <a:avLst>
              <a:gd name="adj1" fmla="val 11397"/>
              <a:gd name="adj2" fmla="val 13437"/>
            </a:avLst>
          </a:prstGeom>
          <a:gradFill flip="none" rotWithShape="1">
            <a:gsLst>
              <a:gs pos="0">
                <a:schemeClr val="accent1">
                  <a:alpha val="0"/>
                </a:schemeClr>
              </a:gs>
              <a:gs pos="100000">
                <a:schemeClr val="accent1">
                  <a:alpha val="40000"/>
                </a:schemeClr>
              </a:gs>
            </a:gsLst>
            <a:lin ang="7800000" scaled="0"/>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网格">
            <a:extLst>
              <a:ext uri="{FF2B5EF4-FFF2-40B4-BE49-F238E27FC236}">
                <a16:creationId xmlns:a16="http://schemas.microsoft.com/office/drawing/2014/main" id="{8A2C94CC-E614-C044-AC5A-74D8E51446C8}"/>
              </a:ext>
            </a:extLst>
          </p:cNvPr>
          <p:cNvPicPr>
            <a:picLocks noChangeAspect="1"/>
          </p:cNvPicPr>
          <p:nvPr userDrawn="1"/>
        </p:nvPicPr>
        <p:blipFill>
          <a:blip r:embed="rId3">
            <a:alphaModFix amt="5000"/>
          </a:blip>
          <a:stretch>
            <a:fillRect/>
          </a:stretch>
        </p:blipFill>
        <p:spPr>
          <a:xfrm>
            <a:off x="768650" y="661455"/>
            <a:ext cx="10614056" cy="4968671"/>
          </a:xfrm>
          <a:prstGeom prst="rect">
            <a:avLst/>
          </a:prstGeom>
        </p:spPr>
      </p:pic>
      <p:sp>
        <p:nvSpPr>
          <p:cNvPr id="5" name="白色矩形: 剪去对角 3">
            <a:extLst>
              <a:ext uri="{FF2B5EF4-FFF2-40B4-BE49-F238E27FC236}">
                <a16:creationId xmlns:a16="http://schemas.microsoft.com/office/drawing/2014/main" id="{DE5D9060-563F-B603-15A5-7D695429BABD}"/>
              </a:ext>
            </a:extLst>
          </p:cNvPr>
          <p:cNvSpPr/>
          <p:nvPr userDrawn="1"/>
        </p:nvSpPr>
        <p:spPr>
          <a:xfrm flipV="1">
            <a:off x="985777" y="963159"/>
            <a:ext cx="10718904" cy="5212305"/>
          </a:xfrm>
          <a:prstGeom prst="snip2DiagRect">
            <a:avLst>
              <a:gd name="adj1" fmla="val 0"/>
              <a:gd name="adj2" fmla="val 14066"/>
            </a:avLst>
          </a:prstGeom>
          <a:noFill/>
          <a:ln w="38100">
            <a:gradFill flip="none" rotWithShape="1">
              <a:gsLst>
                <a:gs pos="37000">
                  <a:schemeClr val="bg1">
                    <a:alpha val="0"/>
                  </a:schemeClr>
                </a:gs>
                <a:gs pos="100000">
                  <a:schemeClr val="bg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蓝色矩形: 剪去对角 6">
            <a:extLst>
              <a:ext uri="{FF2B5EF4-FFF2-40B4-BE49-F238E27FC236}">
                <a16:creationId xmlns:a16="http://schemas.microsoft.com/office/drawing/2014/main" id="{3AACBFD3-C531-187D-EF0B-724DB9F01DA8}"/>
              </a:ext>
            </a:extLst>
          </p:cNvPr>
          <p:cNvSpPr/>
          <p:nvPr userDrawn="1"/>
        </p:nvSpPr>
        <p:spPr>
          <a:xfrm flipV="1">
            <a:off x="665029" y="755041"/>
            <a:ext cx="10650162" cy="5229300"/>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梯形 左">
            <a:extLst>
              <a:ext uri="{FF2B5EF4-FFF2-40B4-BE49-F238E27FC236}">
                <a16:creationId xmlns:a16="http://schemas.microsoft.com/office/drawing/2014/main" id="{3C7AAD6B-CFB7-B63D-C7A0-DE7A3E774424}"/>
              </a:ext>
            </a:extLst>
          </p:cNvPr>
          <p:cNvSpPr/>
          <p:nvPr userDrawn="1"/>
        </p:nvSpPr>
        <p:spPr>
          <a:xfrm rot="16200000">
            <a:off x="-214172" y="4494487"/>
            <a:ext cx="1709331" cy="88413"/>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a16="http://schemas.microsoft.com/office/drawing/2014/main" id="{CC0251BC-35A7-3769-8EB7-A47871A6B15E}"/>
              </a:ext>
            </a:extLst>
          </p:cNvPr>
          <p:cNvSpPr/>
          <p:nvPr userDrawn="1"/>
        </p:nvSpPr>
        <p:spPr>
          <a:xfrm>
            <a:off x="937770" y="1696155"/>
            <a:ext cx="293284" cy="29328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07119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1"/>
        </a:solidFill>
        <a:effectLst/>
      </p:bgPr>
    </p:bg>
    <p:spTree>
      <p:nvGrpSpPr>
        <p:cNvPr id="1" name=""/>
        <p:cNvGrpSpPr/>
        <p:nvPr/>
      </p:nvGrpSpPr>
      <p:grpSpPr>
        <a:xfrm>
          <a:off x="0" y="0"/>
          <a:ext cx="0" cy="0"/>
          <a:chOff x="0" y="0"/>
          <a:chExt cx="0" cy="0"/>
        </a:xfrm>
      </p:grpSpPr>
      <p:pic>
        <p:nvPicPr>
          <p:cNvPr id="7" name="图片 6" descr="街道上的风景&#10;&#10;描述已自动生成">
            <a:extLst>
              <a:ext uri="{FF2B5EF4-FFF2-40B4-BE49-F238E27FC236}">
                <a16:creationId xmlns:a16="http://schemas.microsoft.com/office/drawing/2014/main" id="{60A3729F-1458-EDB0-D761-9AD7CA38624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85" t="6687" r="685" b="10093"/>
          <a:stretch/>
        </p:blipFill>
        <p:spPr>
          <a:xfrm>
            <a:off x="0" y="-1"/>
            <a:ext cx="12192000" cy="6858001"/>
          </a:xfrm>
          <a:prstGeom prst="rect">
            <a:avLst/>
          </a:prstGeom>
        </p:spPr>
      </p:pic>
      <p:sp>
        <p:nvSpPr>
          <p:cNvPr id="2" name="矩形 1">
            <a:extLst>
              <a:ext uri="{FF2B5EF4-FFF2-40B4-BE49-F238E27FC236}">
                <a16:creationId xmlns:a16="http://schemas.microsoft.com/office/drawing/2014/main" id="{DB797BCE-A3C3-8954-3662-9D0D57A588F4}"/>
              </a:ext>
            </a:extLst>
          </p:cNvPr>
          <p:cNvSpPr/>
          <p:nvPr userDrawn="1"/>
        </p:nvSpPr>
        <p:spPr>
          <a:xfrm>
            <a:off x="0" y="0"/>
            <a:ext cx="12192000" cy="6858000"/>
          </a:xfrm>
          <a:prstGeom prst="rect">
            <a:avLst/>
          </a:prstGeom>
          <a:gradFill flip="none" rotWithShape="1">
            <a:gsLst>
              <a:gs pos="100000">
                <a:schemeClr val="tx1">
                  <a:alpha val="58000"/>
                </a:schemeClr>
              </a:gs>
              <a:gs pos="73000">
                <a:schemeClr val="tx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刻度上">
            <a:extLst>
              <a:ext uri="{FF2B5EF4-FFF2-40B4-BE49-F238E27FC236}">
                <a16:creationId xmlns:a16="http://schemas.microsoft.com/office/drawing/2014/main" id="{C3B1AFE0-B9C6-8E28-3A33-05B961C13E8F}"/>
              </a:ext>
            </a:extLst>
          </p:cNvPr>
          <p:cNvGrpSpPr/>
          <p:nvPr userDrawn="1"/>
        </p:nvGrpSpPr>
        <p:grpSpPr>
          <a:xfrm flipV="1">
            <a:off x="1755663" y="5552100"/>
            <a:ext cx="9000007" cy="180263"/>
            <a:chOff x="446623" y="3027436"/>
            <a:chExt cx="11826833" cy="147752"/>
          </a:xfrm>
        </p:grpSpPr>
        <p:pic>
          <p:nvPicPr>
            <p:cNvPr id="11" name="图片 10">
              <a:extLst>
                <a:ext uri="{FF2B5EF4-FFF2-40B4-BE49-F238E27FC236}">
                  <a16:creationId xmlns:a16="http://schemas.microsoft.com/office/drawing/2014/main" id="{8F44EA5E-392F-D4A9-67CA-4A7A57A4A9AE}"/>
                </a:ext>
              </a:extLst>
            </p:cNvPr>
            <p:cNvPicPr>
              <a:picLocks noChangeAspect="1"/>
            </p:cNvPicPr>
            <p:nvPr/>
          </p:nvPicPr>
          <p:blipFill>
            <a:blip r:embed="rId3"/>
            <a:stretch>
              <a:fillRect/>
            </a:stretch>
          </p:blipFill>
          <p:spPr>
            <a:xfrm>
              <a:off x="446623" y="3027436"/>
              <a:ext cx="5919204" cy="147752"/>
            </a:xfrm>
            <a:prstGeom prst="rect">
              <a:avLst/>
            </a:prstGeom>
          </p:spPr>
        </p:pic>
        <p:pic>
          <p:nvPicPr>
            <p:cNvPr id="12" name="图片 11">
              <a:extLst>
                <a:ext uri="{FF2B5EF4-FFF2-40B4-BE49-F238E27FC236}">
                  <a16:creationId xmlns:a16="http://schemas.microsoft.com/office/drawing/2014/main" id="{85EDA2A8-F5A8-85BA-46D2-5914A4AB2BB9}"/>
                </a:ext>
              </a:extLst>
            </p:cNvPr>
            <p:cNvPicPr>
              <a:picLocks noChangeAspect="1"/>
            </p:cNvPicPr>
            <p:nvPr/>
          </p:nvPicPr>
          <p:blipFill>
            <a:blip r:embed="rId3"/>
            <a:stretch>
              <a:fillRect/>
            </a:stretch>
          </p:blipFill>
          <p:spPr>
            <a:xfrm>
              <a:off x="6354252" y="3027436"/>
              <a:ext cx="5919204" cy="147752"/>
            </a:xfrm>
            <a:prstGeom prst="rect">
              <a:avLst/>
            </a:prstGeom>
          </p:spPr>
        </p:pic>
      </p:grpSp>
      <p:pic>
        <p:nvPicPr>
          <p:cNvPr id="13" name="网格">
            <a:extLst>
              <a:ext uri="{FF2B5EF4-FFF2-40B4-BE49-F238E27FC236}">
                <a16:creationId xmlns:a16="http://schemas.microsoft.com/office/drawing/2014/main" id="{10DA8ED3-82F8-E414-F041-148104E6FA0D}"/>
              </a:ext>
            </a:extLst>
          </p:cNvPr>
          <p:cNvPicPr>
            <a:picLocks noChangeAspect="1"/>
          </p:cNvPicPr>
          <p:nvPr userDrawn="1"/>
        </p:nvPicPr>
        <p:blipFill>
          <a:blip r:embed="rId4">
            <a:alphaModFix amt="5000"/>
          </a:blip>
          <a:stretch>
            <a:fillRect/>
          </a:stretch>
        </p:blipFill>
        <p:spPr>
          <a:xfrm>
            <a:off x="632143" y="588384"/>
            <a:ext cx="10614056" cy="4968671"/>
          </a:xfrm>
          <a:prstGeom prst="rect">
            <a:avLst/>
          </a:prstGeom>
        </p:spPr>
      </p:pic>
      <p:grpSp>
        <p:nvGrpSpPr>
          <p:cNvPr id="14" name="组合 13">
            <a:extLst>
              <a:ext uri="{FF2B5EF4-FFF2-40B4-BE49-F238E27FC236}">
                <a16:creationId xmlns:a16="http://schemas.microsoft.com/office/drawing/2014/main" id="{E091C4B5-B1C5-2202-B8FB-705077D2B67C}"/>
              </a:ext>
            </a:extLst>
          </p:cNvPr>
          <p:cNvGrpSpPr/>
          <p:nvPr userDrawn="1"/>
        </p:nvGrpSpPr>
        <p:grpSpPr>
          <a:xfrm>
            <a:off x="721937" y="910390"/>
            <a:ext cx="10718904" cy="5213979"/>
            <a:chOff x="596287" y="728005"/>
            <a:chExt cx="11085808" cy="5499734"/>
          </a:xfrm>
        </p:grpSpPr>
        <p:sp>
          <p:nvSpPr>
            <p:cNvPr id="15" name="矩形: 剪去对角 14">
              <a:extLst>
                <a:ext uri="{FF2B5EF4-FFF2-40B4-BE49-F238E27FC236}">
                  <a16:creationId xmlns:a16="http://schemas.microsoft.com/office/drawing/2014/main" id="{9A86811A-C4DC-0AB4-75D5-ADB2B1122FB5}"/>
                </a:ext>
              </a:extLst>
            </p:cNvPr>
            <p:cNvSpPr/>
            <p:nvPr/>
          </p:nvSpPr>
          <p:spPr>
            <a:xfrm flipV="1">
              <a:off x="667382" y="819444"/>
              <a:ext cx="11014713" cy="5408295"/>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梯形 15">
              <a:extLst>
                <a:ext uri="{FF2B5EF4-FFF2-40B4-BE49-F238E27FC236}">
                  <a16:creationId xmlns:a16="http://schemas.microsoft.com/office/drawing/2014/main" id="{BFCD8DFB-6780-0BAA-AA2E-B0CA0555EDC9}"/>
                </a:ext>
              </a:extLst>
            </p:cNvPr>
            <p:cNvSpPr/>
            <p:nvPr/>
          </p:nvSpPr>
          <p:spPr>
            <a:xfrm>
              <a:off x="1560950" y="728005"/>
              <a:ext cx="1767840" cy="91439"/>
            </a:xfrm>
            <a:prstGeom prst="trapezoid">
              <a:avLst>
                <a:gd name="adj" fmla="val 95071"/>
              </a:avLst>
            </a:prstGeom>
            <a:solidFill>
              <a:srgbClr val="3E9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id="{4E9DA119-6345-A9D3-F47F-2864E2D46FE1}"/>
                </a:ext>
              </a:extLst>
            </p:cNvPr>
            <p:cNvSpPr/>
            <p:nvPr/>
          </p:nvSpPr>
          <p:spPr>
            <a:xfrm>
              <a:off x="1968657" y="6125097"/>
              <a:ext cx="1767840" cy="91439"/>
            </a:xfrm>
            <a:prstGeom prst="trapezoid">
              <a:avLst>
                <a:gd name="adj" fmla="val 95071"/>
              </a:avLst>
            </a:prstGeom>
            <a:solidFill>
              <a:srgbClr val="3E9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a:extLst>
                <a:ext uri="{FF2B5EF4-FFF2-40B4-BE49-F238E27FC236}">
                  <a16:creationId xmlns:a16="http://schemas.microsoft.com/office/drawing/2014/main" id="{302DEB4B-8767-4EBD-53D4-BA572105CD45}"/>
                </a:ext>
              </a:extLst>
            </p:cNvPr>
            <p:cNvSpPr/>
            <p:nvPr/>
          </p:nvSpPr>
          <p:spPr>
            <a:xfrm rot="16200000">
              <a:off x="-241913" y="4686889"/>
              <a:ext cx="1767840" cy="91439"/>
            </a:xfrm>
            <a:prstGeom prst="trapezoid">
              <a:avLst>
                <a:gd name="adj" fmla="val 95071"/>
              </a:avLst>
            </a:prstGeom>
            <a:solidFill>
              <a:srgbClr val="3E9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剪去左右顶角 18">
            <a:extLst>
              <a:ext uri="{FF2B5EF4-FFF2-40B4-BE49-F238E27FC236}">
                <a16:creationId xmlns:a16="http://schemas.microsoft.com/office/drawing/2014/main" id="{D2B17AAB-6BD9-9EE9-1B4C-4958F9D74154}"/>
              </a:ext>
            </a:extLst>
          </p:cNvPr>
          <p:cNvSpPr/>
          <p:nvPr userDrawn="1"/>
        </p:nvSpPr>
        <p:spPr>
          <a:xfrm rot="16200000">
            <a:off x="4008285" y="-1363403"/>
            <a:ext cx="4175436" cy="10300397"/>
          </a:xfrm>
          <a:prstGeom prst="snip2SameRect">
            <a:avLst>
              <a:gd name="adj1" fmla="val 17742"/>
              <a:gd name="adj2" fmla="val 13437"/>
            </a:avLst>
          </a:prstGeom>
          <a:gradFill flip="none" rotWithShape="1">
            <a:gsLst>
              <a:gs pos="0">
                <a:schemeClr val="accent1">
                  <a:alpha val="0"/>
                </a:schemeClr>
              </a:gs>
              <a:gs pos="100000">
                <a:schemeClr val="accent1">
                  <a:alpha val="10000"/>
                </a:schemeClr>
              </a:gs>
            </a:gsLst>
            <a:lin ang="7800000" scaled="0"/>
            <a:tileRect/>
          </a:gradFill>
          <a:ln>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直角三角形 19">
            <a:extLst>
              <a:ext uri="{FF2B5EF4-FFF2-40B4-BE49-F238E27FC236}">
                <a16:creationId xmlns:a16="http://schemas.microsoft.com/office/drawing/2014/main" id="{8218F4C3-EAC6-541D-407A-829CE229409C}"/>
              </a:ext>
            </a:extLst>
          </p:cNvPr>
          <p:cNvSpPr/>
          <p:nvPr userDrawn="1"/>
        </p:nvSpPr>
        <p:spPr>
          <a:xfrm>
            <a:off x="957818" y="5453724"/>
            <a:ext cx="456518" cy="45651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2" name="刻度上">
            <a:extLst>
              <a:ext uri="{FF2B5EF4-FFF2-40B4-BE49-F238E27FC236}">
                <a16:creationId xmlns:a16="http://schemas.microsoft.com/office/drawing/2014/main" id="{841E9A00-ACE6-8E80-3F01-F3706B471C9A}"/>
              </a:ext>
            </a:extLst>
          </p:cNvPr>
          <p:cNvGrpSpPr/>
          <p:nvPr userDrawn="1"/>
        </p:nvGrpSpPr>
        <p:grpSpPr>
          <a:xfrm>
            <a:off x="1601099" y="1196649"/>
            <a:ext cx="9680495" cy="130347"/>
            <a:chOff x="446623" y="3027436"/>
            <a:chExt cx="11826833" cy="147752"/>
          </a:xfrm>
        </p:grpSpPr>
        <p:pic>
          <p:nvPicPr>
            <p:cNvPr id="33" name="图片 32">
              <a:extLst>
                <a:ext uri="{FF2B5EF4-FFF2-40B4-BE49-F238E27FC236}">
                  <a16:creationId xmlns:a16="http://schemas.microsoft.com/office/drawing/2014/main" id="{B679808C-43C2-4182-0017-AB6504EAD747}"/>
                </a:ext>
              </a:extLst>
            </p:cNvPr>
            <p:cNvPicPr>
              <a:picLocks noChangeAspect="1"/>
            </p:cNvPicPr>
            <p:nvPr/>
          </p:nvPicPr>
          <p:blipFill>
            <a:blip r:embed="rId3"/>
            <a:stretch>
              <a:fillRect/>
            </a:stretch>
          </p:blipFill>
          <p:spPr>
            <a:xfrm>
              <a:off x="446623" y="3027436"/>
              <a:ext cx="5919204" cy="147752"/>
            </a:xfrm>
            <a:prstGeom prst="rect">
              <a:avLst/>
            </a:prstGeom>
          </p:spPr>
        </p:pic>
        <p:pic>
          <p:nvPicPr>
            <p:cNvPr id="34" name="图片 33">
              <a:extLst>
                <a:ext uri="{FF2B5EF4-FFF2-40B4-BE49-F238E27FC236}">
                  <a16:creationId xmlns:a16="http://schemas.microsoft.com/office/drawing/2014/main" id="{D2854C35-AB3C-682D-314B-0EB998BE459B}"/>
                </a:ext>
              </a:extLst>
            </p:cNvPr>
            <p:cNvPicPr>
              <a:picLocks noChangeAspect="1"/>
            </p:cNvPicPr>
            <p:nvPr/>
          </p:nvPicPr>
          <p:blipFill>
            <a:blip r:embed="rId3"/>
            <a:stretch>
              <a:fillRect/>
            </a:stretch>
          </p:blipFill>
          <p:spPr>
            <a:xfrm>
              <a:off x="6354252" y="3027436"/>
              <a:ext cx="5919204" cy="147752"/>
            </a:xfrm>
            <a:prstGeom prst="rect">
              <a:avLst/>
            </a:prstGeom>
          </p:spPr>
        </p:pic>
      </p:grpSp>
      <p:sp useBgFill="1">
        <p:nvSpPr>
          <p:cNvPr id="35" name="矩形: 剪去对角 34">
            <a:extLst>
              <a:ext uri="{FF2B5EF4-FFF2-40B4-BE49-F238E27FC236}">
                <a16:creationId xmlns:a16="http://schemas.microsoft.com/office/drawing/2014/main" id="{56CF3788-65C6-4657-E7E9-D6F800AE564D}"/>
              </a:ext>
            </a:extLst>
          </p:cNvPr>
          <p:cNvSpPr/>
          <p:nvPr userDrawn="1"/>
        </p:nvSpPr>
        <p:spPr>
          <a:xfrm flipV="1">
            <a:off x="4518323" y="508258"/>
            <a:ext cx="3155353" cy="996454"/>
          </a:xfrm>
          <a:prstGeom prst="snip2DiagRect">
            <a:avLst>
              <a:gd name="adj1" fmla="val 0"/>
              <a:gd name="adj2" fmla="val 42199"/>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0000"/>
                </a:schemeClr>
              </a:solidFill>
            </a:endParaRPr>
          </a:p>
        </p:txBody>
      </p:sp>
    </p:spTree>
    <p:extLst>
      <p:ext uri="{BB962C8B-B14F-4D97-AF65-F5344CB8AC3E}">
        <p14:creationId xmlns:p14="http://schemas.microsoft.com/office/powerpoint/2010/main" val="31465522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tx1"/>
        </a:solidFill>
        <a:effectLst/>
      </p:bgPr>
    </p:bg>
    <p:spTree>
      <p:nvGrpSpPr>
        <p:cNvPr id="1" name=""/>
        <p:cNvGrpSpPr/>
        <p:nvPr/>
      </p:nvGrpSpPr>
      <p:grpSpPr>
        <a:xfrm>
          <a:off x="0" y="0"/>
          <a:ext cx="0" cy="0"/>
          <a:chOff x="0" y="0"/>
          <a:chExt cx="0" cy="0"/>
        </a:xfrm>
      </p:grpSpPr>
      <p:pic>
        <p:nvPicPr>
          <p:cNvPr id="7" name="图片 6" descr="街道上的风景&#10;&#10;描述已自动生成">
            <a:extLst>
              <a:ext uri="{FF2B5EF4-FFF2-40B4-BE49-F238E27FC236}">
                <a16:creationId xmlns:a16="http://schemas.microsoft.com/office/drawing/2014/main" id="{60A3729F-1458-EDB0-D761-9AD7CA38624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85" t="6687" r="685" b="10093"/>
          <a:stretch/>
        </p:blipFill>
        <p:spPr>
          <a:xfrm>
            <a:off x="0" y="-1"/>
            <a:ext cx="12192000" cy="6858001"/>
          </a:xfrm>
          <a:prstGeom prst="rect">
            <a:avLst/>
          </a:prstGeom>
        </p:spPr>
      </p:pic>
      <p:sp>
        <p:nvSpPr>
          <p:cNvPr id="2" name="矩形 1">
            <a:extLst>
              <a:ext uri="{FF2B5EF4-FFF2-40B4-BE49-F238E27FC236}">
                <a16:creationId xmlns:a16="http://schemas.microsoft.com/office/drawing/2014/main" id="{DB797BCE-A3C3-8954-3662-9D0D57A588F4}"/>
              </a:ext>
            </a:extLst>
          </p:cNvPr>
          <p:cNvSpPr/>
          <p:nvPr userDrawn="1"/>
        </p:nvSpPr>
        <p:spPr>
          <a:xfrm>
            <a:off x="0" y="0"/>
            <a:ext cx="12192000" cy="6858000"/>
          </a:xfrm>
          <a:prstGeom prst="rect">
            <a:avLst/>
          </a:prstGeom>
          <a:gradFill flip="none" rotWithShape="1">
            <a:gsLst>
              <a:gs pos="100000">
                <a:schemeClr val="tx1">
                  <a:alpha val="58000"/>
                </a:schemeClr>
              </a:gs>
              <a:gs pos="73000">
                <a:schemeClr val="tx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剪去左右顶角 2">
            <a:extLst>
              <a:ext uri="{FF2B5EF4-FFF2-40B4-BE49-F238E27FC236}">
                <a16:creationId xmlns:a16="http://schemas.microsoft.com/office/drawing/2014/main" id="{C713AFF1-3254-4B27-C345-7697913607AB}"/>
              </a:ext>
            </a:extLst>
          </p:cNvPr>
          <p:cNvSpPr/>
          <p:nvPr userDrawn="1"/>
        </p:nvSpPr>
        <p:spPr>
          <a:xfrm rot="16200000">
            <a:off x="3443313" y="-1802199"/>
            <a:ext cx="5408994" cy="10436325"/>
          </a:xfrm>
          <a:prstGeom prst="snip2SameRect">
            <a:avLst>
              <a:gd name="adj1" fmla="val 8016"/>
              <a:gd name="adj2" fmla="val 16536"/>
            </a:avLst>
          </a:prstGeom>
          <a:gradFill flip="none" rotWithShape="1">
            <a:gsLst>
              <a:gs pos="0">
                <a:schemeClr val="accent1">
                  <a:alpha val="0"/>
                </a:schemeClr>
              </a:gs>
              <a:gs pos="100000">
                <a:schemeClr val="accent1">
                  <a:alpha val="40000"/>
                </a:schemeClr>
              </a:gs>
            </a:gsLst>
            <a:lin ang="7800000" scaled="0"/>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网格">
            <a:extLst>
              <a:ext uri="{FF2B5EF4-FFF2-40B4-BE49-F238E27FC236}">
                <a16:creationId xmlns:a16="http://schemas.microsoft.com/office/drawing/2014/main" id="{A2B23606-DD3E-8197-08A8-0CFFD758602D}"/>
              </a:ext>
            </a:extLst>
          </p:cNvPr>
          <p:cNvPicPr>
            <a:picLocks noChangeAspect="1"/>
          </p:cNvPicPr>
          <p:nvPr userDrawn="1"/>
        </p:nvPicPr>
        <p:blipFill>
          <a:blip r:embed="rId3">
            <a:alphaModFix amt="5000"/>
          </a:blip>
          <a:stretch>
            <a:fillRect/>
          </a:stretch>
        </p:blipFill>
        <p:spPr>
          <a:xfrm>
            <a:off x="929648" y="823647"/>
            <a:ext cx="10614056" cy="4968671"/>
          </a:xfrm>
          <a:prstGeom prst="rect">
            <a:avLst/>
          </a:prstGeom>
        </p:spPr>
      </p:pic>
      <p:sp>
        <p:nvSpPr>
          <p:cNvPr id="5" name="蓝色矩形: 剪去对角 6">
            <a:extLst>
              <a:ext uri="{FF2B5EF4-FFF2-40B4-BE49-F238E27FC236}">
                <a16:creationId xmlns:a16="http://schemas.microsoft.com/office/drawing/2014/main" id="{98AFA244-447D-C255-0A0B-AE94C4966323}"/>
              </a:ext>
            </a:extLst>
          </p:cNvPr>
          <p:cNvSpPr/>
          <p:nvPr userDrawn="1"/>
        </p:nvSpPr>
        <p:spPr>
          <a:xfrm flipV="1">
            <a:off x="826027" y="917233"/>
            <a:ext cx="10650162" cy="5229300"/>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刻度上">
            <a:extLst>
              <a:ext uri="{FF2B5EF4-FFF2-40B4-BE49-F238E27FC236}">
                <a16:creationId xmlns:a16="http://schemas.microsoft.com/office/drawing/2014/main" id="{B4ECFC04-C386-3267-D66C-9FE2D80960A5}"/>
              </a:ext>
            </a:extLst>
          </p:cNvPr>
          <p:cNvGrpSpPr/>
          <p:nvPr userDrawn="1"/>
        </p:nvGrpSpPr>
        <p:grpSpPr>
          <a:xfrm>
            <a:off x="1647461" y="1084593"/>
            <a:ext cx="9680495" cy="130347"/>
            <a:chOff x="446623" y="3027436"/>
            <a:chExt cx="11826833" cy="147752"/>
          </a:xfrm>
        </p:grpSpPr>
        <p:pic>
          <p:nvPicPr>
            <p:cNvPr id="8" name="图片 7">
              <a:extLst>
                <a:ext uri="{FF2B5EF4-FFF2-40B4-BE49-F238E27FC236}">
                  <a16:creationId xmlns:a16="http://schemas.microsoft.com/office/drawing/2014/main" id="{DECEE562-1241-0F70-5378-BAE0A9140D13}"/>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9" name="图片 8">
              <a:extLst>
                <a:ext uri="{FF2B5EF4-FFF2-40B4-BE49-F238E27FC236}">
                  <a16:creationId xmlns:a16="http://schemas.microsoft.com/office/drawing/2014/main" id="{42C6B93C-F6B8-FE8D-AE5E-FC433D6BFF27}"/>
                </a:ext>
              </a:extLst>
            </p:cNvPr>
            <p:cNvPicPr>
              <a:picLocks noChangeAspect="1"/>
            </p:cNvPicPr>
            <p:nvPr/>
          </p:nvPicPr>
          <p:blipFill>
            <a:blip r:embed="rId4"/>
            <a:stretch>
              <a:fillRect/>
            </a:stretch>
          </p:blipFill>
          <p:spPr>
            <a:xfrm>
              <a:off x="6354252" y="3027436"/>
              <a:ext cx="5919204" cy="147752"/>
            </a:xfrm>
            <a:prstGeom prst="rect">
              <a:avLst/>
            </a:prstGeom>
          </p:spPr>
        </p:pic>
      </p:grpSp>
      <p:grpSp>
        <p:nvGrpSpPr>
          <p:cNvPr id="21" name="刻度下">
            <a:extLst>
              <a:ext uri="{FF2B5EF4-FFF2-40B4-BE49-F238E27FC236}">
                <a16:creationId xmlns:a16="http://schemas.microsoft.com/office/drawing/2014/main" id="{DB105245-19D3-A7EB-1320-4A7AB21B5D2D}"/>
              </a:ext>
            </a:extLst>
          </p:cNvPr>
          <p:cNvGrpSpPr/>
          <p:nvPr userDrawn="1"/>
        </p:nvGrpSpPr>
        <p:grpSpPr>
          <a:xfrm flipV="1">
            <a:off x="1576650" y="5891216"/>
            <a:ext cx="9680495" cy="130347"/>
            <a:chOff x="446623" y="3027436"/>
            <a:chExt cx="11826833" cy="147752"/>
          </a:xfrm>
        </p:grpSpPr>
        <p:pic>
          <p:nvPicPr>
            <p:cNvPr id="22" name="图片 21">
              <a:extLst>
                <a:ext uri="{FF2B5EF4-FFF2-40B4-BE49-F238E27FC236}">
                  <a16:creationId xmlns:a16="http://schemas.microsoft.com/office/drawing/2014/main" id="{73533C3E-7B69-FC11-98C0-D8090D201FD6}"/>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23" name="图片 22">
              <a:extLst>
                <a:ext uri="{FF2B5EF4-FFF2-40B4-BE49-F238E27FC236}">
                  <a16:creationId xmlns:a16="http://schemas.microsoft.com/office/drawing/2014/main" id="{3C7830AD-79E9-BAC5-A9EA-98D06BF97BDE}"/>
                </a:ext>
              </a:extLst>
            </p:cNvPr>
            <p:cNvPicPr>
              <a:picLocks noChangeAspect="1"/>
            </p:cNvPicPr>
            <p:nvPr/>
          </p:nvPicPr>
          <p:blipFill>
            <a:blip r:embed="rId4"/>
            <a:stretch>
              <a:fillRect/>
            </a:stretch>
          </p:blipFill>
          <p:spPr>
            <a:xfrm>
              <a:off x="6354252" y="3027436"/>
              <a:ext cx="5919204" cy="147752"/>
            </a:xfrm>
            <a:prstGeom prst="rect">
              <a:avLst/>
            </a:prstGeom>
          </p:spPr>
        </p:pic>
      </p:grpSp>
      <p:sp>
        <p:nvSpPr>
          <p:cNvPr id="72" name="梯形 左">
            <a:extLst>
              <a:ext uri="{FF2B5EF4-FFF2-40B4-BE49-F238E27FC236}">
                <a16:creationId xmlns:a16="http://schemas.microsoft.com/office/drawing/2014/main" id="{8B364D66-0A1A-EEFB-F634-4209E25C931E}"/>
              </a:ext>
            </a:extLst>
          </p:cNvPr>
          <p:cNvSpPr/>
          <p:nvPr userDrawn="1"/>
        </p:nvSpPr>
        <p:spPr>
          <a:xfrm rot="16200000">
            <a:off x="-75804" y="4542133"/>
            <a:ext cx="1709331" cy="88413"/>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79637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tx1"/>
        </a:solidFill>
        <a:effectLst/>
      </p:bgPr>
    </p:bg>
    <p:spTree>
      <p:nvGrpSpPr>
        <p:cNvPr id="1" name=""/>
        <p:cNvGrpSpPr/>
        <p:nvPr/>
      </p:nvGrpSpPr>
      <p:grpSpPr>
        <a:xfrm>
          <a:off x="0" y="0"/>
          <a:ext cx="0" cy="0"/>
          <a:chOff x="0" y="0"/>
          <a:chExt cx="0" cy="0"/>
        </a:xfrm>
      </p:grpSpPr>
      <p:pic>
        <p:nvPicPr>
          <p:cNvPr id="7" name="图片 6" descr="街道上的风景&#10;&#10;描述已自动生成">
            <a:extLst>
              <a:ext uri="{FF2B5EF4-FFF2-40B4-BE49-F238E27FC236}">
                <a16:creationId xmlns:a16="http://schemas.microsoft.com/office/drawing/2014/main" id="{60A3729F-1458-EDB0-D761-9AD7CA38624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85" t="6687" r="685" b="10093"/>
          <a:stretch/>
        </p:blipFill>
        <p:spPr>
          <a:xfrm>
            <a:off x="0" y="-1"/>
            <a:ext cx="12192000" cy="6858001"/>
          </a:xfrm>
          <a:prstGeom prst="rect">
            <a:avLst/>
          </a:prstGeom>
        </p:spPr>
      </p:pic>
      <p:sp>
        <p:nvSpPr>
          <p:cNvPr id="2" name="矩形 1">
            <a:extLst>
              <a:ext uri="{FF2B5EF4-FFF2-40B4-BE49-F238E27FC236}">
                <a16:creationId xmlns:a16="http://schemas.microsoft.com/office/drawing/2014/main" id="{DB797BCE-A3C3-8954-3662-9D0D57A588F4}"/>
              </a:ext>
            </a:extLst>
          </p:cNvPr>
          <p:cNvSpPr/>
          <p:nvPr userDrawn="1"/>
        </p:nvSpPr>
        <p:spPr>
          <a:xfrm>
            <a:off x="0" y="0"/>
            <a:ext cx="12192000" cy="6858000"/>
          </a:xfrm>
          <a:prstGeom prst="rect">
            <a:avLst/>
          </a:prstGeom>
          <a:gradFill flip="none" rotWithShape="1">
            <a:gsLst>
              <a:gs pos="100000">
                <a:schemeClr val="tx1">
                  <a:alpha val="58000"/>
                </a:schemeClr>
              </a:gs>
              <a:gs pos="73000">
                <a:schemeClr val="tx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8D37E851-51D4-B03B-BD33-6B5B3116F003}"/>
              </a:ext>
            </a:extLst>
          </p:cNvPr>
          <p:cNvGrpSpPr/>
          <p:nvPr userDrawn="1"/>
        </p:nvGrpSpPr>
        <p:grpSpPr>
          <a:xfrm>
            <a:off x="0" y="914048"/>
            <a:ext cx="12192000" cy="269240"/>
            <a:chOff x="0" y="914048"/>
            <a:chExt cx="12192000" cy="269240"/>
          </a:xfrm>
        </p:grpSpPr>
        <p:grpSp>
          <p:nvGrpSpPr>
            <p:cNvPr id="4" name="组合 3">
              <a:extLst>
                <a:ext uri="{FF2B5EF4-FFF2-40B4-BE49-F238E27FC236}">
                  <a16:creationId xmlns:a16="http://schemas.microsoft.com/office/drawing/2014/main" id="{77373484-BAED-7F17-5949-3D3EDAE7BD05}"/>
                </a:ext>
              </a:extLst>
            </p:cNvPr>
            <p:cNvGrpSpPr/>
            <p:nvPr/>
          </p:nvGrpSpPr>
          <p:grpSpPr>
            <a:xfrm>
              <a:off x="9748520" y="1091086"/>
              <a:ext cx="2443480" cy="45719"/>
              <a:chOff x="9748520" y="846820"/>
              <a:chExt cx="2443480" cy="45719"/>
            </a:xfrm>
          </p:grpSpPr>
          <p:sp>
            <p:nvSpPr>
              <p:cNvPr id="9" name="矩形 8">
                <a:extLst>
                  <a:ext uri="{FF2B5EF4-FFF2-40B4-BE49-F238E27FC236}">
                    <a16:creationId xmlns:a16="http://schemas.microsoft.com/office/drawing/2014/main" id="{5931F432-9712-0785-B9C1-B7433177F505}"/>
                  </a:ext>
                </a:extLst>
              </p:cNvPr>
              <p:cNvSpPr/>
              <p:nvPr/>
            </p:nvSpPr>
            <p:spPr>
              <a:xfrm flipV="1">
                <a:off x="10926215" y="846820"/>
                <a:ext cx="126578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 name="直接连接符 9">
                <a:extLst>
                  <a:ext uri="{FF2B5EF4-FFF2-40B4-BE49-F238E27FC236}">
                    <a16:creationId xmlns:a16="http://schemas.microsoft.com/office/drawing/2014/main" id="{0172190C-13B7-1E9B-B286-DF0169DA612E}"/>
                  </a:ext>
                </a:extLst>
              </p:cNvPr>
              <p:cNvCxnSpPr>
                <a:cxnSpLocks/>
                <a:endCxn id="9" idx="3"/>
              </p:cNvCxnSpPr>
              <p:nvPr/>
            </p:nvCxnSpPr>
            <p:spPr>
              <a:xfrm flipV="1">
                <a:off x="9748520" y="869679"/>
                <a:ext cx="2443480" cy="1039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070D84A7-1742-B385-C0FD-6443BCAFA33B}"/>
                </a:ext>
              </a:extLst>
            </p:cNvPr>
            <p:cNvGrpSpPr/>
            <p:nvPr/>
          </p:nvGrpSpPr>
          <p:grpSpPr>
            <a:xfrm>
              <a:off x="0" y="914048"/>
              <a:ext cx="10485120" cy="269240"/>
              <a:chOff x="15240" y="1066800"/>
              <a:chExt cx="10485120" cy="269240"/>
            </a:xfrm>
          </p:grpSpPr>
          <p:sp>
            <p:nvSpPr>
              <p:cNvPr id="6" name="任意多边形: 形状 5">
                <a:extLst>
                  <a:ext uri="{FF2B5EF4-FFF2-40B4-BE49-F238E27FC236}">
                    <a16:creationId xmlns:a16="http://schemas.microsoft.com/office/drawing/2014/main" id="{E0B7CA2E-6B92-B0CA-CC54-8BBFA4DFC1A7}"/>
                  </a:ext>
                </a:extLst>
              </p:cNvPr>
              <p:cNvSpPr/>
              <p:nvPr/>
            </p:nvSpPr>
            <p:spPr>
              <a:xfrm>
                <a:off x="15240" y="1066800"/>
                <a:ext cx="10485120" cy="269240"/>
              </a:xfrm>
              <a:custGeom>
                <a:avLst/>
                <a:gdLst>
                  <a:gd name="connsiteX0" fmla="*/ 0 w 10485120"/>
                  <a:gd name="connsiteY0" fmla="*/ 259080 h 259080"/>
                  <a:gd name="connsiteX1" fmla="*/ 5547360 w 10485120"/>
                  <a:gd name="connsiteY1" fmla="*/ 259080 h 259080"/>
                  <a:gd name="connsiteX2" fmla="*/ 5882640 w 10485120"/>
                  <a:gd name="connsiteY2" fmla="*/ 0 h 259080"/>
                  <a:gd name="connsiteX3" fmla="*/ 10485120 w 10485120"/>
                  <a:gd name="connsiteY3" fmla="*/ 0 h 259080"/>
                  <a:gd name="connsiteX0" fmla="*/ 0 w 10485120"/>
                  <a:gd name="connsiteY0" fmla="*/ 259080 h 269240"/>
                  <a:gd name="connsiteX1" fmla="*/ 4500880 w 10485120"/>
                  <a:gd name="connsiteY1" fmla="*/ 269240 h 269240"/>
                  <a:gd name="connsiteX2" fmla="*/ 5882640 w 10485120"/>
                  <a:gd name="connsiteY2" fmla="*/ 0 h 269240"/>
                  <a:gd name="connsiteX3" fmla="*/ 10485120 w 10485120"/>
                  <a:gd name="connsiteY3" fmla="*/ 0 h 269240"/>
                  <a:gd name="connsiteX0" fmla="*/ 0 w 10485120"/>
                  <a:gd name="connsiteY0" fmla="*/ 259080 h 269240"/>
                  <a:gd name="connsiteX1" fmla="*/ 4500880 w 10485120"/>
                  <a:gd name="connsiteY1" fmla="*/ 269240 h 269240"/>
                  <a:gd name="connsiteX2" fmla="*/ 4622800 w 10485120"/>
                  <a:gd name="connsiteY2" fmla="*/ 20320 h 269240"/>
                  <a:gd name="connsiteX3" fmla="*/ 10485120 w 10485120"/>
                  <a:gd name="connsiteY3" fmla="*/ 0 h 269240"/>
                  <a:gd name="connsiteX0" fmla="*/ 0 w 10485120"/>
                  <a:gd name="connsiteY0" fmla="*/ 259080 h 269240"/>
                  <a:gd name="connsiteX1" fmla="*/ 4500880 w 10485120"/>
                  <a:gd name="connsiteY1" fmla="*/ 269240 h 269240"/>
                  <a:gd name="connsiteX2" fmla="*/ 4704080 w 10485120"/>
                  <a:gd name="connsiteY2" fmla="*/ 20320 h 269240"/>
                  <a:gd name="connsiteX3" fmla="*/ 10485120 w 10485120"/>
                  <a:gd name="connsiteY3" fmla="*/ 0 h 269240"/>
                </a:gdLst>
                <a:ahLst/>
                <a:cxnLst>
                  <a:cxn ang="0">
                    <a:pos x="connsiteX0" y="connsiteY0"/>
                  </a:cxn>
                  <a:cxn ang="0">
                    <a:pos x="connsiteX1" y="connsiteY1"/>
                  </a:cxn>
                  <a:cxn ang="0">
                    <a:pos x="connsiteX2" y="connsiteY2"/>
                  </a:cxn>
                  <a:cxn ang="0">
                    <a:pos x="connsiteX3" y="connsiteY3"/>
                  </a:cxn>
                </a:cxnLst>
                <a:rect l="l" t="t" r="r" b="b"/>
                <a:pathLst>
                  <a:path w="10485120" h="269240">
                    <a:moveTo>
                      <a:pt x="0" y="259080"/>
                    </a:moveTo>
                    <a:lnTo>
                      <a:pt x="4500880" y="269240"/>
                    </a:lnTo>
                    <a:lnTo>
                      <a:pt x="4704080" y="20320"/>
                    </a:lnTo>
                    <a:lnTo>
                      <a:pt x="1048512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45EB8577-3E15-38E0-EF8E-1E522E83300F}"/>
                  </a:ext>
                </a:extLst>
              </p:cNvPr>
              <p:cNvCxnSpPr>
                <a:cxnSpLocks/>
              </p:cNvCxnSpPr>
              <p:nvPr/>
            </p:nvCxnSpPr>
            <p:spPr>
              <a:xfrm>
                <a:off x="1712975" y="1322749"/>
                <a:ext cx="2372885" cy="0"/>
              </a:xfrm>
              <a:prstGeom prst="line">
                <a:avLst/>
              </a:prstGeom>
              <a:ln w="63500"/>
            </p:spPr>
            <p:style>
              <a:lnRef idx="1">
                <a:schemeClr val="accent1"/>
              </a:lnRef>
              <a:fillRef idx="0">
                <a:schemeClr val="accent1"/>
              </a:fillRef>
              <a:effectRef idx="0">
                <a:schemeClr val="accent1"/>
              </a:effectRef>
              <a:fontRef idx="minor">
                <a:schemeClr val="tx1"/>
              </a:fontRef>
            </p:style>
          </p:cxnSp>
        </p:grpSp>
      </p:grpSp>
      <p:grpSp>
        <p:nvGrpSpPr>
          <p:cNvPr id="11" name="组合 10">
            <a:extLst>
              <a:ext uri="{FF2B5EF4-FFF2-40B4-BE49-F238E27FC236}">
                <a16:creationId xmlns:a16="http://schemas.microsoft.com/office/drawing/2014/main" id="{C49A1674-D256-2364-BB5D-4B1A338EC6B4}"/>
              </a:ext>
            </a:extLst>
          </p:cNvPr>
          <p:cNvGrpSpPr/>
          <p:nvPr userDrawn="1"/>
        </p:nvGrpSpPr>
        <p:grpSpPr>
          <a:xfrm flipH="1">
            <a:off x="0" y="6093564"/>
            <a:ext cx="12192000" cy="274320"/>
            <a:chOff x="0" y="898808"/>
            <a:chExt cx="12192000" cy="274320"/>
          </a:xfrm>
        </p:grpSpPr>
        <p:grpSp>
          <p:nvGrpSpPr>
            <p:cNvPr id="12" name="组合 11">
              <a:extLst>
                <a:ext uri="{FF2B5EF4-FFF2-40B4-BE49-F238E27FC236}">
                  <a16:creationId xmlns:a16="http://schemas.microsoft.com/office/drawing/2014/main" id="{3B1D16A3-3439-C850-2412-561D62159FEB}"/>
                </a:ext>
              </a:extLst>
            </p:cNvPr>
            <p:cNvGrpSpPr/>
            <p:nvPr/>
          </p:nvGrpSpPr>
          <p:grpSpPr>
            <a:xfrm>
              <a:off x="9748520" y="1091086"/>
              <a:ext cx="2443480" cy="45719"/>
              <a:chOff x="9748520" y="846820"/>
              <a:chExt cx="2443480" cy="45719"/>
            </a:xfrm>
          </p:grpSpPr>
          <p:sp>
            <p:nvSpPr>
              <p:cNvPr id="16" name="矩形 15">
                <a:extLst>
                  <a:ext uri="{FF2B5EF4-FFF2-40B4-BE49-F238E27FC236}">
                    <a16:creationId xmlns:a16="http://schemas.microsoft.com/office/drawing/2014/main" id="{0B8B36A1-1FD0-E985-6F27-5627227C1BBF}"/>
                  </a:ext>
                </a:extLst>
              </p:cNvPr>
              <p:cNvSpPr/>
              <p:nvPr/>
            </p:nvSpPr>
            <p:spPr>
              <a:xfrm flipV="1">
                <a:off x="10926215" y="846820"/>
                <a:ext cx="126578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 name="直接连接符 16">
                <a:extLst>
                  <a:ext uri="{FF2B5EF4-FFF2-40B4-BE49-F238E27FC236}">
                    <a16:creationId xmlns:a16="http://schemas.microsoft.com/office/drawing/2014/main" id="{5D952C8E-A28F-59A7-26E8-5664262A154B}"/>
                  </a:ext>
                </a:extLst>
              </p:cNvPr>
              <p:cNvCxnSpPr>
                <a:cxnSpLocks/>
                <a:endCxn id="16" idx="3"/>
              </p:cNvCxnSpPr>
              <p:nvPr/>
            </p:nvCxnSpPr>
            <p:spPr>
              <a:xfrm flipV="1">
                <a:off x="9748520" y="869679"/>
                <a:ext cx="2443480" cy="1039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DDCD23D3-1F71-C733-0CD8-7DD4CADF3E3E}"/>
                </a:ext>
              </a:extLst>
            </p:cNvPr>
            <p:cNvGrpSpPr/>
            <p:nvPr/>
          </p:nvGrpSpPr>
          <p:grpSpPr>
            <a:xfrm>
              <a:off x="0" y="898808"/>
              <a:ext cx="10485120" cy="274320"/>
              <a:chOff x="15240" y="1051560"/>
              <a:chExt cx="10485120" cy="274320"/>
            </a:xfrm>
          </p:grpSpPr>
          <p:sp>
            <p:nvSpPr>
              <p:cNvPr id="14" name="任意多边形: 形状 13">
                <a:extLst>
                  <a:ext uri="{FF2B5EF4-FFF2-40B4-BE49-F238E27FC236}">
                    <a16:creationId xmlns:a16="http://schemas.microsoft.com/office/drawing/2014/main" id="{BB963F34-F4E1-D284-6D1E-BA21024491BA}"/>
                  </a:ext>
                </a:extLst>
              </p:cNvPr>
              <p:cNvSpPr/>
              <p:nvPr/>
            </p:nvSpPr>
            <p:spPr>
              <a:xfrm>
                <a:off x="15240" y="1051560"/>
                <a:ext cx="10485120" cy="274320"/>
              </a:xfrm>
              <a:custGeom>
                <a:avLst/>
                <a:gdLst>
                  <a:gd name="connsiteX0" fmla="*/ 0 w 10485120"/>
                  <a:gd name="connsiteY0" fmla="*/ 259080 h 259080"/>
                  <a:gd name="connsiteX1" fmla="*/ 5547360 w 10485120"/>
                  <a:gd name="connsiteY1" fmla="*/ 259080 h 259080"/>
                  <a:gd name="connsiteX2" fmla="*/ 5882640 w 10485120"/>
                  <a:gd name="connsiteY2" fmla="*/ 0 h 259080"/>
                  <a:gd name="connsiteX3" fmla="*/ 10485120 w 10485120"/>
                  <a:gd name="connsiteY3" fmla="*/ 0 h 259080"/>
                  <a:gd name="connsiteX0" fmla="*/ 0 w 10485120"/>
                  <a:gd name="connsiteY0" fmla="*/ 274320 h 274320"/>
                  <a:gd name="connsiteX1" fmla="*/ 5547360 w 10485120"/>
                  <a:gd name="connsiteY1" fmla="*/ 274320 h 274320"/>
                  <a:gd name="connsiteX2" fmla="*/ 5654040 w 10485120"/>
                  <a:gd name="connsiteY2" fmla="*/ 0 h 274320"/>
                  <a:gd name="connsiteX3" fmla="*/ 10485120 w 10485120"/>
                  <a:gd name="connsiteY3" fmla="*/ 15240 h 274320"/>
                  <a:gd name="connsiteX0" fmla="*/ 0 w 10485120"/>
                  <a:gd name="connsiteY0" fmla="*/ 274320 h 274320"/>
                  <a:gd name="connsiteX1" fmla="*/ 5547360 w 10485120"/>
                  <a:gd name="connsiteY1" fmla="*/ 274320 h 274320"/>
                  <a:gd name="connsiteX2" fmla="*/ 5775960 w 10485120"/>
                  <a:gd name="connsiteY2" fmla="*/ 0 h 274320"/>
                  <a:gd name="connsiteX3" fmla="*/ 10485120 w 10485120"/>
                  <a:gd name="connsiteY3" fmla="*/ 15240 h 274320"/>
                </a:gdLst>
                <a:ahLst/>
                <a:cxnLst>
                  <a:cxn ang="0">
                    <a:pos x="connsiteX0" y="connsiteY0"/>
                  </a:cxn>
                  <a:cxn ang="0">
                    <a:pos x="connsiteX1" y="connsiteY1"/>
                  </a:cxn>
                  <a:cxn ang="0">
                    <a:pos x="connsiteX2" y="connsiteY2"/>
                  </a:cxn>
                  <a:cxn ang="0">
                    <a:pos x="connsiteX3" y="connsiteY3"/>
                  </a:cxn>
                </a:cxnLst>
                <a:rect l="l" t="t" r="r" b="b"/>
                <a:pathLst>
                  <a:path w="10485120" h="274320">
                    <a:moveTo>
                      <a:pt x="0" y="274320"/>
                    </a:moveTo>
                    <a:lnTo>
                      <a:pt x="5547360" y="274320"/>
                    </a:lnTo>
                    <a:lnTo>
                      <a:pt x="5775960" y="0"/>
                    </a:lnTo>
                    <a:lnTo>
                      <a:pt x="10485120" y="1524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a:extLst>
                  <a:ext uri="{FF2B5EF4-FFF2-40B4-BE49-F238E27FC236}">
                    <a16:creationId xmlns:a16="http://schemas.microsoft.com/office/drawing/2014/main" id="{3A758FC9-05D2-93A2-24F7-F0258BB3A835}"/>
                  </a:ext>
                </a:extLst>
              </p:cNvPr>
              <p:cNvCxnSpPr>
                <a:cxnSpLocks/>
              </p:cNvCxnSpPr>
              <p:nvPr/>
            </p:nvCxnSpPr>
            <p:spPr>
              <a:xfrm>
                <a:off x="2050862" y="1322749"/>
                <a:ext cx="3515807" cy="0"/>
              </a:xfrm>
              <a:prstGeom prst="line">
                <a:avLst/>
              </a:prstGeom>
              <a:ln w="63500"/>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6690814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1842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8019328-7BA6-309D-4457-F93091AC3F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6025705-AF13-F3B3-B089-7FC01A2777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8D681FB-EC65-04A3-0BBE-4FF4018087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A0FD6-D157-4FFC-8367-13C394A6D6ED}" type="datetimeFigureOut">
              <a:rPr lang="zh-CN" altLang="en-US" smtClean="0"/>
              <a:t>2023/1/31</a:t>
            </a:fld>
            <a:endParaRPr lang="zh-CN" altLang="en-US"/>
          </a:p>
        </p:txBody>
      </p:sp>
      <p:sp>
        <p:nvSpPr>
          <p:cNvPr id="5" name="页脚占位符 4">
            <a:extLst>
              <a:ext uri="{FF2B5EF4-FFF2-40B4-BE49-F238E27FC236}">
                <a16:creationId xmlns:a16="http://schemas.microsoft.com/office/drawing/2014/main" id="{B001673C-BA48-B50B-7756-7CA3E4F5B9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5A06C09-F3C3-032F-8789-510FD30747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5B908C-655F-4A83-AF20-85720296AD65}" type="slidenum">
              <a:rPr lang="zh-CN" altLang="en-US" smtClean="0"/>
              <a:t>‹#›</a:t>
            </a:fld>
            <a:endParaRPr lang="zh-CN" altLang="en-US"/>
          </a:p>
        </p:txBody>
      </p:sp>
    </p:spTree>
    <p:extLst>
      <p:ext uri="{BB962C8B-B14F-4D97-AF65-F5344CB8AC3E}">
        <p14:creationId xmlns:p14="http://schemas.microsoft.com/office/powerpoint/2010/main" val="3568317015"/>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8"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jpe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jpeg"/><Relationship Id="rId1" Type="http://schemas.openxmlformats.org/officeDocument/2006/relationships/slideLayout" Target="../slideLayouts/slideLayout4.xml"/><Relationship Id="rId5" Type="http://schemas.microsoft.com/office/2007/relationships/hdphoto" Target="../media/hdphoto5.wdp"/><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矩形: 剪去左右顶角 5">
            <a:extLst>
              <a:ext uri="{FF2B5EF4-FFF2-40B4-BE49-F238E27FC236}">
                <a16:creationId xmlns:a16="http://schemas.microsoft.com/office/drawing/2014/main" id="{3DFE66E5-FB12-7D40-97FF-4F61932A938F}"/>
              </a:ext>
            </a:extLst>
          </p:cNvPr>
          <p:cNvSpPr/>
          <p:nvPr/>
        </p:nvSpPr>
        <p:spPr>
          <a:xfrm rot="16200000">
            <a:off x="3221332" y="-1928301"/>
            <a:ext cx="5408994" cy="10364145"/>
          </a:xfrm>
          <a:prstGeom prst="snip2SameRect">
            <a:avLst>
              <a:gd name="adj1" fmla="val 11397"/>
              <a:gd name="adj2" fmla="val 13437"/>
            </a:avLst>
          </a:prstGeom>
          <a:gradFill flip="none" rotWithShape="1">
            <a:gsLst>
              <a:gs pos="0">
                <a:schemeClr val="accent1">
                  <a:alpha val="0"/>
                </a:schemeClr>
              </a:gs>
              <a:gs pos="100000">
                <a:schemeClr val="accent1">
                  <a:alpha val="40000"/>
                </a:schemeClr>
              </a:gs>
            </a:gsLst>
            <a:lin ang="7800000" scaled="0"/>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网格">
            <a:extLst>
              <a:ext uri="{FF2B5EF4-FFF2-40B4-BE49-F238E27FC236}">
                <a16:creationId xmlns:a16="http://schemas.microsoft.com/office/drawing/2014/main" id="{E9857BFD-705F-1D31-D196-A56B2241294D}"/>
              </a:ext>
            </a:extLst>
          </p:cNvPr>
          <p:cNvPicPr>
            <a:picLocks noChangeAspect="1"/>
          </p:cNvPicPr>
          <p:nvPr/>
        </p:nvPicPr>
        <p:blipFill>
          <a:blip r:embed="rId3">
            <a:alphaModFix amt="5000"/>
          </a:blip>
          <a:stretch>
            <a:fillRect/>
          </a:stretch>
        </p:blipFill>
        <p:spPr>
          <a:xfrm>
            <a:off x="768650" y="661455"/>
            <a:ext cx="10614056" cy="4968671"/>
          </a:xfrm>
          <a:prstGeom prst="rect">
            <a:avLst/>
          </a:prstGeom>
        </p:spPr>
      </p:pic>
      <p:sp>
        <p:nvSpPr>
          <p:cNvPr id="4" name="白色矩形: 剪去对角 3">
            <a:extLst>
              <a:ext uri="{FF2B5EF4-FFF2-40B4-BE49-F238E27FC236}">
                <a16:creationId xmlns:a16="http://schemas.microsoft.com/office/drawing/2014/main" id="{2F74F4FC-D7F5-31D2-B3F0-DB9260B6293A}"/>
              </a:ext>
            </a:extLst>
          </p:cNvPr>
          <p:cNvSpPr/>
          <p:nvPr/>
        </p:nvSpPr>
        <p:spPr>
          <a:xfrm flipV="1">
            <a:off x="985777" y="963159"/>
            <a:ext cx="10718904" cy="5212305"/>
          </a:xfrm>
          <a:prstGeom prst="snip2DiagRect">
            <a:avLst>
              <a:gd name="adj1" fmla="val 0"/>
              <a:gd name="adj2" fmla="val 14066"/>
            </a:avLst>
          </a:prstGeom>
          <a:noFill/>
          <a:ln w="38100">
            <a:gradFill flip="none" rotWithShape="1">
              <a:gsLst>
                <a:gs pos="37000">
                  <a:schemeClr val="bg1">
                    <a:alpha val="0"/>
                  </a:schemeClr>
                </a:gs>
                <a:gs pos="100000">
                  <a:schemeClr val="bg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蓝色矩形: 剪去对角 6">
            <a:extLst>
              <a:ext uri="{FF2B5EF4-FFF2-40B4-BE49-F238E27FC236}">
                <a16:creationId xmlns:a16="http://schemas.microsoft.com/office/drawing/2014/main" id="{19C7BF83-FE78-8E94-DF9F-0FBC27B28490}"/>
              </a:ext>
            </a:extLst>
          </p:cNvPr>
          <p:cNvSpPr/>
          <p:nvPr/>
        </p:nvSpPr>
        <p:spPr>
          <a:xfrm flipV="1">
            <a:off x="665029" y="755041"/>
            <a:ext cx="10650162" cy="5229300"/>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梯形 左">
            <a:extLst>
              <a:ext uri="{FF2B5EF4-FFF2-40B4-BE49-F238E27FC236}">
                <a16:creationId xmlns:a16="http://schemas.microsoft.com/office/drawing/2014/main" id="{446326CB-F37A-D15D-8A21-AD0D3B97B93D}"/>
              </a:ext>
            </a:extLst>
          </p:cNvPr>
          <p:cNvSpPr/>
          <p:nvPr/>
        </p:nvSpPr>
        <p:spPr>
          <a:xfrm rot="16200000">
            <a:off x="-214172" y="4494487"/>
            <a:ext cx="1709331" cy="88413"/>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a:extLst>
              <a:ext uri="{FF2B5EF4-FFF2-40B4-BE49-F238E27FC236}">
                <a16:creationId xmlns:a16="http://schemas.microsoft.com/office/drawing/2014/main" id="{8ABF164B-1321-39B9-CDC2-CFBE6D2C56C7}"/>
              </a:ext>
            </a:extLst>
          </p:cNvPr>
          <p:cNvSpPr/>
          <p:nvPr/>
        </p:nvSpPr>
        <p:spPr>
          <a:xfrm>
            <a:off x="937770" y="1696155"/>
            <a:ext cx="293284" cy="29328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D7C9BA87-FB2F-1CC6-2A86-F27E94BCAD01}"/>
              </a:ext>
            </a:extLst>
          </p:cNvPr>
          <p:cNvGrpSpPr/>
          <p:nvPr/>
        </p:nvGrpSpPr>
        <p:grpSpPr>
          <a:xfrm flipH="1">
            <a:off x="7408360" y="1931959"/>
            <a:ext cx="153258" cy="76745"/>
            <a:chOff x="269982" y="1046627"/>
            <a:chExt cx="1126383" cy="564049"/>
          </a:xfrm>
        </p:grpSpPr>
        <p:sp>
          <p:nvSpPr>
            <p:cNvPr id="60" name="矩形 59">
              <a:extLst>
                <a:ext uri="{FF2B5EF4-FFF2-40B4-BE49-F238E27FC236}">
                  <a16:creationId xmlns:a16="http://schemas.microsoft.com/office/drawing/2014/main" id="{A59BCE6F-2E8E-1C95-BB21-662FBF60848F}"/>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589D6EC6-18EB-374E-EC36-126AA09AC84F}"/>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0F0A15FD-B1A0-D72D-C007-1F8883A204B8}"/>
              </a:ext>
            </a:extLst>
          </p:cNvPr>
          <p:cNvGrpSpPr/>
          <p:nvPr/>
        </p:nvGrpSpPr>
        <p:grpSpPr>
          <a:xfrm>
            <a:off x="1301980" y="1514112"/>
            <a:ext cx="198367" cy="446472"/>
            <a:chOff x="1301980" y="1559832"/>
            <a:chExt cx="198367" cy="446472"/>
          </a:xfrm>
        </p:grpSpPr>
        <p:grpSp>
          <p:nvGrpSpPr>
            <p:cNvPr id="15" name="组合 14">
              <a:extLst>
                <a:ext uri="{FF2B5EF4-FFF2-40B4-BE49-F238E27FC236}">
                  <a16:creationId xmlns:a16="http://schemas.microsoft.com/office/drawing/2014/main" id="{A132324C-4DF7-5C0A-D73D-D1E31320BA50}"/>
                </a:ext>
              </a:extLst>
            </p:cNvPr>
            <p:cNvGrpSpPr/>
            <p:nvPr/>
          </p:nvGrpSpPr>
          <p:grpSpPr>
            <a:xfrm>
              <a:off x="1301980" y="1929559"/>
              <a:ext cx="153258" cy="76745"/>
              <a:chOff x="269982" y="1046627"/>
              <a:chExt cx="1126383" cy="564049"/>
            </a:xfrm>
          </p:grpSpPr>
          <p:sp>
            <p:nvSpPr>
              <p:cNvPr id="16" name="矩形 15">
                <a:extLst>
                  <a:ext uri="{FF2B5EF4-FFF2-40B4-BE49-F238E27FC236}">
                    <a16:creationId xmlns:a16="http://schemas.microsoft.com/office/drawing/2014/main" id="{1646F66B-B323-D281-1265-6B5599A3111C}"/>
                  </a:ext>
                </a:extLst>
              </p:cNvPr>
              <p:cNvSpPr/>
              <p:nvPr/>
            </p:nvSpPr>
            <p:spPr>
              <a:xfrm>
                <a:off x="743758" y="1046627"/>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826B896-2BA7-1C80-9426-8F04ACC43C0B}"/>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95D8DC23-7345-90C0-F38B-50167F28AA0A}"/>
                </a:ext>
              </a:extLst>
            </p:cNvPr>
            <p:cNvGrpSpPr/>
            <p:nvPr/>
          </p:nvGrpSpPr>
          <p:grpSpPr>
            <a:xfrm>
              <a:off x="1347089" y="1559832"/>
              <a:ext cx="153258" cy="76745"/>
              <a:chOff x="269982" y="1718681"/>
              <a:chExt cx="1126383" cy="564049"/>
            </a:xfrm>
          </p:grpSpPr>
          <p:sp>
            <p:nvSpPr>
              <p:cNvPr id="19" name="矩形 18">
                <a:extLst>
                  <a:ext uri="{FF2B5EF4-FFF2-40B4-BE49-F238E27FC236}">
                    <a16:creationId xmlns:a16="http://schemas.microsoft.com/office/drawing/2014/main" id="{FA11E045-8251-9B91-067A-D416D6893663}"/>
                  </a:ext>
                </a:extLst>
              </p:cNvPr>
              <p:cNvSpPr/>
              <p:nvPr/>
            </p:nvSpPr>
            <p:spPr>
              <a:xfrm>
                <a:off x="743758" y="1718681"/>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C5951837-142F-F181-9636-B5FE99F68475}"/>
                  </a:ext>
                </a:extLst>
              </p:cNvPr>
              <p:cNvSpPr/>
              <p:nvPr/>
            </p:nvSpPr>
            <p:spPr>
              <a:xfrm>
                <a:off x="269982" y="2117679"/>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EE19A4C6-5B96-1008-0C9D-A14BB13C9043}"/>
              </a:ext>
            </a:extLst>
          </p:cNvPr>
          <p:cNvGrpSpPr/>
          <p:nvPr/>
        </p:nvGrpSpPr>
        <p:grpSpPr>
          <a:xfrm>
            <a:off x="2726261" y="1420479"/>
            <a:ext cx="153258" cy="76745"/>
            <a:chOff x="-4509020" y="-1566911"/>
            <a:chExt cx="1126384" cy="564049"/>
          </a:xfrm>
        </p:grpSpPr>
        <p:sp>
          <p:nvSpPr>
            <p:cNvPr id="28" name="矩形 27">
              <a:extLst>
                <a:ext uri="{FF2B5EF4-FFF2-40B4-BE49-F238E27FC236}">
                  <a16:creationId xmlns:a16="http://schemas.microsoft.com/office/drawing/2014/main" id="{7A279A78-FADE-740C-A37E-72DFAE262417}"/>
                </a:ext>
              </a:extLst>
            </p:cNvPr>
            <p:cNvSpPr/>
            <p:nvPr/>
          </p:nvSpPr>
          <p:spPr>
            <a:xfrm>
              <a:off x="-4035243" y="-1566911"/>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E3F53F23-18F8-D340-1F12-B0D797A46A96}"/>
                </a:ext>
              </a:extLst>
            </p:cNvPr>
            <p:cNvSpPr/>
            <p:nvPr/>
          </p:nvSpPr>
          <p:spPr>
            <a:xfrm>
              <a:off x="-4509020" y="-1167913"/>
              <a:ext cx="1126384"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D0CF8F11-FC6F-F5A6-2848-F777914670BE}"/>
              </a:ext>
            </a:extLst>
          </p:cNvPr>
          <p:cNvGrpSpPr/>
          <p:nvPr/>
        </p:nvGrpSpPr>
        <p:grpSpPr>
          <a:xfrm flipH="1">
            <a:off x="7428698" y="1425746"/>
            <a:ext cx="153258" cy="76745"/>
            <a:chOff x="269982" y="1046627"/>
            <a:chExt cx="1126383" cy="564049"/>
          </a:xfrm>
        </p:grpSpPr>
        <p:sp>
          <p:nvSpPr>
            <p:cNvPr id="34" name="矩形 33">
              <a:extLst>
                <a:ext uri="{FF2B5EF4-FFF2-40B4-BE49-F238E27FC236}">
                  <a16:creationId xmlns:a16="http://schemas.microsoft.com/office/drawing/2014/main" id="{4EBC4DA9-160D-F447-A54C-3DBE7C7C6824}"/>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23F76AA-FE87-76D4-184D-C94B9D501D97}"/>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998421FD-6DF6-2BAE-2930-8EF59C5533E6}"/>
              </a:ext>
            </a:extLst>
          </p:cNvPr>
          <p:cNvGrpSpPr/>
          <p:nvPr/>
        </p:nvGrpSpPr>
        <p:grpSpPr>
          <a:xfrm>
            <a:off x="1262678" y="1019195"/>
            <a:ext cx="6411147" cy="1335631"/>
            <a:chOff x="1262678" y="1034435"/>
            <a:chExt cx="6411147" cy="1335631"/>
          </a:xfrm>
        </p:grpSpPr>
        <p:sp>
          <p:nvSpPr>
            <p:cNvPr id="37" name="文本框 36">
              <a:extLst>
                <a:ext uri="{FF2B5EF4-FFF2-40B4-BE49-F238E27FC236}">
                  <a16:creationId xmlns:a16="http://schemas.microsoft.com/office/drawing/2014/main" id="{C64DDE4F-0BDD-FDE5-EC83-3EEC4418A9F9}"/>
                </a:ext>
              </a:extLst>
            </p:cNvPr>
            <p:cNvSpPr txBox="1"/>
            <p:nvPr/>
          </p:nvSpPr>
          <p:spPr>
            <a:xfrm>
              <a:off x="1333628" y="1034435"/>
              <a:ext cx="6340197" cy="1323439"/>
            </a:xfrm>
            <a:prstGeom prst="rect">
              <a:avLst/>
            </a:prstGeom>
            <a:noFill/>
          </p:spPr>
          <p:txBody>
            <a:bodyPr wrap="none" rtlCol="0">
              <a:spAutoFit/>
            </a:bodyPr>
            <a:lstStyle/>
            <a:p>
              <a:r>
                <a:rPr lang="zh-CN" altLang="en-US" sz="8000" dirty="0">
                  <a:solidFill>
                    <a:schemeClr val="accent2"/>
                  </a:solidFill>
                  <a:latin typeface="站酷酷黑" panose="02010600030101010101" pitchFamily="2" charset="-122"/>
                  <a:ea typeface="站酷酷黑" panose="02010600030101010101" pitchFamily="2" charset="-122"/>
                </a:rPr>
                <a:t>市场推广计划</a:t>
              </a:r>
            </a:p>
          </p:txBody>
        </p:sp>
        <p:sp>
          <p:nvSpPr>
            <p:cNvPr id="38" name="文本框 37">
              <a:extLst>
                <a:ext uri="{FF2B5EF4-FFF2-40B4-BE49-F238E27FC236}">
                  <a16:creationId xmlns:a16="http://schemas.microsoft.com/office/drawing/2014/main" id="{8633423F-8E86-4B4B-EE60-C43FCAC6882F}"/>
                </a:ext>
              </a:extLst>
            </p:cNvPr>
            <p:cNvSpPr txBox="1"/>
            <p:nvPr/>
          </p:nvSpPr>
          <p:spPr>
            <a:xfrm>
              <a:off x="1262678" y="1046627"/>
              <a:ext cx="6340197" cy="1323439"/>
            </a:xfrm>
            <a:prstGeom prst="rect">
              <a:avLst/>
            </a:prstGeom>
            <a:noFill/>
          </p:spPr>
          <p:txBody>
            <a:bodyPr wrap="none" rtlCol="0">
              <a:spAutoFit/>
            </a:bodyPr>
            <a:lstStyle/>
            <a:p>
              <a:r>
                <a:rPr lang="zh-CN" altLang="en-US" sz="8000" dirty="0">
                  <a:solidFill>
                    <a:schemeClr val="accent1"/>
                  </a:solidFill>
                  <a:latin typeface="站酷酷黑" panose="02010600030101010101" pitchFamily="2" charset="-122"/>
                  <a:ea typeface="站酷酷黑" panose="02010600030101010101" pitchFamily="2" charset="-122"/>
                </a:rPr>
                <a:t>市场推广计划</a:t>
              </a:r>
            </a:p>
          </p:txBody>
        </p:sp>
        <p:sp>
          <p:nvSpPr>
            <p:cNvPr id="39" name="文本框 38">
              <a:extLst>
                <a:ext uri="{FF2B5EF4-FFF2-40B4-BE49-F238E27FC236}">
                  <a16:creationId xmlns:a16="http://schemas.microsoft.com/office/drawing/2014/main" id="{8CD00BBE-0ACC-4CEE-116D-64DD88C1647A}"/>
                </a:ext>
              </a:extLst>
            </p:cNvPr>
            <p:cNvSpPr txBox="1"/>
            <p:nvPr/>
          </p:nvSpPr>
          <p:spPr>
            <a:xfrm>
              <a:off x="1303148" y="1034435"/>
              <a:ext cx="6340197" cy="1323439"/>
            </a:xfrm>
            <a:prstGeom prst="rect">
              <a:avLst/>
            </a:prstGeom>
            <a:noFill/>
          </p:spPr>
          <p:txBody>
            <a:bodyPr wrap="none" rtlCol="0">
              <a:spAutoFit/>
            </a:bodyPr>
            <a:lstStyle/>
            <a:p>
              <a:r>
                <a:rPr lang="zh-CN" altLang="en-US" sz="8000" dirty="0">
                  <a:solidFill>
                    <a:schemeClr val="bg1"/>
                  </a:solidFill>
                  <a:latin typeface="站酷酷黑" panose="02010600030101010101" pitchFamily="2" charset="-122"/>
                  <a:ea typeface="站酷酷黑" panose="02010600030101010101" pitchFamily="2" charset="-122"/>
                </a:rPr>
                <a:t>市场推广计划</a:t>
              </a:r>
            </a:p>
          </p:txBody>
        </p:sp>
      </p:grpSp>
      <p:sp>
        <p:nvSpPr>
          <p:cNvPr id="40" name="文本框 39">
            <a:extLst>
              <a:ext uri="{FF2B5EF4-FFF2-40B4-BE49-F238E27FC236}">
                <a16:creationId xmlns:a16="http://schemas.microsoft.com/office/drawing/2014/main" id="{669356FC-37AD-565E-EBAE-AEEBF4351C92}"/>
              </a:ext>
            </a:extLst>
          </p:cNvPr>
          <p:cNvSpPr txBox="1"/>
          <p:nvPr/>
        </p:nvSpPr>
        <p:spPr>
          <a:xfrm>
            <a:off x="1301980" y="1983847"/>
            <a:ext cx="5570756" cy="1015663"/>
          </a:xfrm>
          <a:prstGeom prst="rect">
            <a:avLst/>
          </a:prstGeom>
          <a:noFill/>
        </p:spPr>
        <p:txBody>
          <a:bodyPr wrap="none" rtlCol="0">
            <a:spAutoFit/>
          </a:bodyPr>
          <a:lstStyle/>
          <a:p>
            <a:r>
              <a:rPr lang="zh-CN" altLang="en-US" sz="6000" dirty="0">
                <a:solidFill>
                  <a:schemeClr val="bg1"/>
                </a:solidFill>
                <a:latin typeface="站酷酷黑" panose="02010600030101010101" pitchFamily="2" charset="-122"/>
                <a:ea typeface="站酷酷黑" panose="02010600030101010101" pitchFamily="2" charset="-122"/>
              </a:rPr>
              <a:t>蓝色科技游戏风</a:t>
            </a:r>
          </a:p>
        </p:txBody>
      </p:sp>
      <p:sp>
        <p:nvSpPr>
          <p:cNvPr id="41" name="文本框 40">
            <a:extLst>
              <a:ext uri="{FF2B5EF4-FFF2-40B4-BE49-F238E27FC236}">
                <a16:creationId xmlns:a16="http://schemas.microsoft.com/office/drawing/2014/main" id="{868A39D9-5E59-44C1-5ECB-CFCA9C4D4B46}"/>
              </a:ext>
            </a:extLst>
          </p:cNvPr>
          <p:cNvSpPr txBox="1"/>
          <p:nvPr/>
        </p:nvSpPr>
        <p:spPr>
          <a:xfrm>
            <a:off x="1347089" y="3239639"/>
            <a:ext cx="6326736" cy="707886"/>
          </a:xfrm>
          <a:prstGeom prst="rect">
            <a:avLst/>
          </a:prstGeom>
          <a:noFill/>
        </p:spPr>
        <p:txBody>
          <a:bodyPr wrap="square" rtlCol="0">
            <a:spAutoFit/>
          </a:bodyPr>
          <a:lstStyle/>
          <a:p>
            <a:r>
              <a:rPr lang="en-US" altLang="zh-CN" sz="2000" cap="small" dirty="0">
                <a:solidFill>
                  <a:schemeClr val="bg1"/>
                </a:solidFill>
                <a:cs typeface="Lucida Sans Unicode" panose="020B0602030504020204" pitchFamily="34" charset="0"/>
              </a:rPr>
              <a:t>Lorem ipsum dolor sit amet, consectetuer adipiscing elit. Maecenas porttitor </a:t>
            </a:r>
            <a:r>
              <a:rPr lang="en-US" altLang="zh-CN" sz="2000" cap="small" dirty="0" err="1">
                <a:solidFill>
                  <a:schemeClr val="bg1"/>
                </a:solidFill>
                <a:cs typeface="Lucida Sans Unicode" panose="020B0602030504020204" pitchFamily="34" charset="0"/>
              </a:rPr>
              <a:t>congue</a:t>
            </a:r>
            <a:r>
              <a:rPr lang="en-US" altLang="zh-CN" sz="2000" cap="small" dirty="0">
                <a:solidFill>
                  <a:schemeClr val="bg1"/>
                </a:solidFill>
                <a:cs typeface="Lucida Sans Unicode" panose="020B0602030504020204" pitchFamily="34" charset="0"/>
              </a:rPr>
              <a:t> </a:t>
            </a:r>
            <a:r>
              <a:rPr lang="en-US" altLang="zh-CN" sz="2000" cap="small" dirty="0" err="1">
                <a:solidFill>
                  <a:schemeClr val="bg1"/>
                </a:solidFill>
                <a:cs typeface="Lucida Sans Unicode" panose="020B0602030504020204" pitchFamily="34" charset="0"/>
              </a:rPr>
              <a:t>Fusce</a:t>
            </a:r>
            <a:r>
              <a:rPr lang="en-US" altLang="zh-CN" sz="2000" cap="small" dirty="0">
                <a:solidFill>
                  <a:schemeClr val="bg1"/>
                </a:solidFill>
                <a:cs typeface="Lucida Sans Unicode" panose="020B0602030504020204" pitchFamily="34" charset="0"/>
              </a:rPr>
              <a:t> </a:t>
            </a:r>
            <a:r>
              <a:rPr lang="en-US" altLang="zh-CN" sz="2000" cap="small" dirty="0" err="1">
                <a:solidFill>
                  <a:schemeClr val="bg1"/>
                </a:solidFill>
                <a:cs typeface="Lucida Sans Unicode" panose="020B0602030504020204" pitchFamily="34" charset="0"/>
              </a:rPr>
              <a:t>posuereurna</a:t>
            </a:r>
            <a:r>
              <a:rPr lang="en-US" altLang="zh-CN" sz="2000" cap="small" dirty="0">
                <a:solidFill>
                  <a:schemeClr val="bg1"/>
                </a:solidFill>
                <a:cs typeface="Lucida Sans Unicode" panose="020B0602030504020204" pitchFamily="34" charset="0"/>
              </a:rPr>
              <a:t>.</a:t>
            </a:r>
          </a:p>
        </p:txBody>
      </p:sp>
      <p:sp>
        <p:nvSpPr>
          <p:cNvPr id="42" name="文本框 41">
            <a:extLst>
              <a:ext uri="{FF2B5EF4-FFF2-40B4-BE49-F238E27FC236}">
                <a16:creationId xmlns:a16="http://schemas.microsoft.com/office/drawing/2014/main" id="{FD333E5B-D2A0-212A-6FD5-0552EC52F167}"/>
              </a:ext>
            </a:extLst>
          </p:cNvPr>
          <p:cNvSpPr txBox="1"/>
          <p:nvPr/>
        </p:nvSpPr>
        <p:spPr>
          <a:xfrm>
            <a:off x="6737947" y="2203082"/>
            <a:ext cx="1518416" cy="690638"/>
          </a:xfrm>
          <a:prstGeom prst="rect">
            <a:avLst/>
          </a:prstGeom>
          <a:noFill/>
        </p:spPr>
        <p:txBody>
          <a:bodyPr wrap="square" rtlCol="0">
            <a:spAutoFit/>
          </a:bodyPr>
          <a:lstStyle/>
          <a:p>
            <a:pPr>
              <a:lnSpc>
                <a:spcPct val="80000"/>
              </a:lnSpc>
            </a:pPr>
            <a:r>
              <a:rPr lang="en-US" altLang="zh-CN"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rPr>
              <a:t>cyberpunk</a:t>
            </a:r>
          </a:p>
          <a:p>
            <a:pPr>
              <a:lnSpc>
                <a:spcPct val="80000"/>
              </a:lnSpc>
            </a:pPr>
            <a:r>
              <a:rPr lang="en-US" altLang="zh-CN"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rPr>
              <a:t>style</a:t>
            </a:r>
            <a:endParaRPr lang="zh-CN" altLang="en-US"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endParaRPr>
          </a:p>
        </p:txBody>
      </p:sp>
      <p:grpSp>
        <p:nvGrpSpPr>
          <p:cNvPr id="21" name="报告人组合 20">
            <a:extLst>
              <a:ext uri="{FF2B5EF4-FFF2-40B4-BE49-F238E27FC236}">
                <a16:creationId xmlns:a16="http://schemas.microsoft.com/office/drawing/2014/main" id="{A1665B3C-3007-8A19-771F-FAE2E5194A59}"/>
              </a:ext>
            </a:extLst>
          </p:cNvPr>
          <p:cNvGrpSpPr/>
          <p:nvPr/>
        </p:nvGrpSpPr>
        <p:grpSpPr>
          <a:xfrm>
            <a:off x="1381998" y="4580457"/>
            <a:ext cx="2661880" cy="736428"/>
            <a:chOff x="1381998" y="4580457"/>
            <a:chExt cx="2476187" cy="736428"/>
          </a:xfrm>
        </p:grpSpPr>
        <p:sp>
          <p:nvSpPr>
            <p:cNvPr id="50" name="报告人直角三角形 49">
              <a:extLst>
                <a:ext uri="{FF2B5EF4-FFF2-40B4-BE49-F238E27FC236}">
                  <a16:creationId xmlns:a16="http://schemas.microsoft.com/office/drawing/2014/main" id="{DD17D5AE-D2D1-DE0F-87CE-E30364AFC7AA}"/>
                </a:ext>
              </a:extLst>
            </p:cNvPr>
            <p:cNvSpPr/>
            <p:nvPr/>
          </p:nvSpPr>
          <p:spPr>
            <a:xfrm>
              <a:off x="1381998" y="5154976"/>
              <a:ext cx="161909" cy="16190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剪去对角 43">
              <a:extLst>
                <a:ext uri="{FF2B5EF4-FFF2-40B4-BE49-F238E27FC236}">
                  <a16:creationId xmlns:a16="http://schemas.microsoft.com/office/drawing/2014/main" id="{42193EF8-3B22-5B9F-D857-AE3F52492970}"/>
                </a:ext>
              </a:extLst>
            </p:cNvPr>
            <p:cNvSpPr/>
            <p:nvPr/>
          </p:nvSpPr>
          <p:spPr>
            <a:xfrm>
              <a:off x="1576508" y="4637149"/>
              <a:ext cx="2281677" cy="676836"/>
            </a:xfrm>
            <a:prstGeom prst="snip2DiagRect">
              <a:avLst/>
            </a:prstGeom>
            <a:gradFill>
              <a:gsLst>
                <a:gs pos="0">
                  <a:schemeClr val="accent1">
                    <a:alpha val="20000"/>
                  </a:schemeClr>
                </a:gs>
                <a:gs pos="73000">
                  <a:schemeClr val="accent1">
                    <a:alpha val="6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剪去对角 44">
              <a:extLst>
                <a:ext uri="{FF2B5EF4-FFF2-40B4-BE49-F238E27FC236}">
                  <a16:creationId xmlns:a16="http://schemas.microsoft.com/office/drawing/2014/main" id="{4CD2B2A6-4BCB-DE0B-2DE8-95BB95DAFA1F}"/>
                </a:ext>
              </a:extLst>
            </p:cNvPr>
            <p:cNvSpPr/>
            <p:nvPr/>
          </p:nvSpPr>
          <p:spPr>
            <a:xfrm>
              <a:off x="1502500" y="4580457"/>
              <a:ext cx="2281677" cy="676836"/>
            </a:xfrm>
            <a:prstGeom prst="snip2Diag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E11927BF-3D42-3B18-A728-442FAC3D3DCC}"/>
              </a:ext>
            </a:extLst>
          </p:cNvPr>
          <p:cNvGrpSpPr/>
          <p:nvPr/>
        </p:nvGrpSpPr>
        <p:grpSpPr>
          <a:xfrm>
            <a:off x="3547018" y="4878926"/>
            <a:ext cx="212057" cy="182807"/>
            <a:chOff x="3658903" y="4864792"/>
            <a:chExt cx="305388" cy="263265"/>
          </a:xfrm>
        </p:grpSpPr>
        <p:sp>
          <p:nvSpPr>
            <p:cNvPr id="48" name="六边形 47">
              <a:extLst>
                <a:ext uri="{FF2B5EF4-FFF2-40B4-BE49-F238E27FC236}">
                  <a16:creationId xmlns:a16="http://schemas.microsoft.com/office/drawing/2014/main" id="{31E95B8F-1D66-7B3C-FF4C-10F0C9E1ED04}"/>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直角三角形 114">
              <a:extLst>
                <a:ext uri="{FF2B5EF4-FFF2-40B4-BE49-F238E27FC236}">
                  <a16:creationId xmlns:a16="http://schemas.microsoft.com/office/drawing/2014/main" id="{7B8B71E8-DEAE-D655-E26B-9FA7215946F2}"/>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报告人：阿晴">
            <a:extLst>
              <a:ext uri="{FF2B5EF4-FFF2-40B4-BE49-F238E27FC236}">
                <a16:creationId xmlns:a16="http://schemas.microsoft.com/office/drawing/2014/main" id="{12FAC76E-ACAB-2C25-4D45-E7D23728E924}"/>
              </a:ext>
            </a:extLst>
          </p:cNvPr>
          <p:cNvSpPr txBox="1"/>
          <p:nvPr/>
        </p:nvSpPr>
        <p:spPr>
          <a:xfrm>
            <a:off x="1568970" y="4767125"/>
            <a:ext cx="2063598"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报告人：</a:t>
            </a:r>
            <a:r>
              <a:rPr lang="en-US" altLang="zh-CN" sz="2000" dirty="0">
                <a:solidFill>
                  <a:schemeClr val="bg1"/>
                </a:solidFill>
                <a:latin typeface="思源黑体 CN Medium" panose="020B0600000000000000" pitchFamily="34" charset="-122"/>
                <a:ea typeface="思源黑体 CN Medium" panose="020B0600000000000000" pitchFamily="34" charset="-122"/>
              </a:rPr>
              <a:t>51PPT</a:t>
            </a:r>
            <a:r>
              <a:rPr lang="zh-CN" altLang="en-US" sz="2000" dirty="0">
                <a:solidFill>
                  <a:schemeClr val="bg1"/>
                </a:solidFill>
                <a:latin typeface="思源黑体 CN Medium" panose="020B0600000000000000" pitchFamily="34" charset="-122"/>
                <a:ea typeface="思源黑体 CN Medium" panose="020B0600000000000000" pitchFamily="34" charset="-122"/>
              </a:rPr>
              <a:t> </a:t>
            </a:r>
          </a:p>
        </p:txBody>
      </p:sp>
      <p:grpSp>
        <p:nvGrpSpPr>
          <p:cNvPr id="22" name="报告时间组合 21">
            <a:extLst>
              <a:ext uri="{FF2B5EF4-FFF2-40B4-BE49-F238E27FC236}">
                <a16:creationId xmlns:a16="http://schemas.microsoft.com/office/drawing/2014/main" id="{4F905D35-12F0-79CB-4DC6-D6E328FF9A61}"/>
              </a:ext>
            </a:extLst>
          </p:cNvPr>
          <p:cNvGrpSpPr/>
          <p:nvPr/>
        </p:nvGrpSpPr>
        <p:grpSpPr>
          <a:xfrm>
            <a:off x="4365853" y="4585021"/>
            <a:ext cx="3155644" cy="749276"/>
            <a:chOff x="4365853" y="4585021"/>
            <a:chExt cx="3155644" cy="749276"/>
          </a:xfrm>
        </p:grpSpPr>
        <p:sp>
          <p:nvSpPr>
            <p:cNvPr id="58" name="直角三角形 57">
              <a:extLst>
                <a:ext uri="{FF2B5EF4-FFF2-40B4-BE49-F238E27FC236}">
                  <a16:creationId xmlns:a16="http://schemas.microsoft.com/office/drawing/2014/main" id="{394AB84A-38CF-FFDF-0198-3D3FB0539A89}"/>
                </a:ext>
              </a:extLst>
            </p:cNvPr>
            <p:cNvSpPr/>
            <p:nvPr/>
          </p:nvSpPr>
          <p:spPr>
            <a:xfrm>
              <a:off x="4365853" y="5172388"/>
              <a:ext cx="161909" cy="16190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剪去对角 51">
              <a:extLst>
                <a:ext uri="{FF2B5EF4-FFF2-40B4-BE49-F238E27FC236}">
                  <a16:creationId xmlns:a16="http://schemas.microsoft.com/office/drawing/2014/main" id="{0AEBE053-857C-FC2C-E9D0-8C6B1B658C39}"/>
                </a:ext>
              </a:extLst>
            </p:cNvPr>
            <p:cNvSpPr/>
            <p:nvPr/>
          </p:nvSpPr>
          <p:spPr>
            <a:xfrm>
              <a:off x="4539507" y="4645319"/>
              <a:ext cx="2981990" cy="665229"/>
            </a:xfrm>
            <a:prstGeom prst="snip2DiagRect">
              <a:avLst/>
            </a:prstGeom>
            <a:gradFill>
              <a:gsLst>
                <a:gs pos="0">
                  <a:schemeClr val="accent1">
                    <a:alpha val="20000"/>
                  </a:schemeClr>
                </a:gs>
                <a:gs pos="73000">
                  <a:schemeClr val="accent1">
                    <a:alpha val="6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剪去对角 52">
              <a:extLst>
                <a:ext uri="{FF2B5EF4-FFF2-40B4-BE49-F238E27FC236}">
                  <a16:creationId xmlns:a16="http://schemas.microsoft.com/office/drawing/2014/main" id="{8A82AB2B-416A-A38E-15A1-5AB9360F2601}"/>
                </a:ext>
              </a:extLst>
            </p:cNvPr>
            <p:cNvSpPr/>
            <p:nvPr/>
          </p:nvSpPr>
          <p:spPr>
            <a:xfrm>
              <a:off x="4464177" y="4585021"/>
              <a:ext cx="2981990" cy="665229"/>
            </a:xfrm>
            <a:prstGeom prst="snip2Diag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报告时间">
            <a:extLst>
              <a:ext uri="{FF2B5EF4-FFF2-40B4-BE49-F238E27FC236}">
                <a16:creationId xmlns:a16="http://schemas.microsoft.com/office/drawing/2014/main" id="{0F509770-8826-5B89-773F-71F6EF260AD0}"/>
              </a:ext>
            </a:extLst>
          </p:cNvPr>
          <p:cNvSpPr txBox="1"/>
          <p:nvPr/>
        </p:nvSpPr>
        <p:spPr>
          <a:xfrm>
            <a:off x="4509897" y="4775512"/>
            <a:ext cx="2615989"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报告时间：</a:t>
            </a:r>
            <a:r>
              <a:rPr lang="en-US" altLang="zh-CN" sz="2000" dirty="0">
                <a:solidFill>
                  <a:schemeClr val="bg1"/>
                </a:solidFill>
                <a:latin typeface="思源黑体 CN Medium" panose="020B0600000000000000" pitchFamily="34" charset="-122"/>
                <a:ea typeface="思源黑体 CN Medium" panose="020B0600000000000000" pitchFamily="34" charset="-122"/>
              </a:rPr>
              <a:t>20XX.XX</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55" name="组合 54">
            <a:extLst>
              <a:ext uri="{FF2B5EF4-FFF2-40B4-BE49-F238E27FC236}">
                <a16:creationId xmlns:a16="http://schemas.microsoft.com/office/drawing/2014/main" id="{8B0F1D41-1310-1AA1-8553-B2335F6A888E}"/>
              </a:ext>
            </a:extLst>
          </p:cNvPr>
          <p:cNvGrpSpPr/>
          <p:nvPr/>
        </p:nvGrpSpPr>
        <p:grpSpPr>
          <a:xfrm>
            <a:off x="7049467" y="4880489"/>
            <a:ext cx="212057" cy="182807"/>
            <a:chOff x="3658903" y="4864792"/>
            <a:chExt cx="305388" cy="263265"/>
          </a:xfrm>
        </p:grpSpPr>
        <p:sp>
          <p:nvSpPr>
            <p:cNvPr id="56" name="六边形 55">
              <a:extLst>
                <a:ext uri="{FF2B5EF4-FFF2-40B4-BE49-F238E27FC236}">
                  <a16:creationId xmlns:a16="http://schemas.microsoft.com/office/drawing/2014/main" id="{9EB7C869-39DD-E061-BA38-6AD9B3654DD3}"/>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114">
              <a:extLst>
                <a:ext uri="{FF2B5EF4-FFF2-40B4-BE49-F238E27FC236}">
                  <a16:creationId xmlns:a16="http://schemas.microsoft.com/office/drawing/2014/main" id="{D3D795C1-4E79-ACFA-BE9B-9B74CDA6B544}"/>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刻度上">
            <a:extLst>
              <a:ext uri="{FF2B5EF4-FFF2-40B4-BE49-F238E27FC236}">
                <a16:creationId xmlns:a16="http://schemas.microsoft.com/office/drawing/2014/main" id="{45A69D41-D0CA-CDD2-BF62-1B40DC5BBEC1}"/>
              </a:ext>
            </a:extLst>
          </p:cNvPr>
          <p:cNvGrpSpPr/>
          <p:nvPr/>
        </p:nvGrpSpPr>
        <p:grpSpPr>
          <a:xfrm>
            <a:off x="1486463" y="922401"/>
            <a:ext cx="9680495" cy="130347"/>
            <a:chOff x="446623" y="3027436"/>
            <a:chExt cx="11826833" cy="147752"/>
          </a:xfrm>
        </p:grpSpPr>
        <p:pic>
          <p:nvPicPr>
            <p:cNvPr id="63" name="图片 62">
              <a:extLst>
                <a:ext uri="{FF2B5EF4-FFF2-40B4-BE49-F238E27FC236}">
                  <a16:creationId xmlns:a16="http://schemas.microsoft.com/office/drawing/2014/main" id="{E133105A-F6CB-8236-4097-0BEB391E6E6F}"/>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66" name="图片 65">
              <a:extLst>
                <a:ext uri="{FF2B5EF4-FFF2-40B4-BE49-F238E27FC236}">
                  <a16:creationId xmlns:a16="http://schemas.microsoft.com/office/drawing/2014/main" id="{81319ED7-EEB2-D8B6-E70B-533134D1CDC7}"/>
                </a:ext>
              </a:extLst>
            </p:cNvPr>
            <p:cNvPicPr>
              <a:picLocks noChangeAspect="1"/>
            </p:cNvPicPr>
            <p:nvPr/>
          </p:nvPicPr>
          <p:blipFill>
            <a:blip r:embed="rId4"/>
            <a:stretch>
              <a:fillRect/>
            </a:stretch>
          </p:blipFill>
          <p:spPr>
            <a:xfrm>
              <a:off x="6354252" y="3027436"/>
              <a:ext cx="5919204" cy="147752"/>
            </a:xfrm>
            <a:prstGeom prst="rect">
              <a:avLst/>
            </a:prstGeom>
          </p:spPr>
        </p:pic>
      </p:grpSp>
      <p:grpSp>
        <p:nvGrpSpPr>
          <p:cNvPr id="67" name="刻度下">
            <a:extLst>
              <a:ext uri="{FF2B5EF4-FFF2-40B4-BE49-F238E27FC236}">
                <a16:creationId xmlns:a16="http://schemas.microsoft.com/office/drawing/2014/main" id="{ECB6F0D1-60A1-BA8E-86BC-C57FC2E90B1C}"/>
              </a:ext>
            </a:extLst>
          </p:cNvPr>
          <p:cNvGrpSpPr/>
          <p:nvPr/>
        </p:nvGrpSpPr>
        <p:grpSpPr>
          <a:xfrm flipV="1">
            <a:off x="1415652" y="5729024"/>
            <a:ext cx="9680495" cy="130347"/>
            <a:chOff x="446623" y="3027436"/>
            <a:chExt cx="11826833" cy="147752"/>
          </a:xfrm>
        </p:grpSpPr>
        <p:pic>
          <p:nvPicPr>
            <p:cNvPr id="68" name="图片 67">
              <a:extLst>
                <a:ext uri="{FF2B5EF4-FFF2-40B4-BE49-F238E27FC236}">
                  <a16:creationId xmlns:a16="http://schemas.microsoft.com/office/drawing/2014/main" id="{8793092C-D92B-30DE-AA69-5DB07D03E50C}"/>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69" name="图片 68">
              <a:extLst>
                <a:ext uri="{FF2B5EF4-FFF2-40B4-BE49-F238E27FC236}">
                  <a16:creationId xmlns:a16="http://schemas.microsoft.com/office/drawing/2014/main" id="{919238F0-1AB1-C5D3-8D79-3C7A3A74A942}"/>
                </a:ext>
              </a:extLst>
            </p:cNvPr>
            <p:cNvPicPr>
              <a:picLocks noChangeAspect="1"/>
            </p:cNvPicPr>
            <p:nvPr/>
          </p:nvPicPr>
          <p:blipFill>
            <a:blip r:embed="rId4"/>
            <a:stretch>
              <a:fillRect/>
            </a:stretch>
          </p:blipFill>
          <p:spPr>
            <a:xfrm>
              <a:off x="6354252" y="3027436"/>
              <a:ext cx="5919204" cy="147752"/>
            </a:xfrm>
            <a:prstGeom prst="rect">
              <a:avLst/>
            </a:prstGeom>
          </p:spPr>
        </p:pic>
      </p:grpSp>
      <p:grpSp>
        <p:nvGrpSpPr>
          <p:cNvPr id="65" name="人物">
            <a:extLst>
              <a:ext uri="{FF2B5EF4-FFF2-40B4-BE49-F238E27FC236}">
                <a16:creationId xmlns:a16="http://schemas.microsoft.com/office/drawing/2014/main" id="{E6C9D6E5-A111-58F9-8547-95F9C913A13F}"/>
              </a:ext>
            </a:extLst>
          </p:cNvPr>
          <p:cNvGrpSpPr/>
          <p:nvPr/>
        </p:nvGrpSpPr>
        <p:grpSpPr>
          <a:xfrm>
            <a:off x="6777360" y="-425335"/>
            <a:ext cx="7447162" cy="7358212"/>
            <a:chOff x="6777360" y="-425335"/>
            <a:chExt cx="7447162" cy="7358212"/>
          </a:xfrm>
        </p:grpSpPr>
        <p:pic>
          <p:nvPicPr>
            <p:cNvPr id="31" name="图片 30" descr="穿着蓝色衣服的男人手里拿着枪&#10;&#10;中度可信度描述已自动生成">
              <a:extLst>
                <a:ext uri="{FF2B5EF4-FFF2-40B4-BE49-F238E27FC236}">
                  <a16:creationId xmlns:a16="http://schemas.microsoft.com/office/drawing/2014/main" id="{34BED09C-4BF7-A835-9818-EB6DAFB2ACFC}"/>
                </a:ext>
              </a:extLst>
            </p:cNvPr>
            <p:cNvPicPr>
              <a:picLocks noChangeAspect="1"/>
            </p:cNvPicPr>
            <p:nvPr/>
          </p:nvPicPr>
          <p:blipFill rotWithShape="1">
            <a:blip r:embed="rId5">
              <a:duotone>
                <a:schemeClr val="accent6">
                  <a:shade val="45000"/>
                  <a:satMod val="135000"/>
                </a:schemeClr>
                <a:prstClr val="white"/>
              </a:duotone>
              <a:alphaModFix amt="59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pic>
          <p:nvPicPr>
            <p:cNvPr id="32" name="图片 31" descr="穿着蓝色衣服的男人手里拿着枪&#10;&#10;中度可信度描述已自动生成">
              <a:extLst>
                <a:ext uri="{FF2B5EF4-FFF2-40B4-BE49-F238E27FC236}">
                  <a16:creationId xmlns:a16="http://schemas.microsoft.com/office/drawing/2014/main" id="{CC07D095-8C5C-5822-F2B3-CAE2E7422EFA}"/>
                </a:ext>
              </a:extLst>
            </p:cNvPr>
            <p:cNvPicPr>
              <a:picLocks noChangeAspect="1"/>
            </p:cNvPicPr>
            <p:nvPr/>
          </p:nvPicPr>
          <p:blipFill rotWithShape="1">
            <a:blip r:embed="rId7">
              <a:extLs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grpSp>
    </p:spTree>
    <p:extLst>
      <p:ext uri="{BB962C8B-B14F-4D97-AF65-F5344CB8AC3E}">
        <p14:creationId xmlns:p14="http://schemas.microsoft.com/office/powerpoint/2010/main" val="18931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剪去单角 85">
            <a:extLst>
              <a:ext uri="{FF2B5EF4-FFF2-40B4-BE49-F238E27FC236}">
                <a16:creationId xmlns:a16="http://schemas.microsoft.com/office/drawing/2014/main" id="{263176B4-D231-89BE-FC93-9DA3566A56C4}"/>
              </a:ext>
            </a:extLst>
          </p:cNvPr>
          <p:cNvSpPr/>
          <p:nvPr/>
        </p:nvSpPr>
        <p:spPr>
          <a:xfrm>
            <a:off x="3070461" y="1795682"/>
            <a:ext cx="2611755" cy="3407504"/>
          </a:xfrm>
          <a:prstGeom prst="snip1Rect">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剪去单角 86">
            <a:extLst>
              <a:ext uri="{FF2B5EF4-FFF2-40B4-BE49-F238E27FC236}">
                <a16:creationId xmlns:a16="http://schemas.microsoft.com/office/drawing/2014/main" id="{942B652A-0A1D-5D74-22F1-470835F9965E}"/>
              </a:ext>
            </a:extLst>
          </p:cNvPr>
          <p:cNvSpPr/>
          <p:nvPr/>
        </p:nvSpPr>
        <p:spPr>
          <a:xfrm>
            <a:off x="5960266" y="1795682"/>
            <a:ext cx="2612184" cy="3407504"/>
          </a:xfrm>
          <a:prstGeom prst="snip1Rect">
            <a:avLst/>
          </a:prstGeom>
          <a:blipFill dpi="0" rotWithShape="0">
            <a:blip r:embed="rId2">
              <a:duotone>
                <a:prstClr val="black"/>
                <a:schemeClr val="accent2">
                  <a:tint val="45000"/>
                  <a:satMod val="400000"/>
                </a:schemeClr>
              </a:duotone>
            </a:blip>
            <a:srcRect/>
            <a:tile tx="0" ty="0" sx="100000" sy="100000" flip="none" algn="ctr"/>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4B601"/>
                </a:solidFill>
              </a:ln>
              <a:solidFill>
                <a:srgbClr val="F4B601"/>
              </a:solidFill>
            </a:endParaRPr>
          </a:p>
        </p:txBody>
      </p:sp>
      <p:sp>
        <p:nvSpPr>
          <p:cNvPr id="88" name="矩形: 剪去单角 87">
            <a:extLst>
              <a:ext uri="{FF2B5EF4-FFF2-40B4-BE49-F238E27FC236}">
                <a16:creationId xmlns:a16="http://schemas.microsoft.com/office/drawing/2014/main" id="{805FF42D-02D3-CC84-12D9-3AC8174DFD3A}"/>
              </a:ext>
            </a:extLst>
          </p:cNvPr>
          <p:cNvSpPr/>
          <p:nvPr/>
        </p:nvSpPr>
        <p:spPr>
          <a:xfrm>
            <a:off x="8850500" y="1795682"/>
            <a:ext cx="2611755" cy="3407504"/>
          </a:xfrm>
          <a:prstGeom prst="snip1Rect">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2" name="人物">
            <a:extLst>
              <a:ext uri="{FF2B5EF4-FFF2-40B4-BE49-F238E27FC236}">
                <a16:creationId xmlns:a16="http://schemas.microsoft.com/office/drawing/2014/main" id="{6FD92B44-ECBF-5B2E-E8E8-44A1E376FCB2}"/>
              </a:ext>
            </a:extLst>
          </p:cNvPr>
          <p:cNvGrpSpPr/>
          <p:nvPr/>
        </p:nvGrpSpPr>
        <p:grpSpPr>
          <a:xfrm flipH="1">
            <a:off x="-2083839" y="719253"/>
            <a:ext cx="6237355" cy="6162855"/>
            <a:chOff x="6777360" y="-425335"/>
            <a:chExt cx="7447162" cy="7358212"/>
          </a:xfrm>
        </p:grpSpPr>
        <p:pic>
          <p:nvPicPr>
            <p:cNvPr id="93" name="图片 92" descr="穿着蓝色衣服的男人手里拿着枪&#10;&#10;中度可信度描述已自动生成">
              <a:extLst>
                <a:ext uri="{FF2B5EF4-FFF2-40B4-BE49-F238E27FC236}">
                  <a16:creationId xmlns:a16="http://schemas.microsoft.com/office/drawing/2014/main" id="{53D6C2E7-B8E8-36F5-4330-7C8CD3E4E98F}"/>
                </a:ext>
              </a:extLst>
            </p:cNvPr>
            <p:cNvPicPr>
              <a:picLocks noChangeAspect="1"/>
            </p:cNvPicPr>
            <p:nvPr/>
          </p:nvPicPr>
          <p:blipFill rotWithShape="1">
            <a:blip r:embed="rId3">
              <a:duotone>
                <a:schemeClr val="accent6">
                  <a:shade val="45000"/>
                  <a:satMod val="135000"/>
                </a:schemeClr>
                <a:prstClr val="white"/>
              </a:duotone>
              <a:alphaModFix amt="59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pic>
          <p:nvPicPr>
            <p:cNvPr id="94" name="图片 93" descr="穿着蓝色衣服的男人手里拿着枪&#10;&#10;中度可信度描述已自动生成">
              <a:extLst>
                <a:ext uri="{FF2B5EF4-FFF2-40B4-BE49-F238E27FC236}">
                  <a16:creationId xmlns:a16="http://schemas.microsoft.com/office/drawing/2014/main" id="{E3FD3562-3503-54BF-423F-E3659CDD32C6}"/>
                </a:ext>
              </a:extLst>
            </p:cNvPr>
            <p:cNvPicPr>
              <a:picLocks noChangeAspect="1"/>
            </p:cNvPicPr>
            <p:nvPr/>
          </p:nvPicPr>
          <p:blipFill rotWithShape="1">
            <a:blip r:embed="rId5">
              <a:extLs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grpSp>
      <p:grpSp>
        <p:nvGrpSpPr>
          <p:cNvPr id="99" name="组合 98">
            <a:extLst>
              <a:ext uri="{FF2B5EF4-FFF2-40B4-BE49-F238E27FC236}">
                <a16:creationId xmlns:a16="http://schemas.microsoft.com/office/drawing/2014/main" id="{1B4A038B-AF63-A0B4-FFEB-039F4F3D5925}"/>
              </a:ext>
            </a:extLst>
          </p:cNvPr>
          <p:cNvGrpSpPr/>
          <p:nvPr/>
        </p:nvGrpSpPr>
        <p:grpSpPr>
          <a:xfrm>
            <a:off x="3501501" y="3112502"/>
            <a:ext cx="1749675" cy="565087"/>
            <a:chOff x="1041471" y="1843911"/>
            <a:chExt cx="1749675" cy="565087"/>
          </a:xfrm>
        </p:grpSpPr>
        <p:sp>
          <p:nvSpPr>
            <p:cNvPr id="100" name="文本框 99">
              <a:extLst>
                <a:ext uri="{FF2B5EF4-FFF2-40B4-BE49-F238E27FC236}">
                  <a16:creationId xmlns:a16="http://schemas.microsoft.com/office/drawing/2014/main" id="{BBDD8CCC-D766-473A-6522-949FB38706C6}"/>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01" name="文本框 100">
              <a:extLst>
                <a:ext uri="{FF2B5EF4-FFF2-40B4-BE49-F238E27FC236}">
                  <a16:creationId xmlns:a16="http://schemas.microsoft.com/office/drawing/2014/main" id="{8228B697-5A1C-7E71-BE84-EDDCB29B3C7B}"/>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sp>
        <p:nvSpPr>
          <p:cNvPr id="108" name="文本框 107">
            <a:extLst>
              <a:ext uri="{FF2B5EF4-FFF2-40B4-BE49-F238E27FC236}">
                <a16:creationId xmlns:a16="http://schemas.microsoft.com/office/drawing/2014/main" id="{D2E87FF3-6DFD-C0AC-53EE-DD2D27EE8601}"/>
              </a:ext>
            </a:extLst>
          </p:cNvPr>
          <p:cNvSpPr txBox="1"/>
          <p:nvPr/>
        </p:nvSpPr>
        <p:spPr>
          <a:xfrm>
            <a:off x="3316620" y="3759850"/>
            <a:ext cx="2119436" cy="792461"/>
          </a:xfrm>
          <a:prstGeom prst="rect">
            <a:avLst/>
          </a:prstGeom>
          <a:noFill/>
        </p:spPr>
        <p:txBody>
          <a:bodyPr wrap="square" rtlCol="0">
            <a:spAutoFit/>
          </a:bodyPr>
          <a:lstStyle/>
          <a:p>
            <a:pPr algn="ct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请输入文字内容请输入文字内容请输入文字内容请输入文字内容请</a:t>
            </a:r>
          </a:p>
        </p:txBody>
      </p:sp>
      <p:sp>
        <p:nvSpPr>
          <p:cNvPr id="109" name="六边形 108">
            <a:extLst>
              <a:ext uri="{FF2B5EF4-FFF2-40B4-BE49-F238E27FC236}">
                <a16:creationId xmlns:a16="http://schemas.microsoft.com/office/drawing/2014/main" id="{F41ADB57-22DA-6DAB-E508-7AEED49E6252}"/>
              </a:ext>
            </a:extLst>
          </p:cNvPr>
          <p:cNvSpPr/>
          <p:nvPr/>
        </p:nvSpPr>
        <p:spPr>
          <a:xfrm>
            <a:off x="4041322" y="2348536"/>
            <a:ext cx="655278" cy="564893"/>
          </a:xfrm>
          <a:prstGeom prst="hexagon">
            <a:avLst/>
          </a:prstGeom>
          <a:gradFill>
            <a:gsLst>
              <a:gs pos="0">
                <a:schemeClr val="accent1">
                  <a:alpha val="70000"/>
                </a:schemeClr>
              </a:gs>
              <a:gs pos="100000">
                <a:schemeClr val="accent1">
                  <a:alpha val="20000"/>
                </a:schemeClr>
              </a:gs>
            </a:gsLst>
            <a:lin ang="78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iconfont-11655-2733927">
            <a:extLst>
              <a:ext uri="{FF2B5EF4-FFF2-40B4-BE49-F238E27FC236}">
                <a16:creationId xmlns:a16="http://schemas.microsoft.com/office/drawing/2014/main" id="{DD229965-8BA1-EC9A-00A6-6DE0DF830B40}"/>
              </a:ext>
            </a:extLst>
          </p:cNvPr>
          <p:cNvSpPr/>
          <p:nvPr/>
        </p:nvSpPr>
        <p:spPr>
          <a:xfrm>
            <a:off x="4225758" y="2486818"/>
            <a:ext cx="297897" cy="293197"/>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组合 110">
            <a:extLst>
              <a:ext uri="{FF2B5EF4-FFF2-40B4-BE49-F238E27FC236}">
                <a16:creationId xmlns:a16="http://schemas.microsoft.com/office/drawing/2014/main" id="{F8154A13-6F17-7116-3651-BEA350C7291E}"/>
              </a:ext>
            </a:extLst>
          </p:cNvPr>
          <p:cNvGrpSpPr/>
          <p:nvPr/>
        </p:nvGrpSpPr>
        <p:grpSpPr>
          <a:xfrm>
            <a:off x="9281541" y="3112502"/>
            <a:ext cx="1749675" cy="565087"/>
            <a:chOff x="1041471" y="1843911"/>
            <a:chExt cx="1749675" cy="565087"/>
          </a:xfrm>
        </p:grpSpPr>
        <p:sp>
          <p:nvSpPr>
            <p:cNvPr id="112" name="文本框 111">
              <a:extLst>
                <a:ext uri="{FF2B5EF4-FFF2-40B4-BE49-F238E27FC236}">
                  <a16:creationId xmlns:a16="http://schemas.microsoft.com/office/drawing/2014/main" id="{A7A04CE3-341E-EBEE-877E-797125E75173}"/>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13" name="文本框 112">
              <a:extLst>
                <a:ext uri="{FF2B5EF4-FFF2-40B4-BE49-F238E27FC236}">
                  <a16:creationId xmlns:a16="http://schemas.microsoft.com/office/drawing/2014/main" id="{3D77E98C-BA12-4906-4A57-D551933D77E1}"/>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sp>
        <p:nvSpPr>
          <p:cNvPr id="114" name="文本框 113">
            <a:extLst>
              <a:ext uri="{FF2B5EF4-FFF2-40B4-BE49-F238E27FC236}">
                <a16:creationId xmlns:a16="http://schemas.microsoft.com/office/drawing/2014/main" id="{BD82780C-85F7-82D5-DF85-CFBF2C268B17}"/>
              </a:ext>
            </a:extLst>
          </p:cNvPr>
          <p:cNvSpPr txBox="1"/>
          <p:nvPr/>
        </p:nvSpPr>
        <p:spPr>
          <a:xfrm>
            <a:off x="9096660" y="3759850"/>
            <a:ext cx="2119436" cy="792461"/>
          </a:xfrm>
          <a:prstGeom prst="rect">
            <a:avLst/>
          </a:prstGeom>
          <a:noFill/>
        </p:spPr>
        <p:txBody>
          <a:bodyPr wrap="square" rtlCol="0">
            <a:spAutoFit/>
          </a:bodyPr>
          <a:lstStyle/>
          <a:p>
            <a:pPr algn="ct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请输入文字内容请输入文字内容请输入文字内容请输入文字内容请</a:t>
            </a:r>
          </a:p>
        </p:txBody>
      </p:sp>
      <p:sp>
        <p:nvSpPr>
          <p:cNvPr id="115" name="六边形 114">
            <a:extLst>
              <a:ext uri="{FF2B5EF4-FFF2-40B4-BE49-F238E27FC236}">
                <a16:creationId xmlns:a16="http://schemas.microsoft.com/office/drawing/2014/main" id="{D6F0C678-A143-B17B-993E-8418D69A0021}"/>
              </a:ext>
            </a:extLst>
          </p:cNvPr>
          <p:cNvSpPr/>
          <p:nvPr/>
        </p:nvSpPr>
        <p:spPr>
          <a:xfrm>
            <a:off x="9821362" y="2348536"/>
            <a:ext cx="655278" cy="564893"/>
          </a:xfrm>
          <a:prstGeom prst="hexagon">
            <a:avLst/>
          </a:prstGeom>
          <a:gradFill>
            <a:gsLst>
              <a:gs pos="0">
                <a:schemeClr val="accent1">
                  <a:alpha val="70000"/>
                </a:schemeClr>
              </a:gs>
              <a:gs pos="100000">
                <a:schemeClr val="accent1">
                  <a:alpha val="20000"/>
                </a:schemeClr>
              </a:gs>
            </a:gsLst>
            <a:lin ang="78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iconfont-11655-2733927">
            <a:extLst>
              <a:ext uri="{FF2B5EF4-FFF2-40B4-BE49-F238E27FC236}">
                <a16:creationId xmlns:a16="http://schemas.microsoft.com/office/drawing/2014/main" id="{18C18807-43D9-E2C8-0D8F-FE8C5C0FCAF3}"/>
              </a:ext>
            </a:extLst>
          </p:cNvPr>
          <p:cNvSpPr/>
          <p:nvPr/>
        </p:nvSpPr>
        <p:spPr>
          <a:xfrm>
            <a:off x="10005798" y="2486818"/>
            <a:ext cx="297897" cy="293197"/>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组合 29">
            <a:extLst>
              <a:ext uri="{FF2B5EF4-FFF2-40B4-BE49-F238E27FC236}">
                <a16:creationId xmlns:a16="http://schemas.microsoft.com/office/drawing/2014/main" id="{FF3028E4-E456-4F76-FD39-B3306E7B4C10}"/>
              </a:ext>
            </a:extLst>
          </p:cNvPr>
          <p:cNvGrpSpPr/>
          <p:nvPr/>
        </p:nvGrpSpPr>
        <p:grpSpPr>
          <a:xfrm>
            <a:off x="632892" y="311198"/>
            <a:ext cx="3583937" cy="836055"/>
            <a:chOff x="632892" y="311198"/>
            <a:chExt cx="3583937" cy="836055"/>
          </a:xfrm>
        </p:grpSpPr>
        <p:grpSp>
          <p:nvGrpSpPr>
            <p:cNvPr id="31" name="组合 30">
              <a:extLst>
                <a:ext uri="{FF2B5EF4-FFF2-40B4-BE49-F238E27FC236}">
                  <a16:creationId xmlns:a16="http://schemas.microsoft.com/office/drawing/2014/main" id="{6B4FFFA4-9331-8ADD-8EFC-6A886C9B77AD}"/>
                </a:ext>
              </a:extLst>
            </p:cNvPr>
            <p:cNvGrpSpPr/>
            <p:nvPr/>
          </p:nvGrpSpPr>
          <p:grpSpPr>
            <a:xfrm flipH="1">
              <a:off x="2370765" y="741851"/>
              <a:ext cx="102313" cy="67980"/>
              <a:chOff x="587624" y="540684"/>
              <a:chExt cx="1126405" cy="564136"/>
            </a:xfrm>
          </p:grpSpPr>
          <p:sp>
            <p:nvSpPr>
              <p:cNvPr id="42" name="矩形 41">
                <a:extLst>
                  <a:ext uri="{FF2B5EF4-FFF2-40B4-BE49-F238E27FC236}">
                    <a16:creationId xmlns:a16="http://schemas.microsoft.com/office/drawing/2014/main" id="{94A2E1DC-F810-D3B0-5CFC-4A412324603F}"/>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49C424DF-F1FD-A614-A803-5EE90EDD5CD5}"/>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FAFC2B22-E6AA-18A7-9D12-8CD4F2289F4A}"/>
                </a:ext>
              </a:extLst>
            </p:cNvPr>
            <p:cNvGrpSpPr/>
            <p:nvPr/>
          </p:nvGrpSpPr>
          <p:grpSpPr>
            <a:xfrm flipH="1">
              <a:off x="3750337" y="668274"/>
              <a:ext cx="102311" cy="86321"/>
              <a:chOff x="269982" y="939754"/>
              <a:chExt cx="1126383" cy="716331"/>
            </a:xfrm>
          </p:grpSpPr>
          <p:sp>
            <p:nvSpPr>
              <p:cNvPr id="40" name="矩形 39">
                <a:extLst>
                  <a:ext uri="{FF2B5EF4-FFF2-40B4-BE49-F238E27FC236}">
                    <a16:creationId xmlns:a16="http://schemas.microsoft.com/office/drawing/2014/main" id="{186CD245-5E36-409B-92B2-EF0D6A6B92AF}"/>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A1D565AE-0C16-F822-2817-FFBA90EFD226}"/>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69A655BA-73B0-F5B0-15E7-6005E222C871}"/>
                </a:ext>
              </a:extLst>
            </p:cNvPr>
            <p:cNvGrpSpPr/>
            <p:nvPr/>
          </p:nvGrpSpPr>
          <p:grpSpPr>
            <a:xfrm>
              <a:off x="632892" y="311198"/>
              <a:ext cx="3583937" cy="836055"/>
              <a:chOff x="1309909" y="1031387"/>
              <a:chExt cx="3583937" cy="836055"/>
            </a:xfrm>
          </p:grpSpPr>
          <p:sp>
            <p:nvSpPr>
              <p:cNvPr id="37" name="文本框 36">
                <a:extLst>
                  <a:ext uri="{FF2B5EF4-FFF2-40B4-BE49-F238E27FC236}">
                    <a16:creationId xmlns:a16="http://schemas.microsoft.com/office/drawing/2014/main" id="{E3D7054A-3D04-D61F-A2C9-795F82F548AB}"/>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38" name="文本框 37">
                <a:extLst>
                  <a:ext uri="{FF2B5EF4-FFF2-40B4-BE49-F238E27FC236}">
                    <a16:creationId xmlns:a16="http://schemas.microsoft.com/office/drawing/2014/main" id="{70C7AE34-89FA-7253-7E17-8FAC439AF052}"/>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39" name="文本框 38">
                <a:extLst>
                  <a:ext uri="{FF2B5EF4-FFF2-40B4-BE49-F238E27FC236}">
                    <a16:creationId xmlns:a16="http://schemas.microsoft.com/office/drawing/2014/main" id="{115C88D5-89D3-043E-AAFC-5FA569DB267A}"/>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34" name="组合 33">
              <a:extLst>
                <a:ext uri="{FF2B5EF4-FFF2-40B4-BE49-F238E27FC236}">
                  <a16:creationId xmlns:a16="http://schemas.microsoft.com/office/drawing/2014/main" id="{791E3DC9-E2E7-06A5-3116-3F733A414061}"/>
                </a:ext>
              </a:extLst>
            </p:cNvPr>
            <p:cNvGrpSpPr/>
            <p:nvPr/>
          </p:nvGrpSpPr>
          <p:grpSpPr>
            <a:xfrm>
              <a:off x="742970" y="848786"/>
              <a:ext cx="51238" cy="65262"/>
              <a:chOff x="269982" y="1046627"/>
              <a:chExt cx="1126383" cy="564049"/>
            </a:xfrm>
          </p:grpSpPr>
          <p:sp>
            <p:nvSpPr>
              <p:cNvPr id="35" name="矩形 34">
                <a:extLst>
                  <a:ext uri="{FF2B5EF4-FFF2-40B4-BE49-F238E27FC236}">
                    <a16:creationId xmlns:a16="http://schemas.microsoft.com/office/drawing/2014/main" id="{2D2AE76D-645E-5AC4-0ECA-0A77C303FDCD}"/>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A36296ED-AEFB-52BD-3503-128ABDD1BF27}"/>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03597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剪去左右顶角 5">
            <a:extLst>
              <a:ext uri="{FF2B5EF4-FFF2-40B4-BE49-F238E27FC236}">
                <a16:creationId xmlns:a16="http://schemas.microsoft.com/office/drawing/2014/main" id="{3DFE66E5-FB12-7D40-97FF-4F61932A938F}"/>
              </a:ext>
            </a:extLst>
          </p:cNvPr>
          <p:cNvSpPr/>
          <p:nvPr/>
        </p:nvSpPr>
        <p:spPr>
          <a:xfrm rot="16200000">
            <a:off x="3221332" y="-1928301"/>
            <a:ext cx="5408994" cy="10364145"/>
          </a:xfrm>
          <a:prstGeom prst="snip2SameRect">
            <a:avLst>
              <a:gd name="adj1" fmla="val 11397"/>
              <a:gd name="adj2" fmla="val 13437"/>
            </a:avLst>
          </a:prstGeom>
          <a:gradFill flip="none" rotWithShape="1">
            <a:gsLst>
              <a:gs pos="0">
                <a:schemeClr val="accent1">
                  <a:alpha val="0"/>
                </a:schemeClr>
              </a:gs>
              <a:gs pos="100000">
                <a:schemeClr val="accent1">
                  <a:alpha val="40000"/>
                </a:schemeClr>
              </a:gs>
            </a:gsLst>
            <a:lin ang="7800000" scaled="0"/>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网格">
            <a:extLst>
              <a:ext uri="{FF2B5EF4-FFF2-40B4-BE49-F238E27FC236}">
                <a16:creationId xmlns:a16="http://schemas.microsoft.com/office/drawing/2014/main" id="{E9857BFD-705F-1D31-D196-A56B2241294D}"/>
              </a:ext>
            </a:extLst>
          </p:cNvPr>
          <p:cNvPicPr>
            <a:picLocks noChangeAspect="1"/>
          </p:cNvPicPr>
          <p:nvPr/>
        </p:nvPicPr>
        <p:blipFill>
          <a:blip r:embed="rId3">
            <a:alphaModFix amt="5000"/>
          </a:blip>
          <a:stretch>
            <a:fillRect/>
          </a:stretch>
        </p:blipFill>
        <p:spPr>
          <a:xfrm>
            <a:off x="768650" y="661455"/>
            <a:ext cx="10614056" cy="4968671"/>
          </a:xfrm>
          <a:prstGeom prst="rect">
            <a:avLst/>
          </a:prstGeom>
        </p:spPr>
      </p:pic>
      <p:sp>
        <p:nvSpPr>
          <p:cNvPr id="4" name="白色矩形: 剪去对角 3">
            <a:extLst>
              <a:ext uri="{FF2B5EF4-FFF2-40B4-BE49-F238E27FC236}">
                <a16:creationId xmlns:a16="http://schemas.microsoft.com/office/drawing/2014/main" id="{2F74F4FC-D7F5-31D2-B3F0-DB9260B6293A}"/>
              </a:ext>
            </a:extLst>
          </p:cNvPr>
          <p:cNvSpPr/>
          <p:nvPr/>
        </p:nvSpPr>
        <p:spPr>
          <a:xfrm flipV="1">
            <a:off x="985777" y="963159"/>
            <a:ext cx="10718904" cy="5212305"/>
          </a:xfrm>
          <a:prstGeom prst="snip2DiagRect">
            <a:avLst>
              <a:gd name="adj1" fmla="val 0"/>
              <a:gd name="adj2" fmla="val 14066"/>
            </a:avLst>
          </a:prstGeom>
          <a:noFill/>
          <a:ln w="38100">
            <a:gradFill flip="none" rotWithShape="1">
              <a:gsLst>
                <a:gs pos="37000">
                  <a:schemeClr val="bg1">
                    <a:alpha val="0"/>
                  </a:schemeClr>
                </a:gs>
                <a:gs pos="100000">
                  <a:schemeClr val="bg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蓝色矩形: 剪去对角 6">
            <a:extLst>
              <a:ext uri="{FF2B5EF4-FFF2-40B4-BE49-F238E27FC236}">
                <a16:creationId xmlns:a16="http://schemas.microsoft.com/office/drawing/2014/main" id="{19C7BF83-FE78-8E94-DF9F-0FBC27B28490}"/>
              </a:ext>
            </a:extLst>
          </p:cNvPr>
          <p:cNvSpPr/>
          <p:nvPr/>
        </p:nvSpPr>
        <p:spPr>
          <a:xfrm flipV="1">
            <a:off x="665029" y="755041"/>
            <a:ext cx="10650162" cy="5229300"/>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梯形 左">
            <a:extLst>
              <a:ext uri="{FF2B5EF4-FFF2-40B4-BE49-F238E27FC236}">
                <a16:creationId xmlns:a16="http://schemas.microsoft.com/office/drawing/2014/main" id="{446326CB-F37A-D15D-8A21-AD0D3B97B93D}"/>
              </a:ext>
            </a:extLst>
          </p:cNvPr>
          <p:cNvSpPr/>
          <p:nvPr/>
        </p:nvSpPr>
        <p:spPr>
          <a:xfrm rot="16200000">
            <a:off x="-214172" y="4494487"/>
            <a:ext cx="1709331" cy="88413"/>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a:extLst>
              <a:ext uri="{FF2B5EF4-FFF2-40B4-BE49-F238E27FC236}">
                <a16:creationId xmlns:a16="http://schemas.microsoft.com/office/drawing/2014/main" id="{8ABF164B-1321-39B9-CDC2-CFBE6D2C56C7}"/>
              </a:ext>
            </a:extLst>
          </p:cNvPr>
          <p:cNvSpPr/>
          <p:nvPr/>
        </p:nvSpPr>
        <p:spPr>
          <a:xfrm>
            <a:off x="937770" y="1696155"/>
            <a:ext cx="293284" cy="29328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D7C9BA87-FB2F-1CC6-2A86-F27E94BCAD01}"/>
              </a:ext>
            </a:extLst>
          </p:cNvPr>
          <p:cNvGrpSpPr/>
          <p:nvPr/>
        </p:nvGrpSpPr>
        <p:grpSpPr>
          <a:xfrm flipH="1">
            <a:off x="7408360" y="1931959"/>
            <a:ext cx="153258" cy="76745"/>
            <a:chOff x="269982" y="1046627"/>
            <a:chExt cx="1126383" cy="564049"/>
          </a:xfrm>
        </p:grpSpPr>
        <p:sp>
          <p:nvSpPr>
            <p:cNvPr id="60" name="矩形 59">
              <a:extLst>
                <a:ext uri="{FF2B5EF4-FFF2-40B4-BE49-F238E27FC236}">
                  <a16:creationId xmlns:a16="http://schemas.microsoft.com/office/drawing/2014/main" id="{A59BCE6F-2E8E-1C95-BB21-662FBF60848F}"/>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589D6EC6-18EB-374E-EC36-126AA09AC84F}"/>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0F0A15FD-B1A0-D72D-C007-1F8883A204B8}"/>
              </a:ext>
            </a:extLst>
          </p:cNvPr>
          <p:cNvGrpSpPr/>
          <p:nvPr/>
        </p:nvGrpSpPr>
        <p:grpSpPr>
          <a:xfrm>
            <a:off x="1301980" y="1514112"/>
            <a:ext cx="198367" cy="446472"/>
            <a:chOff x="1301980" y="1559832"/>
            <a:chExt cx="198367" cy="446472"/>
          </a:xfrm>
        </p:grpSpPr>
        <p:grpSp>
          <p:nvGrpSpPr>
            <p:cNvPr id="15" name="组合 14">
              <a:extLst>
                <a:ext uri="{FF2B5EF4-FFF2-40B4-BE49-F238E27FC236}">
                  <a16:creationId xmlns:a16="http://schemas.microsoft.com/office/drawing/2014/main" id="{A132324C-4DF7-5C0A-D73D-D1E31320BA50}"/>
                </a:ext>
              </a:extLst>
            </p:cNvPr>
            <p:cNvGrpSpPr/>
            <p:nvPr/>
          </p:nvGrpSpPr>
          <p:grpSpPr>
            <a:xfrm>
              <a:off x="1301980" y="1929559"/>
              <a:ext cx="153258" cy="76745"/>
              <a:chOff x="269982" y="1046627"/>
              <a:chExt cx="1126383" cy="564049"/>
            </a:xfrm>
          </p:grpSpPr>
          <p:sp>
            <p:nvSpPr>
              <p:cNvPr id="16" name="矩形 15">
                <a:extLst>
                  <a:ext uri="{FF2B5EF4-FFF2-40B4-BE49-F238E27FC236}">
                    <a16:creationId xmlns:a16="http://schemas.microsoft.com/office/drawing/2014/main" id="{1646F66B-B323-D281-1265-6B5599A3111C}"/>
                  </a:ext>
                </a:extLst>
              </p:cNvPr>
              <p:cNvSpPr/>
              <p:nvPr/>
            </p:nvSpPr>
            <p:spPr>
              <a:xfrm>
                <a:off x="743758" y="1046627"/>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826B896-2BA7-1C80-9426-8F04ACC43C0B}"/>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95D8DC23-7345-90C0-F38B-50167F28AA0A}"/>
                </a:ext>
              </a:extLst>
            </p:cNvPr>
            <p:cNvGrpSpPr/>
            <p:nvPr/>
          </p:nvGrpSpPr>
          <p:grpSpPr>
            <a:xfrm>
              <a:off x="1347089" y="1559832"/>
              <a:ext cx="153258" cy="76745"/>
              <a:chOff x="269982" y="1718681"/>
              <a:chExt cx="1126383" cy="564049"/>
            </a:xfrm>
          </p:grpSpPr>
          <p:sp>
            <p:nvSpPr>
              <p:cNvPr id="19" name="矩形 18">
                <a:extLst>
                  <a:ext uri="{FF2B5EF4-FFF2-40B4-BE49-F238E27FC236}">
                    <a16:creationId xmlns:a16="http://schemas.microsoft.com/office/drawing/2014/main" id="{FA11E045-8251-9B91-067A-D416D6893663}"/>
                  </a:ext>
                </a:extLst>
              </p:cNvPr>
              <p:cNvSpPr/>
              <p:nvPr/>
            </p:nvSpPr>
            <p:spPr>
              <a:xfrm>
                <a:off x="743758" y="1718681"/>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C5951837-142F-F181-9636-B5FE99F68475}"/>
                  </a:ext>
                </a:extLst>
              </p:cNvPr>
              <p:cNvSpPr/>
              <p:nvPr/>
            </p:nvSpPr>
            <p:spPr>
              <a:xfrm>
                <a:off x="269982" y="2117679"/>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EE19A4C6-5B96-1008-0C9D-A14BB13C9043}"/>
              </a:ext>
            </a:extLst>
          </p:cNvPr>
          <p:cNvGrpSpPr/>
          <p:nvPr/>
        </p:nvGrpSpPr>
        <p:grpSpPr>
          <a:xfrm>
            <a:off x="2726261" y="1420479"/>
            <a:ext cx="153258" cy="76745"/>
            <a:chOff x="-4509020" y="-1566911"/>
            <a:chExt cx="1126384" cy="564049"/>
          </a:xfrm>
        </p:grpSpPr>
        <p:sp>
          <p:nvSpPr>
            <p:cNvPr id="28" name="矩形 27">
              <a:extLst>
                <a:ext uri="{FF2B5EF4-FFF2-40B4-BE49-F238E27FC236}">
                  <a16:creationId xmlns:a16="http://schemas.microsoft.com/office/drawing/2014/main" id="{7A279A78-FADE-740C-A37E-72DFAE262417}"/>
                </a:ext>
              </a:extLst>
            </p:cNvPr>
            <p:cNvSpPr/>
            <p:nvPr/>
          </p:nvSpPr>
          <p:spPr>
            <a:xfrm>
              <a:off x="-4035243" y="-1566911"/>
              <a:ext cx="652607" cy="29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E3F53F23-18F8-D340-1F12-B0D797A46A96}"/>
                </a:ext>
              </a:extLst>
            </p:cNvPr>
            <p:cNvSpPr/>
            <p:nvPr/>
          </p:nvSpPr>
          <p:spPr>
            <a:xfrm>
              <a:off x="-4509020" y="-1167913"/>
              <a:ext cx="1126384"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D0CF8F11-FC6F-F5A6-2848-F777914670BE}"/>
              </a:ext>
            </a:extLst>
          </p:cNvPr>
          <p:cNvGrpSpPr/>
          <p:nvPr/>
        </p:nvGrpSpPr>
        <p:grpSpPr>
          <a:xfrm flipH="1">
            <a:off x="7428698" y="1425746"/>
            <a:ext cx="153258" cy="76745"/>
            <a:chOff x="269982" y="1046627"/>
            <a:chExt cx="1126383" cy="564049"/>
          </a:xfrm>
        </p:grpSpPr>
        <p:sp>
          <p:nvSpPr>
            <p:cNvPr id="34" name="矩形 33">
              <a:extLst>
                <a:ext uri="{FF2B5EF4-FFF2-40B4-BE49-F238E27FC236}">
                  <a16:creationId xmlns:a16="http://schemas.microsoft.com/office/drawing/2014/main" id="{4EBC4DA9-160D-F447-A54C-3DBE7C7C6824}"/>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23F76AA-FE87-76D4-184D-C94B9D501D97}"/>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998421FD-6DF6-2BAE-2930-8EF59C5533E6}"/>
              </a:ext>
            </a:extLst>
          </p:cNvPr>
          <p:cNvGrpSpPr/>
          <p:nvPr/>
        </p:nvGrpSpPr>
        <p:grpSpPr>
          <a:xfrm>
            <a:off x="1262678" y="1019195"/>
            <a:ext cx="4359303" cy="1335631"/>
            <a:chOff x="1262678" y="1034435"/>
            <a:chExt cx="4359303" cy="1335631"/>
          </a:xfrm>
        </p:grpSpPr>
        <p:sp>
          <p:nvSpPr>
            <p:cNvPr id="37" name="文本框 36">
              <a:extLst>
                <a:ext uri="{FF2B5EF4-FFF2-40B4-BE49-F238E27FC236}">
                  <a16:creationId xmlns:a16="http://schemas.microsoft.com/office/drawing/2014/main" id="{C64DDE4F-0BDD-FDE5-EC83-3EEC4418A9F9}"/>
                </a:ext>
              </a:extLst>
            </p:cNvPr>
            <p:cNvSpPr txBox="1"/>
            <p:nvPr/>
          </p:nvSpPr>
          <p:spPr>
            <a:xfrm>
              <a:off x="1333628" y="1034435"/>
              <a:ext cx="4288353" cy="1323439"/>
            </a:xfrm>
            <a:prstGeom prst="rect">
              <a:avLst/>
            </a:prstGeom>
            <a:noFill/>
          </p:spPr>
          <p:txBody>
            <a:bodyPr wrap="none" rtlCol="0">
              <a:spAutoFit/>
            </a:bodyPr>
            <a:lstStyle/>
            <a:p>
              <a:r>
                <a:rPr lang="zh-CN" altLang="en-US" sz="8000" dirty="0">
                  <a:solidFill>
                    <a:schemeClr val="accent2"/>
                  </a:solidFill>
                  <a:latin typeface="站酷酷黑" panose="02010600030101010101" pitchFamily="2" charset="-122"/>
                  <a:ea typeface="站酷酷黑" panose="02010600030101010101" pitchFamily="2" charset="-122"/>
                </a:rPr>
                <a:t>谢谢观看</a:t>
              </a:r>
            </a:p>
          </p:txBody>
        </p:sp>
        <p:sp>
          <p:nvSpPr>
            <p:cNvPr id="38" name="文本框 37">
              <a:extLst>
                <a:ext uri="{FF2B5EF4-FFF2-40B4-BE49-F238E27FC236}">
                  <a16:creationId xmlns:a16="http://schemas.microsoft.com/office/drawing/2014/main" id="{8633423F-8E86-4B4B-EE60-C43FCAC6882F}"/>
                </a:ext>
              </a:extLst>
            </p:cNvPr>
            <p:cNvSpPr txBox="1"/>
            <p:nvPr/>
          </p:nvSpPr>
          <p:spPr>
            <a:xfrm>
              <a:off x="1262678" y="1046627"/>
              <a:ext cx="4288353" cy="1323439"/>
            </a:xfrm>
            <a:prstGeom prst="rect">
              <a:avLst/>
            </a:prstGeom>
            <a:noFill/>
          </p:spPr>
          <p:txBody>
            <a:bodyPr wrap="none" rtlCol="0">
              <a:spAutoFit/>
            </a:bodyPr>
            <a:lstStyle/>
            <a:p>
              <a:r>
                <a:rPr lang="zh-CN" altLang="en-US" sz="8000" dirty="0">
                  <a:solidFill>
                    <a:schemeClr val="accent1"/>
                  </a:solidFill>
                  <a:latin typeface="站酷酷黑" panose="02010600030101010101" pitchFamily="2" charset="-122"/>
                  <a:ea typeface="站酷酷黑" panose="02010600030101010101" pitchFamily="2" charset="-122"/>
                </a:rPr>
                <a:t>谢谢观看</a:t>
              </a:r>
            </a:p>
          </p:txBody>
        </p:sp>
        <p:sp>
          <p:nvSpPr>
            <p:cNvPr id="39" name="文本框 38">
              <a:extLst>
                <a:ext uri="{FF2B5EF4-FFF2-40B4-BE49-F238E27FC236}">
                  <a16:creationId xmlns:a16="http://schemas.microsoft.com/office/drawing/2014/main" id="{8CD00BBE-0ACC-4CEE-116D-64DD88C1647A}"/>
                </a:ext>
              </a:extLst>
            </p:cNvPr>
            <p:cNvSpPr txBox="1"/>
            <p:nvPr/>
          </p:nvSpPr>
          <p:spPr>
            <a:xfrm>
              <a:off x="1303148" y="1034435"/>
              <a:ext cx="4288353" cy="1323439"/>
            </a:xfrm>
            <a:prstGeom prst="rect">
              <a:avLst/>
            </a:prstGeom>
            <a:noFill/>
          </p:spPr>
          <p:txBody>
            <a:bodyPr wrap="none" rtlCol="0">
              <a:spAutoFit/>
            </a:bodyPr>
            <a:lstStyle/>
            <a:p>
              <a:r>
                <a:rPr lang="zh-CN" altLang="en-US" sz="8000" dirty="0">
                  <a:solidFill>
                    <a:schemeClr val="bg1"/>
                  </a:solidFill>
                  <a:latin typeface="站酷酷黑" panose="02010600030101010101" pitchFamily="2" charset="-122"/>
                  <a:ea typeface="站酷酷黑" panose="02010600030101010101" pitchFamily="2" charset="-122"/>
                </a:rPr>
                <a:t>谢谢观看</a:t>
              </a:r>
            </a:p>
          </p:txBody>
        </p:sp>
      </p:grpSp>
      <p:sp>
        <p:nvSpPr>
          <p:cNvPr id="40" name="文本框 39">
            <a:extLst>
              <a:ext uri="{FF2B5EF4-FFF2-40B4-BE49-F238E27FC236}">
                <a16:creationId xmlns:a16="http://schemas.microsoft.com/office/drawing/2014/main" id="{669356FC-37AD-565E-EBAE-AEEBF4351C92}"/>
              </a:ext>
            </a:extLst>
          </p:cNvPr>
          <p:cNvSpPr txBox="1"/>
          <p:nvPr/>
        </p:nvSpPr>
        <p:spPr>
          <a:xfrm>
            <a:off x="1301980" y="1983847"/>
            <a:ext cx="3562194" cy="1015663"/>
          </a:xfrm>
          <a:prstGeom prst="rect">
            <a:avLst/>
          </a:prstGeom>
          <a:noFill/>
        </p:spPr>
        <p:txBody>
          <a:bodyPr wrap="none" rtlCol="0">
            <a:spAutoFit/>
          </a:bodyPr>
          <a:lstStyle/>
          <a:p>
            <a:r>
              <a:rPr lang="en-US" altLang="zh-CN" sz="6000" dirty="0">
                <a:solidFill>
                  <a:schemeClr val="bg1"/>
                </a:solidFill>
                <a:latin typeface="站酷酷黑" panose="02010600030101010101" pitchFamily="2" charset="-122"/>
                <a:ea typeface="站酷酷黑" panose="02010600030101010101" pitchFamily="2" charset="-122"/>
              </a:rPr>
              <a:t>THANKS</a:t>
            </a:r>
            <a:endParaRPr lang="zh-CN" altLang="en-US" sz="6000" dirty="0">
              <a:solidFill>
                <a:schemeClr val="bg1"/>
              </a:solidFill>
              <a:latin typeface="站酷酷黑" panose="02010600030101010101" pitchFamily="2" charset="-122"/>
              <a:ea typeface="站酷酷黑" panose="02010600030101010101" pitchFamily="2" charset="-122"/>
            </a:endParaRPr>
          </a:p>
        </p:txBody>
      </p:sp>
      <p:sp>
        <p:nvSpPr>
          <p:cNvPr id="41" name="文本框 40">
            <a:extLst>
              <a:ext uri="{FF2B5EF4-FFF2-40B4-BE49-F238E27FC236}">
                <a16:creationId xmlns:a16="http://schemas.microsoft.com/office/drawing/2014/main" id="{868A39D9-5E59-44C1-5ECB-CFCA9C4D4B46}"/>
              </a:ext>
            </a:extLst>
          </p:cNvPr>
          <p:cNvSpPr txBox="1"/>
          <p:nvPr/>
        </p:nvSpPr>
        <p:spPr>
          <a:xfrm>
            <a:off x="1347089" y="3239639"/>
            <a:ext cx="6326736" cy="707886"/>
          </a:xfrm>
          <a:prstGeom prst="rect">
            <a:avLst/>
          </a:prstGeom>
          <a:noFill/>
        </p:spPr>
        <p:txBody>
          <a:bodyPr wrap="square" rtlCol="0">
            <a:spAutoFit/>
          </a:bodyPr>
          <a:lstStyle/>
          <a:p>
            <a:r>
              <a:rPr lang="en-US" altLang="zh-CN" sz="2000" cap="small" dirty="0">
                <a:solidFill>
                  <a:schemeClr val="bg1"/>
                </a:solidFill>
                <a:cs typeface="Lucida Sans Unicode" panose="020B0602030504020204" pitchFamily="34" charset="0"/>
              </a:rPr>
              <a:t>Lorem ipsum dolor sit amet, consectetuer adipiscing elit. Maecenas porttitor </a:t>
            </a:r>
            <a:r>
              <a:rPr lang="en-US" altLang="zh-CN" sz="2000" cap="small" dirty="0" err="1">
                <a:solidFill>
                  <a:schemeClr val="bg1"/>
                </a:solidFill>
                <a:cs typeface="Lucida Sans Unicode" panose="020B0602030504020204" pitchFamily="34" charset="0"/>
              </a:rPr>
              <a:t>congue</a:t>
            </a:r>
            <a:r>
              <a:rPr lang="en-US" altLang="zh-CN" sz="2000" cap="small" dirty="0">
                <a:solidFill>
                  <a:schemeClr val="bg1"/>
                </a:solidFill>
                <a:cs typeface="Lucida Sans Unicode" panose="020B0602030504020204" pitchFamily="34" charset="0"/>
              </a:rPr>
              <a:t> </a:t>
            </a:r>
            <a:r>
              <a:rPr lang="en-US" altLang="zh-CN" sz="2000" cap="small" dirty="0" err="1">
                <a:solidFill>
                  <a:schemeClr val="bg1"/>
                </a:solidFill>
                <a:cs typeface="Lucida Sans Unicode" panose="020B0602030504020204" pitchFamily="34" charset="0"/>
              </a:rPr>
              <a:t>Fusce</a:t>
            </a:r>
            <a:r>
              <a:rPr lang="en-US" altLang="zh-CN" sz="2000" cap="small" dirty="0">
                <a:solidFill>
                  <a:schemeClr val="bg1"/>
                </a:solidFill>
                <a:cs typeface="Lucida Sans Unicode" panose="020B0602030504020204" pitchFamily="34" charset="0"/>
              </a:rPr>
              <a:t> </a:t>
            </a:r>
            <a:r>
              <a:rPr lang="en-US" altLang="zh-CN" sz="2000" cap="small" dirty="0" err="1">
                <a:solidFill>
                  <a:schemeClr val="bg1"/>
                </a:solidFill>
                <a:cs typeface="Lucida Sans Unicode" panose="020B0602030504020204" pitchFamily="34" charset="0"/>
              </a:rPr>
              <a:t>posuereurna</a:t>
            </a:r>
            <a:r>
              <a:rPr lang="en-US" altLang="zh-CN" sz="2000" cap="small" dirty="0">
                <a:solidFill>
                  <a:schemeClr val="bg1"/>
                </a:solidFill>
                <a:cs typeface="Lucida Sans Unicode" panose="020B0602030504020204" pitchFamily="34" charset="0"/>
              </a:rPr>
              <a:t>.</a:t>
            </a:r>
          </a:p>
        </p:txBody>
      </p:sp>
      <p:sp>
        <p:nvSpPr>
          <p:cNvPr id="42" name="文本框 41">
            <a:extLst>
              <a:ext uri="{FF2B5EF4-FFF2-40B4-BE49-F238E27FC236}">
                <a16:creationId xmlns:a16="http://schemas.microsoft.com/office/drawing/2014/main" id="{FD333E5B-D2A0-212A-6FD5-0552EC52F167}"/>
              </a:ext>
            </a:extLst>
          </p:cNvPr>
          <p:cNvSpPr txBox="1"/>
          <p:nvPr/>
        </p:nvSpPr>
        <p:spPr>
          <a:xfrm>
            <a:off x="6737947" y="2203082"/>
            <a:ext cx="1518416" cy="690638"/>
          </a:xfrm>
          <a:prstGeom prst="rect">
            <a:avLst/>
          </a:prstGeom>
          <a:noFill/>
        </p:spPr>
        <p:txBody>
          <a:bodyPr wrap="square" rtlCol="0">
            <a:spAutoFit/>
          </a:bodyPr>
          <a:lstStyle/>
          <a:p>
            <a:pPr>
              <a:lnSpc>
                <a:spcPct val="80000"/>
              </a:lnSpc>
            </a:pPr>
            <a:r>
              <a:rPr lang="en-US" altLang="zh-CN"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rPr>
              <a:t>cyberpunk</a:t>
            </a:r>
          </a:p>
          <a:p>
            <a:pPr>
              <a:lnSpc>
                <a:spcPct val="80000"/>
              </a:lnSpc>
            </a:pPr>
            <a:r>
              <a:rPr lang="en-US" altLang="zh-CN"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rPr>
              <a:t>style</a:t>
            </a:r>
            <a:endParaRPr lang="zh-CN" altLang="en-US" sz="2400" b="1" cap="small" dirty="0">
              <a:solidFill>
                <a:schemeClr val="accent2"/>
              </a:solidFill>
              <a:latin typeface="ROG Fonts" panose="00000500000000000000" pitchFamily="50" charset="0"/>
              <a:ea typeface="站酷酷黑" panose="02010600030101010101" pitchFamily="2" charset="-122"/>
              <a:cs typeface="LilyUPC" panose="020B0604020202020204" pitchFamily="34" charset="-34"/>
            </a:endParaRPr>
          </a:p>
        </p:txBody>
      </p:sp>
      <p:grpSp>
        <p:nvGrpSpPr>
          <p:cNvPr id="21" name="报告人组合 20">
            <a:extLst>
              <a:ext uri="{FF2B5EF4-FFF2-40B4-BE49-F238E27FC236}">
                <a16:creationId xmlns:a16="http://schemas.microsoft.com/office/drawing/2014/main" id="{A1665B3C-3007-8A19-771F-FAE2E5194A59}"/>
              </a:ext>
            </a:extLst>
          </p:cNvPr>
          <p:cNvGrpSpPr/>
          <p:nvPr/>
        </p:nvGrpSpPr>
        <p:grpSpPr>
          <a:xfrm>
            <a:off x="1381998" y="4580457"/>
            <a:ext cx="2661880" cy="736428"/>
            <a:chOff x="1381998" y="4580457"/>
            <a:chExt cx="2476187" cy="736428"/>
          </a:xfrm>
        </p:grpSpPr>
        <p:sp>
          <p:nvSpPr>
            <p:cNvPr id="50" name="报告人直角三角形 49">
              <a:extLst>
                <a:ext uri="{FF2B5EF4-FFF2-40B4-BE49-F238E27FC236}">
                  <a16:creationId xmlns:a16="http://schemas.microsoft.com/office/drawing/2014/main" id="{DD17D5AE-D2D1-DE0F-87CE-E30364AFC7AA}"/>
                </a:ext>
              </a:extLst>
            </p:cNvPr>
            <p:cNvSpPr/>
            <p:nvPr/>
          </p:nvSpPr>
          <p:spPr>
            <a:xfrm>
              <a:off x="1381998" y="5154976"/>
              <a:ext cx="161909" cy="16190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剪去对角 43">
              <a:extLst>
                <a:ext uri="{FF2B5EF4-FFF2-40B4-BE49-F238E27FC236}">
                  <a16:creationId xmlns:a16="http://schemas.microsoft.com/office/drawing/2014/main" id="{42193EF8-3B22-5B9F-D857-AE3F52492970}"/>
                </a:ext>
              </a:extLst>
            </p:cNvPr>
            <p:cNvSpPr/>
            <p:nvPr/>
          </p:nvSpPr>
          <p:spPr>
            <a:xfrm>
              <a:off x="1576508" y="4637149"/>
              <a:ext cx="2281677" cy="676836"/>
            </a:xfrm>
            <a:prstGeom prst="snip2DiagRect">
              <a:avLst/>
            </a:prstGeom>
            <a:gradFill>
              <a:gsLst>
                <a:gs pos="0">
                  <a:schemeClr val="accent1">
                    <a:alpha val="20000"/>
                  </a:schemeClr>
                </a:gs>
                <a:gs pos="73000">
                  <a:schemeClr val="accent1">
                    <a:alpha val="6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剪去对角 44">
              <a:extLst>
                <a:ext uri="{FF2B5EF4-FFF2-40B4-BE49-F238E27FC236}">
                  <a16:creationId xmlns:a16="http://schemas.microsoft.com/office/drawing/2014/main" id="{4CD2B2A6-4BCB-DE0B-2DE8-95BB95DAFA1F}"/>
                </a:ext>
              </a:extLst>
            </p:cNvPr>
            <p:cNvSpPr/>
            <p:nvPr/>
          </p:nvSpPr>
          <p:spPr>
            <a:xfrm>
              <a:off x="1502500" y="4580457"/>
              <a:ext cx="2281677" cy="676836"/>
            </a:xfrm>
            <a:prstGeom prst="snip2Diag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E11927BF-3D42-3B18-A728-442FAC3D3DCC}"/>
              </a:ext>
            </a:extLst>
          </p:cNvPr>
          <p:cNvGrpSpPr/>
          <p:nvPr/>
        </p:nvGrpSpPr>
        <p:grpSpPr>
          <a:xfrm>
            <a:off x="3547018" y="4878926"/>
            <a:ext cx="212057" cy="182807"/>
            <a:chOff x="3658903" y="4864792"/>
            <a:chExt cx="305388" cy="263265"/>
          </a:xfrm>
        </p:grpSpPr>
        <p:sp>
          <p:nvSpPr>
            <p:cNvPr id="48" name="六边形 47">
              <a:extLst>
                <a:ext uri="{FF2B5EF4-FFF2-40B4-BE49-F238E27FC236}">
                  <a16:creationId xmlns:a16="http://schemas.microsoft.com/office/drawing/2014/main" id="{31E95B8F-1D66-7B3C-FF4C-10F0C9E1ED04}"/>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直角三角形 114">
              <a:extLst>
                <a:ext uri="{FF2B5EF4-FFF2-40B4-BE49-F238E27FC236}">
                  <a16:creationId xmlns:a16="http://schemas.microsoft.com/office/drawing/2014/main" id="{7B8B71E8-DEAE-D655-E26B-9FA7215946F2}"/>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报告人：阿晴">
            <a:extLst>
              <a:ext uri="{FF2B5EF4-FFF2-40B4-BE49-F238E27FC236}">
                <a16:creationId xmlns:a16="http://schemas.microsoft.com/office/drawing/2014/main" id="{12FAC76E-ACAB-2C25-4D45-E7D23728E924}"/>
              </a:ext>
            </a:extLst>
          </p:cNvPr>
          <p:cNvSpPr txBox="1"/>
          <p:nvPr/>
        </p:nvSpPr>
        <p:spPr>
          <a:xfrm>
            <a:off x="1568970" y="4767125"/>
            <a:ext cx="2063598"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报告人：</a:t>
            </a:r>
            <a:r>
              <a:rPr lang="en-US" altLang="zh-CN" sz="2000" dirty="0">
                <a:solidFill>
                  <a:schemeClr val="bg1"/>
                </a:solidFill>
                <a:latin typeface="思源黑体 CN Medium" panose="020B0600000000000000" pitchFamily="34" charset="-122"/>
                <a:ea typeface="思源黑体 CN Medium" panose="020B0600000000000000" pitchFamily="34" charset="-122"/>
              </a:rPr>
              <a:t>51PPT</a:t>
            </a:r>
            <a:r>
              <a:rPr lang="zh-CN" altLang="en-US" sz="2000" dirty="0">
                <a:solidFill>
                  <a:schemeClr val="bg1"/>
                </a:solidFill>
                <a:latin typeface="思源黑体 CN Medium" panose="020B0600000000000000" pitchFamily="34" charset="-122"/>
                <a:ea typeface="思源黑体 CN Medium" panose="020B0600000000000000" pitchFamily="34" charset="-122"/>
              </a:rPr>
              <a:t> </a:t>
            </a:r>
          </a:p>
        </p:txBody>
      </p:sp>
      <p:grpSp>
        <p:nvGrpSpPr>
          <p:cNvPr id="22" name="报告时间组合 21">
            <a:extLst>
              <a:ext uri="{FF2B5EF4-FFF2-40B4-BE49-F238E27FC236}">
                <a16:creationId xmlns:a16="http://schemas.microsoft.com/office/drawing/2014/main" id="{4F905D35-12F0-79CB-4DC6-D6E328FF9A61}"/>
              </a:ext>
            </a:extLst>
          </p:cNvPr>
          <p:cNvGrpSpPr/>
          <p:nvPr/>
        </p:nvGrpSpPr>
        <p:grpSpPr>
          <a:xfrm>
            <a:off x="4365853" y="4585021"/>
            <a:ext cx="3155644" cy="749276"/>
            <a:chOff x="4365853" y="4585021"/>
            <a:chExt cx="3155644" cy="749276"/>
          </a:xfrm>
        </p:grpSpPr>
        <p:sp>
          <p:nvSpPr>
            <p:cNvPr id="58" name="直角三角形 57">
              <a:extLst>
                <a:ext uri="{FF2B5EF4-FFF2-40B4-BE49-F238E27FC236}">
                  <a16:creationId xmlns:a16="http://schemas.microsoft.com/office/drawing/2014/main" id="{394AB84A-38CF-FFDF-0198-3D3FB0539A89}"/>
                </a:ext>
              </a:extLst>
            </p:cNvPr>
            <p:cNvSpPr/>
            <p:nvPr/>
          </p:nvSpPr>
          <p:spPr>
            <a:xfrm>
              <a:off x="4365853" y="5172388"/>
              <a:ext cx="161909" cy="16190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剪去对角 51">
              <a:extLst>
                <a:ext uri="{FF2B5EF4-FFF2-40B4-BE49-F238E27FC236}">
                  <a16:creationId xmlns:a16="http://schemas.microsoft.com/office/drawing/2014/main" id="{0AEBE053-857C-FC2C-E9D0-8C6B1B658C39}"/>
                </a:ext>
              </a:extLst>
            </p:cNvPr>
            <p:cNvSpPr/>
            <p:nvPr/>
          </p:nvSpPr>
          <p:spPr>
            <a:xfrm>
              <a:off x="4539507" y="4645319"/>
              <a:ext cx="2981990" cy="665229"/>
            </a:xfrm>
            <a:prstGeom prst="snip2DiagRect">
              <a:avLst/>
            </a:prstGeom>
            <a:gradFill>
              <a:gsLst>
                <a:gs pos="0">
                  <a:schemeClr val="accent1">
                    <a:alpha val="20000"/>
                  </a:schemeClr>
                </a:gs>
                <a:gs pos="73000">
                  <a:schemeClr val="accent1">
                    <a:alpha val="6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剪去对角 52">
              <a:extLst>
                <a:ext uri="{FF2B5EF4-FFF2-40B4-BE49-F238E27FC236}">
                  <a16:creationId xmlns:a16="http://schemas.microsoft.com/office/drawing/2014/main" id="{8A82AB2B-416A-A38E-15A1-5AB9360F2601}"/>
                </a:ext>
              </a:extLst>
            </p:cNvPr>
            <p:cNvSpPr/>
            <p:nvPr/>
          </p:nvSpPr>
          <p:spPr>
            <a:xfrm>
              <a:off x="4464177" y="4585021"/>
              <a:ext cx="2981990" cy="665229"/>
            </a:xfrm>
            <a:prstGeom prst="snip2Diag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报告时间">
            <a:extLst>
              <a:ext uri="{FF2B5EF4-FFF2-40B4-BE49-F238E27FC236}">
                <a16:creationId xmlns:a16="http://schemas.microsoft.com/office/drawing/2014/main" id="{0F509770-8826-5B89-773F-71F6EF260AD0}"/>
              </a:ext>
            </a:extLst>
          </p:cNvPr>
          <p:cNvSpPr txBox="1"/>
          <p:nvPr/>
        </p:nvSpPr>
        <p:spPr>
          <a:xfrm>
            <a:off x="4509897" y="4775512"/>
            <a:ext cx="2615989"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报告时间：</a:t>
            </a:r>
            <a:r>
              <a:rPr lang="en-US" altLang="zh-CN" sz="2000" dirty="0">
                <a:solidFill>
                  <a:schemeClr val="bg1"/>
                </a:solidFill>
                <a:latin typeface="思源黑体 CN Medium" panose="020B0600000000000000" pitchFamily="34" charset="-122"/>
                <a:ea typeface="思源黑体 CN Medium" panose="020B0600000000000000" pitchFamily="34" charset="-122"/>
              </a:rPr>
              <a:t>20XX.XX</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55" name="组合 54">
            <a:extLst>
              <a:ext uri="{FF2B5EF4-FFF2-40B4-BE49-F238E27FC236}">
                <a16:creationId xmlns:a16="http://schemas.microsoft.com/office/drawing/2014/main" id="{8B0F1D41-1310-1AA1-8553-B2335F6A888E}"/>
              </a:ext>
            </a:extLst>
          </p:cNvPr>
          <p:cNvGrpSpPr/>
          <p:nvPr/>
        </p:nvGrpSpPr>
        <p:grpSpPr>
          <a:xfrm>
            <a:off x="7049467" y="4880489"/>
            <a:ext cx="212057" cy="182807"/>
            <a:chOff x="3658903" y="4864792"/>
            <a:chExt cx="305388" cy="263265"/>
          </a:xfrm>
        </p:grpSpPr>
        <p:sp>
          <p:nvSpPr>
            <p:cNvPr id="56" name="六边形 55">
              <a:extLst>
                <a:ext uri="{FF2B5EF4-FFF2-40B4-BE49-F238E27FC236}">
                  <a16:creationId xmlns:a16="http://schemas.microsoft.com/office/drawing/2014/main" id="{9EB7C869-39DD-E061-BA38-6AD9B3654DD3}"/>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114">
              <a:extLst>
                <a:ext uri="{FF2B5EF4-FFF2-40B4-BE49-F238E27FC236}">
                  <a16:creationId xmlns:a16="http://schemas.microsoft.com/office/drawing/2014/main" id="{D3D795C1-4E79-ACFA-BE9B-9B74CDA6B544}"/>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刻度上">
            <a:extLst>
              <a:ext uri="{FF2B5EF4-FFF2-40B4-BE49-F238E27FC236}">
                <a16:creationId xmlns:a16="http://schemas.microsoft.com/office/drawing/2014/main" id="{45A69D41-D0CA-CDD2-BF62-1B40DC5BBEC1}"/>
              </a:ext>
            </a:extLst>
          </p:cNvPr>
          <p:cNvGrpSpPr/>
          <p:nvPr/>
        </p:nvGrpSpPr>
        <p:grpSpPr>
          <a:xfrm>
            <a:off x="1486463" y="922401"/>
            <a:ext cx="9680495" cy="130347"/>
            <a:chOff x="446623" y="3027436"/>
            <a:chExt cx="11826833" cy="147752"/>
          </a:xfrm>
        </p:grpSpPr>
        <p:pic>
          <p:nvPicPr>
            <p:cNvPr id="63" name="图片 62">
              <a:extLst>
                <a:ext uri="{FF2B5EF4-FFF2-40B4-BE49-F238E27FC236}">
                  <a16:creationId xmlns:a16="http://schemas.microsoft.com/office/drawing/2014/main" id="{E133105A-F6CB-8236-4097-0BEB391E6E6F}"/>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66" name="图片 65">
              <a:extLst>
                <a:ext uri="{FF2B5EF4-FFF2-40B4-BE49-F238E27FC236}">
                  <a16:creationId xmlns:a16="http://schemas.microsoft.com/office/drawing/2014/main" id="{81319ED7-EEB2-D8B6-E70B-533134D1CDC7}"/>
                </a:ext>
              </a:extLst>
            </p:cNvPr>
            <p:cNvPicPr>
              <a:picLocks noChangeAspect="1"/>
            </p:cNvPicPr>
            <p:nvPr/>
          </p:nvPicPr>
          <p:blipFill>
            <a:blip r:embed="rId4"/>
            <a:stretch>
              <a:fillRect/>
            </a:stretch>
          </p:blipFill>
          <p:spPr>
            <a:xfrm>
              <a:off x="6354252" y="3027436"/>
              <a:ext cx="5919204" cy="147752"/>
            </a:xfrm>
            <a:prstGeom prst="rect">
              <a:avLst/>
            </a:prstGeom>
          </p:spPr>
        </p:pic>
      </p:grpSp>
      <p:grpSp>
        <p:nvGrpSpPr>
          <p:cNvPr id="67" name="刻度下">
            <a:extLst>
              <a:ext uri="{FF2B5EF4-FFF2-40B4-BE49-F238E27FC236}">
                <a16:creationId xmlns:a16="http://schemas.microsoft.com/office/drawing/2014/main" id="{ECB6F0D1-60A1-BA8E-86BC-C57FC2E90B1C}"/>
              </a:ext>
            </a:extLst>
          </p:cNvPr>
          <p:cNvGrpSpPr/>
          <p:nvPr/>
        </p:nvGrpSpPr>
        <p:grpSpPr>
          <a:xfrm flipV="1">
            <a:off x="1415652" y="5729024"/>
            <a:ext cx="9680495" cy="130347"/>
            <a:chOff x="446623" y="3027436"/>
            <a:chExt cx="11826833" cy="147752"/>
          </a:xfrm>
        </p:grpSpPr>
        <p:pic>
          <p:nvPicPr>
            <p:cNvPr id="68" name="图片 67">
              <a:extLst>
                <a:ext uri="{FF2B5EF4-FFF2-40B4-BE49-F238E27FC236}">
                  <a16:creationId xmlns:a16="http://schemas.microsoft.com/office/drawing/2014/main" id="{8793092C-D92B-30DE-AA69-5DB07D03E50C}"/>
                </a:ext>
              </a:extLst>
            </p:cNvPr>
            <p:cNvPicPr>
              <a:picLocks noChangeAspect="1"/>
            </p:cNvPicPr>
            <p:nvPr/>
          </p:nvPicPr>
          <p:blipFill>
            <a:blip r:embed="rId4"/>
            <a:stretch>
              <a:fillRect/>
            </a:stretch>
          </p:blipFill>
          <p:spPr>
            <a:xfrm>
              <a:off x="446623" y="3027436"/>
              <a:ext cx="5919204" cy="147752"/>
            </a:xfrm>
            <a:prstGeom prst="rect">
              <a:avLst/>
            </a:prstGeom>
          </p:spPr>
        </p:pic>
        <p:pic>
          <p:nvPicPr>
            <p:cNvPr id="69" name="图片 68">
              <a:extLst>
                <a:ext uri="{FF2B5EF4-FFF2-40B4-BE49-F238E27FC236}">
                  <a16:creationId xmlns:a16="http://schemas.microsoft.com/office/drawing/2014/main" id="{919238F0-1AB1-C5D3-8D79-3C7A3A74A942}"/>
                </a:ext>
              </a:extLst>
            </p:cNvPr>
            <p:cNvPicPr>
              <a:picLocks noChangeAspect="1"/>
            </p:cNvPicPr>
            <p:nvPr/>
          </p:nvPicPr>
          <p:blipFill>
            <a:blip r:embed="rId4"/>
            <a:stretch>
              <a:fillRect/>
            </a:stretch>
          </p:blipFill>
          <p:spPr>
            <a:xfrm>
              <a:off x="6354252" y="3027436"/>
              <a:ext cx="5919204" cy="147752"/>
            </a:xfrm>
            <a:prstGeom prst="rect">
              <a:avLst/>
            </a:prstGeom>
          </p:spPr>
        </p:pic>
      </p:grpSp>
      <p:grpSp>
        <p:nvGrpSpPr>
          <p:cNvPr id="65" name="人物">
            <a:extLst>
              <a:ext uri="{FF2B5EF4-FFF2-40B4-BE49-F238E27FC236}">
                <a16:creationId xmlns:a16="http://schemas.microsoft.com/office/drawing/2014/main" id="{E6C9D6E5-A111-58F9-8547-95F9C913A13F}"/>
              </a:ext>
            </a:extLst>
          </p:cNvPr>
          <p:cNvGrpSpPr/>
          <p:nvPr/>
        </p:nvGrpSpPr>
        <p:grpSpPr>
          <a:xfrm>
            <a:off x="6777360" y="-425335"/>
            <a:ext cx="7447162" cy="7358212"/>
            <a:chOff x="6777360" y="-425335"/>
            <a:chExt cx="7447162" cy="7358212"/>
          </a:xfrm>
        </p:grpSpPr>
        <p:pic>
          <p:nvPicPr>
            <p:cNvPr id="31" name="图片 30" descr="穿着蓝色衣服的男人手里拿着枪&#10;&#10;中度可信度描述已自动生成">
              <a:extLst>
                <a:ext uri="{FF2B5EF4-FFF2-40B4-BE49-F238E27FC236}">
                  <a16:creationId xmlns:a16="http://schemas.microsoft.com/office/drawing/2014/main" id="{34BED09C-4BF7-A835-9818-EB6DAFB2ACFC}"/>
                </a:ext>
              </a:extLst>
            </p:cNvPr>
            <p:cNvPicPr>
              <a:picLocks noChangeAspect="1"/>
            </p:cNvPicPr>
            <p:nvPr/>
          </p:nvPicPr>
          <p:blipFill rotWithShape="1">
            <a:blip r:embed="rId5">
              <a:duotone>
                <a:schemeClr val="accent6">
                  <a:shade val="45000"/>
                  <a:satMod val="135000"/>
                </a:schemeClr>
                <a:prstClr val="white"/>
              </a:duotone>
              <a:alphaModFix amt="59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pic>
          <p:nvPicPr>
            <p:cNvPr id="32" name="图片 31" descr="穿着蓝色衣服的男人手里拿着枪&#10;&#10;中度可信度描述已自动生成">
              <a:extLst>
                <a:ext uri="{FF2B5EF4-FFF2-40B4-BE49-F238E27FC236}">
                  <a16:creationId xmlns:a16="http://schemas.microsoft.com/office/drawing/2014/main" id="{CC07D095-8C5C-5822-F2B3-CAE2E7422EFA}"/>
                </a:ext>
              </a:extLst>
            </p:cNvPr>
            <p:cNvPicPr>
              <a:picLocks noChangeAspect="1"/>
            </p:cNvPicPr>
            <p:nvPr/>
          </p:nvPicPr>
          <p:blipFill rotWithShape="1">
            <a:blip r:embed="rId7">
              <a:extLst>
                <a:ext uri="{28A0092B-C50C-407E-A947-70E740481C1C}">
                  <a14:useLocalDpi xmlns:a14="http://schemas.microsoft.com/office/drawing/2010/main" val="0"/>
                </a:ext>
              </a:extLst>
            </a:blip>
            <a:srcRect l="3290" r="29186"/>
            <a:stretch/>
          </p:blipFill>
          <p:spPr>
            <a:xfrm flipH="1">
              <a:off x="6777360" y="-425335"/>
              <a:ext cx="7447162" cy="7358212"/>
            </a:xfrm>
            <a:prstGeom prst="rect">
              <a:avLst/>
            </a:prstGeom>
          </p:spPr>
        </p:pic>
      </p:grpSp>
    </p:spTree>
    <p:extLst>
      <p:ext uri="{BB962C8B-B14F-4D97-AF65-F5344CB8AC3E}">
        <p14:creationId xmlns:p14="http://schemas.microsoft.com/office/powerpoint/2010/main" val="2534944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图片 143" descr="QR 代码&#10;&#10;描述已自动生成">
            <a:extLst>
              <a:ext uri="{FF2B5EF4-FFF2-40B4-BE49-F238E27FC236}">
                <a16:creationId xmlns:a16="http://schemas.microsoft.com/office/drawing/2014/main" id="{635173B0-DCBF-EA5C-C493-76F98D5B22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1556805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1E608E-C4D5-44D5-8B61-822FB6E15774}"/>
              </a:ext>
            </a:extLst>
          </p:cNvPr>
          <p:cNvSpPr/>
          <p:nvPr/>
        </p:nvSpPr>
        <p:spPr>
          <a:xfrm>
            <a:off x="497006" y="307125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阿晴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4F1CAC2-F9CE-EADC-2F7B-8E80F65869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3974221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5" name="刻度上">
            <a:extLst>
              <a:ext uri="{FF2B5EF4-FFF2-40B4-BE49-F238E27FC236}">
                <a16:creationId xmlns:a16="http://schemas.microsoft.com/office/drawing/2014/main" id="{D1AF36E8-5954-0057-52D5-E8F997608D37}"/>
              </a:ext>
            </a:extLst>
          </p:cNvPr>
          <p:cNvGrpSpPr/>
          <p:nvPr/>
        </p:nvGrpSpPr>
        <p:grpSpPr>
          <a:xfrm flipV="1">
            <a:off x="1755663" y="5552100"/>
            <a:ext cx="9000007" cy="180263"/>
            <a:chOff x="446623" y="3027436"/>
            <a:chExt cx="11826833" cy="147752"/>
          </a:xfrm>
        </p:grpSpPr>
        <p:pic>
          <p:nvPicPr>
            <p:cNvPr id="26" name="图片 25">
              <a:extLst>
                <a:ext uri="{FF2B5EF4-FFF2-40B4-BE49-F238E27FC236}">
                  <a16:creationId xmlns:a16="http://schemas.microsoft.com/office/drawing/2014/main" id="{652AA246-9518-96EA-4CF8-CA8144D3FD04}"/>
                </a:ext>
              </a:extLst>
            </p:cNvPr>
            <p:cNvPicPr>
              <a:picLocks noChangeAspect="1"/>
            </p:cNvPicPr>
            <p:nvPr/>
          </p:nvPicPr>
          <p:blipFill>
            <a:blip r:embed="rId2"/>
            <a:stretch>
              <a:fillRect/>
            </a:stretch>
          </p:blipFill>
          <p:spPr>
            <a:xfrm>
              <a:off x="446623" y="3027436"/>
              <a:ext cx="5919204" cy="147752"/>
            </a:xfrm>
            <a:prstGeom prst="rect">
              <a:avLst/>
            </a:prstGeom>
          </p:spPr>
        </p:pic>
        <p:pic>
          <p:nvPicPr>
            <p:cNvPr id="27" name="图片 26">
              <a:extLst>
                <a:ext uri="{FF2B5EF4-FFF2-40B4-BE49-F238E27FC236}">
                  <a16:creationId xmlns:a16="http://schemas.microsoft.com/office/drawing/2014/main" id="{A182A39C-D4B2-283E-C598-74FD0A57EC72}"/>
                </a:ext>
              </a:extLst>
            </p:cNvPr>
            <p:cNvPicPr>
              <a:picLocks noChangeAspect="1"/>
            </p:cNvPicPr>
            <p:nvPr/>
          </p:nvPicPr>
          <p:blipFill>
            <a:blip r:embed="rId2"/>
            <a:stretch>
              <a:fillRect/>
            </a:stretch>
          </p:blipFill>
          <p:spPr>
            <a:xfrm>
              <a:off x="6354252" y="3027436"/>
              <a:ext cx="5919204" cy="147752"/>
            </a:xfrm>
            <a:prstGeom prst="rect">
              <a:avLst/>
            </a:prstGeom>
          </p:spPr>
        </p:pic>
      </p:grpSp>
      <p:sp>
        <p:nvSpPr>
          <p:cNvPr id="101" name="直角三角形 100">
            <a:extLst>
              <a:ext uri="{FF2B5EF4-FFF2-40B4-BE49-F238E27FC236}">
                <a16:creationId xmlns:a16="http://schemas.microsoft.com/office/drawing/2014/main" id="{3CB7C400-085E-8CC8-06AE-7354975DB302}"/>
              </a:ext>
            </a:extLst>
          </p:cNvPr>
          <p:cNvSpPr/>
          <p:nvPr/>
        </p:nvSpPr>
        <p:spPr>
          <a:xfrm>
            <a:off x="957818" y="5453724"/>
            <a:ext cx="456518" cy="45651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文本框 81">
            <a:extLst>
              <a:ext uri="{FF2B5EF4-FFF2-40B4-BE49-F238E27FC236}">
                <a16:creationId xmlns:a16="http://schemas.microsoft.com/office/drawing/2014/main" id="{D5AF59BB-AC95-CEBF-FC9E-5A4FB74FDC19}"/>
              </a:ext>
            </a:extLst>
          </p:cNvPr>
          <p:cNvSpPr txBox="1"/>
          <p:nvPr/>
        </p:nvSpPr>
        <p:spPr>
          <a:xfrm>
            <a:off x="1770547" y="4417362"/>
            <a:ext cx="1723549" cy="707886"/>
          </a:xfrm>
          <a:prstGeom prst="rect">
            <a:avLst/>
          </a:prstGeom>
          <a:noFill/>
        </p:spPr>
        <p:txBody>
          <a:bodyPr wrap="none" rtlCol="0">
            <a:spAutoFit/>
          </a:bodyPr>
          <a:lstStyle/>
          <a:p>
            <a:r>
              <a:rPr lang="zh-CN" altLang="en-US" sz="4000" dirty="0">
                <a:solidFill>
                  <a:schemeClr val="bg1"/>
                </a:solidFill>
                <a:latin typeface="+mj-ea"/>
                <a:ea typeface="+mj-ea"/>
              </a:rPr>
              <a:t>章节壹</a:t>
            </a:r>
          </a:p>
        </p:txBody>
      </p:sp>
      <p:sp>
        <p:nvSpPr>
          <p:cNvPr id="77" name="文本框 76">
            <a:extLst>
              <a:ext uri="{FF2B5EF4-FFF2-40B4-BE49-F238E27FC236}">
                <a16:creationId xmlns:a16="http://schemas.microsoft.com/office/drawing/2014/main" id="{BF9F6D96-1D9A-E65C-E0DD-CDAD93FBEBC7}"/>
              </a:ext>
            </a:extLst>
          </p:cNvPr>
          <p:cNvSpPr txBox="1"/>
          <p:nvPr/>
        </p:nvSpPr>
        <p:spPr>
          <a:xfrm>
            <a:off x="4077806" y="4417361"/>
            <a:ext cx="1723549" cy="707886"/>
          </a:xfrm>
          <a:prstGeom prst="rect">
            <a:avLst/>
          </a:prstGeom>
          <a:noFill/>
        </p:spPr>
        <p:txBody>
          <a:bodyPr wrap="none" rtlCol="0">
            <a:spAutoFit/>
          </a:bodyPr>
          <a:lstStyle/>
          <a:p>
            <a:r>
              <a:rPr lang="zh-CN" altLang="en-US" sz="4000" dirty="0">
                <a:solidFill>
                  <a:schemeClr val="bg1"/>
                </a:solidFill>
                <a:latin typeface="+mj-ea"/>
                <a:ea typeface="+mj-ea"/>
              </a:rPr>
              <a:t>章节贰</a:t>
            </a:r>
          </a:p>
        </p:txBody>
      </p:sp>
      <p:sp>
        <p:nvSpPr>
          <p:cNvPr id="85" name="文本框 84">
            <a:extLst>
              <a:ext uri="{FF2B5EF4-FFF2-40B4-BE49-F238E27FC236}">
                <a16:creationId xmlns:a16="http://schemas.microsoft.com/office/drawing/2014/main" id="{BFAA037B-405E-0858-62D3-9933B9D4AB75}"/>
              </a:ext>
            </a:extLst>
          </p:cNvPr>
          <p:cNvSpPr txBox="1"/>
          <p:nvPr/>
        </p:nvSpPr>
        <p:spPr>
          <a:xfrm>
            <a:off x="6390645" y="4444004"/>
            <a:ext cx="1723549" cy="707886"/>
          </a:xfrm>
          <a:prstGeom prst="rect">
            <a:avLst/>
          </a:prstGeom>
          <a:noFill/>
        </p:spPr>
        <p:txBody>
          <a:bodyPr wrap="none" rtlCol="0">
            <a:spAutoFit/>
          </a:bodyPr>
          <a:lstStyle/>
          <a:p>
            <a:r>
              <a:rPr lang="zh-CN" altLang="en-US" sz="4000" dirty="0">
                <a:solidFill>
                  <a:schemeClr val="bg1"/>
                </a:solidFill>
                <a:latin typeface="+mj-ea"/>
                <a:ea typeface="+mj-ea"/>
              </a:rPr>
              <a:t>章节叁</a:t>
            </a:r>
          </a:p>
        </p:txBody>
      </p:sp>
      <p:sp>
        <p:nvSpPr>
          <p:cNvPr id="94" name="文本框 93">
            <a:extLst>
              <a:ext uri="{FF2B5EF4-FFF2-40B4-BE49-F238E27FC236}">
                <a16:creationId xmlns:a16="http://schemas.microsoft.com/office/drawing/2014/main" id="{78F5F878-8786-CDFC-48D7-97B24666CF00}"/>
              </a:ext>
            </a:extLst>
          </p:cNvPr>
          <p:cNvSpPr txBox="1"/>
          <p:nvPr/>
        </p:nvSpPr>
        <p:spPr>
          <a:xfrm>
            <a:off x="8703485" y="4416670"/>
            <a:ext cx="1723549" cy="707886"/>
          </a:xfrm>
          <a:prstGeom prst="rect">
            <a:avLst/>
          </a:prstGeom>
          <a:noFill/>
        </p:spPr>
        <p:txBody>
          <a:bodyPr wrap="none" rtlCol="0">
            <a:spAutoFit/>
          </a:bodyPr>
          <a:lstStyle/>
          <a:p>
            <a:r>
              <a:rPr lang="zh-CN" altLang="en-US" sz="4000" dirty="0">
                <a:solidFill>
                  <a:schemeClr val="bg1"/>
                </a:solidFill>
                <a:latin typeface="+mj-ea"/>
                <a:ea typeface="+mj-ea"/>
              </a:rPr>
              <a:t>章节肆</a:t>
            </a:r>
          </a:p>
        </p:txBody>
      </p:sp>
      <p:sp>
        <p:nvSpPr>
          <p:cNvPr id="99" name="文本框 98">
            <a:extLst>
              <a:ext uri="{FF2B5EF4-FFF2-40B4-BE49-F238E27FC236}">
                <a16:creationId xmlns:a16="http://schemas.microsoft.com/office/drawing/2014/main" id="{A52AE7C1-9BDB-D152-D02A-CD20DBEE94C0}"/>
              </a:ext>
            </a:extLst>
          </p:cNvPr>
          <p:cNvSpPr txBox="1"/>
          <p:nvPr/>
        </p:nvSpPr>
        <p:spPr>
          <a:xfrm>
            <a:off x="1851149" y="5000103"/>
            <a:ext cx="1562345" cy="338553"/>
          </a:xfrm>
          <a:prstGeom prst="rect">
            <a:avLst/>
          </a:prstGeom>
          <a:noFill/>
        </p:spPr>
        <p:txBody>
          <a:bodyPr wrap="square" rtlCol="0">
            <a:spAutoFit/>
          </a:bodyPr>
          <a:lstStyle/>
          <a:p>
            <a:pPr algn="dist"/>
            <a:r>
              <a:rPr lang="en-US" altLang="zh-CN" sz="1600" cap="small" dirty="0">
                <a:solidFill>
                  <a:schemeClr val="bg1"/>
                </a:solidFill>
                <a:ea typeface="站酷酷黑" panose="02010600030101010101" pitchFamily="2" charset="-122"/>
              </a:rPr>
              <a:t>part one</a:t>
            </a:r>
            <a:endParaRPr lang="zh-CN" altLang="en-US" sz="1600" cap="small" dirty="0">
              <a:solidFill>
                <a:schemeClr val="bg1"/>
              </a:solidFill>
              <a:ea typeface="站酷酷黑" panose="02010600030101010101" pitchFamily="2" charset="-122"/>
            </a:endParaRPr>
          </a:p>
        </p:txBody>
      </p:sp>
      <p:sp>
        <p:nvSpPr>
          <p:cNvPr id="100" name="文本框 99">
            <a:extLst>
              <a:ext uri="{FF2B5EF4-FFF2-40B4-BE49-F238E27FC236}">
                <a16:creationId xmlns:a16="http://schemas.microsoft.com/office/drawing/2014/main" id="{5EA70873-2B33-E9F9-7C9C-717006623AB0}"/>
              </a:ext>
            </a:extLst>
          </p:cNvPr>
          <p:cNvSpPr txBox="1"/>
          <p:nvPr/>
        </p:nvSpPr>
        <p:spPr>
          <a:xfrm>
            <a:off x="4177056" y="5000102"/>
            <a:ext cx="1525048" cy="338554"/>
          </a:xfrm>
          <a:prstGeom prst="rect">
            <a:avLst/>
          </a:prstGeom>
          <a:noFill/>
        </p:spPr>
        <p:txBody>
          <a:bodyPr wrap="square" rtlCol="0">
            <a:spAutoFit/>
          </a:bodyPr>
          <a:lstStyle/>
          <a:p>
            <a:pPr algn="dist"/>
            <a:r>
              <a:rPr lang="en-US" altLang="zh-CN" sz="1600" cap="small" dirty="0">
                <a:solidFill>
                  <a:schemeClr val="bg1"/>
                </a:solidFill>
                <a:ea typeface="站酷酷黑" panose="02010600030101010101" pitchFamily="2" charset="-122"/>
              </a:rPr>
              <a:t>part two</a:t>
            </a:r>
            <a:endParaRPr lang="zh-CN" altLang="en-US" sz="1600" cap="small" dirty="0">
              <a:solidFill>
                <a:schemeClr val="bg1"/>
              </a:solidFill>
              <a:ea typeface="站酷酷黑" panose="02010600030101010101" pitchFamily="2" charset="-122"/>
            </a:endParaRPr>
          </a:p>
        </p:txBody>
      </p:sp>
      <p:sp>
        <p:nvSpPr>
          <p:cNvPr id="127" name="文本框 126">
            <a:extLst>
              <a:ext uri="{FF2B5EF4-FFF2-40B4-BE49-F238E27FC236}">
                <a16:creationId xmlns:a16="http://schemas.microsoft.com/office/drawing/2014/main" id="{88D4DD12-E8E2-B1B0-7856-643FE00C2C07}"/>
              </a:ext>
            </a:extLst>
          </p:cNvPr>
          <p:cNvSpPr txBox="1"/>
          <p:nvPr/>
        </p:nvSpPr>
        <p:spPr>
          <a:xfrm>
            <a:off x="6469088" y="5000102"/>
            <a:ext cx="1566663" cy="338554"/>
          </a:xfrm>
          <a:prstGeom prst="rect">
            <a:avLst/>
          </a:prstGeom>
          <a:noFill/>
        </p:spPr>
        <p:txBody>
          <a:bodyPr wrap="square" rtlCol="0">
            <a:spAutoFit/>
          </a:bodyPr>
          <a:lstStyle/>
          <a:p>
            <a:pPr algn="dist"/>
            <a:r>
              <a:rPr lang="en-US" altLang="zh-CN" sz="1600" cap="small" dirty="0">
                <a:solidFill>
                  <a:schemeClr val="bg1"/>
                </a:solidFill>
                <a:ea typeface="站酷酷黑" panose="02010600030101010101" pitchFamily="2" charset="-122"/>
              </a:rPr>
              <a:t>part three</a:t>
            </a:r>
            <a:endParaRPr lang="zh-CN" altLang="en-US" sz="1600" cap="small" dirty="0">
              <a:solidFill>
                <a:schemeClr val="bg1"/>
              </a:solidFill>
              <a:ea typeface="站酷酷黑" panose="02010600030101010101" pitchFamily="2" charset="-122"/>
            </a:endParaRPr>
          </a:p>
        </p:txBody>
      </p:sp>
      <p:sp>
        <p:nvSpPr>
          <p:cNvPr id="128" name="文本框 127">
            <a:extLst>
              <a:ext uri="{FF2B5EF4-FFF2-40B4-BE49-F238E27FC236}">
                <a16:creationId xmlns:a16="http://schemas.microsoft.com/office/drawing/2014/main" id="{F7B0EE33-39C6-44C2-25AC-96F4B2F774A6}"/>
              </a:ext>
            </a:extLst>
          </p:cNvPr>
          <p:cNvSpPr txBox="1"/>
          <p:nvPr/>
        </p:nvSpPr>
        <p:spPr>
          <a:xfrm>
            <a:off x="8781928" y="5000103"/>
            <a:ext cx="1566663" cy="338553"/>
          </a:xfrm>
          <a:prstGeom prst="rect">
            <a:avLst/>
          </a:prstGeom>
          <a:noFill/>
        </p:spPr>
        <p:txBody>
          <a:bodyPr wrap="square" rtlCol="0">
            <a:spAutoFit/>
          </a:bodyPr>
          <a:lstStyle/>
          <a:p>
            <a:pPr algn="dist"/>
            <a:r>
              <a:rPr lang="en-US" altLang="zh-CN" sz="1600" cap="small" dirty="0">
                <a:solidFill>
                  <a:schemeClr val="bg1"/>
                </a:solidFill>
                <a:ea typeface="站酷酷黑" panose="02010600030101010101" pitchFamily="2" charset="-122"/>
              </a:rPr>
              <a:t>part four</a:t>
            </a:r>
            <a:endParaRPr lang="zh-CN" altLang="en-US" sz="1600" cap="small" dirty="0">
              <a:solidFill>
                <a:schemeClr val="bg1"/>
              </a:solidFill>
              <a:ea typeface="站酷酷黑" panose="02010600030101010101" pitchFamily="2" charset="-122"/>
            </a:endParaRPr>
          </a:p>
        </p:txBody>
      </p:sp>
      <p:grpSp>
        <p:nvGrpSpPr>
          <p:cNvPr id="152" name="组合 151">
            <a:extLst>
              <a:ext uri="{FF2B5EF4-FFF2-40B4-BE49-F238E27FC236}">
                <a16:creationId xmlns:a16="http://schemas.microsoft.com/office/drawing/2014/main" id="{E227F184-9A5E-4738-93DE-87E5C8BBABB1}"/>
              </a:ext>
            </a:extLst>
          </p:cNvPr>
          <p:cNvGrpSpPr/>
          <p:nvPr/>
        </p:nvGrpSpPr>
        <p:grpSpPr>
          <a:xfrm>
            <a:off x="4830399" y="3912435"/>
            <a:ext cx="218362" cy="188242"/>
            <a:chOff x="3658903" y="4864792"/>
            <a:chExt cx="305388" cy="263265"/>
          </a:xfrm>
        </p:grpSpPr>
        <p:sp>
          <p:nvSpPr>
            <p:cNvPr id="153" name="六边形 152">
              <a:extLst>
                <a:ext uri="{FF2B5EF4-FFF2-40B4-BE49-F238E27FC236}">
                  <a16:creationId xmlns:a16="http://schemas.microsoft.com/office/drawing/2014/main" id="{180A8434-B59C-44EB-23A6-C98C3BA61C54}"/>
                </a:ext>
              </a:extLst>
            </p:cNvPr>
            <p:cNvSpPr/>
            <p:nvPr/>
          </p:nvSpPr>
          <p:spPr>
            <a:xfrm>
              <a:off x="3658903" y="4864792"/>
              <a:ext cx="305388" cy="263265"/>
            </a:xfrm>
            <a:prstGeom prst="hexagon">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4" name="直角三角形 114">
              <a:extLst>
                <a:ext uri="{FF2B5EF4-FFF2-40B4-BE49-F238E27FC236}">
                  <a16:creationId xmlns:a16="http://schemas.microsoft.com/office/drawing/2014/main" id="{DA78D386-B392-2153-138E-E836C6BD16DD}"/>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 name="刻度上">
            <a:extLst>
              <a:ext uri="{FF2B5EF4-FFF2-40B4-BE49-F238E27FC236}">
                <a16:creationId xmlns:a16="http://schemas.microsoft.com/office/drawing/2014/main" id="{78826041-2A61-A5C7-F7A3-7F527C627A73}"/>
              </a:ext>
            </a:extLst>
          </p:cNvPr>
          <p:cNvGrpSpPr/>
          <p:nvPr/>
        </p:nvGrpSpPr>
        <p:grpSpPr>
          <a:xfrm>
            <a:off x="1601099" y="1196649"/>
            <a:ext cx="9680495" cy="130347"/>
            <a:chOff x="446623" y="3027436"/>
            <a:chExt cx="11826833" cy="147752"/>
          </a:xfrm>
        </p:grpSpPr>
        <p:pic>
          <p:nvPicPr>
            <p:cNvPr id="5" name="图片 4">
              <a:extLst>
                <a:ext uri="{FF2B5EF4-FFF2-40B4-BE49-F238E27FC236}">
                  <a16:creationId xmlns:a16="http://schemas.microsoft.com/office/drawing/2014/main" id="{24E3CCAF-E93B-70E9-7C0A-21CAEFC94B07}"/>
                </a:ext>
              </a:extLst>
            </p:cNvPr>
            <p:cNvPicPr>
              <a:picLocks noChangeAspect="1"/>
            </p:cNvPicPr>
            <p:nvPr/>
          </p:nvPicPr>
          <p:blipFill>
            <a:blip r:embed="rId2"/>
            <a:stretch>
              <a:fillRect/>
            </a:stretch>
          </p:blipFill>
          <p:spPr>
            <a:xfrm>
              <a:off x="446623" y="3027436"/>
              <a:ext cx="5919204" cy="147752"/>
            </a:xfrm>
            <a:prstGeom prst="rect">
              <a:avLst/>
            </a:prstGeom>
          </p:spPr>
        </p:pic>
        <p:pic>
          <p:nvPicPr>
            <p:cNvPr id="7" name="图片 6">
              <a:extLst>
                <a:ext uri="{FF2B5EF4-FFF2-40B4-BE49-F238E27FC236}">
                  <a16:creationId xmlns:a16="http://schemas.microsoft.com/office/drawing/2014/main" id="{50277FCF-6290-816F-3527-43D3FCCCE388}"/>
                </a:ext>
              </a:extLst>
            </p:cNvPr>
            <p:cNvPicPr>
              <a:picLocks noChangeAspect="1"/>
            </p:cNvPicPr>
            <p:nvPr/>
          </p:nvPicPr>
          <p:blipFill>
            <a:blip r:embed="rId2"/>
            <a:stretch>
              <a:fillRect/>
            </a:stretch>
          </p:blipFill>
          <p:spPr>
            <a:xfrm>
              <a:off x="6354252" y="3027436"/>
              <a:ext cx="5919204" cy="147752"/>
            </a:xfrm>
            <a:prstGeom prst="rect">
              <a:avLst/>
            </a:prstGeom>
          </p:spPr>
        </p:pic>
      </p:grpSp>
      <p:grpSp>
        <p:nvGrpSpPr>
          <p:cNvPr id="10" name="组合 9">
            <a:extLst>
              <a:ext uri="{FF2B5EF4-FFF2-40B4-BE49-F238E27FC236}">
                <a16:creationId xmlns:a16="http://schemas.microsoft.com/office/drawing/2014/main" id="{EFF2418D-4B34-481D-DF4F-2CEB174DDD31}"/>
              </a:ext>
            </a:extLst>
          </p:cNvPr>
          <p:cNvGrpSpPr/>
          <p:nvPr/>
        </p:nvGrpSpPr>
        <p:grpSpPr>
          <a:xfrm>
            <a:off x="1656479" y="2301815"/>
            <a:ext cx="1951685" cy="1993661"/>
            <a:chOff x="1486926" y="2469455"/>
            <a:chExt cx="1951685" cy="1993661"/>
          </a:xfrm>
        </p:grpSpPr>
        <p:sp>
          <p:nvSpPr>
            <p:cNvPr id="119" name="矩形: 剪去左右顶角 118">
              <a:extLst>
                <a:ext uri="{FF2B5EF4-FFF2-40B4-BE49-F238E27FC236}">
                  <a16:creationId xmlns:a16="http://schemas.microsoft.com/office/drawing/2014/main" id="{C3A3D536-81A1-DAD1-F445-F822A9D22F05}"/>
                </a:ext>
              </a:extLst>
            </p:cNvPr>
            <p:cNvSpPr/>
            <p:nvPr/>
          </p:nvSpPr>
          <p:spPr>
            <a:xfrm rot="16200000">
              <a:off x="1432841" y="2523540"/>
              <a:ext cx="1960671" cy="1852501"/>
            </a:xfrm>
            <a:prstGeom prst="snip2SameRect">
              <a:avLst>
                <a:gd name="adj1" fmla="val 11024"/>
                <a:gd name="adj2" fmla="val 9107"/>
              </a:avLst>
            </a:prstGeom>
            <a:gradFill flip="none" rotWithShape="1">
              <a:gsLst>
                <a:gs pos="0">
                  <a:schemeClr val="accent1">
                    <a:alpha val="40000"/>
                  </a:schemeClr>
                </a:gs>
                <a:gs pos="100000">
                  <a:schemeClr val="accent1">
                    <a:alpha val="10000"/>
                  </a:schemeClr>
                </a:gs>
              </a:gsLst>
              <a:lin ang="7800000" scaled="0"/>
              <a:tileRect/>
            </a:grad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矩形: 剪去左右顶角 119">
              <a:extLst>
                <a:ext uri="{FF2B5EF4-FFF2-40B4-BE49-F238E27FC236}">
                  <a16:creationId xmlns:a16="http://schemas.microsoft.com/office/drawing/2014/main" id="{5B9FFE18-9532-487E-2941-D2D6FB533019}"/>
                </a:ext>
              </a:extLst>
            </p:cNvPr>
            <p:cNvSpPr/>
            <p:nvPr/>
          </p:nvSpPr>
          <p:spPr>
            <a:xfrm rot="16200000">
              <a:off x="1532025" y="2556530"/>
              <a:ext cx="1960671" cy="1852501"/>
            </a:xfrm>
            <a:prstGeom prst="snip2SameRect">
              <a:avLst>
                <a:gd name="adj1" fmla="val 11024"/>
                <a:gd name="adj2" fmla="val 9107"/>
              </a:avLst>
            </a:prstGeom>
            <a:blipFill dpi="0" rotWithShape="0">
              <a:blip r:embed="rId3">
                <a:duotone>
                  <a:prstClr val="black"/>
                  <a:schemeClr val="accent1">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9" name="组合 148">
              <a:extLst>
                <a:ext uri="{FF2B5EF4-FFF2-40B4-BE49-F238E27FC236}">
                  <a16:creationId xmlns:a16="http://schemas.microsoft.com/office/drawing/2014/main" id="{FABA3663-EA62-BDEA-6D98-7CC691E3FACE}"/>
                </a:ext>
              </a:extLst>
            </p:cNvPr>
            <p:cNvGrpSpPr/>
            <p:nvPr/>
          </p:nvGrpSpPr>
          <p:grpSpPr>
            <a:xfrm>
              <a:off x="2958515" y="4114249"/>
              <a:ext cx="218362" cy="188242"/>
              <a:chOff x="3658903" y="4864792"/>
              <a:chExt cx="305388" cy="263265"/>
            </a:xfrm>
          </p:grpSpPr>
          <p:sp>
            <p:nvSpPr>
              <p:cNvPr id="150" name="六边形 149">
                <a:extLst>
                  <a:ext uri="{FF2B5EF4-FFF2-40B4-BE49-F238E27FC236}">
                    <a16:creationId xmlns:a16="http://schemas.microsoft.com/office/drawing/2014/main" id="{45ED23E1-EA15-8A49-01FD-4AADC30CB238}"/>
                  </a:ext>
                </a:extLst>
              </p:cNvPr>
              <p:cNvSpPr/>
              <p:nvPr/>
            </p:nvSpPr>
            <p:spPr>
              <a:xfrm>
                <a:off x="3658903" y="4864792"/>
                <a:ext cx="305388" cy="263265"/>
              </a:xfrm>
              <a:prstGeom prst="hexagon">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1" name="直角三角形 114">
                <a:extLst>
                  <a:ext uri="{FF2B5EF4-FFF2-40B4-BE49-F238E27FC236}">
                    <a16:creationId xmlns:a16="http://schemas.microsoft.com/office/drawing/2014/main" id="{C9FFB0E1-6E01-E111-7717-981504226588}"/>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 name="组合 8">
            <a:extLst>
              <a:ext uri="{FF2B5EF4-FFF2-40B4-BE49-F238E27FC236}">
                <a16:creationId xmlns:a16="http://schemas.microsoft.com/office/drawing/2014/main" id="{4A5428BC-293F-C50B-00BB-1931CD62B34B}"/>
              </a:ext>
            </a:extLst>
          </p:cNvPr>
          <p:cNvGrpSpPr/>
          <p:nvPr/>
        </p:nvGrpSpPr>
        <p:grpSpPr>
          <a:xfrm>
            <a:off x="3963737" y="2299419"/>
            <a:ext cx="1951686" cy="1993661"/>
            <a:chOff x="3635309" y="2482008"/>
            <a:chExt cx="1951686" cy="1993661"/>
          </a:xfrm>
        </p:grpSpPr>
        <p:sp>
          <p:nvSpPr>
            <p:cNvPr id="79" name="矩形: 剪去左右顶角 78">
              <a:extLst>
                <a:ext uri="{FF2B5EF4-FFF2-40B4-BE49-F238E27FC236}">
                  <a16:creationId xmlns:a16="http://schemas.microsoft.com/office/drawing/2014/main" id="{49BA09A8-2B73-7D2B-53C6-7BEBDA0837EC}"/>
                </a:ext>
              </a:extLst>
            </p:cNvPr>
            <p:cNvSpPr/>
            <p:nvPr/>
          </p:nvSpPr>
          <p:spPr>
            <a:xfrm rot="16200000">
              <a:off x="3581224" y="2536093"/>
              <a:ext cx="1960671" cy="1852501"/>
            </a:xfrm>
            <a:prstGeom prst="snip2SameRect">
              <a:avLst>
                <a:gd name="adj1" fmla="val 11024"/>
                <a:gd name="adj2" fmla="val 9107"/>
              </a:avLst>
            </a:prstGeom>
            <a:gradFill flip="none" rotWithShape="1">
              <a:gsLst>
                <a:gs pos="0">
                  <a:schemeClr val="accent2">
                    <a:alpha val="40000"/>
                  </a:schemeClr>
                </a:gs>
                <a:gs pos="100000">
                  <a:schemeClr val="accent2">
                    <a:alpha val="10000"/>
                  </a:schemeClr>
                </a:gs>
              </a:gsLst>
              <a:lin ang="7800000" scaled="0"/>
              <a:tileRect/>
            </a:gradFill>
            <a:ln w="127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剪去左右顶角 79">
              <a:extLst>
                <a:ext uri="{FF2B5EF4-FFF2-40B4-BE49-F238E27FC236}">
                  <a16:creationId xmlns:a16="http://schemas.microsoft.com/office/drawing/2014/main" id="{B20495CC-4316-C2B9-AA5E-2F0815AFF93B}"/>
                </a:ext>
              </a:extLst>
            </p:cNvPr>
            <p:cNvSpPr/>
            <p:nvPr/>
          </p:nvSpPr>
          <p:spPr>
            <a:xfrm rot="16200000">
              <a:off x="3680409" y="2569083"/>
              <a:ext cx="1960671" cy="1852501"/>
            </a:xfrm>
            <a:prstGeom prst="snip2SameRect">
              <a:avLst>
                <a:gd name="adj1" fmla="val 11024"/>
                <a:gd name="adj2" fmla="val 9107"/>
              </a:avLst>
            </a:prstGeom>
            <a:blipFill dpi="0" rotWithShape="0">
              <a:blip r:embed="rId4">
                <a:duotone>
                  <a:prstClr val="black"/>
                  <a:schemeClr val="accent2">
                    <a:tint val="45000"/>
                    <a:satMod val="400000"/>
                  </a:schemeClr>
                </a:duotone>
              </a:blip>
              <a:srcRect/>
              <a:tile tx="0" ty="0" sx="100000" sy="100000" flip="none" algn="ctr"/>
            </a:blipFill>
            <a:ln w="127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9" name="组合 128">
              <a:extLst>
                <a:ext uri="{FF2B5EF4-FFF2-40B4-BE49-F238E27FC236}">
                  <a16:creationId xmlns:a16="http://schemas.microsoft.com/office/drawing/2014/main" id="{E1E1A1E0-E235-6860-CF53-126D25E75A3E}"/>
                </a:ext>
              </a:extLst>
            </p:cNvPr>
            <p:cNvGrpSpPr/>
            <p:nvPr/>
          </p:nvGrpSpPr>
          <p:grpSpPr>
            <a:xfrm>
              <a:off x="5183169" y="4141035"/>
              <a:ext cx="218362" cy="188242"/>
              <a:chOff x="3658903" y="4864792"/>
              <a:chExt cx="305388" cy="263265"/>
            </a:xfrm>
          </p:grpSpPr>
          <p:sp>
            <p:nvSpPr>
              <p:cNvPr id="130" name="六边形 129">
                <a:extLst>
                  <a:ext uri="{FF2B5EF4-FFF2-40B4-BE49-F238E27FC236}">
                    <a16:creationId xmlns:a16="http://schemas.microsoft.com/office/drawing/2014/main" id="{DF8223BD-FAB3-3C22-3670-585264CB3A95}"/>
                  </a:ext>
                </a:extLst>
              </p:cNvPr>
              <p:cNvSpPr/>
              <p:nvPr/>
            </p:nvSpPr>
            <p:spPr>
              <a:xfrm>
                <a:off x="3658903" y="4864792"/>
                <a:ext cx="305388" cy="263265"/>
              </a:xfrm>
              <a:prstGeom prst="hexagon">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4" name="直角三角形 114">
                <a:extLst>
                  <a:ext uri="{FF2B5EF4-FFF2-40B4-BE49-F238E27FC236}">
                    <a16:creationId xmlns:a16="http://schemas.microsoft.com/office/drawing/2014/main" id="{484EA95B-F074-794C-DA56-14469F96EC08}"/>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 name="组合 10">
            <a:extLst>
              <a:ext uri="{FF2B5EF4-FFF2-40B4-BE49-F238E27FC236}">
                <a16:creationId xmlns:a16="http://schemas.microsoft.com/office/drawing/2014/main" id="{877A00EC-AAB2-2AEC-6F67-89225885E123}"/>
              </a:ext>
            </a:extLst>
          </p:cNvPr>
          <p:cNvGrpSpPr/>
          <p:nvPr/>
        </p:nvGrpSpPr>
        <p:grpSpPr>
          <a:xfrm>
            <a:off x="6276577" y="2301815"/>
            <a:ext cx="1951685" cy="1993661"/>
            <a:chOff x="1486926" y="2469455"/>
            <a:chExt cx="1951685" cy="1993661"/>
          </a:xfrm>
        </p:grpSpPr>
        <p:sp>
          <p:nvSpPr>
            <p:cNvPr id="13" name="矩形: 剪去左右顶角 12">
              <a:extLst>
                <a:ext uri="{FF2B5EF4-FFF2-40B4-BE49-F238E27FC236}">
                  <a16:creationId xmlns:a16="http://schemas.microsoft.com/office/drawing/2014/main" id="{8E77BF17-6C63-C80C-DD4A-B96407335E12}"/>
                </a:ext>
              </a:extLst>
            </p:cNvPr>
            <p:cNvSpPr/>
            <p:nvPr/>
          </p:nvSpPr>
          <p:spPr>
            <a:xfrm rot="16200000">
              <a:off x="1432841" y="2523540"/>
              <a:ext cx="1960671" cy="1852501"/>
            </a:xfrm>
            <a:prstGeom prst="snip2SameRect">
              <a:avLst>
                <a:gd name="adj1" fmla="val 11024"/>
                <a:gd name="adj2" fmla="val 9107"/>
              </a:avLst>
            </a:prstGeom>
            <a:gradFill flip="none" rotWithShape="1">
              <a:gsLst>
                <a:gs pos="0">
                  <a:schemeClr val="accent1">
                    <a:alpha val="40000"/>
                  </a:schemeClr>
                </a:gs>
                <a:gs pos="100000">
                  <a:schemeClr val="accent1">
                    <a:alpha val="10000"/>
                  </a:schemeClr>
                </a:gs>
              </a:gsLst>
              <a:lin ang="7800000" scaled="0"/>
              <a:tileRect/>
            </a:grad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剪去左右顶角 13">
              <a:extLst>
                <a:ext uri="{FF2B5EF4-FFF2-40B4-BE49-F238E27FC236}">
                  <a16:creationId xmlns:a16="http://schemas.microsoft.com/office/drawing/2014/main" id="{F44505F0-DF1B-157E-448F-0E7E0681A0B5}"/>
                </a:ext>
              </a:extLst>
            </p:cNvPr>
            <p:cNvSpPr/>
            <p:nvPr/>
          </p:nvSpPr>
          <p:spPr>
            <a:xfrm rot="16200000">
              <a:off x="1532025" y="2556530"/>
              <a:ext cx="1960671" cy="1852501"/>
            </a:xfrm>
            <a:prstGeom prst="snip2SameRect">
              <a:avLst>
                <a:gd name="adj1" fmla="val 11024"/>
                <a:gd name="adj2" fmla="val 9107"/>
              </a:avLst>
            </a:prstGeom>
            <a:blipFill dpi="0" rotWithShape="0">
              <a:blip r:embed="rId3">
                <a:duotone>
                  <a:prstClr val="black"/>
                  <a:schemeClr val="accent1">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a:extLst>
                <a:ext uri="{FF2B5EF4-FFF2-40B4-BE49-F238E27FC236}">
                  <a16:creationId xmlns:a16="http://schemas.microsoft.com/office/drawing/2014/main" id="{B92B67D0-6579-82AF-9389-DDA868889995}"/>
                </a:ext>
              </a:extLst>
            </p:cNvPr>
            <p:cNvGrpSpPr/>
            <p:nvPr/>
          </p:nvGrpSpPr>
          <p:grpSpPr>
            <a:xfrm>
              <a:off x="2958515" y="4114249"/>
              <a:ext cx="218362" cy="188242"/>
              <a:chOff x="3658903" y="4864792"/>
              <a:chExt cx="305388" cy="263265"/>
            </a:xfrm>
          </p:grpSpPr>
          <p:sp>
            <p:nvSpPr>
              <p:cNvPr id="16" name="六边形 15">
                <a:extLst>
                  <a:ext uri="{FF2B5EF4-FFF2-40B4-BE49-F238E27FC236}">
                    <a16:creationId xmlns:a16="http://schemas.microsoft.com/office/drawing/2014/main" id="{C27503A2-DC15-B31F-679C-8F431F771F9D}"/>
                  </a:ext>
                </a:extLst>
              </p:cNvPr>
              <p:cNvSpPr/>
              <p:nvPr/>
            </p:nvSpPr>
            <p:spPr>
              <a:xfrm>
                <a:off x="3658903" y="4864792"/>
                <a:ext cx="305388" cy="263265"/>
              </a:xfrm>
              <a:prstGeom prst="hexagon">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直角三角形 114">
                <a:extLst>
                  <a:ext uri="{FF2B5EF4-FFF2-40B4-BE49-F238E27FC236}">
                    <a16:creationId xmlns:a16="http://schemas.microsoft.com/office/drawing/2014/main" id="{95BE5DCC-BE2A-C6F4-960A-D52FBD576425}"/>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8" name="组合 17">
            <a:extLst>
              <a:ext uri="{FF2B5EF4-FFF2-40B4-BE49-F238E27FC236}">
                <a16:creationId xmlns:a16="http://schemas.microsoft.com/office/drawing/2014/main" id="{2ED14F94-A67D-988C-6B8C-1F607D83421C}"/>
              </a:ext>
            </a:extLst>
          </p:cNvPr>
          <p:cNvGrpSpPr/>
          <p:nvPr/>
        </p:nvGrpSpPr>
        <p:grpSpPr>
          <a:xfrm>
            <a:off x="8589416" y="2299419"/>
            <a:ext cx="1951686" cy="1993661"/>
            <a:chOff x="3635309" y="2482008"/>
            <a:chExt cx="1951686" cy="1993661"/>
          </a:xfrm>
        </p:grpSpPr>
        <p:sp>
          <p:nvSpPr>
            <p:cNvPr id="19" name="矩形: 剪去左右顶角 18">
              <a:extLst>
                <a:ext uri="{FF2B5EF4-FFF2-40B4-BE49-F238E27FC236}">
                  <a16:creationId xmlns:a16="http://schemas.microsoft.com/office/drawing/2014/main" id="{1AB3080A-F914-48BA-A66E-A72C3032BF8F}"/>
                </a:ext>
              </a:extLst>
            </p:cNvPr>
            <p:cNvSpPr/>
            <p:nvPr/>
          </p:nvSpPr>
          <p:spPr>
            <a:xfrm rot="16200000">
              <a:off x="3581224" y="2536093"/>
              <a:ext cx="1960671" cy="1852501"/>
            </a:xfrm>
            <a:prstGeom prst="snip2SameRect">
              <a:avLst>
                <a:gd name="adj1" fmla="val 11024"/>
                <a:gd name="adj2" fmla="val 9107"/>
              </a:avLst>
            </a:prstGeom>
            <a:gradFill flip="none" rotWithShape="1">
              <a:gsLst>
                <a:gs pos="0">
                  <a:schemeClr val="accent2">
                    <a:alpha val="40000"/>
                  </a:schemeClr>
                </a:gs>
                <a:gs pos="100000">
                  <a:schemeClr val="accent2">
                    <a:alpha val="10000"/>
                  </a:schemeClr>
                </a:gs>
              </a:gsLst>
              <a:lin ang="7800000" scaled="0"/>
              <a:tileRect/>
            </a:gradFill>
            <a:ln w="127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剪去左右顶角 19">
              <a:extLst>
                <a:ext uri="{FF2B5EF4-FFF2-40B4-BE49-F238E27FC236}">
                  <a16:creationId xmlns:a16="http://schemas.microsoft.com/office/drawing/2014/main" id="{D2EA7CC3-93DA-B09E-7F77-7FFA0F78921C}"/>
                </a:ext>
              </a:extLst>
            </p:cNvPr>
            <p:cNvSpPr/>
            <p:nvPr/>
          </p:nvSpPr>
          <p:spPr>
            <a:xfrm rot="16200000">
              <a:off x="3680409" y="2569083"/>
              <a:ext cx="1960671" cy="1852501"/>
            </a:xfrm>
            <a:prstGeom prst="snip2SameRect">
              <a:avLst>
                <a:gd name="adj1" fmla="val 11024"/>
                <a:gd name="adj2" fmla="val 9107"/>
              </a:avLst>
            </a:prstGeom>
            <a:blipFill dpi="0" rotWithShape="0">
              <a:blip r:embed="rId4">
                <a:duotone>
                  <a:prstClr val="black"/>
                  <a:schemeClr val="accent2">
                    <a:tint val="45000"/>
                    <a:satMod val="400000"/>
                  </a:schemeClr>
                </a:duotone>
              </a:blip>
              <a:srcRect/>
              <a:tile tx="0" ty="0" sx="100000" sy="100000" flip="none" algn="ctr"/>
            </a:blipFill>
            <a:ln w="127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a:extLst>
                <a:ext uri="{FF2B5EF4-FFF2-40B4-BE49-F238E27FC236}">
                  <a16:creationId xmlns:a16="http://schemas.microsoft.com/office/drawing/2014/main" id="{A089B5C3-9C23-57F4-97AD-0D0E92609CD7}"/>
                </a:ext>
              </a:extLst>
            </p:cNvPr>
            <p:cNvGrpSpPr/>
            <p:nvPr/>
          </p:nvGrpSpPr>
          <p:grpSpPr>
            <a:xfrm>
              <a:off x="5183169" y="4141035"/>
              <a:ext cx="218362" cy="188242"/>
              <a:chOff x="3658903" y="4864792"/>
              <a:chExt cx="305388" cy="263265"/>
            </a:xfrm>
          </p:grpSpPr>
          <p:sp>
            <p:nvSpPr>
              <p:cNvPr id="22" name="六边形 21">
                <a:extLst>
                  <a:ext uri="{FF2B5EF4-FFF2-40B4-BE49-F238E27FC236}">
                    <a16:creationId xmlns:a16="http://schemas.microsoft.com/office/drawing/2014/main" id="{6135F291-8C59-909A-B839-EBAA6DC08142}"/>
                  </a:ext>
                </a:extLst>
              </p:cNvPr>
              <p:cNvSpPr/>
              <p:nvPr/>
            </p:nvSpPr>
            <p:spPr>
              <a:xfrm>
                <a:off x="3658903" y="4864792"/>
                <a:ext cx="305388" cy="263265"/>
              </a:xfrm>
              <a:prstGeom prst="hexagon">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直角三角形 114">
                <a:extLst>
                  <a:ext uri="{FF2B5EF4-FFF2-40B4-BE49-F238E27FC236}">
                    <a16:creationId xmlns:a16="http://schemas.microsoft.com/office/drawing/2014/main" id="{49ADA770-157E-3B79-2282-601F303BD8F9}"/>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 name="组合 5">
            <a:extLst>
              <a:ext uri="{FF2B5EF4-FFF2-40B4-BE49-F238E27FC236}">
                <a16:creationId xmlns:a16="http://schemas.microsoft.com/office/drawing/2014/main" id="{F174F647-AFB2-7E72-61BC-60CC42F302AA}"/>
              </a:ext>
            </a:extLst>
          </p:cNvPr>
          <p:cNvGrpSpPr/>
          <p:nvPr/>
        </p:nvGrpSpPr>
        <p:grpSpPr>
          <a:xfrm>
            <a:off x="5049403" y="735530"/>
            <a:ext cx="198367" cy="537912"/>
            <a:chOff x="1301980" y="1468392"/>
            <a:chExt cx="198367" cy="537912"/>
          </a:xfrm>
        </p:grpSpPr>
        <p:grpSp>
          <p:nvGrpSpPr>
            <p:cNvPr id="8" name="组合 7">
              <a:extLst>
                <a:ext uri="{FF2B5EF4-FFF2-40B4-BE49-F238E27FC236}">
                  <a16:creationId xmlns:a16="http://schemas.microsoft.com/office/drawing/2014/main" id="{A2E6EA7B-11DE-CC1C-7BF2-0977A397FD40}"/>
                </a:ext>
              </a:extLst>
            </p:cNvPr>
            <p:cNvGrpSpPr/>
            <p:nvPr/>
          </p:nvGrpSpPr>
          <p:grpSpPr>
            <a:xfrm>
              <a:off x="1301980" y="1929559"/>
              <a:ext cx="153258" cy="76745"/>
              <a:chOff x="269982" y="1046627"/>
              <a:chExt cx="1126383" cy="564049"/>
            </a:xfrm>
          </p:grpSpPr>
          <p:sp>
            <p:nvSpPr>
              <p:cNvPr id="29" name="矩形 28">
                <a:extLst>
                  <a:ext uri="{FF2B5EF4-FFF2-40B4-BE49-F238E27FC236}">
                    <a16:creationId xmlns:a16="http://schemas.microsoft.com/office/drawing/2014/main" id="{13B0103B-49F1-FA5C-0521-B80C5824724B}"/>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D9A77F15-0C9C-AE01-02B5-E1D4A4B4775F}"/>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1F4219B3-A78A-A9B2-A160-F1D26B53FE8E}"/>
                </a:ext>
              </a:extLst>
            </p:cNvPr>
            <p:cNvGrpSpPr/>
            <p:nvPr/>
          </p:nvGrpSpPr>
          <p:grpSpPr>
            <a:xfrm>
              <a:off x="1347089" y="1468392"/>
              <a:ext cx="153258" cy="76745"/>
              <a:chOff x="269982" y="1046627"/>
              <a:chExt cx="1126383" cy="564049"/>
            </a:xfrm>
          </p:grpSpPr>
          <p:sp>
            <p:nvSpPr>
              <p:cNvPr id="24" name="矩形 23">
                <a:extLst>
                  <a:ext uri="{FF2B5EF4-FFF2-40B4-BE49-F238E27FC236}">
                    <a16:creationId xmlns:a16="http://schemas.microsoft.com/office/drawing/2014/main" id="{702BF2F0-514D-684B-C624-B163781CBBD1}"/>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E5755FB6-E4B1-FDAA-C635-F612F8FBCBDF}"/>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3DA7BD58-F152-D862-094D-BB439157A5D6}"/>
              </a:ext>
            </a:extLst>
          </p:cNvPr>
          <p:cNvGrpSpPr/>
          <p:nvPr/>
        </p:nvGrpSpPr>
        <p:grpSpPr>
          <a:xfrm>
            <a:off x="6826997" y="789818"/>
            <a:ext cx="191752" cy="431768"/>
            <a:chOff x="6367695" y="1477510"/>
            <a:chExt cx="191752" cy="431768"/>
          </a:xfrm>
        </p:grpSpPr>
        <p:grpSp>
          <p:nvGrpSpPr>
            <p:cNvPr id="32" name="组合 31">
              <a:extLst>
                <a:ext uri="{FF2B5EF4-FFF2-40B4-BE49-F238E27FC236}">
                  <a16:creationId xmlns:a16="http://schemas.microsoft.com/office/drawing/2014/main" id="{2C0424C5-BC4A-EDC9-B15E-7C030581C0F9}"/>
                </a:ext>
              </a:extLst>
            </p:cNvPr>
            <p:cNvGrpSpPr/>
            <p:nvPr/>
          </p:nvGrpSpPr>
          <p:grpSpPr>
            <a:xfrm flipH="1">
              <a:off x="6367695" y="1832533"/>
              <a:ext cx="153258" cy="76745"/>
              <a:chOff x="269982" y="1046627"/>
              <a:chExt cx="1126383" cy="564049"/>
            </a:xfrm>
          </p:grpSpPr>
          <p:sp>
            <p:nvSpPr>
              <p:cNvPr id="36" name="矩形 35">
                <a:extLst>
                  <a:ext uri="{FF2B5EF4-FFF2-40B4-BE49-F238E27FC236}">
                    <a16:creationId xmlns:a16="http://schemas.microsoft.com/office/drawing/2014/main" id="{4BBADBFA-7FFE-D9EA-619B-0DA93ABDCDF4}"/>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B887F152-6363-263F-5AB0-E3779A0BBE8E}"/>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F4B57E3F-EFC0-DF62-DDB3-6EA2C4589F06}"/>
                </a:ext>
              </a:extLst>
            </p:cNvPr>
            <p:cNvGrpSpPr/>
            <p:nvPr/>
          </p:nvGrpSpPr>
          <p:grpSpPr>
            <a:xfrm flipH="1">
              <a:off x="6406189" y="1477510"/>
              <a:ext cx="153258" cy="76745"/>
              <a:chOff x="269982" y="1046627"/>
              <a:chExt cx="1126383" cy="564049"/>
            </a:xfrm>
          </p:grpSpPr>
          <p:sp>
            <p:nvSpPr>
              <p:cNvPr id="34" name="矩形 33">
                <a:extLst>
                  <a:ext uri="{FF2B5EF4-FFF2-40B4-BE49-F238E27FC236}">
                    <a16:creationId xmlns:a16="http://schemas.microsoft.com/office/drawing/2014/main" id="{15A9D92F-E0E0-66BB-5A21-CBA96DF56CD8}"/>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97C72AC-4FB0-7062-36EE-7627BA699019}"/>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a:extLst>
              <a:ext uri="{FF2B5EF4-FFF2-40B4-BE49-F238E27FC236}">
                <a16:creationId xmlns:a16="http://schemas.microsoft.com/office/drawing/2014/main" id="{60207159-108F-8FBC-973D-2E7E841309B5}"/>
              </a:ext>
            </a:extLst>
          </p:cNvPr>
          <p:cNvGrpSpPr/>
          <p:nvPr/>
        </p:nvGrpSpPr>
        <p:grpSpPr>
          <a:xfrm>
            <a:off x="5003676" y="348087"/>
            <a:ext cx="2102275" cy="1212521"/>
            <a:chOff x="1262678" y="1034435"/>
            <a:chExt cx="2102275" cy="1212521"/>
          </a:xfrm>
        </p:grpSpPr>
        <p:sp>
          <p:nvSpPr>
            <p:cNvPr id="39" name="文本框 38">
              <a:extLst>
                <a:ext uri="{FF2B5EF4-FFF2-40B4-BE49-F238E27FC236}">
                  <a16:creationId xmlns:a16="http://schemas.microsoft.com/office/drawing/2014/main" id="{EB9B040B-0CFA-3FF0-5359-CBD88537ECC8}"/>
                </a:ext>
              </a:extLst>
            </p:cNvPr>
            <p:cNvSpPr txBox="1"/>
            <p:nvPr/>
          </p:nvSpPr>
          <p:spPr>
            <a:xfrm>
              <a:off x="1333628" y="1034435"/>
              <a:ext cx="2031325" cy="1200329"/>
            </a:xfrm>
            <a:prstGeom prst="rect">
              <a:avLst/>
            </a:prstGeom>
            <a:noFill/>
          </p:spPr>
          <p:txBody>
            <a:bodyPr wrap="none" rtlCol="0">
              <a:spAutoFit/>
            </a:bodyPr>
            <a:lstStyle/>
            <a:p>
              <a:r>
                <a:rPr lang="zh-CN" altLang="en-US" sz="7200" dirty="0">
                  <a:solidFill>
                    <a:srgbClr val="78E4DF"/>
                  </a:solidFill>
                  <a:latin typeface="站酷酷黑" panose="02010600030101010101" pitchFamily="2" charset="-122"/>
                  <a:ea typeface="站酷酷黑" panose="02010600030101010101" pitchFamily="2" charset="-122"/>
                </a:rPr>
                <a:t>目录</a:t>
              </a:r>
            </a:p>
          </p:txBody>
        </p:sp>
        <p:sp>
          <p:nvSpPr>
            <p:cNvPr id="40" name="文本框 39">
              <a:extLst>
                <a:ext uri="{FF2B5EF4-FFF2-40B4-BE49-F238E27FC236}">
                  <a16:creationId xmlns:a16="http://schemas.microsoft.com/office/drawing/2014/main" id="{BCF84077-B693-5A40-1814-D86DB365F412}"/>
                </a:ext>
              </a:extLst>
            </p:cNvPr>
            <p:cNvSpPr txBox="1"/>
            <p:nvPr/>
          </p:nvSpPr>
          <p:spPr>
            <a:xfrm>
              <a:off x="1262678" y="1046627"/>
              <a:ext cx="2031325" cy="1200329"/>
            </a:xfrm>
            <a:prstGeom prst="rect">
              <a:avLst/>
            </a:prstGeom>
            <a:noFill/>
          </p:spPr>
          <p:txBody>
            <a:bodyPr wrap="none" rtlCol="0">
              <a:spAutoFit/>
            </a:bodyPr>
            <a:lstStyle/>
            <a:p>
              <a:r>
                <a:rPr lang="zh-CN" altLang="en-US" sz="7200" dirty="0">
                  <a:solidFill>
                    <a:schemeClr val="accent1"/>
                  </a:solidFill>
                  <a:latin typeface="站酷酷黑" panose="02010600030101010101" pitchFamily="2" charset="-122"/>
                  <a:ea typeface="站酷酷黑" panose="02010600030101010101" pitchFamily="2" charset="-122"/>
                </a:rPr>
                <a:t>目录</a:t>
              </a:r>
            </a:p>
          </p:txBody>
        </p:sp>
        <p:sp>
          <p:nvSpPr>
            <p:cNvPr id="41" name="文本框 40">
              <a:extLst>
                <a:ext uri="{FF2B5EF4-FFF2-40B4-BE49-F238E27FC236}">
                  <a16:creationId xmlns:a16="http://schemas.microsoft.com/office/drawing/2014/main" id="{83692BC4-B08A-C82E-487B-7D8E203C18E8}"/>
                </a:ext>
              </a:extLst>
            </p:cNvPr>
            <p:cNvSpPr txBox="1"/>
            <p:nvPr/>
          </p:nvSpPr>
          <p:spPr>
            <a:xfrm>
              <a:off x="1303148" y="1034435"/>
              <a:ext cx="2031325" cy="1200329"/>
            </a:xfrm>
            <a:prstGeom prst="rect">
              <a:avLst/>
            </a:prstGeom>
            <a:noFill/>
          </p:spPr>
          <p:txBody>
            <a:bodyPr wrap="none" rtlCol="0">
              <a:spAutoFit/>
            </a:bodyPr>
            <a:lstStyle/>
            <a:p>
              <a:r>
                <a:rPr lang="zh-CN" altLang="en-US" sz="7200" dirty="0">
                  <a:solidFill>
                    <a:schemeClr val="bg1"/>
                  </a:solidFill>
                  <a:latin typeface="站酷酷黑" panose="02010600030101010101" pitchFamily="2" charset="-122"/>
                  <a:ea typeface="站酷酷黑" panose="02010600030101010101" pitchFamily="2" charset="-122"/>
                </a:rPr>
                <a:t>目录</a:t>
              </a:r>
            </a:p>
          </p:txBody>
        </p:sp>
      </p:grpSp>
    </p:spTree>
    <p:extLst>
      <p:ext uri="{BB962C8B-B14F-4D97-AF65-F5344CB8AC3E}">
        <p14:creationId xmlns:p14="http://schemas.microsoft.com/office/powerpoint/2010/main" val="3256393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F5B78C0-4AF4-3780-4DC2-A577A1E7AE04}"/>
              </a:ext>
            </a:extLst>
          </p:cNvPr>
          <p:cNvSpPr txBox="1"/>
          <p:nvPr/>
        </p:nvSpPr>
        <p:spPr>
          <a:xfrm>
            <a:off x="6305240" y="3017925"/>
            <a:ext cx="4416594" cy="1107996"/>
          </a:xfrm>
          <a:prstGeom prst="rect">
            <a:avLst/>
          </a:prstGeom>
          <a:noFill/>
        </p:spPr>
        <p:txBody>
          <a:bodyPr wrap="none" rtlCol="0">
            <a:spAutoFit/>
          </a:bodyPr>
          <a:lstStyle/>
          <a:p>
            <a:pPr algn="ctr"/>
            <a:r>
              <a:rPr lang="zh-CN" altLang="en-US" sz="6600" dirty="0">
                <a:solidFill>
                  <a:schemeClr val="bg1"/>
                </a:solidFill>
                <a:latin typeface="站酷酷黑" panose="02010600030101010101" pitchFamily="2" charset="-122"/>
                <a:ea typeface="站酷酷黑" panose="02010600030101010101" pitchFamily="2" charset="-122"/>
              </a:rPr>
              <a:t>请输入标题</a:t>
            </a:r>
          </a:p>
        </p:txBody>
      </p:sp>
      <p:sp>
        <p:nvSpPr>
          <p:cNvPr id="4" name="文本框 3">
            <a:extLst>
              <a:ext uri="{FF2B5EF4-FFF2-40B4-BE49-F238E27FC236}">
                <a16:creationId xmlns:a16="http://schemas.microsoft.com/office/drawing/2014/main" id="{BC5F7A15-136E-6752-2D11-D727F387080F}"/>
              </a:ext>
            </a:extLst>
          </p:cNvPr>
          <p:cNvSpPr txBox="1"/>
          <p:nvPr/>
        </p:nvSpPr>
        <p:spPr>
          <a:xfrm>
            <a:off x="6305240" y="4429023"/>
            <a:ext cx="4416594" cy="1015663"/>
          </a:xfrm>
          <a:prstGeom prst="rect">
            <a:avLst/>
          </a:prstGeom>
          <a:noFill/>
        </p:spPr>
        <p:txBody>
          <a:bodyPr wrap="square" rtlCol="0">
            <a:spAutoFit/>
          </a:bodyPr>
          <a:lstStyle/>
          <a:p>
            <a:pPr algn="ctr"/>
            <a:r>
              <a:rPr lang="en-US" altLang="zh-CN" sz="2000" cap="small" dirty="0">
                <a:solidFill>
                  <a:schemeClr val="bg1"/>
                </a:solidFill>
              </a:rPr>
              <a:t>Lorem ipsum dolor sit amet, consectetuer adipiscing elit. </a:t>
            </a:r>
            <a:r>
              <a:rPr lang="en-US" altLang="zh-CN" sz="2000" cap="small" dirty="0" err="1">
                <a:solidFill>
                  <a:schemeClr val="bg1"/>
                </a:solidFill>
              </a:rPr>
              <a:t>congue</a:t>
            </a:r>
            <a:r>
              <a:rPr lang="en-US" altLang="zh-CN" sz="2000" cap="small" dirty="0">
                <a:solidFill>
                  <a:schemeClr val="bg1"/>
                </a:solidFill>
              </a:rPr>
              <a:t> </a:t>
            </a:r>
            <a:r>
              <a:rPr lang="en-US" altLang="zh-CN" sz="2000" cap="small" dirty="0" err="1">
                <a:solidFill>
                  <a:schemeClr val="bg1"/>
                </a:solidFill>
              </a:rPr>
              <a:t>Fusce</a:t>
            </a:r>
            <a:r>
              <a:rPr lang="en-US" altLang="zh-CN" sz="2000" cap="small" dirty="0">
                <a:solidFill>
                  <a:schemeClr val="bg1"/>
                </a:solidFill>
              </a:rPr>
              <a:t> </a:t>
            </a:r>
            <a:r>
              <a:rPr lang="en-US" altLang="zh-CN" sz="2000" cap="small" dirty="0" err="1">
                <a:solidFill>
                  <a:schemeClr val="bg1"/>
                </a:solidFill>
              </a:rPr>
              <a:t>posuereurna</a:t>
            </a:r>
            <a:r>
              <a:rPr lang="en-US" altLang="zh-CN" sz="2000" cap="small" dirty="0">
                <a:solidFill>
                  <a:schemeClr val="bg1"/>
                </a:solidFill>
              </a:rPr>
              <a:t>.</a:t>
            </a:r>
          </a:p>
        </p:txBody>
      </p:sp>
      <p:grpSp>
        <p:nvGrpSpPr>
          <p:cNvPr id="8" name="组合 7">
            <a:extLst>
              <a:ext uri="{FF2B5EF4-FFF2-40B4-BE49-F238E27FC236}">
                <a16:creationId xmlns:a16="http://schemas.microsoft.com/office/drawing/2014/main" id="{463DDBC8-B822-FC6D-EC5E-A11EB8DF8AC2}"/>
              </a:ext>
            </a:extLst>
          </p:cNvPr>
          <p:cNvGrpSpPr/>
          <p:nvPr/>
        </p:nvGrpSpPr>
        <p:grpSpPr>
          <a:xfrm>
            <a:off x="1665587" y="1530949"/>
            <a:ext cx="3831178" cy="3960602"/>
            <a:chOff x="1869578" y="1551635"/>
            <a:chExt cx="4096273" cy="4234652"/>
          </a:xfrm>
        </p:grpSpPr>
        <p:grpSp>
          <p:nvGrpSpPr>
            <p:cNvPr id="9" name="组合 8">
              <a:extLst>
                <a:ext uri="{FF2B5EF4-FFF2-40B4-BE49-F238E27FC236}">
                  <a16:creationId xmlns:a16="http://schemas.microsoft.com/office/drawing/2014/main" id="{D3797737-8E27-371F-6984-4099EB4EAC15}"/>
                </a:ext>
              </a:extLst>
            </p:cNvPr>
            <p:cNvGrpSpPr/>
            <p:nvPr/>
          </p:nvGrpSpPr>
          <p:grpSpPr>
            <a:xfrm>
              <a:off x="1869578" y="1551635"/>
              <a:ext cx="4096273" cy="4234652"/>
              <a:chOff x="1497566" y="1389443"/>
              <a:chExt cx="4096273" cy="4234652"/>
            </a:xfrm>
          </p:grpSpPr>
          <p:sp>
            <p:nvSpPr>
              <p:cNvPr id="15" name="矩形: 剪去左右顶角 14">
                <a:extLst>
                  <a:ext uri="{FF2B5EF4-FFF2-40B4-BE49-F238E27FC236}">
                    <a16:creationId xmlns:a16="http://schemas.microsoft.com/office/drawing/2014/main" id="{3587258E-D22C-B1F1-DE22-D7829F95F3C9}"/>
                  </a:ext>
                </a:extLst>
              </p:cNvPr>
              <p:cNvSpPr/>
              <p:nvPr/>
            </p:nvSpPr>
            <p:spPr>
              <a:xfrm rot="16200000">
                <a:off x="1382245" y="1504764"/>
                <a:ext cx="4180608" cy="3949966"/>
              </a:xfrm>
              <a:prstGeom prst="snip2SameRect">
                <a:avLst>
                  <a:gd name="adj1" fmla="val 11024"/>
                  <a:gd name="adj2" fmla="val 9107"/>
                </a:avLst>
              </a:prstGeom>
              <a:gradFill flip="none" rotWithShape="1">
                <a:gsLst>
                  <a:gs pos="0">
                    <a:schemeClr val="accent1">
                      <a:alpha val="40000"/>
                    </a:schemeClr>
                  </a:gs>
                  <a:gs pos="100000">
                    <a:schemeClr val="accent1">
                      <a:alpha val="10000"/>
                    </a:schemeClr>
                  </a:gs>
                </a:gsLst>
                <a:lin ang="7800000" scaled="0"/>
                <a:tileRect/>
              </a:grad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剪去左右顶角 15">
                <a:extLst>
                  <a:ext uri="{FF2B5EF4-FFF2-40B4-BE49-F238E27FC236}">
                    <a16:creationId xmlns:a16="http://schemas.microsoft.com/office/drawing/2014/main" id="{5ACB0E7C-40C5-6DDE-C610-DBA6F23E4A2B}"/>
                  </a:ext>
                </a:extLst>
              </p:cNvPr>
              <p:cNvSpPr/>
              <p:nvPr/>
            </p:nvSpPr>
            <p:spPr>
              <a:xfrm rot="16200000">
                <a:off x="1528553" y="1558810"/>
                <a:ext cx="4180607" cy="3949964"/>
              </a:xfrm>
              <a:prstGeom prst="snip2SameRect">
                <a:avLst>
                  <a:gd name="adj1" fmla="val 11024"/>
                  <a:gd name="adj2" fmla="val 9107"/>
                </a:avLst>
              </a:prstGeom>
              <a:blipFill dpi="0" rotWithShape="0">
                <a:blip r:embed="rId3">
                  <a:duotone>
                    <a:prstClr val="black"/>
                    <a:schemeClr val="accent1">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 name="组合 9">
              <a:extLst>
                <a:ext uri="{FF2B5EF4-FFF2-40B4-BE49-F238E27FC236}">
                  <a16:creationId xmlns:a16="http://schemas.microsoft.com/office/drawing/2014/main" id="{1C12B51B-572A-7967-5BCB-BEDAC462A57F}"/>
                </a:ext>
              </a:extLst>
            </p:cNvPr>
            <p:cNvGrpSpPr/>
            <p:nvPr/>
          </p:nvGrpSpPr>
          <p:grpSpPr>
            <a:xfrm>
              <a:off x="5095394" y="5102773"/>
              <a:ext cx="328709" cy="283369"/>
              <a:chOff x="3658903" y="4864792"/>
              <a:chExt cx="305388" cy="263265"/>
            </a:xfrm>
          </p:grpSpPr>
          <p:sp>
            <p:nvSpPr>
              <p:cNvPr id="11" name="六边形 10">
                <a:extLst>
                  <a:ext uri="{FF2B5EF4-FFF2-40B4-BE49-F238E27FC236}">
                    <a16:creationId xmlns:a16="http://schemas.microsoft.com/office/drawing/2014/main" id="{66D218EA-DE50-D782-8FF2-5B88EAE6EE0A}"/>
                  </a:ext>
                </a:extLst>
              </p:cNvPr>
              <p:cNvSpPr/>
              <p:nvPr/>
            </p:nvSpPr>
            <p:spPr>
              <a:xfrm>
                <a:off x="3658903" y="4864792"/>
                <a:ext cx="305388" cy="263265"/>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4">
                <a:extLst>
                  <a:ext uri="{FF2B5EF4-FFF2-40B4-BE49-F238E27FC236}">
                    <a16:creationId xmlns:a16="http://schemas.microsoft.com/office/drawing/2014/main" id="{4F207244-730E-7769-7230-C26B3DD2ECAE}"/>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a:extLst>
              <a:ext uri="{FF2B5EF4-FFF2-40B4-BE49-F238E27FC236}">
                <a16:creationId xmlns:a16="http://schemas.microsoft.com/office/drawing/2014/main" id="{7CBE0A0C-A444-6C19-3072-BDC9622683B5}"/>
              </a:ext>
            </a:extLst>
          </p:cNvPr>
          <p:cNvGrpSpPr/>
          <p:nvPr/>
        </p:nvGrpSpPr>
        <p:grpSpPr>
          <a:xfrm>
            <a:off x="7639170" y="1899661"/>
            <a:ext cx="289546" cy="495599"/>
            <a:chOff x="1301980" y="1468392"/>
            <a:chExt cx="198367" cy="339534"/>
          </a:xfrm>
        </p:grpSpPr>
        <p:grpSp>
          <p:nvGrpSpPr>
            <p:cNvPr id="21" name="组合 20">
              <a:extLst>
                <a:ext uri="{FF2B5EF4-FFF2-40B4-BE49-F238E27FC236}">
                  <a16:creationId xmlns:a16="http://schemas.microsoft.com/office/drawing/2014/main" id="{BA774F3C-C4B7-9D10-2EBD-58F443DF6235}"/>
                </a:ext>
              </a:extLst>
            </p:cNvPr>
            <p:cNvGrpSpPr/>
            <p:nvPr/>
          </p:nvGrpSpPr>
          <p:grpSpPr>
            <a:xfrm>
              <a:off x="1301980" y="1731181"/>
              <a:ext cx="153258" cy="76745"/>
              <a:chOff x="269982" y="-411370"/>
              <a:chExt cx="1126383" cy="564050"/>
            </a:xfrm>
          </p:grpSpPr>
          <p:sp>
            <p:nvSpPr>
              <p:cNvPr id="26" name="矩形 25">
                <a:extLst>
                  <a:ext uri="{FF2B5EF4-FFF2-40B4-BE49-F238E27FC236}">
                    <a16:creationId xmlns:a16="http://schemas.microsoft.com/office/drawing/2014/main" id="{47C715D9-CE39-5873-62BE-7D7BF7FDD619}"/>
                  </a:ext>
                </a:extLst>
              </p:cNvPr>
              <p:cNvSpPr/>
              <p:nvPr/>
            </p:nvSpPr>
            <p:spPr>
              <a:xfrm>
                <a:off x="743756" y="-411370"/>
                <a:ext cx="652609" cy="293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7" name="矩形 26">
                <a:extLst>
                  <a:ext uri="{FF2B5EF4-FFF2-40B4-BE49-F238E27FC236}">
                    <a16:creationId xmlns:a16="http://schemas.microsoft.com/office/drawing/2014/main" id="{DFD2A522-0257-AEA0-ABC2-F2735772211A}"/>
                  </a:ext>
                </a:extLst>
              </p:cNvPr>
              <p:cNvSpPr/>
              <p:nvPr/>
            </p:nvSpPr>
            <p:spPr>
              <a:xfrm>
                <a:off x="269982" y="-12371"/>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grpSp>
          <p:nvGrpSpPr>
            <p:cNvPr id="22" name="组合 21">
              <a:extLst>
                <a:ext uri="{FF2B5EF4-FFF2-40B4-BE49-F238E27FC236}">
                  <a16:creationId xmlns:a16="http://schemas.microsoft.com/office/drawing/2014/main" id="{5CE2A511-73DC-9E40-6C33-DB7AA0C8ECCB}"/>
                </a:ext>
              </a:extLst>
            </p:cNvPr>
            <p:cNvGrpSpPr/>
            <p:nvPr/>
          </p:nvGrpSpPr>
          <p:grpSpPr>
            <a:xfrm>
              <a:off x="1347089" y="1468392"/>
              <a:ext cx="153258" cy="76745"/>
              <a:chOff x="269982" y="1046627"/>
              <a:chExt cx="1126383" cy="564049"/>
            </a:xfrm>
          </p:grpSpPr>
          <p:sp>
            <p:nvSpPr>
              <p:cNvPr id="24" name="矩形 23">
                <a:extLst>
                  <a:ext uri="{FF2B5EF4-FFF2-40B4-BE49-F238E27FC236}">
                    <a16:creationId xmlns:a16="http://schemas.microsoft.com/office/drawing/2014/main" id="{C9DF1F45-1411-D268-5C8F-E3CB1F79A350}"/>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5" name="矩形 24">
                <a:extLst>
                  <a:ext uri="{FF2B5EF4-FFF2-40B4-BE49-F238E27FC236}">
                    <a16:creationId xmlns:a16="http://schemas.microsoft.com/office/drawing/2014/main" id="{13672780-5515-C17E-B7EA-C7E7AD1B5A52}"/>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grpSp>
        <p:nvGrpSpPr>
          <p:cNvPr id="28" name="组合 27">
            <a:extLst>
              <a:ext uri="{FF2B5EF4-FFF2-40B4-BE49-F238E27FC236}">
                <a16:creationId xmlns:a16="http://schemas.microsoft.com/office/drawing/2014/main" id="{3793682D-6C1F-4E72-B4E0-1272B0B8743D}"/>
              </a:ext>
            </a:extLst>
          </p:cNvPr>
          <p:cNvGrpSpPr/>
          <p:nvPr/>
        </p:nvGrpSpPr>
        <p:grpSpPr>
          <a:xfrm flipH="1">
            <a:off x="9422467" y="2082889"/>
            <a:ext cx="289546" cy="617527"/>
            <a:chOff x="1301980" y="1583237"/>
            <a:chExt cx="198367" cy="423067"/>
          </a:xfrm>
        </p:grpSpPr>
        <p:grpSp>
          <p:nvGrpSpPr>
            <p:cNvPr id="29" name="组合 28">
              <a:extLst>
                <a:ext uri="{FF2B5EF4-FFF2-40B4-BE49-F238E27FC236}">
                  <a16:creationId xmlns:a16="http://schemas.microsoft.com/office/drawing/2014/main" id="{BF378F97-020A-1C69-FA25-845F262ABF9B}"/>
                </a:ext>
              </a:extLst>
            </p:cNvPr>
            <p:cNvGrpSpPr/>
            <p:nvPr/>
          </p:nvGrpSpPr>
          <p:grpSpPr>
            <a:xfrm>
              <a:off x="1301980" y="1929559"/>
              <a:ext cx="153258" cy="76745"/>
              <a:chOff x="269982" y="1046627"/>
              <a:chExt cx="1126383" cy="564049"/>
            </a:xfrm>
          </p:grpSpPr>
          <p:sp>
            <p:nvSpPr>
              <p:cNvPr id="34" name="矩形 33">
                <a:extLst>
                  <a:ext uri="{FF2B5EF4-FFF2-40B4-BE49-F238E27FC236}">
                    <a16:creationId xmlns:a16="http://schemas.microsoft.com/office/drawing/2014/main" id="{7785A47E-94CD-E497-6E07-1E4B9819A81E}"/>
                  </a:ext>
                </a:extLst>
              </p:cNvPr>
              <p:cNvSpPr/>
              <p:nvPr/>
            </p:nvSpPr>
            <p:spPr>
              <a:xfrm>
                <a:off x="743756" y="1046627"/>
                <a:ext cx="652609" cy="293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5" name="矩形 34">
                <a:extLst>
                  <a:ext uri="{FF2B5EF4-FFF2-40B4-BE49-F238E27FC236}">
                    <a16:creationId xmlns:a16="http://schemas.microsoft.com/office/drawing/2014/main" id="{8E6DA077-7815-2C10-C08B-7B06C43AFDAA}"/>
                  </a:ext>
                </a:extLst>
              </p:cNvPr>
              <p:cNvSpPr/>
              <p:nvPr/>
            </p:nvSpPr>
            <p:spPr>
              <a:xfrm>
                <a:off x="269982" y="1445625"/>
                <a:ext cx="1126383" cy="165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30" name="组合 29">
              <a:extLst>
                <a:ext uri="{FF2B5EF4-FFF2-40B4-BE49-F238E27FC236}">
                  <a16:creationId xmlns:a16="http://schemas.microsoft.com/office/drawing/2014/main" id="{2AF09811-6A12-6ACA-278C-74BE9793EAD3}"/>
                </a:ext>
              </a:extLst>
            </p:cNvPr>
            <p:cNvGrpSpPr/>
            <p:nvPr/>
          </p:nvGrpSpPr>
          <p:grpSpPr>
            <a:xfrm>
              <a:off x="1347089" y="1583237"/>
              <a:ext cx="153258" cy="76745"/>
              <a:chOff x="269982" y="1890736"/>
              <a:chExt cx="1126383" cy="564057"/>
            </a:xfrm>
          </p:grpSpPr>
          <p:sp>
            <p:nvSpPr>
              <p:cNvPr id="32" name="矩形 31">
                <a:extLst>
                  <a:ext uri="{FF2B5EF4-FFF2-40B4-BE49-F238E27FC236}">
                    <a16:creationId xmlns:a16="http://schemas.microsoft.com/office/drawing/2014/main" id="{420CB036-7402-7460-D53E-EC1A74F51761}"/>
                  </a:ext>
                </a:extLst>
              </p:cNvPr>
              <p:cNvSpPr/>
              <p:nvPr/>
            </p:nvSpPr>
            <p:spPr>
              <a:xfrm>
                <a:off x="743756" y="1890736"/>
                <a:ext cx="652609" cy="293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3" name="矩形 32">
                <a:extLst>
                  <a:ext uri="{FF2B5EF4-FFF2-40B4-BE49-F238E27FC236}">
                    <a16:creationId xmlns:a16="http://schemas.microsoft.com/office/drawing/2014/main" id="{2C6A31B4-0BC7-1797-C3C7-2E66BA2BDD90}"/>
                  </a:ext>
                </a:extLst>
              </p:cNvPr>
              <p:cNvSpPr/>
              <p:nvPr/>
            </p:nvSpPr>
            <p:spPr>
              <a:xfrm>
                <a:off x="269982" y="2289740"/>
                <a:ext cx="1126383" cy="1650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grpSp>
      <p:sp>
        <p:nvSpPr>
          <p:cNvPr id="36" name="文本框 35">
            <a:extLst>
              <a:ext uri="{FF2B5EF4-FFF2-40B4-BE49-F238E27FC236}">
                <a16:creationId xmlns:a16="http://schemas.microsoft.com/office/drawing/2014/main" id="{B7DD8A7A-95FD-F0E9-4A9C-69815B7438E2}"/>
              </a:ext>
            </a:extLst>
          </p:cNvPr>
          <p:cNvSpPr txBox="1"/>
          <p:nvPr/>
        </p:nvSpPr>
        <p:spPr>
          <a:xfrm>
            <a:off x="7771973" y="963711"/>
            <a:ext cx="1866217" cy="2215991"/>
          </a:xfrm>
          <a:prstGeom prst="rect">
            <a:avLst/>
          </a:prstGeom>
          <a:noFill/>
        </p:spPr>
        <p:txBody>
          <a:bodyPr wrap="none" rtlCol="0">
            <a:spAutoFit/>
          </a:bodyPr>
          <a:lstStyle/>
          <a:p>
            <a:r>
              <a:rPr lang="en-US" altLang="zh-CN" sz="13800" dirty="0">
                <a:solidFill>
                  <a:schemeClr val="accent2"/>
                </a:solidFill>
                <a:latin typeface="站酷酷黑" panose="02010600030101010101" pitchFamily="2" charset="-122"/>
                <a:ea typeface="站酷酷黑" panose="02010600030101010101" pitchFamily="2" charset="-122"/>
              </a:rPr>
              <a:t>01</a:t>
            </a:r>
            <a:endParaRPr lang="zh-CN" altLang="en-US" sz="13800" dirty="0">
              <a:solidFill>
                <a:schemeClr val="accent2"/>
              </a:solidFill>
              <a:latin typeface="站酷酷黑" panose="02010600030101010101" pitchFamily="2" charset="-122"/>
              <a:ea typeface="站酷酷黑" panose="02010600030101010101" pitchFamily="2" charset="-122"/>
            </a:endParaRPr>
          </a:p>
        </p:txBody>
      </p:sp>
      <p:sp>
        <p:nvSpPr>
          <p:cNvPr id="37" name="文本框 36">
            <a:extLst>
              <a:ext uri="{FF2B5EF4-FFF2-40B4-BE49-F238E27FC236}">
                <a16:creationId xmlns:a16="http://schemas.microsoft.com/office/drawing/2014/main" id="{EF73C5E6-D73F-2D8D-4BE1-6D1095043400}"/>
              </a:ext>
            </a:extLst>
          </p:cNvPr>
          <p:cNvSpPr txBox="1"/>
          <p:nvPr/>
        </p:nvSpPr>
        <p:spPr>
          <a:xfrm>
            <a:off x="7701023" y="975903"/>
            <a:ext cx="1866217" cy="2215991"/>
          </a:xfrm>
          <a:prstGeom prst="rect">
            <a:avLst/>
          </a:prstGeom>
          <a:noFill/>
        </p:spPr>
        <p:txBody>
          <a:bodyPr wrap="none" rtlCol="0">
            <a:spAutoFit/>
          </a:bodyPr>
          <a:lstStyle/>
          <a:p>
            <a:r>
              <a:rPr lang="en-US" altLang="zh-CN" sz="13800" dirty="0">
                <a:solidFill>
                  <a:schemeClr val="accent1"/>
                </a:solidFill>
                <a:latin typeface="站酷酷黑" panose="02010600030101010101" pitchFamily="2" charset="-122"/>
                <a:ea typeface="站酷酷黑" panose="02010600030101010101" pitchFamily="2" charset="-122"/>
              </a:rPr>
              <a:t>01</a:t>
            </a:r>
            <a:endParaRPr lang="zh-CN" altLang="en-US" sz="13800" dirty="0">
              <a:solidFill>
                <a:schemeClr val="accent1"/>
              </a:solidFill>
              <a:latin typeface="站酷酷黑" panose="02010600030101010101" pitchFamily="2" charset="-122"/>
              <a:ea typeface="站酷酷黑" panose="02010600030101010101" pitchFamily="2" charset="-122"/>
            </a:endParaRPr>
          </a:p>
        </p:txBody>
      </p:sp>
      <p:sp>
        <p:nvSpPr>
          <p:cNvPr id="38" name="文本框 37">
            <a:extLst>
              <a:ext uri="{FF2B5EF4-FFF2-40B4-BE49-F238E27FC236}">
                <a16:creationId xmlns:a16="http://schemas.microsoft.com/office/drawing/2014/main" id="{363F4867-2F44-90B9-4016-4E78AFA6C64D}"/>
              </a:ext>
            </a:extLst>
          </p:cNvPr>
          <p:cNvSpPr txBox="1"/>
          <p:nvPr/>
        </p:nvSpPr>
        <p:spPr>
          <a:xfrm>
            <a:off x="7741493" y="963711"/>
            <a:ext cx="1866217" cy="2215991"/>
          </a:xfrm>
          <a:prstGeom prst="rect">
            <a:avLst/>
          </a:prstGeom>
          <a:noFill/>
        </p:spPr>
        <p:txBody>
          <a:bodyPr wrap="none" rtlCol="0">
            <a:spAutoFit/>
          </a:bodyPr>
          <a:lstStyle/>
          <a:p>
            <a:r>
              <a:rPr lang="en-US" altLang="zh-CN" sz="13800" dirty="0">
                <a:solidFill>
                  <a:schemeClr val="bg1"/>
                </a:solidFill>
                <a:latin typeface="站酷酷黑" panose="02010600030101010101" pitchFamily="2" charset="-122"/>
                <a:ea typeface="站酷酷黑" panose="02010600030101010101" pitchFamily="2" charset="-122"/>
              </a:rPr>
              <a:t>01</a:t>
            </a:r>
            <a:endParaRPr lang="zh-CN" altLang="en-US" sz="13800" dirty="0">
              <a:solidFill>
                <a:schemeClr val="bg1"/>
              </a:solidFill>
              <a:latin typeface="站酷酷黑" panose="02010600030101010101" pitchFamily="2" charset="-122"/>
              <a:ea typeface="站酷酷黑" panose="02010600030101010101" pitchFamily="2" charset="-122"/>
            </a:endParaRPr>
          </a:p>
        </p:txBody>
      </p:sp>
      <p:sp>
        <p:nvSpPr>
          <p:cNvPr id="39" name="文本框 38">
            <a:extLst>
              <a:ext uri="{FF2B5EF4-FFF2-40B4-BE49-F238E27FC236}">
                <a16:creationId xmlns:a16="http://schemas.microsoft.com/office/drawing/2014/main" id="{5E773D8C-6B6B-2783-EA17-0EBE089244D8}"/>
              </a:ext>
            </a:extLst>
          </p:cNvPr>
          <p:cNvSpPr txBox="1"/>
          <p:nvPr/>
        </p:nvSpPr>
        <p:spPr>
          <a:xfrm>
            <a:off x="7736215" y="2700416"/>
            <a:ext cx="1831025" cy="369332"/>
          </a:xfrm>
          <a:prstGeom prst="rect">
            <a:avLst/>
          </a:prstGeom>
          <a:noFill/>
        </p:spPr>
        <p:txBody>
          <a:bodyPr wrap="square" rtlCol="0">
            <a:spAutoFit/>
          </a:bodyPr>
          <a:lstStyle/>
          <a:p>
            <a:pPr algn="dist"/>
            <a:r>
              <a:rPr lang="en-US" altLang="zh-CN" cap="small" dirty="0">
                <a:solidFill>
                  <a:schemeClr val="bg1"/>
                </a:solidFill>
                <a:ea typeface="站酷酷黑" panose="02010600030101010101" pitchFamily="2" charset="-122"/>
              </a:rPr>
              <a:t>part one</a:t>
            </a:r>
            <a:endParaRPr lang="zh-CN" altLang="en-US" cap="small" dirty="0">
              <a:solidFill>
                <a:schemeClr val="bg1"/>
              </a:solidFill>
              <a:ea typeface="站酷酷黑" panose="02010600030101010101" pitchFamily="2" charset="-122"/>
            </a:endParaRPr>
          </a:p>
        </p:txBody>
      </p:sp>
    </p:spTree>
    <p:extLst>
      <p:ext uri="{BB962C8B-B14F-4D97-AF65-F5344CB8AC3E}">
        <p14:creationId xmlns:p14="http://schemas.microsoft.com/office/powerpoint/2010/main" val="1376112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239F8F7-0865-0A8B-F024-017DA524D5AF}"/>
              </a:ext>
            </a:extLst>
          </p:cNvPr>
          <p:cNvGrpSpPr/>
          <p:nvPr/>
        </p:nvGrpSpPr>
        <p:grpSpPr>
          <a:xfrm>
            <a:off x="726266" y="1628261"/>
            <a:ext cx="5784730" cy="1784585"/>
            <a:chOff x="580501" y="595750"/>
            <a:chExt cx="11101594" cy="5631989"/>
          </a:xfrm>
        </p:grpSpPr>
        <p:sp>
          <p:nvSpPr>
            <p:cNvPr id="46" name="矩形: 剪去对角 45">
              <a:extLst>
                <a:ext uri="{FF2B5EF4-FFF2-40B4-BE49-F238E27FC236}">
                  <a16:creationId xmlns:a16="http://schemas.microsoft.com/office/drawing/2014/main" id="{D2FC439C-C937-5E53-2FA1-A2ADDE62CABB}"/>
                </a:ext>
              </a:extLst>
            </p:cNvPr>
            <p:cNvSpPr/>
            <p:nvPr/>
          </p:nvSpPr>
          <p:spPr>
            <a:xfrm flipV="1">
              <a:off x="667382" y="819444"/>
              <a:ext cx="11014713" cy="5408295"/>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梯形 46">
              <a:extLst>
                <a:ext uri="{FF2B5EF4-FFF2-40B4-BE49-F238E27FC236}">
                  <a16:creationId xmlns:a16="http://schemas.microsoft.com/office/drawing/2014/main" id="{3E4430BB-3A9B-2C62-F3AE-27F86881FB96}"/>
                </a:ext>
              </a:extLst>
            </p:cNvPr>
            <p:cNvSpPr/>
            <p:nvPr/>
          </p:nvSpPr>
          <p:spPr>
            <a:xfrm>
              <a:off x="1560950" y="595750"/>
              <a:ext cx="1767841" cy="207766"/>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梯形 47">
              <a:extLst>
                <a:ext uri="{FF2B5EF4-FFF2-40B4-BE49-F238E27FC236}">
                  <a16:creationId xmlns:a16="http://schemas.microsoft.com/office/drawing/2014/main" id="{CC21BD43-664B-FF29-BF05-8CFD8E7E87AE}"/>
                </a:ext>
              </a:extLst>
            </p:cNvPr>
            <p:cNvSpPr/>
            <p:nvPr/>
          </p:nvSpPr>
          <p:spPr>
            <a:xfrm>
              <a:off x="1968657" y="6051286"/>
              <a:ext cx="1767840" cy="144285"/>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梯形 48">
              <a:extLst>
                <a:ext uri="{FF2B5EF4-FFF2-40B4-BE49-F238E27FC236}">
                  <a16:creationId xmlns:a16="http://schemas.microsoft.com/office/drawing/2014/main" id="{3A4EDDCC-1A84-7E03-6941-DC1F41848D99}"/>
                </a:ext>
              </a:extLst>
            </p:cNvPr>
            <p:cNvSpPr/>
            <p:nvPr/>
          </p:nvSpPr>
          <p:spPr>
            <a:xfrm rot="16200000">
              <a:off x="-259549" y="4688736"/>
              <a:ext cx="1767840" cy="87740"/>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1" name="文本框 50">
            <a:extLst>
              <a:ext uri="{FF2B5EF4-FFF2-40B4-BE49-F238E27FC236}">
                <a16:creationId xmlns:a16="http://schemas.microsoft.com/office/drawing/2014/main" id="{035C32D5-0A7F-D2E8-5260-0710F320BEDB}"/>
              </a:ext>
            </a:extLst>
          </p:cNvPr>
          <p:cNvSpPr txBox="1"/>
          <p:nvPr/>
        </p:nvSpPr>
        <p:spPr>
          <a:xfrm>
            <a:off x="1056975" y="2517230"/>
            <a:ext cx="2707620" cy="552395"/>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请输入文字内容请输入文字内容请输入文字内容请输入文字内容请</a:t>
            </a:r>
          </a:p>
        </p:txBody>
      </p:sp>
      <p:grpSp>
        <p:nvGrpSpPr>
          <p:cNvPr id="109" name="组合 108">
            <a:extLst>
              <a:ext uri="{FF2B5EF4-FFF2-40B4-BE49-F238E27FC236}">
                <a16:creationId xmlns:a16="http://schemas.microsoft.com/office/drawing/2014/main" id="{6ACFCD2A-E29B-F2D2-A77F-DA987089C901}"/>
              </a:ext>
            </a:extLst>
          </p:cNvPr>
          <p:cNvGrpSpPr/>
          <p:nvPr/>
        </p:nvGrpSpPr>
        <p:grpSpPr>
          <a:xfrm>
            <a:off x="1042172" y="1963939"/>
            <a:ext cx="1749675" cy="565087"/>
            <a:chOff x="1041471" y="1843911"/>
            <a:chExt cx="1749675" cy="565087"/>
          </a:xfrm>
        </p:grpSpPr>
        <p:sp>
          <p:nvSpPr>
            <p:cNvPr id="50" name="文本框 49">
              <a:extLst>
                <a:ext uri="{FF2B5EF4-FFF2-40B4-BE49-F238E27FC236}">
                  <a16:creationId xmlns:a16="http://schemas.microsoft.com/office/drawing/2014/main" id="{A3D24F80-1D3A-1740-1A55-CC670080C049}"/>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52" name="文本框 51">
              <a:extLst>
                <a:ext uri="{FF2B5EF4-FFF2-40B4-BE49-F238E27FC236}">
                  <a16:creationId xmlns:a16="http://schemas.microsoft.com/office/drawing/2014/main" id="{F1C8327D-3AE0-24D4-D4EE-95536C31A957}"/>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nvGrpSpPr>
          <p:cNvPr id="53" name="组合 52">
            <a:extLst>
              <a:ext uri="{FF2B5EF4-FFF2-40B4-BE49-F238E27FC236}">
                <a16:creationId xmlns:a16="http://schemas.microsoft.com/office/drawing/2014/main" id="{807757CE-BA60-A669-53E7-8BCC6EFF27ED}"/>
              </a:ext>
            </a:extLst>
          </p:cNvPr>
          <p:cNvGrpSpPr/>
          <p:nvPr/>
        </p:nvGrpSpPr>
        <p:grpSpPr>
          <a:xfrm>
            <a:off x="709090" y="3828500"/>
            <a:ext cx="5801906" cy="1774290"/>
            <a:chOff x="547542" y="628240"/>
            <a:chExt cx="11134553" cy="5599499"/>
          </a:xfrm>
        </p:grpSpPr>
        <p:sp>
          <p:nvSpPr>
            <p:cNvPr id="54" name="矩形: 剪去对角 53">
              <a:extLst>
                <a:ext uri="{FF2B5EF4-FFF2-40B4-BE49-F238E27FC236}">
                  <a16:creationId xmlns:a16="http://schemas.microsoft.com/office/drawing/2014/main" id="{846B1858-0AA4-60CE-5AC1-0B21F7575009}"/>
                </a:ext>
              </a:extLst>
            </p:cNvPr>
            <p:cNvSpPr/>
            <p:nvPr/>
          </p:nvSpPr>
          <p:spPr>
            <a:xfrm flipV="1">
              <a:off x="667382" y="819444"/>
              <a:ext cx="11014713" cy="5408295"/>
            </a:xfrm>
            <a:prstGeom prst="snip2DiagRect">
              <a:avLst/>
            </a:prstGeom>
            <a:solidFill>
              <a:schemeClr val="accent2">
                <a:alpha val="2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梯形 54">
              <a:extLst>
                <a:ext uri="{FF2B5EF4-FFF2-40B4-BE49-F238E27FC236}">
                  <a16:creationId xmlns:a16="http://schemas.microsoft.com/office/drawing/2014/main" id="{F55E3FC4-86AE-5A87-11DA-A91DB91969E2}"/>
                </a:ext>
              </a:extLst>
            </p:cNvPr>
            <p:cNvSpPr/>
            <p:nvPr/>
          </p:nvSpPr>
          <p:spPr>
            <a:xfrm>
              <a:off x="1560950" y="628240"/>
              <a:ext cx="1767841" cy="187205"/>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梯形 55">
              <a:extLst>
                <a:ext uri="{FF2B5EF4-FFF2-40B4-BE49-F238E27FC236}">
                  <a16:creationId xmlns:a16="http://schemas.microsoft.com/office/drawing/2014/main" id="{E2A7B844-5308-C64B-B63B-BC5D6E5424CA}"/>
                </a:ext>
              </a:extLst>
            </p:cNvPr>
            <p:cNvSpPr/>
            <p:nvPr/>
          </p:nvSpPr>
          <p:spPr>
            <a:xfrm>
              <a:off x="1968655" y="6040000"/>
              <a:ext cx="1767841" cy="144285"/>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梯形 56">
              <a:extLst>
                <a:ext uri="{FF2B5EF4-FFF2-40B4-BE49-F238E27FC236}">
                  <a16:creationId xmlns:a16="http://schemas.microsoft.com/office/drawing/2014/main" id="{E1DD8E68-F45A-C77F-BA58-962E197DAD61}"/>
                </a:ext>
              </a:extLst>
            </p:cNvPr>
            <p:cNvSpPr/>
            <p:nvPr/>
          </p:nvSpPr>
          <p:spPr>
            <a:xfrm rot="16200000">
              <a:off x="-290659" y="4686889"/>
              <a:ext cx="1767840" cy="91438"/>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1B2F4E0C-55F8-4C73-6063-DBF1690BADD8}"/>
              </a:ext>
            </a:extLst>
          </p:cNvPr>
          <p:cNvGrpSpPr/>
          <p:nvPr/>
        </p:nvGrpSpPr>
        <p:grpSpPr>
          <a:xfrm>
            <a:off x="7182669" y="1699142"/>
            <a:ext cx="4309801" cy="4092118"/>
            <a:chOff x="1542584" y="1373148"/>
            <a:chExt cx="4051255" cy="4250947"/>
          </a:xfrm>
        </p:grpSpPr>
        <p:sp>
          <p:nvSpPr>
            <p:cNvPr id="62" name="矩形: 剪去左右顶角 61">
              <a:extLst>
                <a:ext uri="{FF2B5EF4-FFF2-40B4-BE49-F238E27FC236}">
                  <a16:creationId xmlns:a16="http://schemas.microsoft.com/office/drawing/2014/main" id="{3839DE31-2989-75B6-700B-1BE46F721D19}"/>
                </a:ext>
              </a:extLst>
            </p:cNvPr>
            <p:cNvSpPr/>
            <p:nvPr/>
          </p:nvSpPr>
          <p:spPr>
            <a:xfrm rot="16200000">
              <a:off x="1427263" y="1488469"/>
              <a:ext cx="4180608" cy="3949965"/>
            </a:xfrm>
            <a:prstGeom prst="snip2SameRect">
              <a:avLst>
                <a:gd name="adj1" fmla="val 11024"/>
                <a:gd name="adj2" fmla="val 9107"/>
              </a:avLst>
            </a:prstGeom>
            <a:gradFill flip="none" rotWithShape="1">
              <a:gsLst>
                <a:gs pos="0">
                  <a:schemeClr val="accent1">
                    <a:alpha val="40000"/>
                  </a:schemeClr>
                </a:gs>
                <a:gs pos="100000">
                  <a:schemeClr val="accent1">
                    <a:alpha val="10000"/>
                  </a:schemeClr>
                </a:gs>
              </a:gsLst>
              <a:lin ang="7800000" scaled="0"/>
              <a:tileRect/>
            </a:grad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剪去左右顶角 62">
              <a:extLst>
                <a:ext uri="{FF2B5EF4-FFF2-40B4-BE49-F238E27FC236}">
                  <a16:creationId xmlns:a16="http://schemas.microsoft.com/office/drawing/2014/main" id="{AD101099-8217-B52A-A99F-F874BA7EC97B}"/>
                </a:ext>
              </a:extLst>
            </p:cNvPr>
            <p:cNvSpPr/>
            <p:nvPr/>
          </p:nvSpPr>
          <p:spPr>
            <a:xfrm rot="16200000">
              <a:off x="1528553" y="1558810"/>
              <a:ext cx="4180607" cy="3949964"/>
            </a:xfrm>
            <a:prstGeom prst="snip2SameRect">
              <a:avLst>
                <a:gd name="adj1" fmla="val 11024"/>
                <a:gd name="adj2" fmla="val 9107"/>
              </a:avLst>
            </a:prstGeom>
            <a:blipFill dpi="0" rotWithShape="0">
              <a:blip r:embed="rId4">
                <a:duotone>
                  <a:prstClr val="black"/>
                  <a:schemeClr val="accent1">
                    <a:tint val="45000"/>
                    <a:satMod val="400000"/>
                  </a:schemeClr>
                </a:duotone>
                <a:extLst>
                  <a:ext uri="{BEBA8EAE-BF5A-486C-A8C5-ECC9F3942E4B}">
                    <a14:imgProps xmlns:a14="http://schemas.microsoft.com/office/drawing/2010/main">
                      <a14:imgLayer r:embed="rId5">
                        <a14:imgEffect>
                          <a14:artisticBlur radius="5"/>
                        </a14:imgEffect>
                      </a14:imgLayer>
                    </a14:imgProps>
                  </a:ext>
                </a:extLst>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9" name="组合 88">
            <a:extLst>
              <a:ext uri="{FF2B5EF4-FFF2-40B4-BE49-F238E27FC236}">
                <a16:creationId xmlns:a16="http://schemas.microsoft.com/office/drawing/2014/main" id="{97357D19-D709-2C1B-44FA-340614940090}"/>
              </a:ext>
            </a:extLst>
          </p:cNvPr>
          <p:cNvGrpSpPr/>
          <p:nvPr/>
        </p:nvGrpSpPr>
        <p:grpSpPr>
          <a:xfrm>
            <a:off x="8738876" y="3200994"/>
            <a:ext cx="1341110" cy="1156125"/>
            <a:chOff x="8830779" y="3433025"/>
            <a:chExt cx="1341110" cy="1156125"/>
          </a:xfrm>
        </p:grpSpPr>
        <p:sp>
          <p:nvSpPr>
            <p:cNvPr id="73" name="六边形 72">
              <a:extLst>
                <a:ext uri="{FF2B5EF4-FFF2-40B4-BE49-F238E27FC236}">
                  <a16:creationId xmlns:a16="http://schemas.microsoft.com/office/drawing/2014/main" id="{A6851E57-1DFD-4A6E-3B2B-5884523E28B6}"/>
                </a:ext>
              </a:extLst>
            </p:cNvPr>
            <p:cNvSpPr/>
            <p:nvPr/>
          </p:nvSpPr>
          <p:spPr>
            <a:xfrm>
              <a:off x="8830779" y="3433025"/>
              <a:ext cx="1341110" cy="1156125"/>
            </a:xfrm>
            <a:prstGeom prst="hexagon">
              <a:avLst/>
            </a:prstGeom>
            <a:gradFill>
              <a:gsLst>
                <a:gs pos="0">
                  <a:schemeClr val="accent1"/>
                </a:gs>
                <a:gs pos="100000">
                  <a:schemeClr val="accent1">
                    <a:alpha val="70000"/>
                  </a:schemeClr>
                </a:gs>
              </a:gsLst>
              <a:lin ang="78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iconfont-11655-2733927">
              <a:extLst>
                <a:ext uri="{FF2B5EF4-FFF2-40B4-BE49-F238E27FC236}">
                  <a16:creationId xmlns:a16="http://schemas.microsoft.com/office/drawing/2014/main" id="{E9801D90-9484-0CF9-6FFC-A6811FB28FBB}"/>
                </a:ext>
              </a:extLst>
            </p:cNvPr>
            <p:cNvSpPr/>
            <p:nvPr/>
          </p:nvSpPr>
          <p:spPr>
            <a:xfrm>
              <a:off x="9208250" y="3716036"/>
              <a:ext cx="609685" cy="600064"/>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图片 4" descr="图片包含 游戏机, 监控, 电脑, 键盘&#10;&#10;描述已自动生成">
            <a:extLst>
              <a:ext uri="{FF2B5EF4-FFF2-40B4-BE49-F238E27FC236}">
                <a16:creationId xmlns:a16="http://schemas.microsoft.com/office/drawing/2014/main" id="{77F697A3-E348-4ABE-9D11-08318E5851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0017" y="1926778"/>
            <a:ext cx="2231937" cy="1324916"/>
          </a:xfrm>
          <a:prstGeom prst="rect">
            <a:avLst/>
          </a:prstGeom>
          <a:effectLst>
            <a:outerShdw blurRad="177800" dist="50800" dir="5400000" sx="98000" sy="98000" algn="ctr" rotWithShape="0">
              <a:schemeClr val="accent2">
                <a:lumMod val="40000"/>
                <a:lumOff val="60000"/>
                <a:alpha val="50000"/>
              </a:schemeClr>
            </a:outerShdw>
          </a:effectLst>
        </p:spPr>
      </p:pic>
      <p:pic>
        <p:nvPicPr>
          <p:cNvPr id="7" name="图片 6" descr="黑色的照相机&#10;&#10;描述已自动生成">
            <a:extLst>
              <a:ext uri="{FF2B5EF4-FFF2-40B4-BE49-F238E27FC236}">
                <a16:creationId xmlns:a16="http://schemas.microsoft.com/office/drawing/2014/main" id="{0D39BB46-3512-1DCC-A2F0-9FD2912F99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10017" y="4310464"/>
            <a:ext cx="2574265" cy="1227302"/>
          </a:xfrm>
          <a:prstGeom prst="rect">
            <a:avLst/>
          </a:prstGeom>
          <a:effectLst>
            <a:outerShdw blurRad="177800" dist="50800" dir="5400000" sx="98000" sy="98000" algn="ctr" rotWithShape="0">
              <a:schemeClr val="accent2">
                <a:lumMod val="40000"/>
                <a:lumOff val="60000"/>
                <a:alpha val="50000"/>
              </a:schemeClr>
            </a:outerShdw>
          </a:effectLst>
        </p:spPr>
      </p:pic>
      <p:grpSp>
        <p:nvGrpSpPr>
          <p:cNvPr id="2" name="组合 1">
            <a:extLst>
              <a:ext uri="{FF2B5EF4-FFF2-40B4-BE49-F238E27FC236}">
                <a16:creationId xmlns:a16="http://schemas.microsoft.com/office/drawing/2014/main" id="{AF6A7D39-F676-3E10-FC16-53D887162BFF}"/>
              </a:ext>
            </a:extLst>
          </p:cNvPr>
          <p:cNvGrpSpPr/>
          <p:nvPr/>
        </p:nvGrpSpPr>
        <p:grpSpPr>
          <a:xfrm>
            <a:off x="632892" y="311198"/>
            <a:ext cx="3583937" cy="836055"/>
            <a:chOff x="632892" y="311198"/>
            <a:chExt cx="3583937" cy="836055"/>
          </a:xfrm>
        </p:grpSpPr>
        <p:grpSp>
          <p:nvGrpSpPr>
            <p:cNvPr id="20" name="组合 19">
              <a:extLst>
                <a:ext uri="{FF2B5EF4-FFF2-40B4-BE49-F238E27FC236}">
                  <a16:creationId xmlns:a16="http://schemas.microsoft.com/office/drawing/2014/main" id="{8E70D7F7-B467-2F3A-3E26-E9C6D23EE7C5}"/>
                </a:ext>
              </a:extLst>
            </p:cNvPr>
            <p:cNvGrpSpPr/>
            <p:nvPr/>
          </p:nvGrpSpPr>
          <p:grpSpPr>
            <a:xfrm flipH="1">
              <a:off x="2370765" y="741851"/>
              <a:ext cx="102313" cy="67980"/>
              <a:chOff x="587624" y="540684"/>
              <a:chExt cx="1126405" cy="564136"/>
            </a:xfrm>
          </p:grpSpPr>
          <p:sp>
            <p:nvSpPr>
              <p:cNvPr id="24" name="矩形 23">
                <a:extLst>
                  <a:ext uri="{FF2B5EF4-FFF2-40B4-BE49-F238E27FC236}">
                    <a16:creationId xmlns:a16="http://schemas.microsoft.com/office/drawing/2014/main" id="{362ADFEF-ED79-0805-B320-4F120EE1DA51}"/>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66D5787A-2823-6AE1-1704-95A147915704}"/>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F7DBF532-FC6F-634C-0998-6EA0BCF5CA83}"/>
                </a:ext>
              </a:extLst>
            </p:cNvPr>
            <p:cNvGrpSpPr/>
            <p:nvPr/>
          </p:nvGrpSpPr>
          <p:grpSpPr>
            <a:xfrm flipH="1">
              <a:off x="3750337" y="668274"/>
              <a:ext cx="102311" cy="86321"/>
              <a:chOff x="269982" y="939754"/>
              <a:chExt cx="1126383" cy="716331"/>
            </a:xfrm>
          </p:grpSpPr>
          <p:sp>
            <p:nvSpPr>
              <p:cNvPr id="22" name="矩形 21">
                <a:extLst>
                  <a:ext uri="{FF2B5EF4-FFF2-40B4-BE49-F238E27FC236}">
                    <a16:creationId xmlns:a16="http://schemas.microsoft.com/office/drawing/2014/main" id="{4511E347-30AF-24C1-14F6-8C94E8DF4693}"/>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8628C6D-FAEE-F70A-314C-F87D3CC41B4D}"/>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9247193A-C811-0186-ED47-91C4AD0E075E}"/>
                </a:ext>
              </a:extLst>
            </p:cNvPr>
            <p:cNvGrpSpPr/>
            <p:nvPr/>
          </p:nvGrpSpPr>
          <p:grpSpPr>
            <a:xfrm>
              <a:off x="632892" y="311198"/>
              <a:ext cx="3583937" cy="836055"/>
              <a:chOff x="1309909" y="1031387"/>
              <a:chExt cx="3583937" cy="836055"/>
            </a:xfrm>
          </p:grpSpPr>
          <p:sp>
            <p:nvSpPr>
              <p:cNvPr id="9" name="文本框 8">
                <a:extLst>
                  <a:ext uri="{FF2B5EF4-FFF2-40B4-BE49-F238E27FC236}">
                    <a16:creationId xmlns:a16="http://schemas.microsoft.com/office/drawing/2014/main" id="{8143595D-F5AD-1106-8B32-59E87DEDC406}"/>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10" name="文本框 9">
                <a:extLst>
                  <a:ext uri="{FF2B5EF4-FFF2-40B4-BE49-F238E27FC236}">
                    <a16:creationId xmlns:a16="http://schemas.microsoft.com/office/drawing/2014/main" id="{2E6710FB-0424-7AEB-D582-2D50AC5A5769}"/>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11" name="文本框 10">
                <a:extLst>
                  <a:ext uri="{FF2B5EF4-FFF2-40B4-BE49-F238E27FC236}">
                    <a16:creationId xmlns:a16="http://schemas.microsoft.com/office/drawing/2014/main" id="{B7E723C8-CED4-E424-6FE0-DAB62CAC9E11}"/>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102" name="组合 101">
              <a:extLst>
                <a:ext uri="{FF2B5EF4-FFF2-40B4-BE49-F238E27FC236}">
                  <a16:creationId xmlns:a16="http://schemas.microsoft.com/office/drawing/2014/main" id="{44DFE3BF-3D95-737B-E010-20C8164EC90F}"/>
                </a:ext>
              </a:extLst>
            </p:cNvPr>
            <p:cNvGrpSpPr/>
            <p:nvPr/>
          </p:nvGrpSpPr>
          <p:grpSpPr>
            <a:xfrm>
              <a:off x="742970" y="848786"/>
              <a:ext cx="51238" cy="65262"/>
              <a:chOff x="269982" y="1046627"/>
              <a:chExt cx="1126383" cy="564049"/>
            </a:xfrm>
          </p:grpSpPr>
          <p:sp>
            <p:nvSpPr>
              <p:cNvPr id="103" name="矩形 102">
                <a:extLst>
                  <a:ext uri="{FF2B5EF4-FFF2-40B4-BE49-F238E27FC236}">
                    <a16:creationId xmlns:a16="http://schemas.microsoft.com/office/drawing/2014/main" id="{85B928C5-9111-31C7-4434-CFF8BD50D187}"/>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a16="http://schemas.microsoft.com/office/drawing/2014/main" id="{21FB7BFE-FF24-31ED-F8FA-70C0B8636514}"/>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 name="文本框 109">
            <a:extLst>
              <a:ext uri="{FF2B5EF4-FFF2-40B4-BE49-F238E27FC236}">
                <a16:creationId xmlns:a16="http://schemas.microsoft.com/office/drawing/2014/main" id="{C1C7F3AC-C8AA-521A-7A87-211E6C96295E}"/>
              </a:ext>
            </a:extLst>
          </p:cNvPr>
          <p:cNvSpPr txBox="1"/>
          <p:nvPr/>
        </p:nvSpPr>
        <p:spPr>
          <a:xfrm>
            <a:off x="1056975" y="4695937"/>
            <a:ext cx="2707620" cy="552395"/>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请输入文字内容请输入文字内容请输入文字内容请输入文字内容请</a:t>
            </a:r>
          </a:p>
        </p:txBody>
      </p:sp>
      <p:grpSp>
        <p:nvGrpSpPr>
          <p:cNvPr id="111" name="组合 110">
            <a:extLst>
              <a:ext uri="{FF2B5EF4-FFF2-40B4-BE49-F238E27FC236}">
                <a16:creationId xmlns:a16="http://schemas.microsoft.com/office/drawing/2014/main" id="{F494D344-B751-2386-BE61-8E0ACA9A80F0}"/>
              </a:ext>
            </a:extLst>
          </p:cNvPr>
          <p:cNvGrpSpPr/>
          <p:nvPr/>
        </p:nvGrpSpPr>
        <p:grpSpPr>
          <a:xfrm>
            <a:off x="1042172" y="4142646"/>
            <a:ext cx="1749675" cy="565087"/>
            <a:chOff x="1041471" y="1843911"/>
            <a:chExt cx="1749675" cy="565087"/>
          </a:xfrm>
        </p:grpSpPr>
        <p:sp>
          <p:nvSpPr>
            <p:cNvPr id="112" name="文本框 111">
              <a:extLst>
                <a:ext uri="{FF2B5EF4-FFF2-40B4-BE49-F238E27FC236}">
                  <a16:creationId xmlns:a16="http://schemas.microsoft.com/office/drawing/2014/main" id="{7EFBF321-2B94-1725-DF96-59807D1D08A5}"/>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13" name="文本框 112">
              <a:extLst>
                <a:ext uri="{FF2B5EF4-FFF2-40B4-BE49-F238E27FC236}">
                  <a16:creationId xmlns:a16="http://schemas.microsoft.com/office/drawing/2014/main" id="{9F71D18D-6E33-D42C-899D-A2E4EECF69BD}"/>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spTree>
    <p:custDataLst>
      <p:tags r:id="rId1"/>
    </p:custDataLst>
    <p:extLst>
      <p:ext uri="{BB962C8B-B14F-4D97-AF65-F5344CB8AC3E}">
        <p14:creationId xmlns:p14="http://schemas.microsoft.com/office/powerpoint/2010/main" val="1060330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 name="文本框 69">
            <a:extLst>
              <a:ext uri="{FF2B5EF4-FFF2-40B4-BE49-F238E27FC236}">
                <a16:creationId xmlns:a16="http://schemas.microsoft.com/office/drawing/2014/main" id="{19E9EC39-1341-55FD-41F1-E31525BA81AF}"/>
              </a:ext>
            </a:extLst>
          </p:cNvPr>
          <p:cNvSpPr txBox="1"/>
          <p:nvPr/>
        </p:nvSpPr>
        <p:spPr>
          <a:xfrm>
            <a:off x="736769" y="1465844"/>
            <a:ext cx="80021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序号</a:t>
            </a:r>
          </a:p>
        </p:txBody>
      </p:sp>
      <p:sp>
        <p:nvSpPr>
          <p:cNvPr id="71" name="文本框 70">
            <a:extLst>
              <a:ext uri="{FF2B5EF4-FFF2-40B4-BE49-F238E27FC236}">
                <a16:creationId xmlns:a16="http://schemas.microsoft.com/office/drawing/2014/main" id="{46BC6D31-B65D-5779-4115-81666EE8C8C6}"/>
              </a:ext>
            </a:extLst>
          </p:cNvPr>
          <p:cNvSpPr txBox="1"/>
          <p:nvPr/>
        </p:nvSpPr>
        <p:spPr>
          <a:xfrm>
            <a:off x="2075336" y="1465844"/>
            <a:ext cx="1415772"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输入标题</a:t>
            </a:r>
          </a:p>
        </p:txBody>
      </p:sp>
      <p:sp>
        <p:nvSpPr>
          <p:cNvPr id="72" name="文本框 71">
            <a:extLst>
              <a:ext uri="{FF2B5EF4-FFF2-40B4-BE49-F238E27FC236}">
                <a16:creationId xmlns:a16="http://schemas.microsoft.com/office/drawing/2014/main" id="{F28B2745-1D84-358E-E0BC-C74C3D87D3CA}"/>
              </a:ext>
            </a:extLst>
          </p:cNvPr>
          <p:cNvSpPr txBox="1"/>
          <p:nvPr/>
        </p:nvSpPr>
        <p:spPr>
          <a:xfrm>
            <a:off x="4107834" y="1465844"/>
            <a:ext cx="1415772"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输入标题</a:t>
            </a:r>
          </a:p>
        </p:txBody>
      </p:sp>
      <p:sp>
        <p:nvSpPr>
          <p:cNvPr id="73" name="文本框 72">
            <a:extLst>
              <a:ext uri="{FF2B5EF4-FFF2-40B4-BE49-F238E27FC236}">
                <a16:creationId xmlns:a16="http://schemas.microsoft.com/office/drawing/2014/main" id="{05DFFB66-080F-868E-A7CA-DCC5995F5C49}"/>
              </a:ext>
            </a:extLst>
          </p:cNvPr>
          <p:cNvSpPr txBox="1"/>
          <p:nvPr/>
        </p:nvSpPr>
        <p:spPr>
          <a:xfrm>
            <a:off x="6140332" y="1465844"/>
            <a:ext cx="1415772"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输入标题</a:t>
            </a:r>
          </a:p>
        </p:txBody>
      </p:sp>
      <p:sp>
        <p:nvSpPr>
          <p:cNvPr id="75" name="文本框 74">
            <a:extLst>
              <a:ext uri="{FF2B5EF4-FFF2-40B4-BE49-F238E27FC236}">
                <a16:creationId xmlns:a16="http://schemas.microsoft.com/office/drawing/2014/main" id="{4DD49E40-A841-5448-96D5-8A7721A00BFE}"/>
              </a:ext>
            </a:extLst>
          </p:cNvPr>
          <p:cNvSpPr txBox="1"/>
          <p:nvPr/>
        </p:nvSpPr>
        <p:spPr>
          <a:xfrm>
            <a:off x="8172830" y="1465844"/>
            <a:ext cx="1415772"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输入标题</a:t>
            </a:r>
          </a:p>
        </p:txBody>
      </p:sp>
      <p:sp>
        <p:nvSpPr>
          <p:cNvPr id="76" name="文本框 75">
            <a:extLst>
              <a:ext uri="{FF2B5EF4-FFF2-40B4-BE49-F238E27FC236}">
                <a16:creationId xmlns:a16="http://schemas.microsoft.com/office/drawing/2014/main" id="{8E2832CB-6931-1817-4858-3E15BBCCAE7B}"/>
              </a:ext>
            </a:extLst>
          </p:cNvPr>
          <p:cNvSpPr txBox="1"/>
          <p:nvPr/>
        </p:nvSpPr>
        <p:spPr>
          <a:xfrm>
            <a:off x="10100826" y="1465844"/>
            <a:ext cx="1415772"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输入标题</a:t>
            </a:r>
          </a:p>
        </p:txBody>
      </p:sp>
      <p:sp>
        <p:nvSpPr>
          <p:cNvPr id="4" name="矩形 3">
            <a:extLst>
              <a:ext uri="{FF2B5EF4-FFF2-40B4-BE49-F238E27FC236}">
                <a16:creationId xmlns:a16="http://schemas.microsoft.com/office/drawing/2014/main" id="{5657FB4D-71AF-6246-20BB-8C40233442AD}"/>
              </a:ext>
            </a:extLst>
          </p:cNvPr>
          <p:cNvSpPr/>
          <p:nvPr/>
        </p:nvSpPr>
        <p:spPr>
          <a:xfrm>
            <a:off x="707180" y="2023860"/>
            <a:ext cx="10818715" cy="82296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77" name="文本框 76">
            <a:extLst>
              <a:ext uri="{FF2B5EF4-FFF2-40B4-BE49-F238E27FC236}">
                <a16:creationId xmlns:a16="http://schemas.microsoft.com/office/drawing/2014/main" id="{20CE5AAD-3DE8-E984-55BB-24756C664160}"/>
              </a:ext>
            </a:extLst>
          </p:cNvPr>
          <p:cNvSpPr txBox="1"/>
          <p:nvPr/>
        </p:nvSpPr>
        <p:spPr>
          <a:xfrm>
            <a:off x="986836" y="1958218"/>
            <a:ext cx="300082" cy="830997"/>
          </a:xfrm>
          <a:prstGeom prst="rect">
            <a:avLst/>
          </a:prstGeom>
          <a:noFill/>
        </p:spPr>
        <p:txBody>
          <a:bodyPr wrap="none" rtlCol="0">
            <a:spAutoFit/>
          </a:bodyPr>
          <a:lstStyle/>
          <a:p>
            <a:pPr algn="ctr"/>
            <a:r>
              <a:rPr lang="en-US" altLang="zh-CN" sz="4800" dirty="0">
                <a:solidFill>
                  <a:schemeClr val="bg1"/>
                </a:solidFill>
                <a:latin typeface="站酷酷黑" panose="02010600030101010101" pitchFamily="2" charset="-122"/>
                <a:ea typeface="站酷酷黑" panose="02010600030101010101" pitchFamily="2" charset="-122"/>
              </a:rPr>
              <a:t>1</a:t>
            </a:r>
            <a:endParaRPr lang="zh-CN" altLang="en-US" sz="4800" dirty="0">
              <a:solidFill>
                <a:schemeClr val="bg1"/>
              </a:solidFill>
              <a:latin typeface="站酷酷黑" panose="02010600030101010101" pitchFamily="2" charset="-122"/>
              <a:ea typeface="站酷酷黑" panose="02010600030101010101" pitchFamily="2" charset="-122"/>
            </a:endParaRPr>
          </a:p>
        </p:txBody>
      </p:sp>
      <p:sp>
        <p:nvSpPr>
          <p:cNvPr id="81" name="矩形 80">
            <a:extLst>
              <a:ext uri="{FF2B5EF4-FFF2-40B4-BE49-F238E27FC236}">
                <a16:creationId xmlns:a16="http://schemas.microsoft.com/office/drawing/2014/main" id="{1A7E45AB-F2A6-90E5-4751-3E638C80EEA3}"/>
              </a:ext>
            </a:extLst>
          </p:cNvPr>
          <p:cNvSpPr/>
          <p:nvPr/>
        </p:nvSpPr>
        <p:spPr>
          <a:xfrm>
            <a:off x="695325" y="2986957"/>
            <a:ext cx="10818715" cy="82296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文本框 77">
            <a:extLst>
              <a:ext uri="{FF2B5EF4-FFF2-40B4-BE49-F238E27FC236}">
                <a16:creationId xmlns:a16="http://schemas.microsoft.com/office/drawing/2014/main" id="{EADE6625-23C4-BEF0-ABB2-8C771630AC9A}"/>
              </a:ext>
            </a:extLst>
          </p:cNvPr>
          <p:cNvSpPr txBox="1"/>
          <p:nvPr/>
        </p:nvSpPr>
        <p:spPr>
          <a:xfrm>
            <a:off x="835081" y="2940471"/>
            <a:ext cx="638316" cy="830997"/>
          </a:xfrm>
          <a:prstGeom prst="rect">
            <a:avLst/>
          </a:prstGeom>
          <a:noFill/>
        </p:spPr>
        <p:txBody>
          <a:bodyPr wrap="none" rtlCol="0">
            <a:spAutoFit/>
          </a:bodyPr>
          <a:lstStyle/>
          <a:p>
            <a:pPr algn="ctr"/>
            <a:r>
              <a:rPr lang="en-US" altLang="zh-CN" sz="4800" dirty="0">
                <a:solidFill>
                  <a:schemeClr val="bg1"/>
                </a:solidFill>
                <a:latin typeface="站酷酷黑" panose="02010600030101010101" pitchFamily="2" charset="-122"/>
                <a:ea typeface="站酷酷黑" panose="02010600030101010101" pitchFamily="2" charset="-122"/>
              </a:rPr>
              <a:t>2</a:t>
            </a:r>
            <a:endParaRPr lang="zh-CN" altLang="en-US" sz="4800" dirty="0">
              <a:solidFill>
                <a:schemeClr val="bg1"/>
              </a:solidFill>
              <a:latin typeface="站酷酷黑" panose="02010600030101010101" pitchFamily="2" charset="-122"/>
              <a:ea typeface="站酷酷黑" panose="02010600030101010101" pitchFamily="2" charset="-122"/>
            </a:endParaRPr>
          </a:p>
        </p:txBody>
      </p:sp>
      <p:sp>
        <p:nvSpPr>
          <p:cNvPr id="82" name="矩形 81">
            <a:extLst>
              <a:ext uri="{FF2B5EF4-FFF2-40B4-BE49-F238E27FC236}">
                <a16:creationId xmlns:a16="http://schemas.microsoft.com/office/drawing/2014/main" id="{64DD2077-557D-E6BE-2F47-1F643FC9D028}"/>
              </a:ext>
            </a:extLst>
          </p:cNvPr>
          <p:cNvSpPr/>
          <p:nvPr/>
        </p:nvSpPr>
        <p:spPr>
          <a:xfrm>
            <a:off x="716900" y="3946604"/>
            <a:ext cx="10766044" cy="82296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79" name="文本框 78">
            <a:extLst>
              <a:ext uri="{FF2B5EF4-FFF2-40B4-BE49-F238E27FC236}">
                <a16:creationId xmlns:a16="http://schemas.microsoft.com/office/drawing/2014/main" id="{B040180F-695F-A00D-C8D1-42121FF68B96}"/>
              </a:ext>
            </a:extLst>
          </p:cNvPr>
          <p:cNvSpPr txBox="1"/>
          <p:nvPr/>
        </p:nvSpPr>
        <p:spPr>
          <a:xfrm>
            <a:off x="846302" y="3855752"/>
            <a:ext cx="627095" cy="830997"/>
          </a:xfrm>
          <a:prstGeom prst="rect">
            <a:avLst/>
          </a:prstGeom>
          <a:noFill/>
        </p:spPr>
        <p:txBody>
          <a:bodyPr wrap="none" rtlCol="0">
            <a:spAutoFit/>
          </a:bodyPr>
          <a:lstStyle/>
          <a:p>
            <a:pPr algn="ctr"/>
            <a:r>
              <a:rPr lang="en-US" altLang="zh-CN" sz="4800" dirty="0">
                <a:solidFill>
                  <a:schemeClr val="bg1"/>
                </a:solidFill>
                <a:latin typeface="站酷酷黑" panose="02010600030101010101" pitchFamily="2" charset="-122"/>
                <a:ea typeface="站酷酷黑" panose="02010600030101010101" pitchFamily="2" charset="-122"/>
              </a:rPr>
              <a:t>3</a:t>
            </a:r>
            <a:endParaRPr lang="zh-CN" altLang="en-US" sz="4800" dirty="0">
              <a:solidFill>
                <a:schemeClr val="bg1"/>
              </a:solidFill>
              <a:latin typeface="站酷酷黑" panose="02010600030101010101" pitchFamily="2" charset="-122"/>
              <a:ea typeface="站酷酷黑" panose="02010600030101010101" pitchFamily="2" charset="-122"/>
            </a:endParaRPr>
          </a:p>
        </p:txBody>
      </p:sp>
      <p:sp>
        <p:nvSpPr>
          <p:cNvPr id="83" name="矩形 82">
            <a:extLst>
              <a:ext uri="{FF2B5EF4-FFF2-40B4-BE49-F238E27FC236}">
                <a16:creationId xmlns:a16="http://schemas.microsoft.com/office/drawing/2014/main" id="{CBCC3456-E6EA-77F4-1CDE-A5B87E14E804}"/>
              </a:ext>
            </a:extLst>
          </p:cNvPr>
          <p:cNvSpPr/>
          <p:nvPr/>
        </p:nvSpPr>
        <p:spPr>
          <a:xfrm>
            <a:off x="730631" y="4891280"/>
            <a:ext cx="10766044" cy="82296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a:extLst>
              <a:ext uri="{FF2B5EF4-FFF2-40B4-BE49-F238E27FC236}">
                <a16:creationId xmlns:a16="http://schemas.microsoft.com/office/drawing/2014/main" id="{FA0CE046-10CB-EAEB-667C-6F576636B502}"/>
              </a:ext>
            </a:extLst>
          </p:cNvPr>
          <p:cNvSpPr txBox="1"/>
          <p:nvPr/>
        </p:nvSpPr>
        <p:spPr>
          <a:xfrm>
            <a:off x="857059" y="4834498"/>
            <a:ext cx="615874" cy="830997"/>
          </a:xfrm>
          <a:prstGeom prst="rect">
            <a:avLst/>
          </a:prstGeom>
          <a:noFill/>
        </p:spPr>
        <p:txBody>
          <a:bodyPr wrap="none" rtlCol="0">
            <a:spAutoFit/>
          </a:bodyPr>
          <a:lstStyle/>
          <a:p>
            <a:pPr algn="ctr"/>
            <a:r>
              <a:rPr lang="en-US" altLang="zh-CN" sz="4800" dirty="0">
                <a:solidFill>
                  <a:schemeClr val="bg1"/>
                </a:solidFill>
                <a:latin typeface="站酷酷黑" panose="02010600030101010101" pitchFamily="2" charset="-122"/>
                <a:ea typeface="站酷酷黑" panose="02010600030101010101" pitchFamily="2" charset="-122"/>
              </a:rPr>
              <a:t>4</a:t>
            </a:r>
            <a:endParaRPr lang="zh-CN" altLang="en-US" sz="4800" dirty="0">
              <a:solidFill>
                <a:schemeClr val="bg1"/>
              </a:solidFill>
              <a:latin typeface="站酷酷黑" panose="02010600030101010101" pitchFamily="2" charset="-122"/>
              <a:ea typeface="站酷酷黑" panose="02010600030101010101" pitchFamily="2" charset="-122"/>
            </a:endParaRPr>
          </a:p>
        </p:txBody>
      </p:sp>
      <p:sp useBgFill="1">
        <p:nvSpPr>
          <p:cNvPr id="37" name="矩形 36">
            <a:extLst>
              <a:ext uri="{FF2B5EF4-FFF2-40B4-BE49-F238E27FC236}">
                <a16:creationId xmlns:a16="http://schemas.microsoft.com/office/drawing/2014/main" id="{F50869EA-C0C9-0D7C-42C6-4EEA83E51DE6}"/>
              </a:ext>
            </a:extLst>
          </p:cNvPr>
          <p:cNvSpPr/>
          <p:nvPr/>
        </p:nvSpPr>
        <p:spPr>
          <a:xfrm>
            <a:off x="2545691" y="2205455"/>
            <a:ext cx="466955" cy="466955"/>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4" name="矩形 83">
            <a:extLst>
              <a:ext uri="{FF2B5EF4-FFF2-40B4-BE49-F238E27FC236}">
                <a16:creationId xmlns:a16="http://schemas.microsoft.com/office/drawing/2014/main" id="{B460C461-26C7-7E29-CEE0-BDE8106CF064}"/>
              </a:ext>
            </a:extLst>
          </p:cNvPr>
          <p:cNvSpPr/>
          <p:nvPr/>
        </p:nvSpPr>
        <p:spPr>
          <a:xfrm>
            <a:off x="2545691" y="3185864"/>
            <a:ext cx="466955" cy="46695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5" name="矩形 84">
            <a:extLst>
              <a:ext uri="{FF2B5EF4-FFF2-40B4-BE49-F238E27FC236}">
                <a16:creationId xmlns:a16="http://schemas.microsoft.com/office/drawing/2014/main" id="{6BFE1F9C-8383-4BF9-CBDD-19483400A4E8}"/>
              </a:ext>
            </a:extLst>
          </p:cNvPr>
          <p:cNvSpPr/>
          <p:nvPr/>
        </p:nvSpPr>
        <p:spPr>
          <a:xfrm>
            <a:off x="2545691" y="4115327"/>
            <a:ext cx="466955" cy="466955"/>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7" name="矩形 86">
            <a:extLst>
              <a:ext uri="{FF2B5EF4-FFF2-40B4-BE49-F238E27FC236}">
                <a16:creationId xmlns:a16="http://schemas.microsoft.com/office/drawing/2014/main" id="{22C1B44B-7F89-2427-F987-C20C7C89D917}"/>
              </a:ext>
            </a:extLst>
          </p:cNvPr>
          <p:cNvSpPr/>
          <p:nvPr/>
        </p:nvSpPr>
        <p:spPr>
          <a:xfrm>
            <a:off x="2545691" y="5075066"/>
            <a:ext cx="466955" cy="46695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38AE4FDA-34E0-CBF3-6B60-77CA510B3DDA}"/>
              </a:ext>
            </a:extLst>
          </p:cNvPr>
          <p:cNvSpPr txBox="1"/>
          <p:nvPr/>
        </p:nvSpPr>
        <p:spPr>
          <a:xfrm>
            <a:off x="4140177" y="2271937"/>
            <a:ext cx="5383319"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                            请输入文字内容                           请输入文字内容</a:t>
            </a:r>
          </a:p>
        </p:txBody>
      </p:sp>
      <p:sp>
        <p:nvSpPr>
          <p:cNvPr id="90" name="文本框 89">
            <a:extLst>
              <a:ext uri="{FF2B5EF4-FFF2-40B4-BE49-F238E27FC236}">
                <a16:creationId xmlns:a16="http://schemas.microsoft.com/office/drawing/2014/main" id="{9A28EA8E-77DC-DC62-CFB8-6A51216ED0B0}"/>
              </a:ext>
            </a:extLst>
          </p:cNvPr>
          <p:cNvSpPr txBox="1"/>
          <p:nvPr/>
        </p:nvSpPr>
        <p:spPr>
          <a:xfrm>
            <a:off x="4140177" y="3263176"/>
            <a:ext cx="5383319"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                            请输入文字内容                           请输入文字内容</a:t>
            </a:r>
          </a:p>
        </p:txBody>
      </p:sp>
      <p:sp>
        <p:nvSpPr>
          <p:cNvPr id="91" name="文本框 90">
            <a:extLst>
              <a:ext uri="{FF2B5EF4-FFF2-40B4-BE49-F238E27FC236}">
                <a16:creationId xmlns:a16="http://schemas.microsoft.com/office/drawing/2014/main" id="{7079969B-D50E-A74A-207C-DCA5A18F4F63}"/>
              </a:ext>
            </a:extLst>
          </p:cNvPr>
          <p:cNvSpPr txBox="1"/>
          <p:nvPr/>
        </p:nvSpPr>
        <p:spPr>
          <a:xfrm>
            <a:off x="4140177" y="4190213"/>
            <a:ext cx="5383319"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                            请输入文字内容                           请输入文字内容</a:t>
            </a:r>
          </a:p>
        </p:txBody>
      </p:sp>
      <p:sp>
        <p:nvSpPr>
          <p:cNvPr id="92" name="文本框 91">
            <a:extLst>
              <a:ext uri="{FF2B5EF4-FFF2-40B4-BE49-F238E27FC236}">
                <a16:creationId xmlns:a16="http://schemas.microsoft.com/office/drawing/2014/main" id="{D5755807-36FD-C9DE-889F-5CD2EBB50D25}"/>
              </a:ext>
            </a:extLst>
          </p:cNvPr>
          <p:cNvSpPr txBox="1"/>
          <p:nvPr/>
        </p:nvSpPr>
        <p:spPr>
          <a:xfrm>
            <a:off x="4140177" y="5181452"/>
            <a:ext cx="5383319"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                            请输入文字内容                           请输入文字内容</a:t>
            </a:r>
          </a:p>
        </p:txBody>
      </p:sp>
      <p:pic>
        <p:nvPicPr>
          <p:cNvPr id="93" name="图片 92" descr="图片包含 游戏机, 监控, 电脑, 键盘&#10;&#10;描述已自动生成">
            <a:extLst>
              <a:ext uri="{FF2B5EF4-FFF2-40B4-BE49-F238E27FC236}">
                <a16:creationId xmlns:a16="http://schemas.microsoft.com/office/drawing/2014/main" id="{6F15DFFE-A21E-DF65-87FB-1DE8E14A87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0064" y="2156637"/>
            <a:ext cx="922032" cy="547334"/>
          </a:xfrm>
          <a:prstGeom prst="rect">
            <a:avLst/>
          </a:prstGeom>
          <a:effectLst>
            <a:outerShdw blurRad="177800" dist="50800" dir="5400000" sx="98000" sy="98000" algn="ctr" rotWithShape="0">
              <a:schemeClr val="accent2">
                <a:lumMod val="40000"/>
                <a:lumOff val="60000"/>
                <a:alpha val="50000"/>
              </a:schemeClr>
            </a:outerShdw>
          </a:effectLst>
        </p:spPr>
      </p:pic>
      <p:pic>
        <p:nvPicPr>
          <p:cNvPr id="94" name="图片 93" descr="电子仪器&#10;&#10;中度可信度描述已自动生成">
            <a:extLst>
              <a:ext uri="{FF2B5EF4-FFF2-40B4-BE49-F238E27FC236}">
                <a16:creationId xmlns:a16="http://schemas.microsoft.com/office/drawing/2014/main" id="{FA879584-BBB7-572A-9AA0-2CF56DA490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3143" y="3210894"/>
            <a:ext cx="1009432" cy="407922"/>
          </a:xfrm>
          <a:prstGeom prst="rect">
            <a:avLst/>
          </a:prstGeom>
          <a:effectLst>
            <a:outerShdw blurRad="177800" dist="50800" dir="5400000" sx="98000" sy="98000" algn="ctr" rotWithShape="0">
              <a:schemeClr val="accent2">
                <a:lumMod val="40000"/>
                <a:lumOff val="60000"/>
                <a:alpha val="50000"/>
              </a:schemeClr>
            </a:outerShdw>
          </a:effectLst>
        </p:spPr>
      </p:pic>
      <p:pic>
        <p:nvPicPr>
          <p:cNvPr id="95" name="图片 94" descr="图片包含 游戏机, 监控, 电脑, 键盘&#10;&#10;描述已自动生成">
            <a:extLst>
              <a:ext uri="{FF2B5EF4-FFF2-40B4-BE49-F238E27FC236}">
                <a16:creationId xmlns:a16="http://schemas.microsoft.com/office/drawing/2014/main" id="{167AA0B6-4CB5-9317-C6F2-2541AAABE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4401" y="4063204"/>
            <a:ext cx="922032" cy="547334"/>
          </a:xfrm>
          <a:prstGeom prst="rect">
            <a:avLst/>
          </a:prstGeom>
          <a:effectLst>
            <a:outerShdw blurRad="177800" dist="50800" dir="5400000" sx="98000" sy="98000" algn="ctr" rotWithShape="0">
              <a:schemeClr val="accent2">
                <a:lumMod val="40000"/>
                <a:lumOff val="60000"/>
                <a:alpha val="50000"/>
              </a:schemeClr>
            </a:outerShdw>
          </a:effectLst>
        </p:spPr>
      </p:pic>
      <p:pic>
        <p:nvPicPr>
          <p:cNvPr id="96" name="图片 95" descr="电子仪器&#10;&#10;中度可信度描述已自动生成">
            <a:extLst>
              <a:ext uri="{FF2B5EF4-FFF2-40B4-BE49-F238E27FC236}">
                <a16:creationId xmlns:a16="http://schemas.microsoft.com/office/drawing/2014/main" id="{CC5274B8-ACEA-B942-242D-175D2B6056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7480" y="5117461"/>
            <a:ext cx="1009432" cy="407922"/>
          </a:xfrm>
          <a:prstGeom prst="rect">
            <a:avLst/>
          </a:prstGeom>
          <a:effectLst>
            <a:outerShdw blurRad="177800" dist="50800" dir="5400000" sx="98000" sy="98000" algn="ctr" rotWithShape="0">
              <a:schemeClr val="accent2">
                <a:lumMod val="40000"/>
                <a:lumOff val="60000"/>
                <a:alpha val="50000"/>
              </a:schemeClr>
            </a:outerShdw>
          </a:effectLst>
        </p:spPr>
      </p:pic>
      <p:grpSp>
        <p:nvGrpSpPr>
          <p:cNvPr id="5" name="组合 4">
            <a:extLst>
              <a:ext uri="{FF2B5EF4-FFF2-40B4-BE49-F238E27FC236}">
                <a16:creationId xmlns:a16="http://schemas.microsoft.com/office/drawing/2014/main" id="{5C079CB1-50F9-5B1F-C398-9BD8D77DEF60}"/>
              </a:ext>
            </a:extLst>
          </p:cNvPr>
          <p:cNvGrpSpPr/>
          <p:nvPr/>
        </p:nvGrpSpPr>
        <p:grpSpPr>
          <a:xfrm>
            <a:off x="632892" y="311198"/>
            <a:ext cx="3583937" cy="836055"/>
            <a:chOff x="632892" y="311198"/>
            <a:chExt cx="3583937" cy="836055"/>
          </a:xfrm>
        </p:grpSpPr>
        <p:grpSp>
          <p:nvGrpSpPr>
            <p:cNvPr id="6" name="组合 5">
              <a:extLst>
                <a:ext uri="{FF2B5EF4-FFF2-40B4-BE49-F238E27FC236}">
                  <a16:creationId xmlns:a16="http://schemas.microsoft.com/office/drawing/2014/main" id="{6DE20050-3560-9388-EAC1-764DCF9C4ECF}"/>
                </a:ext>
              </a:extLst>
            </p:cNvPr>
            <p:cNvGrpSpPr/>
            <p:nvPr/>
          </p:nvGrpSpPr>
          <p:grpSpPr>
            <a:xfrm flipH="1">
              <a:off x="2370765" y="741851"/>
              <a:ext cx="102313" cy="67980"/>
              <a:chOff x="587624" y="540684"/>
              <a:chExt cx="1126405" cy="564136"/>
            </a:xfrm>
          </p:grpSpPr>
          <p:sp>
            <p:nvSpPr>
              <p:cNvPr id="17" name="矩形 16">
                <a:extLst>
                  <a:ext uri="{FF2B5EF4-FFF2-40B4-BE49-F238E27FC236}">
                    <a16:creationId xmlns:a16="http://schemas.microsoft.com/office/drawing/2014/main" id="{CD6ED944-56DD-E6F0-93EC-232ECA18E344}"/>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F887337D-406E-7EDF-0553-A9AC45E146BA}"/>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12091410-BBD5-EBDD-A00A-21D4A8622713}"/>
                </a:ext>
              </a:extLst>
            </p:cNvPr>
            <p:cNvGrpSpPr/>
            <p:nvPr/>
          </p:nvGrpSpPr>
          <p:grpSpPr>
            <a:xfrm flipH="1">
              <a:off x="3750337" y="668274"/>
              <a:ext cx="102311" cy="86321"/>
              <a:chOff x="269982" y="939754"/>
              <a:chExt cx="1126383" cy="716331"/>
            </a:xfrm>
          </p:grpSpPr>
          <p:sp>
            <p:nvSpPr>
              <p:cNvPr id="15" name="矩形 14">
                <a:extLst>
                  <a:ext uri="{FF2B5EF4-FFF2-40B4-BE49-F238E27FC236}">
                    <a16:creationId xmlns:a16="http://schemas.microsoft.com/office/drawing/2014/main" id="{68746A5F-D5A1-D884-99B4-D2CBEEEC8F13}"/>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E6BE959-88B9-B081-CBCB-1211C1F3C726}"/>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0CF239D0-7A94-1A49-B9C0-10619F5A55CA}"/>
                </a:ext>
              </a:extLst>
            </p:cNvPr>
            <p:cNvGrpSpPr/>
            <p:nvPr/>
          </p:nvGrpSpPr>
          <p:grpSpPr>
            <a:xfrm>
              <a:off x="632892" y="311198"/>
              <a:ext cx="3583937" cy="836055"/>
              <a:chOff x="1309909" y="1031387"/>
              <a:chExt cx="3583937" cy="836055"/>
            </a:xfrm>
          </p:grpSpPr>
          <p:sp>
            <p:nvSpPr>
              <p:cNvPr id="12" name="文本框 11">
                <a:extLst>
                  <a:ext uri="{FF2B5EF4-FFF2-40B4-BE49-F238E27FC236}">
                    <a16:creationId xmlns:a16="http://schemas.microsoft.com/office/drawing/2014/main" id="{8C43A854-F588-34E1-4788-A55C54B2F9C1}"/>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13" name="文本框 12">
                <a:extLst>
                  <a:ext uri="{FF2B5EF4-FFF2-40B4-BE49-F238E27FC236}">
                    <a16:creationId xmlns:a16="http://schemas.microsoft.com/office/drawing/2014/main" id="{A2058DF2-C8C3-6862-B31C-97AC3C7F4F98}"/>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14" name="文本框 13">
                <a:extLst>
                  <a:ext uri="{FF2B5EF4-FFF2-40B4-BE49-F238E27FC236}">
                    <a16:creationId xmlns:a16="http://schemas.microsoft.com/office/drawing/2014/main" id="{C99C95EE-C772-B77F-FB2F-6F5AD42B0669}"/>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9" name="组合 8">
              <a:extLst>
                <a:ext uri="{FF2B5EF4-FFF2-40B4-BE49-F238E27FC236}">
                  <a16:creationId xmlns:a16="http://schemas.microsoft.com/office/drawing/2014/main" id="{63B4E0B2-2805-685F-B2D1-F795A6852093}"/>
                </a:ext>
              </a:extLst>
            </p:cNvPr>
            <p:cNvGrpSpPr/>
            <p:nvPr/>
          </p:nvGrpSpPr>
          <p:grpSpPr>
            <a:xfrm>
              <a:off x="742970" y="848786"/>
              <a:ext cx="51238" cy="65262"/>
              <a:chOff x="269982" y="1046627"/>
              <a:chExt cx="1126383" cy="564049"/>
            </a:xfrm>
          </p:grpSpPr>
          <p:sp>
            <p:nvSpPr>
              <p:cNvPr id="10" name="矩形 9">
                <a:extLst>
                  <a:ext uri="{FF2B5EF4-FFF2-40B4-BE49-F238E27FC236}">
                    <a16:creationId xmlns:a16="http://schemas.microsoft.com/office/drawing/2014/main" id="{A4742B4E-74F6-0E35-D862-B7C1F29C9769}"/>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C202CDD6-86AB-3483-E5FD-5EFD8BCFF8B9}"/>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605605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剪去单角 29">
            <a:extLst>
              <a:ext uri="{FF2B5EF4-FFF2-40B4-BE49-F238E27FC236}">
                <a16:creationId xmlns:a16="http://schemas.microsoft.com/office/drawing/2014/main" id="{01E203D2-EB4E-1102-A72C-F26818BEF619}"/>
              </a:ext>
            </a:extLst>
          </p:cNvPr>
          <p:cNvSpPr/>
          <p:nvPr/>
        </p:nvSpPr>
        <p:spPr>
          <a:xfrm>
            <a:off x="695325" y="2033176"/>
            <a:ext cx="5035573" cy="1933832"/>
          </a:xfrm>
          <a:prstGeom prst="snip1Rect">
            <a:avLst/>
          </a:prstGeom>
          <a:blipFill dpi="0" rotWithShape="0">
            <a:blip r:embed="rId3">
              <a:duotone>
                <a:prstClr val="black"/>
                <a:schemeClr val="accent1">
                  <a:tint val="45000"/>
                  <a:satMod val="400000"/>
                </a:schemeClr>
              </a:duotone>
              <a:extLst>
                <a:ext uri="{BEBA8EAE-BF5A-486C-A8C5-ECC9F3942E4B}">
                  <a14:imgProps xmlns:a14="http://schemas.microsoft.com/office/drawing/2010/main">
                    <a14:imgLayer r:embed="rId4">
                      <a14:imgEffect>
                        <a14:artisticBlur/>
                      </a14:imgEffect>
                    </a14:imgLayer>
                  </a14:imgProps>
                </a:ext>
              </a:extLst>
            </a:blip>
            <a:srcRect/>
            <a:tile tx="0" ty="0" sx="100000" sy="100000" flip="none" algn="ctr"/>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a:extLst>
              <a:ext uri="{FF2B5EF4-FFF2-40B4-BE49-F238E27FC236}">
                <a16:creationId xmlns:a16="http://schemas.microsoft.com/office/drawing/2014/main" id="{2079FA81-4CC6-8F6A-16C4-79B6F3E0F1C8}"/>
              </a:ext>
            </a:extLst>
          </p:cNvPr>
          <p:cNvGrpSpPr/>
          <p:nvPr/>
        </p:nvGrpSpPr>
        <p:grpSpPr>
          <a:xfrm>
            <a:off x="3551508" y="3595876"/>
            <a:ext cx="2066200" cy="671932"/>
            <a:chOff x="8977297" y="2355418"/>
            <a:chExt cx="2192635" cy="757174"/>
          </a:xfrm>
        </p:grpSpPr>
        <p:grpSp>
          <p:nvGrpSpPr>
            <p:cNvPr id="36" name="组合 35">
              <a:extLst>
                <a:ext uri="{FF2B5EF4-FFF2-40B4-BE49-F238E27FC236}">
                  <a16:creationId xmlns:a16="http://schemas.microsoft.com/office/drawing/2014/main" id="{98AE90BE-6C75-784F-D969-4B4D2E2D5E92}"/>
                </a:ext>
              </a:extLst>
            </p:cNvPr>
            <p:cNvGrpSpPr/>
            <p:nvPr/>
          </p:nvGrpSpPr>
          <p:grpSpPr>
            <a:xfrm>
              <a:off x="9013725" y="2355418"/>
              <a:ext cx="2156207" cy="746116"/>
              <a:chOff x="-7268522" y="-89197"/>
              <a:chExt cx="2223661" cy="752638"/>
            </a:xfrm>
          </p:grpSpPr>
          <p:sp useBgFill="1">
            <p:nvSpPr>
              <p:cNvPr id="43" name="矩形: 剪去对角 42">
                <a:extLst>
                  <a:ext uri="{FF2B5EF4-FFF2-40B4-BE49-F238E27FC236}">
                    <a16:creationId xmlns:a16="http://schemas.microsoft.com/office/drawing/2014/main" id="{543B5A31-BDA8-D26F-C12B-7EA49F63EAE8}"/>
                  </a:ext>
                </a:extLst>
              </p:cNvPr>
              <p:cNvSpPr/>
              <p:nvPr/>
            </p:nvSpPr>
            <p:spPr>
              <a:xfrm>
                <a:off x="-7268522" y="-89197"/>
                <a:ext cx="2182938" cy="682752"/>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剪去对角 41">
                <a:extLst>
                  <a:ext uri="{FF2B5EF4-FFF2-40B4-BE49-F238E27FC236}">
                    <a16:creationId xmlns:a16="http://schemas.microsoft.com/office/drawing/2014/main" id="{52C8D31A-0A8E-0843-0700-21B50F72EFF3}"/>
                  </a:ext>
                </a:extLst>
              </p:cNvPr>
              <p:cNvSpPr/>
              <p:nvPr/>
            </p:nvSpPr>
            <p:spPr>
              <a:xfrm>
                <a:off x="-7241500" y="-19310"/>
                <a:ext cx="2196639" cy="682751"/>
              </a:xfrm>
              <a:prstGeom prst="snip2DiagRect">
                <a:avLst/>
              </a:prstGeom>
              <a:gradFill>
                <a:gsLst>
                  <a:gs pos="0">
                    <a:schemeClr val="accent1">
                      <a:alpha val="20000"/>
                    </a:schemeClr>
                  </a:gs>
                  <a:gs pos="80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7" name="文本框 36">
              <a:extLst>
                <a:ext uri="{FF2B5EF4-FFF2-40B4-BE49-F238E27FC236}">
                  <a16:creationId xmlns:a16="http://schemas.microsoft.com/office/drawing/2014/main" id="{96B3A7B9-F11E-C388-4235-C9C0F8CAA56D}"/>
                </a:ext>
              </a:extLst>
            </p:cNvPr>
            <p:cNvSpPr txBox="1"/>
            <p:nvPr/>
          </p:nvSpPr>
          <p:spPr>
            <a:xfrm>
              <a:off x="9135108" y="2554502"/>
              <a:ext cx="1502194" cy="450868"/>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38" name="组合 37">
              <a:extLst>
                <a:ext uri="{FF2B5EF4-FFF2-40B4-BE49-F238E27FC236}">
                  <a16:creationId xmlns:a16="http://schemas.microsoft.com/office/drawing/2014/main" id="{B2AAC16A-B0C1-0565-AA24-16A6B016BEAD}"/>
                </a:ext>
              </a:extLst>
            </p:cNvPr>
            <p:cNvGrpSpPr/>
            <p:nvPr/>
          </p:nvGrpSpPr>
          <p:grpSpPr>
            <a:xfrm>
              <a:off x="10690085" y="2653886"/>
              <a:ext cx="212057" cy="182807"/>
              <a:chOff x="3658903" y="4864792"/>
              <a:chExt cx="305388" cy="263265"/>
            </a:xfrm>
          </p:grpSpPr>
          <p:sp>
            <p:nvSpPr>
              <p:cNvPr id="40" name="六边形 39">
                <a:extLst>
                  <a:ext uri="{FF2B5EF4-FFF2-40B4-BE49-F238E27FC236}">
                    <a16:creationId xmlns:a16="http://schemas.microsoft.com/office/drawing/2014/main" id="{0A2CEE55-1A09-99C4-449A-F6DACA524E91}"/>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114">
                <a:extLst>
                  <a:ext uri="{FF2B5EF4-FFF2-40B4-BE49-F238E27FC236}">
                    <a16:creationId xmlns:a16="http://schemas.microsoft.com/office/drawing/2014/main" id="{1E72648C-F3A6-AEFE-157D-E58A977DE625}"/>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直角三角形 38">
              <a:extLst>
                <a:ext uri="{FF2B5EF4-FFF2-40B4-BE49-F238E27FC236}">
                  <a16:creationId xmlns:a16="http://schemas.microsoft.com/office/drawing/2014/main" id="{109BC932-9ECD-1AD4-F90F-921E1217DBFC}"/>
                </a:ext>
              </a:extLst>
            </p:cNvPr>
            <p:cNvSpPr/>
            <p:nvPr/>
          </p:nvSpPr>
          <p:spPr>
            <a:xfrm>
              <a:off x="8977297" y="2995546"/>
              <a:ext cx="117046" cy="11704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4" name="文本框 43">
            <a:extLst>
              <a:ext uri="{FF2B5EF4-FFF2-40B4-BE49-F238E27FC236}">
                <a16:creationId xmlns:a16="http://schemas.microsoft.com/office/drawing/2014/main" id="{DFDF1A19-B50C-DD86-FF72-9A5D74D1F092}"/>
              </a:ext>
            </a:extLst>
          </p:cNvPr>
          <p:cNvSpPr txBox="1"/>
          <p:nvPr/>
        </p:nvSpPr>
        <p:spPr>
          <a:xfrm>
            <a:off x="709278" y="3339502"/>
            <a:ext cx="1369286" cy="707886"/>
          </a:xfrm>
          <a:prstGeom prst="rect">
            <a:avLst/>
          </a:prstGeom>
          <a:noFill/>
        </p:spPr>
        <p:txBody>
          <a:bodyPr wrap="none" rtlCol="0">
            <a:spAutoFit/>
          </a:bodyPr>
          <a:lstStyle/>
          <a:p>
            <a:pPr algn="ctr"/>
            <a:r>
              <a:rPr lang="en-US" altLang="zh-CN" sz="4000" dirty="0">
                <a:solidFill>
                  <a:schemeClr val="bg1"/>
                </a:solidFill>
                <a:latin typeface="站酷酷黑" panose="02010600030101010101" pitchFamily="2" charset="-122"/>
                <a:ea typeface="站酷酷黑" panose="02010600030101010101" pitchFamily="2" charset="-122"/>
              </a:rPr>
              <a:t>99.2</a:t>
            </a:r>
            <a:endParaRPr lang="zh-CN" altLang="en-US" sz="4000" dirty="0">
              <a:solidFill>
                <a:schemeClr val="bg1"/>
              </a:solidFill>
              <a:latin typeface="站酷酷黑" panose="02010600030101010101" pitchFamily="2" charset="-122"/>
              <a:ea typeface="站酷酷黑" panose="02010600030101010101" pitchFamily="2" charset="-122"/>
            </a:endParaRPr>
          </a:p>
        </p:txBody>
      </p:sp>
      <p:sp>
        <p:nvSpPr>
          <p:cNvPr id="45" name="文本框 44">
            <a:extLst>
              <a:ext uri="{FF2B5EF4-FFF2-40B4-BE49-F238E27FC236}">
                <a16:creationId xmlns:a16="http://schemas.microsoft.com/office/drawing/2014/main" id="{AA98365D-C171-B391-9EC5-A944FA126A39}"/>
              </a:ext>
            </a:extLst>
          </p:cNvPr>
          <p:cNvSpPr txBox="1"/>
          <p:nvPr/>
        </p:nvSpPr>
        <p:spPr>
          <a:xfrm>
            <a:off x="1958244" y="3632463"/>
            <a:ext cx="1349185"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a:t>
            </a:r>
          </a:p>
        </p:txBody>
      </p:sp>
      <p:sp>
        <p:nvSpPr>
          <p:cNvPr id="49" name="文本框 48">
            <a:extLst>
              <a:ext uri="{FF2B5EF4-FFF2-40B4-BE49-F238E27FC236}">
                <a16:creationId xmlns:a16="http://schemas.microsoft.com/office/drawing/2014/main" id="{E4820AFC-BBF2-F834-F58D-015E9C5EC10E}"/>
              </a:ext>
            </a:extLst>
          </p:cNvPr>
          <p:cNvSpPr txBox="1"/>
          <p:nvPr/>
        </p:nvSpPr>
        <p:spPr>
          <a:xfrm>
            <a:off x="632892" y="5216580"/>
            <a:ext cx="5356368" cy="552395"/>
          </a:xfrm>
          <a:prstGeom prst="rect">
            <a:avLst/>
          </a:prstGeom>
          <a:noFill/>
        </p:spPr>
        <p:txBody>
          <a:bodyPr wrap="square" rtlCol="0">
            <a:spAutoFit/>
          </a:bodyPr>
          <a:lstStyle/>
          <a:p>
            <a:pPr>
              <a:lnSpc>
                <a:spcPct val="130000"/>
              </a:lnSpc>
            </a:pPr>
            <a:r>
              <a:rPr lang="zh-CN" altLang="en-US" sz="1200" dirty="0">
                <a:solidFill>
                  <a:schemeClr val="bg1"/>
                </a:solidFill>
                <a:latin typeface="+mn-ea"/>
              </a:rPr>
              <a:t>请输入文字内容请输入文字内容请输入文字内容请输入文字内容请输入文字内容请请输入文字内容请输入文字内容请输入文字内容请</a:t>
            </a:r>
          </a:p>
        </p:txBody>
      </p:sp>
      <p:sp>
        <p:nvSpPr>
          <p:cNvPr id="50" name="矩形: 剪去单角 49">
            <a:extLst>
              <a:ext uri="{FF2B5EF4-FFF2-40B4-BE49-F238E27FC236}">
                <a16:creationId xmlns:a16="http://schemas.microsoft.com/office/drawing/2014/main" id="{945390EB-EEEC-B23F-C490-0B20637A429A}"/>
              </a:ext>
            </a:extLst>
          </p:cNvPr>
          <p:cNvSpPr/>
          <p:nvPr/>
        </p:nvSpPr>
        <p:spPr>
          <a:xfrm>
            <a:off x="6461103" y="2018574"/>
            <a:ext cx="5036400" cy="1933832"/>
          </a:xfrm>
          <a:prstGeom prst="snip1Rect">
            <a:avLst/>
          </a:prstGeom>
          <a:blipFill dpi="0" rotWithShape="0">
            <a:blip r:embed="rId5">
              <a:duotone>
                <a:prstClr val="black"/>
                <a:schemeClr val="accent2">
                  <a:tint val="45000"/>
                  <a:satMod val="400000"/>
                </a:schemeClr>
              </a:duotone>
            </a:blip>
            <a:srcRect/>
            <a:tile tx="0" ty="0" sx="100000" sy="100000" flip="none" algn="ctr"/>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4B601"/>
                </a:solidFill>
              </a:ln>
              <a:solidFill>
                <a:srgbClr val="F4B601"/>
              </a:solidFill>
            </a:endParaRPr>
          </a:p>
        </p:txBody>
      </p:sp>
      <p:sp useBgFill="1">
        <p:nvSpPr>
          <p:cNvPr id="72" name="矩形: 剪去对角 71">
            <a:extLst>
              <a:ext uri="{FF2B5EF4-FFF2-40B4-BE49-F238E27FC236}">
                <a16:creationId xmlns:a16="http://schemas.microsoft.com/office/drawing/2014/main" id="{B7048432-CC36-BEC2-ACC0-FD4D1DCAF83A}"/>
              </a:ext>
            </a:extLst>
          </p:cNvPr>
          <p:cNvSpPr/>
          <p:nvPr/>
        </p:nvSpPr>
        <p:spPr>
          <a:xfrm>
            <a:off x="9330367" y="3541428"/>
            <a:ext cx="1994661" cy="600638"/>
          </a:xfrm>
          <a:prstGeom prst="snip2DiagRect">
            <a:avLst/>
          </a:prstGeom>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剪去对角 50">
            <a:extLst>
              <a:ext uri="{FF2B5EF4-FFF2-40B4-BE49-F238E27FC236}">
                <a16:creationId xmlns:a16="http://schemas.microsoft.com/office/drawing/2014/main" id="{19879D15-32F3-09ED-5AD1-02F9D236EEBD}"/>
              </a:ext>
            </a:extLst>
          </p:cNvPr>
          <p:cNvSpPr/>
          <p:nvPr/>
        </p:nvSpPr>
        <p:spPr>
          <a:xfrm>
            <a:off x="9392268" y="3611030"/>
            <a:ext cx="2007181" cy="600638"/>
          </a:xfrm>
          <a:prstGeom prst="snip2DiagRect">
            <a:avLst/>
          </a:prstGeom>
          <a:gradFill>
            <a:gsLst>
              <a:gs pos="0">
                <a:schemeClr val="accent2">
                  <a:alpha val="20000"/>
                </a:schemeClr>
              </a:gs>
              <a:gs pos="73000">
                <a:schemeClr val="accent2">
                  <a:alpha val="40000"/>
                </a:schemeClr>
              </a:gs>
            </a:gsLst>
            <a:lin ang="5400000" scaled="0"/>
          </a:gra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a:extLst>
              <a:ext uri="{FF2B5EF4-FFF2-40B4-BE49-F238E27FC236}">
                <a16:creationId xmlns:a16="http://schemas.microsoft.com/office/drawing/2014/main" id="{EAF3C838-A0C7-7536-4268-A3DC12A4A8E5}"/>
              </a:ext>
            </a:extLst>
          </p:cNvPr>
          <p:cNvSpPr txBox="1"/>
          <p:nvPr/>
        </p:nvSpPr>
        <p:spPr>
          <a:xfrm>
            <a:off x="9444749" y="3718100"/>
            <a:ext cx="1415572" cy="400109"/>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67" name="组合 66">
            <a:extLst>
              <a:ext uri="{FF2B5EF4-FFF2-40B4-BE49-F238E27FC236}">
                <a16:creationId xmlns:a16="http://schemas.microsoft.com/office/drawing/2014/main" id="{3027958B-B505-644B-D579-F1F7D2F29369}"/>
              </a:ext>
            </a:extLst>
          </p:cNvPr>
          <p:cNvGrpSpPr/>
          <p:nvPr/>
        </p:nvGrpSpPr>
        <p:grpSpPr>
          <a:xfrm>
            <a:off x="10910061" y="3806295"/>
            <a:ext cx="199829" cy="162227"/>
            <a:chOff x="3658903" y="4864792"/>
            <a:chExt cx="305388" cy="263265"/>
          </a:xfrm>
        </p:grpSpPr>
        <p:sp>
          <p:nvSpPr>
            <p:cNvPr id="69" name="六边形 68">
              <a:extLst>
                <a:ext uri="{FF2B5EF4-FFF2-40B4-BE49-F238E27FC236}">
                  <a16:creationId xmlns:a16="http://schemas.microsoft.com/office/drawing/2014/main" id="{F65DA2D4-637F-1921-73B2-5FA3F129012D}"/>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直角三角形 114">
              <a:extLst>
                <a:ext uri="{FF2B5EF4-FFF2-40B4-BE49-F238E27FC236}">
                  <a16:creationId xmlns:a16="http://schemas.microsoft.com/office/drawing/2014/main" id="{1097D034-4710-BB08-CFA2-C37DCA1CD3A2}"/>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直角三角形 67">
            <a:extLst>
              <a:ext uri="{FF2B5EF4-FFF2-40B4-BE49-F238E27FC236}">
                <a16:creationId xmlns:a16="http://schemas.microsoft.com/office/drawing/2014/main" id="{EFDA0568-8949-F502-40B4-552B71CC5B24}"/>
              </a:ext>
            </a:extLst>
          </p:cNvPr>
          <p:cNvSpPr/>
          <p:nvPr/>
        </p:nvSpPr>
        <p:spPr>
          <a:xfrm>
            <a:off x="9281971" y="4124732"/>
            <a:ext cx="110297" cy="10386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F164D8F8-A211-2791-FA04-18DD78CC390D}"/>
              </a:ext>
            </a:extLst>
          </p:cNvPr>
          <p:cNvSpPr txBox="1"/>
          <p:nvPr/>
        </p:nvSpPr>
        <p:spPr>
          <a:xfrm>
            <a:off x="6624125" y="3287567"/>
            <a:ext cx="1369286" cy="707886"/>
          </a:xfrm>
          <a:prstGeom prst="rect">
            <a:avLst/>
          </a:prstGeom>
          <a:noFill/>
        </p:spPr>
        <p:txBody>
          <a:bodyPr wrap="none" rtlCol="0">
            <a:spAutoFit/>
          </a:bodyPr>
          <a:lstStyle/>
          <a:p>
            <a:pPr algn="ctr"/>
            <a:r>
              <a:rPr lang="en-US" altLang="zh-CN" sz="4000" dirty="0">
                <a:solidFill>
                  <a:schemeClr val="bg1"/>
                </a:solidFill>
                <a:latin typeface="站酷酷黑" panose="02010600030101010101" pitchFamily="2" charset="-122"/>
                <a:ea typeface="站酷酷黑" panose="02010600030101010101" pitchFamily="2" charset="-122"/>
              </a:rPr>
              <a:t>99.2</a:t>
            </a:r>
            <a:endParaRPr lang="zh-CN" altLang="en-US" sz="4000" dirty="0">
              <a:solidFill>
                <a:schemeClr val="bg1"/>
              </a:solidFill>
              <a:latin typeface="站酷酷黑" panose="02010600030101010101" pitchFamily="2" charset="-122"/>
              <a:ea typeface="站酷酷黑" panose="02010600030101010101" pitchFamily="2" charset="-122"/>
            </a:endParaRPr>
          </a:p>
        </p:txBody>
      </p:sp>
      <p:sp>
        <p:nvSpPr>
          <p:cNvPr id="74" name="文本框 73">
            <a:extLst>
              <a:ext uri="{FF2B5EF4-FFF2-40B4-BE49-F238E27FC236}">
                <a16:creationId xmlns:a16="http://schemas.microsoft.com/office/drawing/2014/main" id="{7635F8E6-1DBF-8B70-069A-29CF2EEF00F3}"/>
              </a:ext>
            </a:extLst>
          </p:cNvPr>
          <p:cNvSpPr txBox="1"/>
          <p:nvPr/>
        </p:nvSpPr>
        <p:spPr>
          <a:xfrm>
            <a:off x="7873091" y="3580528"/>
            <a:ext cx="1349185"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a:t>
            </a:r>
          </a:p>
        </p:txBody>
      </p:sp>
      <p:sp>
        <p:nvSpPr>
          <p:cNvPr id="75" name="文本框 74">
            <a:extLst>
              <a:ext uri="{FF2B5EF4-FFF2-40B4-BE49-F238E27FC236}">
                <a16:creationId xmlns:a16="http://schemas.microsoft.com/office/drawing/2014/main" id="{F475B630-221A-0EE1-35B1-3FF92ADE8240}"/>
              </a:ext>
            </a:extLst>
          </p:cNvPr>
          <p:cNvSpPr txBox="1"/>
          <p:nvPr/>
        </p:nvSpPr>
        <p:spPr>
          <a:xfrm>
            <a:off x="6508903" y="4213199"/>
            <a:ext cx="1980030" cy="1446550"/>
          </a:xfrm>
          <a:prstGeom prst="rect">
            <a:avLst/>
          </a:prstGeom>
          <a:noFill/>
        </p:spPr>
        <p:txBody>
          <a:bodyPr wrap="none" rtlCol="0">
            <a:spAutoFit/>
          </a:bodyPr>
          <a:lstStyle/>
          <a:p>
            <a:pPr algn="ctr"/>
            <a:r>
              <a:rPr lang="en-US" altLang="zh-CN" sz="8800" dirty="0">
                <a:solidFill>
                  <a:schemeClr val="bg1"/>
                </a:solidFill>
                <a:latin typeface="站酷酷黑" panose="02010600030101010101" pitchFamily="2" charset="-122"/>
                <a:ea typeface="站酷酷黑" panose="02010600030101010101" pitchFamily="2" charset="-122"/>
              </a:rPr>
              <a:t>175</a:t>
            </a:r>
            <a:endParaRPr lang="zh-CN" altLang="en-US" sz="8800" dirty="0">
              <a:solidFill>
                <a:schemeClr val="bg1"/>
              </a:solidFill>
              <a:latin typeface="站酷酷黑" panose="02010600030101010101" pitchFamily="2" charset="-122"/>
              <a:ea typeface="站酷酷黑" panose="02010600030101010101" pitchFamily="2" charset="-122"/>
            </a:endParaRPr>
          </a:p>
        </p:txBody>
      </p:sp>
      <p:sp>
        <p:nvSpPr>
          <p:cNvPr id="76" name="文本框 75">
            <a:extLst>
              <a:ext uri="{FF2B5EF4-FFF2-40B4-BE49-F238E27FC236}">
                <a16:creationId xmlns:a16="http://schemas.microsoft.com/office/drawing/2014/main" id="{834BBE40-E3BB-38AC-1425-DD071A6E0F63}"/>
              </a:ext>
            </a:extLst>
          </p:cNvPr>
          <p:cNvSpPr txBox="1"/>
          <p:nvPr/>
        </p:nvSpPr>
        <p:spPr>
          <a:xfrm>
            <a:off x="6516076" y="5486960"/>
            <a:ext cx="2057124" cy="312330"/>
          </a:xfrm>
          <a:prstGeom prst="rect">
            <a:avLst/>
          </a:prstGeom>
          <a:noFill/>
        </p:spPr>
        <p:txBody>
          <a:bodyPr wrap="square" rtlCol="0">
            <a:spAutoFit/>
          </a:bodyPr>
          <a:lstStyle/>
          <a:p>
            <a:pPr>
              <a:lnSpc>
                <a:spcPct val="130000"/>
              </a:lnSpc>
            </a:pPr>
            <a:r>
              <a:rPr lang="zh-CN" altLang="en-US" sz="1200" dirty="0">
                <a:solidFill>
                  <a:schemeClr val="bg1"/>
                </a:solidFill>
                <a:latin typeface="+mn-ea"/>
              </a:rPr>
              <a:t>请输入文字内容请输入文字</a:t>
            </a:r>
          </a:p>
        </p:txBody>
      </p:sp>
      <p:grpSp>
        <p:nvGrpSpPr>
          <p:cNvPr id="77" name="组合 76">
            <a:extLst>
              <a:ext uri="{FF2B5EF4-FFF2-40B4-BE49-F238E27FC236}">
                <a16:creationId xmlns:a16="http://schemas.microsoft.com/office/drawing/2014/main" id="{A11091E5-2F8D-6ECA-BCA2-9946BBC715E4}"/>
              </a:ext>
            </a:extLst>
          </p:cNvPr>
          <p:cNvGrpSpPr/>
          <p:nvPr/>
        </p:nvGrpSpPr>
        <p:grpSpPr>
          <a:xfrm>
            <a:off x="621090" y="1429549"/>
            <a:ext cx="1749675" cy="565087"/>
            <a:chOff x="1041471" y="1843911"/>
            <a:chExt cx="1749675" cy="565087"/>
          </a:xfrm>
        </p:grpSpPr>
        <p:sp>
          <p:nvSpPr>
            <p:cNvPr id="78" name="文本框 77">
              <a:extLst>
                <a:ext uri="{FF2B5EF4-FFF2-40B4-BE49-F238E27FC236}">
                  <a16:creationId xmlns:a16="http://schemas.microsoft.com/office/drawing/2014/main" id="{A7CB9A11-0393-E0AF-3FF4-CD60F25DD98A}"/>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79" name="文本框 78">
              <a:extLst>
                <a:ext uri="{FF2B5EF4-FFF2-40B4-BE49-F238E27FC236}">
                  <a16:creationId xmlns:a16="http://schemas.microsoft.com/office/drawing/2014/main" id="{F1623A57-3D66-5191-A5DD-628BD450E646}"/>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nvGrpSpPr>
          <p:cNvPr id="80" name="组合 79">
            <a:extLst>
              <a:ext uri="{FF2B5EF4-FFF2-40B4-BE49-F238E27FC236}">
                <a16:creationId xmlns:a16="http://schemas.microsoft.com/office/drawing/2014/main" id="{FCA057D9-4ED0-2C60-5890-640A1B0BB89B}"/>
              </a:ext>
            </a:extLst>
          </p:cNvPr>
          <p:cNvGrpSpPr/>
          <p:nvPr/>
        </p:nvGrpSpPr>
        <p:grpSpPr>
          <a:xfrm>
            <a:off x="6397358" y="1429549"/>
            <a:ext cx="1749675" cy="565087"/>
            <a:chOff x="1041471" y="1843911"/>
            <a:chExt cx="1749675" cy="565087"/>
          </a:xfrm>
        </p:grpSpPr>
        <p:sp>
          <p:nvSpPr>
            <p:cNvPr id="81" name="文本框 80">
              <a:extLst>
                <a:ext uri="{FF2B5EF4-FFF2-40B4-BE49-F238E27FC236}">
                  <a16:creationId xmlns:a16="http://schemas.microsoft.com/office/drawing/2014/main" id="{53BBF689-1AB5-7C2F-BD34-EC738F8BCD93}"/>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82" name="文本框 81">
              <a:extLst>
                <a:ext uri="{FF2B5EF4-FFF2-40B4-BE49-F238E27FC236}">
                  <a16:creationId xmlns:a16="http://schemas.microsoft.com/office/drawing/2014/main" id="{3408DD6B-FBA5-E0C1-A395-BEC550900075}"/>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nvGrpSpPr>
          <p:cNvPr id="83" name="组合 82">
            <a:extLst>
              <a:ext uri="{FF2B5EF4-FFF2-40B4-BE49-F238E27FC236}">
                <a16:creationId xmlns:a16="http://schemas.microsoft.com/office/drawing/2014/main" id="{CC28ACE6-2936-2F05-F8E8-EB4A8D92802E}"/>
              </a:ext>
            </a:extLst>
          </p:cNvPr>
          <p:cNvGrpSpPr/>
          <p:nvPr/>
        </p:nvGrpSpPr>
        <p:grpSpPr>
          <a:xfrm>
            <a:off x="621090" y="4590533"/>
            <a:ext cx="1749675" cy="565087"/>
            <a:chOff x="1041471" y="1843911"/>
            <a:chExt cx="1749675" cy="565087"/>
          </a:xfrm>
        </p:grpSpPr>
        <p:sp>
          <p:nvSpPr>
            <p:cNvPr id="84" name="文本框 83">
              <a:extLst>
                <a:ext uri="{FF2B5EF4-FFF2-40B4-BE49-F238E27FC236}">
                  <a16:creationId xmlns:a16="http://schemas.microsoft.com/office/drawing/2014/main" id="{13EDB546-5528-5D23-D8AB-36E730D6E45D}"/>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85" name="文本框 84">
              <a:extLst>
                <a:ext uri="{FF2B5EF4-FFF2-40B4-BE49-F238E27FC236}">
                  <a16:creationId xmlns:a16="http://schemas.microsoft.com/office/drawing/2014/main" id="{5D8820D5-06E1-6CD4-8375-132325008CC5}"/>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nvGrpSpPr>
          <p:cNvPr id="91" name="组合 90">
            <a:extLst>
              <a:ext uri="{FF2B5EF4-FFF2-40B4-BE49-F238E27FC236}">
                <a16:creationId xmlns:a16="http://schemas.microsoft.com/office/drawing/2014/main" id="{50731907-B86D-E8A8-E472-1C25F622C12F}"/>
              </a:ext>
            </a:extLst>
          </p:cNvPr>
          <p:cNvGrpSpPr/>
          <p:nvPr/>
        </p:nvGrpSpPr>
        <p:grpSpPr>
          <a:xfrm>
            <a:off x="8715737" y="4944263"/>
            <a:ext cx="2723030" cy="764854"/>
            <a:chOff x="8933239" y="4787692"/>
            <a:chExt cx="2392526" cy="764854"/>
          </a:xfrm>
        </p:grpSpPr>
        <p:grpSp>
          <p:nvGrpSpPr>
            <p:cNvPr id="90" name="组合 89">
              <a:extLst>
                <a:ext uri="{FF2B5EF4-FFF2-40B4-BE49-F238E27FC236}">
                  <a16:creationId xmlns:a16="http://schemas.microsoft.com/office/drawing/2014/main" id="{D48F1882-D065-CBD3-CDC8-0E38540706F5}"/>
                </a:ext>
              </a:extLst>
            </p:cNvPr>
            <p:cNvGrpSpPr/>
            <p:nvPr/>
          </p:nvGrpSpPr>
          <p:grpSpPr>
            <a:xfrm>
              <a:off x="8933239" y="4787692"/>
              <a:ext cx="2392526" cy="764854"/>
              <a:chOff x="3757971" y="4338080"/>
              <a:chExt cx="2101858" cy="671932"/>
            </a:xfrm>
          </p:grpSpPr>
          <p:sp useBgFill="1">
            <p:nvSpPr>
              <p:cNvPr id="86" name="矩形: 剪去对角 85">
                <a:extLst>
                  <a:ext uri="{FF2B5EF4-FFF2-40B4-BE49-F238E27FC236}">
                    <a16:creationId xmlns:a16="http://schemas.microsoft.com/office/drawing/2014/main" id="{4004532C-8418-6B05-22C5-F54531A610C3}"/>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剪去对角 86">
                <a:extLst>
                  <a:ext uri="{FF2B5EF4-FFF2-40B4-BE49-F238E27FC236}">
                    <a16:creationId xmlns:a16="http://schemas.microsoft.com/office/drawing/2014/main" id="{CAF24D17-5725-8042-C686-2533E2FBBDCA}"/>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直角三角形 87">
                <a:extLst>
                  <a:ext uri="{FF2B5EF4-FFF2-40B4-BE49-F238E27FC236}">
                    <a16:creationId xmlns:a16="http://schemas.microsoft.com/office/drawing/2014/main" id="{10FF364F-DCCE-2CBE-FC35-5C43DA1CFFB7}"/>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9" name="文本框 88">
              <a:extLst>
                <a:ext uri="{FF2B5EF4-FFF2-40B4-BE49-F238E27FC236}">
                  <a16:creationId xmlns:a16="http://schemas.microsoft.com/office/drawing/2014/main" id="{44B83DFB-0A1F-3F28-D5A1-20FD95997271}"/>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31" name="组合 30">
            <a:extLst>
              <a:ext uri="{FF2B5EF4-FFF2-40B4-BE49-F238E27FC236}">
                <a16:creationId xmlns:a16="http://schemas.microsoft.com/office/drawing/2014/main" id="{4137AC2E-C5AC-3FE9-849C-F3BEE32F18F4}"/>
              </a:ext>
            </a:extLst>
          </p:cNvPr>
          <p:cNvGrpSpPr/>
          <p:nvPr/>
        </p:nvGrpSpPr>
        <p:grpSpPr>
          <a:xfrm>
            <a:off x="632892" y="311198"/>
            <a:ext cx="3583937" cy="836055"/>
            <a:chOff x="632892" y="311198"/>
            <a:chExt cx="3583937" cy="836055"/>
          </a:xfrm>
        </p:grpSpPr>
        <p:grpSp>
          <p:nvGrpSpPr>
            <p:cNvPr id="32" name="组合 31">
              <a:extLst>
                <a:ext uri="{FF2B5EF4-FFF2-40B4-BE49-F238E27FC236}">
                  <a16:creationId xmlns:a16="http://schemas.microsoft.com/office/drawing/2014/main" id="{0E139FDD-4376-1772-D05B-09AE09708A3A}"/>
                </a:ext>
              </a:extLst>
            </p:cNvPr>
            <p:cNvGrpSpPr/>
            <p:nvPr/>
          </p:nvGrpSpPr>
          <p:grpSpPr>
            <a:xfrm flipH="1">
              <a:off x="2370765" y="741851"/>
              <a:ext cx="102313" cy="67980"/>
              <a:chOff x="587624" y="540684"/>
              <a:chExt cx="1126405" cy="564136"/>
            </a:xfrm>
          </p:grpSpPr>
          <p:sp>
            <p:nvSpPr>
              <p:cNvPr id="57" name="矩形 56">
                <a:extLst>
                  <a:ext uri="{FF2B5EF4-FFF2-40B4-BE49-F238E27FC236}">
                    <a16:creationId xmlns:a16="http://schemas.microsoft.com/office/drawing/2014/main" id="{E9C16B81-B835-D318-B3F4-7950D106DE82}"/>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E930B4AE-8E8F-39E6-2023-3C778226F33C}"/>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2669DB15-4204-24F1-7954-6136DA956279}"/>
                </a:ext>
              </a:extLst>
            </p:cNvPr>
            <p:cNvGrpSpPr/>
            <p:nvPr/>
          </p:nvGrpSpPr>
          <p:grpSpPr>
            <a:xfrm flipH="1">
              <a:off x="3750337" y="668274"/>
              <a:ext cx="102311" cy="86321"/>
              <a:chOff x="269982" y="939754"/>
              <a:chExt cx="1126383" cy="716331"/>
            </a:xfrm>
          </p:grpSpPr>
          <p:sp>
            <p:nvSpPr>
              <p:cNvPr id="55" name="矩形 54">
                <a:extLst>
                  <a:ext uri="{FF2B5EF4-FFF2-40B4-BE49-F238E27FC236}">
                    <a16:creationId xmlns:a16="http://schemas.microsoft.com/office/drawing/2014/main" id="{9C63146D-E558-7680-A924-44F5B84708EF}"/>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3167F789-E6A4-4B79-3FE5-7CB73B504895}"/>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89AAF95D-7141-5B7B-A8DC-1A342B090D48}"/>
                </a:ext>
              </a:extLst>
            </p:cNvPr>
            <p:cNvGrpSpPr/>
            <p:nvPr/>
          </p:nvGrpSpPr>
          <p:grpSpPr>
            <a:xfrm>
              <a:off x="632892" y="311198"/>
              <a:ext cx="3583937" cy="836055"/>
              <a:chOff x="1309909" y="1031387"/>
              <a:chExt cx="3583937" cy="836055"/>
            </a:xfrm>
          </p:grpSpPr>
          <p:sp>
            <p:nvSpPr>
              <p:cNvPr id="52" name="文本框 51">
                <a:extLst>
                  <a:ext uri="{FF2B5EF4-FFF2-40B4-BE49-F238E27FC236}">
                    <a16:creationId xmlns:a16="http://schemas.microsoft.com/office/drawing/2014/main" id="{4140E901-D667-A60A-C2A9-B7F97A44C4D8}"/>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53" name="文本框 52">
                <a:extLst>
                  <a:ext uri="{FF2B5EF4-FFF2-40B4-BE49-F238E27FC236}">
                    <a16:creationId xmlns:a16="http://schemas.microsoft.com/office/drawing/2014/main" id="{943DA87E-674A-6963-98B1-7583E97F9D84}"/>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54" name="文本框 53">
                <a:extLst>
                  <a:ext uri="{FF2B5EF4-FFF2-40B4-BE49-F238E27FC236}">
                    <a16:creationId xmlns:a16="http://schemas.microsoft.com/office/drawing/2014/main" id="{0E80ABA4-9DDC-6D02-34CB-34885B3FBAC9}"/>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46" name="组合 45">
              <a:extLst>
                <a:ext uri="{FF2B5EF4-FFF2-40B4-BE49-F238E27FC236}">
                  <a16:creationId xmlns:a16="http://schemas.microsoft.com/office/drawing/2014/main" id="{36E3F112-4702-7491-9102-5EB37609463D}"/>
                </a:ext>
              </a:extLst>
            </p:cNvPr>
            <p:cNvGrpSpPr/>
            <p:nvPr/>
          </p:nvGrpSpPr>
          <p:grpSpPr>
            <a:xfrm>
              <a:off x="742970" y="848786"/>
              <a:ext cx="51238" cy="65262"/>
              <a:chOff x="269982" y="1046627"/>
              <a:chExt cx="1126383" cy="564049"/>
            </a:xfrm>
          </p:grpSpPr>
          <p:sp>
            <p:nvSpPr>
              <p:cNvPr id="47" name="矩形 46">
                <a:extLst>
                  <a:ext uri="{FF2B5EF4-FFF2-40B4-BE49-F238E27FC236}">
                    <a16:creationId xmlns:a16="http://schemas.microsoft.com/office/drawing/2014/main" id="{6B279440-2610-46D6-E7D5-62816A6CCC3A}"/>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572AEDD1-EF1A-6EAC-A98D-E2AF4EC96D6D}"/>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203020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人物" descr="男人戴着帽子&#10;&#10;描述已自动生成">
            <a:extLst>
              <a:ext uri="{FF2B5EF4-FFF2-40B4-BE49-F238E27FC236}">
                <a16:creationId xmlns:a16="http://schemas.microsoft.com/office/drawing/2014/main" id="{5CE57431-132D-9C95-5EF9-E55D617716BB}"/>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l="22162" r="14540"/>
          <a:stretch/>
        </p:blipFill>
        <p:spPr>
          <a:xfrm>
            <a:off x="2516862" y="2149935"/>
            <a:ext cx="1578972" cy="1578972"/>
          </a:xfrm>
          <a:prstGeom prst="ellipse">
            <a:avLst/>
          </a:prstGeom>
          <a:effectLst>
            <a:outerShdw blurRad="63500" sx="102000" sy="102000" algn="ctr" rotWithShape="0">
              <a:srgbClr val="002060">
                <a:alpha val="40000"/>
              </a:srgbClr>
            </a:outerShdw>
          </a:effectLst>
        </p:spPr>
      </p:pic>
      <p:sp>
        <p:nvSpPr>
          <p:cNvPr id="30" name="矩形: 剪去左右顶角 29">
            <a:extLst>
              <a:ext uri="{FF2B5EF4-FFF2-40B4-BE49-F238E27FC236}">
                <a16:creationId xmlns:a16="http://schemas.microsoft.com/office/drawing/2014/main" id="{7926A3AB-E391-8C5D-AC28-1FE92CBC2ABB}"/>
              </a:ext>
            </a:extLst>
          </p:cNvPr>
          <p:cNvSpPr>
            <a:spLocks/>
          </p:cNvSpPr>
          <p:nvPr/>
        </p:nvSpPr>
        <p:spPr>
          <a:xfrm rot="16200000">
            <a:off x="6658779" y="1074563"/>
            <a:ext cx="4512021" cy="5163772"/>
          </a:xfrm>
          <a:prstGeom prst="snip2SameRect">
            <a:avLst>
              <a:gd name="adj1" fmla="val 6353"/>
              <a:gd name="adj2" fmla="val 5640"/>
            </a:avLst>
          </a:prstGeom>
          <a:gradFill flip="none" rotWithShape="1">
            <a:gsLst>
              <a:gs pos="0">
                <a:schemeClr val="accent1">
                  <a:alpha val="0"/>
                </a:schemeClr>
              </a:gs>
              <a:gs pos="100000">
                <a:schemeClr val="accent1">
                  <a:alpha val="20000"/>
                </a:schemeClr>
              </a:gs>
            </a:gsLst>
            <a:lin ang="7800000" scaled="0"/>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剪去单角 54">
            <a:extLst>
              <a:ext uri="{FF2B5EF4-FFF2-40B4-BE49-F238E27FC236}">
                <a16:creationId xmlns:a16="http://schemas.microsoft.com/office/drawing/2014/main" id="{4BD4E14D-B4B9-157A-43BC-CF8322A02EBA}"/>
              </a:ext>
            </a:extLst>
          </p:cNvPr>
          <p:cNvSpPr/>
          <p:nvPr/>
        </p:nvSpPr>
        <p:spPr>
          <a:xfrm>
            <a:off x="737441" y="4502481"/>
            <a:ext cx="4913034" cy="1264109"/>
          </a:xfrm>
          <a:prstGeom prst="snip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6" name="图表 55">
            <a:extLst>
              <a:ext uri="{FF2B5EF4-FFF2-40B4-BE49-F238E27FC236}">
                <a16:creationId xmlns:a16="http://schemas.microsoft.com/office/drawing/2014/main" id="{EC7F5E8E-AC84-6357-B9BB-6192847BC254}"/>
              </a:ext>
            </a:extLst>
          </p:cNvPr>
          <p:cNvGraphicFramePr/>
          <p:nvPr>
            <p:extLst>
              <p:ext uri="{D42A27DB-BD31-4B8C-83A1-F6EECF244321}">
                <p14:modId xmlns:p14="http://schemas.microsoft.com/office/powerpoint/2010/main" val="4186720593"/>
              </p:ext>
            </p:extLst>
          </p:nvPr>
        </p:nvGraphicFramePr>
        <p:xfrm>
          <a:off x="580323" y="1538189"/>
          <a:ext cx="5449064" cy="2942840"/>
        </p:xfrm>
        <a:graphic>
          <a:graphicData uri="http://schemas.openxmlformats.org/drawingml/2006/chart">
            <c:chart xmlns:c="http://schemas.openxmlformats.org/drawingml/2006/chart" xmlns:r="http://schemas.openxmlformats.org/officeDocument/2006/relationships" r:id="rId4"/>
          </a:graphicData>
        </a:graphic>
      </p:graphicFrame>
      <p:grpSp>
        <p:nvGrpSpPr>
          <p:cNvPr id="74" name="组合 73">
            <a:extLst>
              <a:ext uri="{FF2B5EF4-FFF2-40B4-BE49-F238E27FC236}">
                <a16:creationId xmlns:a16="http://schemas.microsoft.com/office/drawing/2014/main" id="{090F9B76-3E57-7613-2EBB-B1464E0E4A64}"/>
              </a:ext>
            </a:extLst>
          </p:cNvPr>
          <p:cNvGrpSpPr/>
          <p:nvPr/>
        </p:nvGrpSpPr>
        <p:grpSpPr>
          <a:xfrm>
            <a:off x="6524663" y="4464850"/>
            <a:ext cx="4709165" cy="1186322"/>
            <a:chOff x="6478943" y="4449610"/>
            <a:chExt cx="4709165" cy="1186322"/>
          </a:xfrm>
        </p:grpSpPr>
        <p:grpSp>
          <p:nvGrpSpPr>
            <p:cNvPr id="47" name="组合 46">
              <a:extLst>
                <a:ext uri="{FF2B5EF4-FFF2-40B4-BE49-F238E27FC236}">
                  <a16:creationId xmlns:a16="http://schemas.microsoft.com/office/drawing/2014/main" id="{69E874C8-78F6-D46A-1F67-557CC99A5FF9}"/>
                </a:ext>
              </a:extLst>
            </p:cNvPr>
            <p:cNvGrpSpPr/>
            <p:nvPr/>
          </p:nvGrpSpPr>
          <p:grpSpPr>
            <a:xfrm>
              <a:off x="6478943" y="4449610"/>
              <a:ext cx="4709165" cy="1186322"/>
              <a:chOff x="540300" y="562477"/>
              <a:chExt cx="11141795" cy="5665262"/>
            </a:xfrm>
          </p:grpSpPr>
          <p:sp>
            <p:nvSpPr>
              <p:cNvPr id="48" name="矩形: 剪去对角 47">
                <a:extLst>
                  <a:ext uri="{FF2B5EF4-FFF2-40B4-BE49-F238E27FC236}">
                    <a16:creationId xmlns:a16="http://schemas.microsoft.com/office/drawing/2014/main" id="{0385D58E-A03F-020C-9745-52C056E575EB}"/>
                  </a:ext>
                </a:extLst>
              </p:cNvPr>
              <p:cNvSpPr/>
              <p:nvPr/>
            </p:nvSpPr>
            <p:spPr>
              <a:xfrm flipV="1">
                <a:off x="667382" y="819444"/>
                <a:ext cx="11014713" cy="5408295"/>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梯形 48">
                <a:extLst>
                  <a:ext uri="{FF2B5EF4-FFF2-40B4-BE49-F238E27FC236}">
                    <a16:creationId xmlns:a16="http://schemas.microsoft.com/office/drawing/2014/main" id="{2A1529ED-143F-F474-CCCD-D399ED83E1CA}"/>
                  </a:ext>
                </a:extLst>
              </p:cNvPr>
              <p:cNvSpPr/>
              <p:nvPr/>
            </p:nvSpPr>
            <p:spPr>
              <a:xfrm>
                <a:off x="1524894" y="562477"/>
                <a:ext cx="1767840" cy="179706"/>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梯形 49">
                <a:extLst>
                  <a:ext uri="{FF2B5EF4-FFF2-40B4-BE49-F238E27FC236}">
                    <a16:creationId xmlns:a16="http://schemas.microsoft.com/office/drawing/2014/main" id="{88D46981-3130-BE5E-68FF-A928F1ADA686}"/>
                  </a:ext>
                </a:extLst>
              </p:cNvPr>
              <p:cNvSpPr/>
              <p:nvPr/>
            </p:nvSpPr>
            <p:spPr>
              <a:xfrm>
                <a:off x="1932599" y="5973612"/>
                <a:ext cx="1767840" cy="179706"/>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梯形 50">
                <a:extLst>
                  <a:ext uri="{FF2B5EF4-FFF2-40B4-BE49-F238E27FC236}">
                    <a16:creationId xmlns:a16="http://schemas.microsoft.com/office/drawing/2014/main" id="{35410ED9-7936-D220-5221-8CF7B9373DCC}"/>
                  </a:ext>
                </a:extLst>
              </p:cNvPr>
              <p:cNvSpPr/>
              <p:nvPr/>
            </p:nvSpPr>
            <p:spPr>
              <a:xfrm rot="16200000">
                <a:off x="-287936" y="4622340"/>
                <a:ext cx="1767841" cy="111369"/>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3" name="文本框 52">
              <a:extLst>
                <a:ext uri="{FF2B5EF4-FFF2-40B4-BE49-F238E27FC236}">
                  <a16:creationId xmlns:a16="http://schemas.microsoft.com/office/drawing/2014/main" id="{012DDDB1-5D5B-01CF-FC5C-5F162DD0FFEE}"/>
                </a:ext>
              </a:extLst>
            </p:cNvPr>
            <p:cNvSpPr txBox="1"/>
            <p:nvPr/>
          </p:nvSpPr>
          <p:spPr>
            <a:xfrm>
              <a:off x="6797465" y="5095352"/>
              <a:ext cx="3014346"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a:t>
              </a:r>
            </a:p>
          </p:txBody>
        </p:sp>
        <p:grpSp>
          <p:nvGrpSpPr>
            <p:cNvPr id="63" name="组合 62">
              <a:extLst>
                <a:ext uri="{FF2B5EF4-FFF2-40B4-BE49-F238E27FC236}">
                  <a16:creationId xmlns:a16="http://schemas.microsoft.com/office/drawing/2014/main" id="{3F4C2B32-6019-904E-DE50-4E0BBF706260}"/>
                </a:ext>
              </a:extLst>
            </p:cNvPr>
            <p:cNvGrpSpPr/>
            <p:nvPr/>
          </p:nvGrpSpPr>
          <p:grpSpPr>
            <a:xfrm>
              <a:off x="10073187" y="4771272"/>
              <a:ext cx="655278" cy="564893"/>
              <a:chOff x="8969686" y="2246517"/>
              <a:chExt cx="1341110" cy="1156125"/>
            </a:xfrm>
          </p:grpSpPr>
          <p:sp>
            <p:nvSpPr>
              <p:cNvPr id="64" name="六边形 63">
                <a:extLst>
                  <a:ext uri="{FF2B5EF4-FFF2-40B4-BE49-F238E27FC236}">
                    <a16:creationId xmlns:a16="http://schemas.microsoft.com/office/drawing/2014/main" id="{990A25E9-1CA0-25CF-3EB8-1BCB4A49A183}"/>
                  </a:ext>
                </a:extLst>
              </p:cNvPr>
              <p:cNvSpPr/>
              <p:nvPr/>
            </p:nvSpPr>
            <p:spPr>
              <a:xfrm>
                <a:off x="8969686" y="2246517"/>
                <a:ext cx="1341110" cy="1156125"/>
              </a:xfrm>
              <a:prstGeom prst="hexagon">
                <a:avLst/>
              </a:prstGeom>
              <a:gradFill>
                <a:gsLst>
                  <a:gs pos="0">
                    <a:schemeClr val="accent1">
                      <a:alpha val="70000"/>
                    </a:schemeClr>
                  </a:gs>
                  <a:gs pos="100000">
                    <a:schemeClr val="accent1">
                      <a:alpha val="20000"/>
                    </a:schemeClr>
                  </a:gs>
                </a:gsLst>
                <a:lin ang="78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iconfont-11655-2733927">
                <a:extLst>
                  <a:ext uri="{FF2B5EF4-FFF2-40B4-BE49-F238E27FC236}">
                    <a16:creationId xmlns:a16="http://schemas.microsoft.com/office/drawing/2014/main" id="{59A93A4E-E37C-2A4F-81B0-56DB4D1ECF5B}"/>
                  </a:ext>
                </a:extLst>
              </p:cNvPr>
              <p:cNvSpPr/>
              <p:nvPr/>
            </p:nvSpPr>
            <p:spPr>
              <a:xfrm>
                <a:off x="9347157" y="2529528"/>
                <a:ext cx="609685" cy="600064"/>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0" name="组合 69">
              <a:extLst>
                <a:ext uri="{FF2B5EF4-FFF2-40B4-BE49-F238E27FC236}">
                  <a16:creationId xmlns:a16="http://schemas.microsoft.com/office/drawing/2014/main" id="{6EF8F458-7652-146F-6592-C8EEF77322FB}"/>
                </a:ext>
              </a:extLst>
            </p:cNvPr>
            <p:cNvGrpSpPr/>
            <p:nvPr/>
          </p:nvGrpSpPr>
          <p:grpSpPr>
            <a:xfrm>
              <a:off x="6751862" y="4592433"/>
              <a:ext cx="1749675" cy="565087"/>
              <a:chOff x="1041471" y="1843911"/>
              <a:chExt cx="1749675" cy="565087"/>
            </a:xfrm>
          </p:grpSpPr>
          <p:sp>
            <p:nvSpPr>
              <p:cNvPr id="71" name="文本框 70">
                <a:extLst>
                  <a:ext uri="{FF2B5EF4-FFF2-40B4-BE49-F238E27FC236}">
                    <a16:creationId xmlns:a16="http://schemas.microsoft.com/office/drawing/2014/main" id="{0C5FFCB5-32EB-30C9-0107-CD96A23D4A33}"/>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72" name="文本框 71">
                <a:extLst>
                  <a:ext uri="{FF2B5EF4-FFF2-40B4-BE49-F238E27FC236}">
                    <a16:creationId xmlns:a16="http://schemas.microsoft.com/office/drawing/2014/main" id="{99CFF93E-DDF3-00BD-ACE8-076FB7B23DE9}"/>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grpSp>
        <p:nvGrpSpPr>
          <p:cNvPr id="75" name="组合 74">
            <a:extLst>
              <a:ext uri="{FF2B5EF4-FFF2-40B4-BE49-F238E27FC236}">
                <a16:creationId xmlns:a16="http://schemas.microsoft.com/office/drawing/2014/main" id="{2E721781-54FB-F0E3-214B-9690A38F0980}"/>
              </a:ext>
            </a:extLst>
          </p:cNvPr>
          <p:cNvGrpSpPr/>
          <p:nvPr/>
        </p:nvGrpSpPr>
        <p:grpSpPr>
          <a:xfrm>
            <a:off x="6524663" y="3037263"/>
            <a:ext cx="4709165" cy="1186322"/>
            <a:chOff x="6478943" y="4449610"/>
            <a:chExt cx="4709165" cy="1186322"/>
          </a:xfrm>
        </p:grpSpPr>
        <p:grpSp>
          <p:nvGrpSpPr>
            <p:cNvPr id="76" name="组合 75">
              <a:extLst>
                <a:ext uri="{FF2B5EF4-FFF2-40B4-BE49-F238E27FC236}">
                  <a16:creationId xmlns:a16="http://schemas.microsoft.com/office/drawing/2014/main" id="{90587641-F9D9-9411-B44A-9A3065357F77}"/>
                </a:ext>
              </a:extLst>
            </p:cNvPr>
            <p:cNvGrpSpPr/>
            <p:nvPr/>
          </p:nvGrpSpPr>
          <p:grpSpPr>
            <a:xfrm>
              <a:off x="6478943" y="4449610"/>
              <a:ext cx="4709165" cy="1186322"/>
              <a:chOff x="540300" y="562477"/>
              <a:chExt cx="11141795" cy="5665262"/>
            </a:xfrm>
          </p:grpSpPr>
          <p:sp>
            <p:nvSpPr>
              <p:cNvPr id="84" name="矩形: 剪去对角 83">
                <a:extLst>
                  <a:ext uri="{FF2B5EF4-FFF2-40B4-BE49-F238E27FC236}">
                    <a16:creationId xmlns:a16="http://schemas.microsoft.com/office/drawing/2014/main" id="{A4DB2151-7165-7C18-2A55-CC402B29B5D1}"/>
                  </a:ext>
                </a:extLst>
              </p:cNvPr>
              <p:cNvSpPr/>
              <p:nvPr/>
            </p:nvSpPr>
            <p:spPr>
              <a:xfrm flipV="1">
                <a:off x="667382" y="819444"/>
                <a:ext cx="11014713" cy="5408295"/>
              </a:xfrm>
              <a:prstGeom prst="snip2DiagRect">
                <a:avLst/>
              </a:prstGeom>
              <a:solidFill>
                <a:schemeClr val="accent2">
                  <a:alpha val="2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梯形 84">
                <a:extLst>
                  <a:ext uri="{FF2B5EF4-FFF2-40B4-BE49-F238E27FC236}">
                    <a16:creationId xmlns:a16="http://schemas.microsoft.com/office/drawing/2014/main" id="{30BFD9E4-4952-8003-10B5-B88C3F51A221}"/>
                  </a:ext>
                </a:extLst>
              </p:cNvPr>
              <p:cNvSpPr/>
              <p:nvPr/>
            </p:nvSpPr>
            <p:spPr>
              <a:xfrm>
                <a:off x="1524894" y="562477"/>
                <a:ext cx="1767840" cy="179706"/>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梯形 85">
                <a:extLst>
                  <a:ext uri="{FF2B5EF4-FFF2-40B4-BE49-F238E27FC236}">
                    <a16:creationId xmlns:a16="http://schemas.microsoft.com/office/drawing/2014/main" id="{E6BC6505-CFFF-36CB-8DA3-02C95C59F4A3}"/>
                  </a:ext>
                </a:extLst>
              </p:cNvPr>
              <p:cNvSpPr/>
              <p:nvPr/>
            </p:nvSpPr>
            <p:spPr>
              <a:xfrm>
                <a:off x="1932599" y="5973612"/>
                <a:ext cx="1767840" cy="179706"/>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梯形 86">
                <a:extLst>
                  <a:ext uri="{FF2B5EF4-FFF2-40B4-BE49-F238E27FC236}">
                    <a16:creationId xmlns:a16="http://schemas.microsoft.com/office/drawing/2014/main" id="{88F05DD9-B7F5-0917-377A-4AFDE4D8B918}"/>
                  </a:ext>
                </a:extLst>
              </p:cNvPr>
              <p:cNvSpPr/>
              <p:nvPr/>
            </p:nvSpPr>
            <p:spPr>
              <a:xfrm rot="16200000">
                <a:off x="-287936" y="4622340"/>
                <a:ext cx="1767841" cy="111369"/>
              </a:xfrm>
              <a:prstGeom prst="trapezoid">
                <a:avLst>
                  <a:gd name="adj" fmla="val 950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7" name="文本框 76">
              <a:extLst>
                <a:ext uri="{FF2B5EF4-FFF2-40B4-BE49-F238E27FC236}">
                  <a16:creationId xmlns:a16="http://schemas.microsoft.com/office/drawing/2014/main" id="{C0A47E4D-CD85-2724-3F41-796687640B9A}"/>
                </a:ext>
              </a:extLst>
            </p:cNvPr>
            <p:cNvSpPr txBox="1"/>
            <p:nvPr/>
          </p:nvSpPr>
          <p:spPr>
            <a:xfrm>
              <a:off x="6797465" y="5095352"/>
              <a:ext cx="3014346"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a:t>
              </a:r>
            </a:p>
          </p:txBody>
        </p:sp>
        <p:grpSp>
          <p:nvGrpSpPr>
            <p:cNvPr id="78" name="组合 77">
              <a:extLst>
                <a:ext uri="{FF2B5EF4-FFF2-40B4-BE49-F238E27FC236}">
                  <a16:creationId xmlns:a16="http://schemas.microsoft.com/office/drawing/2014/main" id="{A374A5E0-FCAE-520E-3F81-6A65FCBE870C}"/>
                </a:ext>
              </a:extLst>
            </p:cNvPr>
            <p:cNvGrpSpPr/>
            <p:nvPr/>
          </p:nvGrpSpPr>
          <p:grpSpPr>
            <a:xfrm>
              <a:off x="10073187" y="4771272"/>
              <a:ext cx="655278" cy="564893"/>
              <a:chOff x="8969686" y="2246517"/>
              <a:chExt cx="1341110" cy="1156125"/>
            </a:xfrm>
          </p:grpSpPr>
          <p:sp>
            <p:nvSpPr>
              <p:cNvPr id="82" name="六边形 81">
                <a:extLst>
                  <a:ext uri="{FF2B5EF4-FFF2-40B4-BE49-F238E27FC236}">
                    <a16:creationId xmlns:a16="http://schemas.microsoft.com/office/drawing/2014/main" id="{00D0D9E2-3EC4-72CE-6C6F-988646B20F7E}"/>
                  </a:ext>
                </a:extLst>
              </p:cNvPr>
              <p:cNvSpPr/>
              <p:nvPr/>
            </p:nvSpPr>
            <p:spPr>
              <a:xfrm>
                <a:off x="8969686" y="2246517"/>
                <a:ext cx="1341110" cy="1156125"/>
              </a:xfrm>
              <a:prstGeom prst="hexagon">
                <a:avLst/>
              </a:prstGeom>
              <a:gradFill>
                <a:gsLst>
                  <a:gs pos="0">
                    <a:schemeClr val="accent2">
                      <a:alpha val="70000"/>
                    </a:schemeClr>
                  </a:gs>
                  <a:gs pos="100000">
                    <a:schemeClr val="accent2">
                      <a:alpha val="20000"/>
                    </a:schemeClr>
                  </a:gs>
                </a:gsLst>
                <a:lin ang="78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iconfont-11655-2733927">
                <a:extLst>
                  <a:ext uri="{FF2B5EF4-FFF2-40B4-BE49-F238E27FC236}">
                    <a16:creationId xmlns:a16="http://schemas.microsoft.com/office/drawing/2014/main" id="{FDB71CC6-397E-7C52-DCAF-A10B5D3466BA}"/>
                  </a:ext>
                </a:extLst>
              </p:cNvPr>
              <p:cNvSpPr/>
              <p:nvPr/>
            </p:nvSpPr>
            <p:spPr>
              <a:xfrm>
                <a:off x="9347157" y="2529528"/>
                <a:ext cx="609685" cy="600064"/>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组合 78">
              <a:extLst>
                <a:ext uri="{FF2B5EF4-FFF2-40B4-BE49-F238E27FC236}">
                  <a16:creationId xmlns:a16="http://schemas.microsoft.com/office/drawing/2014/main" id="{AF508986-AD68-688A-9E9F-FBB5233F6CA4}"/>
                </a:ext>
              </a:extLst>
            </p:cNvPr>
            <p:cNvGrpSpPr/>
            <p:nvPr/>
          </p:nvGrpSpPr>
          <p:grpSpPr>
            <a:xfrm>
              <a:off x="6751862" y="4592433"/>
              <a:ext cx="1749675" cy="565087"/>
              <a:chOff x="1041471" y="1843911"/>
              <a:chExt cx="1749675" cy="565087"/>
            </a:xfrm>
          </p:grpSpPr>
          <p:sp>
            <p:nvSpPr>
              <p:cNvPr id="80" name="文本框 79">
                <a:extLst>
                  <a:ext uri="{FF2B5EF4-FFF2-40B4-BE49-F238E27FC236}">
                    <a16:creationId xmlns:a16="http://schemas.microsoft.com/office/drawing/2014/main" id="{600DFC13-F009-BEB2-C360-AFB067ED843A}"/>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81" name="文本框 80">
                <a:extLst>
                  <a:ext uri="{FF2B5EF4-FFF2-40B4-BE49-F238E27FC236}">
                    <a16:creationId xmlns:a16="http://schemas.microsoft.com/office/drawing/2014/main" id="{E6B417FC-B84B-DC13-384D-23F45D5FDCB7}"/>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grpSp>
        <p:nvGrpSpPr>
          <p:cNvPr id="88" name="组合 87">
            <a:extLst>
              <a:ext uri="{FF2B5EF4-FFF2-40B4-BE49-F238E27FC236}">
                <a16:creationId xmlns:a16="http://schemas.microsoft.com/office/drawing/2014/main" id="{DC208AEA-5447-188E-D959-0CADDCDE0A87}"/>
              </a:ext>
            </a:extLst>
          </p:cNvPr>
          <p:cNvGrpSpPr/>
          <p:nvPr/>
        </p:nvGrpSpPr>
        <p:grpSpPr>
          <a:xfrm>
            <a:off x="6524663" y="1606407"/>
            <a:ext cx="4709165" cy="1186322"/>
            <a:chOff x="6478943" y="4449610"/>
            <a:chExt cx="4709165" cy="1186322"/>
          </a:xfrm>
        </p:grpSpPr>
        <p:grpSp>
          <p:nvGrpSpPr>
            <p:cNvPr id="89" name="组合 88">
              <a:extLst>
                <a:ext uri="{FF2B5EF4-FFF2-40B4-BE49-F238E27FC236}">
                  <a16:creationId xmlns:a16="http://schemas.microsoft.com/office/drawing/2014/main" id="{9A5A1BD2-DAD2-6AC7-64DA-0091203A3A23}"/>
                </a:ext>
              </a:extLst>
            </p:cNvPr>
            <p:cNvGrpSpPr/>
            <p:nvPr/>
          </p:nvGrpSpPr>
          <p:grpSpPr>
            <a:xfrm>
              <a:off x="6478943" y="4449610"/>
              <a:ext cx="4709165" cy="1186322"/>
              <a:chOff x="540300" y="562477"/>
              <a:chExt cx="11141795" cy="5665262"/>
            </a:xfrm>
          </p:grpSpPr>
          <p:sp>
            <p:nvSpPr>
              <p:cNvPr id="97" name="矩形: 剪去对角 96">
                <a:extLst>
                  <a:ext uri="{FF2B5EF4-FFF2-40B4-BE49-F238E27FC236}">
                    <a16:creationId xmlns:a16="http://schemas.microsoft.com/office/drawing/2014/main" id="{3932DC9D-07F6-3909-D278-5B4F5DB52F53}"/>
                  </a:ext>
                </a:extLst>
              </p:cNvPr>
              <p:cNvSpPr/>
              <p:nvPr/>
            </p:nvSpPr>
            <p:spPr>
              <a:xfrm flipV="1">
                <a:off x="667382" y="819444"/>
                <a:ext cx="11014713" cy="5408295"/>
              </a:xfrm>
              <a:prstGeom prst="snip2DiagRect">
                <a:avLst/>
              </a:prstGeom>
              <a:solidFill>
                <a:schemeClr val="accent1">
                  <a:alpha val="2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梯形 97">
                <a:extLst>
                  <a:ext uri="{FF2B5EF4-FFF2-40B4-BE49-F238E27FC236}">
                    <a16:creationId xmlns:a16="http://schemas.microsoft.com/office/drawing/2014/main" id="{C0702E1D-53C1-4FAC-25EE-805F78434FA6}"/>
                  </a:ext>
                </a:extLst>
              </p:cNvPr>
              <p:cNvSpPr/>
              <p:nvPr/>
            </p:nvSpPr>
            <p:spPr>
              <a:xfrm>
                <a:off x="1524894" y="562477"/>
                <a:ext cx="1767840" cy="179706"/>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梯形 98">
                <a:extLst>
                  <a:ext uri="{FF2B5EF4-FFF2-40B4-BE49-F238E27FC236}">
                    <a16:creationId xmlns:a16="http://schemas.microsoft.com/office/drawing/2014/main" id="{81F16953-C224-3EBE-EC25-2833B6992E01}"/>
                  </a:ext>
                </a:extLst>
              </p:cNvPr>
              <p:cNvSpPr/>
              <p:nvPr/>
            </p:nvSpPr>
            <p:spPr>
              <a:xfrm>
                <a:off x="1932599" y="5973612"/>
                <a:ext cx="1767840" cy="179706"/>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梯形 99">
                <a:extLst>
                  <a:ext uri="{FF2B5EF4-FFF2-40B4-BE49-F238E27FC236}">
                    <a16:creationId xmlns:a16="http://schemas.microsoft.com/office/drawing/2014/main" id="{F91889CD-3A7C-C267-1C65-50AAE0E672FE}"/>
                  </a:ext>
                </a:extLst>
              </p:cNvPr>
              <p:cNvSpPr/>
              <p:nvPr/>
            </p:nvSpPr>
            <p:spPr>
              <a:xfrm rot="16200000">
                <a:off x="-287936" y="4622340"/>
                <a:ext cx="1767841" cy="111369"/>
              </a:xfrm>
              <a:prstGeom prst="trapezoid">
                <a:avLst>
                  <a:gd name="adj" fmla="val 95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文本框 89">
              <a:extLst>
                <a:ext uri="{FF2B5EF4-FFF2-40B4-BE49-F238E27FC236}">
                  <a16:creationId xmlns:a16="http://schemas.microsoft.com/office/drawing/2014/main" id="{B16A0789-FA30-0582-0A1A-A52E02C6FA71}"/>
                </a:ext>
              </a:extLst>
            </p:cNvPr>
            <p:cNvSpPr txBox="1"/>
            <p:nvPr/>
          </p:nvSpPr>
          <p:spPr>
            <a:xfrm>
              <a:off x="6797465" y="5095352"/>
              <a:ext cx="3014346" cy="312330"/>
            </a:xfrm>
            <a:prstGeom prst="rect">
              <a:avLst/>
            </a:prstGeom>
            <a:noFill/>
          </p:spPr>
          <p:txBody>
            <a:bodyPr wrap="square" rtlCol="0">
              <a:spAutoFit/>
            </a:bodyPr>
            <a:lstStyle/>
            <a:p>
              <a:pPr>
                <a:lnSpc>
                  <a:spcPct val="13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请输入文字内容请输入文字内容请输入</a:t>
              </a:r>
            </a:p>
          </p:txBody>
        </p:sp>
        <p:grpSp>
          <p:nvGrpSpPr>
            <p:cNvPr id="91" name="组合 90">
              <a:extLst>
                <a:ext uri="{FF2B5EF4-FFF2-40B4-BE49-F238E27FC236}">
                  <a16:creationId xmlns:a16="http://schemas.microsoft.com/office/drawing/2014/main" id="{51E276A4-2D41-B5B9-1A36-CDF2FAD34050}"/>
                </a:ext>
              </a:extLst>
            </p:cNvPr>
            <p:cNvGrpSpPr/>
            <p:nvPr/>
          </p:nvGrpSpPr>
          <p:grpSpPr>
            <a:xfrm>
              <a:off x="10073187" y="4771272"/>
              <a:ext cx="655278" cy="564893"/>
              <a:chOff x="8969686" y="2246517"/>
              <a:chExt cx="1341110" cy="1156125"/>
            </a:xfrm>
          </p:grpSpPr>
          <p:sp>
            <p:nvSpPr>
              <p:cNvPr id="95" name="六边形 94">
                <a:extLst>
                  <a:ext uri="{FF2B5EF4-FFF2-40B4-BE49-F238E27FC236}">
                    <a16:creationId xmlns:a16="http://schemas.microsoft.com/office/drawing/2014/main" id="{27BD0C5A-C029-EF76-50E4-0D7CA1E944BE}"/>
                  </a:ext>
                </a:extLst>
              </p:cNvPr>
              <p:cNvSpPr/>
              <p:nvPr/>
            </p:nvSpPr>
            <p:spPr>
              <a:xfrm>
                <a:off x="8969686" y="2246517"/>
                <a:ext cx="1341110" cy="1156125"/>
              </a:xfrm>
              <a:prstGeom prst="hexagon">
                <a:avLst/>
              </a:prstGeom>
              <a:gradFill>
                <a:gsLst>
                  <a:gs pos="0">
                    <a:schemeClr val="accent1">
                      <a:alpha val="70000"/>
                    </a:schemeClr>
                  </a:gs>
                  <a:gs pos="100000">
                    <a:schemeClr val="accent1">
                      <a:alpha val="20000"/>
                    </a:schemeClr>
                  </a:gs>
                </a:gsLst>
                <a:lin ang="78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iconfont-11655-2733927">
                <a:extLst>
                  <a:ext uri="{FF2B5EF4-FFF2-40B4-BE49-F238E27FC236}">
                    <a16:creationId xmlns:a16="http://schemas.microsoft.com/office/drawing/2014/main" id="{AD3C5E7E-73CD-D2E5-1062-AA0FD8D30C4F}"/>
                  </a:ext>
                </a:extLst>
              </p:cNvPr>
              <p:cNvSpPr/>
              <p:nvPr/>
            </p:nvSpPr>
            <p:spPr>
              <a:xfrm>
                <a:off x="9347157" y="2529528"/>
                <a:ext cx="609685" cy="600064"/>
              </a:xfrm>
              <a:custGeom>
                <a:avLst/>
                <a:gdLst>
                  <a:gd name="T0" fmla="*/ 6644 w 13200"/>
                  <a:gd name="T1" fmla="*/ 5847 h 12992"/>
                  <a:gd name="T2" fmla="*/ 5851 w 13200"/>
                  <a:gd name="T3" fmla="*/ 6641 h 12992"/>
                  <a:gd name="T4" fmla="*/ 6378 w 13200"/>
                  <a:gd name="T5" fmla="*/ 7382 h 12992"/>
                  <a:gd name="T6" fmla="*/ 6378 w 13200"/>
                  <a:gd name="T7" fmla="*/ 12992 h 12992"/>
                  <a:gd name="T8" fmla="*/ 6908 w 13200"/>
                  <a:gd name="T9" fmla="*/ 12992 h 12992"/>
                  <a:gd name="T10" fmla="*/ 6908 w 13200"/>
                  <a:gd name="T11" fmla="*/ 7382 h 12992"/>
                  <a:gd name="T12" fmla="*/ 7384 w 13200"/>
                  <a:gd name="T13" fmla="*/ 6377 h 12992"/>
                  <a:gd name="T14" fmla="*/ 6644 w 13200"/>
                  <a:gd name="T15" fmla="*/ 5847 h 12992"/>
                  <a:gd name="T16" fmla="*/ 6644 w 13200"/>
                  <a:gd name="T17" fmla="*/ 290 h 12992"/>
                  <a:gd name="T18" fmla="*/ 2148 w 13200"/>
                  <a:gd name="T19" fmla="*/ 2145 h 12992"/>
                  <a:gd name="T20" fmla="*/ 292 w 13200"/>
                  <a:gd name="T21" fmla="*/ 6641 h 12992"/>
                  <a:gd name="T22" fmla="*/ 3890 w 13200"/>
                  <a:gd name="T23" fmla="*/ 12356 h 12992"/>
                  <a:gd name="T24" fmla="*/ 4131 w 13200"/>
                  <a:gd name="T25" fmla="*/ 11881 h 12992"/>
                  <a:gd name="T26" fmla="*/ 1404 w 13200"/>
                  <a:gd name="T27" fmla="*/ 4127 h 12992"/>
                  <a:gd name="T28" fmla="*/ 9156 w 13200"/>
                  <a:gd name="T29" fmla="*/ 1403 h 12992"/>
                  <a:gd name="T30" fmla="*/ 12464 w 13200"/>
                  <a:gd name="T31" fmla="*/ 6641 h 12992"/>
                  <a:gd name="T32" fmla="*/ 9184 w 13200"/>
                  <a:gd name="T33" fmla="*/ 11881 h 12992"/>
                  <a:gd name="T34" fmla="*/ 9422 w 13200"/>
                  <a:gd name="T35" fmla="*/ 12356 h 12992"/>
                  <a:gd name="T36" fmla="*/ 12649 w 13200"/>
                  <a:gd name="T37" fmla="*/ 8718 h 12992"/>
                  <a:gd name="T38" fmla="*/ 12360 w 13200"/>
                  <a:gd name="T39" fmla="*/ 3863 h 12992"/>
                  <a:gd name="T40" fmla="*/ 6644 w 13200"/>
                  <a:gd name="T41" fmla="*/ 290 h 12992"/>
                  <a:gd name="T42" fmla="*/ 10347 w 13200"/>
                  <a:gd name="T43" fmla="*/ 6641 h 12992"/>
                  <a:gd name="T44" fmla="*/ 6670 w 13200"/>
                  <a:gd name="T45" fmla="*/ 2910 h 12992"/>
                  <a:gd name="T46" fmla="*/ 2939 w 13200"/>
                  <a:gd name="T47" fmla="*/ 6615 h 12992"/>
                  <a:gd name="T48" fmla="*/ 5030 w 13200"/>
                  <a:gd name="T49" fmla="*/ 9975 h 12992"/>
                  <a:gd name="T50" fmla="*/ 5267 w 13200"/>
                  <a:gd name="T51" fmla="*/ 9499 h 12992"/>
                  <a:gd name="T52" fmla="*/ 3784 w 13200"/>
                  <a:gd name="T53" fmla="*/ 5263 h 12992"/>
                  <a:gd name="T54" fmla="*/ 8019 w 13200"/>
                  <a:gd name="T55" fmla="*/ 3783 h 12992"/>
                  <a:gd name="T56" fmla="*/ 9500 w 13200"/>
                  <a:gd name="T57" fmla="*/ 8017 h 12992"/>
                  <a:gd name="T58" fmla="*/ 8019 w 13200"/>
                  <a:gd name="T59" fmla="*/ 9499 h 12992"/>
                  <a:gd name="T60" fmla="*/ 8257 w 13200"/>
                  <a:gd name="T61" fmla="*/ 9975 h 12992"/>
                  <a:gd name="T62" fmla="*/ 10347 w 13200"/>
                  <a:gd name="T63" fmla="*/ 6641 h 1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0" h="12992">
                    <a:moveTo>
                      <a:pt x="6644" y="5847"/>
                    </a:moveTo>
                    <a:cubicBezTo>
                      <a:pt x="6206" y="5848"/>
                      <a:pt x="5851" y="6203"/>
                      <a:pt x="5851" y="6641"/>
                    </a:cubicBezTo>
                    <a:cubicBezTo>
                      <a:pt x="5851" y="6984"/>
                      <a:pt x="6062" y="7275"/>
                      <a:pt x="6378" y="7382"/>
                    </a:cubicBezTo>
                    <a:lnTo>
                      <a:pt x="6378" y="12992"/>
                    </a:lnTo>
                    <a:lnTo>
                      <a:pt x="6908" y="12992"/>
                    </a:lnTo>
                    <a:lnTo>
                      <a:pt x="6908" y="7382"/>
                    </a:lnTo>
                    <a:cubicBezTo>
                      <a:pt x="7331" y="7223"/>
                      <a:pt x="7544" y="6773"/>
                      <a:pt x="7384" y="6377"/>
                    </a:cubicBezTo>
                    <a:cubicBezTo>
                      <a:pt x="7279" y="6059"/>
                      <a:pt x="6980" y="5845"/>
                      <a:pt x="6644" y="5847"/>
                    </a:cubicBezTo>
                    <a:close/>
                    <a:moveTo>
                      <a:pt x="6644" y="290"/>
                    </a:moveTo>
                    <a:cubicBezTo>
                      <a:pt x="4959" y="286"/>
                      <a:pt x="3341" y="953"/>
                      <a:pt x="2148" y="2145"/>
                    </a:cubicBezTo>
                    <a:cubicBezTo>
                      <a:pt x="956" y="3337"/>
                      <a:pt x="288" y="4955"/>
                      <a:pt x="292" y="6641"/>
                    </a:cubicBezTo>
                    <a:cubicBezTo>
                      <a:pt x="296" y="9078"/>
                      <a:pt x="1694" y="11299"/>
                      <a:pt x="3890" y="12356"/>
                    </a:cubicBezTo>
                    <a:lnTo>
                      <a:pt x="4131" y="11881"/>
                    </a:lnTo>
                    <a:cubicBezTo>
                      <a:pt x="1218" y="10504"/>
                      <a:pt x="0" y="7010"/>
                      <a:pt x="1404" y="4127"/>
                    </a:cubicBezTo>
                    <a:cubicBezTo>
                      <a:pt x="2806" y="1242"/>
                      <a:pt x="6272" y="0"/>
                      <a:pt x="9156" y="1403"/>
                    </a:cubicBezTo>
                    <a:cubicBezTo>
                      <a:pt x="11195" y="2355"/>
                      <a:pt x="12464" y="4391"/>
                      <a:pt x="12464" y="6641"/>
                    </a:cubicBezTo>
                    <a:cubicBezTo>
                      <a:pt x="12463" y="8872"/>
                      <a:pt x="11190" y="10906"/>
                      <a:pt x="9184" y="11881"/>
                    </a:cubicBezTo>
                    <a:lnTo>
                      <a:pt x="9422" y="12356"/>
                    </a:lnTo>
                    <a:cubicBezTo>
                      <a:pt x="10937" y="11619"/>
                      <a:pt x="12098" y="10311"/>
                      <a:pt x="12649" y="8718"/>
                    </a:cubicBezTo>
                    <a:cubicBezTo>
                      <a:pt x="13200" y="7125"/>
                      <a:pt x="13096" y="5379"/>
                      <a:pt x="12360" y="3863"/>
                    </a:cubicBezTo>
                    <a:cubicBezTo>
                      <a:pt x="11291" y="1680"/>
                      <a:pt x="9075" y="294"/>
                      <a:pt x="6644" y="290"/>
                    </a:cubicBezTo>
                    <a:close/>
                    <a:moveTo>
                      <a:pt x="10347" y="6641"/>
                    </a:moveTo>
                    <a:cubicBezTo>
                      <a:pt x="10347" y="4601"/>
                      <a:pt x="8710" y="2939"/>
                      <a:pt x="6670" y="2910"/>
                    </a:cubicBezTo>
                    <a:cubicBezTo>
                      <a:pt x="4632" y="2884"/>
                      <a:pt x="2939" y="4578"/>
                      <a:pt x="2939" y="6615"/>
                    </a:cubicBezTo>
                    <a:cubicBezTo>
                      <a:pt x="2943" y="8040"/>
                      <a:pt x="3753" y="9341"/>
                      <a:pt x="5030" y="9975"/>
                    </a:cubicBezTo>
                    <a:lnTo>
                      <a:pt x="5267" y="9499"/>
                    </a:lnTo>
                    <a:cubicBezTo>
                      <a:pt x="3682" y="8744"/>
                      <a:pt x="3016" y="6842"/>
                      <a:pt x="3784" y="5263"/>
                    </a:cubicBezTo>
                    <a:cubicBezTo>
                      <a:pt x="4539" y="3679"/>
                      <a:pt x="6441" y="3014"/>
                      <a:pt x="8019" y="3783"/>
                    </a:cubicBezTo>
                    <a:cubicBezTo>
                      <a:pt x="9603" y="4538"/>
                      <a:pt x="10268" y="6439"/>
                      <a:pt x="9500" y="8017"/>
                    </a:cubicBezTo>
                    <a:cubicBezTo>
                      <a:pt x="9185" y="8662"/>
                      <a:pt x="8664" y="9183"/>
                      <a:pt x="8019" y="9499"/>
                    </a:cubicBezTo>
                    <a:lnTo>
                      <a:pt x="8257" y="9975"/>
                    </a:lnTo>
                    <a:cubicBezTo>
                      <a:pt x="9528" y="9340"/>
                      <a:pt x="10347" y="8070"/>
                      <a:pt x="10347" y="66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2" name="组合 91">
              <a:extLst>
                <a:ext uri="{FF2B5EF4-FFF2-40B4-BE49-F238E27FC236}">
                  <a16:creationId xmlns:a16="http://schemas.microsoft.com/office/drawing/2014/main" id="{DA94FA30-10B3-1E82-B7F6-0B11561F0635}"/>
                </a:ext>
              </a:extLst>
            </p:cNvPr>
            <p:cNvGrpSpPr/>
            <p:nvPr/>
          </p:nvGrpSpPr>
          <p:grpSpPr>
            <a:xfrm>
              <a:off x="6751862" y="4592433"/>
              <a:ext cx="1749675" cy="565087"/>
              <a:chOff x="1041471" y="1843911"/>
              <a:chExt cx="1749675" cy="565087"/>
            </a:xfrm>
          </p:grpSpPr>
          <p:sp>
            <p:nvSpPr>
              <p:cNvPr id="93" name="文本框 92">
                <a:extLst>
                  <a:ext uri="{FF2B5EF4-FFF2-40B4-BE49-F238E27FC236}">
                    <a16:creationId xmlns:a16="http://schemas.microsoft.com/office/drawing/2014/main" id="{F605BE03-24F4-7B67-9CDE-33B324AC04CF}"/>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94" name="文本框 93">
                <a:extLst>
                  <a:ext uri="{FF2B5EF4-FFF2-40B4-BE49-F238E27FC236}">
                    <a16:creationId xmlns:a16="http://schemas.microsoft.com/office/drawing/2014/main" id="{854A6BC9-194F-FB8C-5DE6-6C56B8C4E515}"/>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sp>
        <p:nvSpPr>
          <p:cNvPr id="101" name="文本框 100">
            <a:extLst>
              <a:ext uri="{FF2B5EF4-FFF2-40B4-BE49-F238E27FC236}">
                <a16:creationId xmlns:a16="http://schemas.microsoft.com/office/drawing/2014/main" id="{2E7B55EF-BF1F-9F4B-E815-9B0B1E307EF3}"/>
              </a:ext>
            </a:extLst>
          </p:cNvPr>
          <p:cNvSpPr txBox="1"/>
          <p:nvPr/>
        </p:nvSpPr>
        <p:spPr>
          <a:xfrm>
            <a:off x="945807" y="4676796"/>
            <a:ext cx="2243986" cy="89402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p:txBody>
      </p:sp>
      <p:sp>
        <p:nvSpPr>
          <p:cNvPr id="102" name="文本框 101">
            <a:extLst>
              <a:ext uri="{FF2B5EF4-FFF2-40B4-BE49-F238E27FC236}">
                <a16:creationId xmlns:a16="http://schemas.microsoft.com/office/drawing/2014/main" id="{079A61B5-4590-FFFC-0815-3EBFB1A43BF7}"/>
              </a:ext>
            </a:extLst>
          </p:cNvPr>
          <p:cNvSpPr txBox="1"/>
          <p:nvPr/>
        </p:nvSpPr>
        <p:spPr>
          <a:xfrm>
            <a:off x="3243322" y="4676796"/>
            <a:ext cx="2243986" cy="89402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a:p>
            <a:pPr marL="171450" indent="-171450">
              <a:lnSpc>
                <a:spcPct val="150000"/>
              </a:lnSpc>
              <a:buFont typeface="Arial" panose="020B0604020202020204" pitchFamily="34" charset="0"/>
              <a:buChar char="•"/>
            </a:pPr>
            <a:r>
              <a:rPr lang="zh-CN" altLang="en-US" sz="1200" dirty="0">
                <a:solidFill>
                  <a:schemeClr val="bg1"/>
                </a:solidFill>
                <a:latin typeface="思源黑体 CN Regular" panose="020B0500000000000000" pitchFamily="34" charset="-122"/>
                <a:ea typeface="思源黑体 CN Regular" panose="020B0500000000000000" pitchFamily="34" charset="-122"/>
              </a:rPr>
              <a:t>请输入文字内容文字内容</a:t>
            </a:r>
            <a:endParaRPr lang="en-US" altLang="zh-CN" sz="1200" dirty="0">
              <a:solidFill>
                <a:schemeClr val="bg1"/>
              </a:solidFill>
              <a:latin typeface="思源黑体 CN Regular" panose="020B0500000000000000" pitchFamily="34" charset="-122"/>
              <a:ea typeface="思源黑体 CN Regular" panose="020B0500000000000000" pitchFamily="34" charset="-122"/>
            </a:endParaRPr>
          </a:p>
        </p:txBody>
      </p:sp>
      <p:pic>
        <p:nvPicPr>
          <p:cNvPr id="108" name="人物" descr="男人戴着帽子&#10;&#10;描述已自动生成">
            <a:extLst>
              <a:ext uri="{FF2B5EF4-FFF2-40B4-BE49-F238E27FC236}">
                <a16:creationId xmlns:a16="http://schemas.microsoft.com/office/drawing/2014/main" id="{9F58BD3C-851D-6EC3-CEEB-5BC2DED89173}"/>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l="17570" r="9947" b="34504"/>
          <a:stretch/>
        </p:blipFill>
        <p:spPr>
          <a:xfrm>
            <a:off x="2396165" y="2149935"/>
            <a:ext cx="1815259" cy="1038266"/>
          </a:xfrm>
          <a:prstGeom prst="rect">
            <a:avLst/>
          </a:prstGeom>
          <a:effectLst/>
        </p:spPr>
      </p:pic>
      <p:grpSp>
        <p:nvGrpSpPr>
          <p:cNvPr id="110" name="组合 109">
            <a:extLst>
              <a:ext uri="{FF2B5EF4-FFF2-40B4-BE49-F238E27FC236}">
                <a16:creationId xmlns:a16="http://schemas.microsoft.com/office/drawing/2014/main" id="{D20C704B-A7B1-D796-CBDB-B29CB7FB32BD}"/>
              </a:ext>
            </a:extLst>
          </p:cNvPr>
          <p:cNvGrpSpPr/>
          <p:nvPr/>
        </p:nvGrpSpPr>
        <p:grpSpPr>
          <a:xfrm>
            <a:off x="4213416" y="1943431"/>
            <a:ext cx="1273138" cy="407003"/>
            <a:chOff x="8977297" y="2355418"/>
            <a:chExt cx="2230475" cy="757174"/>
          </a:xfrm>
        </p:grpSpPr>
        <p:grpSp>
          <p:nvGrpSpPr>
            <p:cNvPr id="111" name="组合 110">
              <a:extLst>
                <a:ext uri="{FF2B5EF4-FFF2-40B4-BE49-F238E27FC236}">
                  <a16:creationId xmlns:a16="http://schemas.microsoft.com/office/drawing/2014/main" id="{147EA2B5-F33C-1726-36A0-5D53CBEF727B}"/>
                </a:ext>
              </a:extLst>
            </p:cNvPr>
            <p:cNvGrpSpPr/>
            <p:nvPr/>
          </p:nvGrpSpPr>
          <p:grpSpPr>
            <a:xfrm>
              <a:off x="9013726" y="2355418"/>
              <a:ext cx="2194046" cy="746738"/>
              <a:chOff x="-7268522" y="-89197"/>
              <a:chExt cx="2262684" cy="753265"/>
            </a:xfrm>
          </p:grpSpPr>
          <p:sp useBgFill="1">
            <p:nvSpPr>
              <p:cNvPr id="117" name="矩形: 剪去对角 116">
                <a:extLst>
                  <a:ext uri="{FF2B5EF4-FFF2-40B4-BE49-F238E27FC236}">
                    <a16:creationId xmlns:a16="http://schemas.microsoft.com/office/drawing/2014/main" id="{6ED09589-14EE-DE76-7791-939F6F8151B3}"/>
                  </a:ext>
                </a:extLst>
              </p:cNvPr>
              <p:cNvSpPr/>
              <p:nvPr/>
            </p:nvSpPr>
            <p:spPr>
              <a:xfrm>
                <a:off x="-7268522" y="-89197"/>
                <a:ext cx="2182938" cy="682752"/>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矩形: 剪去对角 117">
                <a:extLst>
                  <a:ext uri="{FF2B5EF4-FFF2-40B4-BE49-F238E27FC236}">
                    <a16:creationId xmlns:a16="http://schemas.microsoft.com/office/drawing/2014/main" id="{05D48346-F6D2-4CA4-D298-3324D9E76377}"/>
                  </a:ext>
                </a:extLst>
              </p:cNvPr>
              <p:cNvSpPr/>
              <p:nvPr/>
            </p:nvSpPr>
            <p:spPr>
              <a:xfrm>
                <a:off x="-7202477" y="-18684"/>
                <a:ext cx="2196639" cy="682752"/>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11">
              <a:extLst>
                <a:ext uri="{FF2B5EF4-FFF2-40B4-BE49-F238E27FC236}">
                  <a16:creationId xmlns:a16="http://schemas.microsoft.com/office/drawing/2014/main" id="{3EE67E60-A3A6-5C75-2FC1-D6D403324F4E}"/>
                </a:ext>
              </a:extLst>
            </p:cNvPr>
            <p:cNvSpPr txBox="1"/>
            <p:nvPr/>
          </p:nvSpPr>
          <p:spPr>
            <a:xfrm>
              <a:off x="9154202" y="2487629"/>
              <a:ext cx="1503862" cy="515319"/>
            </a:xfrm>
            <a:prstGeom prst="rect">
              <a:avLst/>
            </a:prstGeom>
            <a:noFill/>
          </p:spPr>
          <p:txBody>
            <a:bodyPr wrap="square" rtlCol="0">
              <a:spAutoFit/>
            </a:bodyPr>
            <a:lstStyle/>
            <a:p>
              <a:pPr algn="ctr"/>
              <a:r>
                <a:rPr lang="zh-CN" altLang="en-US" sz="12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113" name="组合 112">
              <a:extLst>
                <a:ext uri="{FF2B5EF4-FFF2-40B4-BE49-F238E27FC236}">
                  <a16:creationId xmlns:a16="http://schemas.microsoft.com/office/drawing/2014/main" id="{FBBB75B3-9E91-DD4C-43C9-7197424EE7DC}"/>
                </a:ext>
              </a:extLst>
            </p:cNvPr>
            <p:cNvGrpSpPr/>
            <p:nvPr/>
          </p:nvGrpSpPr>
          <p:grpSpPr>
            <a:xfrm>
              <a:off x="10690085" y="2653886"/>
              <a:ext cx="212057" cy="182807"/>
              <a:chOff x="3658903" y="4864792"/>
              <a:chExt cx="305388" cy="263265"/>
            </a:xfrm>
          </p:grpSpPr>
          <p:sp>
            <p:nvSpPr>
              <p:cNvPr id="115" name="六边形 114">
                <a:extLst>
                  <a:ext uri="{FF2B5EF4-FFF2-40B4-BE49-F238E27FC236}">
                    <a16:creationId xmlns:a16="http://schemas.microsoft.com/office/drawing/2014/main" id="{389452DA-8660-5B82-CB86-F2D0F266AE06}"/>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直角三角形 114">
                <a:extLst>
                  <a:ext uri="{FF2B5EF4-FFF2-40B4-BE49-F238E27FC236}">
                    <a16:creationId xmlns:a16="http://schemas.microsoft.com/office/drawing/2014/main" id="{B1B1C07D-DD17-DE42-38E1-E156AAA372E4}"/>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直角三角形 113">
              <a:extLst>
                <a:ext uri="{FF2B5EF4-FFF2-40B4-BE49-F238E27FC236}">
                  <a16:creationId xmlns:a16="http://schemas.microsoft.com/office/drawing/2014/main" id="{196A874F-AF05-4303-D284-1BA4ECDD27C6}"/>
                </a:ext>
              </a:extLst>
            </p:cNvPr>
            <p:cNvSpPr/>
            <p:nvPr/>
          </p:nvSpPr>
          <p:spPr>
            <a:xfrm>
              <a:off x="8977297" y="2995546"/>
              <a:ext cx="117046" cy="11704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9" name="组合 128">
            <a:extLst>
              <a:ext uri="{FF2B5EF4-FFF2-40B4-BE49-F238E27FC236}">
                <a16:creationId xmlns:a16="http://schemas.microsoft.com/office/drawing/2014/main" id="{6FF3962F-00D6-805E-FEFD-437130F28E84}"/>
              </a:ext>
            </a:extLst>
          </p:cNvPr>
          <p:cNvGrpSpPr/>
          <p:nvPr/>
        </p:nvGrpSpPr>
        <p:grpSpPr>
          <a:xfrm>
            <a:off x="4242737" y="3677163"/>
            <a:ext cx="1273138" cy="407003"/>
            <a:chOff x="8977297" y="2355418"/>
            <a:chExt cx="2230475" cy="757174"/>
          </a:xfrm>
        </p:grpSpPr>
        <p:grpSp>
          <p:nvGrpSpPr>
            <p:cNvPr id="130" name="组合 129">
              <a:extLst>
                <a:ext uri="{FF2B5EF4-FFF2-40B4-BE49-F238E27FC236}">
                  <a16:creationId xmlns:a16="http://schemas.microsoft.com/office/drawing/2014/main" id="{7FBF3B50-9D52-5DCB-B3E9-7BB121857F0C}"/>
                </a:ext>
              </a:extLst>
            </p:cNvPr>
            <p:cNvGrpSpPr/>
            <p:nvPr/>
          </p:nvGrpSpPr>
          <p:grpSpPr>
            <a:xfrm>
              <a:off x="9013726" y="2355418"/>
              <a:ext cx="2194046" cy="746738"/>
              <a:chOff x="-7268522" y="-89197"/>
              <a:chExt cx="2262684" cy="753265"/>
            </a:xfrm>
          </p:grpSpPr>
          <p:sp useBgFill="1">
            <p:nvSpPr>
              <p:cNvPr id="136" name="矩形: 剪去对角 135">
                <a:extLst>
                  <a:ext uri="{FF2B5EF4-FFF2-40B4-BE49-F238E27FC236}">
                    <a16:creationId xmlns:a16="http://schemas.microsoft.com/office/drawing/2014/main" id="{314AD345-418C-9333-4F31-FF3D5521AE94}"/>
                  </a:ext>
                </a:extLst>
              </p:cNvPr>
              <p:cNvSpPr/>
              <p:nvPr/>
            </p:nvSpPr>
            <p:spPr>
              <a:xfrm>
                <a:off x="-7268522" y="-89197"/>
                <a:ext cx="2182938" cy="682752"/>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矩形: 剪去对角 136">
                <a:extLst>
                  <a:ext uri="{FF2B5EF4-FFF2-40B4-BE49-F238E27FC236}">
                    <a16:creationId xmlns:a16="http://schemas.microsoft.com/office/drawing/2014/main" id="{2BF054BD-45EF-BABB-6034-EA28672A7F42}"/>
                  </a:ext>
                </a:extLst>
              </p:cNvPr>
              <p:cNvSpPr/>
              <p:nvPr/>
            </p:nvSpPr>
            <p:spPr>
              <a:xfrm>
                <a:off x="-7202477" y="-18684"/>
                <a:ext cx="2196639" cy="682752"/>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1" name="文本框 130">
              <a:extLst>
                <a:ext uri="{FF2B5EF4-FFF2-40B4-BE49-F238E27FC236}">
                  <a16:creationId xmlns:a16="http://schemas.microsoft.com/office/drawing/2014/main" id="{5F89B06F-F39F-F159-429F-28F5C33B60C6}"/>
                </a:ext>
              </a:extLst>
            </p:cNvPr>
            <p:cNvSpPr txBox="1"/>
            <p:nvPr/>
          </p:nvSpPr>
          <p:spPr>
            <a:xfrm>
              <a:off x="9154202" y="2487629"/>
              <a:ext cx="1503862" cy="515319"/>
            </a:xfrm>
            <a:prstGeom prst="rect">
              <a:avLst/>
            </a:prstGeom>
            <a:noFill/>
          </p:spPr>
          <p:txBody>
            <a:bodyPr wrap="square" rtlCol="0">
              <a:spAutoFit/>
            </a:bodyPr>
            <a:lstStyle/>
            <a:p>
              <a:pPr algn="ctr"/>
              <a:r>
                <a:rPr lang="zh-CN" altLang="en-US" sz="12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132" name="组合 131">
              <a:extLst>
                <a:ext uri="{FF2B5EF4-FFF2-40B4-BE49-F238E27FC236}">
                  <a16:creationId xmlns:a16="http://schemas.microsoft.com/office/drawing/2014/main" id="{E0998C5D-100E-5422-6696-DE35E3913F52}"/>
                </a:ext>
              </a:extLst>
            </p:cNvPr>
            <p:cNvGrpSpPr/>
            <p:nvPr/>
          </p:nvGrpSpPr>
          <p:grpSpPr>
            <a:xfrm>
              <a:off x="10690085" y="2653886"/>
              <a:ext cx="212057" cy="182807"/>
              <a:chOff x="3658903" y="4864792"/>
              <a:chExt cx="305388" cy="263265"/>
            </a:xfrm>
          </p:grpSpPr>
          <p:sp>
            <p:nvSpPr>
              <p:cNvPr id="134" name="六边形 133">
                <a:extLst>
                  <a:ext uri="{FF2B5EF4-FFF2-40B4-BE49-F238E27FC236}">
                    <a16:creationId xmlns:a16="http://schemas.microsoft.com/office/drawing/2014/main" id="{E1021587-F8DB-B41D-35BA-CE90DF6D3A50}"/>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直角三角形 114">
                <a:extLst>
                  <a:ext uri="{FF2B5EF4-FFF2-40B4-BE49-F238E27FC236}">
                    <a16:creationId xmlns:a16="http://schemas.microsoft.com/office/drawing/2014/main" id="{29F1AB23-4AFB-F036-5AC1-05DA6654501B}"/>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直角三角形 132">
              <a:extLst>
                <a:ext uri="{FF2B5EF4-FFF2-40B4-BE49-F238E27FC236}">
                  <a16:creationId xmlns:a16="http://schemas.microsoft.com/office/drawing/2014/main" id="{541922DF-003C-CF9A-803B-CEA41F2B7B15}"/>
                </a:ext>
              </a:extLst>
            </p:cNvPr>
            <p:cNvSpPr/>
            <p:nvPr/>
          </p:nvSpPr>
          <p:spPr>
            <a:xfrm>
              <a:off x="8977297" y="2995546"/>
              <a:ext cx="117046" cy="11704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8" name="组合 137">
            <a:extLst>
              <a:ext uri="{FF2B5EF4-FFF2-40B4-BE49-F238E27FC236}">
                <a16:creationId xmlns:a16="http://schemas.microsoft.com/office/drawing/2014/main" id="{7F98E781-779F-FFAD-23CC-AACF43026F96}"/>
              </a:ext>
            </a:extLst>
          </p:cNvPr>
          <p:cNvGrpSpPr/>
          <p:nvPr/>
        </p:nvGrpSpPr>
        <p:grpSpPr>
          <a:xfrm flipH="1">
            <a:off x="1104750" y="2152997"/>
            <a:ext cx="1273138" cy="407003"/>
            <a:chOff x="8977297" y="2355418"/>
            <a:chExt cx="2230475" cy="757174"/>
          </a:xfrm>
        </p:grpSpPr>
        <p:grpSp>
          <p:nvGrpSpPr>
            <p:cNvPr id="139" name="组合 138">
              <a:extLst>
                <a:ext uri="{FF2B5EF4-FFF2-40B4-BE49-F238E27FC236}">
                  <a16:creationId xmlns:a16="http://schemas.microsoft.com/office/drawing/2014/main" id="{397A651F-6C15-9F1E-DF16-F24AEE52A5AE}"/>
                </a:ext>
              </a:extLst>
            </p:cNvPr>
            <p:cNvGrpSpPr/>
            <p:nvPr/>
          </p:nvGrpSpPr>
          <p:grpSpPr>
            <a:xfrm>
              <a:off x="9013726" y="2355418"/>
              <a:ext cx="2194046" cy="746738"/>
              <a:chOff x="-7268522" y="-89197"/>
              <a:chExt cx="2262684" cy="753265"/>
            </a:xfrm>
          </p:grpSpPr>
          <p:sp useBgFill="1">
            <p:nvSpPr>
              <p:cNvPr id="145" name="矩形: 剪去对角 144">
                <a:extLst>
                  <a:ext uri="{FF2B5EF4-FFF2-40B4-BE49-F238E27FC236}">
                    <a16:creationId xmlns:a16="http://schemas.microsoft.com/office/drawing/2014/main" id="{DF4DF483-1FCD-44E9-1C34-DAC5F3D5CF4F}"/>
                  </a:ext>
                </a:extLst>
              </p:cNvPr>
              <p:cNvSpPr/>
              <p:nvPr/>
            </p:nvSpPr>
            <p:spPr>
              <a:xfrm>
                <a:off x="-7268522" y="-89197"/>
                <a:ext cx="2182938" cy="682752"/>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矩形: 剪去对角 145">
                <a:extLst>
                  <a:ext uri="{FF2B5EF4-FFF2-40B4-BE49-F238E27FC236}">
                    <a16:creationId xmlns:a16="http://schemas.microsoft.com/office/drawing/2014/main" id="{5794931B-E7D6-CD65-752F-475D19ED0030}"/>
                  </a:ext>
                </a:extLst>
              </p:cNvPr>
              <p:cNvSpPr/>
              <p:nvPr/>
            </p:nvSpPr>
            <p:spPr>
              <a:xfrm>
                <a:off x="-7202477" y="-18684"/>
                <a:ext cx="2196639" cy="682752"/>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0" name="文本框 139">
              <a:extLst>
                <a:ext uri="{FF2B5EF4-FFF2-40B4-BE49-F238E27FC236}">
                  <a16:creationId xmlns:a16="http://schemas.microsoft.com/office/drawing/2014/main" id="{8DEC7FB0-31C5-5B59-02A3-6FBB5D96B7ED}"/>
                </a:ext>
              </a:extLst>
            </p:cNvPr>
            <p:cNvSpPr txBox="1"/>
            <p:nvPr/>
          </p:nvSpPr>
          <p:spPr>
            <a:xfrm>
              <a:off x="9154202" y="2487629"/>
              <a:ext cx="1503862" cy="515319"/>
            </a:xfrm>
            <a:prstGeom prst="rect">
              <a:avLst/>
            </a:prstGeom>
            <a:noFill/>
          </p:spPr>
          <p:txBody>
            <a:bodyPr wrap="square" rtlCol="0">
              <a:spAutoFit/>
            </a:bodyPr>
            <a:lstStyle/>
            <a:p>
              <a:pPr algn="ctr"/>
              <a:r>
                <a:rPr lang="zh-CN" altLang="en-US" sz="12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141" name="组合 140">
              <a:extLst>
                <a:ext uri="{FF2B5EF4-FFF2-40B4-BE49-F238E27FC236}">
                  <a16:creationId xmlns:a16="http://schemas.microsoft.com/office/drawing/2014/main" id="{631F5150-8927-9E37-7A23-47454C06E232}"/>
                </a:ext>
              </a:extLst>
            </p:cNvPr>
            <p:cNvGrpSpPr/>
            <p:nvPr/>
          </p:nvGrpSpPr>
          <p:grpSpPr>
            <a:xfrm>
              <a:off x="10690085" y="2653886"/>
              <a:ext cx="212057" cy="182807"/>
              <a:chOff x="3658903" y="4864792"/>
              <a:chExt cx="305388" cy="263265"/>
            </a:xfrm>
          </p:grpSpPr>
          <p:sp>
            <p:nvSpPr>
              <p:cNvPr id="143" name="六边形 142">
                <a:extLst>
                  <a:ext uri="{FF2B5EF4-FFF2-40B4-BE49-F238E27FC236}">
                    <a16:creationId xmlns:a16="http://schemas.microsoft.com/office/drawing/2014/main" id="{014DFACA-BAEB-7701-C7E2-D6220A0AA645}"/>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直角三角形 114">
                <a:extLst>
                  <a:ext uri="{FF2B5EF4-FFF2-40B4-BE49-F238E27FC236}">
                    <a16:creationId xmlns:a16="http://schemas.microsoft.com/office/drawing/2014/main" id="{6BAE5604-59F3-5141-5670-D1FD8D520E49}"/>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直角三角形 141">
              <a:extLst>
                <a:ext uri="{FF2B5EF4-FFF2-40B4-BE49-F238E27FC236}">
                  <a16:creationId xmlns:a16="http://schemas.microsoft.com/office/drawing/2014/main" id="{1AB71778-3323-ABF5-680E-D560F4206B6A}"/>
                </a:ext>
              </a:extLst>
            </p:cNvPr>
            <p:cNvSpPr/>
            <p:nvPr/>
          </p:nvSpPr>
          <p:spPr>
            <a:xfrm>
              <a:off x="8977297" y="2995546"/>
              <a:ext cx="117046" cy="11704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7" name="组合 146">
            <a:extLst>
              <a:ext uri="{FF2B5EF4-FFF2-40B4-BE49-F238E27FC236}">
                <a16:creationId xmlns:a16="http://schemas.microsoft.com/office/drawing/2014/main" id="{2158B8AB-1E58-364E-02FE-EC10C402375E}"/>
              </a:ext>
            </a:extLst>
          </p:cNvPr>
          <p:cNvGrpSpPr/>
          <p:nvPr/>
        </p:nvGrpSpPr>
        <p:grpSpPr>
          <a:xfrm flipH="1">
            <a:off x="1243724" y="3588332"/>
            <a:ext cx="1273138" cy="407003"/>
            <a:chOff x="8977297" y="2355418"/>
            <a:chExt cx="2230475" cy="757174"/>
          </a:xfrm>
        </p:grpSpPr>
        <p:grpSp>
          <p:nvGrpSpPr>
            <p:cNvPr id="148" name="组合 147">
              <a:extLst>
                <a:ext uri="{FF2B5EF4-FFF2-40B4-BE49-F238E27FC236}">
                  <a16:creationId xmlns:a16="http://schemas.microsoft.com/office/drawing/2014/main" id="{AFB1B8B5-3ACB-3F71-67B6-D562E9D6EB42}"/>
                </a:ext>
              </a:extLst>
            </p:cNvPr>
            <p:cNvGrpSpPr/>
            <p:nvPr/>
          </p:nvGrpSpPr>
          <p:grpSpPr>
            <a:xfrm>
              <a:off x="9013726" y="2355418"/>
              <a:ext cx="2194046" cy="746738"/>
              <a:chOff x="-7268522" y="-89197"/>
              <a:chExt cx="2262684" cy="753265"/>
            </a:xfrm>
          </p:grpSpPr>
          <p:sp useBgFill="1">
            <p:nvSpPr>
              <p:cNvPr id="154" name="矩形: 剪去对角 153">
                <a:extLst>
                  <a:ext uri="{FF2B5EF4-FFF2-40B4-BE49-F238E27FC236}">
                    <a16:creationId xmlns:a16="http://schemas.microsoft.com/office/drawing/2014/main" id="{1C107D4F-F18C-5FA3-7739-376326101469}"/>
                  </a:ext>
                </a:extLst>
              </p:cNvPr>
              <p:cNvSpPr/>
              <p:nvPr/>
            </p:nvSpPr>
            <p:spPr>
              <a:xfrm>
                <a:off x="-7268522" y="-89197"/>
                <a:ext cx="2182938" cy="682752"/>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矩形: 剪去对角 154">
                <a:extLst>
                  <a:ext uri="{FF2B5EF4-FFF2-40B4-BE49-F238E27FC236}">
                    <a16:creationId xmlns:a16="http://schemas.microsoft.com/office/drawing/2014/main" id="{52260395-F487-E40B-BD8B-9F7A1BEA1E5A}"/>
                  </a:ext>
                </a:extLst>
              </p:cNvPr>
              <p:cNvSpPr/>
              <p:nvPr/>
            </p:nvSpPr>
            <p:spPr>
              <a:xfrm>
                <a:off x="-7202477" y="-18684"/>
                <a:ext cx="2196639" cy="682752"/>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9" name="文本框 148">
              <a:extLst>
                <a:ext uri="{FF2B5EF4-FFF2-40B4-BE49-F238E27FC236}">
                  <a16:creationId xmlns:a16="http://schemas.microsoft.com/office/drawing/2014/main" id="{8AAE36EB-E091-639D-2418-0798A9C15B50}"/>
                </a:ext>
              </a:extLst>
            </p:cNvPr>
            <p:cNvSpPr txBox="1"/>
            <p:nvPr/>
          </p:nvSpPr>
          <p:spPr>
            <a:xfrm>
              <a:off x="9154202" y="2487629"/>
              <a:ext cx="1503862" cy="515319"/>
            </a:xfrm>
            <a:prstGeom prst="rect">
              <a:avLst/>
            </a:prstGeom>
            <a:noFill/>
          </p:spPr>
          <p:txBody>
            <a:bodyPr wrap="square" rtlCol="0">
              <a:spAutoFit/>
            </a:bodyPr>
            <a:lstStyle/>
            <a:p>
              <a:pPr algn="ctr"/>
              <a:r>
                <a:rPr lang="zh-CN" altLang="en-US" sz="1200" dirty="0">
                  <a:solidFill>
                    <a:schemeClr val="bg1"/>
                  </a:solidFill>
                  <a:latin typeface="思源黑体 CN Medium" panose="020B0600000000000000" pitchFamily="34" charset="-122"/>
                  <a:ea typeface="思源黑体 CN Medium" panose="020B0600000000000000" pitchFamily="34" charset="-122"/>
                </a:rPr>
                <a:t>输入文字</a:t>
              </a:r>
            </a:p>
          </p:txBody>
        </p:sp>
        <p:grpSp>
          <p:nvGrpSpPr>
            <p:cNvPr id="150" name="组合 149">
              <a:extLst>
                <a:ext uri="{FF2B5EF4-FFF2-40B4-BE49-F238E27FC236}">
                  <a16:creationId xmlns:a16="http://schemas.microsoft.com/office/drawing/2014/main" id="{689B247C-A32F-A65D-872B-3941F7F20DEC}"/>
                </a:ext>
              </a:extLst>
            </p:cNvPr>
            <p:cNvGrpSpPr/>
            <p:nvPr/>
          </p:nvGrpSpPr>
          <p:grpSpPr>
            <a:xfrm>
              <a:off x="10690085" y="2653886"/>
              <a:ext cx="212057" cy="182807"/>
              <a:chOff x="3658903" y="4864792"/>
              <a:chExt cx="305388" cy="263265"/>
            </a:xfrm>
          </p:grpSpPr>
          <p:sp>
            <p:nvSpPr>
              <p:cNvPr id="152" name="六边形 151">
                <a:extLst>
                  <a:ext uri="{FF2B5EF4-FFF2-40B4-BE49-F238E27FC236}">
                    <a16:creationId xmlns:a16="http://schemas.microsoft.com/office/drawing/2014/main" id="{28770C6D-2C15-B4DA-B94F-037553BD3B3C}"/>
                  </a:ext>
                </a:extLst>
              </p:cNvPr>
              <p:cNvSpPr/>
              <p:nvPr/>
            </p:nvSpPr>
            <p:spPr>
              <a:xfrm>
                <a:off x="3658903" y="4864792"/>
                <a:ext cx="305388" cy="263265"/>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14">
                <a:extLst>
                  <a:ext uri="{FF2B5EF4-FFF2-40B4-BE49-F238E27FC236}">
                    <a16:creationId xmlns:a16="http://schemas.microsoft.com/office/drawing/2014/main" id="{4C9371D5-27EB-2390-7022-93D9D380C8A7}"/>
                  </a:ext>
                </a:extLst>
              </p:cNvPr>
              <p:cNvSpPr/>
              <p:nvPr/>
            </p:nvSpPr>
            <p:spPr>
              <a:xfrm rot="13529231">
                <a:off x="3757490" y="4963077"/>
                <a:ext cx="76855" cy="76855"/>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914400 w 1005840"/>
                  <a:gd name="connsiteY0" fmla="*/ 914400 h 1005840"/>
                  <a:gd name="connsiteX1" fmla="*/ 0 w 1005840"/>
                  <a:gd name="connsiteY1" fmla="*/ 914400 h 1005840"/>
                  <a:gd name="connsiteX2" fmla="*/ 0 w 1005840"/>
                  <a:gd name="connsiteY2" fmla="*/ 0 h 1005840"/>
                  <a:gd name="connsiteX3" fmla="*/ 1005840 w 1005840"/>
                  <a:gd name="connsiteY3" fmla="*/ 1005840 h 1005840"/>
                  <a:gd name="connsiteX0" fmla="*/ 914400 w 914400"/>
                  <a:gd name="connsiteY0" fmla="*/ 914400 h 914400"/>
                  <a:gd name="connsiteX1" fmla="*/ 0 w 914400"/>
                  <a:gd name="connsiteY1" fmla="*/ 914400 h 914400"/>
                  <a:gd name="connsiteX2" fmla="*/ 0 w 914400"/>
                  <a:gd name="connsiteY2" fmla="*/ 0 h 914400"/>
                </a:gdLst>
                <a:ahLst/>
                <a:cxnLst>
                  <a:cxn ang="0">
                    <a:pos x="connsiteX0" y="connsiteY0"/>
                  </a:cxn>
                  <a:cxn ang="0">
                    <a:pos x="connsiteX1" y="connsiteY1"/>
                  </a:cxn>
                  <a:cxn ang="0">
                    <a:pos x="connsiteX2" y="connsiteY2"/>
                  </a:cxn>
                </a:cxnLst>
                <a:rect l="l" t="t" r="r" b="b"/>
                <a:pathLst>
                  <a:path w="914400" h="914400">
                    <a:moveTo>
                      <a:pt x="914400" y="914400"/>
                    </a:moveTo>
                    <a:lnTo>
                      <a:pt x="0" y="914400"/>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1" name="直角三角形 150">
              <a:extLst>
                <a:ext uri="{FF2B5EF4-FFF2-40B4-BE49-F238E27FC236}">
                  <a16:creationId xmlns:a16="http://schemas.microsoft.com/office/drawing/2014/main" id="{DBE06069-E964-3B81-AF89-51B1477DF11D}"/>
                </a:ext>
              </a:extLst>
            </p:cNvPr>
            <p:cNvSpPr/>
            <p:nvPr/>
          </p:nvSpPr>
          <p:spPr>
            <a:xfrm>
              <a:off x="8977297" y="2995546"/>
              <a:ext cx="117046" cy="11704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1" name="组合 30">
            <a:extLst>
              <a:ext uri="{FF2B5EF4-FFF2-40B4-BE49-F238E27FC236}">
                <a16:creationId xmlns:a16="http://schemas.microsoft.com/office/drawing/2014/main" id="{DFE72CD6-7387-0750-D9E9-F1468AF6E91A}"/>
              </a:ext>
            </a:extLst>
          </p:cNvPr>
          <p:cNvGrpSpPr/>
          <p:nvPr/>
        </p:nvGrpSpPr>
        <p:grpSpPr>
          <a:xfrm>
            <a:off x="632892" y="311198"/>
            <a:ext cx="3583937" cy="836055"/>
            <a:chOff x="632892" y="311198"/>
            <a:chExt cx="3583937" cy="836055"/>
          </a:xfrm>
        </p:grpSpPr>
        <p:grpSp>
          <p:nvGrpSpPr>
            <p:cNvPr id="32" name="组合 31">
              <a:extLst>
                <a:ext uri="{FF2B5EF4-FFF2-40B4-BE49-F238E27FC236}">
                  <a16:creationId xmlns:a16="http://schemas.microsoft.com/office/drawing/2014/main" id="{BE1424C7-8C73-E835-2E9C-ACC85B9E181D}"/>
                </a:ext>
              </a:extLst>
            </p:cNvPr>
            <p:cNvGrpSpPr/>
            <p:nvPr/>
          </p:nvGrpSpPr>
          <p:grpSpPr>
            <a:xfrm flipH="1">
              <a:off x="2370765" y="741851"/>
              <a:ext cx="102313" cy="67980"/>
              <a:chOff x="587624" y="540684"/>
              <a:chExt cx="1126405" cy="564136"/>
            </a:xfrm>
          </p:grpSpPr>
          <p:sp>
            <p:nvSpPr>
              <p:cNvPr id="43" name="矩形 42">
                <a:extLst>
                  <a:ext uri="{FF2B5EF4-FFF2-40B4-BE49-F238E27FC236}">
                    <a16:creationId xmlns:a16="http://schemas.microsoft.com/office/drawing/2014/main" id="{5C303E20-A581-56DE-6F2F-AB1235518DD7}"/>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43D21C60-66D2-99F4-0491-9D2B05E7E975}"/>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EF0EF2A9-747F-896A-F7B5-D181183AAE83}"/>
                </a:ext>
              </a:extLst>
            </p:cNvPr>
            <p:cNvGrpSpPr/>
            <p:nvPr/>
          </p:nvGrpSpPr>
          <p:grpSpPr>
            <a:xfrm flipH="1">
              <a:off x="3750337" y="668274"/>
              <a:ext cx="102311" cy="86321"/>
              <a:chOff x="269982" y="939754"/>
              <a:chExt cx="1126383" cy="716331"/>
            </a:xfrm>
          </p:grpSpPr>
          <p:sp>
            <p:nvSpPr>
              <p:cNvPr id="41" name="矩形 40">
                <a:extLst>
                  <a:ext uri="{FF2B5EF4-FFF2-40B4-BE49-F238E27FC236}">
                    <a16:creationId xmlns:a16="http://schemas.microsoft.com/office/drawing/2014/main" id="{7C2C97E6-8AB6-D0F5-A9C4-FAE2D48AF0BF}"/>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5B8B48D7-0B15-EC99-214A-AE0D52D24037}"/>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9C02C584-95C9-1365-6631-9FAE8BEC3479}"/>
                </a:ext>
              </a:extLst>
            </p:cNvPr>
            <p:cNvGrpSpPr/>
            <p:nvPr/>
          </p:nvGrpSpPr>
          <p:grpSpPr>
            <a:xfrm>
              <a:off x="632892" y="311198"/>
              <a:ext cx="3583937" cy="836055"/>
              <a:chOff x="1309909" y="1031387"/>
              <a:chExt cx="3583937" cy="836055"/>
            </a:xfrm>
          </p:grpSpPr>
          <p:sp>
            <p:nvSpPr>
              <p:cNvPr id="38" name="文本框 37">
                <a:extLst>
                  <a:ext uri="{FF2B5EF4-FFF2-40B4-BE49-F238E27FC236}">
                    <a16:creationId xmlns:a16="http://schemas.microsoft.com/office/drawing/2014/main" id="{149D5714-B107-D6F3-9A9A-DB81ED4EE0E4}"/>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39" name="文本框 38">
                <a:extLst>
                  <a:ext uri="{FF2B5EF4-FFF2-40B4-BE49-F238E27FC236}">
                    <a16:creationId xmlns:a16="http://schemas.microsoft.com/office/drawing/2014/main" id="{E4A9495D-FF33-4B13-757F-45CCE9E66602}"/>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40" name="文本框 39">
                <a:extLst>
                  <a:ext uri="{FF2B5EF4-FFF2-40B4-BE49-F238E27FC236}">
                    <a16:creationId xmlns:a16="http://schemas.microsoft.com/office/drawing/2014/main" id="{415FA9DF-3168-0035-175C-AC0CF4906F12}"/>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35" name="组合 34">
              <a:extLst>
                <a:ext uri="{FF2B5EF4-FFF2-40B4-BE49-F238E27FC236}">
                  <a16:creationId xmlns:a16="http://schemas.microsoft.com/office/drawing/2014/main" id="{2064A18C-4152-C292-2FD5-67CCE24CF0C8}"/>
                </a:ext>
              </a:extLst>
            </p:cNvPr>
            <p:cNvGrpSpPr/>
            <p:nvPr/>
          </p:nvGrpSpPr>
          <p:grpSpPr>
            <a:xfrm>
              <a:off x="742970" y="848786"/>
              <a:ext cx="51238" cy="65262"/>
              <a:chOff x="269982" y="1046627"/>
              <a:chExt cx="1126383" cy="564049"/>
            </a:xfrm>
          </p:grpSpPr>
          <p:sp>
            <p:nvSpPr>
              <p:cNvPr id="36" name="矩形 35">
                <a:extLst>
                  <a:ext uri="{FF2B5EF4-FFF2-40B4-BE49-F238E27FC236}">
                    <a16:creationId xmlns:a16="http://schemas.microsoft.com/office/drawing/2014/main" id="{600BF10B-155D-9DBA-E1C2-0D574039E967}"/>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76432940-D029-4657-E312-8CE3EE36E10B}"/>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23907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a16="http://schemas.microsoft.com/office/drawing/2014/main" id="{78D98C35-2DF0-D532-45F8-E78E10D35793}"/>
              </a:ext>
            </a:extLst>
          </p:cNvPr>
          <p:cNvSpPr/>
          <p:nvPr/>
        </p:nvSpPr>
        <p:spPr>
          <a:xfrm>
            <a:off x="8479" y="1958210"/>
            <a:ext cx="12183522" cy="3525335"/>
          </a:xfrm>
          <a:prstGeom prst="rect">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剪去左右顶角 87">
            <a:extLst>
              <a:ext uri="{FF2B5EF4-FFF2-40B4-BE49-F238E27FC236}">
                <a16:creationId xmlns:a16="http://schemas.microsoft.com/office/drawing/2014/main" id="{332E99CE-ED75-8F45-78DA-8252D1622655}"/>
              </a:ext>
            </a:extLst>
          </p:cNvPr>
          <p:cNvSpPr/>
          <p:nvPr/>
        </p:nvSpPr>
        <p:spPr>
          <a:xfrm rot="16200000">
            <a:off x="1665961" y="1510298"/>
            <a:ext cx="1478677" cy="3380202"/>
          </a:xfrm>
          <a:prstGeom prst="snip2SameRect">
            <a:avLst>
              <a:gd name="adj1" fmla="val 11024"/>
              <a:gd name="adj2" fmla="val 9107"/>
            </a:avLst>
          </a:prstGeom>
          <a:blipFill dpi="0" rotWithShape="0">
            <a:blip r:embed="rId2">
              <a:duotone>
                <a:prstClr val="black"/>
                <a:schemeClr val="accent2">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矩形: 剪去左右顶角 88">
            <a:extLst>
              <a:ext uri="{FF2B5EF4-FFF2-40B4-BE49-F238E27FC236}">
                <a16:creationId xmlns:a16="http://schemas.microsoft.com/office/drawing/2014/main" id="{FE96C90A-DEEC-7256-73E0-D11A5C0C8C88}"/>
              </a:ext>
            </a:extLst>
          </p:cNvPr>
          <p:cNvSpPr/>
          <p:nvPr/>
        </p:nvSpPr>
        <p:spPr>
          <a:xfrm rot="16200000">
            <a:off x="5328733" y="1528139"/>
            <a:ext cx="1478678" cy="3393490"/>
          </a:xfrm>
          <a:prstGeom prst="snip2SameRect">
            <a:avLst>
              <a:gd name="adj1" fmla="val 11024"/>
              <a:gd name="adj2" fmla="val 9107"/>
            </a:avLst>
          </a:prstGeom>
          <a:blipFill dpi="0" rotWithShape="0">
            <a:blip r:embed="rId3">
              <a:duotone>
                <a:prstClr val="black"/>
                <a:schemeClr val="accent1">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矩形: 剪去左右顶角 89">
            <a:extLst>
              <a:ext uri="{FF2B5EF4-FFF2-40B4-BE49-F238E27FC236}">
                <a16:creationId xmlns:a16="http://schemas.microsoft.com/office/drawing/2014/main" id="{72CABD83-8BDA-23D8-C820-EFA8C3721A45}"/>
              </a:ext>
            </a:extLst>
          </p:cNvPr>
          <p:cNvSpPr/>
          <p:nvPr/>
        </p:nvSpPr>
        <p:spPr>
          <a:xfrm rot="16200000">
            <a:off x="9073926" y="1534784"/>
            <a:ext cx="1478677" cy="3380202"/>
          </a:xfrm>
          <a:prstGeom prst="snip2SameRect">
            <a:avLst>
              <a:gd name="adj1" fmla="val 11024"/>
              <a:gd name="adj2" fmla="val 9107"/>
            </a:avLst>
          </a:prstGeom>
          <a:blipFill dpi="0" rotWithShape="0">
            <a:blip r:embed="rId2">
              <a:duotone>
                <a:prstClr val="black"/>
                <a:schemeClr val="accent2">
                  <a:tint val="45000"/>
                  <a:satMod val="400000"/>
                </a:schemeClr>
              </a:duotone>
            </a:blip>
            <a:srcRect/>
            <a:tile tx="0" ty="0" sx="100000" sy="100000" flip="none" algn="ctr"/>
          </a:blipFill>
          <a:ln w="127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任意多边形: 形状 44">
            <a:extLst>
              <a:ext uri="{FF2B5EF4-FFF2-40B4-BE49-F238E27FC236}">
                <a16:creationId xmlns:a16="http://schemas.microsoft.com/office/drawing/2014/main" id="{449F220B-4692-9888-64C3-F3759053095F}"/>
              </a:ext>
            </a:extLst>
          </p:cNvPr>
          <p:cNvSpPr/>
          <p:nvPr/>
        </p:nvSpPr>
        <p:spPr>
          <a:xfrm rot="16200000">
            <a:off x="-528525" y="2959363"/>
            <a:ext cx="1478678" cy="456921"/>
          </a:xfrm>
          <a:custGeom>
            <a:avLst/>
            <a:gdLst>
              <a:gd name="connsiteX0" fmla="*/ 1478678 w 1478678"/>
              <a:gd name="connsiteY0" fmla="*/ 0 h 456921"/>
              <a:gd name="connsiteX1" fmla="*/ 1478678 w 1478678"/>
              <a:gd name="connsiteY1" fmla="*/ 322258 h 456921"/>
              <a:gd name="connsiteX2" fmla="*/ 1344015 w 1478678"/>
              <a:gd name="connsiteY2" fmla="*/ 456921 h 456921"/>
              <a:gd name="connsiteX3" fmla="*/ 134663 w 1478678"/>
              <a:gd name="connsiteY3" fmla="*/ 456921 h 456921"/>
              <a:gd name="connsiteX4" fmla="*/ 0 w 1478678"/>
              <a:gd name="connsiteY4" fmla="*/ 322258 h 456921"/>
              <a:gd name="connsiteX5" fmla="*/ 0 w 1478678"/>
              <a:gd name="connsiteY5" fmla="*/ 0 h 45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8678" h="456921">
                <a:moveTo>
                  <a:pt x="1478678" y="0"/>
                </a:moveTo>
                <a:lnTo>
                  <a:pt x="1478678" y="322258"/>
                </a:lnTo>
                <a:lnTo>
                  <a:pt x="1344015" y="456921"/>
                </a:lnTo>
                <a:lnTo>
                  <a:pt x="134663" y="456921"/>
                </a:lnTo>
                <a:lnTo>
                  <a:pt x="0" y="322258"/>
                </a:lnTo>
                <a:lnTo>
                  <a:pt x="0" y="0"/>
                </a:lnTo>
                <a:close/>
              </a:path>
            </a:pathLst>
          </a:custGeom>
          <a:blipFill dpi="0" rotWithShape="0">
            <a:blip r:embed="rId4">
              <a:duotone>
                <a:prstClr val="black"/>
                <a:schemeClr val="accent1">
                  <a:tint val="45000"/>
                  <a:satMod val="400000"/>
                </a:schemeClr>
              </a:duotone>
              <a:alphaModFix amt="50000"/>
              <a:extLst>
                <a:ext uri="{BEBA8EAE-BF5A-486C-A8C5-ECC9F3942E4B}">
                  <a14:imgProps xmlns:a14="http://schemas.microsoft.com/office/drawing/2010/main">
                    <a14:imgLayer r:embed="rId5">
                      <a14:imgEffect>
                        <a14:artisticBlur/>
                      </a14:imgEffect>
                    </a14:imgLayer>
                  </a14:imgProps>
                </a:ext>
              </a:extLst>
            </a:blip>
            <a:srcRect/>
            <a:tile tx="0" ty="0" sx="100000" sy="100000" flip="none" algn="ctr"/>
          </a:blip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任意多边形: 形状 46">
            <a:extLst>
              <a:ext uri="{FF2B5EF4-FFF2-40B4-BE49-F238E27FC236}">
                <a16:creationId xmlns:a16="http://schemas.microsoft.com/office/drawing/2014/main" id="{578FCE53-46A7-B26F-0F71-76C94679C7B3}"/>
              </a:ext>
            </a:extLst>
          </p:cNvPr>
          <p:cNvSpPr/>
          <p:nvPr/>
        </p:nvSpPr>
        <p:spPr>
          <a:xfrm rot="16200000">
            <a:off x="11244747" y="3001300"/>
            <a:ext cx="1478678" cy="415829"/>
          </a:xfrm>
          <a:custGeom>
            <a:avLst/>
            <a:gdLst>
              <a:gd name="connsiteX0" fmla="*/ 1478678 w 1478678"/>
              <a:gd name="connsiteY0" fmla="*/ 163009 h 415829"/>
              <a:gd name="connsiteX1" fmla="*/ 1478678 w 1478678"/>
              <a:gd name="connsiteY1" fmla="*/ 415829 h 415829"/>
              <a:gd name="connsiteX2" fmla="*/ 0 w 1478678"/>
              <a:gd name="connsiteY2" fmla="*/ 415829 h 415829"/>
              <a:gd name="connsiteX3" fmla="*/ 0 w 1478678"/>
              <a:gd name="connsiteY3" fmla="*/ 163009 h 415829"/>
              <a:gd name="connsiteX4" fmla="*/ 163009 w 1478678"/>
              <a:gd name="connsiteY4" fmla="*/ 0 h 415829"/>
              <a:gd name="connsiteX5" fmla="*/ 1315669 w 1478678"/>
              <a:gd name="connsiteY5" fmla="*/ 0 h 41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8678" h="415829">
                <a:moveTo>
                  <a:pt x="1478678" y="163009"/>
                </a:moveTo>
                <a:lnTo>
                  <a:pt x="1478678" y="415829"/>
                </a:lnTo>
                <a:lnTo>
                  <a:pt x="0" y="415829"/>
                </a:lnTo>
                <a:lnTo>
                  <a:pt x="0" y="163009"/>
                </a:lnTo>
                <a:lnTo>
                  <a:pt x="163009" y="0"/>
                </a:lnTo>
                <a:lnTo>
                  <a:pt x="1315669" y="0"/>
                </a:lnTo>
                <a:close/>
              </a:path>
            </a:pathLst>
          </a:custGeom>
          <a:blipFill dpi="0" rotWithShape="0">
            <a:blip r:embed="rId4">
              <a:duotone>
                <a:prstClr val="black"/>
                <a:schemeClr val="accent1">
                  <a:tint val="45000"/>
                  <a:satMod val="400000"/>
                </a:schemeClr>
              </a:duotone>
              <a:alphaModFix amt="50000"/>
              <a:extLst>
                <a:ext uri="{BEBA8EAE-BF5A-486C-A8C5-ECC9F3942E4B}">
                  <a14:imgProps xmlns:a14="http://schemas.microsoft.com/office/drawing/2010/main">
                    <a14:imgLayer r:embed="rId5">
                      <a14:imgEffect>
                        <a14:artisticBlur/>
                      </a14:imgEffect>
                    </a14:imgLayer>
                  </a14:imgProps>
                </a:ext>
              </a:extLst>
            </a:blip>
            <a:srcRect/>
            <a:tile tx="0" ty="0" sx="100000" sy="100000" flip="none" algn="ctr"/>
          </a:blip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13" name="组合 112">
            <a:extLst>
              <a:ext uri="{FF2B5EF4-FFF2-40B4-BE49-F238E27FC236}">
                <a16:creationId xmlns:a16="http://schemas.microsoft.com/office/drawing/2014/main" id="{27E2EFF0-A4B2-30B5-B568-0BEBC9550BA8}"/>
              </a:ext>
            </a:extLst>
          </p:cNvPr>
          <p:cNvGrpSpPr/>
          <p:nvPr/>
        </p:nvGrpSpPr>
        <p:grpSpPr>
          <a:xfrm>
            <a:off x="1108074" y="4216717"/>
            <a:ext cx="2376457" cy="852501"/>
            <a:chOff x="1175210" y="4218333"/>
            <a:chExt cx="2376457" cy="852501"/>
          </a:xfrm>
        </p:grpSpPr>
        <p:sp>
          <p:nvSpPr>
            <p:cNvPr id="109" name="文本框 108">
              <a:extLst>
                <a:ext uri="{FF2B5EF4-FFF2-40B4-BE49-F238E27FC236}">
                  <a16:creationId xmlns:a16="http://schemas.microsoft.com/office/drawing/2014/main" id="{5B25BE82-3A6A-844E-EDD0-9CADEF8E40C0}"/>
                </a:ext>
              </a:extLst>
            </p:cNvPr>
            <p:cNvSpPr txBox="1"/>
            <p:nvPr/>
          </p:nvSpPr>
          <p:spPr>
            <a:xfrm>
              <a:off x="1175210" y="4758504"/>
              <a:ext cx="2376457" cy="312330"/>
            </a:xfrm>
            <a:prstGeom prst="rect">
              <a:avLst/>
            </a:prstGeom>
            <a:noFill/>
          </p:spPr>
          <p:txBody>
            <a:bodyPr wrap="square" rtlCol="0">
              <a:spAutoFit/>
            </a:bodyPr>
            <a:lstStyle/>
            <a:p>
              <a:pPr algn="ctr">
                <a:lnSpc>
                  <a:spcPct val="130000"/>
                </a:lnSpc>
              </a:pPr>
              <a:r>
                <a:rPr lang="zh-CN" altLang="en-US" sz="1200" dirty="0">
                  <a:solidFill>
                    <a:schemeClr val="bg1"/>
                  </a:solidFill>
                  <a:latin typeface="+mn-ea"/>
                </a:rPr>
                <a:t>请输入文字内容请输入文字内容</a:t>
              </a:r>
            </a:p>
          </p:txBody>
        </p:sp>
        <p:grpSp>
          <p:nvGrpSpPr>
            <p:cNvPr id="110" name="组合 109">
              <a:extLst>
                <a:ext uri="{FF2B5EF4-FFF2-40B4-BE49-F238E27FC236}">
                  <a16:creationId xmlns:a16="http://schemas.microsoft.com/office/drawing/2014/main" id="{4AF126A5-06CD-E9BA-0A6D-56D1AFF5A311}"/>
                </a:ext>
              </a:extLst>
            </p:cNvPr>
            <p:cNvGrpSpPr/>
            <p:nvPr/>
          </p:nvGrpSpPr>
          <p:grpSpPr>
            <a:xfrm>
              <a:off x="1488601" y="4218333"/>
              <a:ext cx="1749675" cy="565087"/>
              <a:chOff x="1041471" y="1843911"/>
              <a:chExt cx="1749675" cy="565087"/>
            </a:xfrm>
          </p:grpSpPr>
          <p:sp>
            <p:nvSpPr>
              <p:cNvPr id="111" name="文本框 110">
                <a:extLst>
                  <a:ext uri="{FF2B5EF4-FFF2-40B4-BE49-F238E27FC236}">
                    <a16:creationId xmlns:a16="http://schemas.microsoft.com/office/drawing/2014/main" id="{E72BCEB6-6A8B-05EC-7BFB-515F1ECF76FC}"/>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12" name="文本框 111">
                <a:extLst>
                  <a:ext uri="{FF2B5EF4-FFF2-40B4-BE49-F238E27FC236}">
                    <a16:creationId xmlns:a16="http://schemas.microsoft.com/office/drawing/2014/main" id="{360EB239-0725-F3CB-666A-10965AEBF776}"/>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grpSp>
        <p:nvGrpSpPr>
          <p:cNvPr id="114" name="组合 113">
            <a:extLst>
              <a:ext uri="{FF2B5EF4-FFF2-40B4-BE49-F238E27FC236}">
                <a16:creationId xmlns:a16="http://schemas.microsoft.com/office/drawing/2014/main" id="{A87CB608-8480-1564-B02B-29658B079E8F}"/>
              </a:ext>
            </a:extLst>
          </p:cNvPr>
          <p:cNvGrpSpPr/>
          <p:nvPr/>
        </p:nvGrpSpPr>
        <p:grpSpPr>
          <a:xfrm>
            <a:off x="4879843" y="4216717"/>
            <a:ext cx="2376457" cy="852501"/>
            <a:chOff x="1175210" y="4218333"/>
            <a:chExt cx="2376457" cy="852501"/>
          </a:xfrm>
        </p:grpSpPr>
        <p:sp>
          <p:nvSpPr>
            <p:cNvPr id="115" name="文本框 114">
              <a:extLst>
                <a:ext uri="{FF2B5EF4-FFF2-40B4-BE49-F238E27FC236}">
                  <a16:creationId xmlns:a16="http://schemas.microsoft.com/office/drawing/2014/main" id="{D9FA0895-5B70-E601-CF23-738184E9E179}"/>
                </a:ext>
              </a:extLst>
            </p:cNvPr>
            <p:cNvSpPr txBox="1"/>
            <p:nvPr/>
          </p:nvSpPr>
          <p:spPr>
            <a:xfrm>
              <a:off x="1175210" y="4758504"/>
              <a:ext cx="2376457" cy="312330"/>
            </a:xfrm>
            <a:prstGeom prst="rect">
              <a:avLst/>
            </a:prstGeom>
            <a:noFill/>
          </p:spPr>
          <p:txBody>
            <a:bodyPr wrap="square" rtlCol="0">
              <a:spAutoFit/>
            </a:bodyPr>
            <a:lstStyle/>
            <a:p>
              <a:pPr algn="ctr">
                <a:lnSpc>
                  <a:spcPct val="130000"/>
                </a:lnSpc>
              </a:pPr>
              <a:r>
                <a:rPr lang="zh-CN" altLang="en-US" sz="1200" dirty="0">
                  <a:solidFill>
                    <a:schemeClr val="bg1"/>
                  </a:solidFill>
                  <a:latin typeface="+mn-ea"/>
                </a:rPr>
                <a:t>请输入文字内容请输入文字内容</a:t>
              </a:r>
            </a:p>
          </p:txBody>
        </p:sp>
        <p:grpSp>
          <p:nvGrpSpPr>
            <p:cNvPr id="116" name="组合 115">
              <a:extLst>
                <a:ext uri="{FF2B5EF4-FFF2-40B4-BE49-F238E27FC236}">
                  <a16:creationId xmlns:a16="http://schemas.microsoft.com/office/drawing/2014/main" id="{6BE0EB2C-92F2-62B8-1DF8-F2CE61621BD5}"/>
                </a:ext>
              </a:extLst>
            </p:cNvPr>
            <p:cNvGrpSpPr/>
            <p:nvPr/>
          </p:nvGrpSpPr>
          <p:grpSpPr>
            <a:xfrm>
              <a:off x="1488601" y="4218333"/>
              <a:ext cx="1749675" cy="565087"/>
              <a:chOff x="1041471" y="1843911"/>
              <a:chExt cx="1749675" cy="565087"/>
            </a:xfrm>
          </p:grpSpPr>
          <p:sp>
            <p:nvSpPr>
              <p:cNvPr id="117" name="文本框 116">
                <a:extLst>
                  <a:ext uri="{FF2B5EF4-FFF2-40B4-BE49-F238E27FC236}">
                    <a16:creationId xmlns:a16="http://schemas.microsoft.com/office/drawing/2014/main" id="{83E65D89-1573-2357-1815-2518BEFDD774}"/>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18" name="文本框 117">
                <a:extLst>
                  <a:ext uri="{FF2B5EF4-FFF2-40B4-BE49-F238E27FC236}">
                    <a16:creationId xmlns:a16="http://schemas.microsoft.com/office/drawing/2014/main" id="{3B18ED3F-4AC3-CBF2-89E4-2F616FBE4EB1}"/>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grpSp>
        <p:nvGrpSpPr>
          <p:cNvPr id="119" name="组合 118">
            <a:extLst>
              <a:ext uri="{FF2B5EF4-FFF2-40B4-BE49-F238E27FC236}">
                <a16:creationId xmlns:a16="http://schemas.microsoft.com/office/drawing/2014/main" id="{6FA6A02F-5E44-6A9D-F4BB-2C407362B19F}"/>
              </a:ext>
            </a:extLst>
          </p:cNvPr>
          <p:cNvGrpSpPr/>
          <p:nvPr/>
        </p:nvGrpSpPr>
        <p:grpSpPr>
          <a:xfrm>
            <a:off x="8707471" y="4216717"/>
            <a:ext cx="2376457" cy="852501"/>
            <a:chOff x="1175210" y="4218333"/>
            <a:chExt cx="2376457" cy="852501"/>
          </a:xfrm>
        </p:grpSpPr>
        <p:sp>
          <p:nvSpPr>
            <p:cNvPr id="120" name="文本框 119">
              <a:extLst>
                <a:ext uri="{FF2B5EF4-FFF2-40B4-BE49-F238E27FC236}">
                  <a16:creationId xmlns:a16="http://schemas.microsoft.com/office/drawing/2014/main" id="{ACF1B3B3-D579-9313-ECC3-1740248B75C0}"/>
                </a:ext>
              </a:extLst>
            </p:cNvPr>
            <p:cNvSpPr txBox="1"/>
            <p:nvPr/>
          </p:nvSpPr>
          <p:spPr>
            <a:xfrm>
              <a:off x="1175210" y="4758504"/>
              <a:ext cx="2376457" cy="312330"/>
            </a:xfrm>
            <a:prstGeom prst="rect">
              <a:avLst/>
            </a:prstGeom>
            <a:noFill/>
          </p:spPr>
          <p:txBody>
            <a:bodyPr wrap="square" rtlCol="0">
              <a:spAutoFit/>
            </a:bodyPr>
            <a:lstStyle/>
            <a:p>
              <a:pPr algn="ctr">
                <a:lnSpc>
                  <a:spcPct val="130000"/>
                </a:lnSpc>
              </a:pPr>
              <a:r>
                <a:rPr lang="zh-CN" altLang="en-US" sz="1200" dirty="0">
                  <a:solidFill>
                    <a:schemeClr val="bg1"/>
                  </a:solidFill>
                  <a:latin typeface="+mn-ea"/>
                </a:rPr>
                <a:t>请输入文字内容请输入文字内容</a:t>
              </a:r>
            </a:p>
          </p:txBody>
        </p:sp>
        <p:grpSp>
          <p:nvGrpSpPr>
            <p:cNvPr id="121" name="组合 120">
              <a:extLst>
                <a:ext uri="{FF2B5EF4-FFF2-40B4-BE49-F238E27FC236}">
                  <a16:creationId xmlns:a16="http://schemas.microsoft.com/office/drawing/2014/main" id="{2A0A98EC-CB04-E21B-1543-F19555B14F15}"/>
                </a:ext>
              </a:extLst>
            </p:cNvPr>
            <p:cNvGrpSpPr/>
            <p:nvPr/>
          </p:nvGrpSpPr>
          <p:grpSpPr>
            <a:xfrm>
              <a:off x="1488601" y="4218333"/>
              <a:ext cx="1749675" cy="565087"/>
              <a:chOff x="1041471" y="1843911"/>
              <a:chExt cx="1749675" cy="565087"/>
            </a:xfrm>
          </p:grpSpPr>
          <p:sp>
            <p:nvSpPr>
              <p:cNvPr id="122" name="文本框 121">
                <a:extLst>
                  <a:ext uri="{FF2B5EF4-FFF2-40B4-BE49-F238E27FC236}">
                    <a16:creationId xmlns:a16="http://schemas.microsoft.com/office/drawing/2014/main" id="{31E02B2B-A44C-4AEB-8C30-C417A44A3F3F}"/>
                  </a:ext>
                </a:extLst>
              </p:cNvPr>
              <p:cNvSpPr txBox="1"/>
              <p:nvPr/>
            </p:nvSpPr>
            <p:spPr>
              <a:xfrm>
                <a:off x="1041471" y="1843911"/>
                <a:ext cx="1723549" cy="461665"/>
              </a:xfrm>
              <a:prstGeom prst="rect">
                <a:avLst/>
              </a:prstGeom>
              <a:noFill/>
            </p:spPr>
            <p:txBody>
              <a:bodyPr wrap="none" rtlCol="0">
                <a:spAutoFit/>
              </a:bodyPr>
              <a:lstStyle/>
              <a:p>
                <a:pPr algn="ctr"/>
                <a:r>
                  <a:rPr lang="zh-CN" altLang="en-US" sz="2400" dirty="0">
                    <a:solidFill>
                      <a:schemeClr val="bg1"/>
                    </a:solidFill>
                    <a:latin typeface="站酷酷黑" panose="02010600030101010101" pitchFamily="2" charset="-122"/>
                    <a:ea typeface="站酷酷黑" panose="02010600030101010101" pitchFamily="2" charset="-122"/>
                  </a:rPr>
                  <a:t>请输入标题</a:t>
                </a:r>
              </a:p>
            </p:txBody>
          </p:sp>
          <p:sp>
            <p:nvSpPr>
              <p:cNvPr id="123" name="文本框 122">
                <a:extLst>
                  <a:ext uri="{FF2B5EF4-FFF2-40B4-BE49-F238E27FC236}">
                    <a16:creationId xmlns:a16="http://schemas.microsoft.com/office/drawing/2014/main" id="{5675EB06-8F02-0E15-9B93-3E3F7858CCEB}"/>
                  </a:ext>
                </a:extLst>
              </p:cNvPr>
              <p:cNvSpPr txBox="1"/>
              <p:nvPr/>
            </p:nvSpPr>
            <p:spPr>
              <a:xfrm>
                <a:off x="1070038" y="2162777"/>
                <a:ext cx="1721108" cy="246221"/>
              </a:xfrm>
              <a:prstGeom prst="rect">
                <a:avLst/>
              </a:prstGeom>
              <a:noFill/>
            </p:spPr>
            <p:txBody>
              <a:bodyPr wrap="square" rtlCol="0">
                <a:spAutoFit/>
              </a:bodyPr>
              <a:lstStyle/>
              <a:p>
                <a:pPr algn="dist"/>
                <a:r>
                  <a:rPr lang="en-US" altLang="zh-CN" sz="1000" cap="small" dirty="0">
                    <a:solidFill>
                      <a:schemeClr val="bg1"/>
                    </a:solidFill>
                    <a:ea typeface="站酷酷黑" panose="02010600030101010101" pitchFamily="2" charset="-122"/>
                  </a:rPr>
                  <a:t>put your title here</a:t>
                </a:r>
                <a:endParaRPr lang="zh-CN" altLang="en-US" sz="1000" cap="small" dirty="0">
                  <a:solidFill>
                    <a:schemeClr val="bg1"/>
                  </a:solidFill>
                  <a:ea typeface="站酷酷黑" panose="02010600030101010101" pitchFamily="2" charset="-122"/>
                </a:endParaRPr>
              </a:p>
            </p:txBody>
          </p:sp>
        </p:grpSp>
      </p:grpSp>
      <p:grpSp>
        <p:nvGrpSpPr>
          <p:cNvPr id="30" name="组合 29">
            <a:extLst>
              <a:ext uri="{FF2B5EF4-FFF2-40B4-BE49-F238E27FC236}">
                <a16:creationId xmlns:a16="http://schemas.microsoft.com/office/drawing/2014/main" id="{FBE05AF8-C309-CC1C-6D0C-B69002F9FA8B}"/>
              </a:ext>
            </a:extLst>
          </p:cNvPr>
          <p:cNvGrpSpPr/>
          <p:nvPr/>
        </p:nvGrpSpPr>
        <p:grpSpPr>
          <a:xfrm>
            <a:off x="632892" y="311198"/>
            <a:ext cx="3583937" cy="836055"/>
            <a:chOff x="632892" y="311198"/>
            <a:chExt cx="3583937" cy="836055"/>
          </a:xfrm>
        </p:grpSpPr>
        <p:grpSp>
          <p:nvGrpSpPr>
            <p:cNvPr id="31" name="组合 30">
              <a:extLst>
                <a:ext uri="{FF2B5EF4-FFF2-40B4-BE49-F238E27FC236}">
                  <a16:creationId xmlns:a16="http://schemas.microsoft.com/office/drawing/2014/main" id="{4564B277-70BA-ACA6-BFA2-4F920B90709C}"/>
                </a:ext>
              </a:extLst>
            </p:cNvPr>
            <p:cNvGrpSpPr/>
            <p:nvPr/>
          </p:nvGrpSpPr>
          <p:grpSpPr>
            <a:xfrm flipH="1">
              <a:off x="2370765" y="741851"/>
              <a:ext cx="102313" cy="67980"/>
              <a:chOff x="587624" y="540684"/>
              <a:chExt cx="1126405" cy="564136"/>
            </a:xfrm>
          </p:grpSpPr>
          <p:sp>
            <p:nvSpPr>
              <p:cNvPr id="42" name="矩形 41">
                <a:extLst>
                  <a:ext uri="{FF2B5EF4-FFF2-40B4-BE49-F238E27FC236}">
                    <a16:creationId xmlns:a16="http://schemas.microsoft.com/office/drawing/2014/main" id="{3160D2B8-7FCE-F519-CD0A-B825A1F10AE2}"/>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8B40190D-D347-C12B-D084-C95668BB687D}"/>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D75D923A-BD2E-EA8E-86E7-0CF83D0957F5}"/>
                </a:ext>
              </a:extLst>
            </p:cNvPr>
            <p:cNvGrpSpPr/>
            <p:nvPr/>
          </p:nvGrpSpPr>
          <p:grpSpPr>
            <a:xfrm flipH="1">
              <a:off x="3750337" y="668274"/>
              <a:ext cx="102311" cy="86321"/>
              <a:chOff x="269982" y="939754"/>
              <a:chExt cx="1126383" cy="716331"/>
            </a:xfrm>
          </p:grpSpPr>
          <p:sp>
            <p:nvSpPr>
              <p:cNvPr id="40" name="矩形 39">
                <a:extLst>
                  <a:ext uri="{FF2B5EF4-FFF2-40B4-BE49-F238E27FC236}">
                    <a16:creationId xmlns:a16="http://schemas.microsoft.com/office/drawing/2014/main" id="{3F5A94D7-5984-ADC3-650A-29A72E1BCEFB}"/>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5E9834DA-E46B-0EDB-B47E-74D4FDB07653}"/>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9D42B247-4F7A-EC12-AC29-0289C6FEF507}"/>
                </a:ext>
              </a:extLst>
            </p:cNvPr>
            <p:cNvGrpSpPr/>
            <p:nvPr/>
          </p:nvGrpSpPr>
          <p:grpSpPr>
            <a:xfrm>
              <a:off x="632892" y="311198"/>
              <a:ext cx="3583937" cy="836055"/>
              <a:chOff x="1309909" y="1031387"/>
              <a:chExt cx="3583937" cy="836055"/>
            </a:xfrm>
          </p:grpSpPr>
          <p:sp>
            <p:nvSpPr>
              <p:cNvPr id="37" name="文本框 36">
                <a:extLst>
                  <a:ext uri="{FF2B5EF4-FFF2-40B4-BE49-F238E27FC236}">
                    <a16:creationId xmlns:a16="http://schemas.microsoft.com/office/drawing/2014/main" id="{F21D4E7A-632E-1F4F-C31D-A6C6CE1D9505}"/>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38" name="文本框 37">
                <a:extLst>
                  <a:ext uri="{FF2B5EF4-FFF2-40B4-BE49-F238E27FC236}">
                    <a16:creationId xmlns:a16="http://schemas.microsoft.com/office/drawing/2014/main" id="{F9E629E7-7CCF-5471-6F72-CE369C3B4028}"/>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39" name="文本框 38">
                <a:extLst>
                  <a:ext uri="{FF2B5EF4-FFF2-40B4-BE49-F238E27FC236}">
                    <a16:creationId xmlns:a16="http://schemas.microsoft.com/office/drawing/2014/main" id="{5667CE98-2B27-20CC-3B96-3C51ECC898C3}"/>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34" name="组合 33">
              <a:extLst>
                <a:ext uri="{FF2B5EF4-FFF2-40B4-BE49-F238E27FC236}">
                  <a16:creationId xmlns:a16="http://schemas.microsoft.com/office/drawing/2014/main" id="{AB933E5A-0012-9EE1-8A53-50ACE3240056}"/>
                </a:ext>
              </a:extLst>
            </p:cNvPr>
            <p:cNvGrpSpPr/>
            <p:nvPr/>
          </p:nvGrpSpPr>
          <p:grpSpPr>
            <a:xfrm>
              <a:off x="742970" y="848786"/>
              <a:ext cx="51238" cy="65262"/>
              <a:chOff x="269982" y="1046627"/>
              <a:chExt cx="1126383" cy="564049"/>
            </a:xfrm>
          </p:grpSpPr>
          <p:sp>
            <p:nvSpPr>
              <p:cNvPr id="35" name="矩形 34">
                <a:extLst>
                  <a:ext uri="{FF2B5EF4-FFF2-40B4-BE49-F238E27FC236}">
                    <a16:creationId xmlns:a16="http://schemas.microsoft.com/office/drawing/2014/main" id="{9071710A-1990-BA20-616A-099280EDF314}"/>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F6837CAE-0EEF-8115-8270-FA11455F6ABE}"/>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35245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A13A6959-57EB-9C8F-4352-10734D1667FC}"/>
              </a:ext>
            </a:extLst>
          </p:cNvPr>
          <p:cNvSpPr/>
          <p:nvPr/>
        </p:nvSpPr>
        <p:spPr>
          <a:xfrm>
            <a:off x="4547943" y="2115403"/>
            <a:ext cx="3096113" cy="309611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F6438792-371A-C94C-13A1-C4A7D5E2CE07}"/>
              </a:ext>
            </a:extLst>
          </p:cNvPr>
          <p:cNvSpPr/>
          <p:nvPr/>
        </p:nvSpPr>
        <p:spPr>
          <a:xfrm>
            <a:off x="4681169" y="2219129"/>
            <a:ext cx="2829660" cy="28296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9F9475C9-8771-F48F-F6D7-469FF2DA5EDC}"/>
              </a:ext>
            </a:extLst>
          </p:cNvPr>
          <p:cNvGrpSpPr/>
          <p:nvPr/>
        </p:nvGrpSpPr>
        <p:grpSpPr>
          <a:xfrm>
            <a:off x="2910840" y="2256300"/>
            <a:ext cx="2081969" cy="2728276"/>
            <a:chOff x="2910840" y="2021840"/>
            <a:chExt cx="2081969" cy="2728276"/>
          </a:xfrm>
        </p:grpSpPr>
        <p:grpSp>
          <p:nvGrpSpPr>
            <p:cNvPr id="37" name="组合 36">
              <a:extLst>
                <a:ext uri="{FF2B5EF4-FFF2-40B4-BE49-F238E27FC236}">
                  <a16:creationId xmlns:a16="http://schemas.microsoft.com/office/drawing/2014/main" id="{E2E99B02-1F3F-24D6-A437-4B3E6B8D1271}"/>
                </a:ext>
              </a:extLst>
            </p:cNvPr>
            <p:cNvGrpSpPr/>
            <p:nvPr/>
          </p:nvGrpSpPr>
          <p:grpSpPr>
            <a:xfrm>
              <a:off x="2910840" y="2021840"/>
              <a:ext cx="2081969" cy="421956"/>
              <a:chOff x="2910840" y="2021840"/>
              <a:chExt cx="2081969" cy="421956"/>
            </a:xfrm>
          </p:grpSpPr>
          <p:sp>
            <p:nvSpPr>
              <p:cNvPr id="36" name="任意多边形: 形状 35">
                <a:extLst>
                  <a:ext uri="{FF2B5EF4-FFF2-40B4-BE49-F238E27FC236}">
                    <a16:creationId xmlns:a16="http://schemas.microsoft.com/office/drawing/2014/main" id="{2F148F5F-2D64-A2D1-CB7D-EC80085C056E}"/>
                  </a:ext>
                </a:extLst>
              </p:cNvPr>
              <p:cNvSpPr/>
              <p:nvPr/>
            </p:nvSpPr>
            <p:spPr>
              <a:xfrm>
                <a:off x="2910840" y="2021840"/>
                <a:ext cx="1976119" cy="328303"/>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Lst>
                <a:ahLst/>
                <a:cxnLst>
                  <a:cxn ang="0">
                    <a:pos x="connsiteX0" y="connsiteY0"/>
                  </a:cxn>
                  <a:cxn ang="0">
                    <a:pos x="connsiteX1" y="connsiteY1"/>
                  </a:cxn>
                  <a:cxn ang="0">
                    <a:pos x="connsiteX2" y="connsiteY2"/>
                  </a:cxn>
                </a:cxnLst>
                <a:rect l="l" t="t" r="r" b="b"/>
                <a:pathLst>
                  <a:path w="1378688" h="415900">
                    <a:moveTo>
                      <a:pt x="1378688" y="415900"/>
                    </a:moveTo>
                    <a:lnTo>
                      <a:pt x="1174544" y="0"/>
                    </a:ln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80D55960-639E-0E3B-FB30-A91EE6A64ED4}"/>
                  </a:ext>
                </a:extLst>
              </p:cNvPr>
              <p:cNvSpPr>
                <a:spLocks noChangeAspect="1"/>
              </p:cNvSpPr>
              <p:nvPr/>
            </p:nvSpPr>
            <p:spPr>
              <a:xfrm>
                <a:off x="4848809" y="2299796"/>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52FCDB81-F23D-5303-8A64-AE6CECCA79AD}"/>
                </a:ext>
              </a:extLst>
            </p:cNvPr>
            <p:cNvGrpSpPr/>
            <p:nvPr/>
          </p:nvGrpSpPr>
          <p:grpSpPr>
            <a:xfrm flipV="1">
              <a:off x="2910840" y="4328160"/>
              <a:ext cx="2081969" cy="421956"/>
              <a:chOff x="2910840" y="2021840"/>
              <a:chExt cx="2081969" cy="421956"/>
            </a:xfrm>
          </p:grpSpPr>
          <p:sp>
            <p:nvSpPr>
              <p:cNvPr id="39" name="任意多边形: 形状 38">
                <a:extLst>
                  <a:ext uri="{FF2B5EF4-FFF2-40B4-BE49-F238E27FC236}">
                    <a16:creationId xmlns:a16="http://schemas.microsoft.com/office/drawing/2014/main" id="{AA897B3E-AC05-144D-CE2F-88DC4B0324FF}"/>
                  </a:ext>
                </a:extLst>
              </p:cNvPr>
              <p:cNvSpPr/>
              <p:nvPr/>
            </p:nvSpPr>
            <p:spPr>
              <a:xfrm>
                <a:off x="2910840" y="2021840"/>
                <a:ext cx="1976119" cy="328303"/>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Lst>
                <a:ahLst/>
                <a:cxnLst>
                  <a:cxn ang="0">
                    <a:pos x="connsiteX0" y="connsiteY0"/>
                  </a:cxn>
                  <a:cxn ang="0">
                    <a:pos x="connsiteX1" y="connsiteY1"/>
                  </a:cxn>
                  <a:cxn ang="0">
                    <a:pos x="connsiteX2" y="connsiteY2"/>
                  </a:cxn>
                </a:cxnLst>
                <a:rect l="l" t="t" r="r" b="b"/>
                <a:pathLst>
                  <a:path w="1378688" h="415900">
                    <a:moveTo>
                      <a:pt x="1378688" y="415900"/>
                    </a:moveTo>
                    <a:lnTo>
                      <a:pt x="1174544" y="0"/>
                    </a:ln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4ADA97D4-2DB5-A646-481C-23AE48275E01}"/>
                  </a:ext>
                </a:extLst>
              </p:cNvPr>
              <p:cNvSpPr>
                <a:spLocks noChangeAspect="1"/>
              </p:cNvSpPr>
              <p:nvPr/>
            </p:nvSpPr>
            <p:spPr>
              <a:xfrm>
                <a:off x="4848809" y="2299796"/>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51668E21-641E-22A5-0AAB-C64437B8DBEA}"/>
                </a:ext>
              </a:extLst>
            </p:cNvPr>
            <p:cNvGrpSpPr/>
            <p:nvPr/>
          </p:nvGrpSpPr>
          <p:grpSpPr>
            <a:xfrm>
              <a:off x="2910840" y="3373458"/>
              <a:ext cx="1716761" cy="144000"/>
              <a:chOff x="2910840" y="1949840"/>
              <a:chExt cx="1716761" cy="144000"/>
            </a:xfrm>
          </p:grpSpPr>
          <p:sp>
            <p:nvSpPr>
              <p:cNvPr id="42" name="任意多边形: 形状 41">
                <a:extLst>
                  <a:ext uri="{FF2B5EF4-FFF2-40B4-BE49-F238E27FC236}">
                    <a16:creationId xmlns:a16="http://schemas.microsoft.com/office/drawing/2014/main" id="{E394A486-BBCF-7A1E-7BAD-D040B66195BE}"/>
                  </a:ext>
                </a:extLst>
              </p:cNvPr>
              <p:cNvSpPr/>
              <p:nvPr/>
            </p:nvSpPr>
            <p:spPr>
              <a:xfrm>
                <a:off x="2910840" y="2021840"/>
                <a:ext cx="1683513" cy="20320"/>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 name="connsiteX0" fmla="*/ 1174544 w 1174544"/>
                  <a:gd name="connsiteY0" fmla="*/ 0 h 25742"/>
                  <a:gd name="connsiteX1" fmla="*/ 0 w 1174544"/>
                  <a:gd name="connsiteY1" fmla="*/ 25742 h 25742"/>
                </a:gdLst>
                <a:ahLst/>
                <a:cxnLst>
                  <a:cxn ang="0">
                    <a:pos x="connsiteX0" y="connsiteY0"/>
                  </a:cxn>
                  <a:cxn ang="0">
                    <a:pos x="connsiteX1" y="connsiteY1"/>
                  </a:cxn>
                </a:cxnLst>
                <a:rect l="l" t="t" r="r" b="b"/>
                <a:pathLst>
                  <a:path w="1174544" h="25742">
                    <a:moveTo>
                      <a:pt x="1174544" y="0"/>
                    </a:move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765EEB67-E3E6-8FE6-B563-99CDE24EAD96}"/>
                  </a:ext>
                </a:extLst>
              </p:cNvPr>
              <p:cNvSpPr>
                <a:spLocks noChangeAspect="1"/>
              </p:cNvSpPr>
              <p:nvPr/>
            </p:nvSpPr>
            <p:spPr>
              <a:xfrm>
                <a:off x="4483601" y="1949840"/>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5" name="组合 44">
            <a:extLst>
              <a:ext uri="{FF2B5EF4-FFF2-40B4-BE49-F238E27FC236}">
                <a16:creationId xmlns:a16="http://schemas.microsoft.com/office/drawing/2014/main" id="{E4AB5890-0B17-00E6-54DA-BFCF9F52CDB0}"/>
              </a:ext>
            </a:extLst>
          </p:cNvPr>
          <p:cNvGrpSpPr/>
          <p:nvPr/>
        </p:nvGrpSpPr>
        <p:grpSpPr>
          <a:xfrm flipH="1">
            <a:off x="7225173" y="2256300"/>
            <a:ext cx="2102289" cy="2728276"/>
            <a:chOff x="2910840" y="2021840"/>
            <a:chExt cx="2102289" cy="2728276"/>
          </a:xfrm>
        </p:grpSpPr>
        <p:grpSp>
          <p:nvGrpSpPr>
            <p:cNvPr id="46" name="组合 45">
              <a:extLst>
                <a:ext uri="{FF2B5EF4-FFF2-40B4-BE49-F238E27FC236}">
                  <a16:creationId xmlns:a16="http://schemas.microsoft.com/office/drawing/2014/main" id="{34D758B8-D2DF-A9C6-5867-17264CCA3E43}"/>
                </a:ext>
              </a:extLst>
            </p:cNvPr>
            <p:cNvGrpSpPr/>
            <p:nvPr/>
          </p:nvGrpSpPr>
          <p:grpSpPr>
            <a:xfrm>
              <a:off x="2910840" y="2021840"/>
              <a:ext cx="2102289" cy="421956"/>
              <a:chOff x="2910840" y="2021840"/>
              <a:chExt cx="2102289" cy="421956"/>
            </a:xfrm>
          </p:grpSpPr>
          <p:sp>
            <p:nvSpPr>
              <p:cNvPr id="53" name="任意多边形: 形状 52">
                <a:extLst>
                  <a:ext uri="{FF2B5EF4-FFF2-40B4-BE49-F238E27FC236}">
                    <a16:creationId xmlns:a16="http://schemas.microsoft.com/office/drawing/2014/main" id="{EF2DFF42-EA2B-955D-CE49-FBA0F1C8F512}"/>
                  </a:ext>
                </a:extLst>
              </p:cNvPr>
              <p:cNvSpPr/>
              <p:nvPr/>
            </p:nvSpPr>
            <p:spPr>
              <a:xfrm>
                <a:off x="2910840" y="2021840"/>
                <a:ext cx="1976119" cy="328303"/>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Lst>
                <a:ahLst/>
                <a:cxnLst>
                  <a:cxn ang="0">
                    <a:pos x="connsiteX0" y="connsiteY0"/>
                  </a:cxn>
                  <a:cxn ang="0">
                    <a:pos x="connsiteX1" y="connsiteY1"/>
                  </a:cxn>
                  <a:cxn ang="0">
                    <a:pos x="connsiteX2" y="connsiteY2"/>
                  </a:cxn>
                </a:cxnLst>
                <a:rect l="l" t="t" r="r" b="b"/>
                <a:pathLst>
                  <a:path w="1378688" h="415900">
                    <a:moveTo>
                      <a:pt x="1378688" y="415900"/>
                    </a:moveTo>
                    <a:lnTo>
                      <a:pt x="1174544" y="0"/>
                    </a:ln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a:extLst>
                  <a:ext uri="{FF2B5EF4-FFF2-40B4-BE49-F238E27FC236}">
                    <a16:creationId xmlns:a16="http://schemas.microsoft.com/office/drawing/2014/main" id="{AB1FC816-198B-7660-AE34-2FF1CC39698B}"/>
                  </a:ext>
                </a:extLst>
              </p:cNvPr>
              <p:cNvSpPr>
                <a:spLocks noChangeAspect="1"/>
              </p:cNvSpPr>
              <p:nvPr/>
            </p:nvSpPr>
            <p:spPr>
              <a:xfrm>
                <a:off x="4869129" y="2299796"/>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3B34D867-2F69-954F-F1D9-7293AB68C072}"/>
                </a:ext>
              </a:extLst>
            </p:cNvPr>
            <p:cNvGrpSpPr/>
            <p:nvPr/>
          </p:nvGrpSpPr>
          <p:grpSpPr>
            <a:xfrm flipV="1">
              <a:off x="2910840" y="4328160"/>
              <a:ext cx="2081969" cy="421956"/>
              <a:chOff x="2910840" y="2021840"/>
              <a:chExt cx="2081969" cy="421956"/>
            </a:xfrm>
          </p:grpSpPr>
          <p:sp>
            <p:nvSpPr>
              <p:cNvPr id="51" name="任意多边形: 形状 50">
                <a:extLst>
                  <a:ext uri="{FF2B5EF4-FFF2-40B4-BE49-F238E27FC236}">
                    <a16:creationId xmlns:a16="http://schemas.microsoft.com/office/drawing/2014/main" id="{1355E97B-D75F-6387-8C4E-FF161A90B2AF}"/>
                  </a:ext>
                </a:extLst>
              </p:cNvPr>
              <p:cNvSpPr/>
              <p:nvPr/>
            </p:nvSpPr>
            <p:spPr>
              <a:xfrm>
                <a:off x="2910840" y="2021840"/>
                <a:ext cx="1976119" cy="328303"/>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Lst>
                <a:ahLst/>
                <a:cxnLst>
                  <a:cxn ang="0">
                    <a:pos x="connsiteX0" y="connsiteY0"/>
                  </a:cxn>
                  <a:cxn ang="0">
                    <a:pos x="connsiteX1" y="connsiteY1"/>
                  </a:cxn>
                  <a:cxn ang="0">
                    <a:pos x="connsiteX2" y="connsiteY2"/>
                  </a:cxn>
                </a:cxnLst>
                <a:rect l="l" t="t" r="r" b="b"/>
                <a:pathLst>
                  <a:path w="1378688" h="415900">
                    <a:moveTo>
                      <a:pt x="1378688" y="415900"/>
                    </a:moveTo>
                    <a:lnTo>
                      <a:pt x="1174544" y="0"/>
                    </a:ln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9EB09C5-CBAD-89B7-670A-C4924FF714CD}"/>
                  </a:ext>
                </a:extLst>
              </p:cNvPr>
              <p:cNvSpPr>
                <a:spLocks noChangeAspect="1"/>
              </p:cNvSpPr>
              <p:nvPr/>
            </p:nvSpPr>
            <p:spPr>
              <a:xfrm>
                <a:off x="4848809" y="2299796"/>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86A34B1C-BBE4-A7A7-9E57-76DFBE3B8FE7}"/>
                </a:ext>
              </a:extLst>
            </p:cNvPr>
            <p:cNvGrpSpPr/>
            <p:nvPr/>
          </p:nvGrpSpPr>
          <p:grpSpPr>
            <a:xfrm>
              <a:off x="2910840" y="3373458"/>
              <a:ext cx="1716761" cy="144000"/>
              <a:chOff x="2910840" y="1949840"/>
              <a:chExt cx="1716761" cy="144000"/>
            </a:xfrm>
          </p:grpSpPr>
          <p:sp>
            <p:nvSpPr>
              <p:cNvPr id="49" name="任意多边形: 形状 48">
                <a:extLst>
                  <a:ext uri="{FF2B5EF4-FFF2-40B4-BE49-F238E27FC236}">
                    <a16:creationId xmlns:a16="http://schemas.microsoft.com/office/drawing/2014/main" id="{6ECA18D0-C1FE-4FBA-F1A5-282640AE54CC}"/>
                  </a:ext>
                </a:extLst>
              </p:cNvPr>
              <p:cNvSpPr/>
              <p:nvPr/>
            </p:nvSpPr>
            <p:spPr>
              <a:xfrm>
                <a:off x="2910840" y="2021840"/>
                <a:ext cx="1683513" cy="20320"/>
              </a:xfrm>
              <a:custGeom>
                <a:avLst/>
                <a:gdLst>
                  <a:gd name="connsiteX0" fmla="*/ 1371600 w 1371600"/>
                  <a:gd name="connsiteY0" fmla="*/ 274320 h 274320"/>
                  <a:gd name="connsiteX1" fmla="*/ 1036320 w 1371600"/>
                  <a:gd name="connsiteY1" fmla="*/ 0 h 274320"/>
                  <a:gd name="connsiteX2" fmla="*/ 0 w 1371600"/>
                  <a:gd name="connsiteY2" fmla="*/ 0 h 274320"/>
                  <a:gd name="connsiteX0" fmla="*/ 1371600 w 1371600"/>
                  <a:gd name="connsiteY0" fmla="*/ 274320 h 274320"/>
                  <a:gd name="connsiteX1" fmla="*/ 1153278 w 1371600"/>
                  <a:gd name="connsiteY1" fmla="*/ 0 h 274320"/>
                  <a:gd name="connsiteX2" fmla="*/ 0 w 1371600"/>
                  <a:gd name="connsiteY2" fmla="*/ 0 h 274320"/>
                  <a:gd name="connsiteX0" fmla="*/ 1371600 w 1371600"/>
                  <a:gd name="connsiteY0" fmla="*/ 300062 h 300062"/>
                  <a:gd name="connsiteX1" fmla="*/ 1266692 w 1371600"/>
                  <a:gd name="connsiteY1" fmla="*/ 0 h 300062"/>
                  <a:gd name="connsiteX2" fmla="*/ 0 w 1371600"/>
                  <a:gd name="connsiteY2" fmla="*/ 25742 h 300062"/>
                  <a:gd name="connsiteX0" fmla="*/ 1378688 w 1378688"/>
                  <a:gd name="connsiteY0" fmla="*/ 415900 h 415900"/>
                  <a:gd name="connsiteX1" fmla="*/ 1266692 w 1378688"/>
                  <a:gd name="connsiteY1" fmla="*/ 0 h 415900"/>
                  <a:gd name="connsiteX2" fmla="*/ 0 w 1378688"/>
                  <a:gd name="connsiteY2" fmla="*/ 25742 h 415900"/>
                  <a:gd name="connsiteX0" fmla="*/ 1378688 w 1378688"/>
                  <a:gd name="connsiteY0" fmla="*/ 415900 h 415900"/>
                  <a:gd name="connsiteX1" fmla="*/ 1174544 w 1378688"/>
                  <a:gd name="connsiteY1" fmla="*/ 0 h 415900"/>
                  <a:gd name="connsiteX2" fmla="*/ 0 w 1378688"/>
                  <a:gd name="connsiteY2" fmla="*/ 25742 h 415900"/>
                  <a:gd name="connsiteX0" fmla="*/ 1174544 w 1174544"/>
                  <a:gd name="connsiteY0" fmla="*/ 0 h 25742"/>
                  <a:gd name="connsiteX1" fmla="*/ 0 w 1174544"/>
                  <a:gd name="connsiteY1" fmla="*/ 25742 h 25742"/>
                </a:gdLst>
                <a:ahLst/>
                <a:cxnLst>
                  <a:cxn ang="0">
                    <a:pos x="connsiteX0" y="connsiteY0"/>
                  </a:cxn>
                  <a:cxn ang="0">
                    <a:pos x="connsiteX1" y="connsiteY1"/>
                  </a:cxn>
                </a:cxnLst>
                <a:rect l="l" t="t" r="r" b="b"/>
                <a:pathLst>
                  <a:path w="1174544" h="25742">
                    <a:moveTo>
                      <a:pt x="1174544" y="0"/>
                    </a:moveTo>
                    <a:lnTo>
                      <a:pt x="0" y="25742"/>
                    </a:lnTo>
                  </a:path>
                </a:pathLst>
              </a:custGeom>
              <a:noFill/>
              <a:ln w="19050">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a:extLst>
                  <a:ext uri="{FF2B5EF4-FFF2-40B4-BE49-F238E27FC236}">
                    <a16:creationId xmlns:a16="http://schemas.microsoft.com/office/drawing/2014/main" id="{0BBDA04B-5B06-A740-FB5E-DF70BAFA836C}"/>
                  </a:ext>
                </a:extLst>
              </p:cNvPr>
              <p:cNvSpPr>
                <a:spLocks noChangeAspect="1"/>
              </p:cNvSpPr>
              <p:nvPr/>
            </p:nvSpPr>
            <p:spPr>
              <a:xfrm>
                <a:off x="4483601" y="1949840"/>
                <a:ext cx="144000" cy="144000"/>
              </a:xfrm>
              <a:prstGeom prst="ellipse">
                <a:avLst/>
              </a:prstGeom>
              <a:solidFill>
                <a:srgbClr val="4E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组合 57">
            <a:extLst>
              <a:ext uri="{FF2B5EF4-FFF2-40B4-BE49-F238E27FC236}">
                <a16:creationId xmlns:a16="http://schemas.microsoft.com/office/drawing/2014/main" id="{C05337B3-D809-113C-7E18-94BB9CF48F99}"/>
              </a:ext>
            </a:extLst>
          </p:cNvPr>
          <p:cNvGrpSpPr/>
          <p:nvPr/>
        </p:nvGrpSpPr>
        <p:grpSpPr>
          <a:xfrm>
            <a:off x="680444" y="1993315"/>
            <a:ext cx="2723030" cy="764854"/>
            <a:chOff x="8933239" y="4787692"/>
            <a:chExt cx="2392526" cy="764854"/>
          </a:xfrm>
        </p:grpSpPr>
        <p:grpSp>
          <p:nvGrpSpPr>
            <p:cNvPr id="59" name="组合 58">
              <a:extLst>
                <a:ext uri="{FF2B5EF4-FFF2-40B4-BE49-F238E27FC236}">
                  <a16:creationId xmlns:a16="http://schemas.microsoft.com/office/drawing/2014/main" id="{87EC5D69-5F77-76F3-C66E-EFE9564A4A8F}"/>
                </a:ext>
              </a:extLst>
            </p:cNvPr>
            <p:cNvGrpSpPr/>
            <p:nvPr/>
          </p:nvGrpSpPr>
          <p:grpSpPr>
            <a:xfrm>
              <a:off x="8933239" y="4787692"/>
              <a:ext cx="2392526" cy="764854"/>
              <a:chOff x="3757971" y="4338080"/>
              <a:chExt cx="2101858" cy="671932"/>
            </a:xfrm>
          </p:grpSpPr>
          <p:sp useBgFill="1">
            <p:nvSpPr>
              <p:cNvPr id="61" name="矩形: 剪去对角 60">
                <a:extLst>
                  <a:ext uri="{FF2B5EF4-FFF2-40B4-BE49-F238E27FC236}">
                    <a16:creationId xmlns:a16="http://schemas.microsoft.com/office/drawing/2014/main" id="{97336B67-C587-9031-5CA7-5BA21B57A9C0}"/>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剪去对角 61">
                <a:extLst>
                  <a:ext uri="{FF2B5EF4-FFF2-40B4-BE49-F238E27FC236}">
                    <a16:creationId xmlns:a16="http://schemas.microsoft.com/office/drawing/2014/main" id="{69E74B64-4E28-E338-1E42-AA776AF274E9}"/>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直角三角形 62">
                <a:extLst>
                  <a:ext uri="{FF2B5EF4-FFF2-40B4-BE49-F238E27FC236}">
                    <a16:creationId xmlns:a16="http://schemas.microsoft.com/office/drawing/2014/main" id="{ACBF5796-1BB3-F741-2964-3802AEDAC230}"/>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0" name="文本框 59">
              <a:extLst>
                <a:ext uri="{FF2B5EF4-FFF2-40B4-BE49-F238E27FC236}">
                  <a16:creationId xmlns:a16="http://schemas.microsoft.com/office/drawing/2014/main" id="{89342393-79B5-E0C2-556F-B293573966F4}"/>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64" name="组合 63">
            <a:extLst>
              <a:ext uri="{FF2B5EF4-FFF2-40B4-BE49-F238E27FC236}">
                <a16:creationId xmlns:a16="http://schemas.microsoft.com/office/drawing/2014/main" id="{4326322B-4944-8491-2249-39D4909B8871}"/>
              </a:ext>
            </a:extLst>
          </p:cNvPr>
          <p:cNvGrpSpPr/>
          <p:nvPr/>
        </p:nvGrpSpPr>
        <p:grpSpPr>
          <a:xfrm>
            <a:off x="680444" y="4608253"/>
            <a:ext cx="2723030" cy="764854"/>
            <a:chOff x="8933239" y="4787692"/>
            <a:chExt cx="2392526" cy="764854"/>
          </a:xfrm>
        </p:grpSpPr>
        <p:grpSp>
          <p:nvGrpSpPr>
            <p:cNvPr id="65" name="组合 64">
              <a:extLst>
                <a:ext uri="{FF2B5EF4-FFF2-40B4-BE49-F238E27FC236}">
                  <a16:creationId xmlns:a16="http://schemas.microsoft.com/office/drawing/2014/main" id="{2FC9B785-9D85-8E30-BA4C-EB5EE19EC6A9}"/>
                </a:ext>
              </a:extLst>
            </p:cNvPr>
            <p:cNvGrpSpPr/>
            <p:nvPr/>
          </p:nvGrpSpPr>
          <p:grpSpPr>
            <a:xfrm>
              <a:off x="8933239" y="4787692"/>
              <a:ext cx="2392526" cy="764854"/>
              <a:chOff x="3757971" y="4338080"/>
              <a:chExt cx="2101858" cy="671932"/>
            </a:xfrm>
          </p:grpSpPr>
          <p:sp useBgFill="1">
            <p:nvSpPr>
              <p:cNvPr id="67" name="矩形: 剪去对角 66">
                <a:extLst>
                  <a:ext uri="{FF2B5EF4-FFF2-40B4-BE49-F238E27FC236}">
                    <a16:creationId xmlns:a16="http://schemas.microsoft.com/office/drawing/2014/main" id="{2F642C6E-B9FD-70D9-5143-58D1F123A0CF}"/>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剪去对角 67">
                <a:extLst>
                  <a:ext uri="{FF2B5EF4-FFF2-40B4-BE49-F238E27FC236}">
                    <a16:creationId xmlns:a16="http://schemas.microsoft.com/office/drawing/2014/main" id="{10EABB0E-B1A1-1968-48BB-E92445F8C1E8}"/>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直角三角形 68">
                <a:extLst>
                  <a:ext uri="{FF2B5EF4-FFF2-40B4-BE49-F238E27FC236}">
                    <a16:creationId xmlns:a16="http://schemas.microsoft.com/office/drawing/2014/main" id="{BE1F7BA7-A252-6B04-BCF9-5AE7A2DFD68F}"/>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6" name="文本框 65">
              <a:extLst>
                <a:ext uri="{FF2B5EF4-FFF2-40B4-BE49-F238E27FC236}">
                  <a16:creationId xmlns:a16="http://schemas.microsoft.com/office/drawing/2014/main" id="{7398E6B8-96A1-CC19-4B5F-9F8C523FCE56}"/>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70" name="组合 69">
            <a:extLst>
              <a:ext uri="{FF2B5EF4-FFF2-40B4-BE49-F238E27FC236}">
                <a16:creationId xmlns:a16="http://schemas.microsoft.com/office/drawing/2014/main" id="{C8D6F4D5-5F17-6F05-16F0-19DFB4B54FDE}"/>
              </a:ext>
            </a:extLst>
          </p:cNvPr>
          <p:cNvGrpSpPr/>
          <p:nvPr/>
        </p:nvGrpSpPr>
        <p:grpSpPr>
          <a:xfrm>
            <a:off x="680444" y="3300784"/>
            <a:ext cx="2723030" cy="764854"/>
            <a:chOff x="8933239" y="4787692"/>
            <a:chExt cx="2392526" cy="764854"/>
          </a:xfrm>
        </p:grpSpPr>
        <p:grpSp>
          <p:nvGrpSpPr>
            <p:cNvPr id="71" name="组合 70">
              <a:extLst>
                <a:ext uri="{FF2B5EF4-FFF2-40B4-BE49-F238E27FC236}">
                  <a16:creationId xmlns:a16="http://schemas.microsoft.com/office/drawing/2014/main" id="{3F420B10-F186-2A33-D352-04B5D1E4B526}"/>
                </a:ext>
              </a:extLst>
            </p:cNvPr>
            <p:cNvGrpSpPr/>
            <p:nvPr/>
          </p:nvGrpSpPr>
          <p:grpSpPr>
            <a:xfrm>
              <a:off x="8933239" y="4787692"/>
              <a:ext cx="2392526" cy="764854"/>
              <a:chOff x="3757971" y="4338080"/>
              <a:chExt cx="2101858" cy="671932"/>
            </a:xfrm>
          </p:grpSpPr>
          <p:sp useBgFill="1">
            <p:nvSpPr>
              <p:cNvPr id="73" name="矩形: 剪去对角 72">
                <a:extLst>
                  <a:ext uri="{FF2B5EF4-FFF2-40B4-BE49-F238E27FC236}">
                    <a16:creationId xmlns:a16="http://schemas.microsoft.com/office/drawing/2014/main" id="{5381B8B7-2A5B-940E-5312-916EC22D31D1}"/>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矩形: 剪去对角 73">
                <a:extLst>
                  <a:ext uri="{FF2B5EF4-FFF2-40B4-BE49-F238E27FC236}">
                    <a16:creationId xmlns:a16="http://schemas.microsoft.com/office/drawing/2014/main" id="{6DB226EC-CABE-7D86-11C9-A5503DCF5DCB}"/>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直角三角形 74">
                <a:extLst>
                  <a:ext uri="{FF2B5EF4-FFF2-40B4-BE49-F238E27FC236}">
                    <a16:creationId xmlns:a16="http://schemas.microsoft.com/office/drawing/2014/main" id="{4E9B93A8-CC4F-FD28-39A7-CFDB5D9234A2}"/>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2" name="文本框 71">
              <a:extLst>
                <a:ext uri="{FF2B5EF4-FFF2-40B4-BE49-F238E27FC236}">
                  <a16:creationId xmlns:a16="http://schemas.microsoft.com/office/drawing/2014/main" id="{DF720C09-8CC4-3BCA-8504-EAB94EA16AA4}"/>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76" name="组合 75">
            <a:extLst>
              <a:ext uri="{FF2B5EF4-FFF2-40B4-BE49-F238E27FC236}">
                <a16:creationId xmlns:a16="http://schemas.microsoft.com/office/drawing/2014/main" id="{C274DA67-4276-CB73-050B-F6AFEDBD69CD}"/>
              </a:ext>
            </a:extLst>
          </p:cNvPr>
          <p:cNvGrpSpPr/>
          <p:nvPr/>
        </p:nvGrpSpPr>
        <p:grpSpPr>
          <a:xfrm flipH="1">
            <a:off x="8773645" y="1993315"/>
            <a:ext cx="2723030" cy="764854"/>
            <a:chOff x="8933239" y="4787692"/>
            <a:chExt cx="2392526" cy="764854"/>
          </a:xfrm>
        </p:grpSpPr>
        <p:grpSp>
          <p:nvGrpSpPr>
            <p:cNvPr id="77" name="组合 76">
              <a:extLst>
                <a:ext uri="{FF2B5EF4-FFF2-40B4-BE49-F238E27FC236}">
                  <a16:creationId xmlns:a16="http://schemas.microsoft.com/office/drawing/2014/main" id="{4854B7F1-58CB-B3D4-AD97-57E07604F066}"/>
                </a:ext>
              </a:extLst>
            </p:cNvPr>
            <p:cNvGrpSpPr/>
            <p:nvPr/>
          </p:nvGrpSpPr>
          <p:grpSpPr>
            <a:xfrm>
              <a:off x="8933239" y="4787692"/>
              <a:ext cx="2392526" cy="764854"/>
              <a:chOff x="3757971" y="4338080"/>
              <a:chExt cx="2101858" cy="671932"/>
            </a:xfrm>
          </p:grpSpPr>
          <p:sp useBgFill="1">
            <p:nvSpPr>
              <p:cNvPr id="79" name="矩形: 剪去对角 78">
                <a:extLst>
                  <a:ext uri="{FF2B5EF4-FFF2-40B4-BE49-F238E27FC236}">
                    <a16:creationId xmlns:a16="http://schemas.microsoft.com/office/drawing/2014/main" id="{49BA8DAB-E072-EC06-36A4-B8985DBB7732}"/>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剪去对角 79">
                <a:extLst>
                  <a:ext uri="{FF2B5EF4-FFF2-40B4-BE49-F238E27FC236}">
                    <a16:creationId xmlns:a16="http://schemas.microsoft.com/office/drawing/2014/main" id="{5EC38E7D-633A-6199-F7EA-D7D3E0DCA710}"/>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直角三角形 80">
                <a:extLst>
                  <a:ext uri="{FF2B5EF4-FFF2-40B4-BE49-F238E27FC236}">
                    <a16:creationId xmlns:a16="http://schemas.microsoft.com/office/drawing/2014/main" id="{C5DEBAC1-E649-44B9-4750-1A9EF18FC9F2}"/>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8" name="文本框 77">
              <a:extLst>
                <a:ext uri="{FF2B5EF4-FFF2-40B4-BE49-F238E27FC236}">
                  <a16:creationId xmlns:a16="http://schemas.microsoft.com/office/drawing/2014/main" id="{E47DFE7E-2AE2-8522-A5DD-E18907B08C42}"/>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82" name="组合 81">
            <a:extLst>
              <a:ext uri="{FF2B5EF4-FFF2-40B4-BE49-F238E27FC236}">
                <a16:creationId xmlns:a16="http://schemas.microsoft.com/office/drawing/2014/main" id="{C5233356-C7AF-061A-FFDA-7BD0F514E76E}"/>
              </a:ext>
            </a:extLst>
          </p:cNvPr>
          <p:cNvGrpSpPr/>
          <p:nvPr/>
        </p:nvGrpSpPr>
        <p:grpSpPr>
          <a:xfrm flipH="1">
            <a:off x="8773645" y="4608253"/>
            <a:ext cx="2723030" cy="764854"/>
            <a:chOff x="8933239" y="4787692"/>
            <a:chExt cx="2392526" cy="764854"/>
          </a:xfrm>
        </p:grpSpPr>
        <p:grpSp>
          <p:nvGrpSpPr>
            <p:cNvPr id="83" name="组合 82">
              <a:extLst>
                <a:ext uri="{FF2B5EF4-FFF2-40B4-BE49-F238E27FC236}">
                  <a16:creationId xmlns:a16="http://schemas.microsoft.com/office/drawing/2014/main" id="{70857930-2222-A9EB-A500-ADB22BB9B251}"/>
                </a:ext>
              </a:extLst>
            </p:cNvPr>
            <p:cNvGrpSpPr/>
            <p:nvPr/>
          </p:nvGrpSpPr>
          <p:grpSpPr>
            <a:xfrm>
              <a:off x="8933239" y="4787692"/>
              <a:ext cx="2392526" cy="764854"/>
              <a:chOff x="3757971" y="4338080"/>
              <a:chExt cx="2101858" cy="671932"/>
            </a:xfrm>
          </p:grpSpPr>
          <p:sp useBgFill="1">
            <p:nvSpPr>
              <p:cNvPr id="85" name="矩形: 剪去对角 84">
                <a:extLst>
                  <a:ext uri="{FF2B5EF4-FFF2-40B4-BE49-F238E27FC236}">
                    <a16:creationId xmlns:a16="http://schemas.microsoft.com/office/drawing/2014/main" id="{9D7B24B2-0D72-9D85-9B17-08542D7B5946}"/>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剪去对角 85">
                <a:extLst>
                  <a:ext uri="{FF2B5EF4-FFF2-40B4-BE49-F238E27FC236}">
                    <a16:creationId xmlns:a16="http://schemas.microsoft.com/office/drawing/2014/main" id="{99749D77-E774-07FE-C8CA-A950CE2F93F6}"/>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直角三角形 86">
                <a:extLst>
                  <a:ext uri="{FF2B5EF4-FFF2-40B4-BE49-F238E27FC236}">
                    <a16:creationId xmlns:a16="http://schemas.microsoft.com/office/drawing/2014/main" id="{CF68CB50-EDAA-0AA6-B100-7C005C107923}"/>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4" name="文本框 83">
              <a:extLst>
                <a:ext uri="{FF2B5EF4-FFF2-40B4-BE49-F238E27FC236}">
                  <a16:creationId xmlns:a16="http://schemas.microsoft.com/office/drawing/2014/main" id="{5FABFBB8-7F1C-CF23-AC4A-EEE4F1989427}"/>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grpSp>
        <p:nvGrpSpPr>
          <p:cNvPr id="88" name="组合 87">
            <a:extLst>
              <a:ext uri="{FF2B5EF4-FFF2-40B4-BE49-F238E27FC236}">
                <a16:creationId xmlns:a16="http://schemas.microsoft.com/office/drawing/2014/main" id="{15BF94F6-E751-8C95-5561-4047CE8467D4}"/>
              </a:ext>
            </a:extLst>
          </p:cNvPr>
          <p:cNvGrpSpPr/>
          <p:nvPr/>
        </p:nvGrpSpPr>
        <p:grpSpPr>
          <a:xfrm flipH="1">
            <a:off x="8773645" y="3300784"/>
            <a:ext cx="2723030" cy="764854"/>
            <a:chOff x="8933239" y="4787692"/>
            <a:chExt cx="2392526" cy="764854"/>
          </a:xfrm>
        </p:grpSpPr>
        <p:grpSp>
          <p:nvGrpSpPr>
            <p:cNvPr id="89" name="组合 88">
              <a:extLst>
                <a:ext uri="{FF2B5EF4-FFF2-40B4-BE49-F238E27FC236}">
                  <a16:creationId xmlns:a16="http://schemas.microsoft.com/office/drawing/2014/main" id="{05F216E3-DF48-A1A1-1778-0B0033F1DFDC}"/>
                </a:ext>
              </a:extLst>
            </p:cNvPr>
            <p:cNvGrpSpPr/>
            <p:nvPr/>
          </p:nvGrpSpPr>
          <p:grpSpPr>
            <a:xfrm>
              <a:off x="8933239" y="4787692"/>
              <a:ext cx="2392526" cy="764854"/>
              <a:chOff x="3757971" y="4338080"/>
              <a:chExt cx="2101858" cy="671932"/>
            </a:xfrm>
          </p:grpSpPr>
          <p:sp useBgFill="1">
            <p:nvSpPr>
              <p:cNvPr id="91" name="矩形: 剪去对角 90">
                <a:extLst>
                  <a:ext uri="{FF2B5EF4-FFF2-40B4-BE49-F238E27FC236}">
                    <a16:creationId xmlns:a16="http://schemas.microsoft.com/office/drawing/2014/main" id="{C0C9B6CF-517E-51F8-FFE1-DE703D2DAFC3}"/>
                  </a:ext>
                </a:extLst>
              </p:cNvPr>
              <p:cNvSpPr/>
              <p:nvPr/>
            </p:nvSpPr>
            <p:spPr>
              <a:xfrm>
                <a:off x="3792299" y="4338080"/>
                <a:ext cx="1994662" cy="600638"/>
              </a:xfrm>
              <a:prstGeom prst="snip2Diag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剪去对角 91">
                <a:extLst>
                  <a:ext uri="{FF2B5EF4-FFF2-40B4-BE49-F238E27FC236}">
                    <a16:creationId xmlns:a16="http://schemas.microsoft.com/office/drawing/2014/main" id="{DDCB8A0A-2830-0C09-74DD-94F521B5F0A4}"/>
                  </a:ext>
                </a:extLst>
              </p:cNvPr>
              <p:cNvSpPr/>
              <p:nvPr/>
            </p:nvSpPr>
            <p:spPr>
              <a:xfrm>
                <a:off x="3852648" y="4400113"/>
                <a:ext cx="2007181" cy="600638"/>
              </a:xfrm>
              <a:prstGeom prst="snip2DiagRect">
                <a:avLst/>
              </a:prstGeom>
              <a:gradFill>
                <a:gsLst>
                  <a:gs pos="0">
                    <a:schemeClr val="accent1">
                      <a:alpha val="20000"/>
                    </a:schemeClr>
                  </a:gs>
                  <a:gs pos="73000">
                    <a:schemeClr val="accent1">
                      <a:alpha val="40000"/>
                    </a:schemeClr>
                  </a:gs>
                </a:gsLst>
                <a:lin ang="5400000" scaled="0"/>
              </a:gra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直角三角形 92">
                <a:extLst>
                  <a:ext uri="{FF2B5EF4-FFF2-40B4-BE49-F238E27FC236}">
                    <a16:creationId xmlns:a16="http://schemas.microsoft.com/office/drawing/2014/main" id="{CC983879-57E7-D7E9-6AD0-3256EAE94CE4}"/>
                  </a:ext>
                </a:extLst>
              </p:cNvPr>
              <p:cNvSpPr/>
              <p:nvPr/>
            </p:nvSpPr>
            <p:spPr>
              <a:xfrm>
                <a:off x="3757971" y="4906143"/>
                <a:ext cx="110297" cy="1038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文本框 89">
              <a:extLst>
                <a:ext uri="{FF2B5EF4-FFF2-40B4-BE49-F238E27FC236}">
                  <a16:creationId xmlns:a16="http://schemas.microsoft.com/office/drawing/2014/main" id="{A6D170A0-A2C1-37B6-2D5E-B505D360289D}"/>
                </a:ext>
              </a:extLst>
            </p:cNvPr>
            <p:cNvSpPr txBox="1"/>
            <p:nvPr/>
          </p:nvSpPr>
          <p:spPr>
            <a:xfrm>
              <a:off x="9066546" y="4988464"/>
              <a:ext cx="2061934" cy="400110"/>
            </a:xfrm>
            <a:prstGeom prst="rect">
              <a:avLst/>
            </a:prstGeom>
            <a:noFill/>
          </p:spPr>
          <p:txBody>
            <a:bodyPr wrap="square" rtlCol="0">
              <a:sp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在此输入文字内容</a:t>
              </a:r>
            </a:p>
          </p:txBody>
        </p:sp>
      </p:grpSp>
      <p:pic>
        <p:nvPicPr>
          <p:cNvPr id="94" name="图片 93" descr="图片包含 游戏机, 监控, 电脑, 键盘&#10;&#10;描述已自动生成">
            <a:extLst>
              <a:ext uri="{FF2B5EF4-FFF2-40B4-BE49-F238E27FC236}">
                <a16:creationId xmlns:a16="http://schemas.microsoft.com/office/drawing/2014/main" id="{FA0AD1A9-C5C3-3F3C-F5F3-449AE6D554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6418" y="2730022"/>
            <a:ext cx="3219163" cy="1910950"/>
          </a:xfrm>
          <a:prstGeom prst="rect">
            <a:avLst/>
          </a:prstGeom>
          <a:effectLst>
            <a:outerShdw blurRad="177800" dist="50800" dir="5400000" sx="98000" sy="98000" algn="ctr" rotWithShape="0">
              <a:schemeClr val="accent2">
                <a:lumMod val="40000"/>
                <a:lumOff val="60000"/>
                <a:alpha val="50000"/>
              </a:schemeClr>
            </a:outerShdw>
          </a:effectLst>
        </p:spPr>
      </p:pic>
      <p:grpSp>
        <p:nvGrpSpPr>
          <p:cNvPr id="32" name="组合 31">
            <a:extLst>
              <a:ext uri="{FF2B5EF4-FFF2-40B4-BE49-F238E27FC236}">
                <a16:creationId xmlns:a16="http://schemas.microsoft.com/office/drawing/2014/main" id="{F8267343-10F1-81C5-52F7-E5E2F577D5A9}"/>
              </a:ext>
            </a:extLst>
          </p:cNvPr>
          <p:cNvGrpSpPr/>
          <p:nvPr/>
        </p:nvGrpSpPr>
        <p:grpSpPr>
          <a:xfrm>
            <a:off x="632892" y="311198"/>
            <a:ext cx="3583937" cy="836055"/>
            <a:chOff x="632892" y="311198"/>
            <a:chExt cx="3583937" cy="836055"/>
          </a:xfrm>
        </p:grpSpPr>
        <p:grpSp>
          <p:nvGrpSpPr>
            <p:cNvPr id="33" name="组合 32">
              <a:extLst>
                <a:ext uri="{FF2B5EF4-FFF2-40B4-BE49-F238E27FC236}">
                  <a16:creationId xmlns:a16="http://schemas.microsoft.com/office/drawing/2014/main" id="{8FD639DA-56C2-52C3-38FF-93538381D3C6}"/>
                </a:ext>
              </a:extLst>
            </p:cNvPr>
            <p:cNvGrpSpPr/>
            <p:nvPr/>
          </p:nvGrpSpPr>
          <p:grpSpPr>
            <a:xfrm flipH="1">
              <a:off x="2370765" y="741851"/>
              <a:ext cx="102313" cy="67980"/>
              <a:chOff x="587624" y="540684"/>
              <a:chExt cx="1126405" cy="564136"/>
            </a:xfrm>
          </p:grpSpPr>
          <p:sp>
            <p:nvSpPr>
              <p:cNvPr id="101" name="矩形 100">
                <a:extLst>
                  <a:ext uri="{FF2B5EF4-FFF2-40B4-BE49-F238E27FC236}">
                    <a16:creationId xmlns:a16="http://schemas.microsoft.com/office/drawing/2014/main" id="{024D73BC-33A6-1586-A37A-8373371F4BA0}"/>
                  </a:ext>
                </a:extLst>
              </p:cNvPr>
              <p:cNvSpPr/>
              <p:nvPr/>
            </p:nvSpPr>
            <p:spPr>
              <a:xfrm>
                <a:off x="1061425" y="540684"/>
                <a:ext cx="652604" cy="293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a16="http://schemas.microsoft.com/office/drawing/2014/main" id="{422072CD-C954-DAD4-1081-E5AB114D2CBD}"/>
                  </a:ext>
                </a:extLst>
              </p:cNvPr>
              <p:cNvSpPr/>
              <p:nvPr/>
            </p:nvSpPr>
            <p:spPr>
              <a:xfrm>
                <a:off x="587624" y="939770"/>
                <a:ext cx="1126383" cy="16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E12838AD-6498-DAF5-5E63-2A4CC6ABC29B}"/>
                </a:ext>
              </a:extLst>
            </p:cNvPr>
            <p:cNvGrpSpPr/>
            <p:nvPr/>
          </p:nvGrpSpPr>
          <p:grpSpPr>
            <a:xfrm flipH="1">
              <a:off x="3750337" y="668274"/>
              <a:ext cx="102311" cy="86321"/>
              <a:chOff x="269982" y="939754"/>
              <a:chExt cx="1126383" cy="716331"/>
            </a:xfrm>
          </p:grpSpPr>
          <p:sp>
            <p:nvSpPr>
              <p:cNvPr id="99" name="矩形 98">
                <a:extLst>
                  <a:ext uri="{FF2B5EF4-FFF2-40B4-BE49-F238E27FC236}">
                    <a16:creationId xmlns:a16="http://schemas.microsoft.com/office/drawing/2014/main" id="{9649CA38-E3BE-DCA4-0D29-6C9C2B519FC5}"/>
                  </a:ext>
                </a:extLst>
              </p:cNvPr>
              <p:cNvSpPr/>
              <p:nvPr/>
            </p:nvSpPr>
            <p:spPr>
              <a:xfrm>
                <a:off x="743761" y="1362800"/>
                <a:ext cx="652604" cy="29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4C28C534-1207-37BC-0F9B-C07E06C730B8}"/>
                  </a:ext>
                </a:extLst>
              </p:cNvPr>
              <p:cNvSpPr/>
              <p:nvPr/>
            </p:nvSpPr>
            <p:spPr>
              <a:xfrm>
                <a:off x="269982" y="939754"/>
                <a:ext cx="1126383" cy="165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2E14B316-3ECC-88C3-D5ED-DFDF3ED385CF}"/>
                </a:ext>
              </a:extLst>
            </p:cNvPr>
            <p:cNvGrpSpPr/>
            <p:nvPr/>
          </p:nvGrpSpPr>
          <p:grpSpPr>
            <a:xfrm>
              <a:off x="632892" y="311198"/>
              <a:ext cx="3583937" cy="836055"/>
              <a:chOff x="1309909" y="1031387"/>
              <a:chExt cx="3583937" cy="836055"/>
            </a:xfrm>
          </p:grpSpPr>
          <p:sp>
            <p:nvSpPr>
              <p:cNvPr id="96" name="文本框 95">
                <a:extLst>
                  <a:ext uri="{FF2B5EF4-FFF2-40B4-BE49-F238E27FC236}">
                    <a16:creationId xmlns:a16="http://schemas.microsoft.com/office/drawing/2014/main" id="{6ADECF37-E06A-3FF2-E99F-E6F87B53209A}"/>
                  </a:ext>
                </a:extLst>
              </p:cNvPr>
              <p:cNvSpPr txBox="1"/>
              <p:nvPr/>
            </p:nvSpPr>
            <p:spPr>
              <a:xfrm>
                <a:off x="1326008" y="1034435"/>
                <a:ext cx="3262432" cy="830997"/>
              </a:xfrm>
              <a:prstGeom prst="rect">
                <a:avLst/>
              </a:prstGeom>
              <a:noFill/>
            </p:spPr>
            <p:txBody>
              <a:bodyPr wrap="none" rtlCol="0">
                <a:spAutoFit/>
              </a:bodyPr>
              <a:lstStyle/>
              <a:p>
                <a:r>
                  <a:rPr lang="zh-CN" altLang="en-US" sz="4800" dirty="0">
                    <a:solidFill>
                      <a:schemeClr val="accent2"/>
                    </a:solidFill>
                    <a:latin typeface="站酷酷黑" panose="02010600030101010101" pitchFamily="2" charset="-122"/>
                    <a:ea typeface="站酷酷黑" panose="02010600030101010101" pitchFamily="2" charset="-122"/>
                  </a:rPr>
                  <a:t>请输入标题</a:t>
                </a:r>
              </a:p>
            </p:txBody>
          </p:sp>
          <p:sp>
            <p:nvSpPr>
              <p:cNvPr id="97" name="文本框 96">
                <a:extLst>
                  <a:ext uri="{FF2B5EF4-FFF2-40B4-BE49-F238E27FC236}">
                    <a16:creationId xmlns:a16="http://schemas.microsoft.com/office/drawing/2014/main" id="{BB4D073F-D4F2-228A-17A5-89BABF36499D}"/>
                  </a:ext>
                </a:extLst>
              </p:cNvPr>
              <p:cNvSpPr txBox="1"/>
              <p:nvPr/>
            </p:nvSpPr>
            <p:spPr>
              <a:xfrm>
                <a:off x="1323638" y="1031387"/>
                <a:ext cx="3570208" cy="830997"/>
              </a:xfrm>
              <a:prstGeom prst="rect">
                <a:avLst/>
              </a:prstGeom>
              <a:noFill/>
            </p:spPr>
            <p:txBody>
              <a:bodyPr wrap="none" rtlCol="0">
                <a:spAutoFit/>
              </a:bodyPr>
              <a:lstStyle/>
              <a:p>
                <a:r>
                  <a:rPr lang="zh-CN" altLang="en-US" sz="4800" dirty="0">
                    <a:solidFill>
                      <a:schemeClr val="accent1"/>
                    </a:solidFill>
                    <a:latin typeface="站酷酷黑" panose="02010600030101010101" pitchFamily="2" charset="-122"/>
                    <a:ea typeface="站酷酷黑" panose="02010600030101010101" pitchFamily="2" charset="-122"/>
                  </a:rPr>
                  <a:t>请输入标题 </a:t>
                </a:r>
              </a:p>
            </p:txBody>
          </p:sp>
          <p:sp>
            <p:nvSpPr>
              <p:cNvPr id="98" name="文本框 97">
                <a:extLst>
                  <a:ext uri="{FF2B5EF4-FFF2-40B4-BE49-F238E27FC236}">
                    <a16:creationId xmlns:a16="http://schemas.microsoft.com/office/drawing/2014/main" id="{A1359A0B-1DE1-570B-AB64-99620CF3FE30}"/>
                  </a:ext>
                </a:extLst>
              </p:cNvPr>
              <p:cNvSpPr txBox="1"/>
              <p:nvPr/>
            </p:nvSpPr>
            <p:spPr>
              <a:xfrm>
                <a:off x="1309909" y="1036445"/>
                <a:ext cx="3262432" cy="830997"/>
              </a:xfrm>
              <a:prstGeom prst="rect">
                <a:avLst/>
              </a:prstGeom>
              <a:noFill/>
            </p:spPr>
            <p:txBody>
              <a:bodyPr wrap="none" rtlCol="0">
                <a:spAutoFit/>
              </a:bodyPr>
              <a:lstStyle/>
              <a:p>
                <a:r>
                  <a:rPr lang="zh-CN" altLang="en-US" sz="4800" dirty="0">
                    <a:solidFill>
                      <a:schemeClr val="bg1"/>
                    </a:solidFill>
                    <a:latin typeface="站酷酷黑" panose="02010600030101010101" pitchFamily="2" charset="-122"/>
                    <a:ea typeface="站酷酷黑" panose="02010600030101010101" pitchFamily="2" charset="-122"/>
                  </a:rPr>
                  <a:t>请输入标题</a:t>
                </a:r>
              </a:p>
            </p:txBody>
          </p:sp>
        </p:grpSp>
        <p:grpSp>
          <p:nvGrpSpPr>
            <p:cNvPr id="56" name="组合 55">
              <a:extLst>
                <a:ext uri="{FF2B5EF4-FFF2-40B4-BE49-F238E27FC236}">
                  <a16:creationId xmlns:a16="http://schemas.microsoft.com/office/drawing/2014/main" id="{A85842BA-CA7B-9C51-09DC-CB1F19C1B1AA}"/>
                </a:ext>
              </a:extLst>
            </p:cNvPr>
            <p:cNvGrpSpPr/>
            <p:nvPr/>
          </p:nvGrpSpPr>
          <p:grpSpPr>
            <a:xfrm>
              <a:off x="742970" y="848786"/>
              <a:ext cx="51238" cy="65262"/>
              <a:chOff x="269982" y="1046627"/>
              <a:chExt cx="1126383" cy="564049"/>
            </a:xfrm>
          </p:grpSpPr>
          <p:sp>
            <p:nvSpPr>
              <p:cNvPr id="57" name="矩形 56">
                <a:extLst>
                  <a:ext uri="{FF2B5EF4-FFF2-40B4-BE49-F238E27FC236}">
                    <a16:creationId xmlns:a16="http://schemas.microsoft.com/office/drawing/2014/main" id="{036334ED-542E-F803-FEC5-A285989EAF71}"/>
                  </a:ext>
                </a:extLst>
              </p:cNvPr>
              <p:cNvSpPr/>
              <p:nvPr/>
            </p:nvSpPr>
            <p:spPr>
              <a:xfrm>
                <a:off x="743756" y="1046627"/>
                <a:ext cx="652609" cy="293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id="{E4B93341-E882-139C-5296-B967CD270F09}"/>
                  </a:ext>
                </a:extLst>
              </p:cNvPr>
              <p:cNvSpPr/>
              <p:nvPr/>
            </p:nvSpPr>
            <p:spPr>
              <a:xfrm>
                <a:off x="269982" y="1445625"/>
                <a:ext cx="1126383" cy="1650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322217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0671;"/>
</p:tagLst>
</file>

<file path=ppt/theme/theme1.xml><?xml version="1.0" encoding="utf-8"?>
<a:theme xmlns:a="http://schemas.openxmlformats.org/drawingml/2006/main" name="Office 主题​​">
  <a:themeElements>
    <a:clrScheme name="科技游戏风">
      <a:dk1>
        <a:sysClr val="windowText" lastClr="000000"/>
      </a:dk1>
      <a:lt1>
        <a:sysClr val="window" lastClr="FFFFFF"/>
      </a:lt1>
      <a:dk2>
        <a:srgbClr val="44546A"/>
      </a:dk2>
      <a:lt2>
        <a:srgbClr val="E7E6E6"/>
      </a:lt2>
      <a:accent1>
        <a:srgbClr val="3E95FE"/>
      </a:accent1>
      <a:accent2>
        <a:srgbClr val="4ED8DF"/>
      </a:accent2>
      <a:accent3>
        <a:srgbClr val="3E95FE"/>
      </a:accent3>
      <a:accent4>
        <a:srgbClr val="4ED8DF"/>
      </a:accent4>
      <a:accent5>
        <a:srgbClr val="3E95FE"/>
      </a:accent5>
      <a:accent6>
        <a:srgbClr val="4ED8DF"/>
      </a:accent6>
      <a:hlink>
        <a:srgbClr val="0563C1"/>
      </a:hlink>
      <a:folHlink>
        <a:srgbClr val="954F72"/>
      </a:folHlink>
    </a:clrScheme>
    <a:fontScheme name="科技风">
      <a:majorFont>
        <a:latin typeface="微软雅黑"/>
        <a:ea typeface="站酷酷黑"/>
        <a:cs typeface=""/>
      </a:majorFont>
      <a:minorFont>
        <a:latin typeface="微软雅黑 Light"/>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7008</TotalTime>
  <Words>608</Words>
  <Application>Microsoft Office PowerPoint</Application>
  <PresentationFormat>宽屏</PresentationFormat>
  <Paragraphs>142</Paragraphs>
  <Slides>13</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思源黑体 CN Regular</vt:lpstr>
      <vt:lpstr>Arial</vt:lpstr>
      <vt:lpstr>ROG Fonts</vt:lpstr>
      <vt:lpstr>OPPOSans H</vt:lpstr>
      <vt:lpstr>汉仪雅酷黑 45W</vt:lpstr>
      <vt:lpstr>微软雅黑</vt:lpstr>
      <vt:lpstr>站酷酷黑</vt:lpstr>
      <vt:lpstr>思源黑体 CN Medium</vt:lpstr>
      <vt:lpstr>微软雅黑 Light</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蓝色科技游戏风市场推广计划ppt模板</dc:title>
  <dc:creator>阿晴</dc:creator>
  <cp:keywords>P界达人</cp:keywords>
  <dc:description>www.51pptmoban.com</dc:description>
  <cp:lastModifiedBy>Power user</cp:lastModifiedBy>
  <cp:revision>62</cp:revision>
  <dcterms:created xsi:type="dcterms:W3CDTF">2022-05-16T00:46:24Z</dcterms:created>
  <dcterms:modified xsi:type="dcterms:W3CDTF">2023-01-31T10:33:50Z</dcterms:modified>
</cp:coreProperties>
</file>