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3" r:id="rId5"/>
    <p:sldId id="264" r:id="rId6"/>
    <p:sldId id="265" r:id="rId7"/>
    <p:sldId id="260" r:id="rId8"/>
    <p:sldId id="266" r:id="rId9"/>
    <p:sldId id="269" r:id="rId10"/>
    <p:sldId id="270" r:id="rId11"/>
    <p:sldId id="273" r:id="rId12"/>
    <p:sldId id="261" r:id="rId13"/>
    <p:sldId id="267" r:id="rId14"/>
    <p:sldId id="274" r:id="rId15"/>
    <p:sldId id="262" r:id="rId16"/>
    <p:sldId id="272" r:id="rId17"/>
    <p:sldId id="275" r:id="rId18"/>
    <p:sldId id="356" r:id="rId19"/>
    <p:sldId id="277" r:id="rId20"/>
    <p:sldId id="271" r:id="rId21"/>
    <p:sldId id="276" r:id="rId22"/>
    <p:sldId id="35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571" autoAdjust="0"/>
  </p:normalViewPr>
  <p:slideViewPr>
    <p:cSldViewPr snapToGrid="0" showGuides="1">
      <p:cViewPr>
        <p:scale>
          <a:sx n="66" d="100"/>
          <a:sy n="66" d="100"/>
        </p:scale>
        <p:origin x="1416" y="6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9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27FB0E-9DB3-DFE9-0516-EBE242C7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8844A1-A61E-0E87-ABEF-C058E6F1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2023/1/31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E17F3C8-0177-1143-96C1-FDF766CC1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0866F8-A81C-7025-743D-3C11ACBB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3784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2023/1/31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HEJI-1">
            <a:extLst>
              <a:ext uri="{FF2B5EF4-FFF2-40B4-BE49-F238E27FC236}">
                <a16:creationId xmlns:a16="http://schemas.microsoft.com/office/drawing/2014/main" id="{0D40D705-E534-481A-EF9C-6DE805C2BAA7}"/>
              </a:ext>
            </a:extLst>
          </p:cNvPr>
          <p:cNvSpPr/>
          <p:nvPr/>
        </p:nvSpPr>
        <p:spPr>
          <a:xfrm>
            <a:off x="544830" y="342900"/>
            <a:ext cx="11102340" cy="6172200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4251D362-E462-1530-E165-FB9118F6B418}"/>
              </a:ext>
            </a:extLst>
          </p:cNvPr>
          <p:cNvSpPr/>
          <p:nvPr/>
        </p:nvSpPr>
        <p:spPr>
          <a:xfrm>
            <a:off x="786000" y="571500"/>
            <a:ext cx="10620000" cy="5715000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C8C8B608-3D00-A020-008D-ACA4A72297EB}"/>
              </a:ext>
            </a:extLst>
          </p:cNvPr>
          <p:cNvSpPr/>
          <p:nvPr/>
        </p:nvSpPr>
        <p:spPr>
          <a:xfrm>
            <a:off x="1227853" y="571500"/>
            <a:ext cx="6313348" cy="5715000"/>
          </a:xfrm>
          <a:prstGeom prst="parallelogram">
            <a:avLst>
              <a:gd name="adj" fmla="val 851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9A7A68DF-0850-4583-EA31-35060362DF81}"/>
              </a:ext>
            </a:extLst>
          </p:cNvPr>
          <p:cNvSpPr txBox="1"/>
          <p:nvPr/>
        </p:nvSpPr>
        <p:spPr>
          <a:xfrm>
            <a:off x="1298640" y="3067279"/>
            <a:ext cx="815016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销售部年度工作总结</a:t>
            </a:r>
          </a:p>
        </p:txBody>
      </p:sp>
      <p:sp>
        <p:nvSpPr>
          <p:cNvPr id="15" name="iSHEJI-5">
            <a:extLst>
              <a:ext uri="{FF2B5EF4-FFF2-40B4-BE49-F238E27FC236}">
                <a16:creationId xmlns:a16="http://schemas.microsoft.com/office/drawing/2014/main" id="{56835C29-8F26-E098-0B89-FD77529EEB17}"/>
              </a:ext>
            </a:extLst>
          </p:cNvPr>
          <p:cNvSpPr txBox="1"/>
          <p:nvPr/>
        </p:nvSpPr>
        <p:spPr>
          <a:xfrm>
            <a:off x="1298640" y="3983381"/>
            <a:ext cx="48920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summary of Sales Department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FAAF4E60-4DA5-F317-345C-B843FC9E0B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512331" y="9438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188E0755-E41A-F26B-91BF-6D81DC3A6415}"/>
              </a:ext>
            </a:extLst>
          </p:cNvPr>
          <p:cNvSpPr txBox="1">
            <a:spLocks/>
          </p:cNvSpPr>
          <p:nvPr/>
        </p:nvSpPr>
        <p:spPr>
          <a:xfrm>
            <a:off x="1639037" y="4448772"/>
            <a:ext cx="2945783" cy="355290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94943088-2D37-9948-347B-9FAF7F0E63B3}"/>
              </a:ext>
            </a:extLst>
          </p:cNvPr>
          <p:cNvSpPr/>
          <p:nvPr/>
        </p:nvSpPr>
        <p:spPr>
          <a:xfrm flipV="1">
            <a:off x="1298640" y="4486642"/>
            <a:ext cx="288332" cy="28833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2985E043-E320-4C46-7294-D0E58B72DEB2}"/>
              </a:ext>
            </a:extLst>
          </p:cNvPr>
          <p:cNvSpPr/>
          <p:nvPr/>
        </p:nvSpPr>
        <p:spPr>
          <a:xfrm rot="5400000">
            <a:off x="1412768" y="4582929"/>
            <a:ext cx="111077" cy="95756"/>
          </a:xfrm>
          <a:prstGeom prst="triangl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A803F352-A898-78A0-525A-B12CB35719C9}"/>
              </a:ext>
            </a:extLst>
          </p:cNvPr>
          <p:cNvSpPr txBox="1"/>
          <p:nvPr/>
        </p:nvSpPr>
        <p:spPr>
          <a:xfrm>
            <a:off x="1244665" y="1334346"/>
            <a:ext cx="392741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3B891B4A-5719-94E4-89B0-3E89921AE43F}"/>
              </a:ext>
            </a:extLst>
          </p:cNvPr>
          <p:cNvSpPr txBox="1"/>
          <p:nvPr/>
        </p:nvSpPr>
        <p:spPr>
          <a:xfrm>
            <a:off x="1661481" y="191377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F924188B-A52C-F894-4110-F11E46DF0E5A}"/>
              </a:ext>
            </a:extLst>
          </p:cNvPr>
          <p:cNvSpPr txBox="1"/>
          <p:nvPr/>
        </p:nvSpPr>
        <p:spPr>
          <a:xfrm>
            <a:off x="1661481" y="2309426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EEB92555-7996-1192-B783-122EAF717E5C}"/>
              </a:ext>
            </a:extLst>
          </p:cNvPr>
          <p:cNvSpPr txBox="1"/>
          <p:nvPr/>
        </p:nvSpPr>
        <p:spPr>
          <a:xfrm>
            <a:off x="1661481" y="340406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F249852F-F340-36E5-F01B-EC1963A703D1}"/>
              </a:ext>
            </a:extLst>
          </p:cNvPr>
          <p:cNvSpPr txBox="1"/>
          <p:nvPr/>
        </p:nvSpPr>
        <p:spPr>
          <a:xfrm>
            <a:off x="1661480" y="3799710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08DD39EC-1B7D-3087-1EEB-587D9517CB6E}"/>
              </a:ext>
            </a:extLst>
          </p:cNvPr>
          <p:cNvSpPr txBox="1"/>
          <p:nvPr/>
        </p:nvSpPr>
        <p:spPr>
          <a:xfrm>
            <a:off x="1661481" y="489434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FA9228CB-F31C-2CB7-C6D2-2B2E36249462}"/>
              </a:ext>
            </a:extLst>
          </p:cNvPr>
          <p:cNvSpPr txBox="1"/>
          <p:nvPr/>
        </p:nvSpPr>
        <p:spPr>
          <a:xfrm>
            <a:off x="1661481" y="5289994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FE85E46B-9447-DB2F-6126-FDF742B79528}"/>
              </a:ext>
            </a:extLst>
          </p:cNvPr>
          <p:cNvSpPr/>
          <p:nvPr/>
        </p:nvSpPr>
        <p:spPr>
          <a:xfrm>
            <a:off x="1095787" y="1866902"/>
            <a:ext cx="213925" cy="213925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4680F31A-D1FF-A9B4-AECE-B097E288107A}"/>
              </a:ext>
            </a:extLst>
          </p:cNvPr>
          <p:cNvSpPr/>
          <p:nvPr/>
        </p:nvSpPr>
        <p:spPr>
          <a:xfrm>
            <a:off x="1118474" y="1917938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2">
            <a:extLst>
              <a:ext uri="{FF2B5EF4-FFF2-40B4-BE49-F238E27FC236}">
                <a16:creationId xmlns:a16="http://schemas.microsoft.com/office/drawing/2014/main" id="{F018E06A-961E-F433-76CB-F9D4D81A7959}"/>
              </a:ext>
            </a:extLst>
          </p:cNvPr>
          <p:cNvSpPr/>
          <p:nvPr/>
        </p:nvSpPr>
        <p:spPr>
          <a:xfrm>
            <a:off x="1095787" y="3401385"/>
            <a:ext cx="213925" cy="213925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739338AD-AE1F-7843-CB06-9339A4574530}"/>
              </a:ext>
            </a:extLst>
          </p:cNvPr>
          <p:cNvSpPr/>
          <p:nvPr/>
        </p:nvSpPr>
        <p:spPr>
          <a:xfrm>
            <a:off x="1118446" y="3458794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33EE5A7E-DA2B-7FBF-47ED-674C4366AD6A}"/>
              </a:ext>
            </a:extLst>
          </p:cNvPr>
          <p:cNvSpPr/>
          <p:nvPr/>
        </p:nvSpPr>
        <p:spPr>
          <a:xfrm>
            <a:off x="1095787" y="4882528"/>
            <a:ext cx="213925" cy="213925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5D327000-2A13-0D92-89F8-78FEECD5893E}"/>
              </a:ext>
            </a:extLst>
          </p:cNvPr>
          <p:cNvSpPr/>
          <p:nvPr/>
        </p:nvSpPr>
        <p:spPr>
          <a:xfrm>
            <a:off x="1126012" y="4933564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25" name="iSHEJI-16">
            <a:extLst>
              <a:ext uri="{FF2B5EF4-FFF2-40B4-BE49-F238E27FC236}">
                <a16:creationId xmlns:a16="http://schemas.microsoft.com/office/drawing/2014/main" id="{A31F0ACA-68EC-8802-E154-A3936F1C10AE}"/>
              </a:ext>
            </a:extLst>
          </p:cNvPr>
          <p:cNvCxnSpPr>
            <a:cxnSpLocks/>
          </p:cNvCxnSpPr>
          <p:nvPr/>
        </p:nvCxnSpPr>
        <p:spPr>
          <a:xfrm>
            <a:off x="6738585" y="5792993"/>
            <a:ext cx="500903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HEJI-17">
            <a:extLst>
              <a:ext uri="{FF2B5EF4-FFF2-40B4-BE49-F238E27FC236}">
                <a16:creationId xmlns:a16="http://schemas.microsoft.com/office/drawing/2014/main" id="{EC2E5B56-283F-74AC-52E7-605D42C6A092}"/>
              </a:ext>
            </a:extLst>
          </p:cNvPr>
          <p:cNvSpPr/>
          <p:nvPr/>
        </p:nvSpPr>
        <p:spPr>
          <a:xfrm>
            <a:off x="7059494" y="3431064"/>
            <a:ext cx="127748" cy="23619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8">
            <a:extLst>
              <a:ext uri="{FF2B5EF4-FFF2-40B4-BE49-F238E27FC236}">
                <a16:creationId xmlns:a16="http://schemas.microsoft.com/office/drawing/2014/main" id="{52A5EA45-074E-F7EA-B566-3675B483775A}"/>
              </a:ext>
            </a:extLst>
          </p:cNvPr>
          <p:cNvSpPr/>
          <p:nvPr/>
        </p:nvSpPr>
        <p:spPr>
          <a:xfrm>
            <a:off x="7907387" y="3972879"/>
            <a:ext cx="127748" cy="1820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9">
            <a:extLst>
              <a:ext uri="{FF2B5EF4-FFF2-40B4-BE49-F238E27FC236}">
                <a16:creationId xmlns:a16="http://schemas.microsoft.com/office/drawing/2014/main" id="{0F01F61D-71E8-304E-D455-F7A212627316}"/>
              </a:ext>
            </a:extLst>
          </p:cNvPr>
          <p:cNvSpPr/>
          <p:nvPr/>
        </p:nvSpPr>
        <p:spPr>
          <a:xfrm>
            <a:off x="8755280" y="2772728"/>
            <a:ext cx="127748" cy="302026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0">
            <a:extLst>
              <a:ext uri="{FF2B5EF4-FFF2-40B4-BE49-F238E27FC236}">
                <a16:creationId xmlns:a16="http://schemas.microsoft.com/office/drawing/2014/main" id="{3475A7F3-AAF5-A1FD-5CF8-7439027C956E}"/>
              </a:ext>
            </a:extLst>
          </p:cNvPr>
          <p:cNvSpPr/>
          <p:nvPr/>
        </p:nvSpPr>
        <p:spPr>
          <a:xfrm>
            <a:off x="9603173" y="2034542"/>
            <a:ext cx="127748" cy="3758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78DA9159-7038-BCB3-E7B5-6A8A71BD12E7}"/>
              </a:ext>
            </a:extLst>
          </p:cNvPr>
          <p:cNvSpPr/>
          <p:nvPr/>
        </p:nvSpPr>
        <p:spPr>
          <a:xfrm>
            <a:off x="10451066" y="3263264"/>
            <a:ext cx="127748" cy="25297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2">
            <a:extLst>
              <a:ext uri="{FF2B5EF4-FFF2-40B4-BE49-F238E27FC236}">
                <a16:creationId xmlns:a16="http://schemas.microsoft.com/office/drawing/2014/main" id="{0D76D644-675B-5D7E-07A7-CDB3EB8CB504}"/>
              </a:ext>
            </a:extLst>
          </p:cNvPr>
          <p:cNvSpPr/>
          <p:nvPr/>
        </p:nvSpPr>
        <p:spPr>
          <a:xfrm>
            <a:off x="11298959" y="4477703"/>
            <a:ext cx="127748" cy="13152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23">
            <a:extLst>
              <a:ext uri="{FF2B5EF4-FFF2-40B4-BE49-F238E27FC236}">
                <a16:creationId xmlns:a16="http://schemas.microsoft.com/office/drawing/2014/main" id="{7430AD37-F43E-6D84-D028-5081B104EC2C}"/>
              </a:ext>
            </a:extLst>
          </p:cNvPr>
          <p:cNvSpPr txBox="1"/>
          <p:nvPr/>
        </p:nvSpPr>
        <p:spPr>
          <a:xfrm>
            <a:off x="8166094" y="590455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Q4</a:t>
            </a:r>
            <a:r>
              <a:rPr lang="zh-CN" altLang="en-US" sz="20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各平台数据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iSHEJI-24">
            <a:extLst>
              <a:ext uri="{FF2B5EF4-FFF2-40B4-BE49-F238E27FC236}">
                <a16:creationId xmlns:a16="http://schemas.microsoft.com/office/drawing/2014/main" id="{312A9D0B-85EC-FCC0-83CE-D78D900E18C3}"/>
              </a:ext>
            </a:extLst>
          </p:cNvPr>
          <p:cNvSpPr txBox="1"/>
          <p:nvPr/>
        </p:nvSpPr>
        <p:spPr>
          <a:xfrm>
            <a:off x="6873596" y="3004434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346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6" name="iSHEJI-25">
            <a:extLst>
              <a:ext uri="{FF2B5EF4-FFF2-40B4-BE49-F238E27FC236}">
                <a16:creationId xmlns:a16="http://schemas.microsoft.com/office/drawing/2014/main" id="{D0356FAE-9243-366D-53F9-9D177AE465A8}"/>
              </a:ext>
            </a:extLst>
          </p:cNvPr>
          <p:cNvSpPr txBox="1"/>
          <p:nvPr/>
        </p:nvSpPr>
        <p:spPr>
          <a:xfrm>
            <a:off x="7714904" y="361907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250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iSHEJI-26">
            <a:extLst>
              <a:ext uri="{FF2B5EF4-FFF2-40B4-BE49-F238E27FC236}">
                <a16:creationId xmlns:a16="http://schemas.microsoft.com/office/drawing/2014/main" id="{435E4255-64B1-4261-924A-81BDD6EDCCC0}"/>
              </a:ext>
            </a:extLst>
          </p:cNvPr>
          <p:cNvSpPr txBox="1"/>
          <p:nvPr/>
        </p:nvSpPr>
        <p:spPr>
          <a:xfrm>
            <a:off x="8569382" y="242225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499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8" name="iSHEJI-27">
            <a:extLst>
              <a:ext uri="{FF2B5EF4-FFF2-40B4-BE49-F238E27FC236}">
                <a16:creationId xmlns:a16="http://schemas.microsoft.com/office/drawing/2014/main" id="{711DED90-7C94-BF99-1056-AFC163D684FB}"/>
              </a:ext>
            </a:extLst>
          </p:cNvPr>
          <p:cNvSpPr txBox="1"/>
          <p:nvPr/>
        </p:nvSpPr>
        <p:spPr>
          <a:xfrm>
            <a:off x="9417275" y="1725267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602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9" name="iSHEJI-28">
            <a:extLst>
              <a:ext uri="{FF2B5EF4-FFF2-40B4-BE49-F238E27FC236}">
                <a16:creationId xmlns:a16="http://schemas.microsoft.com/office/drawing/2014/main" id="{4599E6DB-6A1E-5EE2-C976-078D364380BE}"/>
              </a:ext>
            </a:extLst>
          </p:cNvPr>
          <p:cNvSpPr txBox="1"/>
          <p:nvPr/>
        </p:nvSpPr>
        <p:spPr>
          <a:xfrm>
            <a:off x="10265168" y="2906231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361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0" name="iSHEJI-29">
            <a:extLst>
              <a:ext uri="{FF2B5EF4-FFF2-40B4-BE49-F238E27FC236}">
                <a16:creationId xmlns:a16="http://schemas.microsoft.com/office/drawing/2014/main" id="{8A6BEC24-783C-E9E7-C7F2-59F406442731}"/>
              </a:ext>
            </a:extLst>
          </p:cNvPr>
          <p:cNvSpPr txBox="1"/>
          <p:nvPr/>
        </p:nvSpPr>
        <p:spPr>
          <a:xfrm>
            <a:off x="11113061" y="4141380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210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4426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SHEJI-1">
            <a:extLst>
              <a:ext uri="{FF2B5EF4-FFF2-40B4-BE49-F238E27FC236}">
                <a16:creationId xmlns:a16="http://schemas.microsoft.com/office/drawing/2014/main" id="{7D3A75A3-9881-A2CB-451C-34240CF4E44A}"/>
              </a:ext>
            </a:extLst>
          </p:cNvPr>
          <p:cNvSpPr/>
          <p:nvPr/>
        </p:nvSpPr>
        <p:spPr>
          <a:xfrm>
            <a:off x="1498032" y="1759684"/>
            <a:ext cx="307908" cy="307908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">
            <a:extLst>
              <a:ext uri="{FF2B5EF4-FFF2-40B4-BE49-F238E27FC236}">
                <a16:creationId xmlns:a16="http://schemas.microsoft.com/office/drawing/2014/main" id="{F392D18F-8652-95C0-E035-80AE6F7AB965}"/>
              </a:ext>
            </a:extLst>
          </p:cNvPr>
          <p:cNvSpPr/>
          <p:nvPr/>
        </p:nvSpPr>
        <p:spPr>
          <a:xfrm>
            <a:off x="1498032" y="2644192"/>
            <a:ext cx="307908" cy="307908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3">
            <a:extLst>
              <a:ext uri="{FF2B5EF4-FFF2-40B4-BE49-F238E27FC236}">
                <a16:creationId xmlns:a16="http://schemas.microsoft.com/office/drawing/2014/main" id="{E113313A-2905-F025-9D03-D93AC88BC22B}"/>
              </a:ext>
            </a:extLst>
          </p:cNvPr>
          <p:cNvSpPr/>
          <p:nvPr/>
        </p:nvSpPr>
        <p:spPr>
          <a:xfrm>
            <a:off x="1498032" y="3528700"/>
            <a:ext cx="307908" cy="307908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4">
            <a:extLst>
              <a:ext uri="{FF2B5EF4-FFF2-40B4-BE49-F238E27FC236}">
                <a16:creationId xmlns:a16="http://schemas.microsoft.com/office/drawing/2014/main" id="{5D731514-E784-85D5-DB58-884114FA319F}"/>
              </a:ext>
            </a:extLst>
          </p:cNvPr>
          <p:cNvSpPr/>
          <p:nvPr/>
        </p:nvSpPr>
        <p:spPr>
          <a:xfrm>
            <a:off x="1498032" y="4413208"/>
            <a:ext cx="307908" cy="307908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5">
            <a:extLst>
              <a:ext uri="{FF2B5EF4-FFF2-40B4-BE49-F238E27FC236}">
                <a16:creationId xmlns:a16="http://schemas.microsoft.com/office/drawing/2014/main" id="{2BF1EDC4-658A-CFBF-71CA-C1F36C0BBA61}"/>
              </a:ext>
            </a:extLst>
          </p:cNvPr>
          <p:cNvSpPr/>
          <p:nvPr/>
        </p:nvSpPr>
        <p:spPr>
          <a:xfrm>
            <a:off x="1498032" y="5297716"/>
            <a:ext cx="307908" cy="307908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6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7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" name="iSHEJI-8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4" name="iSHEJI-9">
            <a:extLst>
              <a:ext uri="{FF2B5EF4-FFF2-40B4-BE49-F238E27FC236}">
                <a16:creationId xmlns:a16="http://schemas.microsoft.com/office/drawing/2014/main" id="{12C17A9A-9861-CF43-DCB4-6FDC940282B0}"/>
              </a:ext>
            </a:extLst>
          </p:cNvPr>
          <p:cNvSpPr txBox="1"/>
          <p:nvPr/>
        </p:nvSpPr>
        <p:spPr>
          <a:xfrm>
            <a:off x="2502777" y="2042944"/>
            <a:ext cx="7519540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爱设计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isheji.com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是国内领先的在线设计与协作平台，并为众多先进企业提供内容中台解决方案</a:t>
            </a:r>
          </a:p>
        </p:txBody>
      </p:sp>
      <p:sp>
        <p:nvSpPr>
          <p:cNvPr id="6" name="iSHEJI-10">
            <a:extLst>
              <a:ext uri="{FF2B5EF4-FFF2-40B4-BE49-F238E27FC236}">
                <a16:creationId xmlns:a16="http://schemas.microsoft.com/office/drawing/2014/main" id="{89423707-35E2-5FA3-BAE3-7DA8FE693819}"/>
              </a:ext>
            </a:extLst>
          </p:cNvPr>
          <p:cNvSpPr txBox="1"/>
          <p:nvPr/>
        </p:nvSpPr>
        <p:spPr>
          <a:xfrm>
            <a:off x="1582538" y="1734176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01.</a:t>
            </a:r>
            <a:endParaRPr lang="zh-CN" altLang="en-US" sz="48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" name="iSHEJI-11">
            <a:extLst>
              <a:ext uri="{FF2B5EF4-FFF2-40B4-BE49-F238E27FC236}">
                <a16:creationId xmlns:a16="http://schemas.microsoft.com/office/drawing/2014/main" id="{EE0D44B4-BB82-EE23-C75F-AB16D59C7FBB}"/>
              </a:ext>
            </a:extLst>
          </p:cNvPr>
          <p:cNvSpPr txBox="1"/>
          <p:nvPr/>
        </p:nvSpPr>
        <p:spPr>
          <a:xfrm>
            <a:off x="2502777" y="2923732"/>
            <a:ext cx="7519540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爱设计个人版是一款多端在线拖拽式作图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/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视频工具，同时具备创意资产云端存储</a:t>
            </a: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8C14F0FC-EDCB-91F5-89DD-9D3C939F9DD0}"/>
              </a:ext>
            </a:extLst>
          </p:cNvPr>
          <p:cNvSpPr txBox="1"/>
          <p:nvPr/>
        </p:nvSpPr>
        <p:spPr>
          <a:xfrm>
            <a:off x="1582538" y="2614964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02.</a:t>
            </a:r>
            <a:endParaRPr lang="zh-CN" altLang="en-US" sz="48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5046E7F1-5BA4-BB82-7D79-14CC405BDC1D}"/>
              </a:ext>
            </a:extLst>
          </p:cNvPr>
          <p:cNvSpPr txBox="1"/>
          <p:nvPr/>
        </p:nvSpPr>
        <p:spPr>
          <a:xfrm>
            <a:off x="2502777" y="3804520"/>
            <a:ext cx="7519540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平台接入了「视觉中国」亿级图片模版素材，确保创意内容随取随用、安全合规、降本增效</a:t>
            </a: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AD059C80-DEBC-828D-7FDC-2CAB547D4D37}"/>
              </a:ext>
            </a:extLst>
          </p:cNvPr>
          <p:cNvSpPr txBox="1"/>
          <p:nvPr/>
        </p:nvSpPr>
        <p:spPr>
          <a:xfrm>
            <a:off x="1582538" y="3495752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03.</a:t>
            </a:r>
            <a:endParaRPr lang="zh-CN" altLang="en-US" sz="48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3D9190F1-2632-F68A-CD46-7DEFD99BF8C9}"/>
              </a:ext>
            </a:extLst>
          </p:cNvPr>
          <p:cNvSpPr txBox="1"/>
          <p:nvPr/>
        </p:nvSpPr>
        <p:spPr>
          <a:xfrm>
            <a:off x="2502777" y="4685308"/>
            <a:ext cx="7519540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爱设计企业版整合创意供应链和设计服务流程，为企业提供设计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-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营销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-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管理的一站式解决方案</a:t>
            </a: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FB1C7CE2-5C11-E05A-898C-DD5FF5B9C34D}"/>
              </a:ext>
            </a:extLst>
          </p:cNvPr>
          <p:cNvSpPr txBox="1"/>
          <p:nvPr/>
        </p:nvSpPr>
        <p:spPr>
          <a:xfrm>
            <a:off x="1582538" y="4376540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04.</a:t>
            </a:r>
            <a:endParaRPr lang="zh-CN" altLang="en-US" sz="48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31606999-985D-4377-1426-BAF83A31183F}"/>
              </a:ext>
            </a:extLst>
          </p:cNvPr>
          <p:cNvSpPr txBox="1"/>
          <p:nvPr/>
        </p:nvSpPr>
        <p:spPr>
          <a:xfrm>
            <a:off x="2502777" y="5566095"/>
            <a:ext cx="7519540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爱设计开放平台爱设计可以以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API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的方式输出作图能力和素材模版给到</a:t>
            </a:r>
            <a:r>
              <a:rPr lang="en-US" altLang="zh-CN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SaaS</a:t>
            </a:r>
            <a:r>
              <a:rPr lang="zh-CN" altLang="en-US" sz="14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类合作伙伴</a:t>
            </a:r>
          </a:p>
        </p:txBody>
      </p:sp>
      <p:sp>
        <p:nvSpPr>
          <p:cNvPr id="26" name="iSHEJI-18">
            <a:extLst>
              <a:ext uri="{FF2B5EF4-FFF2-40B4-BE49-F238E27FC236}">
                <a16:creationId xmlns:a16="http://schemas.microsoft.com/office/drawing/2014/main" id="{51AD364A-BE87-97DC-AAF8-B93DCA5D92C1}"/>
              </a:ext>
            </a:extLst>
          </p:cNvPr>
          <p:cNvSpPr txBox="1"/>
          <p:nvPr/>
        </p:nvSpPr>
        <p:spPr>
          <a:xfrm>
            <a:off x="1582538" y="5257327"/>
            <a:ext cx="121361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8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05.</a:t>
            </a:r>
            <a:endParaRPr lang="zh-CN" altLang="en-US" sz="48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41" name="iSHEJI-19">
            <a:extLst>
              <a:ext uri="{FF2B5EF4-FFF2-40B4-BE49-F238E27FC236}">
                <a16:creationId xmlns:a16="http://schemas.microsoft.com/office/drawing/2014/main" id="{9386F350-4C7E-C4C4-0F56-27172B12411D}"/>
              </a:ext>
            </a:extLst>
          </p:cNvPr>
          <p:cNvCxnSpPr>
            <a:cxnSpLocks/>
          </p:cNvCxnSpPr>
          <p:nvPr/>
        </p:nvCxnSpPr>
        <p:spPr>
          <a:xfrm>
            <a:off x="1582536" y="2472840"/>
            <a:ext cx="83615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iSHEJI-20">
            <a:extLst>
              <a:ext uri="{FF2B5EF4-FFF2-40B4-BE49-F238E27FC236}">
                <a16:creationId xmlns:a16="http://schemas.microsoft.com/office/drawing/2014/main" id="{693B4F93-44F4-9F2F-CFDD-3284431BC9EA}"/>
              </a:ext>
            </a:extLst>
          </p:cNvPr>
          <p:cNvCxnSpPr>
            <a:cxnSpLocks/>
          </p:cNvCxnSpPr>
          <p:nvPr/>
        </p:nvCxnSpPr>
        <p:spPr>
          <a:xfrm>
            <a:off x="1582536" y="3353628"/>
            <a:ext cx="83615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iSHEJI-21">
            <a:extLst>
              <a:ext uri="{FF2B5EF4-FFF2-40B4-BE49-F238E27FC236}">
                <a16:creationId xmlns:a16="http://schemas.microsoft.com/office/drawing/2014/main" id="{58E1C81A-3840-73E0-8682-3B613730ADAE}"/>
              </a:ext>
            </a:extLst>
          </p:cNvPr>
          <p:cNvCxnSpPr>
            <a:cxnSpLocks/>
          </p:cNvCxnSpPr>
          <p:nvPr/>
        </p:nvCxnSpPr>
        <p:spPr>
          <a:xfrm>
            <a:off x="1582536" y="4234416"/>
            <a:ext cx="83615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iSHEJI-22">
            <a:extLst>
              <a:ext uri="{FF2B5EF4-FFF2-40B4-BE49-F238E27FC236}">
                <a16:creationId xmlns:a16="http://schemas.microsoft.com/office/drawing/2014/main" id="{3348DADD-1DB3-E7F9-DEE3-67B4FF1B6A37}"/>
              </a:ext>
            </a:extLst>
          </p:cNvPr>
          <p:cNvCxnSpPr>
            <a:cxnSpLocks/>
          </p:cNvCxnSpPr>
          <p:nvPr/>
        </p:nvCxnSpPr>
        <p:spPr>
          <a:xfrm>
            <a:off x="1582536" y="5115204"/>
            <a:ext cx="83615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iSHEJI-23">
            <a:extLst>
              <a:ext uri="{FF2B5EF4-FFF2-40B4-BE49-F238E27FC236}">
                <a16:creationId xmlns:a16="http://schemas.microsoft.com/office/drawing/2014/main" id="{AA210D01-CD3E-16A8-0953-D15A840FBF71}"/>
              </a:ext>
            </a:extLst>
          </p:cNvPr>
          <p:cNvCxnSpPr>
            <a:cxnSpLocks/>
          </p:cNvCxnSpPr>
          <p:nvPr/>
        </p:nvCxnSpPr>
        <p:spPr>
          <a:xfrm>
            <a:off x="1582536" y="5995991"/>
            <a:ext cx="83615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691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81769CB5-0309-985A-E6B0-AF7EF9E71DE1}"/>
              </a:ext>
            </a:extLst>
          </p:cNvPr>
          <p:cNvSpPr/>
          <p:nvPr/>
        </p:nvSpPr>
        <p:spPr>
          <a:xfrm>
            <a:off x="668656" y="1918053"/>
            <a:ext cx="6003010" cy="3337295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31F5F96A-7265-9F25-E4E1-94D03F666BA6}"/>
              </a:ext>
            </a:extLst>
          </p:cNvPr>
          <p:cNvSpPr/>
          <p:nvPr/>
        </p:nvSpPr>
        <p:spPr>
          <a:xfrm>
            <a:off x="799056" y="2041657"/>
            <a:ext cx="5742210" cy="3090088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7615DE63-CFD9-4FF2-E3C7-A5768DC39AAE}"/>
              </a:ext>
            </a:extLst>
          </p:cNvPr>
          <p:cNvSpPr/>
          <p:nvPr/>
        </p:nvSpPr>
        <p:spPr>
          <a:xfrm>
            <a:off x="799056" y="2041657"/>
            <a:ext cx="4002984" cy="3090088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589CDE56-B1FE-CE1C-60F8-72D51E4F5A43}"/>
              </a:ext>
            </a:extLst>
          </p:cNvPr>
          <p:cNvSpPr txBox="1"/>
          <p:nvPr/>
        </p:nvSpPr>
        <p:spPr>
          <a:xfrm>
            <a:off x="1203791" y="36452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74DE1D81-4349-809C-B300-ECC4759A621C}"/>
              </a:ext>
            </a:extLst>
          </p:cNvPr>
          <p:cNvSpPr txBox="1"/>
          <p:nvPr/>
        </p:nvSpPr>
        <p:spPr>
          <a:xfrm>
            <a:off x="1203791" y="414537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45E0E880-6685-5C65-FDED-532F9B4A0A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9C23298D-6E6A-CCD2-074E-F235DDFD5A00}"/>
              </a:ext>
            </a:extLst>
          </p:cNvPr>
          <p:cNvSpPr/>
          <p:nvPr/>
        </p:nvSpPr>
        <p:spPr>
          <a:xfrm>
            <a:off x="7258327" y="2531638"/>
            <a:ext cx="337863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03.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5" name="iSHEJI-8">
            <a:extLst>
              <a:ext uri="{FF2B5EF4-FFF2-40B4-BE49-F238E27FC236}">
                <a16:creationId xmlns:a16="http://schemas.microsoft.com/office/drawing/2014/main" id="{0158AA25-8583-9036-5802-52FA34767DFC}"/>
              </a:ext>
            </a:extLst>
          </p:cNvPr>
          <p:cNvCxnSpPr>
            <a:cxnSpLocks/>
          </p:cNvCxnSpPr>
          <p:nvPr/>
        </p:nvCxnSpPr>
        <p:spPr>
          <a:xfrm>
            <a:off x="7376516" y="5217795"/>
            <a:ext cx="405665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9">
            <a:extLst>
              <a:ext uri="{FF2B5EF4-FFF2-40B4-BE49-F238E27FC236}">
                <a16:creationId xmlns:a16="http://schemas.microsoft.com/office/drawing/2014/main" id="{C1F70D0C-B6BF-49EB-1775-5308930117E0}"/>
              </a:ext>
            </a:extLst>
          </p:cNvPr>
          <p:cNvSpPr/>
          <p:nvPr/>
        </p:nvSpPr>
        <p:spPr>
          <a:xfrm>
            <a:off x="1260016" y="3106109"/>
            <a:ext cx="403140" cy="37996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8002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9AB1FCE5-8078-EE9D-DBD1-B2B32E797C17}"/>
              </a:ext>
            </a:extLst>
          </p:cNvPr>
          <p:cNvSpPr/>
          <p:nvPr/>
        </p:nvSpPr>
        <p:spPr>
          <a:xfrm>
            <a:off x="6687708" y="1867533"/>
            <a:ext cx="2154009" cy="21540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5" name="iSHEJI-5">
            <a:extLst>
              <a:ext uri="{FF2B5EF4-FFF2-40B4-BE49-F238E27FC236}">
                <a16:creationId xmlns:a16="http://schemas.microsoft.com/office/drawing/2014/main" id="{84FB70AA-0E2F-EA9F-4155-0AB110116998}"/>
              </a:ext>
            </a:extLst>
          </p:cNvPr>
          <p:cNvCxnSpPr>
            <a:cxnSpLocks/>
          </p:cNvCxnSpPr>
          <p:nvPr/>
        </p:nvCxnSpPr>
        <p:spPr>
          <a:xfrm>
            <a:off x="1191688" y="2310383"/>
            <a:ext cx="0" cy="479971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6">
            <a:extLst>
              <a:ext uri="{FF2B5EF4-FFF2-40B4-BE49-F238E27FC236}">
                <a16:creationId xmlns:a16="http://schemas.microsoft.com/office/drawing/2014/main" id="{92CAEAAD-4D49-A0F3-BB3F-6D6285DE805C}"/>
              </a:ext>
            </a:extLst>
          </p:cNvPr>
          <p:cNvSpPr/>
          <p:nvPr/>
        </p:nvSpPr>
        <p:spPr>
          <a:xfrm>
            <a:off x="1005951" y="2124646"/>
            <a:ext cx="371475" cy="371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1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1BE41537-2299-DD09-E153-DBCE9159110F}"/>
              </a:ext>
            </a:extLst>
          </p:cNvPr>
          <p:cNvSpPr txBox="1"/>
          <p:nvPr/>
        </p:nvSpPr>
        <p:spPr>
          <a:xfrm>
            <a:off x="1634443" y="212571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D1F39F3B-2F1E-C8E5-F1C9-372D2CE879D7}"/>
              </a:ext>
            </a:extLst>
          </p:cNvPr>
          <p:cNvSpPr txBox="1"/>
          <p:nvPr/>
        </p:nvSpPr>
        <p:spPr>
          <a:xfrm>
            <a:off x="1634443" y="2520295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340ADFFC-B892-CEB3-E242-BFC98AEDA096}"/>
              </a:ext>
            </a:extLst>
          </p:cNvPr>
          <p:cNvSpPr txBox="1"/>
          <p:nvPr/>
        </p:nvSpPr>
        <p:spPr>
          <a:xfrm>
            <a:off x="1634443" y="357775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AB7FDE6A-7578-87D0-6AC8-B63058F024D5}"/>
              </a:ext>
            </a:extLst>
          </p:cNvPr>
          <p:cNvSpPr txBox="1"/>
          <p:nvPr/>
        </p:nvSpPr>
        <p:spPr>
          <a:xfrm>
            <a:off x="1634442" y="3973405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6B8D171E-7F6E-242A-05C6-4E49E13E0D46}"/>
              </a:ext>
            </a:extLst>
          </p:cNvPr>
          <p:cNvSpPr/>
          <p:nvPr/>
        </p:nvSpPr>
        <p:spPr>
          <a:xfrm>
            <a:off x="1005951" y="3575613"/>
            <a:ext cx="371475" cy="371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A6FBD759-4298-96BC-0E71-3C6544D3D612}"/>
              </a:ext>
            </a:extLst>
          </p:cNvPr>
          <p:cNvSpPr txBox="1"/>
          <p:nvPr/>
        </p:nvSpPr>
        <p:spPr>
          <a:xfrm>
            <a:off x="1634443" y="503301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9F257B1E-CC30-6B23-3115-64C8AEA2ECFF}"/>
              </a:ext>
            </a:extLst>
          </p:cNvPr>
          <p:cNvSpPr txBox="1"/>
          <p:nvPr/>
        </p:nvSpPr>
        <p:spPr>
          <a:xfrm>
            <a:off x="1634443" y="5428659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05E1F0F6-313B-34CA-E3FA-980438A2C926}"/>
              </a:ext>
            </a:extLst>
          </p:cNvPr>
          <p:cNvSpPr/>
          <p:nvPr/>
        </p:nvSpPr>
        <p:spPr>
          <a:xfrm>
            <a:off x="1005951" y="5028724"/>
            <a:ext cx="371475" cy="3714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3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355F0781-15B0-3BB7-2BC2-85099AFBDB1C}"/>
              </a:ext>
            </a:extLst>
          </p:cNvPr>
          <p:cNvSpPr/>
          <p:nvPr/>
        </p:nvSpPr>
        <p:spPr>
          <a:xfrm>
            <a:off x="7592573" y="3383450"/>
            <a:ext cx="344936" cy="258487"/>
          </a:xfrm>
          <a:custGeom>
            <a:avLst/>
            <a:gdLst>
              <a:gd name="connsiteX0" fmla="*/ 760707 w 766440"/>
              <a:gd name="connsiteY0" fmla="*/ 0 h 574352"/>
              <a:gd name="connsiteX1" fmla="*/ 5734 w 766440"/>
              <a:gd name="connsiteY1" fmla="*/ 0 h 574352"/>
              <a:gd name="connsiteX2" fmla="*/ 0 w 766440"/>
              <a:gd name="connsiteY2" fmla="*/ 6690 h 574352"/>
              <a:gd name="connsiteX3" fmla="*/ 0 w 766440"/>
              <a:gd name="connsiteY3" fmla="*/ 566707 h 574352"/>
              <a:gd name="connsiteX4" fmla="*/ 5734 w 766440"/>
              <a:gd name="connsiteY4" fmla="*/ 574353 h 574352"/>
              <a:gd name="connsiteX5" fmla="*/ 760707 w 766440"/>
              <a:gd name="connsiteY5" fmla="*/ 574353 h 574352"/>
              <a:gd name="connsiteX6" fmla="*/ 766441 w 766440"/>
              <a:gd name="connsiteY6" fmla="*/ 566707 h 574352"/>
              <a:gd name="connsiteX7" fmla="*/ 766441 w 766440"/>
              <a:gd name="connsiteY7" fmla="*/ 7645 h 574352"/>
              <a:gd name="connsiteX8" fmla="*/ 760707 w 766440"/>
              <a:gd name="connsiteY8" fmla="*/ 0 h 57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40" h="574352">
                <a:moveTo>
                  <a:pt x="760707" y="0"/>
                </a:moveTo>
                <a:lnTo>
                  <a:pt x="5734" y="0"/>
                </a:lnTo>
                <a:cubicBezTo>
                  <a:pt x="2418" y="478"/>
                  <a:pt x="-38" y="3335"/>
                  <a:pt x="0" y="6690"/>
                </a:cubicBezTo>
                <a:lnTo>
                  <a:pt x="0" y="566707"/>
                </a:lnTo>
                <a:cubicBezTo>
                  <a:pt x="0" y="566707"/>
                  <a:pt x="0" y="574353"/>
                  <a:pt x="5734" y="574353"/>
                </a:cubicBezTo>
                <a:lnTo>
                  <a:pt x="760707" y="574353"/>
                </a:lnTo>
                <a:cubicBezTo>
                  <a:pt x="760707" y="574353"/>
                  <a:pt x="766441" y="574353"/>
                  <a:pt x="766441" y="566707"/>
                </a:cubicBezTo>
                <a:lnTo>
                  <a:pt x="766441" y="7645"/>
                </a:lnTo>
                <a:cubicBezTo>
                  <a:pt x="766441" y="7645"/>
                  <a:pt x="760707" y="0"/>
                  <a:pt x="760707" y="0"/>
                </a:cubicBezTo>
                <a:close/>
              </a:path>
            </a:pathLst>
          </a:custGeom>
          <a:solidFill>
            <a:schemeClr val="accent1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6">
            <a:extLst>
              <a:ext uri="{FF2B5EF4-FFF2-40B4-BE49-F238E27FC236}">
                <a16:creationId xmlns:a16="http://schemas.microsoft.com/office/drawing/2014/main" id="{6FE818B4-9994-99D4-AF68-11DD61E686C3}"/>
              </a:ext>
            </a:extLst>
          </p:cNvPr>
          <p:cNvSpPr/>
          <p:nvPr/>
        </p:nvSpPr>
        <p:spPr>
          <a:xfrm>
            <a:off x="7011738" y="2269340"/>
            <a:ext cx="1507893" cy="392839"/>
          </a:xfrm>
          <a:custGeom>
            <a:avLst/>
            <a:gdLst>
              <a:gd name="connsiteX0" fmla="*/ 3303226 w 3350502"/>
              <a:gd name="connsiteY0" fmla="*/ 361 h 872879"/>
              <a:gd name="connsiteX1" fmla="*/ 44420 w 3350502"/>
              <a:gd name="connsiteY1" fmla="*/ 2272 h 872879"/>
              <a:gd name="connsiteX2" fmla="*/ 1416 w 3350502"/>
              <a:gd name="connsiteY2" fmla="*/ 16607 h 872879"/>
              <a:gd name="connsiteX3" fmla="*/ 1416 w 3350502"/>
              <a:gd name="connsiteY3" fmla="*/ 29030 h 872879"/>
              <a:gd name="connsiteX4" fmla="*/ 159100 w 3350502"/>
              <a:gd name="connsiteY4" fmla="*/ 851855 h 872879"/>
              <a:gd name="connsiteX5" fmla="*/ 211661 w 3350502"/>
              <a:gd name="connsiteY5" fmla="*/ 872880 h 872879"/>
              <a:gd name="connsiteX6" fmla="*/ 3140764 w 3350502"/>
              <a:gd name="connsiteY6" fmla="*/ 872880 h 872879"/>
              <a:gd name="connsiteX7" fmla="*/ 3192369 w 3350502"/>
              <a:gd name="connsiteY7" fmla="*/ 850899 h 872879"/>
              <a:gd name="connsiteX8" fmla="*/ 3349098 w 3350502"/>
              <a:gd name="connsiteY8" fmla="*/ 28075 h 872879"/>
              <a:gd name="connsiteX9" fmla="*/ 3349098 w 3350502"/>
              <a:gd name="connsiteY9" fmla="*/ 16607 h 872879"/>
              <a:gd name="connsiteX10" fmla="*/ 3303226 w 3350502"/>
              <a:gd name="connsiteY10" fmla="*/ 361 h 87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50502" h="872879">
                <a:moveTo>
                  <a:pt x="3303226" y="361"/>
                </a:moveTo>
                <a:lnTo>
                  <a:pt x="44420" y="2272"/>
                </a:lnTo>
                <a:cubicBezTo>
                  <a:pt x="28752" y="1160"/>
                  <a:pt x="13284" y="6317"/>
                  <a:pt x="1416" y="16607"/>
                </a:cubicBezTo>
                <a:cubicBezTo>
                  <a:pt x="-472" y="20533"/>
                  <a:pt x="-472" y="25105"/>
                  <a:pt x="1416" y="29030"/>
                </a:cubicBezTo>
                <a:lnTo>
                  <a:pt x="159100" y="851855"/>
                </a:lnTo>
                <a:cubicBezTo>
                  <a:pt x="159100" y="861412"/>
                  <a:pt x="183947" y="872880"/>
                  <a:pt x="211661" y="872880"/>
                </a:cubicBezTo>
                <a:lnTo>
                  <a:pt x="3140764" y="872880"/>
                </a:lnTo>
                <a:cubicBezTo>
                  <a:pt x="3167522" y="872880"/>
                  <a:pt x="3190458" y="861412"/>
                  <a:pt x="3192369" y="850899"/>
                </a:cubicBezTo>
                <a:lnTo>
                  <a:pt x="3349098" y="28075"/>
                </a:lnTo>
                <a:cubicBezTo>
                  <a:pt x="3350971" y="24481"/>
                  <a:pt x="3350971" y="20201"/>
                  <a:pt x="3349098" y="16607"/>
                </a:cubicBezTo>
                <a:cubicBezTo>
                  <a:pt x="3337133" y="4410"/>
                  <a:pt x="3320208" y="-1584"/>
                  <a:pt x="3303226" y="361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7">
            <a:extLst>
              <a:ext uri="{FF2B5EF4-FFF2-40B4-BE49-F238E27FC236}">
                <a16:creationId xmlns:a16="http://schemas.microsoft.com/office/drawing/2014/main" id="{795AEC89-F964-A6A9-73F0-F169E63D6873}"/>
              </a:ext>
            </a:extLst>
          </p:cNvPr>
          <p:cNvSpPr/>
          <p:nvPr/>
        </p:nvSpPr>
        <p:spPr>
          <a:xfrm>
            <a:off x="7000304" y="2719382"/>
            <a:ext cx="1527727" cy="1000832"/>
          </a:xfrm>
          <a:custGeom>
            <a:avLst/>
            <a:gdLst>
              <a:gd name="connsiteX0" fmla="*/ 3394572 w 3394572"/>
              <a:gd name="connsiteY0" fmla="*/ 76453 h 2223824"/>
              <a:gd name="connsiteX1" fmla="*/ 3374503 w 3394572"/>
              <a:gd name="connsiteY1" fmla="*/ 21980 h 2223824"/>
              <a:gd name="connsiteX2" fmla="*/ 3325764 w 3394572"/>
              <a:gd name="connsiteY2" fmla="*/ 0 h 2223824"/>
              <a:gd name="connsiteX3" fmla="*/ 3092583 w 3394572"/>
              <a:gd name="connsiteY3" fmla="*/ 0 h 2223824"/>
              <a:gd name="connsiteX4" fmla="*/ 3092583 w 3394572"/>
              <a:gd name="connsiteY4" fmla="*/ 19113 h 2223824"/>
              <a:gd name="connsiteX5" fmla="*/ 3325764 w 3394572"/>
              <a:gd name="connsiteY5" fmla="*/ 19113 h 2223824"/>
              <a:gd name="connsiteX6" fmla="*/ 3377370 w 3394572"/>
              <a:gd name="connsiteY6" fmla="*/ 79320 h 2223824"/>
              <a:gd name="connsiteX7" fmla="*/ 3377370 w 3394572"/>
              <a:gd name="connsiteY7" fmla="*/ 2145461 h 2223824"/>
              <a:gd name="connsiteX8" fmla="*/ 3362079 w 3394572"/>
              <a:gd name="connsiteY8" fmla="*/ 2188465 h 2223824"/>
              <a:gd name="connsiteX9" fmla="*/ 3325764 w 3394572"/>
              <a:gd name="connsiteY9" fmla="*/ 2205667 h 2223824"/>
              <a:gd name="connsiteX10" fmla="*/ 76515 w 3394572"/>
              <a:gd name="connsiteY10" fmla="*/ 2205667 h 2223824"/>
              <a:gd name="connsiteX11" fmla="*/ 23954 w 3394572"/>
              <a:gd name="connsiteY11" fmla="*/ 2145461 h 2223824"/>
              <a:gd name="connsiteX12" fmla="*/ 23954 w 3394572"/>
              <a:gd name="connsiteY12" fmla="*/ 78364 h 2223824"/>
              <a:gd name="connsiteX13" fmla="*/ 69825 w 3394572"/>
              <a:gd name="connsiteY13" fmla="*/ 19113 h 2223824"/>
              <a:gd name="connsiteX14" fmla="*/ 227510 w 3394572"/>
              <a:gd name="connsiteY14" fmla="*/ 19113 h 2223824"/>
              <a:gd name="connsiteX15" fmla="*/ 227510 w 3394572"/>
              <a:gd name="connsiteY15" fmla="*/ 1911 h 2223824"/>
              <a:gd name="connsiteX16" fmla="*/ 69825 w 3394572"/>
              <a:gd name="connsiteY16" fmla="*/ 1911 h 2223824"/>
              <a:gd name="connsiteX17" fmla="*/ 62 w 3394572"/>
              <a:gd name="connsiteY17" fmla="*/ 79320 h 2223824"/>
              <a:gd name="connsiteX18" fmla="*/ 62 w 3394572"/>
              <a:gd name="connsiteY18" fmla="*/ 2147372 h 2223824"/>
              <a:gd name="connsiteX19" fmla="*/ 69825 w 3394572"/>
              <a:gd name="connsiteY19" fmla="*/ 2223825 h 2223824"/>
              <a:gd name="connsiteX20" fmla="*/ 3319075 w 3394572"/>
              <a:gd name="connsiteY20" fmla="*/ 2223825 h 2223824"/>
              <a:gd name="connsiteX21" fmla="*/ 3368769 w 3394572"/>
              <a:gd name="connsiteY21" fmla="*/ 2200889 h 2223824"/>
              <a:gd name="connsiteX22" fmla="*/ 3387882 w 3394572"/>
              <a:gd name="connsiteY22" fmla="*/ 2146416 h 22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94572" h="2223824">
                <a:moveTo>
                  <a:pt x="3394572" y="76453"/>
                </a:moveTo>
                <a:cubicBezTo>
                  <a:pt x="3394648" y="56470"/>
                  <a:pt x="3387519" y="37137"/>
                  <a:pt x="3374503" y="21980"/>
                </a:cubicBezTo>
                <a:cubicBezTo>
                  <a:pt x="3362022" y="8200"/>
                  <a:pt x="3344361" y="229"/>
                  <a:pt x="3325764" y="0"/>
                </a:cubicBezTo>
                <a:lnTo>
                  <a:pt x="3092583" y="0"/>
                </a:lnTo>
                <a:lnTo>
                  <a:pt x="3092583" y="19113"/>
                </a:lnTo>
                <a:lnTo>
                  <a:pt x="3325764" y="19113"/>
                </a:lnTo>
                <a:cubicBezTo>
                  <a:pt x="3356556" y="21655"/>
                  <a:pt x="3379568" y="48500"/>
                  <a:pt x="3377370" y="79320"/>
                </a:cubicBezTo>
                <a:lnTo>
                  <a:pt x="3377370" y="2145461"/>
                </a:lnTo>
                <a:cubicBezTo>
                  <a:pt x="3377915" y="2161220"/>
                  <a:pt x="3372448" y="2176586"/>
                  <a:pt x="3362079" y="2188465"/>
                </a:cubicBezTo>
                <a:cubicBezTo>
                  <a:pt x="3353010" y="2199159"/>
                  <a:pt x="3339784" y="2205419"/>
                  <a:pt x="3325764" y="2205667"/>
                </a:cubicBezTo>
                <a:lnTo>
                  <a:pt x="76515" y="2205667"/>
                </a:lnTo>
                <a:cubicBezTo>
                  <a:pt x="45591" y="2203125"/>
                  <a:pt x="22298" y="2176443"/>
                  <a:pt x="23954" y="2145461"/>
                </a:cubicBezTo>
                <a:lnTo>
                  <a:pt x="23954" y="78364"/>
                </a:lnTo>
                <a:cubicBezTo>
                  <a:pt x="22011" y="49838"/>
                  <a:pt x="41724" y="24379"/>
                  <a:pt x="69825" y="19113"/>
                </a:cubicBezTo>
                <a:lnTo>
                  <a:pt x="227510" y="19113"/>
                </a:lnTo>
                <a:lnTo>
                  <a:pt x="227510" y="1911"/>
                </a:lnTo>
                <a:lnTo>
                  <a:pt x="69825" y="1911"/>
                </a:lnTo>
                <a:cubicBezTo>
                  <a:pt x="29402" y="4472"/>
                  <a:pt x="-1577" y="38848"/>
                  <a:pt x="62" y="79320"/>
                </a:cubicBezTo>
                <a:lnTo>
                  <a:pt x="62" y="2147372"/>
                </a:lnTo>
                <a:cubicBezTo>
                  <a:pt x="-1562" y="2187672"/>
                  <a:pt x="29550" y="2221761"/>
                  <a:pt x="69825" y="2223825"/>
                </a:cubicBezTo>
                <a:lnTo>
                  <a:pt x="3319075" y="2223825"/>
                </a:lnTo>
                <a:cubicBezTo>
                  <a:pt x="3338121" y="2223500"/>
                  <a:pt x="3356164" y="2215176"/>
                  <a:pt x="3368769" y="2200889"/>
                </a:cubicBezTo>
                <a:cubicBezTo>
                  <a:pt x="3381221" y="2185474"/>
                  <a:pt x="3387978" y="2166237"/>
                  <a:pt x="3387882" y="2146416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52E05CA5-612F-CDB5-7A20-873B7ECA44ED}"/>
              </a:ext>
            </a:extLst>
          </p:cNvPr>
          <p:cNvSpPr/>
          <p:nvPr/>
        </p:nvSpPr>
        <p:spPr>
          <a:xfrm>
            <a:off x="7584821" y="3375708"/>
            <a:ext cx="360440" cy="273971"/>
          </a:xfrm>
          <a:custGeom>
            <a:avLst/>
            <a:gdLst>
              <a:gd name="connsiteX0" fmla="*/ 800867 w 800889"/>
              <a:gd name="connsiteY0" fmla="*/ 24847 h 608756"/>
              <a:gd name="connsiteX1" fmla="*/ 778887 w 800889"/>
              <a:gd name="connsiteY1" fmla="*/ 0 h 608756"/>
              <a:gd name="connsiteX2" fmla="*/ 22959 w 800889"/>
              <a:gd name="connsiteY2" fmla="*/ 0 h 608756"/>
              <a:gd name="connsiteX3" fmla="*/ 23 w 800889"/>
              <a:gd name="connsiteY3" fmla="*/ 23892 h 608756"/>
              <a:gd name="connsiteX4" fmla="*/ 23 w 800889"/>
              <a:gd name="connsiteY4" fmla="*/ 583909 h 608756"/>
              <a:gd name="connsiteX5" fmla="*/ 22003 w 800889"/>
              <a:gd name="connsiteY5" fmla="*/ 608757 h 608756"/>
              <a:gd name="connsiteX6" fmla="*/ 777931 w 800889"/>
              <a:gd name="connsiteY6" fmla="*/ 608757 h 608756"/>
              <a:gd name="connsiteX7" fmla="*/ 800867 w 800889"/>
              <a:gd name="connsiteY7" fmla="*/ 583909 h 608756"/>
              <a:gd name="connsiteX8" fmla="*/ 777931 w 800889"/>
              <a:gd name="connsiteY8" fmla="*/ 592510 h 608756"/>
              <a:gd name="connsiteX9" fmla="*/ 22959 w 800889"/>
              <a:gd name="connsiteY9" fmla="*/ 592510 h 608756"/>
              <a:gd name="connsiteX10" fmla="*/ 18180 w 800889"/>
              <a:gd name="connsiteY10" fmla="*/ 584865 h 608756"/>
              <a:gd name="connsiteX11" fmla="*/ 18180 w 800889"/>
              <a:gd name="connsiteY11" fmla="*/ 24847 h 608756"/>
              <a:gd name="connsiteX12" fmla="*/ 23914 w 800889"/>
              <a:gd name="connsiteY12" fmla="*/ 18158 h 608756"/>
              <a:gd name="connsiteX13" fmla="*/ 777931 w 800889"/>
              <a:gd name="connsiteY13" fmla="*/ 18158 h 608756"/>
              <a:gd name="connsiteX14" fmla="*/ 783665 w 800889"/>
              <a:gd name="connsiteY14" fmla="*/ 25803 h 608756"/>
              <a:gd name="connsiteX15" fmla="*/ 783665 w 800889"/>
              <a:gd name="connsiteY15" fmla="*/ 585821 h 608756"/>
              <a:gd name="connsiteX16" fmla="*/ 777931 w 800889"/>
              <a:gd name="connsiteY16" fmla="*/ 592510 h 6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889" h="608756">
                <a:moveTo>
                  <a:pt x="800867" y="24847"/>
                </a:moveTo>
                <a:cubicBezTo>
                  <a:pt x="801421" y="12003"/>
                  <a:pt x="791702" y="1013"/>
                  <a:pt x="778887" y="0"/>
                </a:cubicBezTo>
                <a:lnTo>
                  <a:pt x="22959" y="0"/>
                </a:lnTo>
                <a:cubicBezTo>
                  <a:pt x="10134" y="516"/>
                  <a:pt x="13" y="11057"/>
                  <a:pt x="23" y="23892"/>
                </a:cubicBezTo>
                <a:lnTo>
                  <a:pt x="23" y="583909"/>
                </a:lnTo>
                <a:cubicBezTo>
                  <a:pt x="-532" y="596754"/>
                  <a:pt x="9187" y="607743"/>
                  <a:pt x="22003" y="608757"/>
                </a:cubicBezTo>
                <a:lnTo>
                  <a:pt x="777931" y="608757"/>
                </a:lnTo>
                <a:cubicBezTo>
                  <a:pt x="790899" y="607753"/>
                  <a:pt x="800905" y="596916"/>
                  <a:pt x="800867" y="583909"/>
                </a:cubicBezTo>
                <a:close/>
                <a:moveTo>
                  <a:pt x="777931" y="592510"/>
                </a:moveTo>
                <a:lnTo>
                  <a:pt x="22959" y="592510"/>
                </a:lnTo>
                <a:cubicBezTo>
                  <a:pt x="22959" y="592510"/>
                  <a:pt x="18180" y="592510"/>
                  <a:pt x="18180" y="584865"/>
                </a:cubicBezTo>
                <a:lnTo>
                  <a:pt x="18180" y="24847"/>
                </a:lnTo>
                <a:cubicBezTo>
                  <a:pt x="18142" y="21493"/>
                  <a:pt x="20598" y="18635"/>
                  <a:pt x="23914" y="18158"/>
                </a:cubicBezTo>
                <a:lnTo>
                  <a:pt x="777931" y="18158"/>
                </a:lnTo>
                <a:cubicBezTo>
                  <a:pt x="777931" y="18158"/>
                  <a:pt x="783665" y="18158"/>
                  <a:pt x="783665" y="25803"/>
                </a:cubicBezTo>
                <a:lnTo>
                  <a:pt x="783665" y="585821"/>
                </a:lnTo>
                <a:cubicBezTo>
                  <a:pt x="783665" y="585821"/>
                  <a:pt x="777931" y="592510"/>
                  <a:pt x="777931" y="592510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21" name="iSHEJI-19">
            <a:extLst>
              <a:ext uri="{FF2B5EF4-FFF2-40B4-BE49-F238E27FC236}">
                <a16:creationId xmlns:a16="http://schemas.microsoft.com/office/drawing/2014/main" id="{8B624B81-0759-D322-0423-570790F03081}"/>
              </a:ext>
            </a:extLst>
          </p:cNvPr>
          <p:cNvGrpSpPr/>
          <p:nvPr/>
        </p:nvGrpSpPr>
        <p:grpSpPr>
          <a:xfrm>
            <a:off x="7113737" y="2842045"/>
            <a:ext cx="1303509" cy="476461"/>
            <a:chOff x="1651315" y="3593560"/>
            <a:chExt cx="2896366" cy="1058684"/>
          </a:xfrm>
          <a:solidFill>
            <a:srgbClr val="272F3A"/>
          </a:solidFill>
        </p:grpSpPr>
        <p:sp>
          <p:nvSpPr>
            <p:cNvPr id="26" name="iSHEJI-19-1">
              <a:extLst>
                <a:ext uri="{FF2B5EF4-FFF2-40B4-BE49-F238E27FC236}">
                  <a16:creationId xmlns:a16="http://schemas.microsoft.com/office/drawing/2014/main" id="{D9FF5ADE-9D9A-64B0-DEBE-AFA98C557FCA}"/>
                </a:ext>
              </a:extLst>
            </p:cNvPr>
            <p:cNvSpPr/>
            <p:nvPr/>
          </p:nvSpPr>
          <p:spPr>
            <a:xfrm>
              <a:off x="1652980" y="3595564"/>
              <a:ext cx="177912" cy="89268"/>
            </a:xfrm>
            <a:custGeom>
              <a:avLst/>
              <a:gdLst>
                <a:gd name="connsiteX0" fmla="*/ 170665 w 177912"/>
                <a:gd name="connsiteY0" fmla="*/ 674 h 89268"/>
                <a:gd name="connsiteX1" fmla="*/ 7247 w 177912"/>
                <a:gd name="connsiteY1" fmla="*/ 674 h 89268"/>
                <a:gd name="connsiteX2" fmla="*/ 558 w 177912"/>
                <a:gd name="connsiteY2" fmla="*/ 674 h 89268"/>
                <a:gd name="connsiteX3" fmla="*/ 558 w 177912"/>
                <a:gd name="connsiteY3" fmla="*/ 6408 h 89268"/>
                <a:gd name="connsiteX4" fmla="*/ 558 w 177912"/>
                <a:gd name="connsiteY4" fmla="*/ 77127 h 89268"/>
                <a:gd name="connsiteX5" fmla="*/ 5648 w 177912"/>
                <a:gd name="connsiteY5" fmla="*/ 88174 h 89268"/>
                <a:gd name="connsiteX6" fmla="*/ 7247 w 177912"/>
                <a:gd name="connsiteY6" fmla="*/ 88595 h 89268"/>
                <a:gd name="connsiteX7" fmla="*/ 170665 w 177912"/>
                <a:gd name="connsiteY7" fmla="*/ 88595 h 89268"/>
                <a:gd name="connsiteX8" fmla="*/ 177355 w 177912"/>
                <a:gd name="connsiteY8" fmla="*/ 88595 h 89268"/>
                <a:gd name="connsiteX9" fmla="*/ 177355 w 177912"/>
                <a:gd name="connsiteY9" fmla="*/ 82861 h 89268"/>
                <a:gd name="connsiteX10" fmla="*/ 177355 w 177912"/>
                <a:gd name="connsiteY10" fmla="*/ 12142 h 89268"/>
                <a:gd name="connsiteX11" fmla="*/ 172264 w 177912"/>
                <a:gd name="connsiteY11" fmla="*/ 1094 h 89268"/>
                <a:gd name="connsiteX12" fmla="*/ 170665 w 177912"/>
                <a:gd name="connsiteY12" fmla="*/ 674 h 89268"/>
                <a:gd name="connsiteX13" fmla="*/ 162064 w 177912"/>
                <a:gd name="connsiteY13" fmla="*/ 72348 h 89268"/>
                <a:gd name="connsiteX14" fmla="*/ 15848 w 177912"/>
                <a:gd name="connsiteY14" fmla="*/ 72348 h 89268"/>
                <a:gd name="connsiteX15" fmla="*/ 15848 w 177912"/>
                <a:gd name="connsiteY15" fmla="*/ 17876 h 89268"/>
                <a:gd name="connsiteX16" fmla="*/ 162064 w 177912"/>
                <a:gd name="connsiteY16" fmla="*/ 17876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912" h="89268">
                  <a:moveTo>
                    <a:pt x="170665" y="674"/>
                  </a:moveTo>
                  <a:lnTo>
                    <a:pt x="7247" y="674"/>
                  </a:lnTo>
                  <a:cubicBezTo>
                    <a:pt x="5108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-1087" y="81580"/>
                    <a:pt x="1192" y="86530"/>
                    <a:pt x="5648" y="88174"/>
                  </a:cubicBezTo>
                  <a:cubicBezTo>
                    <a:pt x="6166" y="88365"/>
                    <a:pt x="6702" y="88509"/>
                    <a:pt x="7247" y="88595"/>
                  </a:cubicBezTo>
                  <a:lnTo>
                    <a:pt x="170665" y="88595"/>
                  </a:lnTo>
                  <a:cubicBezTo>
                    <a:pt x="172804" y="89493"/>
                    <a:pt x="175216" y="89493"/>
                    <a:pt x="177355" y="88595"/>
                  </a:cubicBezTo>
                  <a:cubicBezTo>
                    <a:pt x="178098" y="86760"/>
                    <a:pt x="178098" y="84696"/>
                    <a:pt x="177355" y="82861"/>
                  </a:cubicBezTo>
                  <a:lnTo>
                    <a:pt x="177355" y="12142"/>
                  </a:lnTo>
                  <a:cubicBezTo>
                    <a:pt x="179000" y="7688"/>
                    <a:pt x="176720" y="2738"/>
                    <a:pt x="172264" y="1094"/>
                  </a:cubicBezTo>
                  <a:cubicBezTo>
                    <a:pt x="171746" y="903"/>
                    <a:pt x="171211" y="760"/>
                    <a:pt x="170665" y="674"/>
                  </a:cubicBezTo>
                  <a:close/>
                  <a:moveTo>
                    <a:pt x="162064" y="72348"/>
                  </a:moveTo>
                  <a:lnTo>
                    <a:pt x="15848" y="72348"/>
                  </a:lnTo>
                  <a:lnTo>
                    <a:pt x="15848" y="17876"/>
                  </a:lnTo>
                  <a:lnTo>
                    <a:pt x="162064" y="1787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19-2">
              <a:extLst>
                <a:ext uri="{FF2B5EF4-FFF2-40B4-BE49-F238E27FC236}">
                  <a16:creationId xmlns:a16="http://schemas.microsoft.com/office/drawing/2014/main" id="{C6933D7F-0AE1-8469-C9FE-E6BF1C5E4CFE}"/>
                </a:ext>
              </a:extLst>
            </p:cNvPr>
            <p:cNvSpPr/>
            <p:nvPr/>
          </p:nvSpPr>
          <p:spPr>
            <a:xfrm>
              <a:off x="1842201" y="3598149"/>
              <a:ext cx="184721" cy="85727"/>
            </a:xfrm>
            <a:custGeom>
              <a:avLst/>
              <a:gdLst>
                <a:gd name="connsiteX0" fmla="*/ 184045 w 184721"/>
                <a:gd name="connsiteY0" fmla="*/ 6690 h 85727"/>
                <a:gd name="connsiteX1" fmla="*/ 184045 w 184721"/>
                <a:gd name="connsiteY1" fmla="*/ 0 h 85727"/>
                <a:gd name="connsiteX2" fmla="*/ 178311 w 184721"/>
                <a:gd name="connsiteY2" fmla="*/ 0 h 85727"/>
                <a:gd name="connsiteX3" fmla="*/ 9159 w 184721"/>
                <a:gd name="connsiteY3" fmla="*/ 0 h 85727"/>
                <a:gd name="connsiteX4" fmla="*/ 558 w 184721"/>
                <a:gd name="connsiteY4" fmla="*/ 8601 h 85727"/>
                <a:gd name="connsiteX5" fmla="*/ 558 w 184721"/>
                <a:gd name="connsiteY5" fmla="*/ 79320 h 85727"/>
                <a:gd name="connsiteX6" fmla="*/ 558 w 184721"/>
                <a:gd name="connsiteY6" fmla="*/ 85054 h 85727"/>
                <a:gd name="connsiteX7" fmla="*/ 7247 w 184721"/>
                <a:gd name="connsiteY7" fmla="*/ 85054 h 85727"/>
                <a:gd name="connsiteX8" fmla="*/ 175444 w 184721"/>
                <a:gd name="connsiteY8" fmla="*/ 85054 h 85727"/>
                <a:gd name="connsiteX9" fmla="*/ 184045 w 184721"/>
                <a:gd name="connsiteY9" fmla="*/ 76453 h 85727"/>
                <a:gd name="connsiteX10" fmla="*/ 19671 w 184721"/>
                <a:gd name="connsiteY10" fmla="*/ 69763 h 85727"/>
                <a:gd name="connsiteX11" fmla="*/ 19671 w 184721"/>
                <a:gd name="connsiteY11" fmla="*/ 15291 h 85727"/>
                <a:gd name="connsiteX12" fmla="*/ 166843 w 184721"/>
                <a:gd name="connsiteY12" fmla="*/ 15291 h 85727"/>
                <a:gd name="connsiteX13" fmla="*/ 166843 w 184721"/>
                <a:gd name="connsiteY13" fmla="*/ 68808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721" h="85727">
                  <a:moveTo>
                    <a:pt x="184045" y="6690"/>
                  </a:moveTo>
                  <a:cubicBezTo>
                    <a:pt x="184948" y="4549"/>
                    <a:pt x="184948" y="2141"/>
                    <a:pt x="184045" y="0"/>
                  </a:cubicBezTo>
                  <a:lnTo>
                    <a:pt x="178311" y="0"/>
                  </a:lnTo>
                  <a:lnTo>
                    <a:pt x="9159" y="0"/>
                  </a:lnTo>
                  <a:cubicBezTo>
                    <a:pt x="4408" y="0"/>
                    <a:pt x="558" y="3851"/>
                    <a:pt x="558" y="8601"/>
                  </a:cubicBezTo>
                  <a:lnTo>
                    <a:pt x="558" y="79320"/>
                  </a:lnTo>
                  <a:cubicBezTo>
                    <a:pt x="-186" y="81155"/>
                    <a:pt x="-186" y="83219"/>
                    <a:pt x="558" y="85054"/>
                  </a:cubicBezTo>
                  <a:cubicBezTo>
                    <a:pt x="2696" y="85952"/>
                    <a:pt x="5109" y="85952"/>
                    <a:pt x="7247" y="85054"/>
                  </a:cubicBezTo>
                  <a:lnTo>
                    <a:pt x="175444" y="85054"/>
                  </a:lnTo>
                  <a:cubicBezTo>
                    <a:pt x="180194" y="85054"/>
                    <a:pt x="184045" y="81203"/>
                    <a:pt x="184045" y="76453"/>
                  </a:cubicBezTo>
                  <a:close/>
                  <a:moveTo>
                    <a:pt x="19671" y="69763"/>
                  </a:moveTo>
                  <a:lnTo>
                    <a:pt x="19671" y="15291"/>
                  </a:lnTo>
                  <a:lnTo>
                    <a:pt x="166843" y="15291"/>
                  </a:lnTo>
                  <a:lnTo>
                    <a:pt x="166843" y="6880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8" name="iSHEJI-19-3">
              <a:extLst>
                <a:ext uri="{FF2B5EF4-FFF2-40B4-BE49-F238E27FC236}">
                  <a16:creationId xmlns:a16="http://schemas.microsoft.com/office/drawing/2014/main" id="{E1D2121B-1105-536A-65EF-8F752D6BBEF8}"/>
                </a:ext>
              </a:extLst>
            </p:cNvPr>
            <p:cNvSpPr/>
            <p:nvPr/>
          </p:nvSpPr>
          <p:spPr>
            <a:xfrm>
              <a:off x="2037901" y="3596238"/>
              <a:ext cx="177377" cy="85548"/>
            </a:xfrm>
            <a:custGeom>
              <a:avLst/>
              <a:gdLst>
                <a:gd name="connsiteX0" fmla="*/ 173743 w 177377"/>
                <a:gd name="connsiteY0" fmla="*/ 0 h 85548"/>
                <a:gd name="connsiteX1" fmla="*/ 9369 w 177377"/>
                <a:gd name="connsiteY1" fmla="*/ 0 h 85548"/>
                <a:gd name="connsiteX2" fmla="*/ 768 w 177377"/>
                <a:gd name="connsiteY2" fmla="*/ 8601 h 85548"/>
                <a:gd name="connsiteX3" fmla="*/ 768 w 177377"/>
                <a:gd name="connsiteY3" fmla="*/ 79320 h 85548"/>
                <a:gd name="connsiteX4" fmla="*/ 768 w 177377"/>
                <a:gd name="connsiteY4" fmla="*/ 85054 h 85548"/>
                <a:gd name="connsiteX5" fmla="*/ 6502 w 177377"/>
                <a:gd name="connsiteY5" fmla="*/ 85054 h 85548"/>
                <a:gd name="connsiteX6" fmla="*/ 170876 w 177377"/>
                <a:gd name="connsiteY6" fmla="*/ 85054 h 85548"/>
                <a:gd name="connsiteX7" fmla="*/ 176610 w 177377"/>
                <a:gd name="connsiteY7" fmla="*/ 85054 h 85548"/>
                <a:gd name="connsiteX8" fmla="*/ 176610 w 177377"/>
                <a:gd name="connsiteY8" fmla="*/ 79320 h 85548"/>
                <a:gd name="connsiteX9" fmla="*/ 176610 w 177377"/>
                <a:gd name="connsiteY9" fmla="*/ 8601 h 85548"/>
                <a:gd name="connsiteX10" fmla="*/ 173743 w 177377"/>
                <a:gd name="connsiteY10" fmla="*/ 0 h 85548"/>
                <a:gd name="connsiteX11" fmla="*/ 165142 w 177377"/>
                <a:gd name="connsiteY11" fmla="*/ 70719 h 85548"/>
                <a:gd name="connsiteX12" fmla="*/ 17970 w 177377"/>
                <a:gd name="connsiteY12" fmla="*/ 70719 h 85548"/>
                <a:gd name="connsiteX13" fmla="*/ 17970 w 177377"/>
                <a:gd name="connsiteY13" fmla="*/ 17202 h 85548"/>
                <a:gd name="connsiteX14" fmla="*/ 165142 w 177377"/>
                <a:gd name="connsiteY14" fmla="*/ 17202 h 8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377" h="85548">
                  <a:moveTo>
                    <a:pt x="173743" y="0"/>
                  </a:moveTo>
                  <a:lnTo>
                    <a:pt x="9369" y="0"/>
                  </a:lnTo>
                  <a:cubicBezTo>
                    <a:pt x="4813" y="440"/>
                    <a:pt x="1205" y="4042"/>
                    <a:pt x="768" y="8601"/>
                  </a:cubicBezTo>
                  <a:lnTo>
                    <a:pt x="768" y="79320"/>
                  </a:lnTo>
                  <a:cubicBezTo>
                    <a:pt x="-256" y="81097"/>
                    <a:pt x="-256" y="83276"/>
                    <a:pt x="768" y="85054"/>
                  </a:cubicBezTo>
                  <a:cubicBezTo>
                    <a:pt x="2623" y="85713"/>
                    <a:pt x="4647" y="85713"/>
                    <a:pt x="6502" y="85054"/>
                  </a:cubicBezTo>
                  <a:lnTo>
                    <a:pt x="170876" y="85054"/>
                  </a:lnTo>
                  <a:cubicBezTo>
                    <a:pt x="172730" y="85713"/>
                    <a:pt x="174756" y="85713"/>
                    <a:pt x="176610" y="85054"/>
                  </a:cubicBezTo>
                  <a:cubicBezTo>
                    <a:pt x="177633" y="83276"/>
                    <a:pt x="177633" y="81097"/>
                    <a:pt x="176610" y="79320"/>
                  </a:cubicBezTo>
                  <a:lnTo>
                    <a:pt x="176610" y="8601"/>
                  </a:lnTo>
                  <a:cubicBezTo>
                    <a:pt x="177365" y="5419"/>
                    <a:pt x="176256" y="2093"/>
                    <a:pt x="173743" y="0"/>
                  </a:cubicBezTo>
                  <a:close/>
                  <a:moveTo>
                    <a:pt x="165142" y="70719"/>
                  </a:moveTo>
                  <a:lnTo>
                    <a:pt x="17970" y="70719"/>
                  </a:lnTo>
                  <a:lnTo>
                    <a:pt x="17970" y="17202"/>
                  </a:lnTo>
                  <a:lnTo>
                    <a:pt x="165142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0" name="iSHEJI-19-4">
              <a:extLst>
                <a:ext uri="{FF2B5EF4-FFF2-40B4-BE49-F238E27FC236}">
                  <a16:creationId xmlns:a16="http://schemas.microsoft.com/office/drawing/2014/main" id="{7F1395AD-AA64-AFCB-1E9F-95D803BB10EC}"/>
                </a:ext>
              </a:extLst>
            </p:cNvPr>
            <p:cNvSpPr/>
            <p:nvPr/>
          </p:nvSpPr>
          <p:spPr>
            <a:xfrm>
              <a:off x="2234862" y="3595593"/>
              <a:ext cx="179443" cy="87328"/>
            </a:xfrm>
            <a:custGeom>
              <a:avLst/>
              <a:gdLst>
                <a:gd name="connsiteX0" fmla="*/ 169826 w 179443"/>
                <a:gd name="connsiteY0" fmla="*/ 645 h 87328"/>
                <a:gd name="connsiteX1" fmla="*/ 6408 w 179443"/>
                <a:gd name="connsiteY1" fmla="*/ 645 h 87328"/>
                <a:gd name="connsiteX2" fmla="*/ 674 w 179443"/>
                <a:gd name="connsiteY2" fmla="*/ 645 h 87328"/>
                <a:gd name="connsiteX3" fmla="*/ 674 w 179443"/>
                <a:gd name="connsiteY3" fmla="*/ 7335 h 87328"/>
                <a:gd name="connsiteX4" fmla="*/ 674 w 179443"/>
                <a:gd name="connsiteY4" fmla="*/ 78054 h 87328"/>
                <a:gd name="connsiteX5" fmla="*/ 9275 w 179443"/>
                <a:gd name="connsiteY5" fmla="*/ 86655 h 87328"/>
                <a:gd name="connsiteX6" fmla="*/ 172693 w 179443"/>
                <a:gd name="connsiteY6" fmla="*/ 86655 h 87328"/>
                <a:gd name="connsiteX7" fmla="*/ 179382 w 179443"/>
                <a:gd name="connsiteY7" fmla="*/ 86655 h 87328"/>
                <a:gd name="connsiteX8" fmla="*/ 179382 w 179443"/>
                <a:gd name="connsiteY8" fmla="*/ 80921 h 87328"/>
                <a:gd name="connsiteX9" fmla="*/ 179382 w 179443"/>
                <a:gd name="connsiteY9" fmla="*/ 10202 h 87328"/>
                <a:gd name="connsiteX10" fmla="*/ 171861 w 179443"/>
                <a:gd name="connsiteY10" fmla="*/ 645 h 87328"/>
                <a:gd name="connsiteX11" fmla="*/ 169826 w 179443"/>
                <a:gd name="connsiteY11" fmla="*/ 645 h 87328"/>
                <a:gd name="connsiteX12" fmla="*/ 162181 w 179443"/>
                <a:gd name="connsiteY12" fmla="*/ 71364 h 87328"/>
                <a:gd name="connsiteX13" fmla="*/ 15009 w 179443"/>
                <a:gd name="connsiteY13" fmla="*/ 71364 h 87328"/>
                <a:gd name="connsiteX14" fmla="*/ 15009 w 179443"/>
                <a:gd name="connsiteY14" fmla="*/ 17847 h 87328"/>
                <a:gd name="connsiteX15" fmla="*/ 162181 w 179443"/>
                <a:gd name="connsiteY15" fmla="*/ 17847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443" h="87328">
                  <a:moveTo>
                    <a:pt x="169826" y="645"/>
                  </a:moveTo>
                  <a:lnTo>
                    <a:pt x="6408" y="645"/>
                  </a:lnTo>
                  <a:cubicBezTo>
                    <a:pt x="4592" y="-215"/>
                    <a:pt x="2489" y="-215"/>
                    <a:pt x="674" y="645"/>
                  </a:cubicBezTo>
                  <a:cubicBezTo>
                    <a:pt x="-225" y="2786"/>
                    <a:pt x="-225" y="5194"/>
                    <a:pt x="674" y="7335"/>
                  </a:cubicBezTo>
                  <a:lnTo>
                    <a:pt x="674" y="78054"/>
                  </a:lnTo>
                  <a:cubicBezTo>
                    <a:pt x="674" y="82803"/>
                    <a:pt x="4525" y="86655"/>
                    <a:pt x="9275" y="86655"/>
                  </a:cubicBezTo>
                  <a:lnTo>
                    <a:pt x="172693" y="86655"/>
                  </a:lnTo>
                  <a:cubicBezTo>
                    <a:pt x="174833" y="87553"/>
                    <a:pt x="177242" y="87553"/>
                    <a:pt x="179382" y="86655"/>
                  </a:cubicBezTo>
                  <a:cubicBezTo>
                    <a:pt x="179382" y="86655"/>
                    <a:pt x="179382" y="86655"/>
                    <a:pt x="179382" y="80921"/>
                  </a:cubicBezTo>
                  <a:lnTo>
                    <a:pt x="179382" y="10202"/>
                  </a:lnTo>
                  <a:cubicBezTo>
                    <a:pt x="179946" y="5481"/>
                    <a:pt x="176573" y="1209"/>
                    <a:pt x="171861" y="645"/>
                  </a:cubicBezTo>
                  <a:cubicBezTo>
                    <a:pt x="171183" y="569"/>
                    <a:pt x="170504" y="569"/>
                    <a:pt x="169826" y="645"/>
                  </a:cubicBezTo>
                  <a:close/>
                  <a:moveTo>
                    <a:pt x="162181" y="71364"/>
                  </a:moveTo>
                  <a:lnTo>
                    <a:pt x="15009" y="71364"/>
                  </a:lnTo>
                  <a:lnTo>
                    <a:pt x="15009" y="17847"/>
                  </a:lnTo>
                  <a:lnTo>
                    <a:pt x="162181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1" name="iSHEJI-19-5">
              <a:extLst>
                <a:ext uri="{FF2B5EF4-FFF2-40B4-BE49-F238E27FC236}">
                  <a16:creationId xmlns:a16="http://schemas.microsoft.com/office/drawing/2014/main" id="{B44070F6-1E0B-D9FD-A02D-59388354218C}"/>
                </a:ext>
              </a:extLst>
            </p:cNvPr>
            <p:cNvSpPr/>
            <p:nvPr/>
          </p:nvSpPr>
          <p:spPr>
            <a:xfrm>
              <a:off x="2426266" y="3597476"/>
              <a:ext cx="179418" cy="87357"/>
            </a:xfrm>
            <a:custGeom>
              <a:avLst/>
              <a:gdLst>
                <a:gd name="connsiteX0" fmla="*/ 179110 w 179418"/>
                <a:gd name="connsiteY0" fmla="*/ 674 h 87357"/>
                <a:gd name="connsiteX1" fmla="*/ 172420 w 179418"/>
                <a:gd name="connsiteY1" fmla="*/ 674 h 87357"/>
                <a:gd name="connsiteX2" fmla="*/ 9002 w 179418"/>
                <a:gd name="connsiteY2" fmla="*/ 674 h 87357"/>
                <a:gd name="connsiteX3" fmla="*/ 401 w 179418"/>
                <a:gd name="connsiteY3" fmla="*/ 9275 h 87357"/>
                <a:gd name="connsiteX4" fmla="*/ 401 w 179418"/>
                <a:gd name="connsiteY4" fmla="*/ 80949 h 87357"/>
                <a:gd name="connsiteX5" fmla="*/ 401 w 179418"/>
                <a:gd name="connsiteY5" fmla="*/ 86683 h 87357"/>
                <a:gd name="connsiteX6" fmla="*/ 7091 w 179418"/>
                <a:gd name="connsiteY6" fmla="*/ 86683 h 87357"/>
                <a:gd name="connsiteX7" fmla="*/ 170509 w 179418"/>
                <a:gd name="connsiteY7" fmla="*/ 86683 h 87357"/>
                <a:gd name="connsiteX8" fmla="*/ 179110 w 179418"/>
                <a:gd name="connsiteY8" fmla="*/ 78082 h 87357"/>
                <a:gd name="connsiteX9" fmla="*/ 179110 w 179418"/>
                <a:gd name="connsiteY9" fmla="*/ 6408 h 87357"/>
                <a:gd name="connsiteX10" fmla="*/ 179110 w 179418"/>
                <a:gd name="connsiteY10" fmla="*/ 674 h 87357"/>
                <a:gd name="connsiteX11" fmla="*/ 163819 w 179418"/>
                <a:gd name="connsiteY11" fmla="*/ 69481 h 87357"/>
                <a:gd name="connsiteX12" fmla="*/ 17603 w 179418"/>
                <a:gd name="connsiteY12" fmla="*/ 69481 h 87357"/>
                <a:gd name="connsiteX13" fmla="*/ 17603 w 179418"/>
                <a:gd name="connsiteY13" fmla="*/ 15009 h 87357"/>
                <a:gd name="connsiteX14" fmla="*/ 163819 w 179418"/>
                <a:gd name="connsiteY14" fmla="*/ 15009 h 8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418" h="87357">
                  <a:moveTo>
                    <a:pt x="179110" y="674"/>
                  </a:moveTo>
                  <a:cubicBezTo>
                    <a:pt x="176969" y="-225"/>
                    <a:pt x="174561" y="-225"/>
                    <a:pt x="172420" y="674"/>
                  </a:cubicBezTo>
                  <a:lnTo>
                    <a:pt x="9002" y="674"/>
                  </a:lnTo>
                  <a:cubicBezTo>
                    <a:pt x="4444" y="1113"/>
                    <a:pt x="841" y="4716"/>
                    <a:pt x="401" y="9275"/>
                  </a:cubicBezTo>
                  <a:lnTo>
                    <a:pt x="401" y="80949"/>
                  </a:lnTo>
                  <a:cubicBezTo>
                    <a:pt x="-134" y="82822"/>
                    <a:pt x="-134" y="84810"/>
                    <a:pt x="401" y="86683"/>
                  </a:cubicBezTo>
                  <a:cubicBezTo>
                    <a:pt x="2542" y="87582"/>
                    <a:pt x="4950" y="87582"/>
                    <a:pt x="7091" y="86683"/>
                  </a:cubicBezTo>
                  <a:lnTo>
                    <a:pt x="170509" y="86683"/>
                  </a:lnTo>
                  <a:cubicBezTo>
                    <a:pt x="175259" y="86683"/>
                    <a:pt x="179110" y="82832"/>
                    <a:pt x="179110" y="78082"/>
                  </a:cubicBezTo>
                  <a:lnTo>
                    <a:pt x="179110" y="6408"/>
                  </a:lnTo>
                  <a:cubicBezTo>
                    <a:pt x="179521" y="4515"/>
                    <a:pt x="179521" y="2566"/>
                    <a:pt x="179110" y="674"/>
                  </a:cubicBezTo>
                  <a:close/>
                  <a:moveTo>
                    <a:pt x="163819" y="69481"/>
                  </a:moveTo>
                  <a:lnTo>
                    <a:pt x="17603" y="69481"/>
                  </a:lnTo>
                  <a:lnTo>
                    <a:pt x="17603" y="15009"/>
                  </a:lnTo>
                  <a:lnTo>
                    <a:pt x="163819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2" name="iSHEJI-19-6">
              <a:extLst>
                <a:ext uri="{FF2B5EF4-FFF2-40B4-BE49-F238E27FC236}">
                  <a16:creationId xmlns:a16="http://schemas.microsoft.com/office/drawing/2014/main" id="{DB37D02D-D437-0039-26C6-2138FD1E1A6A}"/>
                </a:ext>
              </a:extLst>
            </p:cNvPr>
            <p:cNvSpPr/>
            <p:nvPr/>
          </p:nvSpPr>
          <p:spPr>
            <a:xfrm>
              <a:off x="2622270" y="3597504"/>
              <a:ext cx="180928" cy="86654"/>
            </a:xfrm>
            <a:custGeom>
              <a:avLst/>
              <a:gdLst>
                <a:gd name="connsiteX0" fmla="*/ 176150 w 180928"/>
                <a:gd name="connsiteY0" fmla="*/ 645 h 86654"/>
                <a:gd name="connsiteX1" fmla="*/ 170416 w 180928"/>
                <a:gd name="connsiteY1" fmla="*/ 645 h 86654"/>
                <a:gd name="connsiteX2" fmla="*/ 6042 w 180928"/>
                <a:gd name="connsiteY2" fmla="*/ 645 h 86654"/>
                <a:gd name="connsiteX3" fmla="*/ 308 w 180928"/>
                <a:gd name="connsiteY3" fmla="*/ 645 h 86654"/>
                <a:gd name="connsiteX4" fmla="*/ 308 w 180928"/>
                <a:gd name="connsiteY4" fmla="*/ 6379 h 86654"/>
                <a:gd name="connsiteX5" fmla="*/ 308 w 180928"/>
                <a:gd name="connsiteY5" fmla="*/ 78054 h 86654"/>
                <a:gd name="connsiteX6" fmla="*/ 7953 w 180928"/>
                <a:gd name="connsiteY6" fmla="*/ 86655 h 86654"/>
                <a:gd name="connsiteX7" fmla="*/ 172327 w 180928"/>
                <a:gd name="connsiteY7" fmla="*/ 86655 h 86654"/>
                <a:gd name="connsiteX8" fmla="*/ 180928 w 180928"/>
                <a:gd name="connsiteY8" fmla="*/ 78054 h 86654"/>
                <a:gd name="connsiteX9" fmla="*/ 180928 w 180928"/>
                <a:gd name="connsiteY9" fmla="*/ 6379 h 86654"/>
                <a:gd name="connsiteX10" fmla="*/ 176150 w 180928"/>
                <a:gd name="connsiteY10" fmla="*/ 645 h 86654"/>
                <a:gd name="connsiteX11" fmla="*/ 161815 w 180928"/>
                <a:gd name="connsiteY11" fmla="*/ 69453 h 86654"/>
                <a:gd name="connsiteX12" fmla="*/ 14643 w 180928"/>
                <a:gd name="connsiteY12" fmla="*/ 69453 h 86654"/>
                <a:gd name="connsiteX13" fmla="*/ 14643 w 180928"/>
                <a:gd name="connsiteY13" fmla="*/ 14980 h 86654"/>
                <a:gd name="connsiteX14" fmla="*/ 161815 w 180928"/>
                <a:gd name="connsiteY14" fmla="*/ 14980 h 8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28" h="86654">
                  <a:moveTo>
                    <a:pt x="176150" y="645"/>
                  </a:moveTo>
                  <a:cubicBezTo>
                    <a:pt x="174334" y="-215"/>
                    <a:pt x="172232" y="-215"/>
                    <a:pt x="170416" y="645"/>
                  </a:cubicBezTo>
                  <a:lnTo>
                    <a:pt x="6042" y="645"/>
                  </a:lnTo>
                  <a:lnTo>
                    <a:pt x="308" y="645"/>
                  </a:lnTo>
                  <a:cubicBezTo>
                    <a:pt x="-103" y="2537"/>
                    <a:pt x="-103" y="4487"/>
                    <a:pt x="308" y="6379"/>
                  </a:cubicBezTo>
                  <a:lnTo>
                    <a:pt x="308" y="78054"/>
                  </a:lnTo>
                  <a:cubicBezTo>
                    <a:pt x="280" y="82450"/>
                    <a:pt x="3577" y="86167"/>
                    <a:pt x="7953" y="86655"/>
                  </a:cubicBezTo>
                  <a:lnTo>
                    <a:pt x="172327" y="86655"/>
                  </a:lnTo>
                  <a:cubicBezTo>
                    <a:pt x="177077" y="86655"/>
                    <a:pt x="180928" y="82803"/>
                    <a:pt x="180928" y="78054"/>
                  </a:cubicBezTo>
                  <a:lnTo>
                    <a:pt x="180928" y="6379"/>
                  </a:lnTo>
                  <a:cubicBezTo>
                    <a:pt x="180288" y="3837"/>
                    <a:pt x="178530" y="1725"/>
                    <a:pt x="176150" y="645"/>
                  </a:cubicBezTo>
                  <a:close/>
                  <a:moveTo>
                    <a:pt x="161815" y="69453"/>
                  </a:moveTo>
                  <a:lnTo>
                    <a:pt x="14643" y="69453"/>
                  </a:lnTo>
                  <a:lnTo>
                    <a:pt x="14643" y="14980"/>
                  </a:lnTo>
                  <a:lnTo>
                    <a:pt x="161815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3" name="iSHEJI-19-7">
              <a:extLst>
                <a:ext uri="{FF2B5EF4-FFF2-40B4-BE49-F238E27FC236}">
                  <a16:creationId xmlns:a16="http://schemas.microsoft.com/office/drawing/2014/main" id="{C43F3A90-8570-2D18-15CF-9073E5D08E5B}"/>
                </a:ext>
              </a:extLst>
            </p:cNvPr>
            <p:cNvSpPr/>
            <p:nvPr/>
          </p:nvSpPr>
          <p:spPr>
            <a:xfrm>
              <a:off x="2815933" y="3594968"/>
              <a:ext cx="181265" cy="86324"/>
            </a:xfrm>
            <a:custGeom>
              <a:avLst/>
              <a:gdLst>
                <a:gd name="connsiteX0" fmla="*/ 170753 w 181265"/>
                <a:gd name="connsiteY0" fmla="*/ 315 h 86324"/>
                <a:gd name="connsiteX1" fmla="*/ 6379 w 181265"/>
                <a:gd name="connsiteY1" fmla="*/ 315 h 86324"/>
                <a:gd name="connsiteX2" fmla="*/ 645 w 181265"/>
                <a:gd name="connsiteY2" fmla="*/ 315 h 86324"/>
                <a:gd name="connsiteX3" fmla="*/ 645 w 181265"/>
                <a:gd name="connsiteY3" fmla="*/ 6049 h 86324"/>
                <a:gd name="connsiteX4" fmla="*/ 645 w 181265"/>
                <a:gd name="connsiteY4" fmla="*/ 77723 h 86324"/>
                <a:gd name="connsiteX5" fmla="*/ 7277 w 181265"/>
                <a:gd name="connsiteY5" fmla="*/ 86267 h 86324"/>
                <a:gd name="connsiteX6" fmla="*/ 8290 w 181265"/>
                <a:gd name="connsiteY6" fmla="*/ 86324 h 86324"/>
                <a:gd name="connsiteX7" fmla="*/ 172664 w 181265"/>
                <a:gd name="connsiteY7" fmla="*/ 86324 h 86324"/>
                <a:gd name="connsiteX8" fmla="*/ 181265 w 181265"/>
                <a:gd name="connsiteY8" fmla="*/ 77723 h 86324"/>
                <a:gd name="connsiteX9" fmla="*/ 181265 w 181265"/>
                <a:gd name="connsiteY9" fmla="*/ 6049 h 86324"/>
                <a:gd name="connsiteX10" fmla="*/ 170753 w 181265"/>
                <a:gd name="connsiteY10" fmla="*/ 315 h 86324"/>
                <a:gd name="connsiteX11" fmla="*/ 162152 w 181265"/>
                <a:gd name="connsiteY11" fmla="*/ 71989 h 86324"/>
                <a:gd name="connsiteX12" fmla="*/ 14980 w 181265"/>
                <a:gd name="connsiteY12" fmla="*/ 71989 h 86324"/>
                <a:gd name="connsiteX13" fmla="*/ 14980 w 181265"/>
                <a:gd name="connsiteY13" fmla="*/ 17517 h 86324"/>
                <a:gd name="connsiteX14" fmla="*/ 162152 w 181265"/>
                <a:gd name="connsiteY14" fmla="*/ 17517 h 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265" h="86324">
                  <a:moveTo>
                    <a:pt x="170753" y="315"/>
                  </a:moveTo>
                  <a:lnTo>
                    <a:pt x="6379" y="315"/>
                  </a:lnTo>
                  <a:lnTo>
                    <a:pt x="645" y="315"/>
                  </a:lnTo>
                  <a:cubicBezTo>
                    <a:pt x="-215" y="2131"/>
                    <a:pt x="-215" y="4233"/>
                    <a:pt x="645" y="6049"/>
                  </a:cubicBezTo>
                  <a:lnTo>
                    <a:pt x="645" y="77723"/>
                  </a:lnTo>
                  <a:cubicBezTo>
                    <a:pt x="119" y="81909"/>
                    <a:pt x="3082" y="85741"/>
                    <a:pt x="7277" y="86267"/>
                  </a:cubicBezTo>
                  <a:cubicBezTo>
                    <a:pt x="7612" y="86305"/>
                    <a:pt x="7946" y="86324"/>
                    <a:pt x="8290" y="86324"/>
                  </a:cubicBezTo>
                  <a:lnTo>
                    <a:pt x="172664" y="86324"/>
                  </a:lnTo>
                  <a:cubicBezTo>
                    <a:pt x="177070" y="85579"/>
                    <a:pt x="180520" y="82129"/>
                    <a:pt x="181265" y="77723"/>
                  </a:cubicBezTo>
                  <a:lnTo>
                    <a:pt x="181265" y="6049"/>
                  </a:lnTo>
                  <a:cubicBezTo>
                    <a:pt x="179889" y="1615"/>
                    <a:pt x="175235" y="-928"/>
                    <a:pt x="170753" y="315"/>
                  </a:cubicBezTo>
                  <a:close/>
                  <a:moveTo>
                    <a:pt x="162152" y="71989"/>
                  </a:moveTo>
                  <a:lnTo>
                    <a:pt x="14980" y="71989"/>
                  </a:lnTo>
                  <a:lnTo>
                    <a:pt x="14980" y="17517"/>
                  </a:lnTo>
                  <a:lnTo>
                    <a:pt x="162152" y="175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4" name="iSHEJI-19-8">
              <a:extLst>
                <a:ext uri="{FF2B5EF4-FFF2-40B4-BE49-F238E27FC236}">
                  <a16:creationId xmlns:a16="http://schemas.microsoft.com/office/drawing/2014/main" id="{E71697B8-4DCB-36E5-19FD-AC1B1AB7F888}"/>
                </a:ext>
              </a:extLst>
            </p:cNvPr>
            <p:cNvSpPr/>
            <p:nvPr/>
          </p:nvSpPr>
          <p:spPr>
            <a:xfrm>
              <a:off x="3007215" y="3597476"/>
              <a:ext cx="182127" cy="87328"/>
            </a:xfrm>
            <a:custGeom>
              <a:avLst/>
              <a:gdLst>
                <a:gd name="connsiteX0" fmla="*/ 182070 w 182127"/>
                <a:gd name="connsiteY0" fmla="*/ 674 h 87328"/>
                <a:gd name="connsiteX1" fmla="*/ 175381 w 182127"/>
                <a:gd name="connsiteY1" fmla="*/ 674 h 87328"/>
                <a:gd name="connsiteX2" fmla="*/ 9096 w 182127"/>
                <a:gd name="connsiteY2" fmla="*/ 674 h 87328"/>
                <a:gd name="connsiteX3" fmla="*/ 495 w 182127"/>
                <a:gd name="connsiteY3" fmla="*/ 9275 h 87328"/>
                <a:gd name="connsiteX4" fmla="*/ 495 w 182127"/>
                <a:gd name="connsiteY4" fmla="*/ 80949 h 87328"/>
                <a:gd name="connsiteX5" fmla="*/ 495 w 182127"/>
                <a:gd name="connsiteY5" fmla="*/ 86683 h 87328"/>
                <a:gd name="connsiteX6" fmla="*/ 6229 w 182127"/>
                <a:gd name="connsiteY6" fmla="*/ 86683 h 87328"/>
                <a:gd name="connsiteX7" fmla="*/ 172514 w 182127"/>
                <a:gd name="connsiteY7" fmla="*/ 86683 h 87328"/>
                <a:gd name="connsiteX8" fmla="*/ 182070 w 182127"/>
                <a:gd name="connsiteY8" fmla="*/ 79162 h 87328"/>
                <a:gd name="connsiteX9" fmla="*/ 182070 w 182127"/>
                <a:gd name="connsiteY9" fmla="*/ 77127 h 87328"/>
                <a:gd name="connsiteX10" fmla="*/ 182070 w 182127"/>
                <a:gd name="connsiteY10" fmla="*/ 6408 h 87328"/>
                <a:gd name="connsiteX11" fmla="*/ 182070 w 182127"/>
                <a:gd name="connsiteY11" fmla="*/ 674 h 87328"/>
                <a:gd name="connsiteX12" fmla="*/ 167735 w 182127"/>
                <a:gd name="connsiteY12" fmla="*/ 68526 h 87328"/>
                <a:gd name="connsiteX13" fmla="*/ 17697 w 182127"/>
                <a:gd name="connsiteY13" fmla="*/ 68526 h 87328"/>
                <a:gd name="connsiteX14" fmla="*/ 17697 w 182127"/>
                <a:gd name="connsiteY14" fmla="*/ 14053 h 87328"/>
                <a:gd name="connsiteX15" fmla="*/ 164868 w 182127"/>
                <a:gd name="connsiteY15" fmla="*/ 14053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127" h="87328">
                  <a:moveTo>
                    <a:pt x="182070" y="674"/>
                  </a:moveTo>
                  <a:cubicBezTo>
                    <a:pt x="179930" y="-225"/>
                    <a:pt x="177521" y="-225"/>
                    <a:pt x="175381" y="674"/>
                  </a:cubicBezTo>
                  <a:lnTo>
                    <a:pt x="9096" y="674"/>
                  </a:lnTo>
                  <a:cubicBezTo>
                    <a:pt x="4346" y="674"/>
                    <a:pt x="495" y="4525"/>
                    <a:pt x="495" y="9275"/>
                  </a:cubicBezTo>
                  <a:lnTo>
                    <a:pt x="495" y="80949"/>
                  </a:lnTo>
                  <a:cubicBezTo>
                    <a:pt x="-165" y="82803"/>
                    <a:pt x="-165" y="84829"/>
                    <a:pt x="495" y="86683"/>
                  </a:cubicBezTo>
                  <a:cubicBezTo>
                    <a:pt x="2310" y="87543"/>
                    <a:pt x="4413" y="87543"/>
                    <a:pt x="6229" y="86683"/>
                  </a:cubicBezTo>
                  <a:lnTo>
                    <a:pt x="172514" y="86683"/>
                  </a:lnTo>
                  <a:cubicBezTo>
                    <a:pt x="177235" y="87247"/>
                    <a:pt x="181506" y="83874"/>
                    <a:pt x="182070" y="79162"/>
                  </a:cubicBezTo>
                  <a:cubicBezTo>
                    <a:pt x="182147" y="78484"/>
                    <a:pt x="182147" y="77805"/>
                    <a:pt x="182070" y="77127"/>
                  </a:cubicBezTo>
                  <a:lnTo>
                    <a:pt x="182070" y="6408"/>
                  </a:lnTo>
                  <a:cubicBezTo>
                    <a:pt x="182070" y="6408"/>
                    <a:pt x="182070" y="1629"/>
                    <a:pt x="182070" y="674"/>
                  </a:cubicBezTo>
                  <a:close/>
                  <a:moveTo>
                    <a:pt x="167735" y="68526"/>
                  </a:moveTo>
                  <a:lnTo>
                    <a:pt x="17697" y="68526"/>
                  </a:lnTo>
                  <a:lnTo>
                    <a:pt x="17697" y="14053"/>
                  </a:lnTo>
                  <a:lnTo>
                    <a:pt x="164868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5" name="iSHEJI-19-9">
              <a:extLst>
                <a:ext uri="{FF2B5EF4-FFF2-40B4-BE49-F238E27FC236}">
                  <a16:creationId xmlns:a16="http://schemas.microsoft.com/office/drawing/2014/main" id="{5F5FC3C1-91BA-407A-F83A-42B57F29265C}"/>
                </a:ext>
              </a:extLst>
            </p:cNvPr>
            <p:cNvSpPr/>
            <p:nvPr/>
          </p:nvSpPr>
          <p:spPr>
            <a:xfrm>
              <a:off x="3201709" y="3595282"/>
              <a:ext cx="178426" cy="87920"/>
            </a:xfrm>
            <a:custGeom>
              <a:avLst/>
              <a:gdLst>
                <a:gd name="connsiteX0" fmla="*/ 172019 w 178426"/>
                <a:gd name="connsiteY0" fmla="*/ 0 h 87920"/>
                <a:gd name="connsiteX1" fmla="*/ 8601 w 178426"/>
                <a:gd name="connsiteY1" fmla="*/ 0 h 87920"/>
                <a:gd name="connsiteX2" fmla="*/ 0 w 178426"/>
                <a:gd name="connsiteY2" fmla="*/ 8601 h 87920"/>
                <a:gd name="connsiteX3" fmla="*/ 0 w 178426"/>
                <a:gd name="connsiteY3" fmla="*/ 79320 h 87920"/>
                <a:gd name="connsiteX4" fmla="*/ 8601 w 178426"/>
                <a:gd name="connsiteY4" fmla="*/ 87921 h 87920"/>
                <a:gd name="connsiteX5" fmla="*/ 172019 w 178426"/>
                <a:gd name="connsiteY5" fmla="*/ 87921 h 87920"/>
                <a:gd name="connsiteX6" fmla="*/ 177753 w 178426"/>
                <a:gd name="connsiteY6" fmla="*/ 87921 h 87920"/>
                <a:gd name="connsiteX7" fmla="*/ 177753 w 178426"/>
                <a:gd name="connsiteY7" fmla="*/ 81231 h 87920"/>
                <a:gd name="connsiteX8" fmla="*/ 177753 w 178426"/>
                <a:gd name="connsiteY8" fmla="*/ 10512 h 87920"/>
                <a:gd name="connsiteX9" fmla="*/ 172019 w 178426"/>
                <a:gd name="connsiteY9" fmla="*/ 0 h 87920"/>
                <a:gd name="connsiteX10" fmla="*/ 164374 w 178426"/>
                <a:gd name="connsiteY10" fmla="*/ 70719 h 87920"/>
                <a:gd name="connsiteX11" fmla="*/ 17202 w 178426"/>
                <a:gd name="connsiteY11" fmla="*/ 70719 h 87920"/>
                <a:gd name="connsiteX12" fmla="*/ 17202 w 178426"/>
                <a:gd name="connsiteY12" fmla="*/ 17202 h 87920"/>
                <a:gd name="connsiteX13" fmla="*/ 164374 w 178426"/>
                <a:gd name="connsiteY13" fmla="*/ 17202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426" h="87920">
                  <a:moveTo>
                    <a:pt x="172019" y="0"/>
                  </a:moveTo>
                  <a:lnTo>
                    <a:pt x="8601" y="0"/>
                  </a:lnTo>
                  <a:cubicBezTo>
                    <a:pt x="4195" y="745"/>
                    <a:pt x="746" y="4195"/>
                    <a:pt x="0" y="8601"/>
                  </a:cubicBezTo>
                  <a:lnTo>
                    <a:pt x="0" y="79320"/>
                  </a:lnTo>
                  <a:cubicBezTo>
                    <a:pt x="0" y="84070"/>
                    <a:pt x="3851" y="87921"/>
                    <a:pt x="8601" y="87921"/>
                  </a:cubicBezTo>
                  <a:lnTo>
                    <a:pt x="172019" y="87921"/>
                  </a:lnTo>
                  <a:cubicBezTo>
                    <a:pt x="172019" y="87921"/>
                    <a:pt x="176797" y="87921"/>
                    <a:pt x="177753" y="87921"/>
                  </a:cubicBezTo>
                  <a:cubicBezTo>
                    <a:pt x="178651" y="85780"/>
                    <a:pt x="178651" y="83372"/>
                    <a:pt x="177753" y="81231"/>
                  </a:cubicBezTo>
                  <a:lnTo>
                    <a:pt x="177753" y="10512"/>
                  </a:lnTo>
                  <a:cubicBezTo>
                    <a:pt x="178996" y="6030"/>
                    <a:pt x="176453" y="1376"/>
                    <a:pt x="172019" y="0"/>
                  </a:cubicBezTo>
                  <a:close/>
                  <a:moveTo>
                    <a:pt x="164374" y="70719"/>
                  </a:moveTo>
                  <a:lnTo>
                    <a:pt x="17202" y="70719"/>
                  </a:lnTo>
                  <a:lnTo>
                    <a:pt x="17202" y="17202"/>
                  </a:lnTo>
                  <a:lnTo>
                    <a:pt x="164374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iSHEJI-19-10">
              <a:extLst>
                <a:ext uri="{FF2B5EF4-FFF2-40B4-BE49-F238E27FC236}">
                  <a16:creationId xmlns:a16="http://schemas.microsoft.com/office/drawing/2014/main" id="{BEFA8EFD-7420-6A27-4423-7DB224CF8605}"/>
                </a:ext>
              </a:extLst>
            </p:cNvPr>
            <p:cNvSpPr/>
            <p:nvPr/>
          </p:nvSpPr>
          <p:spPr>
            <a:xfrm>
              <a:off x="3395286" y="3597191"/>
              <a:ext cx="184865" cy="86012"/>
            </a:xfrm>
            <a:custGeom>
              <a:avLst/>
              <a:gdLst>
                <a:gd name="connsiteX0" fmla="*/ 176265 w 184865"/>
                <a:gd name="connsiteY0" fmla="*/ 3 h 86012"/>
                <a:gd name="connsiteX1" fmla="*/ 170531 w 184865"/>
                <a:gd name="connsiteY1" fmla="*/ 3 h 86012"/>
                <a:gd name="connsiteX2" fmla="*/ 9024 w 184865"/>
                <a:gd name="connsiteY2" fmla="*/ 3 h 86012"/>
                <a:gd name="connsiteX3" fmla="*/ 423 w 184865"/>
                <a:gd name="connsiteY3" fmla="*/ 8604 h 86012"/>
                <a:gd name="connsiteX4" fmla="*/ 423 w 184865"/>
                <a:gd name="connsiteY4" fmla="*/ 79323 h 86012"/>
                <a:gd name="connsiteX5" fmla="*/ 423 w 184865"/>
                <a:gd name="connsiteY5" fmla="*/ 86012 h 86012"/>
                <a:gd name="connsiteX6" fmla="*/ 7112 w 184865"/>
                <a:gd name="connsiteY6" fmla="*/ 86012 h 86012"/>
                <a:gd name="connsiteX7" fmla="*/ 176265 w 184865"/>
                <a:gd name="connsiteY7" fmla="*/ 86012 h 86012"/>
                <a:gd name="connsiteX8" fmla="*/ 184866 w 184865"/>
                <a:gd name="connsiteY8" fmla="*/ 77411 h 86012"/>
                <a:gd name="connsiteX9" fmla="*/ 184866 w 184865"/>
                <a:gd name="connsiteY9" fmla="*/ 6693 h 86012"/>
                <a:gd name="connsiteX10" fmla="*/ 176265 w 184865"/>
                <a:gd name="connsiteY10" fmla="*/ 3 h 86012"/>
                <a:gd name="connsiteX11" fmla="*/ 161930 w 184865"/>
                <a:gd name="connsiteY11" fmla="*/ 68811 h 86012"/>
                <a:gd name="connsiteX12" fmla="*/ 17625 w 184865"/>
                <a:gd name="connsiteY12" fmla="*/ 68811 h 86012"/>
                <a:gd name="connsiteX13" fmla="*/ 17625 w 184865"/>
                <a:gd name="connsiteY13" fmla="*/ 15294 h 86012"/>
                <a:gd name="connsiteX14" fmla="*/ 163841 w 184865"/>
                <a:gd name="connsiteY14" fmla="*/ 15294 h 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865" h="86012">
                  <a:moveTo>
                    <a:pt x="176265" y="3"/>
                  </a:moveTo>
                  <a:lnTo>
                    <a:pt x="170531" y="3"/>
                  </a:lnTo>
                  <a:lnTo>
                    <a:pt x="9024" y="3"/>
                  </a:lnTo>
                  <a:cubicBezTo>
                    <a:pt x="4274" y="3"/>
                    <a:pt x="423" y="3854"/>
                    <a:pt x="423" y="8604"/>
                  </a:cubicBezTo>
                  <a:lnTo>
                    <a:pt x="423" y="79323"/>
                  </a:lnTo>
                  <a:cubicBezTo>
                    <a:pt x="-141" y="81521"/>
                    <a:pt x="-141" y="83814"/>
                    <a:pt x="423" y="86012"/>
                  </a:cubicBezTo>
                  <a:lnTo>
                    <a:pt x="7112" y="86012"/>
                  </a:lnTo>
                  <a:lnTo>
                    <a:pt x="176265" y="86012"/>
                  </a:lnTo>
                  <a:cubicBezTo>
                    <a:pt x="181014" y="86012"/>
                    <a:pt x="184866" y="82161"/>
                    <a:pt x="184866" y="77411"/>
                  </a:cubicBezTo>
                  <a:lnTo>
                    <a:pt x="184866" y="6693"/>
                  </a:lnTo>
                  <a:cubicBezTo>
                    <a:pt x="183958" y="2698"/>
                    <a:pt x="180355" y="-102"/>
                    <a:pt x="176265" y="3"/>
                  </a:cubicBezTo>
                  <a:close/>
                  <a:moveTo>
                    <a:pt x="161930" y="68811"/>
                  </a:moveTo>
                  <a:lnTo>
                    <a:pt x="17625" y="68811"/>
                  </a:lnTo>
                  <a:lnTo>
                    <a:pt x="17625" y="15294"/>
                  </a:lnTo>
                  <a:lnTo>
                    <a:pt x="163841" y="1529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7" name="iSHEJI-19-11">
              <a:extLst>
                <a:ext uri="{FF2B5EF4-FFF2-40B4-BE49-F238E27FC236}">
                  <a16:creationId xmlns:a16="http://schemas.microsoft.com/office/drawing/2014/main" id="{44CC31F2-05F6-F6C3-B31B-0004F2F3AE64}"/>
                </a:ext>
              </a:extLst>
            </p:cNvPr>
            <p:cNvSpPr/>
            <p:nvPr/>
          </p:nvSpPr>
          <p:spPr>
            <a:xfrm>
              <a:off x="3589400" y="3595282"/>
              <a:ext cx="179662" cy="86504"/>
            </a:xfrm>
            <a:custGeom>
              <a:avLst/>
              <a:gdLst>
                <a:gd name="connsiteX0" fmla="*/ 173283 w 179662"/>
                <a:gd name="connsiteY0" fmla="*/ 0 h 86504"/>
                <a:gd name="connsiteX1" fmla="*/ 7954 w 179662"/>
                <a:gd name="connsiteY1" fmla="*/ 0 h 86504"/>
                <a:gd name="connsiteX2" fmla="*/ 251 w 179662"/>
                <a:gd name="connsiteY2" fmla="*/ 7588 h 86504"/>
                <a:gd name="connsiteX3" fmla="*/ 308 w 179662"/>
                <a:gd name="connsiteY3" fmla="*/ 8601 h 86504"/>
                <a:gd name="connsiteX4" fmla="*/ 308 w 179662"/>
                <a:gd name="connsiteY4" fmla="*/ 79320 h 86504"/>
                <a:gd name="connsiteX5" fmla="*/ 308 w 179662"/>
                <a:gd name="connsiteY5" fmla="*/ 86010 h 86504"/>
                <a:gd name="connsiteX6" fmla="*/ 6042 w 179662"/>
                <a:gd name="connsiteY6" fmla="*/ 86010 h 86504"/>
                <a:gd name="connsiteX7" fmla="*/ 173283 w 179662"/>
                <a:gd name="connsiteY7" fmla="*/ 86010 h 86504"/>
                <a:gd name="connsiteX8" fmla="*/ 179017 w 179662"/>
                <a:gd name="connsiteY8" fmla="*/ 86010 h 86504"/>
                <a:gd name="connsiteX9" fmla="*/ 179017 w 179662"/>
                <a:gd name="connsiteY9" fmla="*/ 80276 h 86504"/>
                <a:gd name="connsiteX10" fmla="*/ 179017 w 179662"/>
                <a:gd name="connsiteY10" fmla="*/ 9557 h 86504"/>
                <a:gd name="connsiteX11" fmla="*/ 173283 w 179662"/>
                <a:gd name="connsiteY11" fmla="*/ 0 h 86504"/>
                <a:gd name="connsiteX12" fmla="*/ 164682 w 179662"/>
                <a:gd name="connsiteY12" fmla="*/ 70719 h 86504"/>
                <a:gd name="connsiteX13" fmla="*/ 16555 w 179662"/>
                <a:gd name="connsiteY13" fmla="*/ 70719 h 86504"/>
                <a:gd name="connsiteX14" fmla="*/ 16555 w 179662"/>
                <a:gd name="connsiteY14" fmla="*/ 17202 h 86504"/>
                <a:gd name="connsiteX15" fmla="*/ 163726 w 179662"/>
                <a:gd name="connsiteY15" fmla="*/ 17202 h 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662" h="86504">
                  <a:moveTo>
                    <a:pt x="173283" y="0"/>
                  </a:moveTo>
                  <a:lnTo>
                    <a:pt x="7954" y="0"/>
                  </a:lnTo>
                  <a:cubicBezTo>
                    <a:pt x="3729" y="-29"/>
                    <a:pt x="279" y="3364"/>
                    <a:pt x="251" y="7588"/>
                  </a:cubicBezTo>
                  <a:cubicBezTo>
                    <a:pt x="241" y="7923"/>
                    <a:pt x="270" y="8267"/>
                    <a:pt x="308" y="8601"/>
                  </a:cubicBezTo>
                  <a:lnTo>
                    <a:pt x="308" y="79320"/>
                  </a:lnTo>
                  <a:cubicBezTo>
                    <a:pt x="-103" y="81528"/>
                    <a:pt x="-103" y="83802"/>
                    <a:pt x="308" y="86010"/>
                  </a:cubicBezTo>
                  <a:lnTo>
                    <a:pt x="6042" y="86010"/>
                  </a:lnTo>
                  <a:lnTo>
                    <a:pt x="173283" y="86010"/>
                  </a:lnTo>
                  <a:cubicBezTo>
                    <a:pt x="175137" y="86669"/>
                    <a:pt x="177163" y="86669"/>
                    <a:pt x="179017" y="86010"/>
                  </a:cubicBezTo>
                  <a:cubicBezTo>
                    <a:pt x="179877" y="84194"/>
                    <a:pt x="179877" y="82091"/>
                    <a:pt x="179017" y="80276"/>
                  </a:cubicBezTo>
                  <a:lnTo>
                    <a:pt x="179017" y="9557"/>
                  </a:lnTo>
                  <a:cubicBezTo>
                    <a:pt x="179705" y="5400"/>
                    <a:pt x="177278" y="1348"/>
                    <a:pt x="173283" y="0"/>
                  </a:cubicBezTo>
                  <a:close/>
                  <a:moveTo>
                    <a:pt x="164682" y="70719"/>
                  </a:moveTo>
                  <a:lnTo>
                    <a:pt x="16555" y="70719"/>
                  </a:lnTo>
                  <a:lnTo>
                    <a:pt x="16555" y="17202"/>
                  </a:lnTo>
                  <a:lnTo>
                    <a:pt x="16372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8" name="iSHEJI-19-12">
              <a:extLst>
                <a:ext uri="{FF2B5EF4-FFF2-40B4-BE49-F238E27FC236}">
                  <a16:creationId xmlns:a16="http://schemas.microsoft.com/office/drawing/2014/main" id="{414995CD-A91C-0AAA-DE1E-D6BD137E5C0B}"/>
                </a:ext>
              </a:extLst>
            </p:cNvPr>
            <p:cNvSpPr/>
            <p:nvPr/>
          </p:nvSpPr>
          <p:spPr>
            <a:xfrm>
              <a:off x="3782751" y="3597194"/>
              <a:ext cx="180400" cy="87920"/>
            </a:xfrm>
            <a:custGeom>
              <a:avLst/>
              <a:gdLst>
                <a:gd name="connsiteX0" fmla="*/ 178709 w 180400"/>
                <a:gd name="connsiteY0" fmla="*/ 0 h 87920"/>
                <a:gd name="connsiteX1" fmla="*/ 172975 w 180400"/>
                <a:gd name="connsiteY1" fmla="*/ 0 h 87920"/>
                <a:gd name="connsiteX2" fmla="*/ 8601 w 180400"/>
                <a:gd name="connsiteY2" fmla="*/ 0 h 87920"/>
                <a:gd name="connsiteX3" fmla="*/ 0 w 180400"/>
                <a:gd name="connsiteY3" fmla="*/ 8601 h 87920"/>
                <a:gd name="connsiteX4" fmla="*/ 0 w 180400"/>
                <a:gd name="connsiteY4" fmla="*/ 79320 h 87920"/>
                <a:gd name="connsiteX5" fmla="*/ 8601 w 180400"/>
                <a:gd name="connsiteY5" fmla="*/ 87921 h 87920"/>
                <a:gd name="connsiteX6" fmla="*/ 171064 w 180400"/>
                <a:gd name="connsiteY6" fmla="*/ 87921 h 87920"/>
                <a:gd name="connsiteX7" fmla="*/ 179664 w 180400"/>
                <a:gd name="connsiteY7" fmla="*/ 79320 h 87920"/>
                <a:gd name="connsiteX8" fmla="*/ 179664 w 180400"/>
                <a:gd name="connsiteY8" fmla="*/ 8601 h 87920"/>
                <a:gd name="connsiteX9" fmla="*/ 178709 w 180400"/>
                <a:gd name="connsiteY9" fmla="*/ 0 h 87920"/>
                <a:gd name="connsiteX10" fmla="*/ 164374 w 180400"/>
                <a:gd name="connsiteY10" fmla="*/ 68808 h 87920"/>
                <a:gd name="connsiteX11" fmla="*/ 17202 w 180400"/>
                <a:gd name="connsiteY11" fmla="*/ 68808 h 87920"/>
                <a:gd name="connsiteX12" fmla="*/ 17202 w 180400"/>
                <a:gd name="connsiteY12" fmla="*/ 14335 h 87920"/>
                <a:gd name="connsiteX13" fmla="*/ 164374 w 180400"/>
                <a:gd name="connsiteY13" fmla="*/ 14335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400" h="87920">
                  <a:moveTo>
                    <a:pt x="178709" y="0"/>
                  </a:moveTo>
                  <a:lnTo>
                    <a:pt x="172975" y="0"/>
                  </a:ln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79320"/>
                  </a:lnTo>
                  <a:cubicBezTo>
                    <a:pt x="746" y="83725"/>
                    <a:pt x="4195" y="87175"/>
                    <a:pt x="8601" y="87921"/>
                  </a:cubicBezTo>
                  <a:lnTo>
                    <a:pt x="171064" y="87921"/>
                  </a:lnTo>
                  <a:cubicBezTo>
                    <a:pt x="175813" y="87921"/>
                    <a:pt x="179664" y="84070"/>
                    <a:pt x="179664" y="79320"/>
                  </a:cubicBezTo>
                  <a:lnTo>
                    <a:pt x="179664" y="8601"/>
                  </a:lnTo>
                  <a:cubicBezTo>
                    <a:pt x="180916" y="5772"/>
                    <a:pt x="180553" y="2485"/>
                    <a:pt x="178709" y="0"/>
                  </a:cubicBezTo>
                  <a:close/>
                  <a:moveTo>
                    <a:pt x="164374" y="68808"/>
                  </a:moveTo>
                  <a:lnTo>
                    <a:pt x="17202" y="68808"/>
                  </a:lnTo>
                  <a:lnTo>
                    <a:pt x="17202" y="14335"/>
                  </a:lnTo>
                  <a:lnTo>
                    <a:pt x="164374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9" name="iSHEJI-19-13">
              <a:extLst>
                <a:ext uri="{FF2B5EF4-FFF2-40B4-BE49-F238E27FC236}">
                  <a16:creationId xmlns:a16="http://schemas.microsoft.com/office/drawing/2014/main" id="{43322FDC-EE76-F287-8733-79873F67535B}"/>
                </a:ext>
              </a:extLst>
            </p:cNvPr>
            <p:cNvSpPr/>
            <p:nvPr/>
          </p:nvSpPr>
          <p:spPr>
            <a:xfrm>
              <a:off x="3976751" y="3596420"/>
              <a:ext cx="178800" cy="88695"/>
            </a:xfrm>
            <a:custGeom>
              <a:avLst/>
              <a:gdLst>
                <a:gd name="connsiteX0" fmla="*/ 178709 w 178800"/>
                <a:gd name="connsiteY0" fmla="*/ 774 h 88695"/>
                <a:gd name="connsiteX1" fmla="*/ 172019 w 178800"/>
                <a:gd name="connsiteY1" fmla="*/ 774 h 88695"/>
                <a:gd name="connsiteX2" fmla="*/ 8601 w 178800"/>
                <a:gd name="connsiteY2" fmla="*/ 774 h 88695"/>
                <a:gd name="connsiteX3" fmla="*/ 0 w 178800"/>
                <a:gd name="connsiteY3" fmla="*/ 9375 h 88695"/>
                <a:gd name="connsiteX4" fmla="*/ 0 w 178800"/>
                <a:gd name="connsiteY4" fmla="*/ 80094 h 88695"/>
                <a:gd name="connsiteX5" fmla="*/ 8601 w 178800"/>
                <a:gd name="connsiteY5" fmla="*/ 88695 h 88695"/>
                <a:gd name="connsiteX6" fmla="*/ 168196 w 178800"/>
                <a:gd name="connsiteY6" fmla="*/ 88695 h 88695"/>
                <a:gd name="connsiteX7" fmla="*/ 176797 w 178800"/>
                <a:gd name="connsiteY7" fmla="*/ 80094 h 88695"/>
                <a:gd name="connsiteX8" fmla="*/ 176797 w 178800"/>
                <a:gd name="connsiteY8" fmla="*/ 9375 h 88695"/>
                <a:gd name="connsiteX9" fmla="*/ 178709 w 178800"/>
                <a:gd name="connsiteY9" fmla="*/ 774 h 88695"/>
                <a:gd name="connsiteX10" fmla="*/ 163418 w 178800"/>
                <a:gd name="connsiteY10" fmla="*/ 69582 h 88695"/>
                <a:gd name="connsiteX11" fmla="*/ 17202 w 178800"/>
                <a:gd name="connsiteY11" fmla="*/ 69582 h 88695"/>
                <a:gd name="connsiteX12" fmla="*/ 17202 w 178800"/>
                <a:gd name="connsiteY12" fmla="*/ 15109 h 88695"/>
                <a:gd name="connsiteX13" fmla="*/ 168196 w 178800"/>
                <a:gd name="connsiteY13" fmla="*/ 15109 h 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800" h="88695">
                  <a:moveTo>
                    <a:pt x="178709" y="774"/>
                  </a:moveTo>
                  <a:cubicBezTo>
                    <a:pt x="176597" y="-258"/>
                    <a:pt x="174131" y="-258"/>
                    <a:pt x="172019" y="774"/>
                  </a:cubicBezTo>
                  <a:lnTo>
                    <a:pt x="8601" y="774"/>
                  </a:lnTo>
                  <a:cubicBezTo>
                    <a:pt x="3851" y="774"/>
                    <a:pt x="0" y="4625"/>
                    <a:pt x="0" y="9375"/>
                  </a:cubicBezTo>
                  <a:lnTo>
                    <a:pt x="0" y="80094"/>
                  </a:lnTo>
                  <a:cubicBezTo>
                    <a:pt x="746" y="84500"/>
                    <a:pt x="4195" y="87950"/>
                    <a:pt x="8601" y="88695"/>
                  </a:cubicBezTo>
                  <a:lnTo>
                    <a:pt x="168196" y="88695"/>
                  </a:lnTo>
                  <a:cubicBezTo>
                    <a:pt x="172946" y="88695"/>
                    <a:pt x="176797" y="84844"/>
                    <a:pt x="176797" y="80094"/>
                  </a:cubicBezTo>
                  <a:lnTo>
                    <a:pt x="176797" y="9375"/>
                  </a:lnTo>
                  <a:cubicBezTo>
                    <a:pt x="178384" y="6804"/>
                    <a:pt x="179062" y="3775"/>
                    <a:pt x="178709" y="774"/>
                  </a:cubicBezTo>
                  <a:close/>
                  <a:moveTo>
                    <a:pt x="163418" y="69582"/>
                  </a:moveTo>
                  <a:lnTo>
                    <a:pt x="17202" y="69582"/>
                  </a:lnTo>
                  <a:lnTo>
                    <a:pt x="17202" y="15109"/>
                  </a:lnTo>
                  <a:lnTo>
                    <a:pt x="168196" y="151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0" name="iSHEJI-19-14">
              <a:extLst>
                <a:ext uri="{FF2B5EF4-FFF2-40B4-BE49-F238E27FC236}">
                  <a16:creationId xmlns:a16="http://schemas.microsoft.com/office/drawing/2014/main" id="{5842E929-1B8B-6A7B-692F-BD9D9E9AABA9}"/>
                </a:ext>
              </a:extLst>
            </p:cNvPr>
            <p:cNvSpPr/>
            <p:nvPr/>
          </p:nvSpPr>
          <p:spPr>
            <a:xfrm>
              <a:off x="4172238" y="3593560"/>
              <a:ext cx="181042" cy="86776"/>
            </a:xfrm>
            <a:custGeom>
              <a:avLst/>
              <a:gdLst>
                <a:gd name="connsiteX0" fmla="*/ 170531 w 181042"/>
                <a:gd name="connsiteY0" fmla="*/ 767 h 86776"/>
                <a:gd name="connsiteX1" fmla="*/ 7113 w 181042"/>
                <a:gd name="connsiteY1" fmla="*/ 767 h 86776"/>
                <a:gd name="connsiteX2" fmla="*/ 423 w 181042"/>
                <a:gd name="connsiteY2" fmla="*/ 767 h 86776"/>
                <a:gd name="connsiteX3" fmla="*/ 423 w 181042"/>
                <a:gd name="connsiteY3" fmla="*/ 7457 h 86776"/>
                <a:gd name="connsiteX4" fmla="*/ 423 w 181042"/>
                <a:gd name="connsiteY4" fmla="*/ 78175 h 86776"/>
                <a:gd name="connsiteX5" fmla="*/ 9024 w 181042"/>
                <a:gd name="connsiteY5" fmla="*/ 86776 h 86776"/>
                <a:gd name="connsiteX6" fmla="*/ 172442 w 181042"/>
                <a:gd name="connsiteY6" fmla="*/ 86776 h 86776"/>
                <a:gd name="connsiteX7" fmla="*/ 181043 w 181042"/>
                <a:gd name="connsiteY7" fmla="*/ 78175 h 86776"/>
                <a:gd name="connsiteX8" fmla="*/ 181043 w 181042"/>
                <a:gd name="connsiteY8" fmla="*/ 6501 h 86776"/>
                <a:gd name="connsiteX9" fmla="*/ 170531 w 181042"/>
                <a:gd name="connsiteY9" fmla="*/ 767 h 86776"/>
                <a:gd name="connsiteX10" fmla="*/ 161930 w 181042"/>
                <a:gd name="connsiteY10" fmla="*/ 72442 h 86776"/>
                <a:gd name="connsiteX11" fmla="*/ 15714 w 181042"/>
                <a:gd name="connsiteY11" fmla="*/ 72442 h 86776"/>
                <a:gd name="connsiteX12" fmla="*/ 15714 w 181042"/>
                <a:gd name="connsiteY12" fmla="*/ 17969 h 86776"/>
                <a:gd name="connsiteX13" fmla="*/ 163841 w 181042"/>
                <a:gd name="connsiteY13" fmla="*/ 17969 h 8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042" h="86776">
                  <a:moveTo>
                    <a:pt x="170531" y="767"/>
                  </a:moveTo>
                  <a:lnTo>
                    <a:pt x="7113" y="767"/>
                  </a:lnTo>
                  <a:cubicBezTo>
                    <a:pt x="5001" y="-256"/>
                    <a:pt x="2535" y="-256"/>
                    <a:pt x="423" y="767"/>
                  </a:cubicBezTo>
                  <a:cubicBezTo>
                    <a:pt x="-141" y="2965"/>
                    <a:pt x="-141" y="5259"/>
                    <a:pt x="423" y="7457"/>
                  </a:cubicBezTo>
                  <a:lnTo>
                    <a:pt x="423" y="78175"/>
                  </a:lnTo>
                  <a:cubicBezTo>
                    <a:pt x="423" y="82925"/>
                    <a:pt x="4274" y="86776"/>
                    <a:pt x="9024" y="86776"/>
                  </a:cubicBezTo>
                  <a:lnTo>
                    <a:pt x="172442" y="86776"/>
                  </a:lnTo>
                  <a:cubicBezTo>
                    <a:pt x="176848" y="86031"/>
                    <a:pt x="180297" y="82581"/>
                    <a:pt x="181043" y="78175"/>
                  </a:cubicBezTo>
                  <a:lnTo>
                    <a:pt x="181043" y="6501"/>
                  </a:lnTo>
                  <a:cubicBezTo>
                    <a:pt x="179323" y="2363"/>
                    <a:pt x="174946" y="-26"/>
                    <a:pt x="170531" y="767"/>
                  </a:cubicBezTo>
                  <a:close/>
                  <a:moveTo>
                    <a:pt x="161930" y="72442"/>
                  </a:moveTo>
                  <a:lnTo>
                    <a:pt x="15714" y="72442"/>
                  </a:lnTo>
                  <a:lnTo>
                    <a:pt x="15714" y="17969"/>
                  </a:lnTo>
                  <a:lnTo>
                    <a:pt x="163841" y="179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1" name="iSHEJI-19-15">
              <a:extLst>
                <a:ext uri="{FF2B5EF4-FFF2-40B4-BE49-F238E27FC236}">
                  <a16:creationId xmlns:a16="http://schemas.microsoft.com/office/drawing/2014/main" id="{18A54267-E030-A390-9E57-6F0CCF3DBFFE}"/>
                </a:ext>
              </a:extLst>
            </p:cNvPr>
            <p:cNvSpPr/>
            <p:nvPr/>
          </p:nvSpPr>
          <p:spPr>
            <a:xfrm>
              <a:off x="4363392" y="3596549"/>
              <a:ext cx="181976" cy="87149"/>
            </a:xfrm>
            <a:custGeom>
              <a:avLst/>
              <a:gdLst>
                <a:gd name="connsiteX0" fmla="*/ 179110 w 181976"/>
                <a:gd name="connsiteY0" fmla="*/ 645 h 87149"/>
                <a:gd name="connsiteX1" fmla="*/ 173376 w 181976"/>
                <a:gd name="connsiteY1" fmla="*/ 645 h 87149"/>
                <a:gd name="connsiteX2" fmla="*/ 9002 w 181976"/>
                <a:gd name="connsiteY2" fmla="*/ 645 h 87149"/>
                <a:gd name="connsiteX3" fmla="*/ 401 w 181976"/>
                <a:gd name="connsiteY3" fmla="*/ 9246 h 87149"/>
                <a:gd name="connsiteX4" fmla="*/ 401 w 181976"/>
                <a:gd name="connsiteY4" fmla="*/ 80921 h 87149"/>
                <a:gd name="connsiteX5" fmla="*/ 401 w 181976"/>
                <a:gd name="connsiteY5" fmla="*/ 86655 h 87149"/>
                <a:gd name="connsiteX6" fmla="*/ 6135 w 181976"/>
                <a:gd name="connsiteY6" fmla="*/ 86655 h 87149"/>
                <a:gd name="connsiteX7" fmla="*/ 173376 w 181976"/>
                <a:gd name="connsiteY7" fmla="*/ 86655 h 87149"/>
                <a:gd name="connsiteX8" fmla="*/ 181977 w 181976"/>
                <a:gd name="connsiteY8" fmla="*/ 78054 h 87149"/>
                <a:gd name="connsiteX9" fmla="*/ 181977 w 181976"/>
                <a:gd name="connsiteY9" fmla="*/ 6379 h 87149"/>
                <a:gd name="connsiteX10" fmla="*/ 179110 w 181976"/>
                <a:gd name="connsiteY10" fmla="*/ 645 h 87149"/>
                <a:gd name="connsiteX11" fmla="*/ 164775 w 181976"/>
                <a:gd name="connsiteY11" fmla="*/ 69453 h 87149"/>
                <a:gd name="connsiteX12" fmla="*/ 17603 w 181976"/>
                <a:gd name="connsiteY12" fmla="*/ 69453 h 87149"/>
                <a:gd name="connsiteX13" fmla="*/ 17603 w 181976"/>
                <a:gd name="connsiteY13" fmla="*/ 14980 h 87149"/>
                <a:gd name="connsiteX14" fmla="*/ 163819 w 181976"/>
                <a:gd name="connsiteY14" fmla="*/ 14980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76" h="87149">
                  <a:moveTo>
                    <a:pt x="179110" y="645"/>
                  </a:moveTo>
                  <a:cubicBezTo>
                    <a:pt x="177294" y="-215"/>
                    <a:pt x="175192" y="-215"/>
                    <a:pt x="173376" y="645"/>
                  </a:cubicBezTo>
                  <a:lnTo>
                    <a:pt x="9002" y="645"/>
                  </a:lnTo>
                  <a:cubicBezTo>
                    <a:pt x="4444" y="1085"/>
                    <a:pt x="841" y="4688"/>
                    <a:pt x="401" y="9246"/>
                  </a:cubicBezTo>
                  <a:lnTo>
                    <a:pt x="401" y="80921"/>
                  </a:lnTo>
                  <a:cubicBezTo>
                    <a:pt x="-134" y="82794"/>
                    <a:pt x="-134" y="84782"/>
                    <a:pt x="401" y="86655"/>
                  </a:cubicBezTo>
                  <a:cubicBezTo>
                    <a:pt x="2255" y="87314"/>
                    <a:pt x="4281" y="87314"/>
                    <a:pt x="6135" y="86655"/>
                  </a:cubicBezTo>
                  <a:lnTo>
                    <a:pt x="173376" y="86655"/>
                  </a:lnTo>
                  <a:cubicBezTo>
                    <a:pt x="178126" y="86655"/>
                    <a:pt x="181977" y="82803"/>
                    <a:pt x="181977" y="78054"/>
                  </a:cubicBezTo>
                  <a:lnTo>
                    <a:pt x="181977" y="6379"/>
                  </a:lnTo>
                  <a:cubicBezTo>
                    <a:pt x="181795" y="4172"/>
                    <a:pt x="180773" y="2117"/>
                    <a:pt x="179110" y="645"/>
                  </a:cubicBezTo>
                  <a:close/>
                  <a:moveTo>
                    <a:pt x="164775" y="69453"/>
                  </a:moveTo>
                  <a:lnTo>
                    <a:pt x="17603" y="69453"/>
                  </a:lnTo>
                  <a:lnTo>
                    <a:pt x="17603" y="14980"/>
                  </a:lnTo>
                  <a:lnTo>
                    <a:pt x="163819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2" name="iSHEJI-19-16">
              <a:extLst>
                <a:ext uri="{FF2B5EF4-FFF2-40B4-BE49-F238E27FC236}">
                  <a16:creationId xmlns:a16="http://schemas.microsoft.com/office/drawing/2014/main" id="{8437C33C-C04C-20CC-F680-C76C1F1C1A46}"/>
                </a:ext>
              </a:extLst>
            </p:cNvPr>
            <p:cNvSpPr/>
            <p:nvPr/>
          </p:nvSpPr>
          <p:spPr>
            <a:xfrm>
              <a:off x="1654002" y="3896316"/>
              <a:ext cx="275191" cy="172019"/>
            </a:xfrm>
            <a:custGeom>
              <a:avLst/>
              <a:gdLst>
                <a:gd name="connsiteX0" fmla="*/ 268077 w 275191"/>
                <a:gd name="connsiteY0" fmla="*/ 0 h 172019"/>
                <a:gd name="connsiteX1" fmla="*/ 6226 w 275191"/>
                <a:gd name="connsiteY1" fmla="*/ 0 h 172019"/>
                <a:gd name="connsiteX2" fmla="*/ 492 w 275191"/>
                <a:gd name="connsiteY2" fmla="*/ 0 h 172019"/>
                <a:gd name="connsiteX3" fmla="*/ 492 w 275191"/>
                <a:gd name="connsiteY3" fmla="*/ 5734 h 172019"/>
                <a:gd name="connsiteX4" fmla="*/ 492 w 275191"/>
                <a:gd name="connsiteY4" fmla="*/ 163418 h 172019"/>
                <a:gd name="connsiteX5" fmla="*/ 9093 w 275191"/>
                <a:gd name="connsiteY5" fmla="*/ 172019 h 172019"/>
                <a:gd name="connsiteX6" fmla="*/ 268077 w 275191"/>
                <a:gd name="connsiteY6" fmla="*/ 172019 h 172019"/>
                <a:gd name="connsiteX7" fmla="*/ 274767 w 275191"/>
                <a:gd name="connsiteY7" fmla="*/ 172019 h 172019"/>
                <a:gd name="connsiteX8" fmla="*/ 274767 w 275191"/>
                <a:gd name="connsiteY8" fmla="*/ 165329 h 172019"/>
                <a:gd name="connsiteX9" fmla="*/ 274767 w 275191"/>
                <a:gd name="connsiteY9" fmla="*/ 8601 h 172019"/>
                <a:gd name="connsiteX10" fmla="*/ 268077 w 275191"/>
                <a:gd name="connsiteY10" fmla="*/ 0 h 172019"/>
                <a:gd name="connsiteX11" fmla="*/ 259476 w 275191"/>
                <a:gd name="connsiteY11" fmla="*/ 156728 h 172019"/>
                <a:gd name="connsiteX12" fmla="*/ 14827 w 275191"/>
                <a:gd name="connsiteY12" fmla="*/ 156728 h 172019"/>
                <a:gd name="connsiteX13" fmla="*/ 14827 w 275191"/>
                <a:gd name="connsiteY13" fmla="*/ 17202 h 172019"/>
                <a:gd name="connsiteX14" fmla="*/ 259476 w 275191"/>
                <a:gd name="connsiteY14" fmla="*/ 17202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191" h="172019">
                  <a:moveTo>
                    <a:pt x="268077" y="0"/>
                  </a:moveTo>
                  <a:lnTo>
                    <a:pt x="6226" y="0"/>
                  </a:lnTo>
                  <a:cubicBezTo>
                    <a:pt x="6226" y="0"/>
                    <a:pt x="6226" y="0"/>
                    <a:pt x="492" y="0"/>
                  </a:cubicBezTo>
                  <a:cubicBezTo>
                    <a:pt x="-164" y="1854"/>
                    <a:pt x="-164" y="3880"/>
                    <a:pt x="492" y="5734"/>
                  </a:cubicBezTo>
                  <a:lnTo>
                    <a:pt x="492" y="163418"/>
                  </a:lnTo>
                  <a:cubicBezTo>
                    <a:pt x="928" y="167977"/>
                    <a:pt x="4536" y="171580"/>
                    <a:pt x="9093" y="172019"/>
                  </a:cubicBezTo>
                  <a:lnTo>
                    <a:pt x="268077" y="172019"/>
                  </a:lnTo>
                  <a:lnTo>
                    <a:pt x="274767" y="172019"/>
                  </a:lnTo>
                  <a:cubicBezTo>
                    <a:pt x="275333" y="169821"/>
                    <a:pt x="275333" y="167528"/>
                    <a:pt x="274767" y="165329"/>
                  </a:cubicBezTo>
                  <a:lnTo>
                    <a:pt x="274767" y="8601"/>
                  </a:lnTo>
                  <a:cubicBezTo>
                    <a:pt x="274869" y="4511"/>
                    <a:pt x="272070" y="908"/>
                    <a:pt x="268077" y="0"/>
                  </a:cubicBezTo>
                  <a:close/>
                  <a:moveTo>
                    <a:pt x="259476" y="156728"/>
                  </a:moveTo>
                  <a:lnTo>
                    <a:pt x="14827" y="156728"/>
                  </a:lnTo>
                  <a:lnTo>
                    <a:pt x="14827" y="17202"/>
                  </a:lnTo>
                  <a:lnTo>
                    <a:pt x="25947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3" name="iSHEJI-19-17">
              <a:extLst>
                <a:ext uri="{FF2B5EF4-FFF2-40B4-BE49-F238E27FC236}">
                  <a16:creationId xmlns:a16="http://schemas.microsoft.com/office/drawing/2014/main" id="{A17FB366-8E36-93B6-A6BA-CE3EC6EAE20C}"/>
                </a:ext>
              </a:extLst>
            </p:cNvPr>
            <p:cNvSpPr/>
            <p:nvPr/>
          </p:nvSpPr>
          <p:spPr>
            <a:xfrm>
              <a:off x="4327478" y="3895360"/>
              <a:ext cx="211695" cy="174575"/>
            </a:xfrm>
            <a:custGeom>
              <a:avLst/>
              <a:gdLst>
                <a:gd name="connsiteX0" fmla="*/ 206423 w 211695"/>
                <a:gd name="connsiteY0" fmla="*/ 0 h 174575"/>
                <a:gd name="connsiteX1" fmla="*/ 8601 w 211695"/>
                <a:gd name="connsiteY1" fmla="*/ 0 h 174575"/>
                <a:gd name="connsiteX2" fmla="*/ 0 w 211695"/>
                <a:gd name="connsiteY2" fmla="*/ 8601 h 174575"/>
                <a:gd name="connsiteX3" fmla="*/ 0 w 211695"/>
                <a:gd name="connsiteY3" fmla="*/ 165330 h 174575"/>
                <a:gd name="connsiteX4" fmla="*/ 8601 w 211695"/>
                <a:gd name="connsiteY4" fmla="*/ 173930 h 174575"/>
                <a:gd name="connsiteX5" fmla="*/ 205467 w 211695"/>
                <a:gd name="connsiteY5" fmla="*/ 173930 h 174575"/>
                <a:gd name="connsiteX6" fmla="*/ 211201 w 211695"/>
                <a:gd name="connsiteY6" fmla="*/ 173930 h 174575"/>
                <a:gd name="connsiteX7" fmla="*/ 211201 w 211695"/>
                <a:gd name="connsiteY7" fmla="*/ 168196 h 174575"/>
                <a:gd name="connsiteX8" fmla="*/ 211201 w 211695"/>
                <a:gd name="connsiteY8" fmla="*/ 8601 h 174575"/>
                <a:gd name="connsiteX9" fmla="*/ 206423 w 211695"/>
                <a:gd name="connsiteY9" fmla="*/ 0 h 174575"/>
                <a:gd name="connsiteX10" fmla="*/ 199733 w 211695"/>
                <a:gd name="connsiteY10" fmla="*/ 156729 h 174575"/>
                <a:gd name="connsiteX11" fmla="*/ 18157 w 211695"/>
                <a:gd name="connsiteY11" fmla="*/ 156729 h 174575"/>
                <a:gd name="connsiteX12" fmla="*/ 18157 w 211695"/>
                <a:gd name="connsiteY12" fmla="*/ 18158 h 174575"/>
                <a:gd name="connsiteX13" fmla="*/ 199733 w 211695"/>
                <a:gd name="connsiteY13" fmla="*/ 18158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695" h="174575">
                  <a:moveTo>
                    <a:pt x="206423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30"/>
                  </a:lnTo>
                  <a:cubicBezTo>
                    <a:pt x="746" y="169735"/>
                    <a:pt x="4195" y="173185"/>
                    <a:pt x="8601" y="173930"/>
                  </a:cubicBezTo>
                  <a:lnTo>
                    <a:pt x="205467" y="173930"/>
                  </a:lnTo>
                  <a:cubicBezTo>
                    <a:pt x="207283" y="174791"/>
                    <a:pt x="209386" y="174791"/>
                    <a:pt x="211201" y="173930"/>
                  </a:cubicBezTo>
                  <a:cubicBezTo>
                    <a:pt x="211861" y="172076"/>
                    <a:pt x="211861" y="170050"/>
                    <a:pt x="211201" y="168196"/>
                  </a:cubicBezTo>
                  <a:lnTo>
                    <a:pt x="211201" y="8601"/>
                  </a:lnTo>
                  <a:cubicBezTo>
                    <a:pt x="211564" y="5017"/>
                    <a:pt x="209663" y="1586"/>
                    <a:pt x="206423" y="0"/>
                  </a:cubicBezTo>
                  <a:close/>
                  <a:moveTo>
                    <a:pt x="199733" y="156729"/>
                  </a:moveTo>
                  <a:lnTo>
                    <a:pt x="18157" y="156729"/>
                  </a:lnTo>
                  <a:lnTo>
                    <a:pt x="18157" y="18158"/>
                  </a:lnTo>
                  <a:lnTo>
                    <a:pt x="199733" y="181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4" name="iSHEJI-19-18">
              <a:extLst>
                <a:ext uri="{FF2B5EF4-FFF2-40B4-BE49-F238E27FC236}">
                  <a16:creationId xmlns:a16="http://schemas.microsoft.com/office/drawing/2014/main" id="{D30F0F27-B987-1800-5273-87A9823C1965}"/>
                </a:ext>
              </a:extLst>
            </p:cNvPr>
            <p:cNvSpPr/>
            <p:nvPr/>
          </p:nvSpPr>
          <p:spPr>
            <a:xfrm>
              <a:off x="2041536" y="3705465"/>
              <a:ext cx="183795" cy="175277"/>
            </a:xfrm>
            <a:custGeom>
              <a:avLst/>
              <a:gdLst>
                <a:gd name="connsiteX0" fmla="*/ 183487 w 183795"/>
                <a:gd name="connsiteY0" fmla="*/ 674 h 175277"/>
                <a:gd name="connsiteX1" fmla="*/ 176797 w 183795"/>
                <a:gd name="connsiteY1" fmla="*/ 674 h 175277"/>
                <a:gd name="connsiteX2" fmla="*/ 8601 w 183795"/>
                <a:gd name="connsiteY2" fmla="*/ 674 h 175277"/>
                <a:gd name="connsiteX3" fmla="*/ 0 w 183795"/>
                <a:gd name="connsiteY3" fmla="*/ 9275 h 175277"/>
                <a:gd name="connsiteX4" fmla="*/ 0 w 183795"/>
                <a:gd name="connsiteY4" fmla="*/ 166003 h 175277"/>
                <a:gd name="connsiteX5" fmla="*/ 8601 w 183795"/>
                <a:gd name="connsiteY5" fmla="*/ 174604 h 175277"/>
                <a:gd name="connsiteX6" fmla="*/ 176797 w 183795"/>
                <a:gd name="connsiteY6" fmla="*/ 174604 h 175277"/>
                <a:gd name="connsiteX7" fmla="*/ 183487 w 183795"/>
                <a:gd name="connsiteY7" fmla="*/ 174604 h 175277"/>
                <a:gd name="connsiteX8" fmla="*/ 183487 w 183795"/>
                <a:gd name="connsiteY8" fmla="*/ 168870 h 175277"/>
                <a:gd name="connsiteX9" fmla="*/ 183487 w 183795"/>
                <a:gd name="connsiteY9" fmla="*/ 6408 h 175277"/>
                <a:gd name="connsiteX10" fmla="*/ 183487 w 183795"/>
                <a:gd name="connsiteY10" fmla="*/ 674 h 175277"/>
                <a:gd name="connsiteX11" fmla="*/ 168196 w 183795"/>
                <a:gd name="connsiteY11" fmla="*/ 154535 h 175277"/>
                <a:gd name="connsiteX12" fmla="*/ 17202 w 183795"/>
                <a:gd name="connsiteY12" fmla="*/ 154535 h 175277"/>
                <a:gd name="connsiteX13" fmla="*/ 17202 w 183795"/>
                <a:gd name="connsiteY13" fmla="*/ 16920 h 175277"/>
                <a:gd name="connsiteX14" fmla="*/ 168196 w 183795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0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0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3898" y="4515"/>
                    <a:pt x="183898" y="256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5" name="iSHEJI-19-19">
              <a:extLst>
                <a:ext uri="{FF2B5EF4-FFF2-40B4-BE49-F238E27FC236}">
                  <a16:creationId xmlns:a16="http://schemas.microsoft.com/office/drawing/2014/main" id="{4C148042-C943-EE52-1709-4EE7A4873133}"/>
                </a:ext>
              </a:extLst>
            </p:cNvPr>
            <p:cNvSpPr/>
            <p:nvPr/>
          </p:nvSpPr>
          <p:spPr>
            <a:xfrm>
              <a:off x="2237757" y="3703272"/>
              <a:ext cx="187059" cy="171558"/>
            </a:xfrm>
            <a:custGeom>
              <a:avLst/>
              <a:gdLst>
                <a:gd name="connsiteX0" fmla="*/ 186999 w 187059"/>
                <a:gd name="connsiteY0" fmla="*/ 8601 h 171558"/>
                <a:gd name="connsiteX1" fmla="*/ 180367 w 187059"/>
                <a:gd name="connsiteY1" fmla="*/ 57 h 171558"/>
                <a:gd name="connsiteX2" fmla="*/ 179354 w 187059"/>
                <a:gd name="connsiteY2" fmla="*/ 0 h 171558"/>
                <a:gd name="connsiteX3" fmla="*/ 9246 w 187059"/>
                <a:gd name="connsiteY3" fmla="*/ 0 h 171558"/>
                <a:gd name="connsiteX4" fmla="*/ 645 w 187059"/>
                <a:gd name="connsiteY4" fmla="*/ 8601 h 171558"/>
                <a:gd name="connsiteX5" fmla="*/ 645 w 187059"/>
                <a:gd name="connsiteY5" fmla="*/ 165330 h 171558"/>
                <a:gd name="connsiteX6" fmla="*/ 645 w 187059"/>
                <a:gd name="connsiteY6" fmla="*/ 171064 h 171558"/>
                <a:gd name="connsiteX7" fmla="*/ 6379 w 187059"/>
                <a:gd name="connsiteY7" fmla="*/ 171064 h 171558"/>
                <a:gd name="connsiteX8" fmla="*/ 175531 w 187059"/>
                <a:gd name="connsiteY8" fmla="*/ 171064 h 171558"/>
                <a:gd name="connsiteX9" fmla="*/ 184132 w 187059"/>
                <a:gd name="connsiteY9" fmla="*/ 162463 h 171558"/>
                <a:gd name="connsiteX10" fmla="*/ 18803 w 187059"/>
                <a:gd name="connsiteY10" fmla="*/ 156729 h 171558"/>
                <a:gd name="connsiteX11" fmla="*/ 18803 w 187059"/>
                <a:gd name="connsiteY11" fmla="*/ 19113 h 171558"/>
                <a:gd name="connsiteX12" fmla="*/ 170753 w 187059"/>
                <a:gd name="connsiteY12" fmla="*/ 19113 h 171558"/>
                <a:gd name="connsiteX13" fmla="*/ 170753 w 187059"/>
                <a:gd name="connsiteY13" fmla="*/ 158640 h 1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059" h="171558">
                  <a:moveTo>
                    <a:pt x="186999" y="8601"/>
                  </a:moveTo>
                  <a:cubicBezTo>
                    <a:pt x="187525" y="4415"/>
                    <a:pt x="184562" y="583"/>
                    <a:pt x="180367" y="57"/>
                  </a:cubicBezTo>
                  <a:cubicBezTo>
                    <a:pt x="180032" y="19"/>
                    <a:pt x="179698" y="0"/>
                    <a:pt x="179354" y="0"/>
                  </a:cubicBezTo>
                  <a:lnTo>
                    <a:pt x="9246" y="0"/>
                  </a:lnTo>
                  <a:cubicBezTo>
                    <a:pt x="4840" y="746"/>
                    <a:pt x="1390" y="4195"/>
                    <a:pt x="645" y="8601"/>
                  </a:cubicBezTo>
                  <a:lnTo>
                    <a:pt x="645" y="165330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80281" y="171064"/>
                    <a:pt x="184132" y="167212"/>
                    <a:pt x="184132" y="162463"/>
                  </a:cubicBezTo>
                  <a:close/>
                  <a:moveTo>
                    <a:pt x="18803" y="156729"/>
                  </a:moveTo>
                  <a:lnTo>
                    <a:pt x="18803" y="19113"/>
                  </a:lnTo>
                  <a:lnTo>
                    <a:pt x="170753" y="19113"/>
                  </a:lnTo>
                  <a:lnTo>
                    <a:pt x="170753" y="15864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19-20">
              <a:extLst>
                <a:ext uri="{FF2B5EF4-FFF2-40B4-BE49-F238E27FC236}">
                  <a16:creationId xmlns:a16="http://schemas.microsoft.com/office/drawing/2014/main" id="{F9E85424-3DF3-1D5A-AD65-BCD2E49F19BE}"/>
                </a:ext>
              </a:extLst>
            </p:cNvPr>
            <p:cNvSpPr/>
            <p:nvPr/>
          </p:nvSpPr>
          <p:spPr>
            <a:xfrm>
              <a:off x="2437180" y="3705465"/>
              <a:ext cx="185799" cy="175277"/>
            </a:xfrm>
            <a:custGeom>
              <a:avLst/>
              <a:gdLst>
                <a:gd name="connsiteX0" fmla="*/ 183487 w 185799"/>
                <a:gd name="connsiteY0" fmla="*/ 674 h 175277"/>
                <a:gd name="connsiteX1" fmla="*/ 176797 w 185799"/>
                <a:gd name="connsiteY1" fmla="*/ 674 h 175277"/>
                <a:gd name="connsiteX2" fmla="*/ 8601 w 185799"/>
                <a:gd name="connsiteY2" fmla="*/ 674 h 175277"/>
                <a:gd name="connsiteX3" fmla="*/ 0 w 185799"/>
                <a:gd name="connsiteY3" fmla="*/ 9275 h 175277"/>
                <a:gd name="connsiteX4" fmla="*/ 0 w 185799"/>
                <a:gd name="connsiteY4" fmla="*/ 166003 h 175277"/>
                <a:gd name="connsiteX5" fmla="*/ 8601 w 185799"/>
                <a:gd name="connsiteY5" fmla="*/ 174604 h 175277"/>
                <a:gd name="connsiteX6" fmla="*/ 178709 w 185799"/>
                <a:gd name="connsiteY6" fmla="*/ 174604 h 175277"/>
                <a:gd name="connsiteX7" fmla="*/ 185398 w 185799"/>
                <a:gd name="connsiteY7" fmla="*/ 174604 h 175277"/>
                <a:gd name="connsiteX8" fmla="*/ 185398 w 185799"/>
                <a:gd name="connsiteY8" fmla="*/ 168870 h 175277"/>
                <a:gd name="connsiteX9" fmla="*/ 185398 w 185799"/>
                <a:gd name="connsiteY9" fmla="*/ 6408 h 175277"/>
                <a:gd name="connsiteX10" fmla="*/ 183487 w 185799"/>
                <a:gd name="connsiteY10" fmla="*/ 674 h 175277"/>
                <a:gd name="connsiteX11" fmla="*/ 168196 w 185799"/>
                <a:gd name="connsiteY11" fmla="*/ 154535 h 175277"/>
                <a:gd name="connsiteX12" fmla="*/ 17202 w 185799"/>
                <a:gd name="connsiteY12" fmla="*/ 154535 h 175277"/>
                <a:gd name="connsiteX13" fmla="*/ 17202 w 185799"/>
                <a:gd name="connsiteY13" fmla="*/ 16920 h 175277"/>
                <a:gd name="connsiteX14" fmla="*/ 168196 w 185799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9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8709" y="174604"/>
                  </a:lnTo>
                  <a:cubicBezTo>
                    <a:pt x="180849" y="175503"/>
                    <a:pt x="183258" y="175503"/>
                    <a:pt x="185398" y="174604"/>
                  </a:cubicBezTo>
                  <a:cubicBezTo>
                    <a:pt x="185933" y="172731"/>
                    <a:pt x="185933" y="170743"/>
                    <a:pt x="185398" y="168870"/>
                  </a:cubicBezTo>
                  <a:lnTo>
                    <a:pt x="185398" y="6408"/>
                  </a:lnTo>
                  <a:cubicBezTo>
                    <a:pt x="185341" y="4353"/>
                    <a:pt x="184672" y="235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7" name="iSHEJI-19-21">
              <a:extLst>
                <a:ext uri="{FF2B5EF4-FFF2-40B4-BE49-F238E27FC236}">
                  <a16:creationId xmlns:a16="http://schemas.microsoft.com/office/drawing/2014/main" id="{8826BF5E-7CBA-7FE0-AC5A-D5A3BA01ABC5}"/>
                </a:ext>
              </a:extLst>
            </p:cNvPr>
            <p:cNvSpPr/>
            <p:nvPr/>
          </p:nvSpPr>
          <p:spPr>
            <a:xfrm>
              <a:off x="2637195" y="3703272"/>
              <a:ext cx="184160" cy="169646"/>
            </a:xfrm>
            <a:custGeom>
              <a:avLst/>
              <a:gdLst>
                <a:gd name="connsiteX0" fmla="*/ 175560 w 184160"/>
                <a:gd name="connsiteY0" fmla="*/ 0 h 169646"/>
                <a:gd name="connsiteX1" fmla="*/ 6408 w 184160"/>
                <a:gd name="connsiteY1" fmla="*/ 0 h 169646"/>
                <a:gd name="connsiteX2" fmla="*/ 674 w 184160"/>
                <a:gd name="connsiteY2" fmla="*/ 0 h 169646"/>
                <a:gd name="connsiteX3" fmla="*/ 674 w 184160"/>
                <a:gd name="connsiteY3" fmla="*/ 6690 h 169646"/>
                <a:gd name="connsiteX4" fmla="*/ 674 w 184160"/>
                <a:gd name="connsiteY4" fmla="*/ 163418 h 169646"/>
                <a:gd name="connsiteX5" fmla="*/ 674 w 184160"/>
                <a:gd name="connsiteY5" fmla="*/ 169152 h 169646"/>
                <a:gd name="connsiteX6" fmla="*/ 6408 w 184160"/>
                <a:gd name="connsiteY6" fmla="*/ 169152 h 169646"/>
                <a:gd name="connsiteX7" fmla="*/ 175560 w 184160"/>
                <a:gd name="connsiteY7" fmla="*/ 169152 h 169646"/>
                <a:gd name="connsiteX8" fmla="*/ 184161 w 184160"/>
                <a:gd name="connsiteY8" fmla="*/ 160551 h 169646"/>
                <a:gd name="connsiteX9" fmla="*/ 184161 w 184160"/>
                <a:gd name="connsiteY9" fmla="*/ 8601 h 169646"/>
                <a:gd name="connsiteX10" fmla="*/ 175560 w 184160"/>
                <a:gd name="connsiteY10" fmla="*/ 0 h 169646"/>
                <a:gd name="connsiteX11" fmla="*/ 169826 w 184160"/>
                <a:gd name="connsiteY11" fmla="*/ 156729 h 169646"/>
                <a:gd name="connsiteX12" fmla="*/ 15009 w 184160"/>
                <a:gd name="connsiteY12" fmla="*/ 156729 h 169646"/>
                <a:gd name="connsiteX13" fmla="*/ 15009 w 184160"/>
                <a:gd name="connsiteY13" fmla="*/ 19113 h 169646"/>
                <a:gd name="connsiteX14" fmla="*/ 169826 w 184160"/>
                <a:gd name="connsiteY14" fmla="*/ 1911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646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528" y="169812"/>
                    <a:pt x="4554" y="169812"/>
                    <a:pt x="6408" y="169152"/>
                  </a:cubicBezTo>
                  <a:lnTo>
                    <a:pt x="175560" y="169152"/>
                  </a:lnTo>
                  <a:cubicBezTo>
                    <a:pt x="180309" y="169152"/>
                    <a:pt x="184161" y="165301"/>
                    <a:pt x="184161" y="160551"/>
                  </a:cubicBezTo>
                  <a:lnTo>
                    <a:pt x="184161" y="8601"/>
                  </a:lnTo>
                  <a:cubicBezTo>
                    <a:pt x="183721" y="4043"/>
                    <a:pt x="180118" y="440"/>
                    <a:pt x="175560" y="0"/>
                  </a:cubicBezTo>
                  <a:close/>
                  <a:moveTo>
                    <a:pt x="169826" y="156729"/>
                  </a:moveTo>
                  <a:lnTo>
                    <a:pt x="15009" y="156729"/>
                  </a:lnTo>
                  <a:lnTo>
                    <a:pt x="15009" y="19113"/>
                  </a:lnTo>
                  <a:lnTo>
                    <a:pt x="169826" y="191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19-22">
              <a:extLst>
                <a:ext uri="{FF2B5EF4-FFF2-40B4-BE49-F238E27FC236}">
                  <a16:creationId xmlns:a16="http://schemas.microsoft.com/office/drawing/2014/main" id="{FB1D33FF-D048-0671-B68C-FF7B9AE3CDC7}"/>
                </a:ext>
              </a:extLst>
            </p:cNvPr>
            <p:cNvSpPr/>
            <p:nvPr/>
          </p:nvSpPr>
          <p:spPr>
            <a:xfrm>
              <a:off x="2833780" y="3704624"/>
              <a:ext cx="183205" cy="175256"/>
            </a:xfrm>
            <a:custGeom>
              <a:avLst/>
              <a:gdLst>
                <a:gd name="connsiteX0" fmla="*/ 182531 w 183205"/>
                <a:gd name="connsiteY0" fmla="*/ 559 h 175256"/>
                <a:gd name="connsiteX1" fmla="*/ 176797 w 183205"/>
                <a:gd name="connsiteY1" fmla="*/ 559 h 175256"/>
                <a:gd name="connsiteX2" fmla="*/ 8601 w 183205"/>
                <a:gd name="connsiteY2" fmla="*/ 559 h 175256"/>
                <a:gd name="connsiteX3" fmla="*/ 0 w 183205"/>
                <a:gd name="connsiteY3" fmla="*/ 9160 h 175256"/>
                <a:gd name="connsiteX4" fmla="*/ 0 w 183205"/>
                <a:gd name="connsiteY4" fmla="*/ 165888 h 175256"/>
                <a:gd name="connsiteX5" fmla="*/ 8601 w 183205"/>
                <a:gd name="connsiteY5" fmla="*/ 174489 h 175256"/>
                <a:gd name="connsiteX6" fmla="*/ 176797 w 183205"/>
                <a:gd name="connsiteY6" fmla="*/ 174489 h 175256"/>
                <a:gd name="connsiteX7" fmla="*/ 182531 w 183205"/>
                <a:gd name="connsiteY7" fmla="*/ 174489 h 175256"/>
                <a:gd name="connsiteX8" fmla="*/ 182531 w 183205"/>
                <a:gd name="connsiteY8" fmla="*/ 168755 h 175256"/>
                <a:gd name="connsiteX9" fmla="*/ 182531 w 183205"/>
                <a:gd name="connsiteY9" fmla="*/ 7249 h 175256"/>
                <a:gd name="connsiteX10" fmla="*/ 182531 w 183205"/>
                <a:gd name="connsiteY10" fmla="*/ 559 h 175256"/>
                <a:gd name="connsiteX11" fmla="*/ 164374 w 183205"/>
                <a:gd name="connsiteY11" fmla="*/ 155376 h 175256"/>
                <a:gd name="connsiteX12" fmla="*/ 17202 w 183205"/>
                <a:gd name="connsiteY12" fmla="*/ 155376 h 175256"/>
                <a:gd name="connsiteX13" fmla="*/ 17202 w 183205"/>
                <a:gd name="connsiteY13" fmla="*/ 17761 h 175256"/>
                <a:gd name="connsiteX14" fmla="*/ 164374 w 183205"/>
                <a:gd name="connsiteY14" fmla="*/ 17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75256">
                  <a:moveTo>
                    <a:pt x="182531" y="559"/>
                  </a:moveTo>
                  <a:cubicBezTo>
                    <a:pt x="180696" y="-186"/>
                    <a:pt x="178632" y="-186"/>
                    <a:pt x="176797" y="559"/>
                  </a:cubicBezTo>
                  <a:lnTo>
                    <a:pt x="8601" y="559"/>
                  </a:lnTo>
                  <a:cubicBezTo>
                    <a:pt x="3851" y="559"/>
                    <a:pt x="0" y="4410"/>
                    <a:pt x="0" y="9160"/>
                  </a:cubicBezTo>
                  <a:lnTo>
                    <a:pt x="0" y="165888"/>
                  </a:lnTo>
                  <a:cubicBezTo>
                    <a:pt x="0" y="170638"/>
                    <a:pt x="3851" y="174489"/>
                    <a:pt x="8601" y="174489"/>
                  </a:cubicBezTo>
                  <a:lnTo>
                    <a:pt x="176797" y="174489"/>
                  </a:lnTo>
                  <a:cubicBezTo>
                    <a:pt x="178575" y="175512"/>
                    <a:pt x="180754" y="175512"/>
                    <a:pt x="182531" y="174489"/>
                  </a:cubicBezTo>
                  <a:cubicBezTo>
                    <a:pt x="183391" y="172674"/>
                    <a:pt x="183391" y="170571"/>
                    <a:pt x="182531" y="168755"/>
                  </a:cubicBezTo>
                  <a:lnTo>
                    <a:pt x="182531" y="7249"/>
                  </a:lnTo>
                  <a:cubicBezTo>
                    <a:pt x="183430" y="5108"/>
                    <a:pt x="183430" y="2700"/>
                    <a:pt x="182531" y="559"/>
                  </a:cubicBezTo>
                  <a:close/>
                  <a:moveTo>
                    <a:pt x="164374" y="155376"/>
                  </a:moveTo>
                  <a:lnTo>
                    <a:pt x="17202" y="155376"/>
                  </a:lnTo>
                  <a:lnTo>
                    <a:pt x="17202" y="17761"/>
                  </a:lnTo>
                  <a:lnTo>
                    <a:pt x="164374" y="1776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9" name="iSHEJI-19-23">
              <a:extLst>
                <a:ext uri="{FF2B5EF4-FFF2-40B4-BE49-F238E27FC236}">
                  <a16:creationId xmlns:a16="http://schemas.microsoft.com/office/drawing/2014/main" id="{ACF07E27-315C-A901-FF9C-2D0D499451BE}"/>
                </a:ext>
              </a:extLst>
            </p:cNvPr>
            <p:cNvSpPr/>
            <p:nvPr/>
          </p:nvSpPr>
          <p:spPr>
            <a:xfrm>
              <a:off x="3033974" y="3702707"/>
              <a:ext cx="185914" cy="172584"/>
            </a:xfrm>
            <a:custGeom>
              <a:avLst/>
              <a:gdLst>
                <a:gd name="connsiteX0" fmla="*/ 175381 w 185914"/>
                <a:gd name="connsiteY0" fmla="*/ 565 h 172584"/>
                <a:gd name="connsiteX1" fmla="*/ 6229 w 185914"/>
                <a:gd name="connsiteY1" fmla="*/ 565 h 172584"/>
                <a:gd name="connsiteX2" fmla="*/ 494 w 185914"/>
                <a:gd name="connsiteY2" fmla="*/ 565 h 172584"/>
                <a:gd name="connsiteX3" fmla="*/ 494 w 185914"/>
                <a:gd name="connsiteY3" fmla="*/ 6299 h 172584"/>
                <a:gd name="connsiteX4" fmla="*/ 494 w 185914"/>
                <a:gd name="connsiteY4" fmla="*/ 163984 h 172584"/>
                <a:gd name="connsiteX5" fmla="*/ 7127 w 185914"/>
                <a:gd name="connsiteY5" fmla="*/ 172527 h 172584"/>
                <a:gd name="connsiteX6" fmla="*/ 8140 w 185914"/>
                <a:gd name="connsiteY6" fmla="*/ 172585 h 172584"/>
                <a:gd name="connsiteX7" fmla="*/ 177292 w 185914"/>
                <a:gd name="connsiteY7" fmla="*/ 172585 h 172584"/>
                <a:gd name="connsiteX8" fmla="*/ 185893 w 185914"/>
                <a:gd name="connsiteY8" fmla="*/ 163984 h 172584"/>
                <a:gd name="connsiteX9" fmla="*/ 185893 w 185914"/>
                <a:gd name="connsiteY9" fmla="*/ 8211 h 172584"/>
                <a:gd name="connsiteX10" fmla="*/ 178831 w 185914"/>
                <a:gd name="connsiteY10" fmla="*/ 21 h 172584"/>
                <a:gd name="connsiteX11" fmla="*/ 175381 w 185914"/>
                <a:gd name="connsiteY11" fmla="*/ 565 h 172584"/>
                <a:gd name="connsiteX12" fmla="*/ 166780 w 185914"/>
                <a:gd name="connsiteY12" fmla="*/ 157294 h 172584"/>
                <a:gd name="connsiteX13" fmla="*/ 14830 w 185914"/>
                <a:gd name="connsiteY13" fmla="*/ 157294 h 172584"/>
                <a:gd name="connsiteX14" fmla="*/ 14830 w 185914"/>
                <a:gd name="connsiteY14" fmla="*/ 19679 h 172584"/>
                <a:gd name="connsiteX15" fmla="*/ 166780 w 185914"/>
                <a:gd name="connsiteY15" fmla="*/ 19679 h 17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914" h="172584">
                  <a:moveTo>
                    <a:pt x="175381" y="565"/>
                  </a:moveTo>
                  <a:lnTo>
                    <a:pt x="6229" y="565"/>
                  </a:lnTo>
                  <a:lnTo>
                    <a:pt x="494" y="565"/>
                  </a:lnTo>
                  <a:cubicBezTo>
                    <a:pt x="-165" y="2420"/>
                    <a:pt x="-165" y="4445"/>
                    <a:pt x="494" y="6299"/>
                  </a:cubicBezTo>
                  <a:lnTo>
                    <a:pt x="494" y="163984"/>
                  </a:lnTo>
                  <a:cubicBezTo>
                    <a:pt x="-31" y="168169"/>
                    <a:pt x="2932" y="172002"/>
                    <a:pt x="7127" y="172527"/>
                  </a:cubicBezTo>
                  <a:cubicBezTo>
                    <a:pt x="7461" y="172565"/>
                    <a:pt x="7796" y="172585"/>
                    <a:pt x="8140" y="172585"/>
                  </a:cubicBezTo>
                  <a:lnTo>
                    <a:pt x="177292" y="172585"/>
                  </a:lnTo>
                  <a:cubicBezTo>
                    <a:pt x="182042" y="172585"/>
                    <a:pt x="185893" y="168733"/>
                    <a:pt x="185893" y="163984"/>
                  </a:cubicBezTo>
                  <a:lnTo>
                    <a:pt x="185893" y="8211"/>
                  </a:lnTo>
                  <a:cubicBezTo>
                    <a:pt x="186208" y="3996"/>
                    <a:pt x="183045" y="336"/>
                    <a:pt x="178831" y="21"/>
                  </a:cubicBezTo>
                  <a:cubicBezTo>
                    <a:pt x="177655" y="-65"/>
                    <a:pt x="176470" y="116"/>
                    <a:pt x="175381" y="565"/>
                  </a:cubicBezTo>
                  <a:close/>
                  <a:moveTo>
                    <a:pt x="166780" y="157294"/>
                  </a:moveTo>
                  <a:lnTo>
                    <a:pt x="14830" y="157294"/>
                  </a:lnTo>
                  <a:lnTo>
                    <a:pt x="14830" y="19679"/>
                  </a:lnTo>
                  <a:lnTo>
                    <a:pt x="166780" y="196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0" name="iSHEJI-19-24">
              <a:extLst>
                <a:ext uri="{FF2B5EF4-FFF2-40B4-BE49-F238E27FC236}">
                  <a16:creationId xmlns:a16="http://schemas.microsoft.com/office/drawing/2014/main" id="{D67A738D-9CEB-5602-1332-97D7BC2FB684}"/>
                </a:ext>
              </a:extLst>
            </p:cNvPr>
            <p:cNvSpPr/>
            <p:nvPr/>
          </p:nvSpPr>
          <p:spPr>
            <a:xfrm>
              <a:off x="3230379" y="3705123"/>
              <a:ext cx="185892" cy="174392"/>
            </a:xfrm>
            <a:custGeom>
              <a:avLst/>
              <a:gdLst>
                <a:gd name="connsiteX0" fmla="*/ 185398 w 185892"/>
                <a:gd name="connsiteY0" fmla="*/ 5794 h 174392"/>
                <a:gd name="connsiteX1" fmla="*/ 185398 w 185892"/>
                <a:gd name="connsiteY1" fmla="*/ 60 h 174392"/>
                <a:gd name="connsiteX2" fmla="*/ 179664 w 185892"/>
                <a:gd name="connsiteY2" fmla="*/ 60 h 174392"/>
                <a:gd name="connsiteX3" fmla="*/ 8601 w 185892"/>
                <a:gd name="connsiteY3" fmla="*/ 60 h 174392"/>
                <a:gd name="connsiteX4" fmla="*/ 57 w 185892"/>
                <a:gd name="connsiteY4" fmla="*/ 6693 h 174392"/>
                <a:gd name="connsiteX5" fmla="*/ 0 w 185892"/>
                <a:gd name="connsiteY5" fmla="*/ 7706 h 174392"/>
                <a:gd name="connsiteX6" fmla="*/ 0 w 185892"/>
                <a:gd name="connsiteY6" fmla="*/ 165390 h 174392"/>
                <a:gd name="connsiteX7" fmla="*/ 8601 w 185892"/>
                <a:gd name="connsiteY7" fmla="*/ 173991 h 174392"/>
                <a:gd name="connsiteX8" fmla="*/ 176797 w 185892"/>
                <a:gd name="connsiteY8" fmla="*/ 173991 h 174392"/>
                <a:gd name="connsiteX9" fmla="*/ 182531 w 185892"/>
                <a:gd name="connsiteY9" fmla="*/ 173991 h 174392"/>
                <a:gd name="connsiteX10" fmla="*/ 182531 w 185892"/>
                <a:gd name="connsiteY10" fmla="*/ 168257 h 174392"/>
                <a:gd name="connsiteX11" fmla="*/ 17202 w 185892"/>
                <a:gd name="connsiteY11" fmla="*/ 154878 h 174392"/>
                <a:gd name="connsiteX12" fmla="*/ 17202 w 185892"/>
                <a:gd name="connsiteY12" fmla="*/ 17262 h 174392"/>
                <a:gd name="connsiteX13" fmla="*/ 168196 w 185892"/>
                <a:gd name="connsiteY13" fmla="*/ 17262 h 174392"/>
                <a:gd name="connsiteX14" fmla="*/ 168196 w 185892"/>
                <a:gd name="connsiteY14" fmla="*/ 157745 h 1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92" h="174392">
                  <a:moveTo>
                    <a:pt x="185398" y="5794"/>
                  </a:moveTo>
                  <a:cubicBezTo>
                    <a:pt x="186058" y="3940"/>
                    <a:pt x="186058" y="1914"/>
                    <a:pt x="185398" y="60"/>
                  </a:cubicBezTo>
                  <a:lnTo>
                    <a:pt x="179664" y="60"/>
                  </a:lnTo>
                  <a:lnTo>
                    <a:pt x="8601" y="60"/>
                  </a:lnTo>
                  <a:cubicBezTo>
                    <a:pt x="4415" y="-465"/>
                    <a:pt x="583" y="2497"/>
                    <a:pt x="57" y="6693"/>
                  </a:cubicBezTo>
                  <a:cubicBezTo>
                    <a:pt x="19" y="7027"/>
                    <a:pt x="0" y="7362"/>
                    <a:pt x="0" y="7706"/>
                  </a:cubicBezTo>
                  <a:lnTo>
                    <a:pt x="0" y="165390"/>
                  </a:lnTo>
                  <a:cubicBezTo>
                    <a:pt x="0" y="170140"/>
                    <a:pt x="3851" y="173991"/>
                    <a:pt x="8601" y="173991"/>
                  </a:cubicBezTo>
                  <a:lnTo>
                    <a:pt x="176797" y="173991"/>
                  </a:lnTo>
                  <a:cubicBezTo>
                    <a:pt x="178671" y="174526"/>
                    <a:pt x="180658" y="174526"/>
                    <a:pt x="182531" y="173991"/>
                  </a:cubicBezTo>
                  <a:cubicBezTo>
                    <a:pt x="183191" y="172137"/>
                    <a:pt x="183191" y="170111"/>
                    <a:pt x="182531" y="168257"/>
                  </a:cubicBezTo>
                  <a:close/>
                  <a:moveTo>
                    <a:pt x="17202" y="154878"/>
                  </a:moveTo>
                  <a:lnTo>
                    <a:pt x="17202" y="17262"/>
                  </a:lnTo>
                  <a:lnTo>
                    <a:pt x="168196" y="17262"/>
                  </a:lnTo>
                  <a:lnTo>
                    <a:pt x="168196" y="15774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19-25">
              <a:extLst>
                <a:ext uri="{FF2B5EF4-FFF2-40B4-BE49-F238E27FC236}">
                  <a16:creationId xmlns:a16="http://schemas.microsoft.com/office/drawing/2014/main" id="{C2C56E9A-D930-C69F-2EE3-32CDE0B2F924}"/>
                </a:ext>
              </a:extLst>
            </p:cNvPr>
            <p:cNvSpPr/>
            <p:nvPr/>
          </p:nvSpPr>
          <p:spPr>
            <a:xfrm>
              <a:off x="3430573" y="3702627"/>
              <a:ext cx="183981" cy="169797"/>
            </a:xfrm>
            <a:custGeom>
              <a:avLst/>
              <a:gdLst>
                <a:gd name="connsiteX0" fmla="*/ 175381 w 183981"/>
                <a:gd name="connsiteY0" fmla="*/ 645 h 169797"/>
                <a:gd name="connsiteX1" fmla="*/ 6229 w 183981"/>
                <a:gd name="connsiteY1" fmla="*/ 645 h 169797"/>
                <a:gd name="connsiteX2" fmla="*/ 495 w 183981"/>
                <a:gd name="connsiteY2" fmla="*/ 645 h 169797"/>
                <a:gd name="connsiteX3" fmla="*/ 495 w 183981"/>
                <a:gd name="connsiteY3" fmla="*/ 6379 h 169797"/>
                <a:gd name="connsiteX4" fmla="*/ 495 w 183981"/>
                <a:gd name="connsiteY4" fmla="*/ 164063 h 169797"/>
                <a:gd name="connsiteX5" fmla="*/ 495 w 183981"/>
                <a:gd name="connsiteY5" fmla="*/ 169797 h 169797"/>
                <a:gd name="connsiteX6" fmla="*/ 6229 w 183981"/>
                <a:gd name="connsiteY6" fmla="*/ 169797 h 169797"/>
                <a:gd name="connsiteX7" fmla="*/ 175381 w 183981"/>
                <a:gd name="connsiteY7" fmla="*/ 169797 h 169797"/>
                <a:gd name="connsiteX8" fmla="*/ 183982 w 183981"/>
                <a:gd name="connsiteY8" fmla="*/ 161196 h 169797"/>
                <a:gd name="connsiteX9" fmla="*/ 183982 w 183981"/>
                <a:gd name="connsiteY9" fmla="*/ 8290 h 169797"/>
                <a:gd name="connsiteX10" fmla="*/ 176394 w 183981"/>
                <a:gd name="connsiteY10" fmla="*/ 588 h 169797"/>
                <a:gd name="connsiteX11" fmla="*/ 175381 w 183981"/>
                <a:gd name="connsiteY11" fmla="*/ 645 h 169797"/>
                <a:gd name="connsiteX12" fmla="*/ 166780 w 183981"/>
                <a:gd name="connsiteY12" fmla="*/ 157374 h 169797"/>
                <a:gd name="connsiteX13" fmla="*/ 14829 w 183981"/>
                <a:gd name="connsiteY13" fmla="*/ 157374 h 169797"/>
                <a:gd name="connsiteX14" fmla="*/ 14829 w 183981"/>
                <a:gd name="connsiteY14" fmla="*/ 19758 h 169797"/>
                <a:gd name="connsiteX15" fmla="*/ 166780 w 183981"/>
                <a:gd name="connsiteY15" fmla="*/ 19758 h 1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81" h="169797">
                  <a:moveTo>
                    <a:pt x="175381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4063"/>
                  </a:lnTo>
                  <a:cubicBezTo>
                    <a:pt x="-165" y="165917"/>
                    <a:pt x="-165" y="167943"/>
                    <a:pt x="495" y="169797"/>
                  </a:cubicBezTo>
                  <a:cubicBezTo>
                    <a:pt x="495" y="169797"/>
                    <a:pt x="495" y="169797"/>
                    <a:pt x="6229" y="169797"/>
                  </a:cubicBezTo>
                  <a:lnTo>
                    <a:pt x="175381" y="169797"/>
                  </a:lnTo>
                  <a:cubicBezTo>
                    <a:pt x="179939" y="169358"/>
                    <a:pt x="183542" y="165755"/>
                    <a:pt x="183982" y="161196"/>
                  </a:cubicBezTo>
                  <a:lnTo>
                    <a:pt x="183982" y="8290"/>
                  </a:lnTo>
                  <a:cubicBezTo>
                    <a:pt x="184010" y="4066"/>
                    <a:pt x="180618" y="616"/>
                    <a:pt x="176394" y="588"/>
                  </a:cubicBezTo>
                  <a:cubicBezTo>
                    <a:pt x="176059" y="578"/>
                    <a:pt x="175715" y="607"/>
                    <a:pt x="175381" y="645"/>
                  </a:cubicBezTo>
                  <a:close/>
                  <a:moveTo>
                    <a:pt x="166780" y="157374"/>
                  </a:moveTo>
                  <a:lnTo>
                    <a:pt x="14829" y="157374"/>
                  </a:lnTo>
                  <a:lnTo>
                    <a:pt x="14829" y="19758"/>
                  </a:lnTo>
                  <a:lnTo>
                    <a:pt x="166780" y="197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19-26">
              <a:extLst>
                <a:ext uri="{FF2B5EF4-FFF2-40B4-BE49-F238E27FC236}">
                  <a16:creationId xmlns:a16="http://schemas.microsoft.com/office/drawing/2014/main" id="{2CDD4C42-D532-5ECF-A8CE-6674834249E8}"/>
                </a:ext>
              </a:extLst>
            </p:cNvPr>
            <p:cNvSpPr/>
            <p:nvPr/>
          </p:nvSpPr>
          <p:spPr>
            <a:xfrm>
              <a:off x="3626979" y="3704538"/>
              <a:ext cx="183909" cy="174575"/>
            </a:xfrm>
            <a:custGeom>
              <a:avLst/>
              <a:gdLst>
                <a:gd name="connsiteX0" fmla="*/ 182531 w 183909"/>
                <a:gd name="connsiteY0" fmla="*/ 645 h 174575"/>
                <a:gd name="connsiteX1" fmla="*/ 176797 w 183909"/>
                <a:gd name="connsiteY1" fmla="*/ 645 h 174575"/>
                <a:gd name="connsiteX2" fmla="*/ 8601 w 183909"/>
                <a:gd name="connsiteY2" fmla="*/ 645 h 174575"/>
                <a:gd name="connsiteX3" fmla="*/ 57 w 183909"/>
                <a:gd name="connsiteY3" fmla="*/ 7277 h 174575"/>
                <a:gd name="connsiteX4" fmla="*/ 0 w 183909"/>
                <a:gd name="connsiteY4" fmla="*/ 8290 h 174575"/>
                <a:gd name="connsiteX5" fmla="*/ 0 w 183909"/>
                <a:gd name="connsiteY5" fmla="*/ 165974 h 174575"/>
                <a:gd name="connsiteX6" fmla="*/ 8601 w 183909"/>
                <a:gd name="connsiteY6" fmla="*/ 174575 h 174575"/>
                <a:gd name="connsiteX7" fmla="*/ 176797 w 183909"/>
                <a:gd name="connsiteY7" fmla="*/ 174575 h 174575"/>
                <a:gd name="connsiteX8" fmla="*/ 183487 w 183909"/>
                <a:gd name="connsiteY8" fmla="*/ 174575 h 174575"/>
                <a:gd name="connsiteX9" fmla="*/ 183487 w 183909"/>
                <a:gd name="connsiteY9" fmla="*/ 167886 h 174575"/>
                <a:gd name="connsiteX10" fmla="*/ 183487 w 183909"/>
                <a:gd name="connsiteY10" fmla="*/ 6379 h 174575"/>
                <a:gd name="connsiteX11" fmla="*/ 182531 w 183909"/>
                <a:gd name="connsiteY11" fmla="*/ 645 h 174575"/>
                <a:gd name="connsiteX12" fmla="*/ 168196 w 183909"/>
                <a:gd name="connsiteY12" fmla="*/ 154507 h 174575"/>
                <a:gd name="connsiteX13" fmla="*/ 16246 w 183909"/>
                <a:gd name="connsiteY13" fmla="*/ 154507 h 174575"/>
                <a:gd name="connsiteX14" fmla="*/ 16246 w 183909"/>
                <a:gd name="connsiteY14" fmla="*/ 17847 h 174575"/>
                <a:gd name="connsiteX15" fmla="*/ 168196 w 183909"/>
                <a:gd name="connsiteY15" fmla="*/ 17847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09" h="174575">
                  <a:moveTo>
                    <a:pt x="182531" y="645"/>
                  </a:moveTo>
                  <a:cubicBezTo>
                    <a:pt x="180716" y="-215"/>
                    <a:pt x="178613" y="-215"/>
                    <a:pt x="176797" y="645"/>
                  </a:cubicBezTo>
                  <a:lnTo>
                    <a:pt x="8601" y="645"/>
                  </a:lnTo>
                  <a:cubicBezTo>
                    <a:pt x="4415" y="119"/>
                    <a:pt x="583" y="3082"/>
                    <a:pt x="57" y="7277"/>
                  </a:cubicBezTo>
                  <a:cubicBezTo>
                    <a:pt x="19" y="7612"/>
                    <a:pt x="0" y="7946"/>
                    <a:pt x="0" y="8290"/>
                  </a:cubicBezTo>
                  <a:lnTo>
                    <a:pt x="0" y="165974"/>
                  </a:lnTo>
                  <a:cubicBezTo>
                    <a:pt x="440" y="170533"/>
                    <a:pt x="4042" y="174136"/>
                    <a:pt x="8601" y="174575"/>
                  </a:cubicBezTo>
                  <a:lnTo>
                    <a:pt x="176797" y="174575"/>
                  </a:lnTo>
                  <a:lnTo>
                    <a:pt x="183487" y="174575"/>
                  </a:lnTo>
                  <a:cubicBezTo>
                    <a:pt x="184051" y="172377"/>
                    <a:pt x="184051" y="170084"/>
                    <a:pt x="183487" y="167886"/>
                  </a:cubicBezTo>
                  <a:lnTo>
                    <a:pt x="183487" y="6379"/>
                  </a:lnTo>
                  <a:cubicBezTo>
                    <a:pt x="184060" y="4420"/>
                    <a:pt x="183707" y="2308"/>
                    <a:pt x="182531" y="645"/>
                  </a:cubicBezTo>
                  <a:close/>
                  <a:moveTo>
                    <a:pt x="168196" y="154507"/>
                  </a:moveTo>
                  <a:lnTo>
                    <a:pt x="16246" y="154507"/>
                  </a:lnTo>
                  <a:lnTo>
                    <a:pt x="16246" y="17847"/>
                  </a:lnTo>
                  <a:lnTo>
                    <a:pt x="168196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19-27">
              <a:extLst>
                <a:ext uri="{FF2B5EF4-FFF2-40B4-BE49-F238E27FC236}">
                  <a16:creationId xmlns:a16="http://schemas.microsoft.com/office/drawing/2014/main" id="{ADFE553B-A5A5-2D56-D5FC-36C30BC9275D}"/>
                </a:ext>
              </a:extLst>
            </p:cNvPr>
            <p:cNvSpPr/>
            <p:nvPr/>
          </p:nvSpPr>
          <p:spPr>
            <a:xfrm>
              <a:off x="3826994" y="3701822"/>
              <a:ext cx="183205" cy="169646"/>
            </a:xfrm>
            <a:custGeom>
              <a:avLst/>
              <a:gdLst>
                <a:gd name="connsiteX0" fmla="*/ 175560 w 183205"/>
                <a:gd name="connsiteY0" fmla="*/ 495 h 169646"/>
                <a:gd name="connsiteX1" fmla="*/ 6408 w 183205"/>
                <a:gd name="connsiteY1" fmla="*/ 495 h 169646"/>
                <a:gd name="connsiteX2" fmla="*/ 674 w 183205"/>
                <a:gd name="connsiteY2" fmla="*/ 495 h 169646"/>
                <a:gd name="connsiteX3" fmla="*/ 674 w 183205"/>
                <a:gd name="connsiteY3" fmla="*/ 6229 h 169646"/>
                <a:gd name="connsiteX4" fmla="*/ 674 w 183205"/>
                <a:gd name="connsiteY4" fmla="*/ 162957 h 169646"/>
                <a:gd name="connsiteX5" fmla="*/ 674 w 183205"/>
                <a:gd name="connsiteY5" fmla="*/ 169647 h 169646"/>
                <a:gd name="connsiteX6" fmla="*/ 6408 w 183205"/>
                <a:gd name="connsiteY6" fmla="*/ 169647 h 169646"/>
                <a:gd name="connsiteX7" fmla="*/ 175560 w 183205"/>
                <a:gd name="connsiteY7" fmla="*/ 169647 h 169646"/>
                <a:gd name="connsiteX8" fmla="*/ 183205 w 183205"/>
                <a:gd name="connsiteY8" fmla="*/ 161046 h 169646"/>
                <a:gd name="connsiteX9" fmla="*/ 183205 w 183205"/>
                <a:gd name="connsiteY9" fmla="*/ 9095 h 169646"/>
                <a:gd name="connsiteX10" fmla="*/ 175560 w 183205"/>
                <a:gd name="connsiteY10" fmla="*/ 495 h 169646"/>
                <a:gd name="connsiteX11" fmla="*/ 166959 w 183205"/>
                <a:gd name="connsiteY11" fmla="*/ 157223 h 169646"/>
                <a:gd name="connsiteX12" fmla="*/ 15009 w 183205"/>
                <a:gd name="connsiteY12" fmla="*/ 157223 h 169646"/>
                <a:gd name="connsiteX13" fmla="*/ 15009 w 183205"/>
                <a:gd name="connsiteY13" fmla="*/ 20563 h 169646"/>
                <a:gd name="connsiteX14" fmla="*/ 166959 w 183205"/>
                <a:gd name="connsiteY14" fmla="*/ 2056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69646">
                  <a:moveTo>
                    <a:pt x="175560" y="495"/>
                  </a:moveTo>
                  <a:lnTo>
                    <a:pt x="6408" y="495"/>
                  </a:lnTo>
                  <a:cubicBezTo>
                    <a:pt x="4554" y="-165"/>
                    <a:pt x="2528" y="-165"/>
                    <a:pt x="674" y="495"/>
                  </a:cubicBezTo>
                  <a:cubicBezTo>
                    <a:pt x="-186" y="2310"/>
                    <a:pt x="-186" y="4413"/>
                    <a:pt x="674" y="6229"/>
                  </a:cubicBezTo>
                  <a:lnTo>
                    <a:pt x="674" y="162957"/>
                  </a:lnTo>
                  <a:cubicBezTo>
                    <a:pt x="-225" y="165098"/>
                    <a:pt x="-225" y="167506"/>
                    <a:pt x="674" y="169647"/>
                  </a:cubicBezTo>
                  <a:lnTo>
                    <a:pt x="6408" y="169647"/>
                  </a:lnTo>
                  <a:lnTo>
                    <a:pt x="175560" y="169647"/>
                  </a:lnTo>
                  <a:cubicBezTo>
                    <a:pt x="179937" y="169159"/>
                    <a:pt x="183234" y="165442"/>
                    <a:pt x="183205" y="161046"/>
                  </a:cubicBezTo>
                  <a:lnTo>
                    <a:pt x="183205" y="9095"/>
                  </a:lnTo>
                  <a:cubicBezTo>
                    <a:pt x="183234" y="4699"/>
                    <a:pt x="179937" y="982"/>
                    <a:pt x="175560" y="495"/>
                  </a:cubicBezTo>
                  <a:close/>
                  <a:moveTo>
                    <a:pt x="166959" y="157223"/>
                  </a:moveTo>
                  <a:lnTo>
                    <a:pt x="15009" y="157223"/>
                  </a:lnTo>
                  <a:lnTo>
                    <a:pt x="15009" y="20563"/>
                  </a:lnTo>
                  <a:lnTo>
                    <a:pt x="166959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" name="iSHEJI-19-28">
              <a:extLst>
                <a:ext uri="{FF2B5EF4-FFF2-40B4-BE49-F238E27FC236}">
                  <a16:creationId xmlns:a16="http://schemas.microsoft.com/office/drawing/2014/main" id="{7AD4F968-88AB-F7AA-82EA-F39767B400B4}"/>
                </a:ext>
              </a:extLst>
            </p:cNvPr>
            <p:cNvSpPr/>
            <p:nvPr/>
          </p:nvSpPr>
          <p:spPr>
            <a:xfrm>
              <a:off x="4025088" y="3701822"/>
              <a:ext cx="184289" cy="172231"/>
            </a:xfrm>
            <a:custGeom>
              <a:avLst/>
              <a:gdLst>
                <a:gd name="connsiteX0" fmla="*/ 175287 w 184289"/>
                <a:gd name="connsiteY0" fmla="*/ 495 h 172231"/>
                <a:gd name="connsiteX1" fmla="*/ 6135 w 184289"/>
                <a:gd name="connsiteY1" fmla="*/ 495 h 172231"/>
                <a:gd name="connsiteX2" fmla="*/ 401 w 184289"/>
                <a:gd name="connsiteY2" fmla="*/ 495 h 172231"/>
                <a:gd name="connsiteX3" fmla="*/ 401 w 184289"/>
                <a:gd name="connsiteY3" fmla="*/ 6229 h 172231"/>
                <a:gd name="connsiteX4" fmla="*/ 401 w 184289"/>
                <a:gd name="connsiteY4" fmla="*/ 162957 h 172231"/>
                <a:gd name="connsiteX5" fmla="*/ 9002 w 184289"/>
                <a:gd name="connsiteY5" fmla="*/ 171558 h 172231"/>
                <a:gd name="connsiteX6" fmla="*/ 177199 w 184289"/>
                <a:gd name="connsiteY6" fmla="*/ 171558 h 172231"/>
                <a:gd name="connsiteX7" fmla="*/ 183888 w 184289"/>
                <a:gd name="connsiteY7" fmla="*/ 171558 h 172231"/>
                <a:gd name="connsiteX8" fmla="*/ 183888 w 184289"/>
                <a:gd name="connsiteY8" fmla="*/ 165824 h 172231"/>
                <a:gd name="connsiteX9" fmla="*/ 183888 w 184289"/>
                <a:gd name="connsiteY9" fmla="*/ 9095 h 172231"/>
                <a:gd name="connsiteX10" fmla="*/ 175287 w 184289"/>
                <a:gd name="connsiteY10" fmla="*/ 495 h 172231"/>
                <a:gd name="connsiteX11" fmla="*/ 166686 w 184289"/>
                <a:gd name="connsiteY11" fmla="*/ 157223 h 172231"/>
                <a:gd name="connsiteX12" fmla="*/ 15692 w 184289"/>
                <a:gd name="connsiteY12" fmla="*/ 157223 h 172231"/>
                <a:gd name="connsiteX13" fmla="*/ 15692 w 184289"/>
                <a:gd name="connsiteY13" fmla="*/ 20563 h 172231"/>
                <a:gd name="connsiteX14" fmla="*/ 167642 w 184289"/>
                <a:gd name="connsiteY14" fmla="*/ 20563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89" h="172231">
                  <a:moveTo>
                    <a:pt x="175287" y="495"/>
                  </a:moveTo>
                  <a:lnTo>
                    <a:pt x="6135" y="495"/>
                  </a:lnTo>
                  <a:cubicBezTo>
                    <a:pt x="4281" y="-165"/>
                    <a:pt x="2255" y="-165"/>
                    <a:pt x="401" y="495"/>
                  </a:cubicBezTo>
                  <a:cubicBezTo>
                    <a:pt x="-134" y="2368"/>
                    <a:pt x="-134" y="4355"/>
                    <a:pt x="401" y="6229"/>
                  </a:cubicBezTo>
                  <a:lnTo>
                    <a:pt x="401" y="162957"/>
                  </a:lnTo>
                  <a:cubicBezTo>
                    <a:pt x="401" y="167707"/>
                    <a:pt x="4253" y="171558"/>
                    <a:pt x="9002" y="171558"/>
                  </a:cubicBezTo>
                  <a:lnTo>
                    <a:pt x="177199" y="171558"/>
                  </a:lnTo>
                  <a:cubicBezTo>
                    <a:pt x="179339" y="172456"/>
                    <a:pt x="181748" y="172456"/>
                    <a:pt x="183888" y="171558"/>
                  </a:cubicBezTo>
                  <a:cubicBezTo>
                    <a:pt x="184424" y="169685"/>
                    <a:pt x="184424" y="167697"/>
                    <a:pt x="183888" y="165824"/>
                  </a:cubicBezTo>
                  <a:lnTo>
                    <a:pt x="183888" y="9095"/>
                  </a:lnTo>
                  <a:cubicBezTo>
                    <a:pt x="183888" y="4346"/>
                    <a:pt x="180037" y="495"/>
                    <a:pt x="175287" y="495"/>
                  </a:cubicBezTo>
                  <a:close/>
                  <a:moveTo>
                    <a:pt x="166686" y="157223"/>
                  </a:moveTo>
                  <a:lnTo>
                    <a:pt x="15692" y="157223"/>
                  </a:lnTo>
                  <a:lnTo>
                    <a:pt x="15692" y="20563"/>
                  </a:lnTo>
                  <a:lnTo>
                    <a:pt x="167642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5" name="iSHEJI-19-29">
              <a:extLst>
                <a:ext uri="{FF2B5EF4-FFF2-40B4-BE49-F238E27FC236}">
                  <a16:creationId xmlns:a16="http://schemas.microsoft.com/office/drawing/2014/main" id="{BE9D783D-4DB9-3ABF-3D58-8D5181189749}"/>
                </a:ext>
              </a:extLst>
            </p:cNvPr>
            <p:cNvSpPr/>
            <p:nvPr/>
          </p:nvSpPr>
          <p:spPr>
            <a:xfrm>
              <a:off x="1651315" y="3705372"/>
              <a:ext cx="377797" cy="172375"/>
            </a:xfrm>
            <a:custGeom>
              <a:avLst/>
              <a:gdLst>
                <a:gd name="connsiteX0" fmla="*/ 374930 w 377797"/>
                <a:gd name="connsiteY0" fmla="*/ 767 h 172375"/>
                <a:gd name="connsiteX1" fmla="*/ 369196 w 377797"/>
                <a:gd name="connsiteY1" fmla="*/ 767 h 172375"/>
                <a:gd name="connsiteX2" fmla="*/ 8912 w 377797"/>
                <a:gd name="connsiteY2" fmla="*/ 767 h 172375"/>
                <a:gd name="connsiteX3" fmla="*/ 311 w 377797"/>
                <a:gd name="connsiteY3" fmla="*/ 9368 h 172375"/>
                <a:gd name="connsiteX4" fmla="*/ 311 w 377797"/>
                <a:gd name="connsiteY4" fmla="*/ 166096 h 172375"/>
                <a:gd name="connsiteX5" fmla="*/ 311 w 377797"/>
                <a:gd name="connsiteY5" fmla="*/ 171830 h 172375"/>
                <a:gd name="connsiteX6" fmla="*/ 7001 w 377797"/>
                <a:gd name="connsiteY6" fmla="*/ 171830 h 172375"/>
                <a:gd name="connsiteX7" fmla="*/ 369196 w 377797"/>
                <a:gd name="connsiteY7" fmla="*/ 171830 h 172375"/>
                <a:gd name="connsiteX8" fmla="*/ 377797 w 377797"/>
                <a:gd name="connsiteY8" fmla="*/ 163229 h 172375"/>
                <a:gd name="connsiteX9" fmla="*/ 377797 w 377797"/>
                <a:gd name="connsiteY9" fmla="*/ 6501 h 172375"/>
                <a:gd name="connsiteX10" fmla="*/ 374930 w 377797"/>
                <a:gd name="connsiteY10" fmla="*/ 767 h 172375"/>
                <a:gd name="connsiteX11" fmla="*/ 361551 w 377797"/>
                <a:gd name="connsiteY11" fmla="*/ 154629 h 172375"/>
                <a:gd name="connsiteX12" fmla="*/ 17513 w 377797"/>
                <a:gd name="connsiteY12" fmla="*/ 154629 h 172375"/>
                <a:gd name="connsiteX13" fmla="*/ 17513 w 377797"/>
                <a:gd name="connsiteY13" fmla="*/ 17013 h 172375"/>
                <a:gd name="connsiteX14" fmla="*/ 361551 w 377797"/>
                <a:gd name="connsiteY14" fmla="*/ 17013 h 1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797" h="172375">
                  <a:moveTo>
                    <a:pt x="374930" y="767"/>
                  </a:moveTo>
                  <a:cubicBezTo>
                    <a:pt x="373157" y="-256"/>
                    <a:pt x="370970" y="-256"/>
                    <a:pt x="369196" y="767"/>
                  </a:cubicBezTo>
                  <a:lnTo>
                    <a:pt x="8912" y="767"/>
                  </a:lnTo>
                  <a:cubicBezTo>
                    <a:pt x="4161" y="767"/>
                    <a:pt x="311" y="4618"/>
                    <a:pt x="311" y="9368"/>
                  </a:cubicBezTo>
                  <a:lnTo>
                    <a:pt x="311" y="166096"/>
                  </a:lnTo>
                  <a:cubicBezTo>
                    <a:pt x="-104" y="167989"/>
                    <a:pt x="-104" y="169938"/>
                    <a:pt x="311" y="171830"/>
                  </a:cubicBezTo>
                  <a:cubicBezTo>
                    <a:pt x="2481" y="172557"/>
                    <a:pt x="4830" y="172557"/>
                    <a:pt x="7001" y="171830"/>
                  </a:cubicBezTo>
                  <a:lnTo>
                    <a:pt x="369196" y="171830"/>
                  </a:lnTo>
                  <a:cubicBezTo>
                    <a:pt x="373947" y="171830"/>
                    <a:pt x="377797" y="167979"/>
                    <a:pt x="377797" y="163229"/>
                  </a:cubicBezTo>
                  <a:lnTo>
                    <a:pt x="377797" y="6501"/>
                  </a:lnTo>
                  <a:cubicBezTo>
                    <a:pt x="377617" y="4293"/>
                    <a:pt x="376589" y="2239"/>
                    <a:pt x="374930" y="767"/>
                  </a:cubicBezTo>
                  <a:close/>
                  <a:moveTo>
                    <a:pt x="361551" y="154629"/>
                  </a:moveTo>
                  <a:lnTo>
                    <a:pt x="17513" y="154629"/>
                  </a:lnTo>
                  <a:lnTo>
                    <a:pt x="17513" y="17013"/>
                  </a:lnTo>
                  <a:lnTo>
                    <a:pt x="361551" y="170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6" name="iSHEJI-19-30">
              <a:extLst>
                <a:ext uri="{FF2B5EF4-FFF2-40B4-BE49-F238E27FC236}">
                  <a16:creationId xmlns:a16="http://schemas.microsoft.com/office/drawing/2014/main" id="{28A93B8D-1364-58D7-1DBB-A8DE8FE33E23}"/>
                </a:ext>
              </a:extLst>
            </p:cNvPr>
            <p:cNvSpPr/>
            <p:nvPr/>
          </p:nvSpPr>
          <p:spPr>
            <a:xfrm>
              <a:off x="4216932" y="3702317"/>
              <a:ext cx="322717" cy="171557"/>
            </a:xfrm>
            <a:custGeom>
              <a:avLst/>
              <a:gdLst>
                <a:gd name="connsiteX0" fmla="*/ 316969 w 322717"/>
                <a:gd name="connsiteY0" fmla="*/ 0 h 171557"/>
                <a:gd name="connsiteX1" fmla="*/ 9246 w 322717"/>
                <a:gd name="connsiteY1" fmla="*/ 0 h 171557"/>
                <a:gd name="connsiteX2" fmla="*/ 645 w 322717"/>
                <a:gd name="connsiteY2" fmla="*/ 8601 h 171557"/>
                <a:gd name="connsiteX3" fmla="*/ 645 w 322717"/>
                <a:gd name="connsiteY3" fmla="*/ 165329 h 171557"/>
                <a:gd name="connsiteX4" fmla="*/ 645 w 322717"/>
                <a:gd name="connsiteY4" fmla="*/ 171063 h 171557"/>
                <a:gd name="connsiteX5" fmla="*/ 6379 w 322717"/>
                <a:gd name="connsiteY5" fmla="*/ 171063 h 171557"/>
                <a:gd name="connsiteX6" fmla="*/ 314102 w 322717"/>
                <a:gd name="connsiteY6" fmla="*/ 171063 h 171557"/>
                <a:gd name="connsiteX7" fmla="*/ 322703 w 322717"/>
                <a:gd name="connsiteY7" fmla="*/ 162462 h 171557"/>
                <a:gd name="connsiteX8" fmla="*/ 322703 w 322717"/>
                <a:gd name="connsiteY8" fmla="*/ 8601 h 171557"/>
                <a:gd name="connsiteX9" fmla="*/ 316969 w 322717"/>
                <a:gd name="connsiteY9" fmla="*/ 0 h 171557"/>
                <a:gd name="connsiteX10" fmla="*/ 310279 w 322717"/>
                <a:gd name="connsiteY10" fmla="*/ 156728 h 171557"/>
                <a:gd name="connsiteX11" fmla="*/ 23581 w 322717"/>
                <a:gd name="connsiteY11" fmla="*/ 156728 h 171557"/>
                <a:gd name="connsiteX12" fmla="*/ 23581 w 322717"/>
                <a:gd name="connsiteY12" fmla="*/ 20069 h 171557"/>
                <a:gd name="connsiteX13" fmla="*/ 310279 w 322717"/>
                <a:gd name="connsiteY13" fmla="*/ 2006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2717" h="171557">
                  <a:moveTo>
                    <a:pt x="316969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314102" y="171063"/>
                  </a:lnTo>
                  <a:cubicBezTo>
                    <a:pt x="318852" y="171063"/>
                    <a:pt x="322703" y="167212"/>
                    <a:pt x="322703" y="162462"/>
                  </a:cubicBezTo>
                  <a:lnTo>
                    <a:pt x="322703" y="8601"/>
                  </a:lnTo>
                  <a:cubicBezTo>
                    <a:pt x="322923" y="4778"/>
                    <a:pt x="320581" y="1271"/>
                    <a:pt x="316969" y="0"/>
                  </a:cubicBezTo>
                  <a:close/>
                  <a:moveTo>
                    <a:pt x="310279" y="156728"/>
                  </a:moveTo>
                  <a:lnTo>
                    <a:pt x="23581" y="156728"/>
                  </a:lnTo>
                  <a:lnTo>
                    <a:pt x="23581" y="20069"/>
                  </a:lnTo>
                  <a:lnTo>
                    <a:pt x="310279" y="200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7" name="iSHEJI-19-31">
              <a:extLst>
                <a:ext uri="{FF2B5EF4-FFF2-40B4-BE49-F238E27FC236}">
                  <a16:creationId xmlns:a16="http://schemas.microsoft.com/office/drawing/2014/main" id="{FD1DE7B1-A2EF-6409-39F2-EA48A54DB7CE}"/>
                </a:ext>
              </a:extLst>
            </p:cNvPr>
            <p:cNvSpPr/>
            <p:nvPr/>
          </p:nvSpPr>
          <p:spPr>
            <a:xfrm>
              <a:off x="2043726" y="4090626"/>
              <a:ext cx="187031" cy="172664"/>
            </a:xfrm>
            <a:custGeom>
              <a:avLst/>
              <a:gdLst>
                <a:gd name="connsiteX0" fmla="*/ 181297 w 187031"/>
                <a:gd name="connsiteY0" fmla="*/ 645 h 172664"/>
                <a:gd name="connsiteX1" fmla="*/ 175563 w 187031"/>
                <a:gd name="connsiteY1" fmla="*/ 645 h 172664"/>
                <a:gd name="connsiteX2" fmla="*/ 6411 w 187031"/>
                <a:gd name="connsiteY2" fmla="*/ 645 h 172664"/>
                <a:gd name="connsiteX3" fmla="*/ 677 w 187031"/>
                <a:gd name="connsiteY3" fmla="*/ 645 h 172664"/>
                <a:gd name="connsiteX4" fmla="*/ 677 w 187031"/>
                <a:gd name="connsiteY4" fmla="*/ 7335 h 172664"/>
                <a:gd name="connsiteX5" fmla="*/ 677 w 187031"/>
                <a:gd name="connsiteY5" fmla="*/ 164063 h 172664"/>
                <a:gd name="connsiteX6" fmla="*/ 9278 w 187031"/>
                <a:gd name="connsiteY6" fmla="*/ 172664 h 172664"/>
                <a:gd name="connsiteX7" fmla="*/ 178430 w 187031"/>
                <a:gd name="connsiteY7" fmla="*/ 172664 h 172664"/>
                <a:gd name="connsiteX8" fmla="*/ 187031 w 187031"/>
                <a:gd name="connsiteY8" fmla="*/ 164063 h 172664"/>
                <a:gd name="connsiteX9" fmla="*/ 187031 w 187031"/>
                <a:gd name="connsiteY9" fmla="*/ 7335 h 172664"/>
                <a:gd name="connsiteX10" fmla="*/ 181297 w 187031"/>
                <a:gd name="connsiteY10" fmla="*/ 645 h 172664"/>
                <a:gd name="connsiteX11" fmla="*/ 166962 w 187031"/>
                <a:gd name="connsiteY11" fmla="*/ 155462 h 172664"/>
                <a:gd name="connsiteX12" fmla="*/ 15012 w 187031"/>
                <a:gd name="connsiteY12" fmla="*/ 155462 h 172664"/>
                <a:gd name="connsiteX13" fmla="*/ 15012 w 187031"/>
                <a:gd name="connsiteY13" fmla="*/ 14024 h 172664"/>
                <a:gd name="connsiteX14" fmla="*/ 166962 w 187031"/>
                <a:gd name="connsiteY14" fmla="*/ 14024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31" h="172664">
                  <a:moveTo>
                    <a:pt x="181297" y="645"/>
                  </a:moveTo>
                  <a:cubicBezTo>
                    <a:pt x="179482" y="-215"/>
                    <a:pt x="177379" y="-215"/>
                    <a:pt x="175563" y="645"/>
                  </a:cubicBezTo>
                  <a:lnTo>
                    <a:pt x="6411" y="645"/>
                  </a:lnTo>
                  <a:cubicBezTo>
                    <a:pt x="6411" y="645"/>
                    <a:pt x="1633" y="645"/>
                    <a:pt x="677" y="645"/>
                  </a:cubicBezTo>
                  <a:cubicBezTo>
                    <a:pt x="-226" y="2786"/>
                    <a:pt x="-226" y="5194"/>
                    <a:pt x="677" y="7335"/>
                  </a:cubicBezTo>
                  <a:lnTo>
                    <a:pt x="677" y="164063"/>
                  </a:lnTo>
                  <a:cubicBezTo>
                    <a:pt x="677" y="168813"/>
                    <a:pt x="4529" y="172664"/>
                    <a:pt x="9278" y="172664"/>
                  </a:cubicBezTo>
                  <a:lnTo>
                    <a:pt x="178430" y="172664"/>
                  </a:lnTo>
                  <a:cubicBezTo>
                    <a:pt x="183180" y="172664"/>
                    <a:pt x="187031" y="168813"/>
                    <a:pt x="187031" y="164063"/>
                  </a:cubicBezTo>
                  <a:lnTo>
                    <a:pt x="187031" y="7335"/>
                  </a:lnTo>
                  <a:cubicBezTo>
                    <a:pt x="186496" y="4219"/>
                    <a:pt x="184289" y="1649"/>
                    <a:pt x="181297" y="645"/>
                  </a:cubicBezTo>
                  <a:close/>
                  <a:moveTo>
                    <a:pt x="166962" y="155462"/>
                  </a:moveTo>
                  <a:lnTo>
                    <a:pt x="15012" y="155462"/>
                  </a:lnTo>
                  <a:lnTo>
                    <a:pt x="15012" y="14024"/>
                  </a:lnTo>
                  <a:lnTo>
                    <a:pt x="166962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8" name="iSHEJI-19-32">
              <a:extLst>
                <a:ext uri="{FF2B5EF4-FFF2-40B4-BE49-F238E27FC236}">
                  <a16:creationId xmlns:a16="http://schemas.microsoft.com/office/drawing/2014/main" id="{88C1D9FC-B28B-9B44-3ACC-0ABC398E7789}"/>
                </a:ext>
              </a:extLst>
            </p:cNvPr>
            <p:cNvSpPr/>
            <p:nvPr/>
          </p:nvSpPr>
          <p:spPr>
            <a:xfrm>
              <a:off x="2240624" y="4087730"/>
              <a:ext cx="184132" cy="170599"/>
            </a:xfrm>
            <a:custGeom>
              <a:avLst/>
              <a:gdLst>
                <a:gd name="connsiteX0" fmla="*/ 175531 w 184132"/>
                <a:gd name="connsiteY0" fmla="*/ 674 h 170599"/>
                <a:gd name="connsiteX1" fmla="*/ 7335 w 184132"/>
                <a:gd name="connsiteY1" fmla="*/ 674 h 170599"/>
                <a:gd name="connsiteX2" fmla="*/ 645 w 184132"/>
                <a:gd name="connsiteY2" fmla="*/ 674 h 170599"/>
                <a:gd name="connsiteX3" fmla="*/ 645 w 184132"/>
                <a:gd name="connsiteY3" fmla="*/ 6408 h 170599"/>
                <a:gd name="connsiteX4" fmla="*/ 645 w 184132"/>
                <a:gd name="connsiteY4" fmla="*/ 163136 h 170599"/>
                <a:gd name="connsiteX5" fmla="*/ 645 w 184132"/>
                <a:gd name="connsiteY5" fmla="*/ 169826 h 170599"/>
                <a:gd name="connsiteX6" fmla="*/ 7335 w 184132"/>
                <a:gd name="connsiteY6" fmla="*/ 169826 h 170599"/>
                <a:gd name="connsiteX7" fmla="*/ 175531 w 184132"/>
                <a:gd name="connsiteY7" fmla="*/ 169826 h 170599"/>
                <a:gd name="connsiteX8" fmla="*/ 184132 w 184132"/>
                <a:gd name="connsiteY8" fmla="*/ 161225 h 170599"/>
                <a:gd name="connsiteX9" fmla="*/ 184132 w 184132"/>
                <a:gd name="connsiteY9" fmla="*/ 9275 h 170599"/>
                <a:gd name="connsiteX10" fmla="*/ 175531 w 184132"/>
                <a:gd name="connsiteY10" fmla="*/ 674 h 170599"/>
                <a:gd name="connsiteX11" fmla="*/ 166930 w 184132"/>
                <a:gd name="connsiteY11" fmla="*/ 158358 h 170599"/>
                <a:gd name="connsiteX12" fmla="*/ 15936 w 184132"/>
                <a:gd name="connsiteY12" fmla="*/ 158358 h 170599"/>
                <a:gd name="connsiteX13" fmla="*/ 15936 w 184132"/>
                <a:gd name="connsiteY13" fmla="*/ 16920 h 170599"/>
                <a:gd name="connsiteX14" fmla="*/ 166930 w 184132"/>
                <a:gd name="connsiteY14" fmla="*/ 16920 h 1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32" h="170599">
                  <a:moveTo>
                    <a:pt x="175531" y="674"/>
                  </a:moveTo>
                  <a:lnTo>
                    <a:pt x="7335" y="674"/>
                  </a:lnTo>
                  <a:cubicBezTo>
                    <a:pt x="5194" y="-225"/>
                    <a:pt x="2786" y="-225"/>
                    <a:pt x="645" y="674"/>
                  </a:cubicBezTo>
                  <a:cubicBezTo>
                    <a:pt x="-215" y="2490"/>
                    <a:pt x="-215" y="4592"/>
                    <a:pt x="645" y="6408"/>
                  </a:cubicBezTo>
                  <a:lnTo>
                    <a:pt x="645" y="163136"/>
                  </a:lnTo>
                  <a:cubicBezTo>
                    <a:pt x="81" y="165334"/>
                    <a:pt x="81" y="167628"/>
                    <a:pt x="645" y="169826"/>
                  </a:cubicBezTo>
                  <a:cubicBezTo>
                    <a:pt x="2757" y="170858"/>
                    <a:pt x="5223" y="170858"/>
                    <a:pt x="7335" y="169826"/>
                  </a:cubicBezTo>
                  <a:lnTo>
                    <a:pt x="175531" y="169826"/>
                  </a:lnTo>
                  <a:cubicBezTo>
                    <a:pt x="180281" y="169826"/>
                    <a:pt x="184132" y="165975"/>
                    <a:pt x="184132" y="161225"/>
                  </a:cubicBezTo>
                  <a:lnTo>
                    <a:pt x="184132" y="9275"/>
                  </a:lnTo>
                  <a:cubicBezTo>
                    <a:pt x="184132" y="4525"/>
                    <a:pt x="180281" y="674"/>
                    <a:pt x="175531" y="674"/>
                  </a:cubicBezTo>
                  <a:close/>
                  <a:moveTo>
                    <a:pt x="166930" y="158358"/>
                  </a:moveTo>
                  <a:lnTo>
                    <a:pt x="15936" y="158358"/>
                  </a:lnTo>
                  <a:lnTo>
                    <a:pt x="15936" y="16920"/>
                  </a:lnTo>
                  <a:lnTo>
                    <a:pt x="166930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9" name="iSHEJI-19-33">
              <a:extLst>
                <a:ext uri="{FF2B5EF4-FFF2-40B4-BE49-F238E27FC236}">
                  <a16:creationId xmlns:a16="http://schemas.microsoft.com/office/drawing/2014/main" id="{B288E444-F838-7E09-C739-798B14E8AA9A}"/>
                </a:ext>
              </a:extLst>
            </p:cNvPr>
            <p:cNvSpPr/>
            <p:nvPr/>
          </p:nvSpPr>
          <p:spPr>
            <a:xfrm>
              <a:off x="2439552" y="4087759"/>
              <a:ext cx="182493" cy="171708"/>
            </a:xfrm>
            <a:custGeom>
              <a:avLst/>
              <a:gdLst>
                <a:gd name="connsiteX0" fmla="*/ 176336 w 182493"/>
                <a:gd name="connsiteY0" fmla="*/ 645 h 171708"/>
                <a:gd name="connsiteX1" fmla="*/ 6229 w 182493"/>
                <a:gd name="connsiteY1" fmla="*/ 645 h 171708"/>
                <a:gd name="connsiteX2" fmla="*/ 495 w 182493"/>
                <a:gd name="connsiteY2" fmla="*/ 645 h 171708"/>
                <a:gd name="connsiteX3" fmla="*/ 495 w 182493"/>
                <a:gd name="connsiteY3" fmla="*/ 6379 h 171708"/>
                <a:gd name="connsiteX4" fmla="*/ 495 w 182493"/>
                <a:gd name="connsiteY4" fmla="*/ 163108 h 171708"/>
                <a:gd name="connsiteX5" fmla="*/ 9096 w 182493"/>
                <a:gd name="connsiteY5" fmla="*/ 171709 h 171708"/>
                <a:gd name="connsiteX6" fmla="*/ 176336 w 182493"/>
                <a:gd name="connsiteY6" fmla="*/ 171709 h 171708"/>
                <a:gd name="connsiteX7" fmla="*/ 182070 w 182493"/>
                <a:gd name="connsiteY7" fmla="*/ 171709 h 171708"/>
                <a:gd name="connsiteX8" fmla="*/ 182070 w 182493"/>
                <a:gd name="connsiteY8" fmla="*/ 165019 h 171708"/>
                <a:gd name="connsiteX9" fmla="*/ 182070 w 182493"/>
                <a:gd name="connsiteY9" fmla="*/ 9246 h 171708"/>
                <a:gd name="connsiteX10" fmla="*/ 176336 w 182493"/>
                <a:gd name="connsiteY10" fmla="*/ 645 h 171708"/>
                <a:gd name="connsiteX11" fmla="*/ 167735 w 182493"/>
                <a:gd name="connsiteY11" fmla="*/ 158329 h 171708"/>
                <a:gd name="connsiteX12" fmla="*/ 14830 w 182493"/>
                <a:gd name="connsiteY12" fmla="*/ 158329 h 171708"/>
                <a:gd name="connsiteX13" fmla="*/ 14830 w 182493"/>
                <a:gd name="connsiteY13" fmla="*/ 16891 h 171708"/>
                <a:gd name="connsiteX14" fmla="*/ 166780 w 182493"/>
                <a:gd name="connsiteY14" fmla="*/ 16891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493" h="171708">
                  <a:moveTo>
                    <a:pt x="176336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9"/>
                    <a:pt x="9096" y="171709"/>
                  </a:cubicBezTo>
                  <a:lnTo>
                    <a:pt x="176336" y="171709"/>
                  </a:lnTo>
                  <a:lnTo>
                    <a:pt x="182070" y="171709"/>
                  </a:lnTo>
                  <a:cubicBezTo>
                    <a:pt x="182634" y="169511"/>
                    <a:pt x="182634" y="167217"/>
                    <a:pt x="182070" y="165019"/>
                  </a:cubicBezTo>
                  <a:lnTo>
                    <a:pt x="182070" y="9246"/>
                  </a:lnTo>
                  <a:cubicBezTo>
                    <a:pt x="182290" y="5423"/>
                    <a:pt x="179949" y="1916"/>
                    <a:pt x="176336" y="645"/>
                  </a:cubicBezTo>
                  <a:close/>
                  <a:moveTo>
                    <a:pt x="167735" y="158329"/>
                  </a:moveTo>
                  <a:lnTo>
                    <a:pt x="14830" y="158329"/>
                  </a:lnTo>
                  <a:lnTo>
                    <a:pt x="14830" y="16891"/>
                  </a:lnTo>
                  <a:lnTo>
                    <a:pt x="166780" y="168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0" name="iSHEJI-19-34">
              <a:extLst>
                <a:ext uri="{FF2B5EF4-FFF2-40B4-BE49-F238E27FC236}">
                  <a16:creationId xmlns:a16="http://schemas.microsoft.com/office/drawing/2014/main" id="{27A0F45D-401D-C461-C513-050FA05D9483}"/>
                </a:ext>
              </a:extLst>
            </p:cNvPr>
            <p:cNvSpPr/>
            <p:nvPr/>
          </p:nvSpPr>
          <p:spPr>
            <a:xfrm>
              <a:off x="2635535" y="4088404"/>
              <a:ext cx="185821" cy="172019"/>
            </a:xfrm>
            <a:custGeom>
              <a:avLst/>
              <a:gdLst>
                <a:gd name="connsiteX0" fmla="*/ 185821 w 185821"/>
                <a:gd name="connsiteY0" fmla="*/ 8601 h 172019"/>
                <a:gd name="connsiteX1" fmla="*/ 177220 w 185821"/>
                <a:gd name="connsiteY1" fmla="*/ 0 h 172019"/>
                <a:gd name="connsiteX2" fmla="*/ 9024 w 185821"/>
                <a:gd name="connsiteY2" fmla="*/ 0 h 172019"/>
                <a:gd name="connsiteX3" fmla="*/ 423 w 185821"/>
                <a:gd name="connsiteY3" fmla="*/ 8601 h 172019"/>
                <a:gd name="connsiteX4" fmla="*/ 423 w 185821"/>
                <a:gd name="connsiteY4" fmla="*/ 165329 h 172019"/>
                <a:gd name="connsiteX5" fmla="*/ 423 w 185821"/>
                <a:gd name="connsiteY5" fmla="*/ 172019 h 172019"/>
                <a:gd name="connsiteX6" fmla="*/ 7113 w 185821"/>
                <a:gd name="connsiteY6" fmla="*/ 172019 h 172019"/>
                <a:gd name="connsiteX7" fmla="*/ 175309 w 185821"/>
                <a:gd name="connsiteY7" fmla="*/ 172019 h 172019"/>
                <a:gd name="connsiteX8" fmla="*/ 181043 w 185821"/>
                <a:gd name="connsiteY8" fmla="*/ 172019 h 172019"/>
                <a:gd name="connsiteX9" fmla="*/ 181043 w 185821"/>
                <a:gd name="connsiteY9" fmla="*/ 165329 h 172019"/>
                <a:gd name="connsiteX10" fmla="*/ 16669 w 185821"/>
                <a:gd name="connsiteY10" fmla="*/ 157684 h 172019"/>
                <a:gd name="connsiteX11" fmla="*/ 16669 w 185821"/>
                <a:gd name="connsiteY11" fmla="*/ 16246 h 172019"/>
                <a:gd name="connsiteX12" fmla="*/ 171486 w 185821"/>
                <a:gd name="connsiteY12" fmla="*/ 16246 h 172019"/>
                <a:gd name="connsiteX13" fmla="*/ 171486 w 185821"/>
                <a:gd name="connsiteY13" fmla="*/ 155773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21" h="172019">
                  <a:moveTo>
                    <a:pt x="185821" y="8601"/>
                  </a:moveTo>
                  <a:cubicBezTo>
                    <a:pt x="185821" y="3851"/>
                    <a:pt x="181970" y="0"/>
                    <a:pt x="177220" y="0"/>
                  </a:cubicBezTo>
                  <a:lnTo>
                    <a:pt x="9024" y="0"/>
                  </a:lnTo>
                  <a:cubicBezTo>
                    <a:pt x="4274" y="0"/>
                    <a:pt x="423" y="3851"/>
                    <a:pt x="423" y="8601"/>
                  </a:cubicBezTo>
                  <a:lnTo>
                    <a:pt x="423" y="165329"/>
                  </a:lnTo>
                  <a:cubicBezTo>
                    <a:pt x="-141" y="167528"/>
                    <a:pt x="-141" y="169821"/>
                    <a:pt x="423" y="172019"/>
                  </a:cubicBezTo>
                  <a:lnTo>
                    <a:pt x="7113" y="172019"/>
                  </a:lnTo>
                  <a:lnTo>
                    <a:pt x="175309" y="172019"/>
                  </a:lnTo>
                  <a:lnTo>
                    <a:pt x="181043" y="172019"/>
                  </a:lnTo>
                  <a:cubicBezTo>
                    <a:pt x="181941" y="169878"/>
                    <a:pt x="181941" y="167470"/>
                    <a:pt x="181043" y="165329"/>
                  </a:cubicBezTo>
                  <a:close/>
                  <a:moveTo>
                    <a:pt x="16669" y="157684"/>
                  </a:moveTo>
                  <a:lnTo>
                    <a:pt x="16669" y="16246"/>
                  </a:lnTo>
                  <a:lnTo>
                    <a:pt x="171486" y="16246"/>
                  </a:lnTo>
                  <a:lnTo>
                    <a:pt x="171486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1" name="iSHEJI-19-35">
              <a:extLst>
                <a:ext uri="{FF2B5EF4-FFF2-40B4-BE49-F238E27FC236}">
                  <a16:creationId xmlns:a16="http://schemas.microsoft.com/office/drawing/2014/main" id="{3E6F9989-FA6C-AC68-01E8-CE8B6F7E4E07}"/>
                </a:ext>
              </a:extLst>
            </p:cNvPr>
            <p:cNvSpPr/>
            <p:nvPr/>
          </p:nvSpPr>
          <p:spPr>
            <a:xfrm>
              <a:off x="2833106" y="4090597"/>
              <a:ext cx="184231" cy="172692"/>
            </a:xfrm>
            <a:custGeom>
              <a:avLst/>
              <a:gdLst>
                <a:gd name="connsiteX0" fmla="*/ 184161 w 184231"/>
                <a:gd name="connsiteY0" fmla="*/ 674 h 172692"/>
                <a:gd name="connsiteX1" fmla="*/ 177471 w 184231"/>
                <a:gd name="connsiteY1" fmla="*/ 674 h 172692"/>
                <a:gd name="connsiteX2" fmla="*/ 9275 w 184231"/>
                <a:gd name="connsiteY2" fmla="*/ 674 h 172692"/>
                <a:gd name="connsiteX3" fmla="*/ 674 w 184231"/>
                <a:gd name="connsiteY3" fmla="*/ 9275 h 172692"/>
                <a:gd name="connsiteX4" fmla="*/ 674 w 184231"/>
                <a:gd name="connsiteY4" fmla="*/ 166003 h 172692"/>
                <a:gd name="connsiteX5" fmla="*/ 674 w 184231"/>
                <a:gd name="connsiteY5" fmla="*/ 172693 h 172692"/>
                <a:gd name="connsiteX6" fmla="*/ 6408 w 184231"/>
                <a:gd name="connsiteY6" fmla="*/ 172693 h 172692"/>
                <a:gd name="connsiteX7" fmla="*/ 174604 w 184231"/>
                <a:gd name="connsiteY7" fmla="*/ 172693 h 172692"/>
                <a:gd name="connsiteX8" fmla="*/ 183205 w 184231"/>
                <a:gd name="connsiteY8" fmla="*/ 164092 h 172692"/>
                <a:gd name="connsiteX9" fmla="*/ 183205 w 184231"/>
                <a:gd name="connsiteY9" fmla="*/ 6408 h 172692"/>
                <a:gd name="connsiteX10" fmla="*/ 184161 w 184231"/>
                <a:gd name="connsiteY10" fmla="*/ 674 h 172692"/>
                <a:gd name="connsiteX11" fmla="*/ 169826 w 184231"/>
                <a:gd name="connsiteY11" fmla="*/ 154535 h 172692"/>
                <a:gd name="connsiteX12" fmla="*/ 17876 w 184231"/>
                <a:gd name="connsiteY12" fmla="*/ 154535 h 172692"/>
                <a:gd name="connsiteX13" fmla="*/ 17876 w 184231"/>
                <a:gd name="connsiteY13" fmla="*/ 14053 h 172692"/>
                <a:gd name="connsiteX14" fmla="*/ 169826 w 184231"/>
                <a:gd name="connsiteY14" fmla="*/ 14053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31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4604" y="172693"/>
                  </a:lnTo>
                  <a:cubicBezTo>
                    <a:pt x="179354" y="172693"/>
                    <a:pt x="183205" y="168842"/>
                    <a:pt x="183205" y="164092"/>
                  </a:cubicBezTo>
                  <a:lnTo>
                    <a:pt x="183205" y="6408"/>
                  </a:lnTo>
                  <a:cubicBezTo>
                    <a:pt x="184056" y="4621"/>
                    <a:pt x="184390" y="2633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4053"/>
                  </a:lnTo>
                  <a:lnTo>
                    <a:pt x="16982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2" name="iSHEJI-19-36">
              <a:extLst>
                <a:ext uri="{FF2B5EF4-FFF2-40B4-BE49-F238E27FC236}">
                  <a16:creationId xmlns:a16="http://schemas.microsoft.com/office/drawing/2014/main" id="{73509C85-D679-D0CF-1BF8-A8C7970DA6E1}"/>
                </a:ext>
              </a:extLst>
            </p:cNvPr>
            <p:cNvSpPr/>
            <p:nvPr/>
          </p:nvSpPr>
          <p:spPr>
            <a:xfrm>
              <a:off x="3032134" y="4090776"/>
              <a:ext cx="186588" cy="172513"/>
            </a:xfrm>
            <a:custGeom>
              <a:avLst/>
              <a:gdLst>
                <a:gd name="connsiteX0" fmla="*/ 185821 w 186588"/>
                <a:gd name="connsiteY0" fmla="*/ 6229 h 172513"/>
                <a:gd name="connsiteX1" fmla="*/ 185821 w 186588"/>
                <a:gd name="connsiteY1" fmla="*/ 495 h 172513"/>
                <a:gd name="connsiteX2" fmla="*/ 180087 w 186588"/>
                <a:gd name="connsiteY2" fmla="*/ 495 h 172513"/>
                <a:gd name="connsiteX3" fmla="*/ 8068 w 186588"/>
                <a:gd name="connsiteY3" fmla="*/ 495 h 172513"/>
                <a:gd name="connsiteX4" fmla="*/ 366 w 186588"/>
                <a:gd name="connsiteY4" fmla="*/ 8082 h 172513"/>
                <a:gd name="connsiteX5" fmla="*/ 423 w 186588"/>
                <a:gd name="connsiteY5" fmla="*/ 9096 h 172513"/>
                <a:gd name="connsiteX6" fmla="*/ 423 w 186588"/>
                <a:gd name="connsiteY6" fmla="*/ 165824 h 172513"/>
                <a:gd name="connsiteX7" fmla="*/ 423 w 186588"/>
                <a:gd name="connsiteY7" fmla="*/ 172514 h 172513"/>
                <a:gd name="connsiteX8" fmla="*/ 6157 w 186588"/>
                <a:gd name="connsiteY8" fmla="*/ 172514 h 172513"/>
                <a:gd name="connsiteX9" fmla="*/ 175309 w 186588"/>
                <a:gd name="connsiteY9" fmla="*/ 172514 h 172513"/>
                <a:gd name="connsiteX10" fmla="*/ 183910 w 186588"/>
                <a:gd name="connsiteY10" fmla="*/ 163913 h 172513"/>
                <a:gd name="connsiteX11" fmla="*/ 16669 w 186588"/>
                <a:gd name="connsiteY11" fmla="*/ 154356 h 172513"/>
                <a:gd name="connsiteX12" fmla="*/ 16669 w 186588"/>
                <a:gd name="connsiteY12" fmla="*/ 13874 h 172513"/>
                <a:gd name="connsiteX13" fmla="*/ 168619 w 186588"/>
                <a:gd name="connsiteY13" fmla="*/ 13874 h 172513"/>
                <a:gd name="connsiteX14" fmla="*/ 168619 w 186588"/>
                <a:gd name="connsiteY14" fmla="*/ 15340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588" h="172513">
                  <a:moveTo>
                    <a:pt x="185821" y="6229"/>
                  </a:moveTo>
                  <a:cubicBezTo>
                    <a:pt x="186844" y="4451"/>
                    <a:pt x="186844" y="2272"/>
                    <a:pt x="185821" y="495"/>
                  </a:cubicBezTo>
                  <a:cubicBezTo>
                    <a:pt x="183967" y="-165"/>
                    <a:pt x="181941" y="-165"/>
                    <a:pt x="180087" y="495"/>
                  </a:cubicBezTo>
                  <a:lnTo>
                    <a:pt x="8068" y="495"/>
                  </a:lnTo>
                  <a:cubicBezTo>
                    <a:pt x="3844" y="466"/>
                    <a:pt x="394" y="3859"/>
                    <a:pt x="366" y="8082"/>
                  </a:cubicBezTo>
                  <a:cubicBezTo>
                    <a:pt x="356" y="8417"/>
                    <a:pt x="385" y="8761"/>
                    <a:pt x="423" y="9096"/>
                  </a:cubicBezTo>
                  <a:lnTo>
                    <a:pt x="423" y="165824"/>
                  </a:lnTo>
                  <a:cubicBezTo>
                    <a:pt x="-141" y="168022"/>
                    <a:pt x="-141" y="170316"/>
                    <a:pt x="423" y="172514"/>
                  </a:cubicBezTo>
                  <a:lnTo>
                    <a:pt x="6157" y="172514"/>
                  </a:lnTo>
                  <a:lnTo>
                    <a:pt x="175309" y="172514"/>
                  </a:lnTo>
                  <a:cubicBezTo>
                    <a:pt x="180059" y="172514"/>
                    <a:pt x="183910" y="168662"/>
                    <a:pt x="183910" y="163913"/>
                  </a:cubicBezTo>
                  <a:close/>
                  <a:moveTo>
                    <a:pt x="16669" y="154356"/>
                  </a:moveTo>
                  <a:lnTo>
                    <a:pt x="16669" y="13874"/>
                  </a:lnTo>
                  <a:lnTo>
                    <a:pt x="168619" y="13874"/>
                  </a:lnTo>
                  <a:lnTo>
                    <a:pt x="168619" y="15340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3" name="iSHEJI-19-37">
              <a:extLst>
                <a:ext uri="{FF2B5EF4-FFF2-40B4-BE49-F238E27FC236}">
                  <a16:creationId xmlns:a16="http://schemas.microsoft.com/office/drawing/2014/main" id="{883E2CE7-7D22-5450-4C31-C996FD4BC174}"/>
                </a:ext>
              </a:extLst>
            </p:cNvPr>
            <p:cNvSpPr/>
            <p:nvPr/>
          </p:nvSpPr>
          <p:spPr>
            <a:xfrm>
              <a:off x="3230379" y="4090597"/>
              <a:ext cx="184046" cy="175277"/>
            </a:xfrm>
            <a:custGeom>
              <a:avLst/>
              <a:gdLst>
                <a:gd name="connsiteX0" fmla="*/ 183487 w 184046"/>
                <a:gd name="connsiteY0" fmla="*/ 674 h 175277"/>
                <a:gd name="connsiteX1" fmla="*/ 176797 w 184046"/>
                <a:gd name="connsiteY1" fmla="*/ 674 h 175277"/>
                <a:gd name="connsiteX2" fmla="*/ 8601 w 184046"/>
                <a:gd name="connsiteY2" fmla="*/ 674 h 175277"/>
                <a:gd name="connsiteX3" fmla="*/ 0 w 184046"/>
                <a:gd name="connsiteY3" fmla="*/ 9275 h 175277"/>
                <a:gd name="connsiteX4" fmla="*/ 0 w 184046"/>
                <a:gd name="connsiteY4" fmla="*/ 166003 h 175277"/>
                <a:gd name="connsiteX5" fmla="*/ 8601 w 184046"/>
                <a:gd name="connsiteY5" fmla="*/ 174604 h 175277"/>
                <a:gd name="connsiteX6" fmla="*/ 176797 w 184046"/>
                <a:gd name="connsiteY6" fmla="*/ 174604 h 175277"/>
                <a:gd name="connsiteX7" fmla="*/ 183487 w 184046"/>
                <a:gd name="connsiteY7" fmla="*/ 174604 h 175277"/>
                <a:gd name="connsiteX8" fmla="*/ 183487 w 184046"/>
                <a:gd name="connsiteY8" fmla="*/ 168870 h 175277"/>
                <a:gd name="connsiteX9" fmla="*/ 183487 w 184046"/>
                <a:gd name="connsiteY9" fmla="*/ 6408 h 175277"/>
                <a:gd name="connsiteX10" fmla="*/ 183487 w 184046"/>
                <a:gd name="connsiteY10" fmla="*/ 674 h 175277"/>
                <a:gd name="connsiteX11" fmla="*/ 168196 w 184046"/>
                <a:gd name="connsiteY11" fmla="*/ 154535 h 175277"/>
                <a:gd name="connsiteX12" fmla="*/ 17202 w 184046"/>
                <a:gd name="connsiteY12" fmla="*/ 154535 h 175277"/>
                <a:gd name="connsiteX13" fmla="*/ 17202 w 184046"/>
                <a:gd name="connsiteY13" fmla="*/ 14053 h 175277"/>
                <a:gd name="connsiteX14" fmla="*/ 168196 w 184046"/>
                <a:gd name="connsiteY14" fmla="*/ 14053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46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4232" y="4573"/>
                    <a:pt x="184232" y="2509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4053"/>
                  </a:lnTo>
                  <a:lnTo>
                    <a:pt x="16819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4" name="iSHEJI-19-38">
              <a:extLst>
                <a:ext uri="{FF2B5EF4-FFF2-40B4-BE49-F238E27FC236}">
                  <a16:creationId xmlns:a16="http://schemas.microsoft.com/office/drawing/2014/main" id="{F9E4B4E4-87F3-F0CA-505C-81363A4648C5}"/>
                </a:ext>
              </a:extLst>
            </p:cNvPr>
            <p:cNvSpPr/>
            <p:nvPr/>
          </p:nvSpPr>
          <p:spPr>
            <a:xfrm>
              <a:off x="3427556" y="4088404"/>
              <a:ext cx="181759" cy="171708"/>
            </a:xfrm>
            <a:custGeom>
              <a:avLst/>
              <a:gdLst>
                <a:gd name="connsiteX0" fmla="*/ 178398 w 181759"/>
                <a:gd name="connsiteY0" fmla="*/ 0 h 171708"/>
                <a:gd name="connsiteX1" fmla="*/ 9246 w 181759"/>
                <a:gd name="connsiteY1" fmla="*/ 0 h 171708"/>
                <a:gd name="connsiteX2" fmla="*/ 645 w 181759"/>
                <a:gd name="connsiteY2" fmla="*/ 8601 h 171708"/>
                <a:gd name="connsiteX3" fmla="*/ 645 w 181759"/>
                <a:gd name="connsiteY3" fmla="*/ 165329 h 171708"/>
                <a:gd name="connsiteX4" fmla="*/ 645 w 181759"/>
                <a:gd name="connsiteY4" fmla="*/ 171064 h 171708"/>
                <a:gd name="connsiteX5" fmla="*/ 6379 w 181759"/>
                <a:gd name="connsiteY5" fmla="*/ 171064 h 171708"/>
                <a:gd name="connsiteX6" fmla="*/ 175531 w 181759"/>
                <a:gd name="connsiteY6" fmla="*/ 171064 h 171708"/>
                <a:gd name="connsiteX7" fmla="*/ 181265 w 181759"/>
                <a:gd name="connsiteY7" fmla="*/ 171064 h 171708"/>
                <a:gd name="connsiteX8" fmla="*/ 181265 w 181759"/>
                <a:gd name="connsiteY8" fmla="*/ 165329 h 171708"/>
                <a:gd name="connsiteX9" fmla="*/ 181265 w 181759"/>
                <a:gd name="connsiteY9" fmla="*/ 8601 h 171708"/>
                <a:gd name="connsiteX10" fmla="*/ 178398 w 181759"/>
                <a:gd name="connsiteY10" fmla="*/ 0 h 171708"/>
                <a:gd name="connsiteX11" fmla="*/ 169797 w 181759"/>
                <a:gd name="connsiteY11" fmla="*/ 156728 h 171708"/>
                <a:gd name="connsiteX12" fmla="*/ 17847 w 181759"/>
                <a:gd name="connsiteY12" fmla="*/ 156728 h 171708"/>
                <a:gd name="connsiteX13" fmla="*/ 17847 w 181759"/>
                <a:gd name="connsiteY13" fmla="*/ 16246 h 171708"/>
                <a:gd name="connsiteX14" fmla="*/ 169797 w 181759"/>
                <a:gd name="connsiteY14" fmla="*/ 16246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59" h="171708">
                  <a:moveTo>
                    <a:pt x="178398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77347" y="171924"/>
                    <a:pt x="179449" y="171924"/>
                    <a:pt x="181265" y="171064"/>
                  </a:cubicBezTo>
                  <a:cubicBezTo>
                    <a:pt x="181925" y="169209"/>
                    <a:pt x="181925" y="167183"/>
                    <a:pt x="181265" y="165329"/>
                  </a:cubicBezTo>
                  <a:lnTo>
                    <a:pt x="181265" y="8601"/>
                  </a:lnTo>
                  <a:cubicBezTo>
                    <a:pt x="182020" y="5419"/>
                    <a:pt x="180911" y="2093"/>
                    <a:pt x="178398" y="0"/>
                  </a:cubicBezTo>
                  <a:close/>
                  <a:moveTo>
                    <a:pt x="169797" y="156728"/>
                  </a:moveTo>
                  <a:lnTo>
                    <a:pt x="17847" y="156728"/>
                  </a:lnTo>
                  <a:lnTo>
                    <a:pt x="17847" y="16246"/>
                  </a:lnTo>
                  <a:lnTo>
                    <a:pt x="169797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5" name="iSHEJI-19-39">
              <a:extLst>
                <a:ext uri="{FF2B5EF4-FFF2-40B4-BE49-F238E27FC236}">
                  <a16:creationId xmlns:a16="http://schemas.microsoft.com/office/drawing/2014/main" id="{B24153C5-B177-9DBC-E3B0-78624DBBE948}"/>
                </a:ext>
              </a:extLst>
            </p:cNvPr>
            <p:cNvSpPr/>
            <p:nvPr/>
          </p:nvSpPr>
          <p:spPr>
            <a:xfrm>
              <a:off x="3626484" y="4088404"/>
              <a:ext cx="185892" cy="171830"/>
            </a:xfrm>
            <a:custGeom>
              <a:avLst/>
              <a:gdLst>
                <a:gd name="connsiteX0" fmla="*/ 185893 w 185892"/>
                <a:gd name="connsiteY0" fmla="*/ 8601 h 171830"/>
                <a:gd name="connsiteX1" fmla="*/ 177292 w 185892"/>
                <a:gd name="connsiteY1" fmla="*/ 0 h 171830"/>
                <a:gd name="connsiteX2" fmla="*/ 9096 w 185892"/>
                <a:gd name="connsiteY2" fmla="*/ 0 h 171830"/>
                <a:gd name="connsiteX3" fmla="*/ 495 w 185892"/>
                <a:gd name="connsiteY3" fmla="*/ 8601 h 171830"/>
                <a:gd name="connsiteX4" fmla="*/ 495 w 185892"/>
                <a:gd name="connsiteY4" fmla="*/ 165329 h 171830"/>
                <a:gd name="connsiteX5" fmla="*/ 495 w 185892"/>
                <a:gd name="connsiteY5" fmla="*/ 171064 h 171830"/>
                <a:gd name="connsiteX6" fmla="*/ 6229 w 185892"/>
                <a:gd name="connsiteY6" fmla="*/ 171064 h 171830"/>
                <a:gd name="connsiteX7" fmla="*/ 175381 w 185892"/>
                <a:gd name="connsiteY7" fmla="*/ 171064 h 171830"/>
                <a:gd name="connsiteX8" fmla="*/ 181115 w 185892"/>
                <a:gd name="connsiteY8" fmla="*/ 171064 h 171830"/>
                <a:gd name="connsiteX9" fmla="*/ 181115 w 185892"/>
                <a:gd name="connsiteY9" fmla="*/ 165329 h 171830"/>
                <a:gd name="connsiteX10" fmla="*/ 17697 w 185892"/>
                <a:gd name="connsiteY10" fmla="*/ 156728 h 171830"/>
                <a:gd name="connsiteX11" fmla="*/ 17697 w 185892"/>
                <a:gd name="connsiteY11" fmla="*/ 16246 h 171830"/>
                <a:gd name="connsiteX12" fmla="*/ 168691 w 185892"/>
                <a:gd name="connsiteY12" fmla="*/ 16246 h 171830"/>
                <a:gd name="connsiteX13" fmla="*/ 168691 w 185892"/>
                <a:gd name="connsiteY13" fmla="*/ 155773 h 1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1830">
                  <a:moveTo>
                    <a:pt x="185893" y="8601"/>
                  </a:moveTo>
                  <a:cubicBezTo>
                    <a:pt x="185893" y="3851"/>
                    <a:pt x="182042" y="0"/>
                    <a:pt x="177292" y="0"/>
                  </a:cubicBezTo>
                  <a:lnTo>
                    <a:pt x="9096" y="0"/>
                  </a:lnTo>
                  <a:cubicBezTo>
                    <a:pt x="4346" y="0"/>
                    <a:pt x="495" y="3851"/>
                    <a:pt x="495" y="8601"/>
                  </a:cubicBezTo>
                  <a:lnTo>
                    <a:pt x="495" y="165329"/>
                  </a:lnTo>
                  <a:cubicBezTo>
                    <a:pt x="-165" y="167183"/>
                    <a:pt x="-165" y="169209"/>
                    <a:pt x="495" y="171064"/>
                  </a:cubicBezTo>
                  <a:cubicBezTo>
                    <a:pt x="2272" y="172086"/>
                    <a:pt x="4451" y="172086"/>
                    <a:pt x="6229" y="171064"/>
                  </a:cubicBezTo>
                  <a:lnTo>
                    <a:pt x="175381" y="171064"/>
                  </a:lnTo>
                  <a:cubicBezTo>
                    <a:pt x="177235" y="171723"/>
                    <a:pt x="179261" y="171723"/>
                    <a:pt x="181115" y="171064"/>
                  </a:cubicBezTo>
                  <a:cubicBezTo>
                    <a:pt x="181526" y="169171"/>
                    <a:pt x="181526" y="167222"/>
                    <a:pt x="181115" y="165329"/>
                  </a:cubicBezTo>
                  <a:close/>
                  <a:moveTo>
                    <a:pt x="17697" y="156728"/>
                  </a:moveTo>
                  <a:lnTo>
                    <a:pt x="17697" y="16246"/>
                  </a:lnTo>
                  <a:lnTo>
                    <a:pt x="168691" y="16246"/>
                  </a:lnTo>
                  <a:lnTo>
                    <a:pt x="168691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6" name="iSHEJI-19-40">
              <a:extLst>
                <a:ext uri="{FF2B5EF4-FFF2-40B4-BE49-F238E27FC236}">
                  <a16:creationId xmlns:a16="http://schemas.microsoft.com/office/drawing/2014/main" id="{381B14DC-7562-6FC2-4C25-F08726BF774E}"/>
                </a:ext>
              </a:extLst>
            </p:cNvPr>
            <p:cNvSpPr/>
            <p:nvPr/>
          </p:nvSpPr>
          <p:spPr>
            <a:xfrm>
              <a:off x="3826994" y="4088404"/>
              <a:ext cx="184160" cy="169825"/>
            </a:xfrm>
            <a:custGeom>
              <a:avLst/>
              <a:gdLst>
                <a:gd name="connsiteX0" fmla="*/ 175560 w 184160"/>
                <a:gd name="connsiteY0" fmla="*/ 0 h 169825"/>
                <a:gd name="connsiteX1" fmla="*/ 6408 w 184160"/>
                <a:gd name="connsiteY1" fmla="*/ 0 h 169825"/>
                <a:gd name="connsiteX2" fmla="*/ 674 w 184160"/>
                <a:gd name="connsiteY2" fmla="*/ 0 h 169825"/>
                <a:gd name="connsiteX3" fmla="*/ 674 w 184160"/>
                <a:gd name="connsiteY3" fmla="*/ 6690 h 169825"/>
                <a:gd name="connsiteX4" fmla="*/ 674 w 184160"/>
                <a:gd name="connsiteY4" fmla="*/ 163418 h 169825"/>
                <a:gd name="connsiteX5" fmla="*/ 674 w 184160"/>
                <a:gd name="connsiteY5" fmla="*/ 169152 h 169825"/>
                <a:gd name="connsiteX6" fmla="*/ 7363 w 184160"/>
                <a:gd name="connsiteY6" fmla="*/ 169152 h 169825"/>
                <a:gd name="connsiteX7" fmla="*/ 175560 w 184160"/>
                <a:gd name="connsiteY7" fmla="*/ 169152 h 169825"/>
                <a:gd name="connsiteX8" fmla="*/ 184161 w 184160"/>
                <a:gd name="connsiteY8" fmla="*/ 160551 h 169825"/>
                <a:gd name="connsiteX9" fmla="*/ 184161 w 184160"/>
                <a:gd name="connsiteY9" fmla="*/ 8601 h 169825"/>
                <a:gd name="connsiteX10" fmla="*/ 175560 w 184160"/>
                <a:gd name="connsiteY10" fmla="*/ 0 h 169825"/>
                <a:gd name="connsiteX11" fmla="*/ 166959 w 184160"/>
                <a:gd name="connsiteY11" fmla="*/ 156728 h 169825"/>
                <a:gd name="connsiteX12" fmla="*/ 15009 w 184160"/>
                <a:gd name="connsiteY12" fmla="*/ 156728 h 169825"/>
                <a:gd name="connsiteX13" fmla="*/ 15009 w 184160"/>
                <a:gd name="connsiteY13" fmla="*/ 16246 h 169825"/>
                <a:gd name="connsiteX14" fmla="*/ 166959 w 184160"/>
                <a:gd name="connsiteY14" fmla="*/ 16246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825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814" y="170050"/>
                    <a:pt x="5223" y="170050"/>
                    <a:pt x="7363" y="169152"/>
                  </a:cubicBezTo>
                  <a:lnTo>
                    <a:pt x="175560" y="169152"/>
                  </a:lnTo>
                  <a:cubicBezTo>
                    <a:pt x="180118" y="168713"/>
                    <a:pt x="183721" y="165110"/>
                    <a:pt x="184161" y="160551"/>
                  </a:cubicBezTo>
                  <a:lnTo>
                    <a:pt x="184161" y="8601"/>
                  </a:lnTo>
                  <a:cubicBezTo>
                    <a:pt x="184161" y="3851"/>
                    <a:pt x="180309" y="0"/>
                    <a:pt x="175560" y="0"/>
                  </a:cubicBezTo>
                  <a:close/>
                  <a:moveTo>
                    <a:pt x="166959" y="156728"/>
                  </a:moveTo>
                  <a:lnTo>
                    <a:pt x="15009" y="156728"/>
                  </a:lnTo>
                  <a:lnTo>
                    <a:pt x="15009" y="16246"/>
                  </a:lnTo>
                  <a:lnTo>
                    <a:pt x="166959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7" name="iSHEJI-19-41">
              <a:extLst>
                <a:ext uri="{FF2B5EF4-FFF2-40B4-BE49-F238E27FC236}">
                  <a16:creationId xmlns:a16="http://schemas.microsoft.com/office/drawing/2014/main" id="{4F1AF060-E9DA-45D2-0B7A-38E3B3835085}"/>
                </a:ext>
              </a:extLst>
            </p:cNvPr>
            <p:cNvSpPr/>
            <p:nvPr/>
          </p:nvSpPr>
          <p:spPr>
            <a:xfrm>
              <a:off x="4023084" y="4089641"/>
              <a:ext cx="186200" cy="172382"/>
            </a:xfrm>
            <a:custGeom>
              <a:avLst/>
              <a:gdLst>
                <a:gd name="connsiteX0" fmla="*/ 185893 w 186200"/>
                <a:gd name="connsiteY0" fmla="*/ 6408 h 172382"/>
                <a:gd name="connsiteX1" fmla="*/ 185893 w 186200"/>
                <a:gd name="connsiteY1" fmla="*/ 674 h 172382"/>
                <a:gd name="connsiteX2" fmla="*/ 179203 w 186200"/>
                <a:gd name="connsiteY2" fmla="*/ 674 h 172382"/>
                <a:gd name="connsiteX3" fmla="*/ 9095 w 186200"/>
                <a:gd name="connsiteY3" fmla="*/ 674 h 172382"/>
                <a:gd name="connsiteX4" fmla="*/ 494 w 186200"/>
                <a:gd name="connsiteY4" fmla="*/ 9275 h 172382"/>
                <a:gd name="connsiteX5" fmla="*/ 494 w 186200"/>
                <a:gd name="connsiteY5" fmla="*/ 166003 h 172382"/>
                <a:gd name="connsiteX6" fmla="*/ 494 w 186200"/>
                <a:gd name="connsiteY6" fmla="*/ 171737 h 172382"/>
                <a:gd name="connsiteX7" fmla="*/ 6229 w 186200"/>
                <a:gd name="connsiteY7" fmla="*/ 171737 h 172382"/>
                <a:gd name="connsiteX8" fmla="*/ 174425 w 186200"/>
                <a:gd name="connsiteY8" fmla="*/ 171737 h 172382"/>
                <a:gd name="connsiteX9" fmla="*/ 183026 w 186200"/>
                <a:gd name="connsiteY9" fmla="*/ 163136 h 172382"/>
                <a:gd name="connsiteX10" fmla="*/ 17696 w 186200"/>
                <a:gd name="connsiteY10" fmla="*/ 155491 h 172382"/>
                <a:gd name="connsiteX11" fmla="*/ 17696 w 186200"/>
                <a:gd name="connsiteY11" fmla="*/ 15009 h 172382"/>
                <a:gd name="connsiteX12" fmla="*/ 168691 w 186200"/>
                <a:gd name="connsiteY12" fmla="*/ 15009 h 172382"/>
                <a:gd name="connsiteX13" fmla="*/ 168691 w 186200"/>
                <a:gd name="connsiteY13" fmla="*/ 155491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200" h="172382">
                  <a:moveTo>
                    <a:pt x="185893" y="6408"/>
                  </a:moveTo>
                  <a:cubicBezTo>
                    <a:pt x="186304" y="4516"/>
                    <a:pt x="186304" y="2566"/>
                    <a:pt x="185893" y="674"/>
                  </a:cubicBezTo>
                  <a:cubicBezTo>
                    <a:pt x="183752" y="-225"/>
                    <a:pt x="181344" y="-225"/>
                    <a:pt x="179203" y="674"/>
                  </a:cubicBezTo>
                  <a:lnTo>
                    <a:pt x="9095" y="674"/>
                  </a:lnTo>
                  <a:cubicBezTo>
                    <a:pt x="4346" y="674"/>
                    <a:pt x="494" y="4525"/>
                    <a:pt x="494" y="9275"/>
                  </a:cubicBezTo>
                  <a:lnTo>
                    <a:pt x="494" y="166003"/>
                  </a:lnTo>
                  <a:cubicBezTo>
                    <a:pt x="-165" y="167857"/>
                    <a:pt x="-165" y="169883"/>
                    <a:pt x="494" y="171737"/>
                  </a:cubicBezTo>
                  <a:cubicBezTo>
                    <a:pt x="2310" y="172597"/>
                    <a:pt x="4413" y="172597"/>
                    <a:pt x="6229" y="171737"/>
                  </a:cubicBezTo>
                  <a:lnTo>
                    <a:pt x="174425" y="171737"/>
                  </a:lnTo>
                  <a:cubicBezTo>
                    <a:pt x="179175" y="171737"/>
                    <a:pt x="183026" y="167886"/>
                    <a:pt x="183026" y="163136"/>
                  </a:cubicBezTo>
                  <a:close/>
                  <a:moveTo>
                    <a:pt x="17696" y="155491"/>
                  </a:moveTo>
                  <a:lnTo>
                    <a:pt x="17696" y="15009"/>
                  </a:lnTo>
                  <a:lnTo>
                    <a:pt x="168691" y="15009"/>
                  </a:lnTo>
                  <a:lnTo>
                    <a:pt x="168691" y="1554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8" name="iSHEJI-19-42">
              <a:extLst>
                <a:ext uri="{FF2B5EF4-FFF2-40B4-BE49-F238E27FC236}">
                  <a16:creationId xmlns:a16="http://schemas.microsoft.com/office/drawing/2014/main" id="{9D9A39E0-1CD7-E56E-029C-0F90B12283F1}"/>
                </a:ext>
              </a:extLst>
            </p:cNvPr>
            <p:cNvSpPr/>
            <p:nvPr/>
          </p:nvSpPr>
          <p:spPr>
            <a:xfrm>
              <a:off x="1651626" y="4088944"/>
              <a:ext cx="378441" cy="174346"/>
            </a:xfrm>
            <a:custGeom>
              <a:avLst/>
              <a:gdLst>
                <a:gd name="connsiteX0" fmla="*/ 377486 w 378441"/>
                <a:gd name="connsiteY0" fmla="*/ 9017 h 174346"/>
                <a:gd name="connsiteX1" fmla="*/ 373546 w 378441"/>
                <a:gd name="connsiteY1" fmla="*/ 416 h 174346"/>
                <a:gd name="connsiteX2" fmla="*/ 368885 w 378441"/>
                <a:gd name="connsiteY2" fmla="*/ 416 h 174346"/>
                <a:gd name="connsiteX3" fmla="*/ 8601 w 378441"/>
                <a:gd name="connsiteY3" fmla="*/ 416 h 174346"/>
                <a:gd name="connsiteX4" fmla="*/ 0 w 378441"/>
                <a:gd name="connsiteY4" fmla="*/ 9017 h 174346"/>
                <a:gd name="connsiteX5" fmla="*/ 0 w 378441"/>
                <a:gd name="connsiteY5" fmla="*/ 165745 h 174346"/>
                <a:gd name="connsiteX6" fmla="*/ 8601 w 378441"/>
                <a:gd name="connsiteY6" fmla="*/ 174346 h 174346"/>
                <a:gd name="connsiteX7" fmla="*/ 369841 w 378441"/>
                <a:gd name="connsiteY7" fmla="*/ 174346 h 174346"/>
                <a:gd name="connsiteX8" fmla="*/ 378442 w 378441"/>
                <a:gd name="connsiteY8" fmla="*/ 165745 h 174346"/>
                <a:gd name="connsiteX9" fmla="*/ 17202 w 378441"/>
                <a:gd name="connsiteY9" fmla="*/ 157144 h 174346"/>
                <a:gd name="connsiteX10" fmla="*/ 17202 w 378441"/>
                <a:gd name="connsiteY10" fmla="*/ 15706 h 174346"/>
                <a:gd name="connsiteX11" fmla="*/ 361240 w 378441"/>
                <a:gd name="connsiteY11" fmla="*/ 15706 h 174346"/>
                <a:gd name="connsiteX12" fmla="*/ 361240 w 378441"/>
                <a:gd name="connsiteY12" fmla="*/ 155233 h 1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441" h="174346">
                  <a:moveTo>
                    <a:pt x="377486" y="9017"/>
                  </a:moveTo>
                  <a:cubicBezTo>
                    <a:pt x="378774" y="5557"/>
                    <a:pt x="377009" y="1706"/>
                    <a:pt x="373546" y="416"/>
                  </a:cubicBezTo>
                  <a:cubicBezTo>
                    <a:pt x="372043" y="-139"/>
                    <a:pt x="370389" y="-139"/>
                    <a:pt x="368885" y="416"/>
                  </a:cubicBezTo>
                  <a:lnTo>
                    <a:pt x="8601" y="416"/>
                  </a:lnTo>
                  <a:cubicBezTo>
                    <a:pt x="3850" y="416"/>
                    <a:pt x="0" y="4267"/>
                    <a:pt x="0" y="9017"/>
                  </a:cubicBezTo>
                  <a:lnTo>
                    <a:pt x="0" y="165745"/>
                  </a:lnTo>
                  <a:cubicBezTo>
                    <a:pt x="749" y="170151"/>
                    <a:pt x="4198" y="173601"/>
                    <a:pt x="8601" y="174346"/>
                  </a:cubicBezTo>
                  <a:lnTo>
                    <a:pt x="369841" y="174346"/>
                  </a:lnTo>
                  <a:cubicBezTo>
                    <a:pt x="374592" y="174346"/>
                    <a:pt x="378442" y="170495"/>
                    <a:pt x="378442" y="165745"/>
                  </a:cubicBezTo>
                  <a:close/>
                  <a:moveTo>
                    <a:pt x="17202" y="157144"/>
                  </a:moveTo>
                  <a:lnTo>
                    <a:pt x="17202" y="15706"/>
                  </a:lnTo>
                  <a:lnTo>
                    <a:pt x="361240" y="15706"/>
                  </a:lnTo>
                  <a:lnTo>
                    <a:pt x="361240" y="15523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9" name="iSHEJI-19-43">
              <a:extLst>
                <a:ext uri="{FF2B5EF4-FFF2-40B4-BE49-F238E27FC236}">
                  <a16:creationId xmlns:a16="http://schemas.microsoft.com/office/drawing/2014/main" id="{26CE5910-F9D0-B14D-6F14-F0B161C5729A}"/>
                </a:ext>
              </a:extLst>
            </p:cNvPr>
            <p:cNvSpPr/>
            <p:nvPr/>
          </p:nvSpPr>
          <p:spPr>
            <a:xfrm>
              <a:off x="4224549" y="4089670"/>
              <a:ext cx="315581" cy="172664"/>
            </a:xfrm>
            <a:custGeom>
              <a:avLst/>
              <a:gdLst>
                <a:gd name="connsiteX0" fmla="*/ 315086 w 315581"/>
                <a:gd name="connsiteY0" fmla="*/ 645 h 172664"/>
                <a:gd name="connsiteX1" fmla="*/ 309352 w 315581"/>
                <a:gd name="connsiteY1" fmla="*/ 645 h 172664"/>
                <a:gd name="connsiteX2" fmla="*/ 9275 w 315581"/>
                <a:gd name="connsiteY2" fmla="*/ 645 h 172664"/>
                <a:gd name="connsiteX3" fmla="*/ 674 w 315581"/>
                <a:gd name="connsiteY3" fmla="*/ 9246 h 172664"/>
                <a:gd name="connsiteX4" fmla="*/ 674 w 315581"/>
                <a:gd name="connsiteY4" fmla="*/ 165975 h 172664"/>
                <a:gd name="connsiteX5" fmla="*/ 674 w 315581"/>
                <a:gd name="connsiteY5" fmla="*/ 172664 h 172664"/>
                <a:gd name="connsiteX6" fmla="*/ 6408 w 315581"/>
                <a:gd name="connsiteY6" fmla="*/ 172664 h 172664"/>
                <a:gd name="connsiteX7" fmla="*/ 306485 w 315581"/>
                <a:gd name="connsiteY7" fmla="*/ 172664 h 172664"/>
                <a:gd name="connsiteX8" fmla="*/ 315086 w 315581"/>
                <a:gd name="connsiteY8" fmla="*/ 164063 h 172664"/>
                <a:gd name="connsiteX9" fmla="*/ 315086 w 315581"/>
                <a:gd name="connsiteY9" fmla="*/ 6379 h 172664"/>
                <a:gd name="connsiteX10" fmla="*/ 315086 w 315581"/>
                <a:gd name="connsiteY10" fmla="*/ 645 h 172664"/>
                <a:gd name="connsiteX11" fmla="*/ 302663 w 315581"/>
                <a:gd name="connsiteY11" fmla="*/ 155462 h 172664"/>
                <a:gd name="connsiteX12" fmla="*/ 15964 w 315581"/>
                <a:gd name="connsiteY12" fmla="*/ 155462 h 172664"/>
                <a:gd name="connsiteX13" fmla="*/ 15964 w 315581"/>
                <a:gd name="connsiteY13" fmla="*/ 14980 h 172664"/>
                <a:gd name="connsiteX14" fmla="*/ 302663 w 315581"/>
                <a:gd name="connsiteY14" fmla="*/ 14980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581" h="172664">
                  <a:moveTo>
                    <a:pt x="315086" y="645"/>
                  </a:moveTo>
                  <a:cubicBezTo>
                    <a:pt x="313271" y="-215"/>
                    <a:pt x="311168" y="-215"/>
                    <a:pt x="309352" y="645"/>
                  </a:cubicBezTo>
                  <a:lnTo>
                    <a:pt x="9275" y="645"/>
                  </a:lnTo>
                  <a:cubicBezTo>
                    <a:pt x="4716" y="1085"/>
                    <a:pt x="1113" y="4688"/>
                    <a:pt x="674" y="9246"/>
                  </a:cubicBezTo>
                  <a:lnTo>
                    <a:pt x="674" y="165975"/>
                  </a:lnTo>
                  <a:cubicBezTo>
                    <a:pt x="-225" y="168115"/>
                    <a:pt x="-225" y="170523"/>
                    <a:pt x="674" y="172664"/>
                  </a:cubicBezTo>
                  <a:cubicBezTo>
                    <a:pt x="674" y="172664"/>
                    <a:pt x="674" y="172664"/>
                    <a:pt x="6408" y="172664"/>
                  </a:cubicBezTo>
                  <a:lnTo>
                    <a:pt x="306485" y="172664"/>
                  </a:lnTo>
                  <a:cubicBezTo>
                    <a:pt x="311235" y="172664"/>
                    <a:pt x="315086" y="168813"/>
                    <a:pt x="315086" y="164063"/>
                  </a:cubicBezTo>
                  <a:lnTo>
                    <a:pt x="315086" y="6379"/>
                  </a:lnTo>
                  <a:cubicBezTo>
                    <a:pt x="315746" y="4525"/>
                    <a:pt x="315746" y="2499"/>
                    <a:pt x="315086" y="645"/>
                  </a:cubicBezTo>
                  <a:close/>
                  <a:moveTo>
                    <a:pt x="302663" y="155462"/>
                  </a:moveTo>
                  <a:lnTo>
                    <a:pt x="15964" y="155462"/>
                  </a:lnTo>
                  <a:lnTo>
                    <a:pt x="15964" y="14980"/>
                  </a:lnTo>
                  <a:lnTo>
                    <a:pt x="302663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0" name="iSHEJI-19-44">
              <a:extLst>
                <a:ext uri="{FF2B5EF4-FFF2-40B4-BE49-F238E27FC236}">
                  <a16:creationId xmlns:a16="http://schemas.microsoft.com/office/drawing/2014/main" id="{3802BBD2-9565-860F-138C-2AE3DCCFF225}"/>
                </a:ext>
              </a:extLst>
            </p:cNvPr>
            <p:cNvSpPr/>
            <p:nvPr/>
          </p:nvSpPr>
          <p:spPr>
            <a:xfrm>
              <a:off x="1944589" y="3898688"/>
              <a:ext cx="185827" cy="172513"/>
            </a:xfrm>
            <a:custGeom>
              <a:avLst/>
              <a:gdLst>
                <a:gd name="connsiteX0" fmla="*/ 182956 w 185827"/>
                <a:gd name="connsiteY0" fmla="*/ 495 h 172513"/>
                <a:gd name="connsiteX1" fmla="*/ 177222 w 185827"/>
                <a:gd name="connsiteY1" fmla="*/ 495 h 172513"/>
                <a:gd name="connsiteX2" fmla="*/ 9026 w 185827"/>
                <a:gd name="connsiteY2" fmla="*/ 495 h 172513"/>
                <a:gd name="connsiteX3" fmla="*/ 425 w 185827"/>
                <a:gd name="connsiteY3" fmla="*/ 9096 h 172513"/>
                <a:gd name="connsiteX4" fmla="*/ 425 w 185827"/>
                <a:gd name="connsiteY4" fmla="*/ 165824 h 172513"/>
                <a:gd name="connsiteX5" fmla="*/ 425 w 185827"/>
                <a:gd name="connsiteY5" fmla="*/ 172514 h 172513"/>
                <a:gd name="connsiteX6" fmla="*/ 7115 w 185827"/>
                <a:gd name="connsiteY6" fmla="*/ 172514 h 172513"/>
                <a:gd name="connsiteX7" fmla="*/ 177222 w 185827"/>
                <a:gd name="connsiteY7" fmla="*/ 172514 h 172513"/>
                <a:gd name="connsiteX8" fmla="*/ 185823 w 185827"/>
                <a:gd name="connsiteY8" fmla="*/ 163913 h 172513"/>
                <a:gd name="connsiteX9" fmla="*/ 185823 w 185827"/>
                <a:gd name="connsiteY9" fmla="*/ 6229 h 172513"/>
                <a:gd name="connsiteX10" fmla="*/ 182956 w 185827"/>
                <a:gd name="connsiteY10" fmla="*/ 495 h 172513"/>
                <a:gd name="connsiteX11" fmla="*/ 168621 w 185827"/>
                <a:gd name="connsiteY11" fmla="*/ 154356 h 172513"/>
                <a:gd name="connsiteX12" fmla="*/ 16671 w 185827"/>
                <a:gd name="connsiteY12" fmla="*/ 154356 h 172513"/>
                <a:gd name="connsiteX13" fmla="*/ 16671 w 185827"/>
                <a:gd name="connsiteY13" fmla="*/ 14830 h 172513"/>
                <a:gd name="connsiteX14" fmla="*/ 168621 w 185827"/>
                <a:gd name="connsiteY14" fmla="*/ 1483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27" h="172513">
                  <a:moveTo>
                    <a:pt x="182956" y="495"/>
                  </a:moveTo>
                  <a:cubicBezTo>
                    <a:pt x="181101" y="-165"/>
                    <a:pt x="179077" y="-165"/>
                    <a:pt x="177222" y="495"/>
                  </a:cubicBezTo>
                  <a:lnTo>
                    <a:pt x="9026" y="495"/>
                  </a:lnTo>
                  <a:cubicBezTo>
                    <a:pt x="4275" y="495"/>
                    <a:pt x="425" y="4346"/>
                    <a:pt x="425" y="9096"/>
                  </a:cubicBezTo>
                  <a:lnTo>
                    <a:pt x="425" y="165824"/>
                  </a:lnTo>
                  <a:cubicBezTo>
                    <a:pt x="-142" y="168022"/>
                    <a:pt x="-142" y="170316"/>
                    <a:pt x="425" y="172514"/>
                  </a:cubicBezTo>
                  <a:lnTo>
                    <a:pt x="7115" y="172514"/>
                  </a:lnTo>
                  <a:lnTo>
                    <a:pt x="177222" y="172514"/>
                  </a:lnTo>
                  <a:cubicBezTo>
                    <a:pt x="181973" y="172514"/>
                    <a:pt x="185823" y="168662"/>
                    <a:pt x="185823" y="163913"/>
                  </a:cubicBezTo>
                  <a:lnTo>
                    <a:pt x="185823" y="6229"/>
                  </a:lnTo>
                  <a:cubicBezTo>
                    <a:pt x="185906" y="3954"/>
                    <a:pt x="184826" y="1794"/>
                    <a:pt x="182956" y="495"/>
                  </a:cubicBezTo>
                  <a:close/>
                  <a:moveTo>
                    <a:pt x="168621" y="154356"/>
                  </a:moveTo>
                  <a:lnTo>
                    <a:pt x="16671" y="154356"/>
                  </a:lnTo>
                  <a:lnTo>
                    <a:pt x="16671" y="14830"/>
                  </a:lnTo>
                  <a:lnTo>
                    <a:pt x="168621" y="1483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1" name="iSHEJI-19-45">
              <a:extLst>
                <a:ext uri="{FF2B5EF4-FFF2-40B4-BE49-F238E27FC236}">
                  <a16:creationId xmlns:a16="http://schemas.microsoft.com/office/drawing/2014/main" id="{8020097D-2007-CDE9-DF63-4165F0F694EC}"/>
                </a:ext>
              </a:extLst>
            </p:cNvPr>
            <p:cNvSpPr/>
            <p:nvPr/>
          </p:nvSpPr>
          <p:spPr>
            <a:xfrm>
              <a:off x="2142191" y="3898509"/>
              <a:ext cx="186999" cy="172231"/>
            </a:xfrm>
            <a:custGeom>
              <a:avLst/>
              <a:gdLst>
                <a:gd name="connsiteX0" fmla="*/ 186999 w 186999"/>
                <a:gd name="connsiteY0" fmla="*/ 6408 h 172231"/>
                <a:gd name="connsiteX1" fmla="*/ 186999 w 186999"/>
                <a:gd name="connsiteY1" fmla="*/ 674 h 172231"/>
                <a:gd name="connsiteX2" fmla="*/ 180309 w 186999"/>
                <a:gd name="connsiteY2" fmla="*/ 674 h 172231"/>
                <a:gd name="connsiteX3" fmla="*/ 9246 w 186999"/>
                <a:gd name="connsiteY3" fmla="*/ 674 h 172231"/>
                <a:gd name="connsiteX4" fmla="*/ 645 w 186999"/>
                <a:gd name="connsiteY4" fmla="*/ 9275 h 172231"/>
                <a:gd name="connsiteX5" fmla="*/ 645 w 186999"/>
                <a:gd name="connsiteY5" fmla="*/ 166003 h 172231"/>
                <a:gd name="connsiteX6" fmla="*/ 645 w 186999"/>
                <a:gd name="connsiteY6" fmla="*/ 171737 h 172231"/>
                <a:gd name="connsiteX7" fmla="*/ 6379 w 186999"/>
                <a:gd name="connsiteY7" fmla="*/ 171737 h 172231"/>
                <a:gd name="connsiteX8" fmla="*/ 175531 w 186999"/>
                <a:gd name="connsiteY8" fmla="*/ 171737 h 172231"/>
                <a:gd name="connsiteX9" fmla="*/ 184132 w 186999"/>
                <a:gd name="connsiteY9" fmla="*/ 163136 h 172231"/>
                <a:gd name="connsiteX10" fmla="*/ 18803 w 186999"/>
                <a:gd name="connsiteY10" fmla="*/ 154535 h 172231"/>
                <a:gd name="connsiteX11" fmla="*/ 18803 w 186999"/>
                <a:gd name="connsiteY11" fmla="*/ 15009 h 172231"/>
                <a:gd name="connsiteX12" fmla="*/ 170753 w 186999"/>
                <a:gd name="connsiteY12" fmla="*/ 15009 h 172231"/>
                <a:gd name="connsiteX13" fmla="*/ 170753 w 186999"/>
                <a:gd name="connsiteY13" fmla="*/ 154535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72231">
                  <a:moveTo>
                    <a:pt x="186999" y="6408"/>
                  </a:moveTo>
                  <a:cubicBezTo>
                    <a:pt x="186999" y="6408"/>
                    <a:pt x="186999" y="1630"/>
                    <a:pt x="186999" y="674"/>
                  </a:cubicBezTo>
                  <a:cubicBezTo>
                    <a:pt x="184858" y="-225"/>
                    <a:pt x="182450" y="-225"/>
                    <a:pt x="180309" y="674"/>
                  </a:cubicBezTo>
                  <a:lnTo>
                    <a:pt x="9246" y="674"/>
                  </a:lnTo>
                  <a:cubicBezTo>
                    <a:pt x="4496" y="674"/>
                    <a:pt x="645" y="4525"/>
                    <a:pt x="645" y="9275"/>
                  </a:cubicBezTo>
                  <a:lnTo>
                    <a:pt x="645" y="166003"/>
                  </a:lnTo>
                  <a:cubicBezTo>
                    <a:pt x="-215" y="167819"/>
                    <a:pt x="-215" y="169922"/>
                    <a:pt x="645" y="171737"/>
                  </a:cubicBezTo>
                  <a:cubicBezTo>
                    <a:pt x="2499" y="172397"/>
                    <a:pt x="4525" y="172397"/>
                    <a:pt x="6379" y="171737"/>
                  </a:cubicBezTo>
                  <a:lnTo>
                    <a:pt x="175531" y="171737"/>
                  </a:lnTo>
                  <a:cubicBezTo>
                    <a:pt x="180090" y="171298"/>
                    <a:pt x="183692" y="167695"/>
                    <a:pt x="184132" y="163136"/>
                  </a:cubicBezTo>
                  <a:close/>
                  <a:moveTo>
                    <a:pt x="18803" y="154535"/>
                  </a:moveTo>
                  <a:lnTo>
                    <a:pt x="18803" y="15009"/>
                  </a:lnTo>
                  <a:lnTo>
                    <a:pt x="170753" y="15009"/>
                  </a:lnTo>
                  <a:lnTo>
                    <a:pt x="170753" y="1545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2" name="iSHEJI-19-46">
              <a:extLst>
                <a:ext uri="{FF2B5EF4-FFF2-40B4-BE49-F238E27FC236}">
                  <a16:creationId xmlns:a16="http://schemas.microsoft.com/office/drawing/2014/main" id="{2F281313-C74F-E14B-A4A5-F2C2AA6D0099}"/>
                </a:ext>
              </a:extLst>
            </p:cNvPr>
            <p:cNvSpPr/>
            <p:nvPr/>
          </p:nvSpPr>
          <p:spPr>
            <a:xfrm>
              <a:off x="2341213" y="3898509"/>
              <a:ext cx="187711" cy="172411"/>
            </a:xfrm>
            <a:custGeom>
              <a:avLst/>
              <a:gdLst>
                <a:gd name="connsiteX0" fmla="*/ 183888 w 187711"/>
                <a:gd name="connsiteY0" fmla="*/ 674 h 172411"/>
                <a:gd name="connsiteX1" fmla="*/ 177199 w 187711"/>
                <a:gd name="connsiteY1" fmla="*/ 674 h 172411"/>
                <a:gd name="connsiteX2" fmla="*/ 9002 w 187711"/>
                <a:gd name="connsiteY2" fmla="*/ 674 h 172411"/>
                <a:gd name="connsiteX3" fmla="*/ 401 w 187711"/>
                <a:gd name="connsiteY3" fmla="*/ 9275 h 172411"/>
                <a:gd name="connsiteX4" fmla="*/ 401 w 187711"/>
                <a:gd name="connsiteY4" fmla="*/ 166003 h 172411"/>
                <a:gd name="connsiteX5" fmla="*/ 401 w 187711"/>
                <a:gd name="connsiteY5" fmla="*/ 171737 h 172411"/>
                <a:gd name="connsiteX6" fmla="*/ 7091 w 187711"/>
                <a:gd name="connsiteY6" fmla="*/ 171737 h 172411"/>
                <a:gd name="connsiteX7" fmla="*/ 179110 w 187711"/>
                <a:gd name="connsiteY7" fmla="*/ 171737 h 172411"/>
                <a:gd name="connsiteX8" fmla="*/ 187711 w 187711"/>
                <a:gd name="connsiteY8" fmla="*/ 163136 h 172411"/>
                <a:gd name="connsiteX9" fmla="*/ 187711 w 187711"/>
                <a:gd name="connsiteY9" fmla="*/ 6408 h 172411"/>
                <a:gd name="connsiteX10" fmla="*/ 183888 w 187711"/>
                <a:gd name="connsiteY10" fmla="*/ 674 h 172411"/>
                <a:gd name="connsiteX11" fmla="*/ 168598 w 187711"/>
                <a:gd name="connsiteY11" fmla="*/ 154535 h 172411"/>
                <a:gd name="connsiteX12" fmla="*/ 17603 w 187711"/>
                <a:gd name="connsiteY12" fmla="*/ 154535 h 172411"/>
                <a:gd name="connsiteX13" fmla="*/ 17603 w 187711"/>
                <a:gd name="connsiteY13" fmla="*/ 15009 h 172411"/>
                <a:gd name="connsiteX14" fmla="*/ 168598 w 187711"/>
                <a:gd name="connsiteY14" fmla="*/ 15009 h 17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711" h="172411">
                  <a:moveTo>
                    <a:pt x="183888" y="674"/>
                  </a:moveTo>
                  <a:cubicBezTo>
                    <a:pt x="181748" y="-225"/>
                    <a:pt x="179339" y="-225"/>
                    <a:pt x="177199" y="674"/>
                  </a:cubicBezTo>
                  <a:lnTo>
                    <a:pt x="9002" y="674"/>
                  </a:lnTo>
                  <a:cubicBezTo>
                    <a:pt x="4253" y="674"/>
                    <a:pt x="401" y="4525"/>
                    <a:pt x="401" y="9275"/>
                  </a:cubicBezTo>
                  <a:lnTo>
                    <a:pt x="401" y="166003"/>
                  </a:lnTo>
                  <a:cubicBezTo>
                    <a:pt x="-134" y="167876"/>
                    <a:pt x="-134" y="169864"/>
                    <a:pt x="401" y="171737"/>
                  </a:cubicBezTo>
                  <a:cubicBezTo>
                    <a:pt x="2542" y="172636"/>
                    <a:pt x="4950" y="172636"/>
                    <a:pt x="7091" y="171737"/>
                  </a:cubicBezTo>
                  <a:lnTo>
                    <a:pt x="179110" y="171737"/>
                  </a:lnTo>
                  <a:cubicBezTo>
                    <a:pt x="183860" y="171737"/>
                    <a:pt x="187711" y="167886"/>
                    <a:pt x="187711" y="163136"/>
                  </a:cubicBezTo>
                  <a:lnTo>
                    <a:pt x="187711" y="6408"/>
                  </a:lnTo>
                  <a:cubicBezTo>
                    <a:pt x="187119" y="4124"/>
                    <a:pt x="185771" y="2098"/>
                    <a:pt x="183888" y="674"/>
                  </a:cubicBezTo>
                  <a:close/>
                  <a:moveTo>
                    <a:pt x="168598" y="154535"/>
                  </a:moveTo>
                  <a:lnTo>
                    <a:pt x="17603" y="154535"/>
                  </a:lnTo>
                  <a:lnTo>
                    <a:pt x="17603" y="15009"/>
                  </a:lnTo>
                  <a:lnTo>
                    <a:pt x="168598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3" name="iSHEJI-19-47">
              <a:extLst>
                <a:ext uri="{FF2B5EF4-FFF2-40B4-BE49-F238E27FC236}">
                  <a16:creationId xmlns:a16="http://schemas.microsoft.com/office/drawing/2014/main" id="{4A1609F9-2166-7F9B-058F-E6E889F5B70C}"/>
                </a:ext>
              </a:extLst>
            </p:cNvPr>
            <p:cNvSpPr/>
            <p:nvPr/>
          </p:nvSpPr>
          <p:spPr>
            <a:xfrm>
              <a:off x="2541758" y="3896316"/>
              <a:ext cx="186898" cy="172019"/>
            </a:xfrm>
            <a:custGeom>
              <a:avLst/>
              <a:gdLst>
                <a:gd name="connsiteX0" fmla="*/ 183076 w 186898"/>
                <a:gd name="connsiteY0" fmla="*/ 8601 h 172019"/>
                <a:gd name="connsiteX1" fmla="*/ 174475 w 186898"/>
                <a:gd name="connsiteY1" fmla="*/ 0 h 172019"/>
                <a:gd name="connsiteX2" fmla="*/ 6279 w 186898"/>
                <a:gd name="connsiteY2" fmla="*/ 0 h 172019"/>
                <a:gd name="connsiteX3" fmla="*/ 545 w 186898"/>
                <a:gd name="connsiteY3" fmla="*/ 0 h 172019"/>
                <a:gd name="connsiteX4" fmla="*/ 545 w 186898"/>
                <a:gd name="connsiteY4" fmla="*/ 6690 h 172019"/>
                <a:gd name="connsiteX5" fmla="*/ 545 w 186898"/>
                <a:gd name="connsiteY5" fmla="*/ 163418 h 172019"/>
                <a:gd name="connsiteX6" fmla="*/ 9146 w 186898"/>
                <a:gd name="connsiteY6" fmla="*/ 172019 h 172019"/>
                <a:gd name="connsiteX7" fmla="*/ 178298 w 186898"/>
                <a:gd name="connsiteY7" fmla="*/ 172019 h 172019"/>
                <a:gd name="connsiteX8" fmla="*/ 186899 w 186898"/>
                <a:gd name="connsiteY8" fmla="*/ 163418 h 172019"/>
                <a:gd name="connsiteX9" fmla="*/ 14880 w 186898"/>
                <a:gd name="connsiteY9" fmla="*/ 156728 h 172019"/>
                <a:gd name="connsiteX10" fmla="*/ 14880 w 186898"/>
                <a:gd name="connsiteY10" fmla="*/ 17202 h 172019"/>
                <a:gd name="connsiteX11" fmla="*/ 169697 w 186898"/>
                <a:gd name="connsiteY11" fmla="*/ 17202 h 172019"/>
                <a:gd name="connsiteX12" fmla="*/ 169697 w 186898"/>
                <a:gd name="connsiteY12" fmla="*/ 15672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898" h="172019">
                  <a:moveTo>
                    <a:pt x="183076" y="8601"/>
                  </a:moveTo>
                  <a:cubicBezTo>
                    <a:pt x="183076" y="3851"/>
                    <a:pt x="179225" y="0"/>
                    <a:pt x="174475" y="0"/>
                  </a:cubicBezTo>
                  <a:lnTo>
                    <a:pt x="6279" y="0"/>
                  </a:lnTo>
                  <a:lnTo>
                    <a:pt x="545" y="0"/>
                  </a:lnTo>
                  <a:cubicBezTo>
                    <a:pt x="-182" y="2169"/>
                    <a:pt x="-182" y="4520"/>
                    <a:pt x="545" y="6690"/>
                  </a:cubicBezTo>
                  <a:lnTo>
                    <a:pt x="545" y="163418"/>
                  </a:lnTo>
                  <a:cubicBezTo>
                    <a:pt x="1290" y="167824"/>
                    <a:pt x="4740" y="171274"/>
                    <a:pt x="9146" y="172019"/>
                  </a:cubicBezTo>
                  <a:lnTo>
                    <a:pt x="178298" y="172019"/>
                  </a:lnTo>
                  <a:cubicBezTo>
                    <a:pt x="183047" y="172019"/>
                    <a:pt x="186899" y="168168"/>
                    <a:pt x="186899" y="163418"/>
                  </a:cubicBezTo>
                  <a:close/>
                  <a:moveTo>
                    <a:pt x="14880" y="156728"/>
                  </a:moveTo>
                  <a:lnTo>
                    <a:pt x="14880" y="17202"/>
                  </a:lnTo>
                  <a:lnTo>
                    <a:pt x="169697" y="17202"/>
                  </a:lnTo>
                  <a:lnTo>
                    <a:pt x="169697" y="15672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4" name="iSHEJI-19-48">
              <a:extLst>
                <a:ext uri="{FF2B5EF4-FFF2-40B4-BE49-F238E27FC236}">
                  <a16:creationId xmlns:a16="http://schemas.microsoft.com/office/drawing/2014/main" id="{DA76CF7D-9205-F831-0D77-CE098FF7026D}"/>
                </a:ext>
              </a:extLst>
            </p:cNvPr>
            <p:cNvSpPr/>
            <p:nvPr/>
          </p:nvSpPr>
          <p:spPr>
            <a:xfrm>
              <a:off x="2737812" y="3898227"/>
              <a:ext cx="184182" cy="171737"/>
            </a:xfrm>
            <a:custGeom>
              <a:avLst/>
              <a:gdLst>
                <a:gd name="connsiteX0" fmla="*/ 182933 w 184182"/>
                <a:gd name="connsiteY0" fmla="*/ 0 h 171737"/>
                <a:gd name="connsiteX1" fmla="*/ 177199 w 184182"/>
                <a:gd name="connsiteY1" fmla="*/ 0 h 171737"/>
                <a:gd name="connsiteX2" fmla="*/ 9002 w 184182"/>
                <a:gd name="connsiteY2" fmla="*/ 0 h 171737"/>
                <a:gd name="connsiteX3" fmla="*/ 401 w 184182"/>
                <a:gd name="connsiteY3" fmla="*/ 8601 h 171737"/>
                <a:gd name="connsiteX4" fmla="*/ 401 w 184182"/>
                <a:gd name="connsiteY4" fmla="*/ 165329 h 171737"/>
                <a:gd name="connsiteX5" fmla="*/ 401 w 184182"/>
                <a:gd name="connsiteY5" fmla="*/ 171063 h 171737"/>
                <a:gd name="connsiteX6" fmla="*/ 7091 w 184182"/>
                <a:gd name="connsiteY6" fmla="*/ 171063 h 171737"/>
                <a:gd name="connsiteX7" fmla="*/ 175287 w 184182"/>
                <a:gd name="connsiteY7" fmla="*/ 171063 h 171737"/>
                <a:gd name="connsiteX8" fmla="*/ 183888 w 184182"/>
                <a:gd name="connsiteY8" fmla="*/ 162463 h 171737"/>
                <a:gd name="connsiteX9" fmla="*/ 183888 w 184182"/>
                <a:gd name="connsiteY9" fmla="*/ 6690 h 171737"/>
                <a:gd name="connsiteX10" fmla="*/ 182933 w 184182"/>
                <a:gd name="connsiteY10" fmla="*/ 0 h 171737"/>
                <a:gd name="connsiteX11" fmla="*/ 164775 w 184182"/>
                <a:gd name="connsiteY11" fmla="*/ 154817 h 171737"/>
                <a:gd name="connsiteX12" fmla="*/ 17603 w 184182"/>
                <a:gd name="connsiteY12" fmla="*/ 154817 h 171737"/>
                <a:gd name="connsiteX13" fmla="*/ 17603 w 184182"/>
                <a:gd name="connsiteY13" fmla="*/ 15291 h 171737"/>
                <a:gd name="connsiteX14" fmla="*/ 164775 w 184182"/>
                <a:gd name="connsiteY14" fmla="*/ 15291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82" h="171737">
                  <a:moveTo>
                    <a:pt x="182933" y="0"/>
                  </a:moveTo>
                  <a:lnTo>
                    <a:pt x="177199" y="0"/>
                  </a:ln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542" y="171962"/>
                    <a:pt x="4950" y="171962"/>
                    <a:pt x="7091" y="171063"/>
                  </a:cubicBezTo>
                  <a:lnTo>
                    <a:pt x="175287" y="171063"/>
                  </a:lnTo>
                  <a:cubicBezTo>
                    <a:pt x="180037" y="171063"/>
                    <a:pt x="183888" y="167212"/>
                    <a:pt x="183888" y="162463"/>
                  </a:cubicBezTo>
                  <a:lnTo>
                    <a:pt x="183888" y="6690"/>
                  </a:lnTo>
                  <a:cubicBezTo>
                    <a:pt x="184500" y="4425"/>
                    <a:pt x="184146" y="2007"/>
                    <a:pt x="182933" y="0"/>
                  </a:cubicBezTo>
                  <a:close/>
                  <a:moveTo>
                    <a:pt x="164775" y="154817"/>
                  </a:moveTo>
                  <a:lnTo>
                    <a:pt x="17603" y="154817"/>
                  </a:lnTo>
                  <a:lnTo>
                    <a:pt x="17603" y="15291"/>
                  </a:lnTo>
                  <a:lnTo>
                    <a:pt x="164775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5" name="iSHEJI-19-49">
              <a:extLst>
                <a:ext uri="{FF2B5EF4-FFF2-40B4-BE49-F238E27FC236}">
                  <a16:creationId xmlns:a16="http://schemas.microsoft.com/office/drawing/2014/main" id="{21704161-A780-2F55-4406-95AEE82B46D9}"/>
                </a:ext>
              </a:extLst>
            </p:cNvPr>
            <p:cNvSpPr/>
            <p:nvPr/>
          </p:nvSpPr>
          <p:spPr>
            <a:xfrm>
              <a:off x="2936035" y="3898227"/>
              <a:ext cx="183911" cy="173619"/>
            </a:xfrm>
            <a:custGeom>
              <a:avLst/>
              <a:gdLst>
                <a:gd name="connsiteX0" fmla="*/ 183487 w 183911"/>
                <a:gd name="connsiteY0" fmla="*/ 0 h 173619"/>
                <a:gd name="connsiteX1" fmla="*/ 177753 w 183911"/>
                <a:gd name="connsiteY1" fmla="*/ 0 h 173619"/>
                <a:gd name="connsiteX2" fmla="*/ 8601 w 183911"/>
                <a:gd name="connsiteY2" fmla="*/ 0 h 173619"/>
                <a:gd name="connsiteX3" fmla="*/ 0 w 183911"/>
                <a:gd name="connsiteY3" fmla="*/ 8601 h 173619"/>
                <a:gd name="connsiteX4" fmla="*/ 0 w 183911"/>
                <a:gd name="connsiteY4" fmla="*/ 165329 h 173619"/>
                <a:gd name="connsiteX5" fmla="*/ 7588 w 183911"/>
                <a:gd name="connsiteY5" fmla="*/ 173032 h 173619"/>
                <a:gd name="connsiteX6" fmla="*/ 8601 w 183911"/>
                <a:gd name="connsiteY6" fmla="*/ 172975 h 173619"/>
                <a:gd name="connsiteX7" fmla="*/ 177753 w 183911"/>
                <a:gd name="connsiteY7" fmla="*/ 172975 h 173619"/>
                <a:gd name="connsiteX8" fmla="*/ 183487 w 183911"/>
                <a:gd name="connsiteY8" fmla="*/ 172975 h 173619"/>
                <a:gd name="connsiteX9" fmla="*/ 183487 w 183911"/>
                <a:gd name="connsiteY9" fmla="*/ 167241 h 173619"/>
                <a:gd name="connsiteX10" fmla="*/ 183487 w 183911"/>
                <a:gd name="connsiteY10" fmla="*/ 5734 h 173619"/>
                <a:gd name="connsiteX11" fmla="*/ 183487 w 183911"/>
                <a:gd name="connsiteY11" fmla="*/ 0 h 173619"/>
                <a:gd name="connsiteX12" fmla="*/ 169152 w 183911"/>
                <a:gd name="connsiteY12" fmla="*/ 154817 h 173619"/>
                <a:gd name="connsiteX13" fmla="*/ 17202 w 183911"/>
                <a:gd name="connsiteY13" fmla="*/ 154817 h 173619"/>
                <a:gd name="connsiteX14" fmla="*/ 17202 w 183911"/>
                <a:gd name="connsiteY14" fmla="*/ 15291 h 173619"/>
                <a:gd name="connsiteX15" fmla="*/ 169152 w 183911"/>
                <a:gd name="connsiteY15" fmla="*/ 15291 h 17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11" h="173619">
                  <a:moveTo>
                    <a:pt x="183487" y="0"/>
                  </a:moveTo>
                  <a:cubicBezTo>
                    <a:pt x="183487" y="0"/>
                    <a:pt x="183487" y="0"/>
                    <a:pt x="177753" y="0"/>
                  </a:cubicBezTo>
                  <a:lnTo>
                    <a:pt x="8601" y="0"/>
                  </a:lnTo>
                  <a:cubicBezTo>
                    <a:pt x="3852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-28" y="169554"/>
                    <a:pt x="3364" y="173003"/>
                    <a:pt x="7588" y="173032"/>
                  </a:cubicBezTo>
                  <a:cubicBezTo>
                    <a:pt x="7923" y="173042"/>
                    <a:pt x="8267" y="173013"/>
                    <a:pt x="8601" y="172975"/>
                  </a:cubicBezTo>
                  <a:lnTo>
                    <a:pt x="177753" y="172975"/>
                  </a:lnTo>
                  <a:cubicBezTo>
                    <a:pt x="179569" y="173835"/>
                    <a:pt x="181671" y="173835"/>
                    <a:pt x="183487" y="172975"/>
                  </a:cubicBezTo>
                  <a:cubicBezTo>
                    <a:pt x="183487" y="172975"/>
                    <a:pt x="183487" y="172975"/>
                    <a:pt x="183487" y="167241"/>
                  </a:cubicBezTo>
                  <a:lnTo>
                    <a:pt x="183487" y="5734"/>
                  </a:lnTo>
                  <a:cubicBezTo>
                    <a:pt x="183487" y="5734"/>
                    <a:pt x="184443" y="1911"/>
                    <a:pt x="183487" y="0"/>
                  </a:cubicBezTo>
                  <a:close/>
                  <a:moveTo>
                    <a:pt x="169152" y="154817"/>
                  </a:moveTo>
                  <a:lnTo>
                    <a:pt x="17202" y="154817"/>
                  </a:lnTo>
                  <a:lnTo>
                    <a:pt x="17202" y="15291"/>
                  </a:lnTo>
                  <a:lnTo>
                    <a:pt x="169152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6" name="iSHEJI-19-50">
              <a:extLst>
                <a:ext uri="{FF2B5EF4-FFF2-40B4-BE49-F238E27FC236}">
                  <a16:creationId xmlns:a16="http://schemas.microsoft.com/office/drawing/2014/main" id="{31D8C741-A2E4-16FB-2F50-5D42FCC3F8DD}"/>
                </a:ext>
              </a:extLst>
            </p:cNvPr>
            <p:cNvSpPr/>
            <p:nvPr/>
          </p:nvSpPr>
          <p:spPr>
            <a:xfrm>
              <a:off x="3136416" y="3894966"/>
              <a:ext cx="183795" cy="170313"/>
            </a:xfrm>
            <a:custGeom>
              <a:avLst/>
              <a:gdLst>
                <a:gd name="connsiteX0" fmla="*/ 183795 w 183795"/>
                <a:gd name="connsiteY0" fmla="*/ 8995 h 170313"/>
                <a:gd name="connsiteX1" fmla="*/ 175194 w 183795"/>
                <a:gd name="connsiteY1" fmla="*/ 394 h 170313"/>
                <a:gd name="connsiteX2" fmla="*/ 6998 w 183795"/>
                <a:gd name="connsiteY2" fmla="*/ 394 h 170313"/>
                <a:gd name="connsiteX3" fmla="*/ 308 w 183795"/>
                <a:gd name="connsiteY3" fmla="*/ 394 h 170313"/>
                <a:gd name="connsiteX4" fmla="*/ 308 w 183795"/>
                <a:gd name="connsiteY4" fmla="*/ 6128 h 170313"/>
                <a:gd name="connsiteX5" fmla="*/ 308 w 183795"/>
                <a:gd name="connsiteY5" fmla="*/ 163812 h 170313"/>
                <a:gd name="connsiteX6" fmla="*/ 308 w 183795"/>
                <a:gd name="connsiteY6" fmla="*/ 169546 h 170313"/>
                <a:gd name="connsiteX7" fmla="*/ 6998 w 183795"/>
                <a:gd name="connsiteY7" fmla="*/ 169546 h 170313"/>
                <a:gd name="connsiteX8" fmla="*/ 175194 w 183795"/>
                <a:gd name="connsiteY8" fmla="*/ 169546 h 170313"/>
                <a:gd name="connsiteX9" fmla="*/ 183738 w 183795"/>
                <a:gd name="connsiteY9" fmla="*/ 162914 h 170313"/>
                <a:gd name="connsiteX10" fmla="*/ 183795 w 183795"/>
                <a:gd name="connsiteY10" fmla="*/ 161901 h 170313"/>
                <a:gd name="connsiteX11" fmla="*/ 15599 w 183795"/>
                <a:gd name="connsiteY11" fmla="*/ 158078 h 170313"/>
                <a:gd name="connsiteX12" fmla="*/ 15599 w 183795"/>
                <a:gd name="connsiteY12" fmla="*/ 18552 h 170313"/>
                <a:gd name="connsiteX13" fmla="*/ 166593 w 183795"/>
                <a:gd name="connsiteY13" fmla="*/ 18552 h 170313"/>
                <a:gd name="connsiteX14" fmla="*/ 166593 w 183795"/>
                <a:gd name="connsiteY14" fmla="*/ 159034 h 17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0313">
                  <a:moveTo>
                    <a:pt x="183795" y="8995"/>
                  </a:moveTo>
                  <a:cubicBezTo>
                    <a:pt x="183795" y="4245"/>
                    <a:pt x="179944" y="394"/>
                    <a:pt x="175194" y="394"/>
                  </a:cubicBezTo>
                  <a:lnTo>
                    <a:pt x="6998" y="394"/>
                  </a:lnTo>
                  <a:cubicBezTo>
                    <a:pt x="4800" y="-131"/>
                    <a:pt x="2506" y="-131"/>
                    <a:pt x="308" y="394"/>
                  </a:cubicBezTo>
                  <a:cubicBezTo>
                    <a:pt x="-103" y="2286"/>
                    <a:pt x="-103" y="4236"/>
                    <a:pt x="308" y="6128"/>
                  </a:cubicBezTo>
                  <a:lnTo>
                    <a:pt x="308" y="163812"/>
                  </a:lnTo>
                  <a:cubicBezTo>
                    <a:pt x="-103" y="165705"/>
                    <a:pt x="-103" y="167654"/>
                    <a:pt x="308" y="169546"/>
                  </a:cubicBezTo>
                  <a:cubicBezTo>
                    <a:pt x="2420" y="170569"/>
                    <a:pt x="4886" y="170569"/>
                    <a:pt x="6998" y="169546"/>
                  </a:cubicBezTo>
                  <a:lnTo>
                    <a:pt x="175194" y="169546"/>
                  </a:lnTo>
                  <a:cubicBezTo>
                    <a:pt x="179380" y="170072"/>
                    <a:pt x="183212" y="167109"/>
                    <a:pt x="183738" y="162914"/>
                  </a:cubicBezTo>
                  <a:cubicBezTo>
                    <a:pt x="183776" y="162579"/>
                    <a:pt x="183795" y="162245"/>
                    <a:pt x="183795" y="161901"/>
                  </a:cubicBezTo>
                  <a:close/>
                  <a:moveTo>
                    <a:pt x="15599" y="158078"/>
                  </a:moveTo>
                  <a:lnTo>
                    <a:pt x="15599" y="18552"/>
                  </a:lnTo>
                  <a:lnTo>
                    <a:pt x="166593" y="18552"/>
                  </a:lnTo>
                  <a:lnTo>
                    <a:pt x="166593" y="15903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7" name="iSHEJI-19-51">
              <a:extLst>
                <a:ext uri="{FF2B5EF4-FFF2-40B4-BE49-F238E27FC236}">
                  <a16:creationId xmlns:a16="http://schemas.microsoft.com/office/drawing/2014/main" id="{BC88978F-F5DB-5D00-FD49-E01FE0BDBC16}"/>
                </a:ext>
              </a:extLst>
            </p:cNvPr>
            <p:cNvSpPr/>
            <p:nvPr/>
          </p:nvSpPr>
          <p:spPr>
            <a:xfrm>
              <a:off x="3332140" y="3897732"/>
              <a:ext cx="184000" cy="172513"/>
            </a:xfrm>
            <a:custGeom>
              <a:avLst/>
              <a:gdLst>
                <a:gd name="connsiteX0" fmla="*/ 183982 w 184000"/>
                <a:gd name="connsiteY0" fmla="*/ 495 h 172513"/>
                <a:gd name="connsiteX1" fmla="*/ 178248 w 184000"/>
                <a:gd name="connsiteY1" fmla="*/ 495 h 172513"/>
                <a:gd name="connsiteX2" fmla="*/ 9096 w 184000"/>
                <a:gd name="connsiteY2" fmla="*/ 495 h 172513"/>
                <a:gd name="connsiteX3" fmla="*/ 495 w 184000"/>
                <a:gd name="connsiteY3" fmla="*/ 9096 h 172513"/>
                <a:gd name="connsiteX4" fmla="*/ 495 w 184000"/>
                <a:gd name="connsiteY4" fmla="*/ 166780 h 172513"/>
                <a:gd name="connsiteX5" fmla="*/ 495 w 184000"/>
                <a:gd name="connsiteY5" fmla="*/ 172514 h 172513"/>
                <a:gd name="connsiteX6" fmla="*/ 6229 w 184000"/>
                <a:gd name="connsiteY6" fmla="*/ 172514 h 172513"/>
                <a:gd name="connsiteX7" fmla="*/ 175381 w 184000"/>
                <a:gd name="connsiteY7" fmla="*/ 172514 h 172513"/>
                <a:gd name="connsiteX8" fmla="*/ 183026 w 184000"/>
                <a:gd name="connsiteY8" fmla="*/ 164868 h 172513"/>
                <a:gd name="connsiteX9" fmla="*/ 183026 w 184000"/>
                <a:gd name="connsiteY9" fmla="*/ 6229 h 172513"/>
                <a:gd name="connsiteX10" fmla="*/ 183982 w 184000"/>
                <a:gd name="connsiteY10" fmla="*/ 495 h 172513"/>
                <a:gd name="connsiteX11" fmla="*/ 169647 w 184000"/>
                <a:gd name="connsiteY11" fmla="*/ 155312 h 172513"/>
                <a:gd name="connsiteX12" fmla="*/ 17697 w 184000"/>
                <a:gd name="connsiteY12" fmla="*/ 155312 h 172513"/>
                <a:gd name="connsiteX13" fmla="*/ 17697 w 184000"/>
                <a:gd name="connsiteY13" fmla="*/ 15785 h 172513"/>
                <a:gd name="connsiteX14" fmla="*/ 169647 w 184000"/>
                <a:gd name="connsiteY14" fmla="*/ 15785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00" h="172513">
                  <a:moveTo>
                    <a:pt x="183982" y="495"/>
                  </a:moveTo>
                  <a:cubicBezTo>
                    <a:pt x="182128" y="-165"/>
                    <a:pt x="180102" y="-165"/>
                    <a:pt x="178248" y="495"/>
                  </a:cubicBezTo>
                  <a:lnTo>
                    <a:pt x="9096" y="495"/>
                  </a:lnTo>
                  <a:cubicBezTo>
                    <a:pt x="4346" y="495"/>
                    <a:pt x="495" y="4346"/>
                    <a:pt x="495" y="9096"/>
                  </a:cubicBezTo>
                  <a:lnTo>
                    <a:pt x="495" y="166780"/>
                  </a:lnTo>
                  <a:cubicBezTo>
                    <a:pt x="-165" y="168634"/>
                    <a:pt x="-165" y="170660"/>
                    <a:pt x="495" y="172514"/>
                  </a:cubicBezTo>
                  <a:lnTo>
                    <a:pt x="6229" y="172514"/>
                  </a:lnTo>
                  <a:lnTo>
                    <a:pt x="175381" y="172514"/>
                  </a:lnTo>
                  <a:cubicBezTo>
                    <a:pt x="179605" y="172514"/>
                    <a:pt x="183026" y="169092"/>
                    <a:pt x="183026" y="164868"/>
                  </a:cubicBezTo>
                  <a:lnTo>
                    <a:pt x="183026" y="6229"/>
                  </a:lnTo>
                  <a:cubicBezTo>
                    <a:pt x="183762" y="4413"/>
                    <a:pt x="184087" y="2454"/>
                    <a:pt x="183982" y="495"/>
                  </a:cubicBezTo>
                  <a:close/>
                  <a:moveTo>
                    <a:pt x="169647" y="155312"/>
                  </a:moveTo>
                  <a:lnTo>
                    <a:pt x="17697" y="155312"/>
                  </a:lnTo>
                  <a:lnTo>
                    <a:pt x="17697" y="15785"/>
                  </a:lnTo>
                  <a:lnTo>
                    <a:pt x="169647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8" name="iSHEJI-19-52">
              <a:extLst>
                <a:ext uri="{FF2B5EF4-FFF2-40B4-BE49-F238E27FC236}">
                  <a16:creationId xmlns:a16="http://schemas.microsoft.com/office/drawing/2014/main" id="{2F1317C9-CBA0-0EB1-4D00-9560BC1D286E}"/>
                </a:ext>
              </a:extLst>
            </p:cNvPr>
            <p:cNvSpPr/>
            <p:nvPr/>
          </p:nvSpPr>
          <p:spPr>
            <a:xfrm>
              <a:off x="3533016" y="3894686"/>
              <a:ext cx="183795" cy="169825"/>
            </a:xfrm>
            <a:custGeom>
              <a:avLst/>
              <a:gdLst>
                <a:gd name="connsiteX0" fmla="*/ 183795 w 183795"/>
                <a:gd name="connsiteY0" fmla="*/ 9275 h 169825"/>
                <a:gd name="connsiteX1" fmla="*/ 175194 w 183795"/>
                <a:gd name="connsiteY1" fmla="*/ 674 h 169825"/>
                <a:gd name="connsiteX2" fmla="*/ 6998 w 183795"/>
                <a:gd name="connsiteY2" fmla="*/ 674 h 169825"/>
                <a:gd name="connsiteX3" fmla="*/ 308 w 183795"/>
                <a:gd name="connsiteY3" fmla="*/ 674 h 169825"/>
                <a:gd name="connsiteX4" fmla="*/ 308 w 183795"/>
                <a:gd name="connsiteY4" fmla="*/ 6408 h 169825"/>
                <a:gd name="connsiteX5" fmla="*/ 308 w 183795"/>
                <a:gd name="connsiteY5" fmla="*/ 164092 h 169825"/>
                <a:gd name="connsiteX6" fmla="*/ 308 w 183795"/>
                <a:gd name="connsiteY6" fmla="*/ 169826 h 169825"/>
                <a:gd name="connsiteX7" fmla="*/ 6998 w 183795"/>
                <a:gd name="connsiteY7" fmla="*/ 169826 h 169825"/>
                <a:gd name="connsiteX8" fmla="*/ 175194 w 183795"/>
                <a:gd name="connsiteY8" fmla="*/ 169826 h 169825"/>
                <a:gd name="connsiteX9" fmla="*/ 183795 w 183795"/>
                <a:gd name="connsiteY9" fmla="*/ 161225 h 169825"/>
                <a:gd name="connsiteX10" fmla="*/ 14643 w 183795"/>
                <a:gd name="connsiteY10" fmla="*/ 158358 h 169825"/>
                <a:gd name="connsiteX11" fmla="*/ 14643 w 183795"/>
                <a:gd name="connsiteY11" fmla="*/ 18831 h 169825"/>
                <a:gd name="connsiteX12" fmla="*/ 166593 w 183795"/>
                <a:gd name="connsiteY12" fmla="*/ 18831 h 169825"/>
                <a:gd name="connsiteX13" fmla="*/ 166593 w 183795"/>
                <a:gd name="connsiteY13" fmla="*/ 158358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69825">
                  <a:moveTo>
                    <a:pt x="183795" y="9275"/>
                  </a:moveTo>
                  <a:cubicBezTo>
                    <a:pt x="183795" y="4525"/>
                    <a:pt x="179944" y="674"/>
                    <a:pt x="175194" y="674"/>
                  </a:cubicBezTo>
                  <a:lnTo>
                    <a:pt x="6998" y="674"/>
                  </a:lnTo>
                  <a:cubicBezTo>
                    <a:pt x="4857" y="-225"/>
                    <a:pt x="2449" y="-225"/>
                    <a:pt x="308" y="674"/>
                  </a:cubicBezTo>
                  <a:cubicBezTo>
                    <a:pt x="-103" y="2566"/>
                    <a:pt x="-103" y="4516"/>
                    <a:pt x="308" y="6408"/>
                  </a:cubicBezTo>
                  <a:lnTo>
                    <a:pt x="308" y="164092"/>
                  </a:lnTo>
                  <a:cubicBezTo>
                    <a:pt x="-103" y="165984"/>
                    <a:pt x="-103" y="167934"/>
                    <a:pt x="308" y="169826"/>
                  </a:cubicBezTo>
                  <a:lnTo>
                    <a:pt x="6998" y="169826"/>
                  </a:lnTo>
                  <a:lnTo>
                    <a:pt x="175194" y="169826"/>
                  </a:lnTo>
                  <a:cubicBezTo>
                    <a:pt x="179944" y="169826"/>
                    <a:pt x="183795" y="165975"/>
                    <a:pt x="183795" y="161225"/>
                  </a:cubicBezTo>
                  <a:close/>
                  <a:moveTo>
                    <a:pt x="14643" y="158358"/>
                  </a:moveTo>
                  <a:lnTo>
                    <a:pt x="14643" y="18831"/>
                  </a:lnTo>
                  <a:lnTo>
                    <a:pt x="166593" y="18831"/>
                  </a:lnTo>
                  <a:lnTo>
                    <a:pt x="166593" y="1583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9" name="iSHEJI-19-53">
              <a:extLst>
                <a:ext uri="{FF2B5EF4-FFF2-40B4-BE49-F238E27FC236}">
                  <a16:creationId xmlns:a16="http://schemas.microsoft.com/office/drawing/2014/main" id="{9009F1FE-6F86-D76F-9163-7B7E2CD33276}"/>
                </a:ext>
              </a:extLst>
            </p:cNvPr>
            <p:cNvSpPr/>
            <p:nvPr/>
          </p:nvSpPr>
          <p:spPr>
            <a:xfrm>
              <a:off x="3728561" y="3897553"/>
              <a:ext cx="186072" cy="172692"/>
            </a:xfrm>
            <a:custGeom>
              <a:avLst/>
              <a:gdLst>
                <a:gd name="connsiteX0" fmla="*/ 184161 w 186072"/>
                <a:gd name="connsiteY0" fmla="*/ 674 h 172692"/>
                <a:gd name="connsiteX1" fmla="*/ 177471 w 186072"/>
                <a:gd name="connsiteY1" fmla="*/ 674 h 172692"/>
                <a:gd name="connsiteX2" fmla="*/ 9275 w 186072"/>
                <a:gd name="connsiteY2" fmla="*/ 674 h 172692"/>
                <a:gd name="connsiteX3" fmla="*/ 674 w 186072"/>
                <a:gd name="connsiteY3" fmla="*/ 9275 h 172692"/>
                <a:gd name="connsiteX4" fmla="*/ 674 w 186072"/>
                <a:gd name="connsiteY4" fmla="*/ 166003 h 172692"/>
                <a:gd name="connsiteX5" fmla="*/ 674 w 186072"/>
                <a:gd name="connsiteY5" fmla="*/ 172693 h 172692"/>
                <a:gd name="connsiteX6" fmla="*/ 6408 w 186072"/>
                <a:gd name="connsiteY6" fmla="*/ 172693 h 172692"/>
                <a:gd name="connsiteX7" fmla="*/ 177471 w 186072"/>
                <a:gd name="connsiteY7" fmla="*/ 172693 h 172692"/>
                <a:gd name="connsiteX8" fmla="*/ 186072 w 186072"/>
                <a:gd name="connsiteY8" fmla="*/ 164092 h 172692"/>
                <a:gd name="connsiteX9" fmla="*/ 186072 w 186072"/>
                <a:gd name="connsiteY9" fmla="*/ 6408 h 172692"/>
                <a:gd name="connsiteX10" fmla="*/ 184161 w 186072"/>
                <a:gd name="connsiteY10" fmla="*/ 674 h 172692"/>
                <a:gd name="connsiteX11" fmla="*/ 169826 w 186072"/>
                <a:gd name="connsiteY11" fmla="*/ 154535 h 172692"/>
                <a:gd name="connsiteX12" fmla="*/ 17876 w 186072"/>
                <a:gd name="connsiteY12" fmla="*/ 154535 h 172692"/>
                <a:gd name="connsiteX13" fmla="*/ 17876 w 186072"/>
                <a:gd name="connsiteY13" fmla="*/ 15964 h 172692"/>
                <a:gd name="connsiteX14" fmla="*/ 169826 w 186072"/>
                <a:gd name="connsiteY14" fmla="*/ 15964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72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7471" y="172693"/>
                  </a:lnTo>
                  <a:cubicBezTo>
                    <a:pt x="182221" y="172693"/>
                    <a:pt x="186072" y="168842"/>
                    <a:pt x="186072" y="164092"/>
                  </a:cubicBezTo>
                  <a:lnTo>
                    <a:pt x="186072" y="6408"/>
                  </a:lnTo>
                  <a:cubicBezTo>
                    <a:pt x="186015" y="4353"/>
                    <a:pt x="185346" y="2356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5964"/>
                  </a:lnTo>
                  <a:lnTo>
                    <a:pt x="169826" y="1596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0" name="iSHEJI-19-54">
              <a:extLst>
                <a:ext uri="{FF2B5EF4-FFF2-40B4-BE49-F238E27FC236}">
                  <a16:creationId xmlns:a16="http://schemas.microsoft.com/office/drawing/2014/main" id="{D3273FCE-C5AF-D904-86AC-802BE024E47B}"/>
                </a:ext>
              </a:extLst>
            </p:cNvPr>
            <p:cNvSpPr/>
            <p:nvPr/>
          </p:nvSpPr>
          <p:spPr>
            <a:xfrm>
              <a:off x="4125834" y="3897732"/>
              <a:ext cx="186358" cy="174425"/>
            </a:xfrm>
            <a:custGeom>
              <a:avLst/>
              <a:gdLst>
                <a:gd name="connsiteX0" fmla="*/ 183487 w 186358"/>
                <a:gd name="connsiteY0" fmla="*/ 495 h 174425"/>
                <a:gd name="connsiteX1" fmla="*/ 177753 w 186358"/>
                <a:gd name="connsiteY1" fmla="*/ 495 h 174425"/>
                <a:gd name="connsiteX2" fmla="*/ 8601 w 186358"/>
                <a:gd name="connsiteY2" fmla="*/ 495 h 174425"/>
                <a:gd name="connsiteX3" fmla="*/ 0 w 186358"/>
                <a:gd name="connsiteY3" fmla="*/ 9096 h 174425"/>
                <a:gd name="connsiteX4" fmla="*/ 0 w 186358"/>
                <a:gd name="connsiteY4" fmla="*/ 165824 h 174425"/>
                <a:gd name="connsiteX5" fmla="*/ 8601 w 186358"/>
                <a:gd name="connsiteY5" fmla="*/ 174425 h 174425"/>
                <a:gd name="connsiteX6" fmla="*/ 177753 w 186358"/>
                <a:gd name="connsiteY6" fmla="*/ 174425 h 174425"/>
                <a:gd name="connsiteX7" fmla="*/ 186354 w 186358"/>
                <a:gd name="connsiteY7" fmla="*/ 165824 h 174425"/>
                <a:gd name="connsiteX8" fmla="*/ 186354 w 186358"/>
                <a:gd name="connsiteY8" fmla="*/ 6229 h 174425"/>
                <a:gd name="connsiteX9" fmla="*/ 183487 w 186358"/>
                <a:gd name="connsiteY9" fmla="*/ 495 h 174425"/>
                <a:gd name="connsiteX10" fmla="*/ 169152 w 186358"/>
                <a:gd name="connsiteY10" fmla="*/ 154356 h 174425"/>
                <a:gd name="connsiteX11" fmla="*/ 19113 w 186358"/>
                <a:gd name="connsiteY11" fmla="*/ 154356 h 174425"/>
                <a:gd name="connsiteX12" fmla="*/ 19113 w 186358"/>
                <a:gd name="connsiteY12" fmla="*/ 15785 h 174425"/>
                <a:gd name="connsiteX13" fmla="*/ 171064 w 186358"/>
                <a:gd name="connsiteY13" fmla="*/ 15785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58" h="174425">
                  <a:moveTo>
                    <a:pt x="183487" y="495"/>
                  </a:moveTo>
                  <a:cubicBezTo>
                    <a:pt x="181633" y="-165"/>
                    <a:pt x="179607" y="-165"/>
                    <a:pt x="177753" y="495"/>
                  </a:cubicBezTo>
                  <a:lnTo>
                    <a:pt x="8601" y="495"/>
                  </a:lnTo>
                  <a:cubicBezTo>
                    <a:pt x="3851" y="495"/>
                    <a:pt x="0" y="4346"/>
                    <a:pt x="0" y="9096"/>
                  </a:cubicBezTo>
                  <a:lnTo>
                    <a:pt x="0" y="165824"/>
                  </a:lnTo>
                  <a:cubicBezTo>
                    <a:pt x="746" y="170230"/>
                    <a:pt x="4195" y="173680"/>
                    <a:pt x="8601" y="174425"/>
                  </a:cubicBezTo>
                  <a:lnTo>
                    <a:pt x="177753" y="174425"/>
                  </a:lnTo>
                  <a:cubicBezTo>
                    <a:pt x="182503" y="174425"/>
                    <a:pt x="186354" y="170574"/>
                    <a:pt x="186354" y="165824"/>
                  </a:cubicBezTo>
                  <a:lnTo>
                    <a:pt x="186354" y="6229"/>
                  </a:lnTo>
                  <a:cubicBezTo>
                    <a:pt x="186440" y="3954"/>
                    <a:pt x="185360" y="1794"/>
                    <a:pt x="183487" y="495"/>
                  </a:cubicBezTo>
                  <a:close/>
                  <a:moveTo>
                    <a:pt x="169152" y="154356"/>
                  </a:moveTo>
                  <a:lnTo>
                    <a:pt x="19113" y="154356"/>
                  </a:lnTo>
                  <a:lnTo>
                    <a:pt x="19113" y="15785"/>
                  </a:lnTo>
                  <a:lnTo>
                    <a:pt x="171064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1" name="iSHEJI-19-55">
              <a:extLst>
                <a:ext uri="{FF2B5EF4-FFF2-40B4-BE49-F238E27FC236}">
                  <a16:creationId xmlns:a16="http://schemas.microsoft.com/office/drawing/2014/main" id="{00A7568F-D4BE-0970-5304-86029ADC4960}"/>
                </a:ext>
              </a:extLst>
            </p:cNvPr>
            <p:cNvSpPr/>
            <p:nvPr/>
          </p:nvSpPr>
          <p:spPr>
            <a:xfrm>
              <a:off x="3929500" y="3894866"/>
              <a:ext cx="181687" cy="170413"/>
            </a:xfrm>
            <a:custGeom>
              <a:avLst/>
              <a:gdLst>
                <a:gd name="connsiteX0" fmla="*/ 175309 w 181687"/>
                <a:gd name="connsiteY0" fmla="*/ 494 h 170413"/>
                <a:gd name="connsiteX1" fmla="*/ 6157 w 181687"/>
                <a:gd name="connsiteY1" fmla="*/ 494 h 170413"/>
                <a:gd name="connsiteX2" fmla="*/ 423 w 181687"/>
                <a:gd name="connsiteY2" fmla="*/ 494 h 170413"/>
                <a:gd name="connsiteX3" fmla="*/ 423 w 181687"/>
                <a:gd name="connsiteY3" fmla="*/ 6229 h 170413"/>
                <a:gd name="connsiteX4" fmla="*/ 423 w 181687"/>
                <a:gd name="connsiteY4" fmla="*/ 162957 h 170413"/>
                <a:gd name="connsiteX5" fmla="*/ 423 w 181687"/>
                <a:gd name="connsiteY5" fmla="*/ 169647 h 170413"/>
                <a:gd name="connsiteX6" fmla="*/ 7112 w 181687"/>
                <a:gd name="connsiteY6" fmla="*/ 169647 h 170413"/>
                <a:gd name="connsiteX7" fmla="*/ 175309 w 181687"/>
                <a:gd name="connsiteY7" fmla="*/ 169647 h 170413"/>
                <a:gd name="connsiteX8" fmla="*/ 181043 w 181687"/>
                <a:gd name="connsiteY8" fmla="*/ 169647 h 170413"/>
                <a:gd name="connsiteX9" fmla="*/ 181043 w 181687"/>
                <a:gd name="connsiteY9" fmla="*/ 163913 h 170413"/>
                <a:gd name="connsiteX10" fmla="*/ 181043 w 181687"/>
                <a:gd name="connsiteY10" fmla="*/ 9095 h 170413"/>
                <a:gd name="connsiteX11" fmla="*/ 175309 w 181687"/>
                <a:gd name="connsiteY11" fmla="*/ 494 h 170413"/>
                <a:gd name="connsiteX12" fmla="*/ 166708 w 181687"/>
                <a:gd name="connsiteY12" fmla="*/ 157223 h 170413"/>
                <a:gd name="connsiteX13" fmla="*/ 15713 w 181687"/>
                <a:gd name="connsiteY13" fmla="*/ 157223 h 170413"/>
                <a:gd name="connsiteX14" fmla="*/ 15713 w 181687"/>
                <a:gd name="connsiteY14" fmla="*/ 18652 h 170413"/>
                <a:gd name="connsiteX15" fmla="*/ 167664 w 181687"/>
                <a:gd name="connsiteY15" fmla="*/ 18652 h 17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687" h="170413">
                  <a:moveTo>
                    <a:pt x="175309" y="494"/>
                  </a:moveTo>
                  <a:lnTo>
                    <a:pt x="6157" y="494"/>
                  </a:lnTo>
                  <a:cubicBezTo>
                    <a:pt x="4303" y="-165"/>
                    <a:pt x="2277" y="-165"/>
                    <a:pt x="423" y="494"/>
                  </a:cubicBezTo>
                  <a:cubicBezTo>
                    <a:pt x="-112" y="2368"/>
                    <a:pt x="-112" y="4355"/>
                    <a:pt x="423" y="6229"/>
                  </a:cubicBezTo>
                  <a:lnTo>
                    <a:pt x="423" y="162957"/>
                  </a:lnTo>
                  <a:cubicBezTo>
                    <a:pt x="-141" y="165155"/>
                    <a:pt x="-141" y="167449"/>
                    <a:pt x="423" y="169647"/>
                  </a:cubicBezTo>
                  <a:lnTo>
                    <a:pt x="7112" y="169647"/>
                  </a:lnTo>
                  <a:lnTo>
                    <a:pt x="175309" y="169647"/>
                  </a:lnTo>
                  <a:cubicBezTo>
                    <a:pt x="177086" y="170669"/>
                    <a:pt x="179265" y="170669"/>
                    <a:pt x="181043" y="169647"/>
                  </a:cubicBezTo>
                  <a:cubicBezTo>
                    <a:pt x="181903" y="167831"/>
                    <a:pt x="181903" y="165728"/>
                    <a:pt x="181043" y="163913"/>
                  </a:cubicBezTo>
                  <a:lnTo>
                    <a:pt x="181043" y="9095"/>
                  </a:lnTo>
                  <a:cubicBezTo>
                    <a:pt x="181263" y="5273"/>
                    <a:pt x="178921" y="1765"/>
                    <a:pt x="175309" y="494"/>
                  </a:cubicBezTo>
                  <a:close/>
                  <a:moveTo>
                    <a:pt x="166708" y="157223"/>
                  </a:moveTo>
                  <a:lnTo>
                    <a:pt x="15713" y="157223"/>
                  </a:lnTo>
                  <a:lnTo>
                    <a:pt x="15713" y="18652"/>
                  </a:lnTo>
                  <a:lnTo>
                    <a:pt x="167664" y="1865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2" name="iSHEJI-19-56">
              <a:extLst>
                <a:ext uri="{FF2B5EF4-FFF2-40B4-BE49-F238E27FC236}">
                  <a16:creationId xmlns:a16="http://schemas.microsoft.com/office/drawing/2014/main" id="{774A66DB-5E2A-1309-DDD4-74EEEE7D5A97}"/>
                </a:ext>
              </a:extLst>
            </p:cNvPr>
            <p:cNvSpPr/>
            <p:nvPr/>
          </p:nvSpPr>
          <p:spPr>
            <a:xfrm>
              <a:off x="2143025" y="4284314"/>
              <a:ext cx="186171" cy="172019"/>
            </a:xfrm>
            <a:custGeom>
              <a:avLst/>
              <a:gdLst>
                <a:gd name="connsiteX0" fmla="*/ 186165 w 186171"/>
                <a:gd name="connsiteY0" fmla="*/ 0 h 172019"/>
                <a:gd name="connsiteX1" fmla="*/ 180431 w 186171"/>
                <a:gd name="connsiteY1" fmla="*/ 0 h 172019"/>
                <a:gd name="connsiteX2" fmla="*/ 9368 w 186171"/>
                <a:gd name="connsiteY2" fmla="*/ 0 h 172019"/>
                <a:gd name="connsiteX3" fmla="*/ 767 w 186171"/>
                <a:gd name="connsiteY3" fmla="*/ 8601 h 172019"/>
                <a:gd name="connsiteX4" fmla="*/ 767 w 186171"/>
                <a:gd name="connsiteY4" fmla="*/ 165330 h 172019"/>
                <a:gd name="connsiteX5" fmla="*/ 767 w 186171"/>
                <a:gd name="connsiteY5" fmla="*/ 172019 h 172019"/>
                <a:gd name="connsiteX6" fmla="*/ 7457 w 186171"/>
                <a:gd name="connsiteY6" fmla="*/ 172019 h 172019"/>
                <a:gd name="connsiteX7" fmla="*/ 175653 w 186171"/>
                <a:gd name="connsiteY7" fmla="*/ 172019 h 172019"/>
                <a:gd name="connsiteX8" fmla="*/ 184254 w 186171"/>
                <a:gd name="connsiteY8" fmla="*/ 163418 h 172019"/>
                <a:gd name="connsiteX9" fmla="*/ 184254 w 186171"/>
                <a:gd name="connsiteY9" fmla="*/ 5734 h 172019"/>
                <a:gd name="connsiteX10" fmla="*/ 186165 w 186171"/>
                <a:gd name="connsiteY10" fmla="*/ 0 h 172019"/>
                <a:gd name="connsiteX11" fmla="*/ 171830 w 186171"/>
                <a:gd name="connsiteY11" fmla="*/ 154817 h 172019"/>
                <a:gd name="connsiteX12" fmla="*/ 17013 w 186171"/>
                <a:gd name="connsiteY12" fmla="*/ 154817 h 172019"/>
                <a:gd name="connsiteX13" fmla="*/ 17013 w 186171"/>
                <a:gd name="connsiteY13" fmla="*/ 11468 h 172019"/>
                <a:gd name="connsiteX14" fmla="*/ 168963 w 186171"/>
                <a:gd name="connsiteY14" fmla="*/ 1146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171" h="172019">
                  <a:moveTo>
                    <a:pt x="186165" y="0"/>
                  </a:moveTo>
                  <a:lnTo>
                    <a:pt x="180431" y="0"/>
                  </a:ln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30"/>
                  </a:lnTo>
                  <a:cubicBezTo>
                    <a:pt x="-256" y="167441"/>
                    <a:pt x="-256" y="169907"/>
                    <a:pt x="767" y="172019"/>
                  </a:cubicBezTo>
                  <a:lnTo>
                    <a:pt x="7457" y="172019"/>
                  </a:lnTo>
                  <a:lnTo>
                    <a:pt x="175653" y="172019"/>
                  </a:lnTo>
                  <a:cubicBezTo>
                    <a:pt x="180403" y="172019"/>
                    <a:pt x="184254" y="168168"/>
                    <a:pt x="184254" y="163418"/>
                  </a:cubicBezTo>
                  <a:lnTo>
                    <a:pt x="184254" y="5734"/>
                  </a:lnTo>
                  <a:cubicBezTo>
                    <a:pt x="185563" y="4119"/>
                    <a:pt x="186242" y="2083"/>
                    <a:pt x="186165" y="0"/>
                  </a:cubicBezTo>
                  <a:close/>
                  <a:moveTo>
                    <a:pt x="171830" y="154817"/>
                  </a:moveTo>
                  <a:lnTo>
                    <a:pt x="17013" y="154817"/>
                  </a:lnTo>
                  <a:lnTo>
                    <a:pt x="17013" y="11468"/>
                  </a:lnTo>
                  <a:lnTo>
                    <a:pt x="168963" y="1146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3" name="iSHEJI-19-57">
              <a:extLst>
                <a:ext uri="{FF2B5EF4-FFF2-40B4-BE49-F238E27FC236}">
                  <a16:creationId xmlns:a16="http://schemas.microsoft.com/office/drawing/2014/main" id="{797FA451-5B3D-7E7E-B9C0-6F56BB576DB8}"/>
                </a:ext>
              </a:extLst>
            </p:cNvPr>
            <p:cNvSpPr/>
            <p:nvPr/>
          </p:nvSpPr>
          <p:spPr>
            <a:xfrm>
              <a:off x="2343217" y="4280903"/>
              <a:ext cx="184354" cy="172281"/>
            </a:xfrm>
            <a:custGeom>
              <a:avLst/>
              <a:gdLst>
                <a:gd name="connsiteX0" fmla="*/ 177106 w 184354"/>
                <a:gd name="connsiteY0" fmla="*/ 545 h 172281"/>
                <a:gd name="connsiteX1" fmla="*/ 6998 w 184354"/>
                <a:gd name="connsiteY1" fmla="*/ 545 h 172281"/>
                <a:gd name="connsiteX2" fmla="*/ 308 w 184354"/>
                <a:gd name="connsiteY2" fmla="*/ 545 h 172281"/>
                <a:gd name="connsiteX3" fmla="*/ 308 w 184354"/>
                <a:gd name="connsiteY3" fmla="*/ 6279 h 172281"/>
                <a:gd name="connsiteX4" fmla="*/ 308 w 184354"/>
                <a:gd name="connsiteY4" fmla="*/ 163007 h 172281"/>
                <a:gd name="connsiteX5" fmla="*/ 8909 w 184354"/>
                <a:gd name="connsiteY5" fmla="*/ 171608 h 172281"/>
                <a:gd name="connsiteX6" fmla="*/ 177106 w 184354"/>
                <a:gd name="connsiteY6" fmla="*/ 171608 h 172281"/>
                <a:gd name="connsiteX7" fmla="*/ 183795 w 184354"/>
                <a:gd name="connsiteY7" fmla="*/ 171608 h 172281"/>
                <a:gd name="connsiteX8" fmla="*/ 183795 w 184354"/>
                <a:gd name="connsiteY8" fmla="*/ 165874 h 172281"/>
                <a:gd name="connsiteX9" fmla="*/ 183795 w 184354"/>
                <a:gd name="connsiteY9" fmla="*/ 9146 h 172281"/>
                <a:gd name="connsiteX10" fmla="*/ 177106 w 184354"/>
                <a:gd name="connsiteY10" fmla="*/ 545 h 172281"/>
                <a:gd name="connsiteX11" fmla="*/ 169460 w 184354"/>
                <a:gd name="connsiteY11" fmla="*/ 157273 h 172281"/>
                <a:gd name="connsiteX12" fmla="*/ 15599 w 184354"/>
                <a:gd name="connsiteY12" fmla="*/ 157273 h 172281"/>
                <a:gd name="connsiteX13" fmla="*/ 15599 w 184354"/>
                <a:gd name="connsiteY13" fmla="*/ 14880 h 172281"/>
                <a:gd name="connsiteX14" fmla="*/ 167549 w 184354"/>
                <a:gd name="connsiteY14" fmla="*/ 14880 h 17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54" h="172281">
                  <a:moveTo>
                    <a:pt x="177106" y="545"/>
                  </a:moveTo>
                  <a:lnTo>
                    <a:pt x="6998" y="545"/>
                  </a:lnTo>
                  <a:cubicBezTo>
                    <a:pt x="4828" y="-182"/>
                    <a:pt x="2478" y="-182"/>
                    <a:pt x="308" y="545"/>
                  </a:cubicBezTo>
                  <a:cubicBezTo>
                    <a:pt x="-103" y="2437"/>
                    <a:pt x="-103" y="4386"/>
                    <a:pt x="308" y="6279"/>
                  </a:cubicBezTo>
                  <a:lnTo>
                    <a:pt x="308" y="163007"/>
                  </a:lnTo>
                  <a:cubicBezTo>
                    <a:pt x="308" y="167757"/>
                    <a:pt x="4159" y="171608"/>
                    <a:pt x="8909" y="171608"/>
                  </a:cubicBezTo>
                  <a:lnTo>
                    <a:pt x="177106" y="171608"/>
                  </a:lnTo>
                  <a:cubicBezTo>
                    <a:pt x="179246" y="172507"/>
                    <a:pt x="181654" y="172507"/>
                    <a:pt x="183795" y="171608"/>
                  </a:cubicBezTo>
                  <a:cubicBezTo>
                    <a:pt x="184541" y="169773"/>
                    <a:pt x="184541" y="167709"/>
                    <a:pt x="183795" y="165874"/>
                  </a:cubicBezTo>
                  <a:lnTo>
                    <a:pt x="183795" y="9146"/>
                  </a:lnTo>
                  <a:cubicBezTo>
                    <a:pt x="183900" y="5055"/>
                    <a:pt x="181100" y="1453"/>
                    <a:pt x="177106" y="545"/>
                  </a:cubicBezTo>
                  <a:close/>
                  <a:moveTo>
                    <a:pt x="169460" y="157273"/>
                  </a:moveTo>
                  <a:lnTo>
                    <a:pt x="15599" y="157273"/>
                  </a:lnTo>
                  <a:lnTo>
                    <a:pt x="15599" y="14880"/>
                  </a:lnTo>
                  <a:lnTo>
                    <a:pt x="167549" y="148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4" name="iSHEJI-19-58">
              <a:extLst>
                <a:ext uri="{FF2B5EF4-FFF2-40B4-BE49-F238E27FC236}">
                  <a16:creationId xmlns:a16="http://schemas.microsoft.com/office/drawing/2014/main" id="{005C0CBA-82AB-E468-1F36-3D303FA9C2A4}"/>
                </a:ext>
              </a:extLst>
            </p:cNvPr>
            <p:cNvSpPr/>
            <p:nvPr/>
          </p:nvSpPr>
          <p:spPr>
            <a:xfrm>
              <a:off x="2540331" y="4283359"/>
              <a:ext cx="183358" cy="174425"/>
            </a:xfrm>
            <a:custGeom>
              <a:avLst/>
              <a:gdLst>
                <a:gd name="connsiteX0" fmla="*/ 182592 w 183358"/>
                <a:gd name="connsiteY0" fmla="*/ 0 h 174425"/>
                <a:gd name="connsiteX1" fmla="*/ 176858 w 183358"/>
                <a:gd name="connsiteY1" fmla="*/ 0 h 174425"/>
                <a:gd name="connsiteX2" fmla="*/ 7706 w 183358"/>
                <a:gd name="connsiteY2" fmla="*/ 0 h 174425"/>
                <a:gd name="connsiteX3" fmla="*/ 3 w 183358"/>
                <a:gd name="connsiteY3" fmla="*/ 7588 h 174425"/>
                <a:gd name="connsiteX4" fmla="*/ 60 w 183358"/>
                <a:gd name="connsiteY4" fmla="*/ 8601 h 174425"/>
                <a:gd name="connsiteX5" fmla="*/ 60 w 183358"/>
                <a:gd name="connsiteY5" fmla="*/ 165330 h 174425"/>
                <a:gd name="connsiteX6" fmla="*/ 6693 w 183358"/>
                <a:gd name="connsiteY6" fmla="*/ 173873 h 174425"/>
                <a:gd name="connsiteX7" fmla="*/ 7706 w 183358"/>
                <a:gd name="connsiteY7" fmla="*/ 173931 h 174425"/>
                <a:gd name="connsiteX8" fmla="*/ 176858 w 183358"/>
                <a:gd name="connsiteY8" fmla="*/ 173931 h 174425"/>
                <a:gd name="connsiteX9" fmla="*/ 182592 w 183358"/>
                <a:gd name="connsiteY9" fmla="*/ 173931 h 174425"/>
                <a:gd name="connsiteX10" fmla="*/ 182592 w 183358"/>
                <a:gd name="connsiteY10" fmla="*/ 168196 h 174425"/>
                <a:gd name="connsiteX11" fmla="*/ 182592 w 183358"/>
                <a:gd name="connsiteY11" fmla="*/ 6690 h 174425"/>
                <a:gd name="connsiteX12" fmla="*/ 182592 w 183358"/>
                <a:gd name="connsiteY12" fmla="*/ 0 h 174425"/>
                <a:gd name="connsiteX13" fmla="*/ 171124 w 183358"/>
                <a:gd name="connsiteY13" fmla="*/ 154817 h 174425"/>
                <a:gd name="connsiteX14" fmla="*/ 16307 w 183358"/>
                <a:gd name="connsiteY14" fmla="*/ 154817 h 174425"/>
                <a:gd name="connsiteX15" fmla="*/ 16307 w 183358"/>
                <a:gd name="connsiteY15" fmla="*/ 12424 h 174425"/>
                <a:gd name="connsiteX16" fmla="*/ 171124 w 183358"/>
                <a:gd name="connsiteY16" fmla="*/ 12424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358" h="174425">
                  <a:moveTo>
                    <a:pt x="182592" y="0"/>
                  </a:moveTo>
                  <a:lnTo>
                    <a:pt x="176858" y="0"/>
                  </a:lnTo>
                  <a:lnTo>
                    <a:pt x="7706" y="0"/>
                  </a:lnTo>
                  <a:cubicBezTo>
                    <a:pt x="3482" y="-29"/>
                    <a:pt x="32" y="3364"/>
                    <a:pt x="3" y="7588"/>
                  </a:cubicBezTo>
                  <a:cubicBezTo>
                    <a:pt x="-6" y="7923"/>
                    <a:pt x="22" y="8266"/>
                    <a:pt x="60" y="8601"/>
                  </a:cubicBezTo>
                  <a:lnTo>
                    <a:pt x="60" y="165330"/>
                  </a:lnTo>
                  <a:cubicBezTo>
                    <a:pt x="-465" y="169515"/>
                    <a:pt x="2497" y="173348"/>
                    <a:pt x="6693" y="173873"/>
                  </a:cubicBezTo>
                  <a:cubicBezTo>
                    <a:pt x="7027" y="173911"/>
                    <a:pt x="7362" y="173931"/>
                    <a:pt x="7706" y="173931"/>
                  </a:cubicBezTo>
                  <a:lnTo>
                    <a:pt x="176858" y="173931"/>
                  </a:lnTo>
                  <a:cubicBezTo>
                    <a:pt x="178712" y="174590"/>
                    <a:pt x="180738" y="174590"/>
                    <a:pt x="182592" y="173931"/>
                  </a:cubicBezTo>
                  <a:cubicBezTo>
                    <a:pt x="183614" y="172153"/>
                    <a:pt x="183614" y="169974"/>
                    <a:pt x="182592" y="168196"/>
                  </a:cubicBezTo>
                  <a:lnTo>
                    <a:pt x="182592" y="6690"/>
                  </a:lnTo>
                  <a:cubicBezTo>
                    <a:pt x="183490" y="4549"/>
                    <a:pt x="183490" y="2141"/>
                    <a:pt x="182592" y="0"/>
                  </a:cubicBezTo>
                  <a:close/>
                  <a:moveTo>
                    <a:pt x="171124" y="154817"/>
                  </a:moveTo>
                  <a:lnTo>
                    <a:pt x="16307" y="154817"/>
                  </a:lnTo>
                  <a:lnTo>
                    <a:pt x="16307" y="12424"/>
                  </a:lnTo>
                  <a:lnTo>
                    <a:pt x="171124" y="124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5" name="iSHEJI-19-59">
              <a:extLst>
                <a:ext uri="{FF2B5EF4-FFF2-40B4-BE49-F238E27FC236}">
                  <a16:creationId xmlns:a16="http://schemas.microsoft.com/office/drawing/2014/main" id="{DCE310C8-B93B-C157-CC12-F1C60BF284A1}"/>
                </a:ext>
              </a:extLst>
            </p:cNvPr>
            <p:cNvSpPr/>
            <p:nvPr/>
          </p:nvSpPr>
          <p:spPr>
            <a:xfrm>
              <a:off x="2737447" y="4281447"/>
              <a:ext cx="181788" cy="171737"/>
            </a:xfrm>
            <a:custGeom>
              <a:avLst/>
              <a:gdLst>
                <a:gd name="connsiteX0" fmla="*/ 177564 w 181788"/>
                <a:gd name="connsiteY0" fmla="*/ 0 h 171737"/>
                <a:gd name="connsiteX1" fmla="*/ 9368 w 181788"/>
                <a:gd name="connsiteY1" fmla="*/ 0 h 171737"/>
                <a:gd name="connsiteX2" fmla="*/ 767 w 181788"/>
                <a:gd name="connsiteY2" fmla="*/ 8601 h 171737"/>
                <a:gd name="connsiteX3" fmla="*/ 767 w 181788"/>
                <a:gd name="connsiteY3" fmla="*/ 165329 h 171737"/>
                <a:gd name="connsiteX4" fmla="*/ 767 w 181788"/>
                <a:gd name="connsiteY4" fmla="*/ 171063 h 171737"/>
                <a:gd name="connsiteX5" fmla="*/ 6501 w 181788"/>
                <a:gd name="connsiteY5" fmla="*/ 171063 h 171737"/>
                <a:gd name="connsiteX6" fmla="*/ 174697 w 181788"/>
                <a:gd name="connsiteY6" fmla="*/ 171063 h 171737"/>
                <a:gd name="connsiteX7" fmla="*/ 181387 w 181788"/>
                <a:gd name="connsiteY7" fmla="*/ 171063 h 171737"/>
                <a:gd name="connsiteX8" fmla="*/ 181387 w 181788"/>
                <a:gd name="connsiteY8" fmla="*/ 165329 h 171737"/>
                <a:gd name="connsiteX9" fmla="*/ 181387 w 181788"/>
                <a:gd name="connsiteY9" fmla="*/ 8601 h 171737"/>
                <a:gd name="connsiteX10" fmla="*/ 177564 w 181788"/>
                <a:gd name="connsiteY10" fmla="*/ 0 h 171737"/>
                <a:gd name="connsiteX11" fmla="*/ 165141 w 181788"/>
                <a:gd name="connsiteY11" fmla="*/ 156728 h 171737"/>
                <a:gd name="connsiteX12" fmla="*/ 17969 w 181788"/>
                <a:gd name="connsiteY12" fmla="*/ 156728 h 171737"/>
                <a:gd name="connsiteX13" fmla="*/ 17969 w 181788"/>
                <a:gd name="connsiteY13" fmla="*/ 14335 h 171737"/>
                <a:gd name="connsiteX14" fmla="*/ 165141 w 181788"/>
                <a:gd name="connsiteY14" fmla="*/ 14335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88" h="171737">
                  <a:moveTo>
                    <a:pt x="177564" y="0"/>
                  </a:move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29"/>
                  </a:lnTo>
                  <a:cubicBezTo>
                    <a:pt x="-256" y="167107"/>
                    <a:pt x="-256" y="169286"/>
                    <a:pt x="767" y="171063"/>
                  </a:cubicBezTo>
                  <a:cubicBezTo>
                    <a:pt x="2583" y="171924"/>
                    <a:pt x="4685" y="171924"/>
                    <a:pt x="6501" y="171063"/>
                  </a:cubicBezTo>
                  <a:lnTo>
                    <a:pt x="174697" y="171063"/>
                  </a:lnTo>
                  <a:cubicBezTo>
                    <a:pt x="176838" y="171962"/>
                    <a:pt x="179246" y="171962"/>
                    <a:pt x="181387" y="171063"/>
                  </a:cubicBezTo>
                  <a:cubicBezTo>
                    <a:pt x="181922" y="169190"/>
                    <a:pt x="181922" y="167203"/>
                    <a:pt x="181387" y="165329"/>
                  </a:cubicBezTo>
                  <a:lnTo>
                    <a:pt x="181387" y="8601"/>
                  </a:lnTo>
                  <a:cubicBezTo>
                    <a:pt x="181932" y="5227"/>
                    <a:pt x="180431" y="1854"/>
                    <a:pt x="177564" y="0"/>
                  </a:cubicBezTo>
                  <a:close/>
                  <a:moveTo>
                    <a:pt x="165141" y="156728"/>
                  </a:moveTo>
                  <a:lnTo>
                    <a:pt x="17969" y="156728"/>
                  </a:lnTo>
                  <a:lnTo>
                    <a:pt x="17969" y="14335"/>
                  </a:lnTo>
                  <a:lnTo>
                    <a:pt x="165141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6" name="iSHEJI-19-60">
              <a:extLst>
                <a:ext uri="{FF2B5EF4-FFF2-40B4-BE49-F238E27FC236}">
                  <a16:creationId xmlns:a16="http://schemas.microsoft.com/office/drawing/2014/main" id="{242E50A3-300E-8EC7-3C84-69918E38F163}"/>
                </a:ext>
              </a:extLst>
            </p:cNvPr>
            <p:cNvSpPr/>
            <p:nvPr/>
          </p:nvSpPr>
          <p:spPr>
            <a:xfrm>
              <a:off x="2935390" y="4283359"/>
              <a:ext cx="187672" cy="171557"/>
            </a:xfrm>
            <a:custGeom>
              <a:avLst/>
              <a:gdLst>
                <a:gd name="connsiteX0" fmla="*/ 186999 w 187672"/>
                <a:gd name="connsiteY0" fmla="*/ 6690 h 171557"/>
                <a:gd name="connsiteX1" fmla="*/ 186999 w 187672"/>
                <a:gd name="connsiteY1" fmla="*/ 0 h 171557"/>
                <a:gd name="connsiteX2" fmla="*/ 181265 w 187672"/>
                <a:gd name="connsiteY2" fmla="*/ 0 h 171557"/>
                <a:gd name="connsiteX3" fmla="*/ 9246 w 187672"/>
                <a:gd name="connsiteY3" fmla="*/ 0 h 171557"/>
                <a:gd name="connsiteX4" fmla="*/ 645 w 187672"/>
                <a:gd name="connsiteY4" fmla="*/ 8601 h 171557"/>
                <a:gd name="connsiteX5" fmla="*/ 645 w 187672"/>
                <a:gd name="connsiteY5" fmla="*/ 165329 h 171557"/>
                <a:gd name="connsiteX6" fmla="*/ 645 w 187672"/>
                <a:gd name="connsiteY6" fmla="*/ 171063 h 171557"/>
                <a:gd name="connsiteX7" fmla="*/ 6379 w 187672"/>
                <a:gd name="connsiteY7" fmla="*/ 171063 h 171557"/>
                <a:gd name="connsiteX8" fmla="*/ 175531 w 187672"/>
                <a:gd name="connsiteY8" fmla="*/ 171063 h 171557"/>
                <a:gd name="connsiteX9" fmla="*/ 184132 w 187672"/>
                <a:gd name="connsiteY9" fmla="*/ 162462 h 171557"/>
                <a:gd name="connsiteX10" fmla="*/ 17847 w 187672"/>
                <a:gd name="connsiteY10" fmla="*/ 154817 h 171557"/>
                <a:gd name="connsiteX11" fmla="*/ 17847 w 187672"/>
                <a:gd name="connsiteY11" fmla="*/ 12424 h 171557"/>
                <a:gd name="connsiteX12" fmla="*/ 169797 w 187672"/>
                <a:gd name="connsiteY12" fmla="*/ 12424 h 171557"/>
                <a:gd name="connsiteX13" fmla="*/ 169797 w 187672"/>
                <a:gd name="connsiteY13" fmla="*/ 152906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72" h="171557">
                  <a:moveTo>
                    <a:pt x="186999" y="6690"/>
                  </a:moveTo>
                  <a:cubicBezTo>
                    <a:pt x="187897" y="4549"/>
                    <a:pt x="187897" y="2141"/>
                    <a:pt x="186999" y="0"/>
                  </a:cubicBezTo>
                  <a:lnTo>
                    <a:pt x="181265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175531" y="171063"/>
                  </a:lnTo>
                  <a:cubicBezTo>
                    <a:pt x="180281" y="171063"/>
                    <a:pt x="184132" y="167212"/>
                    <a:pt x="184132" y="162462"/>
                  </a:cubicBezTo>
                  <a:close/>
                  <a:moveTo>
                    <a:pt x="17847" y="154817"/>
                  </a:moveTo>
                  <a:lnTo>
                    <a:pt x="17847" y="12424"/>
                  </a:lnTo>
                  <a:lnTo>
                    <a:pt x="169797" y="12424"/>
                  </a:lnTo>
                  <a:lnTo>
                    <a:pt x="169797" y="15290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7" name="iSHEJI-19-61">
              <a:extLst>
                <a:ext uri="{FF2B5EF4-FFF2-40B4-BE49-F238E27FC236}">
                  <a16:creationId xmlns:a16="http://schemas.microsoft.com/office/drawing/2014/main" id="{C5214AC2-C5FD-D98D-AB02-9E3096829002}"/>
                </a:ext>
              </a:extLst>
            </p:cNvPr>
            <p:cNvSpPr/>
            <p:nvPr/>
          </p:nvSpPr>
          <p:spPr>
            <a:xfrm>
              <a:off x="3134813" y="4281447"/>
              <a:ext cx="183795" cy="174604"/>
            </a:xfrm>
            <a:custGeom>
              <a:avLst/>
              <a:gdLst>
                <a:gd name="connsiteX0" fmla="*/ 176797 w 183795"/>
                <a:gd name="connsiteY0" fmla="*/ 0 h 174604"/>
                <a:gd name="connsiteX1" fmla="*/ 8601 w 183795"/>
                <a:gd name="connsiteY1" fmla="*/ 0 h 174604"/>
                <a:gd name="connsiteX2" fmla="*/ 0 w 183795"/>
                <a:gd name="connsiteY2" fmla="*/ 8601 h 174604"/>
                <a:gd name="connsiteX3" fmla="*/ 0 w 183795"/>
                <a:gd name="connsiteY3" fmla="*/ 165329 h 174604"/>
                <a:gd name="connsiteX4" fmla="*/ 8601 w 183795"/>
                <a:gd name="connsiteY4" fmla="*/ 173930 h 174604"/>
                <a:gd name="connsiteX5" fmla="*/ 176797 w 183795"/>
                <a:gd name="connsiteY5" fmla="*/ 173930 h 174604"/>
                <a:gd name="connsiteX6" fmla="*/ 183487 w 183795"/>
                <a:gd name="connsiteY6" fmla="*/ 173930 h 174604"/>
                <a:gd name="connsiteX7" fmla="*/ 183487 w 183795"/>
                <a:gd name="connsiteY7" fmla="*/ 168196 h 174604"/>
                <a:gd name="connsiteX8" fmla="*/ 183487 w 183795"/>
                <a:gd name="connsiteY8" fmla="*/ 8601 h 174604"/>
                <a:gd name="connsiteX9" fmla="*/ 176797 w 183795"/>
                <a:gd name="connsiteY9" fmla="*/ 0 h 174604"/>
                <a:gd name="connsiteX10" fmla="*/ 168196 w 183795"/>
                <a:gd name="connsiteY10" fmla="*/ 156728 h 174604"/>
                <a:gd name="connsiteX11" fmla="*/ 17202 w 183795"/>
                <a:gd name="connsiteY11" fmla="*/ 156728 h 174604"/>
                <a:gd name="connsiteX12" fmla="*/ 17202 w 183795"/>
                <a:gd name="connsiteY12" fmla="*/ 14335 h 174604"/>
                <a:gd name="connsiteX13" fmla="*/ 168196 w 183795"/>
                <a:gd name="connsiteY13" fmla="*/ 14335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74604">
                  <a:moveTo>
                    <a:pt x="176797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6797" y="173930"/>
                  </a:lnTo>
                  <a:cubicBezTo>
                    <a:pt x="178938" y="174829"/>
                    <a:pt x="181346" y="174829"/>
                    <a:pt x="183487" y="173930"/>
                  </a:cubicBezTo>
                  <a:cubicBezTo>
                    <a:pt x="183898" y="172038"/>
                    <a:pt x="183898" y="170089"/>
                    <a:pt x="183487" y="168196"/>
                  </a:cubicBezTo>
                  <a:lnTo>
                    <a:pt x="183487" y="8601"/>
                  </a:lnTo>
                  <a:cubicBezTo>
                    <a:pt x="183592" y="4511"/>
                    <a:pt x="180792" y="908"/>
                    <a:pt x="176797" y="0"/>
                  </a:cubicBezTo>
                  <a:close/>
                  <a:moveTo>
                    <a:pt x="168196" y="156728"/>
                  </a:moveTo>
                  <a:lnTo>
                    <a:pt x="17202" y="156728"/>
                  </a:lnTo>
                  <a:lnTo>
                    <a:pt x="17202" y="14335"/>
                  </a:lnTo>
                  <a:lnTo>
                    <a:pt x="168196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8" name="iSHEJI-19-62">
              <a:extLst>
                <a:ext uri="{FF2B5EF4-FFF2-40B4-BE49-F238E27FC236}">
                  <a16:creationId xmlns:a16="http://schemas.microsoft.com/office/drawing/2014/main" id="{847D8313-81D2-E02B-F9DB-6F8B2B43C3CA}"/>
                </a:ext>
              </a:extLst>
            </p:cNvPr>
            <p:cNvSpPr/>
            <p:nvPr/>
          </p:nvSpPr>
          <p:spPr>
            <a:xfrm>
              <a:off x="3332635" y="4282714"/>
              <a:ext cx="186354" cy="174575"/>
            </a:xfrm>
            <a:custGeom>
              <a:avLst/>
              <a:gdLst>
                <a:gd name="connsiteX0" fmla="*/ 185398 w 186354"/>
                <a:gd name="connsiteY0" fmla="*/ 7335 h 174575"/>
                <a:gd name="connsiteX1" fmla="*/ 185398 w 186354"/>
                <a:gd name="connsiteY1" fmla="*/ 645 h 174575"/>
                <a:gd name="connsiteX2" fmla="*/ 179664 w 186354"/>
                <a:gd name="connsiteY2" fmla="*/ 645 h 174575"/>
                <a:gd name="connsiteX3" fmla="*/ 8601 w 186354"/>
                <a:gd name="connsiteY3" fmla="*/ 645 h 174575"/>
                <a:gd name="connsiteX4" fmla="*/ 0 w 186354"/>
                <a:gd name="connsiteY4" fmla="*/ 9246 h 174575"/>
                <a:gd name="connsiteX5" fmla="*/ 0 w 186354"/>
                <a:gd name="connsiteY5" fmla="*/ 165975 h 174575"/>
                <a:gd name="connsiteX6" fmla="*/ 8601 w 186354"/>
                <a:gd name="connsiteY6" fmla="*/ 174576 h 174575"/>
                <a:gd name="connsiteX7" fmla="*/ 177753 w 186354"/>
                <a:gd name="connsiteY7" fmla="*/ 174576 h 174575"/>
                <a:gd name="connsiteX8" fmla="*/ 186354 w 186354"/>
                <a:gd name="connsiteY8" fmla="*/ 165975 h 174575"/>
                <a:gd name="connsiteX9" fmla="*/ 17202 w 186354"/>
                <a:gd name="connsiteY9" fmla="*/ 155462 h 174575"/>
                <a:gd name="connsiteX10" fmla="*/ 17202 w 186354"/>
                <a:gd name="connsiteY10" fmla="*/ 13069 h 174575"/>
                <a:gd name="connsiteX11" fmla="*/ 169152 w 186354"/>
                <a:gd name="connsiteY11" fmla="*/ 13069 h 174575"/>
                <a:gd name="connsiteX12" fmla="*/ 169152 w 186354"/>
                <a:gd name="connsiteY12" fmla="*/ 153551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4575">
                  <a:moveTo>
                    <a:pt x="185398" y="7335"/>
                  </a:moveTo>
                  <a:cubicBezTo>
                    <a:pt x="186430" y="5223"/>
                    <a:pt x="186430" y="2757"/>
                    <a:pt x="185398" y="645"/>
                  </a:cubicBezTo>
                  <a:cubicBezTo>
                    <a:pt x="183583" y="-215"/>
                    <a:pt x="181480" y="-215"/>
                    <a:pt x="179664" y="645"/>
                  </a:cubicBezTo>
                  <a:lnTo>
                    <a:pt x="8601" y="645"/>
                  </a:lnTo>
                  <a:cubicBezTo>
                    <a:pt x="3851" y="645"/>
                    <a:pt x="0" y="4496"/>
                    <a:pt x="0" y="9246"/>
                  </a:cubicBezTo>
                  <a:lnTo>
                    <a:pt x="0" y="165975"/>
                  </a:lnTo>
                  <a:cubicBezTo>
                    <a:pt x="745" y="170380"/>
                    <a:pt x="4195" y="173830"/>
                    <a:pt x="8601" y="174576"/>
                  </a:cubicBezTo>
                  <a:lnTo>
                    <a:pt x="177753" y="174576"/>
                  </a:lnTo>
                  <a:cubicBezTo>
                    <a:pt x="182312" y="174136"/>
                    <a:pt x="185914" y="170533"/>
                    <a:pt x="186354" y="165975"/>
                  </a:cubicBezTo>
                  <a:close/>
                  <a:moveTo>
                    <a:pt x="17202" y="155462"/>
                  </a:moveTo>
                  <a:lnTo>
                    <a:pt x="17202" y="13069"/>
                  </a:lnTo>
                  <a:lnTo>
                    <a:pt x="169152" y="13069"/>
                  </a:lnTo>
                  <a:lnTo>
                    <a:pt x="169152" y="15355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9" name="iSHEJI-19-63">
              <a:extLst>
                <a:ext uri="{FF2B5EF4-FFF2-40B4-BE49-F238E27FC236}">
                  <a16:creationId xmlns:a16="http://schemas.microsoft.com/office/drawing/2014/main" id="{0D68B0BB-E03B-BA6F-67AF-3B5582CD20D7}"/>
                </a:ext>
              </a:extLst>
            </p:cNvPr>
            <p:cNvSpPr/>
            <p:nvPr/>
          </p:nvSpPr>
          <p:spPr>
            <a:xfrm>
              <a:off x="3531104" y="4282685"/>
              <a:ext cx="184103" cy="172410"/>
            </a:xfrm>
            <a:custGeom>
              <a:avLst/>
              <a:gdLst>
                <a:gd name="connsiteX0" fmla="*/ 183795 w 184103"/>
                <a:gd name="connsiteY0" fmla="*/ 674 h 172410"/>
                <a:gd name="connsiteX1" fmla="*/ 177106 w 184103"/>
                <a:gd name="connsiteY1" fmla="*/ 674 h 172410"/>
                <a:gd name="connsiteX2" fmla="*/ 8909 w 184103"/>
                <a:gd name="connsiteY2" fmla="*/ 674 h 172410"/>
                <a:gd name="connsiteX3" fmla="*/ 308 w 184103"/>
                <a:gd name="connsiteY3" fmla="*/ 9275 h 172410"/>
                <a:gd name="connsiteX4" fmla="*/ 308 w 184103"/>
                <a:gd name="connsiteY4" fmla="*/ 166003 h 172410"/>
                <a:gd name="connsiteX5" fmla="*/ 308 w 184103"/>
                <a:gd name="connsiteY5" fmla="*/ 171737 h 172410"/>
                <a:gd name="connsiteX6" fmla="*/ 6998 w 184103"/>
                <a:gd name="connsiteY6" fmla="*/ 171737 h 172410"/>
                <a:gd name="connsiteX7" fmla="*/ 175194 w 184103"/>
                <a:gd name="connsiteY7" fmla="*/ 171737 h 172410"/>
                <a:gd name="connsiteX8" fmla="*/ 183795 w 184103"/>
                <a:gd name="connsiteY8" fmla="*/ 163136 h 172410"/>
                <a:gd name="connsiteX9" fmla="*/ 183795 w 184103"/>
                <a:gd name="connsiteY9" fmla="*/ 6408 h 172410"/>
                <a:gd name="connsiteX10" fmla="*/ 183795 w 184103"/>
                <a:gd name="connsiteY10" fmla="*/ 674 h 172410"/>
                <a:gd name="connsiteX11" fmla="*/ 168505 w 184103"/>
                <a:gd name="connsiteY11" fmla="*/ 154535 h 172410"/>
                <a:gd name="connsiteX12" fmla="*/ 17510 w 184103"/>
                <a:gd name="connsiteY12" fmla="*/ 154535 h 172410"/>
                <a:gd name="connsiteX13" fmla="*/ 17510 w 184103"/>
                <a:gd name="connsiteY13" fmla="*/ 13097 h 172410"/>
                <a:gd name="connsiteX14" fmla="*/ 168505 w 184103"/>
                <a:gd name="connsiteY14" fmla="*/ 13097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3" h="172410">
                  <a:moveTo>
                    <a:pt x="183795" y="674"/>
                  </a:moveTo>
                  <a:cubicBezTo>
                    <a:pt x="181654" y="-225"/>
                    <a:pt x="179246" y="-225"/>
                    <a:pt x="177106" y="674"/>
                  </a:cubicBezTo>
                  <a:lnTo>
                    <a:pt x="8909" y="674"/>
                  </a:lnTo>
                  <a:cubicBezTo>
                    <a:pt x="4159" y="674"/>
                    <a:pt x="308" y="4525"/>
                    <a:pt x="308" y="9275"/>
                  </a:cubicBezTo>
                  <a:lnTo>
                    <a:pt x="308" y="166003"/>
                  </a:lnTo>
                  <a:cubicBezTo>
                    <a:pt x="-103" y="167895"/>
                    <a:pt x="-103" y="169845"/>
                    <a:pt x="308" y="171737"/>
                  </a:cubicBezTo>
                  <a:cubicBezTo>
                    <a:pt x="2449" y="172635"/>
                    <a:pt x="4857" y="172635"/>
                    <a:pt x="6998" y="171737"/>
                  </a:cubicBezTo>
                  <a:lnTo>
                    <a:pt x="175194" y="171737"/>
                  </a:lnTo>
                  <a:cubicBezTo>
                    <a:pt x="179944" y="171737"/>
                    <a:pt x="183795" y="167886"/>
                    <a:pt x="183795" y="163136"/>
                  </a:cubicBezTo>
                  <a:lnTo>
                    <a:pt x="183795" y="6408"/>
                  </a:lnTo>
                  <a:cubicBezTo>
                    <a:pt x="184206" y="4516"/>
                    <a:pt x="184206" y="2566"/>
                    <a:pt x="183795" y="674"/>
                  </a:cubicBezTo>
                  <a:close/>
                  <a:moveTo>
                    <a:pt x="168505" y="154535"/>
                  </a:moveTo>
                  <a:lnTo>
                    <a:pt x="17510" y="154535"/>
                  </a:lnTo>
                  <a:lnTo>
                    <a:pt x="17510" y="13097"/>
                  </a:lnTo>
                  <a:lnTo>
                    <a:pt x="168505" y="130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0" name="iSHEJI-19-64">
              <a:extLst>
                <a:ext uri="{FF2B5EF4-FFF2-40B4-BE49-F238E27FC236}">
                  <a16:creationId xmlns:a16="http://schemas.microsoft.com/office/drawing/2014/main" id="{E1DAE79B-FC5A-9553-0DCE-A123BC5BCA80}"/>
                </a:ext>
              </a:extLst>
            </p:cNvPr>
            <p:cNvSpPr/>
            <p:nvPr/>
          </p:nvSpPr>
          <p:spPr>
            <a:xfrm>
              <a:off x="3728460" y="4280492"/>
              <a:ext cx="182067" cy="172664"/>
            </a:xfrm>
            <a:custGeom>
              <a:avLst/>
              <a:gdLst>
                <a:gd name="connsiteX0" fmla="*/ 178527 w 182067"/>
                <a:gd name="connsiteY0" fmla="*/ 0 h 172664"/>
                <a:gd name="connsiteX1" fmla="*/ 9375 w 182067"/>
                <a:gd name="connsiteY1" fmla="*/ 0 h 172664"/>
                <a:gd name="connsiteX2" fmla="*/ 774 w 182067"/>
                <a:gd name="connsiteY2" fmla="*/ 8601 h 172664"/>
                <a:gd name="connsiteX3" fmla="*/ 774 w 182067"/>
                <a:gd name="connsiteY3" fmla="*/ 165329 h 172664"/>
                <a:gd name="connsiteX4" fmla="*/ 774 w 182067"/>
                <a:gd name="connsiteY4" fmla="*/ 172019 h 172664"/>
                <a:gd name="connsiteX5" fmla="*/ 6508 w 182067"/>
                <a:gd name="connsiteY5" fmla="*/ 172019 h 172664"/>
                <a:gd name="connsiteX6" fmla="*/ 175660 w 182067"/>
                <a:gd name="connsiteY6" fmla="*/ 172019 h 172664"/>
                <a:gd name="connsiteX7" fmla="*/ 181394 w 182067"/>
                <a:gd name="connsiteY7" fmla="*/ 172019 h 172664"/>
                <a:gd name="connsiteX8" fmla="*/ 181394 w 182067"/>
                <a:gd name="connsiteY8" fmla="*/ 165329 h 172664"/>
                <a:gd name="connsiteX9" fmla="*/ 181394 w 182067"/>
                <a:gd name="connsiteY9" fmla="*/ 8601 h 172664"/>
                <a:gd name="connsiteX10" fmla="*/ 178527 w 182067"/>
                <a:gd name="connsiteY10" fmla="*/ 0 h 172664"/>
                <a:gd name="connsiteX11" fmla="*/ 169926 w 182067"/>
                <a:gd name="connsiteY11" fmla="*/ 156728 h 172664"/>
                <a:gd name="connsiteX12" fmla="*/ 17976 w 182067"/>
                <a:gd name="connsiteY12" fmla="*/ 156728 h 172664"/>
                <a:gd name="connsiteX13" fmla="*/ 17976 w 182067"/>
                <a:gd name="connsiteY13" fmla="*/ 15291 h 172664"/>
                <a:gd name="connsiteX14" fmla="*/ 169926 w 182067"/>
                <a:gd name="connsiteY14" fmla="*/ 15291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067" h="172664">
                  <a:moveTo>
                    <a:pt x="178527" y="0"/>
                  </a:moveTo>
                  <a:lnTo>
                    <a:pt x="9375" y="0"/>
                  </a:lnTo>
                  <a:cubicBezTo>
                    <a:pt x="4969" y="745"/>
                    <a:pt x="1520" y="4195"/>
                    <a:pt x="774" y="8601"/>
                  </a:cubicBezTo>
                  <a:lnTo>
                    <a:pt x="774" y="165329"/>
                  </a:lnTo>
                  <a:cubicBezTo>
                    <a:pt x="-258" y="167441"/>
                    <a:pt x="-258" y="169907"/>
                    <a:pt x="774" y="172019"/>
                  </a:cubicBezTo>
                  <a:cubicBezTo>
                    <a:pt x="2590" y="172879"/>
                    <a:pt x="4692" y="172879"/>
                    <a:pt x="6508" y="172019"/>
                  </a:cubicBezTo>
                  <a:lnTo>
                    <a:pt x="175660" y="172019"/>
                  </a:lnTo>
                  <a:lnTo>
                    <a:pt x="181394" y="172019"/>
                  </a:lnTo>
                  <a:cubicBezTo>
                    <a:pt x="182292" y="169878"/>
                    <a:pt x="182292" y="167470"/>
                    <a:pt x="181394" y="165329"/>
                  </a:cubicBezTo>
                  <a:lnTo>
                    <a:pt x="181394" y="8601"/>
                  </a:lnTo>
                  <a:cubicBezTo>
                    <a:pt x="181948" y="5438"/>
                    <a:pt x="180869" y="2198"/>
                    <a:pt x="178527" y="0"/>
                  </a:cubicBezTo>
                  <a:close/>
                  <a:moveTo>
                    <a:pt x="169926" y="156728"/>
                  </a:moveTo>
                  <a:lnTo>
                    <a:pt x="17976" y="156728"/>
                  </a:lnTo>
                  <a:lnTo>
                    <a:pt x="17976" y="15291"/>
                  </a:lnTo>
                  <a:lnTo>
                    <a:pt x="169926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1" name="iSHEJI-19-65">
              <a:extLst>
                <a:ext uri="{FF2B5EF4-FFF2-40B4-BE49-F238E27FC236}">
                  <a16:creationId xmlns:a16="http://schemas.microsoft.com/office/drawing/2014/main" id="{3DA842BB-1855-C162-9D6C-676C8C096E66}"/>
                </a:ext>
              </a:extLst>
            </p:cNvPr>
            <p:cNvSpPr/>
            <p:nvPr/>
          </p:nvSpPr>
          <p:spPr>
            <a:xfrm>
              <a:off x="3928012" y="4282592"/>
              <a:ext cx="185892" cy="175256"/>
            </a:xfrm>
            <a:custGeom>
              <a:avLst/>
              <a:gdLst>
                <a:gd name="connsiteX0" fmla="*/ 185398 w 185892"/>
                <a:gd name="connsiteY0" fmla="*/ 6501 h 175256"/>
                <a:gd name="connsiteX1" fmla="*/ 185398 w 185892"/>
                <a:gd name="connsiteY1" fmla="*/ 767 h 175256"/>
                <a:gd name="connsiteX2" fmla="*/ 179664 w 185892"/>
                <a:gd name="connsiteY2" fmla="*/ 767 h 175256"/>
                <a:gd name="connsiteX3" fmla="*/ 8601 w 185892"/>
                <a:gd name="connsiteY3" fmla="*/ 767 h 175256"/>
                <a:gd name="connsiteX4" fmla="*/ 0 w 185892"/>
                <a:gd name="connsiteY4" fmla="*/ 9368 h 175256"/>
                <a:gd name="connsiteX5" fmla="*/ 0 w 185892"/>
                <a:gd name="connsiteY5" fmla="*/ 166096 h 175256"/>
                <a:gd name="connsiteX6" fmla="*/ 8601 w 185892"/>
                <a:gd name="connsiteY6" fmla="*/ 174697 h 175256"/>
                <a:gd name="connsiteX7" fmla="*/ 176797 w 185892"/>
                <a:gd name="connsiteY7" fmla="*/ 174697 h 175256"/>
                <a:gd name="connsiteX8" fmla="*/ 182531 w 185892"/>
                <a:gd name="connsiteY8" fmla="*/ 174697 h 175256"/>
                <a:gd name="connsiteX9" fmla="*/ 182531 w 185892"/>
                <a:gd name="connsiteY9" fmla="*/ 168008 h 175256"/>
                <a:gd name="connsiteX10" fmla="*/ 17202 w 185892"/>
                <a:gd name="connsiteY10" fmla="*/ 154628 h 175256"/>
                <a:gd name="connsiteX11" fmla="*/ 17202 w 185892"/>
                <a:gd name="connsiteY11" fmla="*/ 13190 h 175256"/>
                <a:gd name="connsiteX12" fmla="*/ 168196 w 185892"/>
                <a:gd name="connsiteY12" fmla="*/ 13190 h 175256"/>
                <a:gd name="connsiteX13" fmla="*/ 168196 w 185892"/>
                <a:gd name="connsiteY13" fmla="*/ 152717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5256">
                  <a:moveTo>
                    <a:pt x="185398" y="6501"/>
                  </a:moveTo>
                  <a:cubicBezTo>
                    <a:pt x="186058" y="4647"/>
                    <a:pt x="186058" y="2621"/>
                    <a:pt x="185398" y="767"/>
                  </a:cubicBezTo>
                  <a:cubicBezTo>
                    <a:pt x="183621" y="-256"/>
                    <a:pt x="181442" y="-256"/>
                    <a:pt x="179664" y="767"/>
                  </a:cubicBezTo>
                  <a:lnTo>
                    <a:pt x="8601" y="767"/>
                  </a:lnTo>
                  <a:cubicBezTo>
                    <a:pt x="3851" y="767"/>
                    <a:pt x="0" y="4618"/>
                    <a:pt x="0" y="9368"/>
                  </a:cubicBezTo>
                  <a:lnTo>
                    <a:pt x="0" y="166096"/>
                  </a:lnTo>
                  <a:cubicBezTo>
                    <a:pt x="0" y="170846"/>
                    <a:pt x="3851" y="174697"/>
                    <a:pt x="8601" y="174697"/>
                  </a:cubicBezTo>
                  <a:lnTo>
                    <a:pt x="176797" y="174697"/>
                  </a:lnTo>
                  <a:cubicBezTo>
                    <a:pt x="178632" y="175443"/>
                    <a:pt x="180697" y="175443"/>
                    <a:pt x="182531" y="174697"/>
                  </a:cubicBezTo>
                  <a:cubicBezTo>
                    <a:pt x="183258" y="172528"/>
                    <a:pt x="183258" y="170177"/>
                    <a:pt x="182531" y="168008"/>
                  </a:cubicBezTo>
                  <a:close/>
                  <a:moveTo>
                    <a:pt x="17202" y="154628"/>
                  </a:moveTo>
                  <a:lnTo>
                    <a:pt x="17202" y="13190"/>
                  </a:lnTo>
                  <a:lnTo>
                    <a:pt x="168196" y="13190"/>
                  </a:lnTo>
                  <a:lnTo>
                    <a:pt x="168196" y="1527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2" name="iSHEJI-19-66">
              <a:extLst>
                <a:ext uri="{FF2B5EF4-FFF2-40B4-BE49-F238E27FC236}">
                  <a16:creationId xmlns:a16="http://schemas.microsoft.com/office/drawing/2014/main" id="{6170CF18-D554-DF1C-F637-81535B6248DC}"/>
                </a:ext>
              </a:extLst>
            </p:cNvPr>
            <p:cNvSpPr/>
            <p:nvPr/>
          </p:nvSpPr>
          <p:spPr>
            <a:xfrm>
              <a:off x="1651626" y="4281447"/>
              <a:ext cx="467318" cy="173930"/>
            </a:xfrm>
            <a:custGeom>
              <a:avLst/>
              <a:gdLst>
                <a:gd name="connsiteX0" fmla="*/ 467319 w 467318"/>
                <a:gd name="connsiteY0" fmla="*/ 8601 h 173930"/>
                <a:gd name="connsiteX1" fmla="*/ 458718 w 467318"/>
                <a:gd name="connsiteY1" fmla="*/ 0 h 173930"/>
                <a:gd name="connsiteX2" fmla="*/ 8601 w 467318"/>
                <a:gd name="connsiteY2" fmla="*/ 0 h 173930"/>
                <a:gd name="connsiteX3" fmla="*/ 0 w 467318"/>
                <a:gd name="connsiteY3" fmla="*/ 8601 h 173930"/>
                <a:gd name="connsiteX4" fmla="*/ 0 w 467318"/>
                <a:gd name="connsiteY4" fmla="*/ 165329 h 173930"/>
                <a:gd name="connsiteX5" fmla="*/ 8601 w 467318"/>
                <a:gd name="connsiteY5" fmla="*/ 173930 h 173930"/>
                <a:gd name="connsiteX6" fmla="*/ 459673 w 467318"/>
                <a:gd name="connsiteY6" fmla="*/ 173930 h 173930"/>
                <a:gd name="connsiteX7" fmla="*/ 465407 w 467318"/>
                <a:gd name="connsiteY7" fmla="*/ 173930 h 173930"/>
                <a:gd name="connsiteX8" fmla="*/ 465407 w 467318"/>
                <a:gd name="connsiteY8" fmla="*/ 167241 h 173930"/>
                <a:gd name="connsiteX9" fmla="*/ 17202 w 467318"/>
                <a:gd name="connsiteY9" fmla="*/ 157684 h 173930"/>
                <a:gd name="connsiteX10" fmla="*/ 17202 w 467318"/>
                <a:gd name="connsiteY10" fmla="*/ 14335 h 173930"/>
                <a:gd name="connsiteX11" fmla="*/ 451072 w 467318"/>
                <a:gd name="connsiteY11" fmla="*/ 14335 h 173930"/>
                <a:gd name="connsiteX12" fmla="*/ 451072 w 467318"/>
                <a:gd name="connsiteY12" fmla="*/ 157684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7318" h="173930">
                  <a:moveTo>
                    <a:pt x="467319" y="8601"/>
                  </a:moveTo>
                  <a:cubicBezTo>
                    <a:pt x="467319" y="3851"/>
                    <a:pt x="463468" y="0"/>
                    <a:pt x="458718" y="0"/>
                  </a:cubicBezTo>
                  <a:lnTo>
                    <a:pt x="8601" y="0"/>
                  </a:lnTo>
                  <a:cubicBezTo>
                    <a:pt x="3850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749" y="169735"/>
                    <a:pt x="4198" y="173185"/>
                    <a:pt x="8601" y="173930"/>
                  </a:cubicBezTo>
                  <a:lnTo>
                    <a:pt x="459673" y="173930"/>
                  </a:lnTo>
                  <a:lnTo>
                    <a:pt x="465407" y="173930"/>
                  </a:lnTo>
                  <a:cubicBezTo>
                    <a:pt x="466310" y="171790"/>
                    <a:pt x="466310" y="169381"/>
                    <a:pt x="465407" y="167241"/>
                  </a:cubicBezTo>
                  <a:close/>
                  <a:moveTo>
                    <a:pt x="17202" y="157684"/>
                  </a:moveTo>
                  <a:lnTo>
                    <a:pt x="17202" y="14335"/>
                  </a:lnTo>
                  <a:lnTo>
                    <a:pt x="451072" y="14335"/>
                  </a:lnTo>
                  <a:lnTo>
                    <a:pt x="451072" y="15768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3" name="iSHEJI-19-67">
              <a:extLst>
                <a:ext uri="{FF2B5EF4-FFF2-40B4-BE49-F238E27FC236}">
                  <a16:creationId xmlns:a16="http://schemas.microsoft.com/office/drawing/2014/main" id="{A0B9BEEC-75D7-7169-07C6-426A7E80ADFD}"/>
                </a:ext>
              </a:extLst>
            </p:cNvPr>
            <p:cNvSpPr/>
            <p:nvPr/>
          </p:nvSpPr>
          <p:spPr>
            <a:xfrm>
              <a:off x="4138719" y="4281758"/>
              <a:ext cx="408963" cy="172382"/>
            </a:xfrm>
            <a:custGeom>
              <a:avLst/>
              <a:gdLst>
                <a:gd name="connsiteX0" fmla="*/ 401872 w 408963"/>
                <a:gd name="connsiteY0" fmla="*/ 645 h 172382"/>
                <a:gd name="connsiteX1" fmla="*/ 395183 w 408963"/>
                <a:gd name="connsiteY1" fmla="*/ 645 h 172382"/>
                <a:gd name="connsiteX2" fmla="*/ 6229 w 408963"/>
                <a:gd name="connsiteY2" fmla="*/ 645 h 172382"/>
                <a:gd name="connsiteX3" fmla="*/ 495 w 408963"/>
                <a:gd name="connsiteY3" fmla="*/ 645 h 172382"/>
                <a:gd name="connsiteX4" fmla="*/ 495 w 408963"/>
                <a:gd name="connsiteY4" fmla="*/ 6379 h 172382"/>
                <a:gd name="connsiteX5" fmla="*/ 495 w 408963"/>
                <a:gd name="connsiteY5" fmla="*/ 163108 h 172382"/>
                <a:gd name="connsiteX6" fmla="*/ 9096 w 408963"/>
                <a:gd name="connsiteY6" fmla="*/ 171708 h 172382"/>
                <a:gd name="connsiteX7" fmla="*/ 401872 w 408963"/>
                <a:gd name="connsiteY7" fmla="*/ 171708 h 172382"/>
                <a:gd name="connsiteX8" fmla="*/ 408562 w 408963"/>
                <a:gd name="connsiteY8" fmla="*/ 171708 h 172382"/>
                <a:gd name="connsiteX9" fmla="*/ 408562 w 408963"/>
                <a:gd name="connsiteY9" fmla="*/ 165975 h 172382"/>
                <a:gd name="connsiteX10" fmla="*/ 408562 w 408963"/>
                <a:gd name="connsiteY10" fmla="*/ 7335 h 172382"/>
                <a:gd name="connsiteX11" fmla="*/ 401872 w 408963"/>
                <a:gd name="connsiteY11" fmla="*/ 645 h 172382"/>
                <a:gd name="connsiteX12" fmla="*/ 388493 w 408963"/>
                <a:gd name="connsiteY12" fmla="*/ 155462 h 172382"/>
                <a:gd name="connsiteX13" fmla="*/ 11007 w 408963"/>
                <a:gd name="connsiteY13" fmla="*/ 155462 h 172382"/>
                <a:gd name="connsiteX14" fmla="*/ 11007 w 408963"/>
                <a:gd name="connsiteY14" fmla="*/ 14024 h 172382"/>
                <a:gd name="connsiteX15" fmla="*/ 388493 w 408963"/>
                <a:gd name="connsiteY15" fmla="*/ 14024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63" h="172382">
                  <a:moveTo>
                    <a:pt x="401872" y="645"/>
                  </a:moveTo>
                  <a:lnTo>
                    <a:pt x="395183" y="645"/>
                  </a:ln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8"/>
                    <a:pt x="9096" y="171708"/>
                  </a:cubicBezTo>
                  <a:lnTo>
                    <a:pt x="401872" y="171708"/>
                  </a:lnTo>
                  <a:cubicBezTo>
                    <a:pt x="404013" y="172607"/>
                    <a:pt x="406421" y="172607"/>
                    <a:pt x="408562" y="171708"/>
                  </a:cubicBezTo>
                  <a:cubicBezTo>
                    <a:pt x="409097" y="169835"/>
                    <a:pt x="409097" y="167848"/>
                    <a:pt x="408562" y="165975"/>
                  </a:cubicBezTo>
                  <a:lnTo>
                    <a:pt x="408562" y="7335"/>
                  </a:lnTo>
                  <a:cubicBezTo>
                    <a:pt x="407224" y="4363"/>
                    <a:pt x="404845" y="1983"/>
                    <a:pt x="401872" y="645"/>
                  </a:cubicBezTo>
                  <a:close/>
                  <a:moveTo>
                    <a:pt x="388493" y="155462"/>
                  </a:moveTo>
                  <a:lnTo>
                    <a:pt x="11007" y="155462"/>
                  </a:lnTo>
                  <a:lnTo>
                    <a:pt x="11007" y="14024"/>
                  </a:lnTo>
                  <a:lnTo>
                    <a:pt x="388493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4" name="iSHEJI-19-68">
              <a:extLst>
                <a:ext uri="{FF2B5EF4-FFF2-40B4-BE49-F238E27FC236}">
                  <a16:creationId xmlns:a16="http://schemas.microsoft.com/office/drawing/2014/main" id="{3E30A5A9-BECC-C2C7-7E27-77D4657E78C6}"/>
                </a:ext>
              </a:extLst>
            </p:cNvPr>
            <p:cNvSpPr/>
            <p:nvPr/>
          </p:nvSpPr>
          <p:spPr>
            <a:xfrm>
              <a:off x="2644157" y="4473396"/>
              <a:ext cx="1102867" cy="172653"/>
            </a:xfrm>
            <a:custGeom>
              <a:avLst/>
              <a:gdLst>
                <a:gd name="connsiteX0" fmla="*/ 1092722 w 1102867"/>
                <a:gd name="connsiteY0" fmla="*/ 139 h 172653"/>
                <a:gd name="connsiteX1" fmla="*/ 8047 w 1102867"/>
                <a:gd name="connsiteY1" fmla="*/ 139 h 172653"/>
                <a:gd name="connsiteX2" fmla="*/ 344 w 1102867"/>
                <a:gd name="connsiteY2" fmla="*/ 7727 h 172653"/>
                <a:gd name="connsiteX3" fmla="*/ 401 w 1102867"/>
                <a:gd name="connsiteY3" fmla="*/ 8740 h 172653"/>
                <a:gd name="connsiteX4" fmla="*/ 401 w 1102867"/>
                <a:gd name="connsiteY4" fmla="*/ 166425 h 172653"/>
                <a:gd name="connsiteX5" fmla="*/ 401 w 1102867"/>
                <a:gd name="connsiteY5" fmla="*/ 172158 h 172653"/>
                <a:gd name="connsiteX6" fmla="*/ 6135 w 1102867"/>
                <a:gd name="connsiteY6" fmla="*/ 172158 h 172653"/>
                <a:gd name="connsiteX7" fmla="*/ 1092722 w 1102867"/>
                <a:gd name="connsiteY7" fmla="*/ 172158 h 172653"/>
                <a:gd name="connsiteX8" fmla="*/ 1101323 w 1102867"/>
                <a:gd name="connsiteY8" fmla="*/ 163557 h 172653"/>
                <a:gd name="connsiteX9" fmla="*/ 1101323 w 1102867"/>
                <a:gd name="connsiteY9" fmla="*/ 13519 h 172653"/>
                <a:gd name="connsiteX10" fmla="*/ 1099183 w 1102867"/>
                <a:gd name="connsiteY10" fmla="*/ 1544 h 172653"/>
                <a:gd name="connsiteX11" fmla="*/ 1092722 w 1102867"/>
                <a:gd name="connsiteY11" fmla="*/ 139 h 172653"/>
                <a:gd name="connsiteX12" fmla="*/ 1085077 w 1102867"/>
                <a:gd name="connsiteY12" fmla="*/ 156868 h 172653"/>
                <a:gd name="connsiteX13" fmla="*/ 16648 w 1102867"/>
                <a:gd name="connsiteY13" fmla="*/ 156868 h 172653"/>
                <a:gd name="connsiteX14" fmla="*/ 16648 w 1102867"/>
                <a:gd name="connsiteY14" fmla="*/ 18297 h 172653"/>
                <a:gd name="connsiteX15" fmla="*/ 1085077 w 1102867"/>
                <a:gd name="connsiteY15" fmla="*/ 18297 h 1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2867" h="172653">
                  <a:moveTo>
                    <a:pt x="1092722" y="139"/>
                  </a:moveTo>
                  <a:lnTo>
                    <a:pt x="8047" y="139"/>
                  </a:lnTo>
                  <a:cubicBezTo>
                    <a:pt x="3823" y="111"/>
                    <a:pt x="373" y="3503"/>
                    <a:pt x="344" y="7727"/>
                  </a:cubicBezTo>
                  <a:cubicBezTo>
                    <a:pt x="334" y="8062"/>
                    <a:pt x="363" y="8406"/>
                    <a:pt x="401" y="8740"/>
                  </a:cubicBezTo>
                  <a:lnTo>
                    <a:pt x="401" y="166425"/>
                  </a:lnTo>
                  <a:cubicBezTo>
                    <a:pt x="-134" y="168298"/>
                    <a:pt x="-134" y="170285"/>
                    <a:pt x="401" y="172158"/>
                  </a:cubicBezTo>
                  <a:cubicBezTo>
                    <a:pt x="2255" y="172818"/>
                    <a:pt x="4281" y="172818"/>
                    <a:pt x="6135" y="172158"/>
                  </a:cubicBezTo>
                  <a:lnTo>
                    <a:pt x="1092722" y="172158"/>
                  </a:lnTo>
                  <a:cubicBezTo>
                    <a:pt x="1097472" y="172158"/>
                    <a:pt x="1101323" y="168307"/>
                    <a:pt x="1101323" y="163557"/>
                  </a:cubicBezTo>
                  <a:lnTo>
                    <a:pt x="1101323" y="13519"/>
                  </a:lnTo>
                  <a:cubicBezTo>
                    <a:pt x="1104038" y="9620"/>
                    <a:pt x="1103082" y="4258"/>
                    <a:pt x="1099183" y="1544"/>
                  </a:cubicBezTo>
                  <a:cubicBezTo>
                    <a:pt x="1097300" y="235"/>
                    <a:pt x="1094978" y="-272"/>
                    <a:pt x="1092722" y="139"/>
                  </a:cubicBezTo>
                  <a:close/>
                  <a:moveTo>
                    <a:pt x="1085077" y="156868"/>
                  </a:moveTo>
                  <a:lnTo>
                    <a:pt x="16648" y="156868"/>
                  </a:lnTo>
                  <a:lnTo>
                    <a:pt x="16648" y="18297"/>
                  </a:lnTo>
                  <a:lnTo>
                    <a:pt x="1085077" y="182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5" name="iSHEJI-19-69">
              <a:extLst>
                <a:ext uri="{FF2B5EF4-FFF2-40B4-BE49-F238E27FC236}">
                  <a16:creationId xmlns:a16="http://schemas.microsoft.com/office/drawing/2014/main" id="{68E876F4-95E3-BAB5-68A0-042175110412}"/>
                </a:ext>
              </a:extLst>
            </p:cNvPr>
            <p:cNvSpPr/>
            <p:nvPr/>
          </p:nvSpPr>
          <p:spPr>
            <a:xfrm>
              <a:off x="1653816" y="4560006"/>
              <a:ext cx="181974" cy="84282"/>
            </a:xfrm>
            <a:custGeom>
              <a:avLst/>
              <a:gdLst>
                <a:gd name="connsiteX0" fmla="*/ 175563 w 181974"/>
                <a:gd name="connsiteY0" fmla="*/ 495 h 84282"/>
                <a:gd name="connsiteX1" fmla="*/ 6411 w 181974"/>
                <a:gd name="connsiteY1" fmla="*/ 495 h 84282"/>
                <a:gd name="connsiteX2" fmla="*/ 677 w 181974"/>
                <a:gd name="connsiteY2" fmla="*/ 495 h 84282"/>
                <a:gd name="connsiteX3" fmla="*/ 677 w 181974"/>
                <a:gd name="connsiteY3" fmla="*/ 6229 h 84282"/>
                <a:gd name="connsiteX4" fmla="*/ 677 w 181974"/>
                <a:gd name="connsiteY4" fmla="*/ 76947 h 84282"/>
                <a:gd name="connsiteX5" fmla="*/ 677 w 181974"/>
                <a:gd name="connsiteY5" fmla="*/ 83637 h 84282"/>
                <a:gd name="connsiteX6" fmla="*/ 6411 w 181974"/>
                <a:gd name="connsiteY6" fmla="*/ 83637 h 84282"/>
                <a:gd name="connsiteX7" fmla="*/ 175563 w 181974"/>
                <a:gd name="connsiteY7" fmla="*/ 83637 h 84282"/>
                <a:gd name="connsiteX8" fmla="*/ 181297 w 181974"/>
                <a:gd name="connsiteY8" fmla="*/ 83637 h 84282"/>
                <a:gd name="connsiteX9" fmla="*/ 181297 w 181974"/>
                <a:gd name="connsiteY9" fmla="*/ 76947 h 84282"/>
                <a:gd name="connsiteX10" fmla="*/ 181297 w 181974"/>
                <a:gd name="connsiteY10" fmla="*/ 6229 h 84282"/>
                <a:gd name="connsiteX11" fmla="*/ 175563 w 181974"/>
                <a:gd name="connsiteY11" fmla="*/ 495 h 84282"/>
                <a:gd name="connsiteX12" fmla="*/ 166962 w 181974"/>
                <a:gd name="connsiteY12" fmla="*/ 71214 h 84282"/>
                <a:gd name="connsiteX13" fmla="*/ 15012 w 181974"/>
                <a:gd name="connsiteY13" fmla="*/ 71214 h 84282"/>
                <a:gd name="connsiteX14" fmla="*/ 15012 w 181974"/>
                <a:gd name="connsiteY14" fmla="*/ 22475 h 84282"/>
                <a:gd name="connsiteX15" fmla="*/ 166962 w 181974"/>
                <a:gd name="connsiteY15" fmla="*/ 22475 h 8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974" h="84282">
                  <a:moveTo>
                    <a:pt x="175563" y="495"/>
                  </a:moveTo>
                  <a:lnTo>
                    <a:pt x="6411" y="495"/>
                  </a:lnTo>
                  <a:cubicBezTo>
                    <a:pt x="4556" y="-165"/>
                    <a:pt x="2532" y="-165"/>
                    <a:pt x="677" y="495"/>
                  </a:cubicBezTo>
                  <a:cubicBezTo>
                    <a:pt x="-184" y="2310"/>
                    <a:pt x="-184" y="4413"/>
                    <a:pt x="677" y="6229"/>
                  </a:cubicBezTo>
                  <a:lnTo>
                    <a:pt x="677" y="76947"/>
                  </a:lnTo>
                  <a:cubicBezTo>
                    <a:pt x="-226" y="79088"/>
                    <a:pt x="-226" y="81496"/>
                    <a:pt x="677" y="83637"/>
                  </a:cubicBezTo>
                  <a:cubicBezTo>
                    <a:pt x="2492" y="84497"/>
                    <a:pt x="4596" y="84497"/>
                    <a:pt x="6411" y="83637"/>
                  </a:cubicBezTo>
                  <a:lnTo>
                    <a:pt x="175563" y="83637"/>
                  </a:lnTo>
                  <a:cubicBezTo>
                    <a:pt x="175563" y="83637"/>
                    <a:pt x="180342" y="83637"/>
                    <a:pt x="181297" y="83637"/>
                  </a:cubicBezTo>
                  <a:cubicBezTo>
                    <a:pt x="182200" y="81496"/>
                    <a:pt x="182200" y="79088"/>
                    <a:pt x="181297" y="76947"/>
                  </a:cubicBezTo>
                  <a:lnTo>
                    <a:pt x="181297" y="6229"/>
                  </a:lnTo>
                  <a:cubicBezTo>
                    <a:pt x="180463" y="3476"/>
                    <a:pt x="178312" y="1326"/>
                    <a:pt x="175563" y="495"/>
                  </a:cubicBezTo>
                  <a:close/>
                  <a:moveTo>
                    <a:pt x="166962" y="71214"/>
                  </a:moveTo>
                  <a:lnTo>
                    <a:pt x="15012" y="71214"/>
                  </a:lnTo>
                  <a:lnTo>
                    <a:pt x="15012" y="22475"/>
                  </a:lnTo>
                  <a:lnTo>
                    <a:pt x="166962" y="2247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6" name="iSHEJI-19-70">
              <a:extLst>
                <a:ext uri="{FF2B5EF4-FFF2-40B4-BE49-F238E27FC236}">
                  <a16:creationId xmlns:a16="http://schemas.microsoft.com/office/drawing/2014/main" id="{4BA1DE20-EEF2-100A-26CD-FE84FE96A1F5}"/>
                </a:ext>
              </a:extLst>
            </p:cNvPr>
            <p:cNvSpPr/>
            <p:nvPr/>
          </p:nvSpPr>
          <p:spPr>
            <a:xfrm>
              <a:off x="1850868" y="4476684"/>
              <a:ext cx="182949" cy="89268"/>
            </a:xfrm>
            <a:custGeom>
              <a:avLst/>
              <a:gdLst>
                <a:gd name="connsiteX0" fmla="*/ 182067 w 182949"/>
                <a:gd name="connsiteY0" fmla="*/ 674 h 89268"/>
                <a:gd name="connsiteX1" fmla="*/ 175378 w 182949"/>
                <a:gd name="connsiteY1" fmla="*/ 674 h 89268"/>
                <a:gd name="connsiteX2" fmla="*/ 7181 w 182949"/>
                <a:gd name="connsiteY2" fmla="*/ 674 h 89268"/>
                <a:gd name="connsiteX3" fmla="*/ 492 w 182949"/>
                <a:gd name="connsiteY3" fmla="*/ 10230 h 89268"/>
                <a:gd name="connsiteX4" fmla="*/ 492 w 182949"/>
                <a:gd name="connsiteY4" fmla="*/ 82861 h 89268"/>
                <a:gd name="connsiteX5" fmla="*/ 492 w 182949"/>
                <a:gd name="connsiteY5" fmla="*/ 88595 h 89268"/>
                <a:gd name="connsiteX6" fmla="*/ 492 w 182949"/>
                <a:gd name="connsiteY6" fmla="*/ 88595 h 89268"/>
                <a:gd name="connsiteX7" fmla="*/ 6226 w 182949"/>
                <a:gd name="connsiteY7" fmla="*/ 88595 h 89268"/>
                <a:gd name="connsiteX8" fmla="*/ 175378 w 182949"/>
                <a:gd name="connsiteY8" fmla="*/ 88595 h 89268"/>
                <a:gd name="connsiteX9" fmla="*/ 182067 w 182949"/>
                <a:gd name="connsiteY9" fmla="*/ 88595 h 89268"/>
                <a:gd name="connsiteX10" fmla="*/ 182067 w 182949"/>
                <a:gd name="connsiteY10" fmla="*/ 82861 h 89268"/>
                <a:gd name="connsiteX11" fmla="*/ 182067 w 182949"/>
                <a:gd name="connsiteY11" fmla="*/ 10230 h 89268"/>
                <a:gd name="connsiteX12" fmla="*/ 182067 w 182949"/>
                <a:gd name="connsiteY12" fmla="*/ 674 h 89268"/>
                <a:gd name="connsiteX13" fmla="*/ 167732 w 182949"/>
                <a:gd name="connsiteY13" fmla="*/ 15009 h 89268"/>
                <a:gd name="connsiteX14" fmla="*/ 167732 w 182949"/>
                <a:gd name="connsiteY14" fmla="*/ 70437 h 89268"/>
                <a:gd name="connsiteX15" fmla="*/ 15782 w 182949"/>
                <a:gd name="connsiteY15" fmla="*/ 70437 h 89268"/>
                <a:gd name="connsiteX16" fmla="*/ 15782 w 182949"/>
                <a:gd name="connsiteY16" fmla="*/ 15009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949" h="89268">
                  <a:moveTo>
                    <a:pt x="182067" y="674"/>
                  </a:moveTo>
                  <a:cubicBezTo>
                    <a:pt x="179929" y="-225"/>
                    <a:pt x="177516" y="-225"/>
                    <a:pt x="175378" y="674"/>
                  </a:cubicBezTo>
                  <a:lnTo>
                    <a:pt x="7181" y="674"/>
                  </a:lnTo>
                  <a:cubicBezTo>
                    <a:pt x="2801" y="1629"/>
                    <a:pt x="-109" y="5787"/>
                    <a:pt x="492" y="10230"/>
                  </a:cubicBezTo>
                  <a:lnTo>
                    <a:pt x="492" y="82861"/>
                  </a:lnTo>
                  <a:cubicBezTo>
                    <a:pt x="-164" y="84715"/>
                    <a:pt x="-164" y="86741"/>
                    <a:pt x="492" y="88595"/>
                  </a:cubicBezTo>
                  <a:lnTo>
                    <a:pt x="492" y="88595"/>
                  </a:lnTo>
                  <a:cubicBezTo>
                    <a:pt x="2347" y="89254"/>
                    <a:pt x="4371" y="89254"/>
                    <a:pt x="6226" y="88595"/>
                  </a:cubicBezTo>
                  <a:lnTo>
                    <a:pt x="175378" y="88595"/>
                  </a:lnTo>
                  <a:cubicBezTo>
                    <a:pt x="177516" y="89493"/>
                    <a:pt x="179929" y="89493"/>
                    <a:pt x="182067" y="88595"/>
                  </a:cubicBezTo>
                  <a:cubicBezTo>
                    <a:pt x="182599" y="86721"/>
                    <a:pt x="182599" y="84734"/>
                    <a:pt x="182067" y="82861"/>
                  </a:cubicBezTo>
                  <a:lnTo>
                    <a:pt x="182067" y="10230"/>
                  </a:lnTo>
                  <a:cubicBezTo>
                    <a:pt x="183244" y="7153"/>
                    <a:pt x="183244" y="3751"/>
                    <a:pt x="182067" y="674"/>
                  </a:cubicBezTo>
                  <a:close/>
                  <a:moveTo>
                    <a:pt x="167732" y="15009"/>
                  </a:moveTo>
                  <a:lnTo>
                    <a:pt x="167732" y="70437"/>
                  </a:lnTo>
                  <a:lnTo>
                    <a:pt x="15782" y="70437"/>
                  </a:lnTo>
                  <a:lnTo>
                    <a:pt x="15782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7" name="iSHEJI-19-71">
              <a:extLst>
                <a:ext uri="{FF2B5EF4-FFF2-40B4-BE49-F238E27FC236}">
                  <a16:creationId xmlns:a16="http://schemas.microsoft.com/office/drawing/2014/main" id="{961CDAB8-AA8F-FBE9-B532-D0991CC0FA50}"/>
                </a:ext>
              </a:extLst>
            </p:cNvPr>
            <p:cNvSpPr/>
            <p:nvPr/>
          </p:nvSpPr>
          <p:spPr>
            <a:xfrm>
              <a:off x="1850714" y="4561456"/>
              <a:ext cx="184132" cy="86009"/>
            </a:xfrm>
            <a:custGeom>
              <a:avLst/>
              <a:gdLst>
                <a:gd name="connsiteX0" fmla="*/ 182221 w 184132"/>
                <a:gd name="connsiteY0" fmla="*/ 0 h 86009"/>
                <a:gd name="connsiteX1" fmla="*/ 175532 w 184132"/>
                <a:gd name="connsiteY1" fmla="*/ 0 h 86009"/>
                <a:gd name="connsiteX2" fmla="*/ 7335 w 184132"/>
                <a:gd name="connsiteY2" fmla="*/ 0 h 86009"/>
                <a:gd name="connsiteX3" fmla="*/ 1601 w 184132"/>
                <a:gd name="connsiteY3" fmla="*/ 0 h 86009"/>
                <a:gd name="connsiteX4" fmla="*/ 646 w 184132"/>
                <a:gd name="connsiteY4" fmla="*/ 0 h 86009"/>
                <a:gd name="connsiteX5" fmla="*/ 646 w 184132"/>
                <a:gd name="connsiteY5" fmla="*/ 5734 h 86009"/>
                <a:gd name="connsiteX6" fmla="*/ 646 w 184132"/>
                <a:gd name="connsiteY6" fmla="*/ 77409 h 86009"/>
                <a:gd name="connsiteX7" fmla="*/ 9247 w 184132"/>
                <a:gd name="connsiteY7" fmla="*/ 86010 h 86009"/>
                <a:gd name="connsiteX8" fmla="*/ 175532 w 184132"/>
                <a:gd name="connsiteY8" fmla="*/ 86010 h 86009"/>
                <a:gd name="connsiteX9" fmla="*/ 184133 w 184132"/>
                <a:gd name="connsiteY9" fmla="*/ 77409 h 86009"/>
                <a:gd name="connsiteX10" fmla="*/ 184133 w 184132"/>
                <a:gd name="connsiteY10" fmla="*/ 5734 h 86009"/>
                <a:gd name="connsiteX11" fmla="*/ 182221 w 184132"/>
                <a:gd name="connsiteY11" fmla="*/ 0 h 86009"/>
                <a:gd name="connsiteX12" fmla="*/ 167887 w 184132"/>
                <a:gd name="connsiteY12" fmla="*/ 69763 h 86009"/>
                <a:gd name="connsiteX13" fmla="*/ 15936 w 184132"/>
                <a:gd name="connsiteY13" fmla="*/ 69763 h 86009"/>
                <a:gd name="connsiteX14" fmla="*/ 15936 w 184132"/>
                <a:gd name="connsiteY14" fmla="*/ 15291 h 86009"/>
                <a:gd name="connsiteX15" fmla="*/ 167887 w 184132"/>
                <a:gd name="connsiteY15" fmla="*/ 15291 h 8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132" h="86009">
                  <a:moveTo>
                    <a:pt x="182221" y="0"/>
                  </a:moveTo>
                  <a:lnTo>
                    <a:pt x="175532" y="0"/>
                  </a:lnTo>
                  <a:lnTo>
                    <a:pt x="7335" y="0"/>
                  </a:lnTo>
                  <a:lnTo>
                    <a:pt x="1601" y="0"/>
                  </a:lnTo>
                  <a:lnTo>
                    <a:pt x="646" y="0"/>
                  </a:lnTo>
                  <a:cubicBezTo>
                    <a:pt x="-215" y="1816"/>
                    <a:pt x="-215" y="3918"/>
                    <a:pt x="646" y="5734"/>
                  </a:cubicBezTo>
                  <a:lnTo>
                    <a:pt x="646" y="77409"/>
                  </a:lnTo>
                  <a:cubicBezTo>
                    <a:pt x="646" y="82158"/>
                    <a:pt x="4496" y="86010"/>
                    <a:pt x="9247" y="86010"/>
                  </a:cubicBezTo>
                  <a:lnTo>
                    <a:pt x="175532" y="86010"/>
                  </a:lnTo>
                  <a:cubicBezTo>
                    <a:pt x="180282" y="86010"/>
                    <a:pt x="184133" y="82158"/>
                    <a:pt x="184133" y="77409"/>
                  </a:cubicBezTo>
                  <a:lnTo>
                    <a:pt x="184133" y="5734"/>
                  </a:lnTo>
                  <a:cubicBezTo>
                    <a:pt x="183942" y="3698"/>
                    <a:pt x="183288" y="1739"/>
                    <a:pt x="182221" y="0"/>
                  </a:cubicBezTo>
                  <a:close/>
                  <a:moveTo>
                    <a:pt x="167887" y="69763"/>
                  </a:moveTo>
                  <a:lnTo>
                    <a:pt x="15936" y="69763"/>
                  </a:lnTo>
                  <a:lnTo>
                    <a:pt x="15936" y="15291"/>
                  </a:lnTo>
                  <a:lnTo>
                    <a:pt x="167887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8" name="iSHEJI-19-72">
              <a:extLst>
                <a:ext uri="{FF2B5EF4-FFF2-40B4-BE49-F238E27FC236}">
                  <a16:creationId xmlns:a16="http://schemas.microsoft.com/office/drawing/2014/main" id="{4CE7F836-9710-E66B-AE7F-4AB82D03CD7E}"/>
                </a:ext>
              </a:extLst>
            </p:cNvPr>
            <p:cNvSpPr/>
            <p:nvPr/>
          </p:nvSpPr>
          <p:spPr>
            <a:xfrm>
              <a:off x="2052446" y="4559827"/>
              <a:ext cx="181177" cy="85727"/>
            </a:xfrm>
            <a:custGeom>
              <a:avLst/>
              <a:gdLst>
                <a:gd name="connsiteX0" fmla="*/ 181178 w 181177"/>
                <a:gd name="connsiteY0" fmla="*/ 9275 h 85727"/>
                <a:gd name="connsiteX1" fmla="*/ 172577 w 181177"/>
                <a:gd name="connsiteY1" fmla="*/ 674 h 85727"/>
                <a:gd name="connsiteX2" fmla="*/ 7247 w 181177"/>
                <a:gd name="connsiteY2" fmla="*/ 674 h 85727"/>
                <a:gd name="connsiteX3" fmla="*/ 558 w 181177"/>
                <a:gd name="connsiteY3" fmla="*/ 674 h 85727"/>
                <a:gd name="connsiteX4" fmla="*/ 558 w 181177"/>
                <a:gd name="connsiteY4" fmla="*/ 6408 h 85727"/>
                <a:gd name="connsiteX5" fmla="*/ 558 w 181177"/>
                <a:gd name="connsiteY5" fmla="*/ 77127 h 85727"/>
                <a:gd name="connsiteX6" fmla="*/ 9159 w 181177"/>
                <a:gd name="connsiteY6" fmla="*/ 85728 h 85727"/>
                <a:gd name="connsiteX7" fmla="*/ 177355 w 181177"/>
                <a:gd name="connsiteY7" fmla="*/ 85728 h 85727"/>
                <a:gd name="connsiteX8" fmla="*/ 181178 w 181177"/>
                <a:gd name="connsiteY8" fmla="*/ 79994 h 85727"/>
                <a:gd name="connsiteX9" fmla="*/ 12981 w 181177"/>
                <a:gd name="connsiteY9" fmla="*/ 71393 h 85727"/>
                <a:gd name="connsiteX10" fmla="*/ 12981 w 181177"/>
                <a:gd name="connsiteY10" fmla="*/ 22654 h 85727"/>
                <a:gd name="connsiteX11" fmla="*/ 163976 w 181177"/>
                <a:gd name="connsiteY11" fmla="*/ 22654 h 85727"/>
                <a:gd name="connsiteX12" fmla="*/ 163976 w 181177"/>
                <a:gd name="connsiteY12" fmla="*/ 77127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77" h="85727">
                  <a:moveTo>
                    <a:pt x="181178" y="9275"/>
                  </a:moveTo>
                  <a:cubicBezTo>
                    <a:pt x="181178" y="4525"/>
                    <a:pt x="177326" y="674"/>
                    <a:pt x="172577" y="674"/>
                  </a:cubicBezTo>
                  <a:lnTo>
                    <a:pt x="7247" y="674"/>
                  </a:lnTo>
                  <a:cubicBezTo>
                    <a:pt x="5109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558" y="81876"/>
                    <a:pt x="4408" y="85728"/>
                    <a:pt x="9159" y="85728"/>
                  </a:cubicBezTo>
                  <a:lnTo>
                    <a:pt x="177355" y="85728"/>
                  </a:lnTo>
                  <a:cubicBezTo>
                    <a:pt x="179238" y="84304"/>
                    <a:pt x="180585" y="82278"/>
                    <a:pt x="181178" y="79994"/>
                  </a:cubicBezTo>
                  <a:close/>
                  <a:moveTo>
                    <a:pt x="12981" y="71393"/>
                  </a:moveTo>
                  <a:lnTo>
                    <a:pt x="12981" y="22654"/>
                  </a:lnTo>
                  <a:lnTo>
                    <a:pt x="163976" y="22654"/>
                  </a:lnTo>
                  <a:lnTo>
                    <a:pt x="163976" y="7712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9" name="iSHEJI-19-73">
              <a:extLst>
                <a:ext uri="{FF2B5EF4-FFF2-40B4-BE49-F238E27FC236}">
                  <a16:creationId xmlns:a16="http://schemas.microsoft.com/office/drawing/2014/main" id="{8F6B1B63-79B3-0525-97B2-E93F133CEADE}"/>
                </a:ext>
              </a:extLst>
            </p:cNvPr>
            <p:cNvSpPr/>
            <p:nvPr/>
          </p:nvSpPr>
          <p:spPr>
            <a:xfrm>
              <a:off x="2241269" y="4476684"/>
              <a:ext cx="184633" cy="172410"/>
            </a:xfrm>
            <a:custGeom>
              <a:avLst/>
              <a:gdLst>
                <a:gd name="connsiteX0" fmla="*/ 183487 w 184633"/>
                <a:gd name="connsiteY0" fmla="*/ 674 h 172410"/>
                <a:gd name="connsiteX1" fmla="*/ 176797 w 184633"/>
                <a:gd name="connsiteY1" fmla="*/ 674 h 172410"/>
                <a:gd name="connsiteX2" fmla="*/ 8601 w 184633"/>
                <a:gd name="connsiteY2" fmla="*/ 674 h 172410"/>
                <a:gd name="connsiteX3" fmla="*/ 0 w 184633"/>
                <a:gd name="connsiteY3" fmla="*/ 9275 h 172410"/>
                <a:gd name="connsiteX4" fmla="*/ 0 w 184633"/>
                <a:gd name="connsiteY4" fmla="*/ 163136 h 172410"/>
                <a:gd name="connsiteX5" fmla="*/ 8601 w 184633"/>
                <a:gd name="connsiteY5" fmla="*/ 171737 h 172410"/>
                <a:gd name="connsiteX6" fmla="*/ 176797 w 184633"/>
                <a:gd name="connsiteY6" fmla="*/ 171737 h 172410"/>
                <a:gd name="connsiteX7" fmla="*/ 183487 w 184633"/>
                <a:gd name="connsiteY7" fmla="*/ 171737 h 172410"/>
                <a:gd name="connsiteX8" fmla="*/ 183487 w 184633"/>
                <a:gd name="connsiteY8" fmla="*/ 166003 h 172410"/>
                <a:gd name="connsiteX9" fmla="*/ 183487 w 184633"/>
                <a:gd name="connsiteY9" fmla="*/ 10230 h 172410"/>
                <a:gd name="connsiteX10" fmla="*/ 183487 w 184633"/>
                <a:gd name="connsiteY10" fmla="*/ 674 h 172410"/>
                <a:gd name="connsiteX11" fmla="*/ 168196 w 184633"/>
                <a:gd name="connsiteY11" fmla="*/ 154535 h 172410"/>
                <a:gd name="connsiteX12" fmla="*/ 17202 w 184633"/>
                <a:gd name="connsiteY12" fmla="*/ 154535 h 172410"/>
                <a:gd name="connsiteX13" fmla="*/ 17202 w 184633"/>
                <a:gd name="connsiteY13" fmla="*/ 15009 h 172410"/>
                <a:gd name="connsiteX14" fmla="*/ 168196 w 184633"/>
                <a:gd name="connsiteY14" fmla="*/ 15009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633" h="172410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3136"/>
                  </a:lnTo>
                  <a:cubicBezTo>
                    <a:pt x="0" y="167886"/>
                    <a:pt x="3851" y="171737"/>
                    <a:pt x="8601" y="171737"/>
                  </a:cubicBezTo>
                  <a:lnTo>
                    <a:pt x="176797" y="171737"/>
                  </a:lnTo>
                  <a:cubicBezTo>
                    <a:pt x="178938" y="172635"/>
                    <a:pt x="181346" y="172635"/>
                    <a:pt x="183487" y="171737"/>
                  </a:cubicBezTo>
                  <a:cubicBezTo>
                    <a:pt x="183487" y="171737"/>
                    <a:pt x="183487" y="171737"/>
                    <a:pt x="183487" y="166003"/>
                  </a:cubicBezTo>
                  <a:lnTo>
                    <a:pt x="183487" y="10230"/>
                  </a:lnTo>
                  <a:cubicBezTo>
                    <a:pt x="185016" y="7230"/>
                    <a:pt x="185016" y="3675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5009"/>
                  </a:lnTo>
                  <a:lnTo>
                    <a:pt x="168196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0" name="iSHEJI-19-74">
              <a:extLst>
                <a:ext uri="{FF2B5EF4-FFF2-40B4-BE49-F238E27FC236}">
                  <a16:creationId xmlns:a16="http://schemas.microsoft.com/office/drawing/2014/main" id="{444F2A79-A624-8A2A-344B-66D64940B585}"/>
                </a:ext>
              </a:extLst>
            </p:cNvPr>
            <p:cNvSpPr/>
            <p:nvPr/>
          </p:nvSpPr>
          <p:spPr>
            <a:xfrm>
              <a:off x="2437491" y="4480225"/>
              <a:ext cx="186999" cy="166096"/>
            </a:xfrm>
            <a:custGeom>
              <a:avLst/>
              <a:gdLst>
                <a:gd name="connsiteX0" fmla="*/ 186043 w 186999"/>
                <a:gd name="connsiteY0" fmla="*/ 6690 h 166096"/>
                <a:gd name="connsiteX1" fmla="*/ 186043 w 186999"/>
                <a:gd name="connsiteY1" fmla="*/ 0 h 166096"/>
                <a:gd name="connsiteX2" fmla="*/ 180310 w 186999"/>
                <a:gd name="connsiteY2" fmla="*/ 0 h 166096"/>
                <a:gd name="connsiteX3" fmla="*/ 9246 w 186999"/>
                <a:gd name="connsiteY3" fmla="*/ 0 h 166096"/>
                <a:gd name="connsiteX4" fmla="*/ 645 w 186999"/>
                <a:gd name="connsiteY4" fmla="*/ 8601 h 166096"/>
                <a:gd name="connsiteX5" fmla="*/ 645 w 186999"/>
                <a:gd name="connsiteY5" fmla="*/ 159596 h 166096"/>
                <a:gd name="connsiteX6" fmla="*/ 645 w 186999"/>
                <a:gd name="connsiteY6" fmla="*/ 165329 h 166096"/>
                <a:gd name="connsiteX7" fmla="*/ 6379 w 186999"/>
                <a:gd name="connsiteY7" fmla="*/ 165329 h 166096"/>
                <a:gd name="connsiteX8" fmla="*/ 178398 w 186999"/>
                <a:gd name="connsiteY8" fmla="*/ 165329 h 166096"/>
                <a:gd name="connsiteX9" fmla="*/ 186999 w 186999"/>
                <a:gd name="connsiteY9" fmla="*/ 156728 h 166096"/>
                <a:gd name="connsiteX10" fmla="*/ 16891 w 186999"/>
                <a:gd name="connsiteY10" fmla="*/ 154817 h 166096"/>
                <a:gd name="connsiteX11" fmla="*/ 16891 w 186999"/>
                <a:gd name="connsiteY11" fmla="*/ 11468 h 166096"/>
                <a:gd name="connsiteX12" fmla="*/ 168841 w 186999"/>
                <a:gd name="connsiteY12" fmla="*/ 11468 h 166096"/>
                <a:gd name="connsiteX13" fmla="*/ 168841 w 186999"/>
                <a:gd name="connsiteY13" fmla="*/ 150995 h 16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66096">
                  <a:moveTo>
                    <a:pt x="186043" y="6690"/>
                  </a:moveTo>
                  <a:cubicBezTo>
                    <a:pt x="186942" y="4549"/>
                    <a:pt x="186942" y="2141"/>
                    <a:pt x="186043" y="0"/>
                  </a:cubicBezTo>
                  <a:lnTo>
                    <a:pt x="180310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59596"/>
                  </a:lnTo>
                  <a:cubicBezTo>
                    <a:pt x="-215" y="161411"/>
                    <a:pt x="-215" y="163514"/>
                    <a:pt x="645" y="165329"/>
                  </a:cubicBezTo>
                  <a:cubicBezTo>
                    <a:pt x="2423" y="166352"/>
                    <a:pt x="4602" y="166352"/>
                    <a:pt x="6379" y="165329"/>
                  </a:cubicBezTo>
                  <a:lnTo>
                    <a:pt x="178398" y="165329"/>
                  </a:lnTo>
                  <a:cubicBezTo>
                    <a:pt x="183148" y="165329"/>
                    <a:pt x="186999" y="161478"/>
                    <a:pt x="186999" y="156728"/>
                  </a:cubicBezTo>
                  <a:close/>
                  <a:moveTo>
                    <a:pt x="16891" y="154817"/>
                  </a:moveTo>
                  <a:lnTo>
                    <a:pt x="16891" y="11468"/>
                  </a:lnTo>
                  <a:lnTo>
                    <a:pt x="168841" y="11468"/>
                  </a:lnTo>
                  <a:lnTo>
                    <a:pt x="168841" y="15099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1" name="iSHEJI-19-75">
              <a:extLst>
                <a:ext uri="{FF2B5EF4-FFF2-40B4-BE49-F238E27FC236}">
                  <a16:creationId xmlns:a16="http://schemas.microsoft.com/office/drawing/2014/main" id="{725B2CD3-F9B5-094E-CD26-A36AF760C3AB}"/>
                </a:ext>
              </a:extLst>
            </p:cNvPr>
            <p:cNvSpPr/>
            <p:nvPr/>
          </p:nvSpPr>
          <p:spPr>
            <a:xfrm>
              <a:off x="3767461" y="4478314"/>
              <a:ext cx="186354" cy="173930"/>
            </a:xfrm>
            <a:custGeom>
              <a:avLst/>
              <a:gdLst>
                <a:gd name="connsiteX0" fmla="*/ 186354 w 186354"/>
                <a:gd name="connsiteY0" fmla="*/ 8601 h 173930"/>
                <a:gd name="connsiteX1" fmla="*/ 177753 w 186354"/>
                <a:gd name="connsiteY1" fmla="*/ 0 h 173930"/>
                <a:gd name="connsiteX2" fmla="*/ 8601 w 186354"/>
                <a:gd name="connsiteY2" fmla="*/ 0 h 173930"/>
                <a:gd name="connsiteX3" fmla="*/ 0 w 186354"/>
                <a:gd name="connsiteY3" fmla="*/ 8601 h 173930"/>
                <a:gd name="connsiteX4" fmla="*/ 0 w 186354"/>
                <a:gd name="connsiteY4" fmla="*/ 165329 h 173930"/>
                <a:gd name="connsiteX5" fmla="*/ 8601 w 186354"/>
                <a:gd name="connsiteY5" fmla="*/ 173930 h 173930"/>
                <a:gd name="connsiteX6" fmla="*/ 177753 w 186354"/>
                <a:gd name="connsiteY6" fmla="*/ 173930 h 173930"/>
                <a:gd name="connsiteX7" fmla="*/ 183487 w 186354"/>
                <a:gd name="connsiteY7" fmla="*/ 173930 h 173930"/>
                <a:gd name="connsiteX8" fmla="*/ 183487 w 186354"/>
                <a:gd name="connsiteY8" fmla="*/ 167241 h 173930"/>
                <a:gd name="connsiteX9" fmla="*/ 17202 w 186354"/>
                <a:gd name="connsiteY9" fmla="*/ 151950 h 173930"/>
                <a:gd name="connsiteX10" fmla="*/ 17202 w 186354"/>
                <a:gd name="connsiteY10" fmla="*/ 8601 h 173930"/>
                <a:gd name="connsiteX11" fmla="*/ 168196 w 186354"/>
                <a:gd name="connsiteY11" fmla="*/ 8601 h 173930"/>
                <a:gd name="connsiteX12" fmla="*/ 168196 w 186354"/>
                <a:gd name="connsiteY12" fmla="*/ 151950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3930">
                  <a:moveTo>
                    <a:pt x="186354" y="8601"/>
                  </a:moveTo>
                  <a:cubicBezTo>
                    <a:pt x="186354" y="3851"/>
                    <a:pt x="182503" y="0"/>
                    <a:pt x="177753" y="0"/>
                  </a:cubicBez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7753" y="173930"/>
                  </a:lnTo>
                  <a:lnTo>
                    <a:pt x="183487" y="173930"/>
                  </a:lnTo>
                  <a:cubicBezTo>
                    <a:pt x="184213" y="171761"/>
                    <a:pt x="184213" y="169410"/>
                    <a:pt x="183487" y="167241"/>
                  </a:cubicBezTo>
                  <a:close/>
                  <a:moveTo>
                    <a:pt x="17202" y="151950"/>
                  </a:moveTo>
                  <a:lnTo>
                    <a:pt x="17202" y="8601"/>
                  </a:lnTo>
                  <a:lnTo>
                    <a:pt x="168196" y="8601"/>
                  </a:lnTo>
                  <a:lnTo>
                    <a:pt x="168196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2" name="iSHEJI-19-76">
              <a:extLst>
                <a:ext uri="{FF2B5EF4-FFF2-40B4-BE49-F238E27FC236}">
                  <a16:creationId xmlns:a16="http://schemas.microsoft.com/office/drawing/2014/main" id="{705084CC-D376-C505-B004-1480AB9505F4}"/>
                </a:ext>
              </a:extLst>
            </p:cNvPr>
            <p:cNvSpPr/>
            <p:nvPr/>
          </p:nvSpPr>
          <p:spPr>
            <a:xfrm>
              <a:off x="3965837" y="4474864"/>
              <a:ext cx="190204" cy="172601"/>
            </a:xfrm>
            <a:custGeom>
              <a:avLst/>
              <a:gdLst>
                <a:gd name="connsiteX0" fmla="*/ 179110 w 190204"/>
                <a:gd name="connsiteY0" fmla="*/ 1538 h 172601"/>
                <a:gd name="connsiteX1" fmla="*/ 173376 w 190204"/>
                <a:gd name="connsiteY1" fmla="*/ 1538 h 172601"/>
                <a:gd name="connsiteX2" fmla="*/ 7091 w 190204"/>
                <a:gd name="connsiteY2" fmla="*/ 1538 h 172601"/>
                <a:gd name="connsiteX3" fmla="*/ 401 w 190204"/>
                <a:gd name="connsiteY3" fmla="*/ 1538 h 172601"/>
                <a:gd name="connsiteX4" fmla="*/ 401 w 190204"/>
                <a:gd name="connsiteY4" fmla="*/ 7272 h 172601"/>
                <a:gd name="connsiteX5" fmla="*/ 401 w 190204"/>
                <a:gd name="connsiteY5" fmla="*/ 164000 h 172601"/>
                <a:gd name="connsiteX6" fmla="*/ 9002 w 190204"/>
                <a:gd name="connsiteY6" fmla="*/ 172601 h 172601"/>
                <a:gd name="connsiteX7" fmla="*/ 179110 w 190204"/>
                <a:gd name="connsiteY7" fmla="*/ 172601 h 172601"/>
                <a:gd name="connsiteX8" fmla="*/ 187711 w 190204"/>
                <a:gd name="connsiteY8" fmla="*/ 164000 h 172601"/>
                <a:gd name="connsiteX9" fmla="*/ 187711 w 190204"/>
                <a:gd name="connsiteY9" fmla="*/ 12050 h 172601"/>
                <a:gd name="connsiteX10" fmla="*/ 188667 w 190204"/>
                <a:gd name="connsiteY10" fmla="*/ 2494 h 172601"/>
                <a:gd name="connsiteX11" fmla="*/ 179110 w 190204"/>
                <a:gd name="connsiteY11" fmla="*/ 1538 h 172601"/>
                <a:gd name="connsiteX12" fmla="*/ 164775 w 190204"/>
                <a:gd name="connsiteY12" fmla="*/ 155399 h 172601"/>
                <a:gd name="connsiteX13" fmla="*/ 15692 w 190204"/>
                <a:gd name="connsiteY13" fmla="*/ 155399 h 172601"/>
                <a:gd name="connsiteX14" fmla="*/ 15692 w 190204"/>
                <a:gd name="connsiteY14" fmla="*/ 12050 h 172601"/>
                <a:gd name="connsiteX15" fmla="*/ 167642 w 190204"/>
                <a:gd name="connsiteY15" fmla="*/ 12050 h 1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204" h="172601">
                  <a:moveTo>
                    <a:pt x="179110" y="1538"/>
                  </a:moveTo>
                  <a:cubicBezTo>
                    <a:pt x="177294" y="678"/>
                    <a:pt x="175192" y="678"/>
                    <a:pt x="173376" y="1538"/>
                  </a:cubicBezTo>
                  <a:lnTo>
                    <a:pt x="7091" y="1538"/>
                  </a:lnTo>
                  <a:cubicBezTo>
                    <a:pt x="4950" y="640"/>
                    <a:pt x="2542" y="640"/>
                    <a:pt x="401" y="1538"/>
                  </a:cubicBezTo>
                  <a:cubicBezTo>
                    <a:pt x="-134" y="3411"/>
                    <a:pt x="-134" y="5399"/>
                    <a:pt x="401" y="7272"/>
                  </a:cubicBezTo>
                  <a:lnTo>
                    <a:pt x="401" y="164000"/>
                  </a:lnTo>
                  <a:cubicBezTo>
                    <a:pt x="401" y="168750"/>
                    <a:pt x="4253" y="172601"/>
                    <a:pt x="9002" y="172601"/>
                  </a:cubicBezTo>
                  <a:lnTo>
                    <a:pt x="179110" y="172601"/>
                  </a:lnTo>
                  <a:cubicBezTo>
                    <a:pt x="183860" y="172601"/>
                    <a:pt x="187711" y="168750"/>
                    <a:pt x="187711" y="164000"/>
                  </a:cubicBezTo>
                  <a:lnTo>
                    <a:pt x="187711" y="12050"/>
                  </a:lnTo>
                  <a:cubicBezTo>
                    <a:pt x="190616" y="9671"/>
                    <a:pt x="191046" y="5399"/>
                    <a:pt x="188667" y="2494"/>
                  </a:cubicBezTo>
                  <a:cubicBezTo>
                    <a:pt x="186287" y="-412"/>
                    <a:pt x="182015" y="-842"/>
                    <a:pt x="179110" y="1538"/>
                  </a:cubicBezTo>
                  <a:close/>
                  <a:moveTo>
                    <a:pt x="164775" y="155399"/>
                  </a:moveTo>
                  <a:lnTo>
                    <a:pt x="15692" y="155399"/>
                  </a:lnTo>
                  <a:lnTo>
                    <a:pt x="15692" y="12050"/>
                  </a:lnTo>
                  <a:lnTo>
                    <a:pt x="167642" y="120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3" name="iSHEJI-19-77">
              <a:extLst>
                <a:ext uri="{FF2B5EF4-FFF2-40B4-BE49-F238E27FC236}">
                  <a16:creationId xmlns:a16="http://schemas.microsoft.com/office/drawing/2014/main" id="{4B80A4A4-4824-6E10-3BAA-D6B99996985B}"/>
                </a:ext>
              </a:extLst>
            </p:cNvPr>
            <p:cNvSpPr/>
            <p:nvPr/>
          </p:nvSpPr>
          <p:spPr>
            <a:xfrm>
              <a:off x="4159836" y="4473535"/>
              <a:ext cx="183496" cy="171557"/>
            </a:xfrm>
            <a:custGeom>
              <a:avLst/>
              <a:gdLst>
                <a:gd name="connsiteX0" fmla="*/ 176243 w 183496"/>
                <a:gd name="connsiteY0" fmla="*/ 0 h 171557"/>
                <a:gd name="connsiteX1" fmla="*/ 9002 w 183496"/>
                <a:gd name="connsiteY1" fmla="*/ 0 h 171557"/>
                <a:gd name="connsiteX2" fmla="*/ 401 w 183496"/>
                <a:gd name="connsiteY2" fmla="*/ 8601 h 171557"/>
                <a:gd name="connsiteX3" fmla="*/ 401 w 183496"/>
                <a:gd name="connsiteY3" fmla="*/ 165329 h 171557"/>
                <a:gd name="connsiteX4" fmla="*/ 401 w 183496"/>
                <a:gd name="connsiteY4" fmla="*/ 171063 h 171557"/>
                <a:gd name="connsiteX5" fmla="*/ 6135 w 183496"/>
                <a:gd name="connsiteY5" fmla="*/ 171063 h 171557"/>
                <a:gd name="connsiteX6" fmla="*/ 176243 w 183496"/>
                <a:gd name="connsiteY6" fmla="*/ 171063 h 171557"/>
                <a:gd name="connsiteX7" fmla="*/ 181977 w 183496"/>
                <a:gd name="connsiteY7" fmla="*/ 171063 h 171557"/>
                <a:gd name="connsiteX8" fmla="*/ 181977 w 183496"/>
                <a:gd name="connsiteY8" fmla="*/ 165329 h 171557"/>
                <a:gd name="connsiteX9" fmla="*/ 181977 w 183496"/>
                <a:gd name="connsiteY9" fmla="*/ 13379 h 171557"/>
                <a:gd name="connsiteX10" fmla="*/ 179779 w 183496"/>
                <a:gd name="connsiteY10" fmla="*/ 1414 h 171557"/>
                <a:gd name="connsiteX11" fmla="*/ 176243 w 183496"/>
                <a:gd name="connsiteY11" fmla="*/ 0 h 171557"/>
                <a:gd name="connsiteX12" fmla="*/ 167642 w 183496"/>
                <a:gd name="connsiteY12" fmla="*/ 156728 h 171557"/>
                <a:gd name="connsiteX13" fmla="*/ 17603 w 183496"/>
                <a:gd name="connsiteY13" fmla="*/ 156728 h 171557"/>
                <a:gd name="connsiteX14" fmla="*/ 17603 w 183496"/>
                <a:gd name="connsiteY14" fmla="*/ 13379 h 171557"/>
                <a:gd name="connsiteX15" fmla="*/ 169554 w 183496"/>
                <a:gd name="connsiteY15" fmla="*/ 1337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496" h="171557">
                  <a:moveTo>
                    <a:pt x="176243" y="0"/>
                  </a:move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255" y="171723"/>
                    <a:pt x="4281" y="171723"/>
                    <a:pt x="6135" y="171063"/>
                  </a:cubicBezTo>
                  <a:lnTo>
                    <a:pt x="176243" y="171063"/>
                  </a:lnTo>
                  <a:cubicBezTo>
                    <a:pt x="178097" y="171723"/>
                    <a:pt x="180123" y="171723"/>
                    <a:pt x="181977" y="171063"/>
                  </a:cubicBezTo>
                  <a:cubicBezTo>
                    <a:pt x="182837" y="169248"/>
                    <a:pt x="182837" y="167145"/>
                    <a:pt x="181977" y="165329"/>
                  </a:cubicBezTo>
                  <a:lnTo>
                    <a:pt x="181977" y="13379"/>
                  </a:lnTo>
                  <a:cubicBezTo>
                    <a:pt x="184672" y="9471"/>
                    <a:pt x="183688" y="4109"/>
                    <a:pt x="179779" y="1414"/>
                  </a:cubicBezTo>
                  <a:cubicBezTo>
                    <a:pt x="178728" y="688"/>
                    <a:pt x="177514" y="201"/>
                    <a:pt x="176243" y="0"/>
                  </a:cubicBezTo>
                  <a:close/>
                  <a:moveTo>
                    <a:pt x="167642" y="156728"/>
                  </a:moveTo>
                  <a:lnTo>
                    <a:pt x="17603" y="156728"/>
                  </a:lnTo>
                  <a:lnTo>
                    <a:pt x="17603" y="13379"/>
                  </a:lnTo>
                  <a:lnTo>
                    <a:pt x="169554" y="133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4" name="iSHEJI-19-78">
              <a:extLst>
                <a:ext uri="{FF2B5EF4-FFF2-40B4-BE49-F238E27FC236}">
                  <a16:creationId xmlns:a16="http://schemas.microsoft.com/office/drawing/2014/main" id="{A505B823-B4DC-5520-8AA3-9A8F71BD53FE}"/>
                </a:ext>
              </a:extLst>
            </p:cNvPr>
            <p:cNvSpPr/>
            <p:nvPr/>
          </p:nvSpPr>
          <p:spPr>
            <a:xfrm>
              <a:off x="4358593" y="4478314"/>
              <a:ext cx="185821" cy="172019"/>
            </a:xfrm>
            <a:custGeom>
              <a:avLst/>
              <a:gdLst>
                <a:gd name="connsiteX0" fmla="*/ 183910 w 185821"/>
                <a:gd name="connsiteY0" fmla="*/ 8601 h 172019"/>
                <a:gd name="connsiteX1" fmla="*/ 175309 w 185821"/>
                <a:gd name="connsiteY1" fmla="*/ 0 h 172019"/>
                <a:gd name="connsiteX2" fmla="*/ 7113 w 185821"/>
                <a:gd name="connsiteY2" fmla="*/ 0 h 172019"/>
                <a:gd name="connsiteX3" fmla="*/ 423 w 185821"/>
                <a:gd name="connsiteY3" fmla="*/ 0 h 172019"/>
                <a:gd name="connsiteX4" fmla="*/ 423 w 185821"/>
                <a:gd name="connsiteY4" fmla="*/ 6690 h 172019"/>
                <a:gd name="connsiteX5" fmla="*/ 423 w 185821"/>
                <a:gd name="connsiteY5" fmla="*/ 163418 h 172019"/>
                <a:gd name="connsiteX6" fmla="*/ 9024 w 185821"/>
                <a:gd name="connsiteY6" fmla="*/ 172019 h 172019"/>
                <a:gd name="connsiteX7" fmla="*/ 178176 w 185821"/>
                <a:gd name="connsiteY7" fmla="*/ 172019 h 172019"/>
                <a:gd name="connsiteX8" fmla="*/ 185821 w 185821"/>
                <a:gd name="connsiteY8" fmla="*/ 163418 h 172019"/>
                <a:gd name="connsiteX9" fmla="*/ 15714 w 185821"/>
                <a:gd name="connsiteY9" fmla="*/ 151950 h 172019"/>
                <a:gd name="connsiteX10" fmla="*/ 15714 w 185821"/>
                <a:gd name="connsiteY10" fmla="*/ 8601 h 172019"/>
                <a:gd name="connsiteX11" fmla="*/ 168619 w 185821"/>
                <a:gd name="connsiteY11" fmla="*/ 8601 h 172019"/>
                <a:gd name="connsiteX12" fmla="*/ 168619 w 185821"/>
                <a:gd name="connsiteY12" fmla="*/ 151950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821" h="172019">
                  <a:moveTo>
                    <a:pt x="183910" y="8601"/>
                  </a:moveTo>
                  <a:cubicBezTo>
                    <a:pt x="183910" y="3851"/>
                    <a:pt x="180059" y="0"/>
                    <a:pt x="175309" y="0"/>
                  </a:cubicBezTo>
                  <a:lnTo>
                    <a:pt x="7113" y="0"/>
                  </a:lnTo>
                  <a:lnTo>
                    <a:pt x="423" y="0"/>
                  </a:lnTo>
                  <a:cubicBezTo>
                    <a:pt x="-141" y="2198"/>
                    <a:pt x="-141" y="4492"/>
                    <a:pt x="423" y="6690"/>
                  </a:cubicBezTo>
                  <a:lnTo>
                    <a:pt x="423" y="163418"/>
                  </a:lnTo>
                  <a:cubicBezTo>
                    <a:pt x="1168" y="167824"/>
                    <a:pt x="4618" y="171274"/>
                    <a:pt x="9024" y="172019"/>
                  </a:cubicBezTo>
                  <a:lnTo>
                    <a:pt x="178176" y="172019"/>
                  </a:lnTo>
                  <a:cubicBezTo>
                    <a:pt x="182553" y="171532"/>
                    <a:pt x="185850" y="167814"/>
                    <a:pt x="185821" y="163418"/>
                  </a:cubicBezTo>
                  <a:close/>
                  <a:moveTo>
                    <a:pt x="15714" y="151950"/>
                  </a:moveTo>
                  <a:lnTo>
                    <a:pt x="15714" y="8601"/>
                  </a:lnTo>
                  <a:lnTo>
                    <a:pt x="168619" y="8601"/>
                  </a:lnTo>
                  <a:lnTo>
                    <a:pt x="168619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22" name="iSHEJI-20">
            <a:extLst>
              <a:ext uri="{FF2B5EF4-FFF2-40B4-BE49-F238E27FC236}">
                <a16:creationId xmlns:a16="http://schemas.microsoft.com/office/drawing/2014/main" id="{260505A0-F5E8-DCE3-9924-CB445BA53B22}"/>
              </a:ext>
            </a:extLst>
          </p:cNvPr>
          <p:cNvSpPr/>
          <p:nvPr/>
        </p:nvSpPr>
        <p:spPr>
          <a:xfrm>
            <a:off x="6902700" y="2168860"/>
            <a:ext cx="1723583" cy="70022"/>
          </a:xfrm>
          <a:custGeom>
            <a:avLst/>
            <a:gdLst>
              <a:gd name="connsiteX0" fmla="*/ 3829336 w 3829760"/>
              <a:gd name="connsiteY0" fmla="*/ 143349 h 155587"/>
              <a:gd name="connsiteX1" fmla="*/ 3822646 w 3829760"/>
              <a:gd name="connsiteY1" fmla="*/ 116591 h 155587"/>
              <a:gd name="connsiteX2" fmla="*/ 3822646 w 3829760"/>
              <a:gd name="connsiteY2" fmla="*/ 116591 h 155587"/>
              <a:gd name="connsiteX3" fmla="*/ 3783464 w 3829760"/>
              <a:gd name="connsiteY3" fmla="*/ 36315 h 155587"/>
              <a:gd name="connsiteX4" fmla="*/ 3727080 w 3829760"/>
              <a:gd name="connsiteY4" fmla="*/ 0 h 155587"/>
              <a:gd name="connsiteX5" fmla="*/ 102256 w 3829760"/>
              <a:gd name="connsiteY5" fmla="*/ 0 h 155587"/>
              <a:gd name="connsiteX6" fmla="*/ 46827 w 3829760"/>
              <a:gd name="connsiteY6" fmla="*/ 38226 h 155587"/>
              <a:gd name="connsiteX7" fmla="*/ 11468 w 3829760"/>
              <a:gd name="connsiteY7" fmla="*/ 119458 h 155587"/>
              <a:gd name="connsiteX8" fmla="*/ 0 w 3829760"/>
              <a:gd name="connsiteY8" fmla="*/ 145261 h 155587"/>
              <a:gd name="connsiteX9" fmla="*/ 0 w 3829760"/>
              <a:gd name="connsiteY9" fmla="*/ 145261 h 155587"/>
              <a:gd name="connsiteX10" fmla="*/ 0 w 3829760"/>
              <a:gd name="connsiteY10" fmla="*/ 145261 h 155587"/>
              <a:gd name="connsiteX11" fmla="*/ 0 w 3829760"/>
              <a:gd name="connsiteY11" fmla="*/ 145261 h 155587"/>
              <a:gd name="connsiteX12" fmla="*/ 7645 w 3829760"/>
              <a:gd name="connsiteY12" fmla="*/ 145261 h 155587"/>
              <a:gd name="connsiteX13" fmla="*/ 19113 w 3829760"/>
              <a:gd name="connsiteY13" fmla="*/ 145261 h 155587"/>
              <a:gd name="connsiteX14" fmla="*/ 19113 w 3829760"/>
              <a:gd name="connsiteY14" fmla="*/ 134748 h 155587"/>
              <a:gd name="connsiteX15" fmla="*/ 19113 w 3829760"/>
              <a:gd name="connsiteY15" fmla="*/ 123280 h 155587"/>
              <a:gd name="connsiteX16" fmla="*/ 23892 w 3829760"/>
              <a:gd name="connsiteY16" fmla="*/ 123280 h 155587"/>
              <a:gd name="connsiteX17" fmla="*/ 34404 w 3829760"/>
              <a:gd name="connsiteY17" fmla="*/ 99389 h 155587"/>
              <a:gd name="connsiteX18" fmla="*/ 62118 w 3829760"/>
              <a:gd name="connsiteY18" fmla="*/ 44916 h 155587"/>
              <a:gd name="connsiteX19" fmla="*/ 102256 w 3829760"/>
              <a:gd name="connsiteY19" fmla="*/ 19113 h 155587"/>
              <a:gd name="connsiteX20" fmla="*/ 3727080 w 3829760"/>
              <a:gd name="connsiteY20" fmla="*/ 17202 h 155587"/>
              <a:gd name="connsiteX21" fmla="*/ 3766262 w 3829760"/>
              <a:gd name="connsiteY21" fmla="*/ 43005 h 155587"/>
              <a:gd name="connsiteX22" fmla="*/ 3793020 w 3829760"/>
              <a:gd name="connsiteY22" fmla="*/ 104167 h 155587"/>
              <a:gd name="connsiteX23" fmla="*/ 3803533 w 3829760"/>
              <a:gd name="connsiteY23" fmla="*/ 127103 h 155587"/>
              <a:gd name="connsiteX24" fmla="*/ 3809267 w 3829760"/>
              <a:gd name="connsiteY24" fmla="*/ 132837 h 155587"/>
              <a:gd name="connsiteX25" fmla="*/ 3809267 w 3829760"/>
              <a:gd name="connsiteY25" fmla="*/ 144305 h 155587"/>
              <a:gd name="connsiteX26" fmla="*/ 3809267 w 3829760"/>
              <a:gd name="connsiteY26" fmla="*/ 154817 h 155587"/>
              <a:gd name="connsiteX27" fmla="*/ 3822646 w 3829760"/>
              <a:gd name="connsiteY27" fmla="*/ 154817 h 155587"/>
              <a:gd name="connsiteX28" fmla="*/ 3829336 w 3829760"/>
              <a:gd name="connsiteY28" fmla="*/ 154817 h 155587"/>
              <a:gd name="connsiteX29" fmla="*/ 3829336 w 3829760"/>
              <a:gd name="connsiteY29" fmla="*/ 154817 h 155587"/>
              <a:gd name="connsiteX30" fmla="*/ 3829336 w 3829760"/>
              <a:gd name="connsiteY30" fmla="*/ 154817 h 155587"/>
              <a:gd name="connsiteX31" fmla="*/ 3829336 w 3829760"/>
              <a:gd name="connsiteY31" fmla="*/ 154817 h 155587"/>
              <a:gd name="connsiteX32" fmla="*/ 3829336 w 3829760"/>
              <a:gd name="connsiteY32" fmla="*/ 143349 h 15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29760" h="155587">
                <a:moveTo>
                  <a:pt x="3829336" y="143349"/>
                </a:moveTo>
                <a:lnTo>
                  <a:pt x="3822646" y="116591"/>
                </a:lnTo>
                <a:lnTo>
                  <a:pt x="3822646" y="116591"/>
                </a:lnTo>
                <a:lnTo>
                  <a:pt x="3783464" y="36315"/>
                </a:lnTo>
                <a:cubicBezTo>
                  <a:pt x="3772531" y="14983"/>
                  <a:pt x="3751019" y="1129"/>
                  <a:pt x="3727080" y="0"/>
                </a:cubicBezTo>
                <a:lnTo>
                  <a:pt x="102256" y="0"/>
                </a:lnTo>
                <a:cubicBezTo>
                  <a:pt x="78104" y="1431"/>
                  <a:pt x="56747" y="16160"/>
                  <a:pt x="46827" y="38226"/>
                </a:cubicBezTo>
                <a:lnTo>
                  <a:pt x="11468" y="119458"/>
                </a:lnTo>
                <a:lnTo>
                  <a:pt x="0" y="145261"/>
                </a:lnTo>
                <a:cubicBezTo>
                  <a:pt x="0" y="145261"/>
                  <a:pt x="0" y="145261"/>
                  <a:pt x="0" y="145261"/>
                </a:cubicBezTo>
                <a:cubicBezTo>
                  <a:pt x="0" y="145261"/>
                  <a:pt x="0" y="145261"/>
                  <a:pt x="0" y="145261"/>
                </a:cubicBezTo>
                <a:lnTo>
                  <a:pt x="0" y="145261"/>
                </a:lnTo>
                <a:cubicBezTo>
                  <a:pt x="2408" y="146455"/>
                  <a:pt x="5237" y="146455"/>
                  <a:pt x="7645" y="145261"/>
                </a:cubicBezTo>
                <a:lnTo>
                  <a:pt x="19113" y="145261"/>
                </a:lnTo>
                <a:lnTo>
                  <a:pt x="19113" y="134748"/>
                </a:lnTo>
                <a:cubicBezTo>
                  <a:pt x="17065" y="131200"/>
                  <a:pt x="17065" y="126829"/>
                  <a:pt x="19113" y="123280"/>
                </a:cubicBezTo>
                <a:cubicBezTo>
                  <a:pt x="20688" y="122945"/>
                  <a:pt x="22316" y="122945"/>
                  <a:pt x="23892" y="123280"/>
                </a:cubicBezTo>
                <a:lnTo>
                  <a:pt x="34404" y="99389"/>
                </a:lnTo>
                <a:lnTo>
                  <a:pt x="62118" y="44916"/>
                </a:lnTo>
                <a:cubicBezTo>
                  <a:pt x="69783" y="29632"/>
                  <a:pt x="85169" y="19741"/>
                  <a:pt x="102256" y="19113"/>
                </a:cubicBezTo>
                <a:lnTo>
                  <a:pt x="3727080" y="17202"/>
                </a:lnTo>
                <a:cubicBezTo>
                  <a:pt x="3743881" y="17968"/>
                  <a:pt x="3758922" y="27870"/>
                  <a:pt x="3766262" y="43005"/>
                </a:cubicBezTo>
                <a:lnTo>
                  <a:pt x="3793020" y="104167"/>
                </a:lnTo>
                <a:lnTo>
                  <a:pt x="3803533" y="127103"/>
                </a:lnTo>
                <a:lnTo>
                  <a:pt x="3809267" y="132837"/>
                </a:lnTo>
                <a:cubicBezTo>
                  <a:pt x="3810987" y="136466"/>
                  <a:pt x="3810987" y="140676"/>
                  <a:pt x="3809267" y="144305"/>
                </a:cubicBezTo>
                <a:lnTo>
                  <a:pt x="3809267" y="154817"/>
                </a:lnTo>
                <a:lnTo>
                  <a:pt x="3822646" y="154817"/>
                </a:lnTo>
                <a:cubicBezTo>
                  <a:pt x="3824758" y="155845"/>
                  <a:pt x="3827224" y="155845"/>
                  <a:pt x="3829336" y="154817"/>
                </a:cubicBezTo>
                <a:lnTo>
                  <a:pt x="3829336" y="154817"/>
                </a:lnTo>
                <a:lnTo>
                  <a:pt x="3829336" y="154817"/>
                </a:lnTo>
                <a:lnTo>
                  <a:pt x="3829336" y="154817"/>
                </a:lnTo>
                <a:cubicBezTo>
                  <a:pt x="3829336" y="154817"/>
                  <a:pt x="3830292" y="144305"/>
                  <a:pt x="3829336" y="143349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1">
            <a:extLst>
              <a:ext uri="{FF2B5EF4-FFF2-40B4-BE49-F238E27FC236}">
                <a16:creationId xmlns:a16="http://schemas.microsoft.com/office/drawing/2014/main" id="{AAAC6D0F-A075-D018-00C0-5752B6E3B9F0}"/>
              </a:ext>
            </a:extLst>
          </p:cNvPr>
          <p:cNvSpPr/>
          <p:nvPr/>
        </p:nvSpPr>
        <p:spPr>
          <a:xfrm>
            <a:off x="6902700" y="2211870"/>
            <a:ext cx="1724024" cy="508803"/>
          </a:xfrm>
          <a:custGeom>
            <a:avLst/>
            <a:gdLst>
              <a:gd name="connsiteX0" fmla="*/ 3822646 w 3830740"/>
              <a:gd name="connsiteY0" fmla="*/ 25803 h 1130547"/>
              <a:gd name="connsiteX1" fmla="*/ 3822646 w 3830740"/>
              <a:gd name="connsiteY1" fmla="*/ 21025 h 1130547"/>
              <a:gd name="connsiteX2" fmla="*/ 3822646 w 3830740"/>
              <a:gd name="connsiteY2" fmla="*/ 21025 h 1130547"/>
              <a:gd name="connsiteX3" fmla="*/ 3798755 w 3830740"/>
              <a:gd name="connsiteY3" fmla="*/ 8601 h 1130547"/>
              <a:gd name="connsiteX4" fmla="*/ 3760528 w 3830740"/>
              <a:gd name="connsiteY4" fmla="*/ 0 h 1130547"/>
              <a:gd name="connsiteX5" fmla="*/ 69763 w 3830740"/>
              <a:gd name="connsiteY5" fmla="*/ 5734 h 1130547"/>
              <a:gd name="connsiteX6" fmla="*/ 36315 w 3830740"/>
              <a:gd name="connsiteY6" fmla="*/ 10512 h 1130547"/>
              <a:gd name="connsiteX7" fmla="*/ 11468 w 3830740"/>
              <a:gd name="connsiteY7" fmla="*/ 23892 h 1130547"/>
              <a:gd name="connsiteX8" fmla="*/ 11468 w 3830740"/>
              <a:gd name="connsiteY8" fmla="*/ 28670 h 1130547"/>
              <a:gd name="connsiteX9" fmla="*/ 0 w 3830740"/>
              <a:gd name="connsiteY9" fmla="*/ 51606 h 1130547"/>
              <a:gd name="connsiteX10" fmla="*/ 0 w 3830740"/>
              <a:gd name="connsiteY10" fmla="*/ 51606 h 1130547"/>
              <a:gd name="connsiteX11" fmla="*/ 0 w 3830740"/>
              <a:gd name="connsiteY11" fmla="*/ 51606 h 1130547"/>
              <a:gd name="connsiteX12" fmla="*/ 214068 w 3830740"/>
              <a:gd name="connsiteY12" fmla="*/ 1088499 h 1130547"/>
              <a:gd name="connsiteX13" fmla="*/ 288610 w 3830740"/>
              <a:gd name="connsiteY13" fmla="*/ 1125769 h 1130547"/>
              <a:gd name="connsiteX14" fmla="*/ 444383 w 3830740"/>
              <a:gd name="connsiteY14" fmla="*/ 1125769 h 1130547"/>
              <a:gd name="connsiteX15" fmla="*/ 444383 w 3830740"/>
              <a:gd name="connsiteY15" fmla="*/ 1108568 h 1130547"/>
              <a:gd name="connsiteX16" fmla="*/ 286698 w 3830740"/>
              <a:gd name="connsiteY16" fmla="*/ 1108568 h 1130547"/>
              <a:gd name="connsiteX17" fmla="*/ 228403 w 3830740"/>
              <a:gd name="connsiteY17" fmla="*/ 1084676 h 1130547"/>
              <a:gd name="connsiteX18" fmla="*/ 19113 w 3830740"/>
              <a:gd name="connsiteY18" fmla="*/ 61162 h 1130547"/>
              <a:gd name="connsiteX19" fmla="*/ 19113 w 3830740"/>
              <a:gd name="connsiteY19" fmla="*/ 50650 h 1130547"/>
              <a:gd name="connsiteX20" fmla="*/ 19113 w 3830740"/>
              <a:gd name="connsiteY20" fmla="*/ 39182 h 1130547"/>
              <a:gd name="connsiteX21" fmla="*/ 23892 w 3830740"/>
              <a:gd name="connsiteY21" fmla="*/ 39182 h 1130547"/>
              <a:gd name="connsiteX22" fmla="*/ 67852 w 3830740"/>
              <a:gd name="connsiteY22" fmla="*/ 27714 h 1130547"/>
              <a:gd name="connsiteX23" fmla="*/ 3758617 w 3830740"/>
              <a:gd name="connsiteY23" fmla="*/ 27714 h 1130547"/>
              <a:gd name="connsiteX24" fmla="*/ 3802577 w 3830740"/>
              <a:gd name="connsiteY24" fmla="*/ 38226 h 1130547"/>
              <a:gd name="connsiteX25" fmla="*/ 3808311 w 3830740"/>
              <a:gd name="connsiteY25" fmla="*/ 43960 h 1130547"/>
              <a:gd name="connsiteX26" fmla="*/ 3808311 w 3830740"/>
              <a:gd name="connsiteY26" fmla="*/ 55428 h 1130547"/>
              <a:gd name="connsiteX27" fmla="*/ 3808311 w 3830740"/>
              <a:gd name="connsiteY27" fmla="*/ 65941 h 1130547"/>
              <a:gd name="connsiteX28" fmla="*/ 3598066 w 3830740"/>
              <a:gd name="connsiteY28" fmla="*/ 1090410 h 1130547"/>
              <a:gd name="connsiteX29" fmla="*/ 3539770 w 3830740"/>
              <a:gd name="connsiteY29" fmla="*/ 1113346 h 1130547"/>
              <a:gd name="connsiteX30" fmla="*/ 3309456 w 3830740"/>
              <a:gd name="connsiteY30" fmla="*/ 1113346 h 1130547"/>
              <a:gd name="connsiteX31" fmla="*/ 3309456 w 3830740"/>
              <a:gd name="connsiteY31" fmla="*/ 1130548 h 1130547"/>
              <a:gd name="connsiteX32" fmla="*/ 3542637 w 3830740"/>
              <a:gd name="connsiteY32" fmla="*/ 1130548 h 1130547"/>
              <a:gd name="connsiteX33" fmla="*/ 3617179 w 3830740"/>
              <a:gd name="connsiteY33" fmla="*/ 1093277 h 1130547"/>
              <a:gd name="connsiteX34" fmla="*/ 3830292 w 3830740"/>
              <a:gd name="connsiteY34" fmla="*/ 53517 h 1130547"/>
              <a:gd name="connsiteX35" fmla="*/ 3830292 w 3830740"/>
              <a:gd name="connsiteY35" fmla="*/ 53517 h 1130547"/>
              <a:gd name="connsiteX36" fmla="*/ 3830292 w 3830740"/>
              <a:gd name="connsiteY36" fmla="*/ 53517 h 1130547"/>
              <a:gd name="connsiteX37" fmla="*/ 3822646 w 3830740"/>
              <a:gd name="connsiteY37" fmla="*/ 25803 h 11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830740" h="1130547">
                <a:moveTo>
                  <a:pt x="3822646" y="25803"/>
                </a:moveTo>
                <a:lnTo>
                  <a:pt x="3822646" y="21025"/>
                </a:lnTo>
                <a:lnTo>
                  <a:pt x="3822646" y="21025"/>
                </a:lnTo>
                <a:cubicBezTo>
                  <a:pt x="3815803" y="15014"/>
                  <a:pt x="3807604" y="10752"/>
                  <a:pt x="3798755" y="8601"/>
                </a:cubicBezTo>
                <a:cubicBezTo>
                  <a:pt x="3786580" y="3615"/>
                  <a:pt x="3773659" y="708"/>
                  <a:pt x="3760528" y="0"/>
                </a:cubicBezTo>
                <a:lnTo>
                  <a:pt x="69763" y="5734"/>
                </a:lnTo>
                <a:cubicBezTo>
                  <a:pt x="58442" y="5707"/>
                  <a:pt x="47176" y="7318"/>
                  <a:pt x="36315" y="10512"/>
                </a:cubicBezTo>
                <a:cubicBezTo>
                  <a:pt x="27033" y="12793"/>
                  <a:pt x="18482" y="17398"/>
                  <a:pt x="11468" y="23892"/>
                </a:cubicBezTo>
                <a:lnTo>
                  <a:pt x="11468" y="28670"/>
                </a:lnTo>
                <a:cubicBezTo>
                  <a:pt x="4363" y="34179"/>
                  <a:pt x="144" y="42617"/>
                  <a:pt x="0" y="51606"/>
                </a:cubicBezTo>
                <a:cubicBezTo>
                  <a:pt x="0" y="51606"/>
                  <a:pt x="0" y="51606"/>
                  <a:pt x="0" y="51606"/>
                </a:cubicBezTo>
                <a:lnTo>
                  <a:pt x="0" y="51606"/>
                </a:lnTo>
                <a:lnTo>
                  <a:pt x="214068" y="1088499"/>
                </a:lnTo>
                <a:cubicBezTo>
                  <a:pt x="214068" y="1109523"/>
                  <a:pt x="250383" y="1125769"/>
                  <a:pt x="288610" y="1125769"/>
                </a:cubicBezTo>
                <a:lnTo>
                  <a:pt x="444383" y="1125769"/>
                </a:lnTo>
                <a:lnTo>
                  <a:pt x="444383" y="1108568"/>
                </a:lnTo>
                <a:lnTo>
                  <a:pt x="286698" y="1108568"/>
                </a:lnTo>
                <a:cubicBezTo>
                  <a:pt x="256117" y="1108568"/>
                  <a:pt x="231270" y="1096144"/>
                  <a:pt x="228403" y="1084676"/>
                </a:cubicBezTo>
                <a:lnTo>
                  <a:pt x="19113" y="61162"/>
                </a:lnTo>
                <a:lnTo>
                  <a:pt x="19113" y="50650"/>
                </a:lnTo>
                <a:cubicBezTo>
                  <a:pt x="17065" y="47102"/>
                  <a:pt x="17065" y="42730"/>
                  <a:pt x="19113" y="39182"/>
                </a:cubicBezTo>
                <a:cubicBezTo>
                  <a:pt x="20688" y="38847"/>
                  <a:pt x="22316" y="38847"/>
                  <a:pt x="23892" y="39182"/>
                </a:cubicBezTo>
                <a:cubicBezTo>
                  <a:pt x="36942" y="30757"/>
                  <a:pt x="52349" y="26738"/>
                  <a:pt x="67852" y="27714"/>
                </a:cubicBezTo>
                <a:lnTo>
                  <a:pt x="3758617" y="27714"/>
                </a:lnTo>
                <a:cubicBezTo>
                  <a:pt x="3773974" y="26935"/>
                  <a:pt x="3789236" y="30584"/>
                  <a:pt x="3802577" y="38226"/>
                </a:cubicBezTo>
                <a:lnTo>
                  <a:pt x="3808311" y="43960"/>
                </a:lnTo>
                <a:cubicBezTo>
                  <a:pt x="3810031" y="47589"/>
                  <a:pt x="3810031" y="51800"/>
                  <a:pt x="3808311" y="55428"/>
                </a:cubicBezTo>
                <a:lnTo>
                  <a:pt x="3808311" y="65941"/>
                </a:lnTo>
                <a:lnTo>
                  <a:pt x="3598066" y="1090410"/>
                </a:lnTo>
                <a:cubicBezTo>
                  <a:pt x="3598066" y="1100922"/>
                  <a:pt x="3570352" y="1113346"/>
                  <a:pt x="3539770" y="1113346"/>
                </a:cubicBezTo>
                <a:lnTo>
                  <a:pt x="3309456" y="1113346"/>
                </a:lnTo>
                <a:lnTo>
                  <a:pt x="3309456" y="1130548"/>
                </a:lnTo>
                <a:lnTo>
                  <a:pt x="3542637" y="1130548"/>
                </a:lnTo>
                <a:cubicBezTo>
                  <a:pt x="3580864" y="1130548"/>
                  <a:pt x="3613356" y="1114302"/>
                  <a:pt x="3617179" y="1093277"/>
                </a:cubicBezTo>
                <a:lnTo>
                  <a:pt x="3830292" y="53517"/>
                </a:lnTo>
                <a:lnTo>
                  <a:pt x="3830292" y="53517"/>
                </a:lnTo>
                <a:lnTo>
                  <a:pt x="3830292" y="53517"/>
                </a:lnTo>
                <a:cubicBezTo>
                  <a:pt x="3831907" y="43606"/>
                  <a:pt x="3829116" y="33483"/>
                  <a:pt x="3822646" y="25803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22">
            <a:extLst>
              <a:ext uri="{FF2B5EF4-FFF2-40B4-BE49-F238E27FC236}">
                <a16:creationId xmlns:a16="http://schemas.microsoft.com/office/drawing/2014/main" id="{7AFA76F5-A678-4DFB-9266-0802234C72CD}"/>
              </a:ext>
            </a:extLst>
          </p:cNvPr>
          <p:cNvSpPr/>
          <p:nvPr/>
        </p:nvSpPr>
        <p:spPr>
          <a:xfrm>
            <a:off x="7003202" y="2262093"/>
            <a:ext cx="1523811" cy="407828"/>
          </a:xfrm>
          <a:custGeom>
            <a:avLst/>
            <a:gdLst>
              <a:gd name="connsiteX0" fmla="*/ 3378577 w 3385872"/>
              <a:gd name="connsiteY0" fmla="*/ 20286 h 906184"/>
              <a:gd name="connsiteX1" fmla="*/ 3322193 w 3385872"/>
              <a:gd name="connsiteY1" fmla="*/ 217 h 906184"/>
              <a:gd name="connsiteX2" fmla="*/ 63387 w 3385872"/>
              <a:gd name="connsiteY2" fmla="*/ 217 h 906184"/>
              <a:gd name="connsiteX3" fmla="*/ 7959 w 3385872"/>
              <a:gd name="connsiteY3" fmla="*/ 21242 h 906184"/>
              <a:gd name="connsiteX4" fmla="*/ 313 w 3385872"/>
              <a:gd name="connsiteY4" fmla="*/ 47045 h 906184"/>
              <a:gd name="connsiteX5" fmla="*/ 158953 w 3385872"/>
              <a:gd name="connsiteY5" fmla="*/ 870825 h 906184"/>
              <a:gd name="connsiteX6" fmla="*/ 227761 w 3385872"/>
              <a:gd name="connsiteY6" fmla="*/ 906185 h 906184"/>
              <a:gd name="connsiteX7" fmla="*/ 3159730 w 3385872"/>
              <a:gd name="connsiteY7" fmla="*/ 906185 h 906184"/>
              <a:gd name="connsiteX8" fmla="*/ 3227582 w 3385872"/>
              <a:gd name="connsiteY8" fmla="*/ 869870 h 906184"/>
              <a:gd name="connsiteX9" fmla="*/ 3385266 w 3385872"/>
              <a:gd name="connsiteY9" fmla="*/ 47045 h 906184"/>
              <a:gd name="connsiteX10" fmla="*/ 3378577 w 3385872"/>
              <a:gd name="connsiteY10" fmla="*/ 20286 h 906184"/>
              <a:gd name="connsiteX11" fmla="*/ 3211336 w 3385872"/>
              <a:gd name="connsiteY11" fmla="*/ 866047 h 906184"/>
              <a:gd name="connsiteX12" fmla="*/ 3159730 w 3385872"/>
              <a:gd name="connsiteY12" fmla="*/ 888027 h 906184"/>
              <a:gd name="connsiteX13" fmla="*/ 225849 w 3385872"/>
              <a:gd name="connsiteY13" fmla="*/ 888027 h 906184"/>
              <a:gd name="connsiteX14" fmla="*/ 174244 w 3385872"/>
              <a:gd name="connsiteY14" fmla="*/ 867003 h 906184"/>
              <a:gd name="connsiteX15" fmla="*/ 15604 w 3385872"/>
              <a:gd name="connsiteY15" fmla="*/ 45134 h 906184"/>
              <a:gd name="connsiteX16" fmla="*/ 15604 w 3385872"/>
              <a:gd name="connsiteY16" fmla="*/ 32710 h 906184"/>
              <a:gd name="connsiteX17" fmla="*/ 63387 w 3385872"/>
              <a:gd name="connsiteY17" fmla="*/ 18375 h 906184"/>
              <a:gd name="connsiteX18" fmla="*/ 3324104 w 3385872"/>
              <a:gd name="connsiteY18" fmla="*/ 18375 h 906184"/>
              <a:gd name="connsiteX19" fmla="*/ 3367109 w 3385872"/>
              <a:gd name="connsiteY19" fmla="*/ 33666 h 906184"/>
              <a:gd name="connsiteX20" fmla="*/ 3367109 w 3385872"/>
              <a:gd name="connsiteY20" fmla="*/ 45134 h 90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5872" h="906184">
                <a:moveTo>
                  <a:pt x="3378577" y="20286"/>
                </a:moveTo>
                <a:cubicBezTo>
                  <a:pt x="3363478" y="5910"/>
                  <a:pt x="3342979" y="-1383"/>
                  <a:pt x="3322193" y="217"/>
                </a:cubicBezTo>
                <a:lnTo>
                  <a:pt x="63387" y="217"/>
                </a:lnTo>
                <a:cubicBezTo>
                  <a:pt x="42724" y="-1230"/>
                  <a:pt x="22464" y="6454"/>
                  <a:pt x="7959" y="21242"/>
                </a:cubicBezTo>
                <a:cubicBezTo>
                  <a:pt x="1800" y="28334"/>
                  <a:pt x="-987" y="37743"/>
                  <a:pt x="313" y="47045"/>
                </a:cubicBezTo>
                <a:lnTo>
                  <a:pt x="158953" y="870825"/>
                </a:lnTo>
                <a:cubicBezTo>
                  <a:pt x="158953" y="890894"/>
                  <a:pt x="192401" y="906185"/>
                  <a:pt x="227761" y="906185"/>
                </a:cubicBezTo>
                <a:lnTo>
                  <a:pt x="3159730" y="906185"/>
                </a:lnTo>
                <a:cubicBezTo>
                  <a:pt x="3194134" y="906185"/>
                  <a:pt x="3223760" y="889938"/>
                  <a:pt x="3227582" y="869870"/>
                </a:cubicBezTo>
                <a:lnTo>
                  <a:pt x="3385266" y="47045"/>
                </a:lnTo>
                <a:cubicBezTo>
                  <a:pt x="3387120" y="37574"/>
                  <a:pt x="3384674" y="27770"/>
                  <a:pt x="3378577" y="20286"/>
                </a:cubicBezTo>
                <a:close/>
                <a:moveTo>
                  <a:pt x="3211336" y="866047"/>
                </a:moveTo>
                <a:cubicBezTo>
                  <a:pt x="3211336" y="876559"/>
                  <a:pt x="3186489" y="888027"/>
                  <a:pt x="3159730" y="888027"/>
                </a:cubicBezTo>
                <a:lnTo>
                  <a:pt x="225849" y="888027"/>
                </a:lnTo>
                <a:cubicBezTo>
                  <a:pt x="198135" y="888027"/>
                  <a:pt x="176155" y="876559"/>
                  <a:pt x="174244" y="867003"/>
                </a:cubicBezTo>
                <a:lnTo>
                  <a:pt x="15604" y="45134"/>
                </a:lnTo>
                <a:cubicBezTo>
                  <a:pt x="13716" y="41208"/>
                  <a:pt x="13716" y="36636"/>
                  <a:pt x="15604" y="32710"/>
                </a:cubicBezTo>
                <a:cubicBezTo>
                  <a:pt x="28646" y="21132"/>
                  <a:pt x="46126" y="15888"/>
                  <a:pt x="63387" y="18375"/>
                </a:cubicBezTo>
                <a:lnTo>
                  <a:pt x="3324104" y="18375"/>
                </a:lnTo>
                <a:cubicBezTo>
                  <a:pt x="3339968" y="17059"/>
                  <a:pt x="3355632" y="22630"/>
                  <a:pt x="3367109" y="33666"/>
                </a:cubicBezTo>
                <a:cubicBezTo>
                  <a:pt x="3368982" y="37260"/>
                  <a:pt x="3368982" y="41539"/>
                  <a:pt x="3367109" y="45134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3">
            <a:extLst>
              <a:ext uri="{FF2B5EF4-FFF2-40B4-BE49-F238E27FC236}">
                <a16:creationId xmlns:a16="http://schemas.microsoft.com/office/drawing/2014/main" id="{779F81F9-25F3-478C-0B90-12E89F4D4211}"/>
              </a:ext>
            </a:extLst>
          </p:cNvPr>
          <p:cNvSpPr/>
          <p:nvPr/>
        </p:nvSpPr>
        <p:spPr>
          <a:xfrm>
            <a:off x="7094953" y="2694410"/>
            <a:ext cx="1304479" cy="48253"/>
          </a:xfrm>
          <a:custGeom>
            <a:avLst/>
            <a:gdLst>
              <a:gd name="connsiteX0" fmla="*/ 2889920 w 2898521"/>
              <a:gd name="connsiteY0" fmla="*/ 11527 h 107217"/>
              <a:gd name="connsiteX1" fmla="*/ 2861251 w 2898521"/>
              <a:gd name="connsiteY1" fmla="*/ 59 h 107217"/>
              <a:gd name="connsiteX2" fmla="*/ 37271 w 2898521"/>
              <a:gd name="connsiteY2" fmla="*/ 59 h 107217"/>
              <a:gd name="connsiteX3" fmla="*/ 0 w 2898521"/>
              <a:gd name="connsiteY3" fmla="*/ 32551 h 107217"/>
              <a:gd name="connsiteX4" fmla="*/ 0 w 2898521"/>
              <a:gd name="connsiteY4" fmla="*/ 74600 h 107217"/>
              <a:gd name="connsiteX5" fmla="*/ 37271 w 2898521"/>
              <a:gd name="connsiteY5" fmla="*/ 107093 h 107217"/>
              <a:gd name="connsiteX6" fmla="*/ 2861251 w 2898521"/>
              <a:gd name="connsiteY6" fmla="*/ 107093 h 107217"/>
              <a:gd name="connsiteX7" fmla="*/ 2898445 w 2898521"/>
              <a:gd name="connsiteY7" fmla="*/ 75728 h 107217"/>
              <a:gd name="connsiteX8" fmla="*/ 2898521 w 2898521"/>
              <a:gd name="connsiteY8" fmla="*/ 74600 h 107217"/>
              <a:gd name="connsiteX9" fmla="*/ 2898521 w 2898521"/>
              <a:gd name="connsiteY9" fmla="*/ 32551 h 107217"/>
              <a:gd name="connsiteX10" fmla="*/ 2889920 w 2898521"/>
              <a:gd name="connsiteY10" fmla="*/ 11527 h 107217"/>
              <a:gd name="connsiteX11" fmla="*/ 2882275 w 2898521"/>
              <a:gd name="connsiteY11" fmla="*/ 74600 h 107217"/>
              <a:gd name="connsiteX12" fmla="*/ 2861251 w 2898521"/>
              <a:gd name="connsiteY12" fmla="*/ 89891 h 107217"/>
              <a:gd name="connsiteX13" fmla="*/ 37271 w 2898521"/>
              <a:gd name="connsiteY13" fmla="*/ 89891 h 107217"/>
              <a:gd name="connsiteX14" fmla="*/ 17202 w 2898521"/>
              <a:gd name="connsiteY14" fmla="*/ 74600 h 107217"/>
              <a:gd name="connsiteX15" fmla="*/ 17202 w 2898521"/>
              <a:gd name="connsiteY15" fmla="*/ 33507 h 107217"/>
              <a:gd name="connsiteX16" fmla="*/ 37271 w 2898521"/>
              <a:gd name="connsiteY16" fmla="*/ 18216 h 107217"/>
              <a:gd name="connsiteX17" fmla="*/ 2861251 w 2898521"/>
              <a:gd name="connsiteY17" fmla="*/ 18216 h 107217"/>
              <a:gd name="connsiteX18" fmla="*/ 2877497 w 2898521"/>
              <a:gd name="connsiteY18" fmla="*/ 23950 h 107217"/>
              <a:gd name="connsiteX19" fmla="*/ 2882275 w 2898521"/>
              <a:gd name="connsiteY19" fmla="*/ 33507 h 10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8521" h="107217">
                <a:moveTo>
                  <a:pt x="2889920" y="11527"/>
                </a:moveTo>
                <a:cubicBezTo>
                  <a:pt x="2882218" y="4120"/>
                  <a:pt x="2871935" y="11"/>
                  <a:pt x="2861251" y="59"/>
                </a:cubicBezTo>
                <a:lnTo>
                  <a:pt x="37271" y="59"/>
                </a:lnTo>
                <a:cubicBezTo>
                  <a:pt x="18081" y="-1040"/>
                  <a:pt x="1527" y="13390"/>
                  <a:pt x="0" y="32551"/>
                </a:cubicBezTo>
                <a:lnTo>
                  <a:pt x="0" y="74600"/>
                </a:lnTo>
                <a:cubicBezTo>
                  <a:pt x="1527" y="93761"/>
                  <a:pt x="18081" y="108192"/>
                  <a:pt x="37271" y="107093"/>
                </a:cubicBezTo>
                <a:lnTo>
                  <a:pt x="2861251" y="107093"/>
                </a:lnTo>
                <a:cubicBezTo>
                  <a:pt x="2880182" y="108698"/>
                  <a:pt x="2896839" y="94660"/>
                  <a:pt x="2898445" y="75728"/>
                </a:cubicBezTo>
                <a:cubicBezTo>
                  <a:pt x="2898474" y="75355"/>
                  <a:pt x="2898502" y="74973"/>
                  <a:pt x="2898521" y="74600"/>
                </a:cubicBezTo>
                <a:lnTo>
                  <a:pt x="2898521" y="32551"/>
                </a:lnTo>
                <a:cubicBezTo>
                  <a:pt x="2898560" y="24677"/>
                  <a:pt x="2895464" y="17117"/>
                  <a:pt x="2889920" y="11527"/>
                </a:cubicBezTo>
                <a:close/>
                <a:moveTo>
                  <a:pt x="2882275" y="74600"/>
                </a:moveTo>
                <a:cubicBezTo>
                  <a:pt x="2882275" y="82246"/>
                  <a:pt x="2872718" y="89891"/>
                  <a:pt x="2861251" y="89891"/>
                </a:cubicBezTo>
                <a:lnTo>
                  <a:pt x="37271" y="89891"/>
                </a:lnTo>
                <a:cubicBezTo>
                  <a:pt x="26759" y="89891"/>
                  <a:pt x="17202" y="83201"/>
                  <a:pt x="17202" y="74600"/>
                </a:cubicBezTo>
                <a:lnTo>
                  <a:pt x="17202" y="33507"/>
                </a:lnTo>
                <a:cubicBezTo>
                  <a:pt x="17202" y="24906"/>
                  <a:pt x="26759" y="18216"/>
                  <a:pt x="37271" y="18216"/>
                </a:cubicBezTo>
                <a:lnTo>
                  <a:pt x="2861251" y="18216"/>
                </a:lnTo>
                <a:cubicBezTo>
                  <a:pt x="2867138" y="18350"/>
                  <a:pt x="2872824" y="20357"/>
                  <a:pt x="2877497" y="23950"/>
                </a:cubicBezTo>
                <a:cubicBezTo>
                  <a:pt x="2880010" y="26588"/>
                  <a:pt x="2881673" y="29914"/>
                  <a:pt x="2882275" y="33507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5" name="iSHEJI-24">
            <a:extLst>
              <a:ext uri="{FF2B5EF4-FFF2-40B4-BE49-F238E27FC236}">
                <a16:creationId xmlns:a16="http://schemas.microsoft.com/office/drawing/2014/main" id="{753D76EA-3C80-CAA8-08B3-3CF77A102616}"/>
              </a:ext>
            </a:extLst>
          </p:cNvPr>
          <p:cNvSpPr/>
          <p:nvPr/>
        </p:nvSpPr>
        <p:spPr>
          <a:xfrm>
            <a:off x="9019492" y="1867533"/>
            <a:ext cx="2154009" cy="215400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6" name="iSHEJI-25">
            <a:extLst>
              <a:ext uri="{FF2B5EF4-FFF2-40B4-BE49-F238E27FC236}">
                <a16:creationId xmlns:a16="http://schemas.microsoft.com/office/drawing/2014/main" id="{7B6FAC0A-8A8A-823C-32A3-9D3E8B19CDE6}"/>
              </a:ext>
            </a:extLst>
          </p:cNvPr>
          <p:cNvSpPr txBox="1"/>
          <p:nvPr/>
        </p:nvSpPr>
        <p:spPr>
          <a:xfrm>
            <a:off x="6668737" y="4856346"/>
            <a:ext cx="344872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爱设计</a:t>
            </a:r>
            <a:r>
              <a:rPr lang="en-US" altLang="zh-CN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PPT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07" name="iSHEJI-26">
            <a:extLst>
              <a:ext uri="{FF2B5EF4-FFF2-40B4-BE49-F238E27FC236}">
                <a16:creationId xmlns:a16="http://schemas.microsoft.com/office/drawing/2014/main" id="{3B7A6C1D-0351-17EA-81D0-B968CE6A5A42}"/>
              </a:ext>
            </a:extLst>
          </p:cNvPr>
          <p:cNvSpPr txBox="1"/>
          <p:nvPr/>
        </p:nvSpPr>
        <p:spPr>
          <a:xfrm>
            <a:off x="6668736" y="4207828"/>
            <a:ext cx="49517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en-US" altLang="zh-CN" sz="40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967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6AC9A9C1-E4B8-DA41-1DBE-85FE1B7A7628}"/>
              </a:ext>
            </a:extLst>
          </p:cNvPr>
          <p:cNvSpPr txBox="1"/>
          <p:nvPr/>
        </p:nvSpPr>
        <p:spPr>
          <a:xfrm>
            <a:off x="662440" y="44090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E339EF19-57BE-D59F-C1BC-7B95D9562A00}"/>
              </a:ext>
            </a:extLst>
          </p:cNvPr>
          <p:cNvSpPr txBox="1"/>
          <p:nvPr/>
        </p:nvSpPr>
        <p:spPr>
          <a:xfrm>
            <a:off x="662440" y="4692387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8" name="iSHEJI-6">
            <a:extLst>
              <a:ext uri="{FF2B5EF4-FFF2-40B4-BE49-F238E27FC236}">
                <a16:creationId xmlns:a16="http://schemas.microsoft.com/office/drawing/2014/main" id="{3EDB429E-5E80-594C-D11D-86B540F5C0F5}"/>
              </a:ext>
            </a:extLst>
          </p:cNvPr>
          <p:cNvSpPr txBox="1"/>
          <p:nvPr/>
        </p:nvSpPr>
        <p:spPr>
          <a:xfrm>
            <a:off x="3460203" y="44090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09" name="iSHEJI-7">
            <a:extLst>
              <a:ext uri="{FF2B5EF4-FFF2-40B4-BE49-F238E27FC236}">
                <a16:creationId xmlns:a16="http://schemas.microsoft.com/office/drawing/2014/main" id="{B536D513-124B-0E33-C864-8AA407719123}"/>
              </a:ext>
            </a:extLst>
          </p:cNvPr>
          <p:cNvSpPr txBox="1"/>
          <p:nvPr/>
        </p:nvSpPr>
        <p:spPr>
          <a:xfrm>
            <a:off x="3460203" y="4692387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10" name="iSHEJI-8">
            <a:extLst>
              <a:ext uri="{FF2B5EF4-FFF2-40B4-BE49-F238E27FC236}">
                <a16:creationId xmlns:a16="http://schemas.microsoft.com/office/drawing/2014/main" id="{DA240151-DE1E-0BC7-429D-056557DECE79}"/>
              </a:ext>
            </a:extLst>
          </p:cNvPr>
          <p:cNvSpPr txBox="1"/>
          <p:nvPr/>
        </p:nvSpPr>
        <p:spPr>
          <a:xfrm>
            <a:off x="6257966" y="44090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11" name="iSHEJI-9">
            <a:extLst>
              <a:ext uri="{FF2B5EF4-FFF2-40B4-BE49-F238E27FC236}">
                <a16:creationId xmlns:a16="http://schemas.microsoft.com/office/drawing/2014/main" id="{C3A86384-82B2-9AA9-EEC0-4C7E7C67C211}"/>
              </a:ext>
            </a:extLst>
          </p:cNvPr>
          <p:cNvSpPr txBox="1"/>
          <p:nvPr/>
        </p:nvSpPr>
        <p:spPr>
          <a:xfrm>
            <a:off x="6257966" y="469238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13" name="iSHEJI-10">
            <a:extLst>
              <a:ext uri="{FF2B5EF4-FFF2-40B4-BE49-F238E27FC236}">
                <a16:creationId xmlns:a16="http://schemas.microsoft.com/office/drawing/2014/main" id="{C085E673-88FB-85EC-D333-F4E6D7B5904B}"/>
              </a:ext>
            </a:extLst>
          </p:cNvPr>
          <p:cNvSpPr/>
          <p:nvPr/>
        </p:nvSpPr>
        <p:spPr>
          <a:xfrm>
            <a:off x="662440" y="1948253"/>
            <a:ext cx="2473833" cy="218237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5" name="iSHEJI-11">
            <a:extLst>
              <a:ext uri="{FF2B5EF4-FFF2-40B4-BE49-F238E27FC236}">
                <a16:creationId xmlns:a16="http://schemas.microsoft.com/office/drawing/2014/main" id="{788A2774-492D-7FB8-3F20-FA485864C885}"/>
              </a:ext>
            </a:extLst>
          </p:cNvPr>
          <p:cNvSpPr/>
          <p:nvPr/>
        </p:nvSpPr>
        <p:spPr>
          <a:xfrm>
            <a:off x="3460203" y="1948253"/>
            <a:ext cx="2473833" cy="218237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7" name="iSHEJI-12">
            <a:extLst>
              <a:ext uri="{FF2B5EF4-FFF2-40B4-BE49-F238E27FC236}">
                <a16:creationId xmlns:a16="http://schemas.microsoft.com/office/drawing/2014/main" id="{30A758CD-FAA0-AA2A-20B4-751E655095E1}"/>
              </a:ext>
            </a:extLst>
          </p:cNvPr>
          <p:cNvSpPr/>
          <p:nvPr/>
        </p:nvSpPr>
        <p:spPr>
          <a:xfrm>
            <a:off x="6257966" y="1948253"/>
            <a:ext cx="2473833" cy="2182376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9" name="iSHEJI-13">
            <a:extLst>
              <a:ext uri="{FF2B5EF4-FFF2-40B4-BE49-F238E27FC236}">
                <a16:creationId xmlns:a16="http://schemas.microsoft.com/office/drawing/2014/main" id="{6928195B-1E88-548A-8E22-FDE442A0FA49}"/>
              </a:ext>
            </a:extLst>
          </p:cNvPr>
          <p:cNvSpPr/>
          <p:nvPr/>
        </p:nvSpPr>
        <p:spPr>
          <a:xfrm>
            <a:off x="9055728" y="1948253"/>
            <a:ext cx="2473833" cy="2182376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0" name="iSHEJI-14">
            <a:extLst>
              <a:ext uri="{FF2B5EF4-FFF2-40B4-BE49-F238E27FC236}">
                <a16:creationId xmlns:a16="http://schemas.microsoft.com/office/drawing/2014/main" id="{C12872D2-C983-8FFC-5ABC-92B2CD049477}"/>
              </a:ext>
            </a:extLst>
          </p:cNvPr>
          <p:cNvSpPr txBox="1"/>
          <p:nvPr/>
        </p:nvSpPr>
        <p:spPr>
          <a:xfrm>
            <a:off x="9055728" y="44090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21" name="iSHEJI-15">
            <a:extLst>
              <a:ext uri="{FF2B5EF4-FFF2-40B4-BE49-F238E27FC236}">
                <a16:creationId xmlns:a16="http://schemas.microsoft.com/office/drawing/2014/main" id="{4ABE5EAB-211B-DA70-3100-B34D644C617C}"/>
              </a:ext>
            </a:extLst>
          </p:cNvPr>
          <p:cNvSpPr txBox="1"/>
          <p:nvPr/>
        </p:nvSpPr>
        <p:spPr>
          <a:xfrm>
            <a:off x="9055728" y="469238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800060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81769CB5-0309-985A-E6B0-AF7EF9E71DE1}"/>
              </a:ext>
            </a:extLst>
          </p:cNvPr>
          <p:cNvSpPr/>
          <p:nvPr/>
        </p:nvSpPr>
        <p:spPr>
          <a:xfrm>
            <a:off x="668656" y="1918053"/>
            <a:ext cx="6003010" cy="3337295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31F5F96A-7265-9F25-E4E1-94D03F666BA6}"/>
              </a:ext>
            </a:extLst>
          </p:cNvPr>
          <p:cNvSpPr/>
          <p:nvPr/>
        </p:nvSpPr>
        <p:spPr>
          <a:xfrm>
            <a:off x="799056" y="2041657"/>
            <a:ext cx="5742210" cy="3090088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7615DE63-CFD9-4FF2-E3C7-A5768DC39AAE}"/>
              </a:ext>
            </a:extLst>
          </p:cNvPr>
          <p:cNvSpPr/>
          <p:nvPr/>
        </p:nvSpPr>
        <p:spPr>
          <a:xfrm>
            <a:off x="799056" y="2041657"/>
            <a:ext cx="4002984" cy="3090088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589CDE56-B1FE-CE1C-60F8-72D51E4F5A43}"/>
              </a:ext>
            </a:extLst>
          </p:cNvPr>
          <p:cNvSpPr txBox="1"/>
          <p:nvPr/>
        </p:nvSpPr>
        <p:spPr>
          <a:xfrm>
            <a:off x="1203791" y="36452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74DE1D81-4349-809C-B300-ECC4759A621C}"/>
              </a:ext>
            </a:extLst>
          </p:cNvPr>
          <p:cNvSpPr txBox="1"/>
          <p:nvPr/>
        </p:nvSpPr>
        <p:spPr>
          <a:xfrm>
            <a:off x="1203791" y="414537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45E0E880-6685-5C65-FDED-532F9B4A0A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9C23298D-6E6A-CCD2-074E-F235DDFD5A00}"/>
              </a:ext>
            </a:extLst>
          </p:cNvPr>
          <p:cNvSpPr/>
          <p:nvPr/>
        </p:nvSpPr>
        <p:spPr>
          <a:xfrm>
            <a:off x="7258327" y="2531638"/>
            <a:ext cx="337863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04.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5" name="iSHEJI-8">
            <a:extLst>
              <a:ext uri="{FF2B5EF4-FFF2-40B4-BE49-F238E27FC236}">
                <a16:creationId xmlns:a16="http://schemas.microsoft.com/office/drawing/2014/main" id="{0158AA25-8583-9036-5802-52FA34767DFC}"/>
              </a:ext>
            </a:extLst>
          </p:cNvPr>
          <p:cNvCxnSpPr>
            <a:cxnSpLocks/>
          </p:cNvCxnSpPr>
          <p:nvPr/>
        </p:nvCxnSpPr>
        <p:spPr>
          <a:xfrm>
            <a:off x="7376516" y="5217795"/>
            <a:ext cx="405665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9">
            <a:extLst>
              <a:ext uri="{FF2B5EF4-FFF2-40B4-BE49-F238E27FC236}">
                <a16:creationId xmlns:a16="http://schemas.microsoft.com/office/drawing/2014/main" id="{C1F70D0C-B6BF-49EB-1775-5308930117E0}"/>
              </a:ext>
            </a:extLst>
          </p:cNvPr>
          <p:cNvSpPr/>
          <p:nvPr/>
        </p:nvSpPr>
        <p:spPr>
          <a:xfrm>
            <a:off x="1260045" y="3094523"/>
            <a:ext cx="403081" cy="40314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2142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108" name="iSHEJI-4">
            <a:extLst>
              <a:ext uri="{FF2B5EF4-FFF2-40B4-BE49-F238E27FC236}">
                <a16:creationId xmlns:a16="http://schemas.microsoft.com/office/drawing/2014/main" id="{6C3B1260-1549-688D-AB8F-BDB746D46E71}"/>
              </a:ext>
            </a:extLst>
          </p:cNvPr>
          <p:cNvSpPr/>
          <p:nvPr/>
        </p:nvSpPr>
        <p:spPr>
          <a:xfrm>
            <a:off x="1225530" y="2249647"/>
            <a:ext cx="2787716" cy="1175313"/>
          </a:xfrm>
          <a:custGeom>
            <a:avLst/>
            <a:gdLst>
              <a:gd name="connsiteX0" fmla="*/ 2617212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2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2" y="0"/>
                </a:moveTo>
                <a:cubicBezTo>
                  <a:pt x="2711380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80" y="1175313"/>
                  <a:pt x="2617212" y="1175313"/>
                </a:cubicBezTo>
                <a:lnTo>
                  <a:pt x="170505" y="1175313"/>
                </a:lnTo>
                <a:cubicBezTo>
                  <a:pt x="76337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8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iSHEJI-5">
            <a:extLst>
              <a:ext uri="{FF2B5EF4-FFF2-40B4-BE49-F238E27FC236}">
                <a16:creationId xmlns:a16="http://schemas.microsoft.com/office/drawing/2014/main" id="{687A2EF6-15A7-2BB3-EF31-A7A26CE13778}"/>
              </a:ext>
            </a:extLst>
          </p:cNvPr>
          <p:cNvSpPr/>
          <p:nvPr/>
        </p:nvSpPr>
        <p:spPr>
          <a:xfrm>
            <a:off x="1437543" y="2046571"/>
            <a:ext cx="643517" cy="203075"/>
          </a:xfrm>
          <a:custGeom>
            <a:avLst/>
            <a:gdLst>
              <a:gd name="connsiteX0" fmla="*/ 643518 w 643517"/>
              <a:gd name="connsiteY0" fmla="*/ 203076 h 203075"/>
              <a:gd name="connsiteX1" fmla="*/ 643518 w 643517"/>
              <a:gd name="connsiteY1" fmla="*/ 0 h 203075"/>
              <a:gd name="connsiteX2" fmla="*/ 123667 w 643517"/>
              <a:gd name="connsiteY2" fmla="*/ 0 h 203075"/>
              <a:gd name="connsiteX3" fmla="*/ 0 w 643517"/>
              <a:gd name="connsiteY3" fmla="*/ 203076 h 203075"/>
              <a:gd name="connsiteX4" fmla="*/ 643518 w 643517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517" h="203075">
                <a:moveTo>
                  <a:pt x="643518" y="203076"/>
                </a:moveTo>
                <a:lnTo>
                  <a:pt x="643518" y="0"/>
                </a:lnTo>
                <a:lnTo>
                  <a:pt x="123667" y="0"/>
                </a:lnTo>
                <a:lnTo>
                  <a:pt x="0" y="203076"/>
                </a:lnTo>
                <a:lnTo>
                  <a:pt x="643518" y="20307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iSHEJI-6">
            <a:extLst>
              <a:ext uri="{FF2B5EF4-FFF2-40B4-BE49-F238E27FC236}">
                <a16:creationId xmlns:a16="http://schemas.microsoft.com/office/drawing/2014/main" id="{2034B7A0-1763-BA0B-201B-1F7152C1901E}"/>
              </a:ext>
            </a:extLst>
          </p:cNvPr>
          <p:cNvSpPr/>
          <p:nvPr/>
        </p:nvSpPr>
        <p:spPr>
          <a:xfrm>
            <a:off x="3157716" y="2046571"/>
            <a:ext cx="643603" cy="203075"/>
          </a:xfrm>
          <a:custGeom>
            <a:avLst/>
            <a:gdLst>
              <a:gd name="connsiteX0" fmla="*/ 643603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3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3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3" y="20307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1" name="iSHEJI-7">
            <a:extLst>
              <a:ext uri="{FF2B5EF4-FFF2-40B4-BE49-F238E27FC236}">
                <a16:creationId xmlns:a16="http://schemas.microsoft.com/office/drawing/2014/main" id="{5AF2E9FF-CC7B-8C6C-6751-233FDBEA8DB9}"/>
              </a:ext>
            </a:extLst>
          </p:cNvPr>
          <p:cNvSpPr/>
          <p:nvPr/>
        </p:nvSpPr>
        <p:spPr>
          <a:xfrm>
            <a:off x="1561211" y="2046571"/>
            <a:ext cx="2117385" cy="448434"/>
          </a:xfrm>
          <a:custGeom>
            <a:avLst/>
            <a:gdLst>
              <a:gd name="connsiteX0" fmla="*/ 0 w 2117385"/>
              <a:gd name="connsiteY0" fmla="*/ 0 h 448434"/>
              <a:gd name="connsiteX1" fmla="*/ 0 w 2117385"/>
              <a:gd name="connsiteY1" fmla="*/ 277930 h 448434"/>
              <a:gd name="connsiteX2" fmla="*/ 170505 w 2117385"/>
              <a:gd name="connsiteY2" fmla="*/ 448434 h 448434"/>
              <a:gd name="connsiteX3" fmla="*/ 1946881 w 2117385"/>
              <a:gd name="connsiteY3" fmla="*/ 448434 h 448434"/>
              <a:gd name="connsiteX4" fmla="*/ 2117386 w 2117385"/>
              <a:gd name="connsiteY4" fmla="*/ 277930 h 448434"/>
              <a:gd name="connsiteX5" fmla="*/ 2117386 w 2117385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5" h="448434">
                <a:moveTo>
                  <a:pt x="0" y="0"/>
                </a:moveTo>
                <a:lnTo>
                  <a:pt x="0" y="277930"/>
                </a:lnTo>
                <a:cubicBezTo>
                  <a:pt x="284" y="371982"/>
                  <a:pt x="76452" y="448150"/>
                  <a:pt x="170505" y="448434"/>
                </a:cubicBezTo>
                <a:lnTo>
                  <a:pt x="1946881" y="448434"/>
                </a:lnTo>
                <a:cubicBezTo>
                  <a:pt x="2040934" y="448150"/>
                  <a:pt x="2117103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2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3" name="iSHEJI-8">
            <a:extLst>
              <a:ext uri="{FF2B5EF4-FFF2-40B4-BE49-F238E27FC236}">
                <a16:creationId xmlns:a16="http://schemas.microsoft.com/office/drawing/2014/main" id="{3322E6CE-9523-A420-68A3-D08FEDCED676}"/>
              </a:ext>
            </a:extLst>
          </p:cNvPr>
          <p:cNvSpPr/>
          <p:nvPr/>
        </p:nvSpPr>
        <p:spPr>
          <a:xfrm>
            <a:off x="1539640" y="2668260"/>
            <a:ext cx="516413" cy="530163"/>
          </a:xfrm>
          <a:custGeom>
            <a:avLst/>
            <a:gdLst>
              <a:gd name="connsiteX0" fmla="*/ 33774 w 516413"/>
              <a:gd name="connsiteY0" fmla="*/ 497076 h 530163"/>
              <a:gd name="connsiteX1" fmla="*/ 33774 w 516413"/>
              <a:gd name="connsiteY1" fmla="*/ 512975 h 530163"/>
              <a:gd name="connsiteX2" fmla="*/ 483068 w 516413"/>
              <a:gd name="connsiteY2" fmla="*/ 512975 h 530163"/>
              <a:gd name="connsiteX3" fmla="*/ 483068 w 516413"/>
              <a:gd name="connsiteY3" fmla="*/ 497076 h 530163"/>
              <a:gd name="connsiteX4" fmla="*/ 183052 w 516413"/>
              <a:gd name="connsiteY4" fmla="*/ 412769 h 530163"/>
              <a:gd name="connsiteX5" fmla="*/ 333790 w 516413"/>
              <a:gd name="connsiteY5" fmla="*/ 412769 h 530163"/>
              <a:gd name="connsiteX6" fmla="*/ 333790 w 516413"/>
              <a:gd name="connsiteY6" fmla="*/ 430129 h 530163"/>
              <a:gd name="connsiteX7" fmla="*/ 183052 w 516413"/>
              <a:gd name="connsiteY7" fmla="*/ 430129 h 530163"/>
              <a:gd name="connsiteX8" fmla="*/ 183052 w 516413"/>
              <a:gd name="connsiteY8" fmla="*/ 379424 h 530163"/>
              <a:gd name="connsiteX9" fmla="*/ 333790 w 516413"/>
              <a:gd name="connsiteY9" fmla="*/ 379424 h 530163"/>
              <a:gd name="connsiteX10" fmla="*/ 333790 w 516413"/>
              <a:gd name="connsiteY10" fmla="*/ 396784 h 530163"/>
              <a:gd name="connsiteX11" fmla="*/ 183052 w 516413"/>
              <a:gd name="connsiteY11" fmla="*/ 396784 h 530163"/>
              <a:gd name="connsiteX12" fmla="*/ 167067 w 516413"/>
              <a:gd name="connsiteY12" fmla="*/ 363698 h 530163"/>
              <a:gd name="connsiteX13" fmla="*/ 167067 w 516413"/>
              <a:gd name="connsiteY13" fmla="*/ 446286 h 530163"/>
              <a:gd name="connsiteX14" fmla="*/ 349775 w 516413"/>
              <a:gd name="connsiteY14" fmla="*/ 446286 h 530163"/>
              <a:gd name="connsiteX15" fmla="*/ 349775 w 516413"/>
              <a:gd name="connsiteY15" fmla="*/ 363698 h 530163"/>
              <a:gd name="connsiteX16" fmla="*/ 158387 w 516413"/>
              <a:gd name="connsiteY16" fmla="*/ 346166 h 530163"/>
              <a:gd name="connsiteX17" fmla="*/ 358197 w 516413"/>
              <a:gd name="connsiteY17" fmla="*/ 346166 h 530163"/>
              <a:gd name="connsiteX18" fmla="*/ 366791 w 516413"/>
              <a:gd name="connsiteY18" fmla="*/ 354760 h 530163"/>
              <a:gd name="connsiteX19" fmla="*/ 366791 w 516413"/>
              <a:gd name="connsiteY19" fmla="*/ 454794 h 530163"/>
              <a:gd name="connsiteX20" fmla="*/ 358197 w 516413"/>
              <a:gd name="connsiteY20" fmla="*/ 463388 h 530163"/>
              <a:gd name="connsiteX21" fmla="*/ 158387 w 516413"/>
              <a:gd name="connsiteY21" fmla="*/ 463474 h 530163"/>
              <a:gd name="connsiteX22" fmla="*/ 149793 w 516413"/>
              <a:gd name="connsiteY22" fmla="*/ 454880 h 530163"/>
              <a:gd name="connsiteX23" fmla="*/ 149793 w 516413"/>
              <a:gd name="connsiteY23" fmla="*/ 354760 h 530163"/>
              <a:gd name="connsiteX24" fmla="*/ 158387 w 516413"/>
              <a:gd name="connsiteY24" fmla="*/ 346166 h 530163"/>
              <a:gd name="connsiteX25" fmla="*/ 33774 w 516413"/>
              <a:gd name="connsiteY25" fmla="*/ 330095 h 530163"/>
              <a:gd name="connsiteX26" fmla="*/ 33774 w 516413"/>
              <a:gd name="connsiteY26" fmla="*/ 479372 h 530163"/>
              <a:gd name="connsiteX27" fmla="*/ 483068 w 516413"/>
              <a:gd name="connsiteY27" fmla="*/ 479630 h 530163"/>
              <a:gd name="connsiteX28" fmla="*/ 483068 w 516413"/>
              <a:gd name="connsiteY28" fmla="*/ 330095 h 530163"/>
              <a:gd name="connsiteX29" fmla="*/ 17102 w 516413"/>
              <a:gd name="connsiteY29" fmla="*/ 280421 h 530163"/>
              <a:gd name="connsiteX30" fmla="*/ 17102 w 516413"/>
              <a:gd name="connsiteY30" fmla="*/ 312993 h 530163"/>
              <a:gd name="connsiteX31" fmla="*/ 499740 w 516413"/>
              <a:gd name="connsiteY31" fmla="*/ 312993 h 530163"/>
              <a:gd name="connsiteX32" fmla="*/ 499740 w 516413"/>
              <a:gd name="connsiteY32" fmla="*/ 280421 h 530163"/>
              <a:gd name="connsiteX33" fmla="*/ 108456 w 516413"/>
              <a:gd name="connsiteY33" fmla="*/ 247077 h 530163"/>
              <a:gd name="connsiteX34" fmla="*/ 100464 w 516413"/>
              <a:gd name="connsiteY34" fmla="*/ 254898 h 530163"/>
              <a:gd name="connsiteX35" fmla="*/ 100464 w 516413"/>
              <a:gd name="connsiteY35" fmla="*/ 254983 h 530163"/>
              <a:gd name="connsiteX36" fmla="*/ 100464 w 516413"/>
              <a:gd name="connsiteY36" fmla="*/ 262976 h 530163"/>
              <a:gd name="connsiteX37" fmla="*/ 199724 w 516413"/>
              <a:gd name="connsiteY37" fmla="*/ 262976 h 530163"/>
              <a:gd name="connsiteX38" fmla="*/ 199724 w 516413"/>
              <a:gd name="connsiteY38" fmla="*/ 254983 h 530163"/>
              <a:gd name="connsiteX39" fmla="*/ 191732 w 516413"/>
              <a:gd name="connsiteY39" fmla="*/ 247077 h 530163"/>
              <a:gd name="connsiteX40" fmla="*/ 75455 w 516413"/>
              <a:gd name="connsiteY40" fmla="*/ 213732 h 530163"/>
              <a:gd name="connsiteX41" fmla="*/ 75455 w 516413"/>
              <a:gd name="connsiteY41" fmla="*/ 221639 h 530163"/>
              <a:gd name="connsiteX42" fmla="*/ 50103 w 516413"/>
              <a:gd name="connsiteY42" fmla="*/ 247421 h 530163"/>
              <a:gd name="connsiteX43" fmla="*/ 42110 w 516413"/>
              <a:gd name="connsiteY43" fmla="*/ 255241 h 530163"/>
              <a:gd name="connsiteX44" fmla="*/ 42110 w 516413"/>
              <a:gd name="connsiteY44" fmla="*/ 255327 h 530163"/>
              <a:gd name="connsiteX45" fmla="*/ 42110 w 516413"/>
              <a:gd name="connsiteY45" fmla="*/ 263320 h 530163"/>
              <a:gd name="connsiteX46" fmla="*/ 83018 w 516413"/>
              <a:gd name="connsiteY46" fmla="*/ 262976 h 530163"/>
              <a:gd name="connsiteX47" fmla="*/ 83018 w 516413"/>
              <a:gd name="connsiteY47" fmla="*/ 254983 h 530163"/>
              <a:gd name="connsiteX48" fmla="*/ 108800 w 516413"/>
              <a:gd name="connsiteY48" fmla="*/ 229631 h 530163"/>
              <a:gd name="connsiteX49" fmla="*/ 116706 w 516413"/>
              <a:gd name="connsiteY49" fmla="*/ 229631 h 530163"/>
              <a:gd name="connsiteX50" fmla="*/ 116706 w 516413"/>
              <a:gd name="connsiteY50" fmla="*/ 213732 h 530163"/>
              <a:gd name="connsiteX51" fmla="*/ 151280 w 516413"/>
              <a:gd name="connsiteY51" fmla="*/ 145900 h 530163"/>
              <a:gd name="connsiteX52" fmla="*/ 133808 w 516413"/>
              <a:gd name="connsiteY52" fmla="*/ 161008 h 530163"/>
              <a:gd name="connsiteX53" fmla="*/ 133808 w 516413"/>
              <a:gd name="connsiteY53" fmla="*/ 163371 h 530163"/>
              <a:gd name="connsiteX54" fmla="*/ 133808 w 516413"/>
              <a:gd name="connsiteY54" fmla="*/ 229631 h 530163"/>
              <a:gd name="connsiteX55" fmla="*/ 166379 w 516413"/>
              <a:gd name="connsiteY55" fmla="*/ 229631 h 530163"/>
              <a:gd name="connsiteX56" fmla="*/ 166379 w 516413"/>
              <a:gd name="connsiteY56" fmla="*/ 163371 h 530163"/>
              <a:gd name="connsiteX57" fmla="*/ 151280 w 516413"/>
              <a:gd name="connsiteY57" fmla="*/ 145900 h 530163"/>
              <a:gd name="connsiteX58" fmla="*/ 360604 w 516413"/>
              <a:gd name="connsiteY58" fmla="*/ 142144 h 530163"/>
              <a:gd name="connsiteX59" fmla="*/ 299157 w 516413"/>
              <a:gd name="connsiteY59" fmla="*/ 203591 h 530163"/>
              <a:gd name="connsiteX60" fmla="*/ 299157 w 516413"/>
              <a:gd name="connsiteY60" fmla="*/ 262976 h 530163"/>
              <a:gd name="connsiteX61" fmla="*/ 472755 w 516413"/>
              <a:gd name="connsiteY61" fmla="*/ 262976 h 530163"/>
              <a:gd name="connsiteX62" fmla="*/ 472755 w 516413"/>
              <a:gd name="connsiteY62" fmla="*/ 203591 h 530163"/>
              <a:gd name="connsiteX63" fmla="*/ 411308 w 516413"/>
              <a:gd name="connsiteY63" fmla="*/ 142144 h 530163"/>
              <a:gd name="connsiteX64" fmla="*/ 50103 w 516413"/>
              <a:gd name="connsiteY64" fmla="*/ 63423 h 530163"/>
              <a:gd name="connsiteX65" fmla="*/ 42110 w 516413"/>
              <a:gd name="connsiteY65" fmla="*/ 71416 h 530163"/>
              <a:gd name="connsiteX66" fmla="*/ 42110 w 516413"/>
              <a:gd name="connsiteY66" fmla="*/ 188122 h 530163"/>
              <a:gd name="connsiteX67" fmla="*/ 50017 w 516413"/>
              <a:gd name="connsiteY67" fmla="*/ 196029 h 530163"/>
              <a:gd name="connsiteX68" fmla="*/ 50103 w 516413"/>
              <a:gd name="connsiteY68" fmla="*/ 196029 h 530163"/>
              <a:gd name="connsiteX69" fmla="*/ 116363 w 516413"/>
              <a:gd name="connsiteY69" fmla="*/ 196029 h 530163"/>
              <a:gd name="connsiteX70" fmla="*/ 116363 w 516413"/>
              <a:gd name="connsiteY70" fmla="*/ 163114 h 530163"/>
              <a:gd name="connsiteX71" fmla="*/ 150051 w 516413"/>
              <a:gd name="connsiteY71" fmla="*/ 129425 h 530163"/>
              <a:gd name="connsiteX72" fmla="*/ 183739 w 516413"/>
              <a:gd name="connsiteY72" fmla="*/ 163114 h 530163"/>
              <a:gd name="connsiteX73" fmla="*/ 183739 w 516413"/>
              <a:gd name="connsiteY73" fmla="*/ 196029 h 530163"/>
              <a:gd name="connsiteX74" fmla="*/ 250085 w 516413"/>
              <a:gd name="connsiteY74" fmla="*/ 196287 h 530163"/>
              <a:gd name="connsiteX75" fmla="*/ 258077 w 516413"/>
              <a:gd name="connsiteY75" fmla="*/ 188380 h 530163"/>
              <a:gd name="connsiteX76" fmla="*/ 258077 w 516413"/>
              <a:gd name="connsiteY76" fmla="*/ 71416 h 530163"/>
              <a:gd name="connsiteX77" fmla="*/ 250085 w 516413"/>
              <a:gd name="connsiteY77" fmla="*/ 63423 h 530163"/>
              <a:gd name="connsiteX78" fmla="*/ 386042 w 516413"/>
              <a:gd name="connsiteY78" fmla="*/ 18133 h 530163"/>
              <a:gd name="connsiteX79" fmla="*/ 341267 w 516413"/>
              <a:gd name="connsiteY79" fmla="*/ 62736 h 530163"/>
              <a:gd name="connsiteX80" fmla="*/ 385870 w 516413"/>
              <a:gd name="connsiteY80" fmla="*/ 107511 h 530163"/>
              <a:gd name="connsiteX81" fmla="*/ 430645 w 516413"/>
              <a:gd name="connsiteY81" fmla="*/ 62908 h 530163"/>
              <a:gd name="connsiteX82" fmla="*/ 430645 w 516413"/>
              <a:gd name="connsiteY82" fmla="*/ 62822 h 530163"/>
              <a:gd name="connsiteX83" fmla="*/ 386042 w 516413"/>
              <a:gd name="connsiteY83" fmla="*/ 18133 h 530163"/>
              <a:gd name="connsiteX84" fmla="*/ 385698 w 516413"/>
              <a:gd name="connsiteY84" fmla="*/ 0 h 530163"/>
              <a:gd name="connsiteX85" fmla="*/ 448692 w 516413"/>
              <a:gd name="connsiteY85" fmla="*/ 62650 h 530163"/>
              <a:gd name="connsiteX86" fmla="*/ 448692 w 516413"/>
              <a:gd name="connsiteY86" fmla="*/ 62822 h 530163"/>
              <a:gd name="connsiteX87" fmla="*/ 410439 w 516413"/>
              <a:gd name="connsiteY87" fmla="*/ 120658 h 530163"/>
              <a:gd name="connsiteX88" fmla="*/ 394873 w 516413"/>
              <a:gd name="connsiteY88" fmla="*/ 123839 h 530163"/>
              <a:gd name="connsiteX89" fmla="*/ 411136 w 516413"/>
              <a:gd name="connsiteY89" fmla="*/ 123839 h 530163"/>
              <a:gd name="connsiteX90" fmla="*/ 490631 w 516413"/>
              <a:gd name="connsiteY90" fmla="*/ 203334 h 530163"/>
              <a:gd name="connsiteX91" fmla="*/ 490631 w 516413"/>
              <a:gd name="connsiteY91" fmla="*/ 262718 h 530163"/>
              <a:gd name="connsiteX92" fmla="*/ 507819 w 516413"/>
              <a:gd name="connsiteY92" fmla="*/ 262718 h 530163"/>
              <a:gd name="connsiteX93" fmla="*/ 516413 w 516413"/>
              <a:gd name="connsiteY93" fmla="*/ 271312 h 530163"/>
              <a:gd name="connsiteX94" fmla="*/ 516413 w 516413"/>
              <a:gd name="connsiteY94" fmla="*/ 321329 h 530163"/>
              <a:gd name="connsiteX95" fmla="*/ 507819 w 516413"/>
              <a:gd name="connsiteY95" fmla="*/ 329923 h 530163"/>
              <a:gd name="connsiteX96" fmla="*/ 499826 w 516413"/>
              <a:gd name="connsiteY96" fmla="*/ 329923 h 530163"/>
              <a:gd name="connsiteX97" fmla="*/ 499826 w 516413"/>
              <a:gd name="connsiteY97" fmla="*/ 521225 h 530163"/>
              <a:gd name="connsiteX98" fmla="*/ 491232 w 516413"/>
              <a:gd name="connsiteY98" fmla="*/ 529819 h 530163"/>
              <a:gd name="connsiteX99" fmla="*/ 25094 w 516413"/>
              <a:gd name="connsiteY99" fmla="*/ 530163 h 530163"/>
              <a:gd name="connsiteX100" fmla="*/ 16500 w 516413"/>
              <a:gd name="connsiteY100" fmla="*/ 521569 h 530163"/>
              <a:gd name="connsiteX101" fmla="*/ 16500 w 516413"/>
              <a:gd name="connsiteY101" fmla="*/ 330095 h 530163"/>
              <a:gd name="connsiteX102" fmla="*/ 8594 w 516413"/>
              <a:gd name="connsiteY102" fmla="*/ 330095 h 530163"/>
              <a:gd name="connsiteX103" fmla="*/ 0 w 516413"/>
              <a:gd name="connsiteY103" fmla="*/ 321501 h 530163"/>
              <a:gd name="connsiteX104" fmla="*/ 0 w 516413"/>
              <a:gd name="connsiteY104" fmla="*/ 271484 h 530163"/>
              <a:gd name="connsiteX105" fmla="*/ 8594 w 516413"/>
              <a:gd name="connsiteY105" fmla="*/ 262890 h 530163"/>
              <a:gd name="connsiteX106" fmla="*/ 24923 w 516413"/>
              <a:gd name="connsiteY106" fmla="*/ 262890 h 530163"/>
              <a:gd name="connsiteX107" fmla="*/ 24923 w 516413"/>
              <a:gd name="connsiteY107" fmla="*/ 254898 h 530163"/>
              <a:gd name="connsiteX108" fmla="*/ 50704 w 516413"/>
              <a:gd name="connsiteY108" fmla="*/ 229545 h 530163"/>
              <a:gd name="connsiteX109" fmla="*/ 58611 w 516413"/>
              <a:gd name="connsiteY109" fmla="*/ 221639 h 530163"/>
              <a:gd name="connsiteX110" fmla="*/ 58611 w 516413"/>
              <a:gd name="connsiteY110" fmla="*/ 221553 h 530163"/>
              <a:gd name="connsiteX111" fmla="*/ 58611 w 516413"/>
              <a:gd name="connsiteY111" fmla="*/ 213646 h 530163"/>
              <a:gd name="connsiteX112" fmla="*/ 50704 w 516413"/>
              <a:gd name="connsiteY112" fmla="*/ 213646 h 530163"/>
              <a:gd name="connsiteX113" fmla="*/ 24923 w 516413"/>
              <a:gd name="connsiteY113" fmla="*/ 188294 h 530163"/>
              <a:gd name="connsiteX114" fmla="*/ 24923 w 516413"/>
              <a:gd name="connsiteY114" fmla="*/ 71416 h 530163"/>
              <a:gd name="connsiteX115" fmla="*/ 50704 w 516413"/>
              <a:gd name="connsiteY115" fmla="*/ 45634 h 530163"/>
              <a:gd name="connsiteX116" fmla="*/ 250687 w 516413"/>
              <a:gd name="connsiteY116" fmla="*/ 45634 h 530163"/>
              <a:gd name="connsiteX117" fmla="*/ 276469 w 516413"/>
              <a:gd name="connsiteY117" fmla="*/ 71416 h 530163"/>
              <a:gd name="connsiteX118" fmla="*/ 276469 w 516413"/>
              <a:gd name="connsiteY118" fmla="*/ 188122 h 530163"/>
              <a:gd name="connsiteX119" fmla="*/ 250687 w 516413"/>
              <a:gd name="connsiteY119" fmla="*/ 213475 h 530163"/>
              <a:gd name="connsiteX120" fmla="*/ 183739 w 516413"/>
              <a:gd name="connsiteY120" fmla="*/ 213475 h 530163"/>
              <a:gd name="connsiteX121" fmla="*/ 183739 w 516413"/>
              <a:gd name="connsiteY121" fmla="*/ 229373 h 530163"/>
              <a:gd name="connsiteX122" fmla="*/ 191732 w 516413"/>
              <a:gd name="connsiteY122" fmla="*/ 229373 h 530163"/>
              <a:gd name="connsiteX123" fmla="*/ 217514 w 516413"/>
              <a:gd name="connsiteY123" fmla="*/ 254726 h 530163"/>
              <a:gd name="connsiteX124" fmla="*/ 217514 w 516413"/>
              <a:gd name="connsiteY124" fmla="*/ 262718 h 530163"/>
              <a:gd name="connsiteX125" fmla="*/ 280851 w 516413"/>
              <a:gd name="connsiteY125" fmla="*/ 262718 h 530163"/>
              <a:gd name="connsiteX126" fmla="*/ 280851 w 516413"/>
              <a:gd name="connsiteY126" fmla="*/ 203334 h 530163"/>
              <a:gd name="connsiteX127" fmla="*/ 360432 w 516413"/>
              <a:gd name="connsiteY127" fmla="*/ 123839 h 530163"/>
              <a:gd name="connsiteX128" fmla="*/ 376974 w 516413"/>
              <a:gd name="connsiteY128" fmla="*/ 123839 h 530163"/>
              <a:gd name="connsiteX129" fmla="*/ 361576 w 516413"/>
              <a:gd name="connsiteY129" fmla="*/ 120774 h 530163"/>
              <a:gd name="connsiteX130" fmla="*/ 323048 w 516413"/>
              <a:gd name="connsiteY130" fmla="*/ 62994 h 530163"/>
              <a:gd name="connsiteX131" fmla="*/ 385698 w 516413"/>
              <a:gd name="connsiteY131" fmla="*/ 0 h 53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16413" h="530163">
                <a:moveTo>
                  <a:pt x="33774" y="497076"/>
                </a:moveTo>
                <a:lnTo>
                  <a:pt x="33774" y="512975"/>
                </a:lnTo>
                <a:lnTo>
                  <a:pt x="483068" y="512975"/>
                </a:lnTo>
                <a:lnTo>
                  <a:pt x="483068" y="497076"/>
                </a:lnTo>
                <a:close/>
                <a:moveTo>
                  <a:pt x="183052" y="412769"/>
                </a:moveTo>
                <a:lnTo>
                  <a:pt x="333790" y="412769"/>
                </a:lnTo>
                <a:lnTo>
                  <a:pt x="333790" y="430129"/>
                </a:lnTo>
                <a:lnTo>
                  <a:pt x="183052" y="430129"/>
                </a:lnTo>
                <a:close/>
                <a:moveTo>
                  <a:pt x="183052" y="379424"/>
                </a:moveTo>
                <a:lnTo>
                  <a:pt x="333790" y="379424"/>
                </a:lnTo>
                <a:lnTo>
                  <a:pt x="333790" y="396784"/>
                </a:lnTo>
                <a:lnTo>
                  <a:pt x="183052" y="396784"/>
                </a:lnTo>
                <a:close/>
                <a:moveTo>
                  <a:pt x="167067" y="363698"/>
                </a:moveTo>
                <a:lnTo>
                  <a:pt x="167067" y="446286"/>
                </a:lnTo>
                <a:lnTo>
                  <a:pt x="349775" y="446286"/>
                </a:lnTo>
                <a:lnTo>
                  <a:pt x="349775" y="363698"/>
                </a:lnTo>
                <a:close/>
                <a:moveTo>
                  <a:pt x="158387" y="346166"/>
                </a:moveTo>
                <a:lnTo>
                  <a:pt x="358197" y="346166"/>
                </a:lnTo>
                <a:cubicBezTo>
                  <a:pt x="362941" y="346166"/>
                  <a:pt x="366791" y="350016"/>
                  <a:pt x="366791" y="354760"/>
                </a:cubicBezTo>
                <a:lnTo>
                  <a:pt x="366791" y="454794"/>
                </a:lnTo>
                <a:cubicBezTo>
                  <a:pt x="366791" y="459538"/>
                  <a:pt x="362941" y="463388"/>
                  <a:pt x="358197" y="463388"/>
                </a:cubicBezTo>
                <a:lnTo>
                  <a:pt x="158387" y="463474"/>
                </a:lnTo>
                <a:cubicBezTo>
                  <a:pt x="153643" y="463474"/>
                  <a:pt x="149793" y="459624"/>
                  <a:pt x="149793" y="454880"/>
                </a:cubicBezTo>
                <a:lnTo>
                  <a:pt x="149793" y="354760"/>
                </a:lnTo>
                <a:cubicBezTo>
                  <a:pt x="149793" y="350016"/>
                  <a:pt x="153643" y="346166"/>
                  <a:pt x="158387" y="346166"/>
                </a:cubicBezTo>
                <a:close/>
                <a:moveTo>
                  <a:pt x="33774" y="330095"/>
                </a:moveTo>
                <a:lnTo>
                  <a:pt x="33774" y="479372"/>
                </a:lnTo>
                <a:lnTo>
                  <a:pt x="483068" y="479630"/>
                </a:lnTo>
                <a:lnTo>
                  <a:pt x="483068" y="330095"/>
                </a:lnTo>
                <a:close/>
                <a:moveTo>
                  <a:pt x="17102" y="280421"/>
                </a:moveTo>
                <a:lnTo>
                  <a:pt x="17102" y="312993"/>
                </a:lnTo>
                <a:lnTo>
                  <a:pt x="499740" y="312993"/>
                </a:lnTo>
                <a:lnTo>
                  <a:pt x="499740" y="280421"/>
                </a:lnTo>
                <a:close/>
                <a:moveTo>
                  <a:pt x="108456" y="247077"/>
                </a:moveTo>
                <a:cubicBezTo>
                  <a:pt x="104090" y="247025"/>
                  <a:pt x="100515" y="250532"/>
                  <a:pt x="100464" y="254898"/>
                </a:cubicBezTo>
                <a:cubicBezTo>
                  <a:pt x="100464" y="254923"/>
                  <a:pt x="100464" y="254958"/>
                  <a:pt x="100464" y="254983"/>
                </a:cubicBezTo>
                <a:lnTo>
                  <a:pt x="100464" y="262976"/>
                </a:lnTo>
                <a:lnTo>
                  <a:pt x="199724" y="262976"/>
                </a:lnTo>
                <a:lnTo>
                  <a:pt x="199724" y="254983"/>
                </a:lnTo>
                <a:cubicBezTo>
                  <a:pt x="199681" y="250601"/>
                  <a:pt x="196115" y="247077"/>
                  <a:pt x="191732" y="247077"/>
                </a:cubicBezTo>
                <a:close/>
                <a:moveTo>
                  <a:pt x="75455" y="213732"/>
                </a:moveTo>
                <a:lnTo>
                  <a:pt x="75455" y="221639"/>
                </a:lnTo>
                <a:cubicBezTo>
                  <a:pt x="75455" y="235716"/>
                  <a:pt x="64171" y="247189"/>
                  <a:pt x="50103" y="247421"/>
                </a:cubicBezTo>
                <a:cubicBezTo>
                  <a:pt x="45737" y="247369"/>
                  <a:pt x="42162" y="250875"/>
                  <a:pt x="42110" y="255241"/>
                </a:cubicBezTo>
                <a:cubicBezTo>
                  <a:pt x="42110" y="255267"/>
                  <a:pt x="42110" y="255301"/>
                  <a:pt x="42110" y="255327"/>
                </a:cubicBezTo>
                <a:lnTo>
                  <a:pt x="42110" y="263320"/>
                </a:lnTo>
                <a:lnTo>
                  <a:pt x="83018" y="262976"/>
                </a:lnTo>
                <a:lnTo>
                  <a:pt x="83018" y="254983"/>
                </a:lnTo>
                <a:cubicBezTo>
                  <a:pt x="83250" y="240915"/>
                  <a:pt x="94723" y="229631"/>
                  <a:pt x="108800" y="229631"/>
                </a:cubicBezTo>
                <a:lnTo>
                  <a:pt x="116706" y="229631"/>
                </a:lnTo>
                <a:lnTo>
                  <a:pt x="116706" y="213732"/>
                </a:lnTo>
                <a:close/>
                <a:moveTo>
                  <a:pt x="151280" y="145900"/>
                </a:moveTo>
                <a:cubicBezTo>
                  <a:pt x="142282" y="145247"/>
                  <a:pt x="134461" y="152010"/>
                  <a:pt x="133808" y="161008"/>
                </a:cubicBezTo>
                <a:cubicBezTo>
                  <a:pt x="133748" y="161790"/>
                  <a:pt x="133748" y="162581"/>
                  <a:pt x="133808" y="163371"/>
                </a:cubicBezTo>
                <a:lnTo>
                  <a:pt x="133808" y="229631"/>
                </a:lnTo>
                <a:lnTo>
                  <a:pt x="166379" y="229631"/>
                </a:lnTo>
                <a:lnTo>
                  <a:pt x="166379" y="163371"/>
                </a:lnTo>
                <a:cubicBezTo>
                  <a:pt x="167033" y="154374"/>
                  <a:pt x="160269" y="146553"/>
                  <a:pt x="151280" y="145900"/>
                </a:cubicBezTo>
                <a:close/>
                <a:moveTo>
                  <a:pt x="360604" y="142144"/>
                </a:moveTo>
                <a:cubicBezTo>
                  <a:pt x="326683" y="142187"/>
                  <a:pt x="299208" y="169671"/>
                  <a:pt x="299157" y="203591"/>
                </a:cubicBezTo>
                <a:lnTo>
                  <a:pt x="299157" y="262976"/>
                </a:lnTo>
                <a:lnTo>
                  <a:pt x="472755" y="262976"/>
                </a:lnTo>
                <a:lnTo>
                  <a:pt x="472755" y="203591"/>
                </a:lnTo>
                <a:cubicBezTo>
                  <a:pt x="472704" y="169671"/>
                  <a:pt x="445229" y="142196"/>
                  <a:pt x="411308" y="142144"/>
                </a:cubicBezTo>
                <a:close/>
                <a:moveTo>
                  <a:pt x="50103" y="63423"/>
                </a:moveTo>
                <a:cubicBezTo>
                  <a:pt x="45686" y="63423"/>
                  <a:pt x="42110" y="66999"/>
                  <a:pt x="42110" y="71416"/>
                </a:cubicBezTo>
                <a:lnTo>
                  <a:pt x="42110" y="188122"/>
                </a:lnTo>
                <a:cubicBezTo>
                  <a:pt x="42110" y="192488"/>
                  <a:pt x="45651" y="196029"/>
                  <a:pt x="50017" y="196029"/>
                </a:cubicBezTo>
                <a:cubicBezTo>
                  <a:pt x="50043" y="196029"/>
                  <a:pt x="50077" y="196029"/>
                  <a:pt x="50103" y="196029"/>
                </a:cubicBezTo>
                <a:lnTo>
                  <a:pt x="116363" y="196029"/>
                </a:lnTo>
                <a:lnTo>
                  <a:pt x="116363" y="163114"/>
                </a:lnTo>
                <a:cubicBezTo>
                  <a:pt x="116363" y="144508"/>
                  <a:pt x="131445" y="129425"/>
                  <a:pt x="150051" y="129425"/>
                </a:cubicBezTo>
                <a:cubicBezTo>
                  <a:pt x="168657" y="129425"/>
                  <a:pt x="183739" y="144508"/>
                  <a:pt x="183739" y="163114"/>
                </a:cubicBezTo>
                <a:lnTo>
                  <a:pt x="183739" y="196029"/>
                </a:lnTo>
                <a:lnTo>
                  <a:pt x="250085" y="196287"/>
                </a:lnTo>
                <a:cubicBezTo>
                  <a:pt x="254468" y="196287"/>
                  <a:pt x="258034" y="192763"/>
                  <a:pt x="258077" y="188380"/>
                </a:cubicBezTo>
                <a:lnTo>
                  <a:pt x="258077" y="71416"/>
                </a:lnTo>
                <a:cubicBezTo>
                  <a:pt x="258077" y="66999"/>
                  <a:pt x="254502" y="63423"/>
                  <a:pt x="250085" y="63423"/>
                </a:cubicBezTo>
                <a:close/>
                <a:moveTo>
                  <a:pt x="386042" y="18133"/>
                </a:moveTo>
                <a:cubicBezTo>
                  <a:pt x="361360" y="18082"/>
                  <a:pt x="341319" y="38054"/>
                  <a:pt x="341267" y="62736"/>
                </a:cubicBezTo>
                <a:cubicBezTo>
                  <a:pt x="341216" y="87418"/>
                  <a:pt x="361188" y="107459"/>
                  <a:pt x="385870" y="107511"/>
                </a:cubicBezTo>
                <a:cubicBezTo>
                  <a:pt x="410552" y="107562"/>
                  <a:pt x="430593" y="87590"/>
                  <a:pt x="430645" y="62908"/>
                </a:cubicBezTo>
                <a:cubicBezTo>
                  <a:pt x="430645" y="62882"/>
                  <a:pt x="430645" y="62848"/>
                  <a:pt x="430645" y="62822"/>
                </a:cubicBezTo>
                <a:cubicBezTo>
                  <a:pt x="430645" y="38175"/>
                  <a:pt x="410690" y="18185"/>
                  <a:pt x="386042" y="18133"/>
                </a:cubicBezTo>
                <a:close/>
                <a:moveTo>
                  <a:pt x="385698" y="0"/>
                </a:moveTo>
                <a:cubicBezTo>
                  <a:pt x="420392" y="-94"/>
                  <a:pt x="448598" y="27956"/>
                  <a:pt x="448692" y="62650"/>
                </a:cubicBezTo>
                <a:cubicBezTo>
                  <a:pt x="448692" y="62711"/>
                  <a:pt x="448692" y="62762"/>
                  <a:pt x="448692" y="62822"/>
                </a:cubicBezTo>
                <a:cubicBezTo>
                  <a:pt x="448692" y="88791"/>
                  <a:pt x="432928" y="111091"/>
                  <a:pt x="410439" y="120658"/>
                </a:cubicBezTo>
                <a:lnTo>
                  <a:pt x="394873" y="123839"/>
                </a:lnTo>
                <a:lnTo>
                  <a:pt x="411136" y="123839"/>
                </a:lnTo>
                <a:cubicBezTo>
                  <a:pt x="455017" y="123891"/>
                  <a:pt x="490579" y="159453"/>
                  <a:pt x="490631" y="203334"/>
                </a:cubicBezTo>
                <a:lnTo>
                  <a:pt x="490631" y="262718"/>
                </a:lnTo>
                <a:lnTo>
                  <a:pt x="507819" y="262718"/>
                </a:lnTo>
                <a:cubicBezTo>
                  <a:pt x="512562" y="262718"/>
                  <a:pt x="516413" y="266568"/>
                  <a:pt x="516413" y="271312"/>
                </a:cubicBezTo>
                <a:lnTo>
                  <a:pt x="516413" y="321329"/>
                </a:lnTo>
                <a:cubicBezTo>
                  <a:pt x="516413" y="326073"/>
                  <a:pt x="512562" y="329923"/>
                  <a:pt x="507819" y="329923"/>
                </a:cubicBezTo>
                <a:lnTo>
                  <a:pt x="499826" y="329923"/>
                </a:lnTo>
                <a:lnTo>
                  <a:pt x="499826" y="521225"/>
                </a:lnTo>
                <a:cubicBezTo>
                  <a:pt x="499826" y="525969"/>
                  <a:pt x="495976" y="529819"/>
                  <a:pt x="491232" y="529819"/>
                </a:cubicBezTo>
                <a:lnTo>
                  <a:pt x="25094" y="530163"/>
                </a:lnTo>
                <a:cubicBezTo>
                  <a:pt x="20351" y="530163"/>
                  <a:pt x="16500" y="526313"/>
                  <a:pt x="16500" y="521569"/>
                </a:cubicBezTo>
                <a:lnTo>
                  <a:pt x="16500" y="330095"/>
                </a:lnTo>
                <a:lnTo>
                  <a:pt x="8594" y="330095"/>
                </a:lnTo>
                <a:cubicBezTo>
                  <a:pt x="3850" y="330095"/>
                  <a:pt x="0" y="326245"/>
                  <a:pt x="0" y="321501"/>
                </a:cubicBezTo>
                <a:lnTo>
                  <a:pt x="0" y="271484"/>
                </a:lnTo>
                <a:cubicBezTo>
                  <a:pt x="0" y="266740"/>
                  <a:pt x="3850" y="262890"/>
                  <a:pt x="8594" y="262890"/>
                </a:cubicBezTo>
                <a:lnTo>
                  <a:pt x="24923" y="262890"/>
                </a:lnTo>
                <a:lnTo>
                  <a:pt x="24923" y="254898"/>
                </a:lnTo>
                <a:cubicBezTo>
                  <a:pt x="25154" y="240829"/>
                  <a:pt x="36628" y="229545"/>
                  <a:pt x="50704" y="229545"/>
                </a:cubicBezTo>
                <a:cubicBezTo>
                  <a:pt x="55070" y="229545"/>
                  <a:pt x="58611" y="226005"/>
                  <a:pt x="58611" y="221639"/>
                </a:cubicBezTo>
                <a:cubicBezTo>
                  <a:pt x="58611" y="221613"/>
                  <a:pt x="58611" y="221579"/>
                  <a:pt x="58611" y="221553"/>
                </a:cubicBezTo>
                <a:lnTo>
                  <a:pt x="58611" y="213646"/>
                </a:lnTo>
                <a:lnTo>
                  <a:pt x="50704" y="213646"/>
                </a:lnTo>
                <a:cubicBezTo>
                  <a:pt x="36628" y="213646"/>
                  <a:pt x="25154" y="202363"/>
                  <a:pt x="24923" y="188294"/>
                </a:cubicBezTo>
                <a:lnTo>
                  <a:pt x="24923" y="71416"/>
                </a:lnTo>
                <a:cubicBezTo>
                  <a:pt x="24923" y="57176"/>
                  <a:pt x="36464" y="45634"/>
                  <a:pt x="50704" y="45634"/>
                </a:cubicBezTo>
                <a:lnTo>
                  <a:pt x="250687" y="45634"/>
                </a:lnTo>
                <a:cubicBezTo>
                  <a:pt x="264927" y="45634"/>
                  <a:pt x="276469" y="57176"/>
                  <a:pt x="276469" y="71416"/>
                </a:cubicBezTo>
                <a:lnTo>
                  <a:pt x="276469" y="188122"/>
                </a:lnTo>
                <a:cubicBezTo>
                  <a:pt x="276236" y="202190"/>
                  <a:pt x="264763" y="213475"/>
                  <a:pt x="250687" y="213475"/>
                </a:cubicBezTo>
                <a:lnTo>
                  <a:pt x="183739" y="213475"/>
                </a:lnTo>
                <a:lnTo>
                  <a:pt x="183739" y="229373"/>
                </a:lnTo>
                <a:lnTo>
                  <a:pt x="191732" y="229373"/>
                </a:lnTo>
                <a:cubicBezTo>
                  <a:pt x="205809" y="229373"/>
                  <a:pt x="217282" y="240657"/>
                  <a:pt x="217514" y="254726"/>
                </a:cubicBezTo>
                <a:lnTo>
                  <a:pt x="217514" y="262718"/>
                </a:lnTo>
                <a:lnTo>
                  <a:pt x="280851" y="262718"/>
                </a:lnTo>
                <a:lnTo>
                  <a:pt x="280851" y="203334"/>
                </a:lnTo>
                <a:cubicBezTo>
                  <a:pt x="280946" y="159436"/>
                  <a:pt x="316534" y="123891"/>
                  <a:pt x="360432" y="123839"/>
                </a:cubicBezTo>
                <a:lnTo>
                  <a:pt x="376974" y="123839"/>
                </a:lnTo>
                <a:lnTo>
                  <a:pt x="361576" y="120774"/>
                </a:lnTo>
                <a:cubicBezTo>
                  <a:pt x="339002" y="111298"/>
                  <a:pt x="323119" y="89015"/>
                  <a:pt x="323048" y="62994"/>
                </a:cubicBezTo>
                <a:cubicBezTo>
                  <a:pt x="322954" y="28300"/>
                  <a:pt x="351004" y="95"/>
                  <a:pt x="385698" y="0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4" name="iSHEJI-9">
            <a:extLst>
              <a:ext uri="{FF2B5EF4-FFF2-40B4-BE49-F238E27FC236}">
                <a16:creationId xmlns:a16="http://schemas.microsoft.com/office/drawing/2014/main" id="{B8C57EE5-CB9B-E3D1-AEE2-DC649B582288}"/>
              </a:ext>
            </a:extLst>
          </p:cNvPr>
          <p:cNvSpPr/>
          <p:nvPr/>
        </p:nvSpPr>
        <p:spPr>
          <a:xfrm>
            <a:off x="4702055" y="2249647"/>
            <a:ext cx="2787716" cy="1175313"/>
          </a:xfrm>
          <a:custGeom>
            <a:avLst/>
            <a:gdLst>
              <a:gd name="connsiteX0" fmla="*/ 2617213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3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3" y="0"/>
                </a:moveTo>
                <a:cubicBezTo>
                  <a:pt x="2711380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80" y="1175313"/>
                  <a:pt x="2617213" y="1175313"/>
                </a:cubicBezTo>
                <a:lnTo>
                  <a:pt x="170505" y="1175313"/>
                </a:lnTo>
                <a:cubicBezTo>
                  <a:pt x="76338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8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5" name="iSHEJI-10">
            <a:extLst>
              <a:ext uri="{FF2B5EF4-FFF2-40B4-BE49-F238E27FC236}">
                <a16:creationId xmlns:a16="http://schemas.microsoft.com/office/drawing/2014/main" id="{B3F52328-006F-5E0F-4A0B-369FFAF2F82F}"/>
              </a:ext>
            </a:extLst>
          </p:cNvPr>
          <p:cNvSpPr/>
          <p:nvPr/>
        </p:nvSpPr>
        <p:spPr>
          <a:xfrm>
            <a:off x="4914068" y="2046571"/>
            <a:ext cx="643517" cy="203075"/>
          </a:xfrm>
          <a:custGeom>
            <a:avLst/>
            <a:gdLst>
              <a:gd name="connsiteX0" fmla="*/ 643518 w 643517"/>
              <a:gd name="connsiteY0" fmla="*/ 203076 h 203075"/>
              <a:gd name="connsiteX1" fmla="*/ 643518 w 643517"/>
              <a:gd name="connsiteY1" fmla="*/ 0 h 203075"/>
              <a:gd name="connsiteX2" fmla="*/ 123668 w 643517"/>
              <a:gd name="connsiteY2" fmla="*/ 0 h 203075"/>
              <a:gd name="connsiteX3" fmla="*/ 0 w 643517"/>
              <a:gd name="connsiteY3" fmla="*/ 203076 h 203075"/>
              <a:gd name="connsiteX4" fmla="*/ 643518 w 643517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517" h="203075">
                <a:moveTo>
                  <a:pt x="643518" y="203076"/>
                </a:moveTo>
                <a:lnTo>
                  <a:pt x="643518" y="0"/>
                </a:lnTo>
                <a:lnTo>
                  <a:pt x="123668" y="0"/>
                </a:lnTo>
                <a:lnTo>
                  <a:pt x="0" y="203076"/>
                </a:lnTo>
                <a:lnTo>
                  <a:pt x="643518" y="20307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6" name="iSHEJI-11">
            <a:extLst>
              <a:ext uri="{FF2B5EF4-FFF2-40B4-BE49-F238E27FC236}">
                <a16:creationId xmlns:a16="http://schemas.microsoft.com/office/drawing/2014/main" id="{C6CF4C8A-E2E9-75A0-C238-B469C20BCBF8}"/>
              </a:ext>
            </a:extLst>
          </p:cNvPr>
          <p:cNvSpPr/>
          <p:nvPr/>
        </p:nvSpPr>
        <p:spPr>
          <a:xfrm>
            <a:off x="6634240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7" name="iSHEJI-12">
            <a:extLst>
              <a:ext uri="{FF2B5EF4-FFF2-40B4-BE49-F238E27FC236}">
                <a16:creationId xmlns:a16="http://schemas.microsoft.com/office/drawing/2014/main" id="{91A023A0-3714-85B5-3352-956E827D19B3}"/>
              </a:ext>
            </a:extLst>
          </p:cNvPr>
          <p:cNvSpPr/>
          <p:nvPr/>
        </p:nvSpPr>
        <p:spPr>
          <a:xfrm>
            <a:off x="5037736" y="2046571"/>
            <a:ext cx="2117386" cy="448434"/>
          </a:xfrm>
          <a:custGeom>
            <a:avLst/>
            <a:gdLst>
              <a:gd name="connsiteX0" fmla="*/ 0 w 2117386"/>
              <a:gd name="connsiteY0" fmla="*/ 0 h 448434"/>
              <a:gd name="connsiteX1" fmla="*/ 0 w 2117386"/>
              <a:gd name="connsiteY1" fmla="*/ 277930 h 448434"/>
              <a:gd name="connsiteX2" fmla="*/ 170505 w 2117386"/>
              <a:gd name="connsiteY2" fmla="*/ 448434 h 448434"/>
              <a:gd name="connsiteX3" fmla="*/ 1946882 w 2117386"/>
              <a:gd name="connsiteY3" fmla="*/ 448434 h 448434"/>
              <a:gd name="connsiteX4" fmla="*/ 2117386 w 2117386"/>
              <a:gd name="connsiteY4" fmla="*/ 277930 h 448434"/>
              <a:gd name="connsiteX5" fmla="*/ 2117386 w 2117386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6" h="448434">
                <a:moveTo>
                  <a:pt x="0" y="0"/>
                </a:moveTo>
                <a:lnTo>
                  <a:pt x="0" y="277930"/>
                </a:lnTo>
                <a:cubicBezTo>
                  <a:pt x="284" y="371982"/>
                  <a:pt x="76452" y="448150"/>
                  <a:pt x="170505" y="448434"/>
                </a:cubicBezTo>
                <a:lnTo>
                  <a:pt x="1946882" y="448434"/>
                </a:lnTo>
                <a:cubicBezTo>
                  <a:pt x="2040934" y="448150"/>
                  <a:pt x="2117102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9" name="iSHEJI-13">
            <a:extLst>
              <a:ext uri="{FF2B5EF4-FFF2-40B4-BE49-F238E27FC236}">
                <a16:creationId xmlns:a16="http://schemas.microsoft.com/office/drawing/2014/main" id="{E45E72DC-D46B-4BE4-BADF-FC2D2762C2D2}"/>
              </a:ext>
            </a:extLst>
          </p:cNvPr>
          <p:cNvSpPr/>
          <p:nvPr/>
        </p:nvSpPr>
        <p:spPr>
          <a:xfrm>
            <a:off x="4962367" y="2644626"/>
            <a:ext cx="560327" cy="557492"/>
          </a:xfrm>
          <a:custGeom>
            <a:avLst/>
            <a:gdLst>
              <a:gd name="connsiteX0" fmla="*/ 213474 w 560327"/>
              <a:gd name="connsiteY0" fmla="*/ 487537 h 557492"/>
              <a:gd name="connsiteX1" fmla="*/ 213474 w 560327"/>
              <a:gd name="connsiteY1" fmla="*/ 538155 h 557492"/>
              <a:gd name="connsiteX2" fmla="*/ 341868 w 560327"/>
              <a:gd name="connsiteY2" fmla="*/ 538155 h 557492"/>
              <a:gd name="connsiteX3" fmla="*/ 341868 w 560327"/>
              <a:gd name="connsiteY3" fmla="*/ 487537 h 557492"/>
              <a:gd name="connsiteX4" fmla="*/ 346509 w 560327"/>
              <a:gd name="connsiteY4" fmla="*/ 382948 h 557492"/>
              <a:gd name="connsiteX5" fmla="*/ 346509 w 560327"/>
              <a:gd name="connsiteY5" fmla="*/ 409503 h 557492"/>
              <a:gd name="connsiteX6" fmla="*/ 373064 w 560327"/>
              <a:gd name="connsiteY6" fmla="*/ 409503 h 557492"/>
              <a:gd name="connsiteX7" fmla="*/ 373064 w 560327"/>
              <a:gd name="connsiteY7" fmla="*/ 382948 h 557492"/>
              <a:gd name="connsiteX8" fmla="*/ 266757 w 560327"/>
              <a:gd name="connsiteY8" fmla="*/ 382948 h 557492"/>
              <a:gd name="connsiteX9" fmla="*/ 266757 w 560327"/>
              <a:gd name="connsiteY9" fmla="*/ 409503 h 557492"/>
              <a:gd name="connsiteX10" fmla="*/ 293226 w 560327"/>
              <a:gd name="connsiteY10" fmla="*/ 409503 h 557492"/>
              <a:gd name="connsiteX11" fmla="*/ 293226 w 560327"/>
              <a:gd name="connsiteY11" fmla="*/ 382948 h 557492"/>
              <a:gd name="connsiteX12" fmla="*/ 186919 w 560327"/>
              <a:gd name="connsiteY12" fmla="*/ 382948 h 557492"/>
              <a:gd name="connsiteX13" fmla="*/ 186919 w 560327"/>
              <a:gd name="connsiteY13" fmla="*/ 409503 h 557492"/>
              <a:gd name="connsiteX14" fmla="*/ 213474 w 560327"/>
              <a:gd name="connsiteY14" fmla="*/ 409503 h 557492"/>
              <a:gd name="connsiteX15" fmla="*/ 213474 w 560327"/>
              <a:gd name="connsiteY15" fmla="*/ 382948 h 557492"/>
              <a:gd name="connsiteX16" fmla="*/ 327688 w 560327"/>
              <a:gd name="connsiteY16" fmla="*/ 364041 h 557492"/>
              <a:gd name="connsiteX17" fmla="*/ 391971 w 560327"/>
              <a:gd name="connsiteY17" fmla="*/ 364041 h 557492"/>
              <a:gd name="connsiteX18" fmla="*/ 391971 w 560327"/>
              <a:gd name="connsiteY18" fmla="*/ 428324 h 557492"/>
              <a:gd name="connsiteX19" fmla="*/ 327688 w 560327"/>
              <a:gd name="connsiteY19" fmla="*/ 428324 h 557492"/>
              <a:gd name="connsiteX20" fmla="*/ 247850 w 560327"/>
              <a:gd name="connsiteY20" fmla="*/ 364041 h 557492"/>
              <a:gd name="connsiteX21" fmla="*/ 312133 w 560327"/>
              <a:gd name="connsiteY21" fmla="*/ 364041 h 557492"/>
              <a:gd name="connsiteX22" fmla="*/ 312133 w 560327"/>
              <a:gd name="connsiteY22" fmla="*/ 428324 h 557492"/>
              <a:gd name="connsiteX23" fmla="*/ 247850 w 560327"/>
              <a:gd name="connsiteY23" fmla="*/ 428324 h 557492"/>
              <a:gd name="connsiteX24" fmla="*/ 168012 w 560327"/>
              <a:gd name="connsiteY24" fmla="*/ 364041 h 557492"/>
              <a:gd name="connsiteX25" fmla="*/ 232295 w 560327"/>
              <a:gd name="connsiteY25" fmla="*/ 364041 h 557492"/>
              <a:gd name="connsiteX26" fmla="*/ 232295 w 560327"/>
              <a:gd name="connsiteY26" fmla="*/ 428324 h 557492"/>
              <a:gd name="connsiteX27" fmla="*/ 168012 w 560327"/>
              <a:gd name="connsiteY27" fmla="*/ 428324 h 557492"/>
              <a:gd name="connsiteX28" fmla="*/ 346509 w 560327"/>
              <a:gd name="connsiteY28" fmla="*/ 301734 h 557492"/>
              <a:gd name="connsiteX29" fmla="*/ 346509 w 560327"/>
              <a:gd name="connsiteY29" fmla="*/ 328289 h 557492"/>
              <a:gd name="connsiteX30" fmla="*/ 373064 w 560327"/>
              <a:gd name="connsiteY30" fmla="*/ 328289 h 557492"/>
              <a:gd name="connsiteX31" fmla="*/ 373064 w 560327"/>
              <a:gd name="connsiteY31" fmla="*/ 301734 h 557492"/>
              <a:gd name="connsiteX32" fmla="*/ 266757 w 560327"/>
              <a:gd name="connsiteY32" fmla="*/ 301734 h 557492"/>
              <a:gd name="connsiteX33" fmla="*/ 266757 w 560327"/>
              <a:gd name="connsiteY33" fmla="*/ 328289 h 557492"/>
              <a:gd name="connsiteX34" fmla="*/ 293226 w 560327"/>
              <a:gd name="connsiteY34" fmla="*/ 328289 h 557492"/>
              <a:gd name="connsiteX35" fmla="*/ 293226 w 560327"/>
              <a:gd name="connsiteY35" fmla="*/ 301734 h 557492"/>
              <a:gd name="connsiteX36" fmla="*/ 186919 w 560327"/>
              <a:gd name="connsiteY36" fmla="*/ 301734 h 557492"/>
              <a:gd name="connsiteX37" fmla="*/ 186919 w 560327"/>
              <a:gd name="connsiteY37" fmla="*/ 328289 h 557492"/>
              <a:gd name="connsiteX38" fmla="*/ 213474 w 560327"/>
              <a:gd name="connsiteY38" fmla="*/ 328289 h 557492"/>
              <a:gd name="connsiteX39" fmla="*/ 213474 w 560327"/>
              <a:gd name="connsiteY39" fmla="*/ 301734 h 557492"/>
              <a:gd name="connsiteX40" fmla="*/ 327688 w 560327"/>
              <a:gd name="connsiteY40" fmla="*/ 282913 h 557492"/>
              <a:gd name="connsiteX41" fmla="*/ 391971 w 560327"/>
              <a:gd name="connsiteY41" fmla="*/ 282913 h 557492"/>
              <a:gd name="connsiteX42" fmla="*/ 391971 w 560327"/>
              <a:gd name="connsiteY42" fmla="*/ 347110 h 557492"/>
              <a:gd name="connsiteX43" fmla="*/ 327688 w 560327"/>
              <a:gd name="connsiteY43" fmla="*/ 347110 h 557492"/>
              <a:gd name="connsiteX44" fmla="*/ 247850 w 560327"/>
              <a:gd name="connsiteY44" fmla="*/ 282913 h 557492"/>
              <a:gd name="connsiteX45" fmla="*/ 312133 w 560327"/>
              <a:gd name="connsiteY45" fmla="*/ 282913 h 557492"/>
              <a:gd name="connsiteX46" fmla="*/ 312133 w 560327"/>
              <a:gd name="connsiteY46" fmla="*/ 347110 h 557492"/>
              <a:gd name="connsiteX47" fmla="*/ 247850 w 560327"/>
              <a:gd name="connsiteY47" fmla="*/ 347110 h 557492"/>
              <a:gd name="connsiteX48" fmla="*/ 168012 w 560327"/>
              <a:gd name="connsiteY48" fmla="*/ 282913 h 557492"/>
              <a:gd name="connsiteX49" fmla="*/ 232295 w 560327"/>
              <a:gd name="connsiteY49" fmla="*/ 282913 h 557492"/>
              <a:gd name="connsiteX50" fmla="*/ 232295 w 560327"/>
              <a:gd name="connsiteY50" fmla="*/ 347110 h 557492"/>
              <a:gd name="connsiteX51" fmla="*/ 168012 w 560327"/>
              <a:gd name="connsiteY51" fmla="*/ 347110 h 557492"/>
              <a:gd name="connsiteX52" fmla="*/ 346509 w 560327"/>
              <a:gd name="connsiteY52" fmla="*/ 220521 h 557492"/>
              <a:gd name="connsiteX53" fmla="*/ 346509 w 560327"/>
              <a:gd name="connsiteY53" fmla="*/ 247076 h 557492"/>
              <a:gd name="connsiteX54" fmla="*/ 373064 w 560327"/>
              <a:gd name="connsiteY54" fmla="*/ 247076 h 557492"/>
              <a:gd name="connsiteX55" fmla="*/ 373064 w 560327"/>
              <a:gd name="connsiteY55" fmla="*/ 220521 h 557492"/>
              <a:gd name="connsiteX56" fmla="*/ 266757 w 560327"/>
              <a:gd name="connsiteY56" fmla="*/ 220521 h 557492"/>
              <a:gd name="connsiteX57" fmla="*/ 266757 w 560327"/>
              <a:gd name="connsiteY57" fmla="*/ 247076 h 557492"/>
              <a:gd name="connsiteX58" fmla="*/ 293226 w 560327"/>
              <a:gd name="connsiteY58" fmla="*/ 247076 h 557492"/>
              <a:gd name="connsiteX59" fmla="*/ 293226 w 560327"/>
              <a:gd name="connsiteY59" fmla="*/ 220521 h 557492"/>
              <a:gd name="connsiteX60" fmla="*/ 186919 w 560327"/>
              <a:gd name="connsiteY60" fmla="*/ 220521 h 557492"/>
              <a:gd name="connsiteX61" fmla="*/ 186919 w 560327"/>
              <a:gd name="connsiteY61" fmla="*/ 247076 h 557492"/>
              <a:gd name="connsiteX62" fmla="*/ 213474 w 560327"/>
              <a:gd name="connsiteY62" fmla="*/ 247076 h 557492"/>
              <a:gd name="connsiteX63" fmla="*/ 213474 w 560327"/>
              <a:gd name="connsiteY63" fmla="*/ 220521 h 557492"/>
              <a:gd name="connsiteX64" fmla="*/ 327688 w 560327"/>
              <a:gd name="connsiteY64" fmla="*/ 201700 h 557492"/>
              <a:gd name="connsiteX65" fmla="*/ 391971 w 560327"/>
              <a:gd name="connsiteY65" fmla="*/ 201700 h 557492"/>
              <a:gd name="connsiteX66" fmla="*/ 391971 w 560327"/>
              <a:gd name="connsiteY66" fmla="*/ 265983 h 557492"/>
              <a:gd name="connsiteX67" fmla="*/ 327688 w 560327"/>
              <a:gd name="connsiteY67" fmla="*/ 265983 h 557492"/>
              <a:gd name="connsiteX68" fmla="*/ 247850 w 560327"/>
              <a:gd name="connsiteY68" fmla="*/ 201700 h 557492"/>
              <a:gd name="connsiteX69" fmla="*/ 312133 w 560327"/>
              <a:gd name="connsiteY69" fmla="*/ 201700 h 557492"/>
              <a:gd name="connsiteX70" fmla="*/ 312133 w 560327"/>
              <a:gd name="connsiteY70" fmla="*/ 265983 h 557492"/>
              <a:gd name="connsiteX71" fmla="*/ 247850 w 560327"/>
              <a:gd name="connsiteY71" fmla="*/ 265983 h 557492"/>
              <a:gd name="connsiteX72" fmla="*/ 168012 w 560327"/>
              <a:gd name="connsiteY72" fmla="*/ 201700 h 557492"/>
              <a:gd name="connsiteX73" fmla="*/ 232295 w 560327"/>
              <a:gd name="connsiteY73" fmla="*/ 201700 h 557492"/>
              <a:gd name="connsiteX74" fmla="*/ 232295 w 560327"/>
              <a:gd name="connsiteY74" fmla="*/ 265983 h 557492"/>
              <a:gd name="connsiteX75" fmla="*/ 168012 w 560327"/>
              <a:gd name="connsiteY75" fmla="*/ 265983 h 557492"/>
              <a:gd name="connsiteX76" fmla="*/ 440356 w 560327"/>
              <a:gd name="connsiteY76" fmla="*/ 176262 h 557492"/>
              <a:gd name="connsiteX77" fmla="*/ 440356 w 560327"/>
              <a:gd name="connsiteY77" fmla="*/ 212013 h 557492"/>
              <a:gd name="connsiteX78" fmla="*/ 500514 w 560327"/>
              <a:gd name="connsiteY78" fmla="*/ 212013 h 557492"/>
              <a:gd name="connsiteX79" fmla="*/ 509967 w 560327"/>
              <a:gd name="connsiteY79" fmla="*/ 221467 h 557492"/>
              <a:gd name="connsiteX80" fmla="*/ 500514 w 560327"/>
              <a:gd name="connsiteY80" fmla="*/ 230920 h 557492"/>
              <a:gd name="connsiteX81" fmla="*/ 440356 w 560327"/>
              <a:gd name="connsiteY81" fmla="*/ 230920 h 557492"/>
              <a:gd name="connsiteX82" fmla="*/ 440356 w 560327"/>
              <a:gd name="connsiteY82" fmla="*/ 266242 h 557492"/>
              <a:gd name="connsiteX83" fmla="*/ 500514 w 560327"/>
              <a:gd name="connsiteY83" fmla="*/ 266242 h 557492"/>
              <a:gd name="connsiteX84" fmla="*/ 502318 w 560327"/>
              <a:gd name="connsiteY84" fmla="*/ 266242 h 557492"/>
              <a:gd name="connsiteX85" fmla="*/ 510827 w 560327"/>
              <a:gd name="connsiteY85" fmla="*/ 276554 h 557492"/>
              <a:gd name="connsiteX86" fmla="*/ 500514 w 560327"/>
              <a:gd name="connsiteY86" fmla="*/ 285062 h 557492"/>
              <a:gd name="connsiteX87" fmla="*/ 440356 w 560327"/>
              <a:gd name="connsiteY87" fmla="*/ 285062 h 557492"/>
              <a:gd name="connsiteX88" fmla="*/ 440356 w 560327"/>
              <a:gd name="connsiteY88" fmla="*/ 320384 h 557492"/>
              <a:gd name="connsiteX89" fmla="*/ 500514 w 560327"/>
              <a:gd name="connsiteY89" fmla="*/ 320384 h 557492"/>
              <a:gd name="connsiteX90" fmla="*/ 509967 w 560327"/>
              <a:gd name="connsiteY90" fmla="*/ 329837 h 557492"/>
              <a:gd name="connsiteX91" fmla="*/ 500514 w 560327"/>
              <a:gd name="connsiteY91" fmla="*/ 339290 h 557492"/>
              <a:gd name="connsiteX92" fmla="*/ 440356 w 560327"/>
              <a:gd name="connsiteY92" fmla="*/ 339290 h 557492"/>
              <a:gd name="connsiteX93" fmla="*/ 440356 w 560327"/>
              <a:gd name="connsiteY93" fmla="*/ 374612 h 557492"/>
              <a:gd name="connsiteX94" fmla="*/ 500514 w 560327"/>
              <a:gd name="connsiteY94" fmla="*/ 374612 h 557492"/>
              <a:gd name="connsiteX95" fmla="*/ 502318 w 560327"/>
              <a:gd name="connsiteY95" fmla="*/ 374612 h 557492"/>
              <a:gd name="connsiteX96" fmla="*/ 510827 w 560327"/>
              <a:gd name="connsiteY96" fmla="*/ 384924 h 557492"/>
              <a:gd name="connsiteX97" fmla="*/ 500514 w 560327"/>
              <a:gd name="connsiteY97" fmla="*/ 393433 h 557492"/>
              <a:gd name="connsiteX98" fmla="*/ 440356 w 560327"/>
              <a:gd name="connsiteY98" fmla="*/ 393433 h 557492"/>
              <a:gd name="connsiteX99" fmla="*/ 440356 w 560327"/>
              <a:gd name="connsiteY99" fmla="*/ 428754 h 557492"/>
              <a:gd name="connsiteX100" fmla="*/ 500514 w 560327"/>
              <a:gd name="connsiteY100" fmla="*/ 428754 h 557492"/>
              <a:gd name="connsiteX101" fmla="*/ 509967 w 560327"/>
              <a:gd name="connsiteY101" fmla="*/ 438207 h 557492"/>
              <a:gd name="connsiteX102" fmla="*/ 500514 w 560327"/>
              <a:gd name="connsiteY102" fmla="*/ 447661 h 557492"/>
              <a:gd name="connsiteX103" fmla="*/ 440356 w 560327"/>
              <a:gd name="connsiteY103" fmla="*/ 447661 h 557492"/>
              <a:gd name="connsiteX104" fmla="*/ 440356 w 560327"/>
              <a:gd name="connsiteY104" fmla="*/ 482982 h 557492"/>
              <a:gd name="connsiteX105" fmla="*/ 500514 w 560327"/>
              <a:gd name="connsiteY105" fmla="*/ 482982 h 557492"/>
              <a:gd name="connsiteX106" fmla="*/ 502318 w 560327"/>
              <a:gd name="connsiteY106" fmla="*/ 482982 h 557492"/>
              <a:gd name="connsiteX107" fmla="*/ 510827 w 560327"/>
              <a:gd name="connsiteY107" fmla="*/ 493295 h 557492"/>
              <a:gd name="connsiteX108" fmla="*/ 500514 w 560327"/>
              <a:gd name="connsiteY108" fmla="*/ 501803 h 557492"/>
              <a:gd name="connsiteX109" fmla="*/ 440356 w 560327"/>
              <a:gd name="connsiteY109" fmla="*/ 501803 h 557492"/>
              <a:gd name="connsiteX110" fmla="*/ 440356 w 560327"/>
              <a:gd name="connsiteY110" fmla="*/ 538929 h 557492"/>
              <a:gd name="connsiteX111" fmla="*/ 541249 w 560327"/>
              <a:gd name="connsiteY111" fmla="*/ 538929 h 557492"/>
              <a:gd name="connsiteX112" fmla="*/ 541421 w 560327"/>
              <a:gd name="connsiteY112" fmla="*/ 176262 h 557492"/>
              <a:gd name="connsiteX113" fmla="*/ 18906 w 560327"/>
              <a:gd name="connsiteY113" fmla="*/ 175919 h 557492"/>
              <a:gd name="connsiteX114" fmla="*/ 18906 w 560327"/>
              <a:gd name="connsiteY114" fmla="*/ 538585 h 557492"/>
              <a:gd name="connsiteX115" fmla="*/ 119972 w 560327"/>
              <a:gd name="connsiteY115" fmla="*/ 538843 h 557492"/>
              <a:gd name="connsiteX116" fmla="*/ 119972 w 560327"/>
              <a:gd name="connsiteY116" fmla="*/ 501717 h 557492"/>
              <a:gd name="connsiteX117" fmla="*/ 58611 w 560327"/>
              <a:gd name="connsiteY117" fmla="*/ 501717 h 557492"/>
              <a:gd name="connsiteX118" fmla="*/ 56806 w 560327"/>
              <a:gd name="connsiteY118" fmla="*/ 501717 h 557492"/>
              <a:gd name="connsiteX119" fmla="*/ 48298 w 560327"/>
              <a:gd name="connsiteY119" fmla="*/ 491404 h 557492"/>
              <a:gd name="connsiteX120" fmla="*/ 58611 w 560327"/>
              <a:gd name="connsiteY120" fmla="*/ 482896 h 557492"/>
              <a:gd name="connsiteX121" fmla="*/ 119972 w 560327"/>
              <a:gd name="connsiteY121" fmla="*/ 482896 h 557492"/>
              <a:gd name="connsiteX122" fmla="*/ 119972 w 560327"/>
              <a:gd name="connsiteY122" fmla="*/ 447575 h 557492"/>
              <a:gd name="connsiteX123" fmla="*/ 58611 w 560327"/>
              <a:gd name="connsiteY123" fmla="*/ 447575 h 557492"/>
              <a:gd name="connsiteX124" fmla="*/ 49157 w 560327"/>
              <a:gd name="connsiteY124" fmla="*/ 438121 h 557492"/>
              <a:gd name="connsiteX125" fmla="*/ 58611 w 560327"/>
              <a:gd name="connsiteY125" fmla="*/ 428668 h 557492"/>
              <a:gd name="connsiteX126" fmla="*/ 119972 w 560327"/>
              <a:gd name="connsiteY126" fmla="*/ 428668 h 557492"/>
              <a:gd name="connsiteX127" fmla="*/ 119972 w 560327"/>
              <a:gd name="connsiteY127" fmla="*/ 393347 h 557492"/>
              <a:gd name="connsiteX128" fmla="*/ 58611 w 560327"/>
              <a:gd name="connsiteY128" fmla="*/ 393347 h 557492"/>
              <a:gd name="connsiteX129" fmla="*/ 56806 w 560327"/>
              <a:gd name="connsiteY129" fmla="*/ 393347 h 557492"/>
              <a:gd name="connsiteX130" fmla="*/ 48298 w 560327"/>
              <a:gd name="connsiteY130" fmla="*/ 383034 h 557492"/>
              <a:gd name="connsiteX131" fmla="*/ 58611 w 560327"/>
              <a:gd name="connsiteY131" fmla="*/ 374526 h 557492"/>
              <a:gd name="connsiteX132" fmla="*/ 119972 w 560327"/>
              <a:gd name="connsiteY132" fmla="*/ 374526 h 557492"/>
              <a:gd name="connsiteX133" fmla="*/ 119972 w 560327"/>
              <a:gd name="connsiteY133" fmla="*/ 339205 h 557492"/>
              <a:gd name="connsiteX134" fmla="*/ 58611 w 560327"/>
              <a:gd name="connsiteY134" fmla="*/ 339205 h 557492"/>
              <a:gd name="connsiteX135" fmla="*/ 49157 w 560327"/>
              <a:gd name="connsiteY135" fmla="*/ 329751 h 557492"/>
              <a:gd name="connsiteX136" fmla="*/ 58611 w 560327"/>
              <a:gd name="connsiteY136" fmla="*/ 320298 h 557492"/>
              <a:gd name="connsiteX137" fmla="*/ 119972 w 560327"/>
              <a:gd name="connsiteY137" fmla="*/ 320298 h 557492"/>
              <a:gd name="connsiteX138" fmla="*/ 119972 w 560327"/>
              <a:gd name="connsiteY138" fmla="*/ 284719 h 557492"/>
              <a:gd name="connsiteX139" fmla="*/ 58611 w 560327"/>
              <a:gd name="connsiteY139" fmla="*/ 284719 h 557492"/>
              <a:gd name="connsiteX140" fmla="*/ 56806 w 560327"/>
              <a:gd name="connsiteY140" fmla="*/ 284719 h 557492"/>
              <a:gd name="connsiteX141" fmla="*/ 48298 w 560327"/>
              <a:gd name="connsiteY141" fmla="*/ 274406 h 557492"/>
              <a:gd name="connsiteX142" fmla="*/ 58611 w 560327"/>
              <a:gd name="connsiteY142" fmla="*/ 265898 h 557492"/>
              <a:gd name="connsiteX143" fmla="*/ 119972 w 560327"/>
              <a:gd name="connsiteY143" fmla="*/ 265898 h 557492"/>
              <a:gd name="connsiteX144" fmla="*/ 119972 w 560327"/>
              <a:gd name="connsiteY144" fmla="*/ 230577 h 557492"/>
              <a:gd name="connsiteX145" fmla="*/ 58611 w 560327"/>
              <a:gd name="connsiteY145" fmla="*/ 230577 h 557492"/>
              <a:gd name="connsiteX146" fmla="*/ 49157 w 560327"/>
              <a:gd name="connsiteY146" fmla="*/ 221123 h 557492"/>
              <a:gd name="connsiteX147" fmla="*/ 58611 w 560327"/>
              <a:gd name="connsiteY147" fmla="*/ 211670 h 557492"/>
              <a:gd name="connsiteX148" fmla="*/ 119972 w 560327"/>
              <a:gd name="connsiteY148" fmla="*/ 211670 h 557492"/>
              <a:gd name="connsiteX149" fmla="*/ 119972 w 560327"/>
              <a:gd name="connsiteY149" fmla="*/ 175919 h 557492"/>
              <a:gd name="connsiteX150" fmla="*/ 266757 w 560327"/>
              <a:gd name="connsiteY150" fmla="*/ 139308 h 557492"/>
              <a:gd name="connsiteX151" fmla="*/ 266757 w 560327"/>
              <a:gd name="connsiteY151" fmla="*/ 165605 h 557492"/>
              <a:gd name="connsiteX152" fmla="*/ 293226 w 560327"/>
              <a:gd name="connsiteY152" fmla="*/ 165605 h 557492"/>
              <a:gd name="connsiteX153" fmla="*/ 293226 w 560327"/>
              <a:gd name="connsiteY153" fmla="*/ 139308 h 557492"/>
              <a:gd name="connsiteX154" fmla="*/ 186919 w 560327"/>
              <a:gd name="connsiteY154" fmla="*/ 139308 h 557492"/>
              <a:gd name="connsiteX155" fmla="*/ 186919 w 560327"/>
              <a:gd name="connsiteY155" fmla="*/ 165605 h 557492"/>
              <a:gd name="connsiteX156" fmla="*/ 213474 w 560327"/>
              <a:gd name="connsiteY156" fmla="*/ 165605 h 557492"/>
              <a:gd name="connsiteX157" fmla="*/ 213474 w 560327"/>
              <a:gd name="connsiteY157" fmla="*/ 139308 h 557492"/>
              <a:gd name="connsiteX158" fmla="*/ 346509 w 560327"/>
              <a:gd name="connsiteY158" fmla="*/ 139050 h 557492"/>
              <a:gd name="connsiteX159" fmla="*/ 346509 w 560327"/>
              <a:gd name="connsiteY159" fmla="*/ 165605 h 557492"/>
              <a:gd name="connsiteX160" fmla="*/ 373064 w 560327"/>
              <a:gd name="connsiteY160" fmla="*/ 165605 h 557492"/>
              <a:gd name="connsiteX161" fmla="*/ 373064 w 560327"/>
              <a:gd name="connsiteY161" fmla="*/ 139050 h 557492"/>
              <a:gd name="connsiteX162" fmla="*/ 327688 w 560327"/>
              <a:gd name="connsiteY162" fmla="*/ 120487 h 557492"/>
              <a:gd name="connsiteX163" fmla="*/ 391971 w 560327"/>
              <a:gd name="connsiteY163" fmla="*/ 120487 h 557492"/>
              <a:gd name="connsiteX164" fmla="*/ 391971 w 560327"/>
              <a:gd name="connsiteY164" fmla="*/ 184770 h 557492"/>
              <a:gd name="connsiteX165" fmla="*/ 327688 w 560327"/>
              <a:gd name="connsiteY165" fmla="*/ 184770 h 557492"/>
              <a:gd name="connsiteX166" fmla="*/ 247850 w 560327"/>
              <a:gd name="connsiteY166" fmla="*/ 120487 h 557492"/>
              <a:gd name="connsiteX167" fmla="*/ 312133 w 560327"/>
              <a:gd name="connsiteY167" fmla="*/ 120487 h 557492"/>
              <a:gd name="connsiteX168" fmla="*/ 312133 w 560327"/>
              <a:gd name="connsiteY168" fmla="*/ 184770 h 557492"/>
              <a:gd name="connsiteX169" fmla="*/ 247850 w 560327"/>
              <a:gd name="connsiteY169" fmla="*/ 184770 h 557492"/>
              <a:gd name="connsiteX170" fmla="*/ 168012 w 560327"/>
              <a:gd name="connsiteY170" fmla="*/ 120487 h 557492"/>
              <a:gd name="connsiteX171" fmla="*/ 232295 w 560327"/>
              <a:gd name="connsiteY171" fmla="*/ 120487 h 557492"/>
              <a:gd name="connsiteX172" fmla="*/ 232295 w 560327"/>
              <a:gd name="connsiteY172" fmla="*/ 184770 h 557492"/>
              <a:gd name="connsiteX173" fmla="*/ 168012 w 560327"/>
              <a:gd name="connsiteY173" fmla="*/ 184770 h 557492"/>
              <a:gd name="connsiteX174" fmla="*/ 277586 w 560327"/>
              <a:gd name="connsiteY174" fmla="*/ 22086 h 557492"/>
              <a:gd name="connsiteX175" fmla="*/ 139051 w 560327"/>
              <a:gd name="connsiteY175" fmla="*/ 110089 h 557492"/>
              <a:gd name="connsiteX176" fmla="*/ 139051 w 560327"/>
              <a:gd name="connsiteY176" fmla="*/ 538929 h 557492"/>
              <a:gd name="connsiteX177" fmla="*/ 194567 w 560327"/>
              <a:gd name="connsiteY177" fmla="*/ 538929 h 557492"/>
              <a:gd name="connsiteX178" fmla="*/ 194567 w 560327"/>
              <a:gd name="connsiteY178" fmla="*/ 468630 h 557492"/>
              <a:gd name="connsiteX179" fmla="*/ 360775 w 560327"/>
              <a:gd name="connsiteY179" fmla="*/ 468630 h 557492"/>
              <a:gd name="connsiteX180" fmla="*/ 360775 w 560327"/>
              <a:gd name="connsiteY180" fmla="*/ 538929 h 557492"/>
              <a:gd name="connsiteX181" fmla="*/ 420933 w 560327"/>
              <a:gd name="connsiteY181" fmla="*/ 538929 h 557492"/>
              <a:gd name="connsiteX182" fmla="*/ 420933 w 560327"/>
              <a:gd name="connsiteY182" fmla="*/ 110261 h 557492"/>
              <a:gd name="connsiteX183" fmla="*/ 277586 w 560327"/>
              <a:gd name="connsiteY183" fmla="*/ 0 h 557492"/>
              <a:gd name="connsiteX184" fmla="*/ 440012 w 560327"/>
              <a:gd name="connsiteY184" fmla="*/ 99776 h 557492"/>
              <a:gd name="connsiteX185" fmla="*/ 440012 w 560327"/>
              <a:gd name="connsiteY185" fmla="*/ 157012 h 557492"/>
              <a:gd name="connsiteX186" fmla="*/ 560327 w 560327"/>
              <a:gd name="connsiteY186" fmla="*/ 157012 h 557492"/>
              <a:gd name="connsiteX187" fmla="*/ 560327 w 560327"/>
              <a:gd name="connsiteY187" fmla="*/ 557492 h 557492"/>
              <a:gd name="connsiteX188" fmla="*/ 440012 w 560327"/>
              <a:gd name="connsiteY188" fmla="*/ 557492 h 557492"/>
              <a:gd name="connsiteX189" fmla="*/ 120316 w 560327"/>
              <a:gd name="connsiteY189" fmla="*/ 557492 h 557492"/>
              <a:gd name="connsiteX190" fmla="*/ 0 w 560327"/>
              <a:gd name="connsiteY190" fmla="*/ 557492 h 557492"/>
              <a:gd name="connsiteX191" fmla="*/ 0 w 560327"/>
              <a:gd name="connsiteY191" fmla="*/ 157012 h 557492"/>
              <a:gd name="connsiteX192" fmla="*/ 120316 w 560327"/>
              <a:gd name="connsiteY192" fmla="*/ 157012 h 557492"/>
              <a:gd name="connsiteX193" fmla="*/ 120316 w 560327"/>
              <a:gd name="connsiteY193" fmla="*/ 99776 h 55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560327" h="557492">
                <a:moveTo>
                  <a:pt x="213474" y="487537"/>
                </a:moveTo>
                <a:lnTo>
                  <a:pt x="213474" y="538155"/>
                </a:lnTo>
                <a:lnTo>
                  <a:pt x="341868" y="538155"/>
                </a:lnTo>
                <a:lnTo>
                  <a:pt x="341868" y="487537"/>
                </a:lnTo>
                <a:close/>
                <a:moveTo>
                  <a:pt x="346509" y="382948"/>
                </a:moveTo>
                <a:lnTo>
                  <a:pt x="346509" y="409503"/>
                </a:lnTo>
                <a:lnTo>
                  <a:pt x="373064" y="409503"/>
                </a:lnTo>
                <a:lnTo>
                  <a:pt x="373064" y="382948"/>
                </a:lnTo>
                <a:close/>
                <a:moveTo>
                  <a:pt x="266757" y="382948"/>
                </a:moveTo>
                <a:lnTo>
                  <a:pt x="266757" y="409503"/>
                </a:lnTo>
                <a:lnTo>
                  <a:pt x="293226" y="409503"/>
                </a:lnTo>
                <a:lnTo>
                  <a:pt x="293226" y="382948"/>
                </a:lnTo>
                <a:close/>
                <a:moveTo>
                  <a:pt x="186919" y="382948"/>
                </a:moveTo>
                <a:lnTo>
                  <a:pt x="186919" y="409503"/>
                </a:lnTo>
                <a:lnTo>
                  <a:pt x="213474" y="409503"/>
                </a:lnTo>
                <a:lnTo>
                  <a:pt x="213474" y="382948"/>
                </a:lnTo>
                <a:close/>
                <a:moveTo>
                  <a:pt x="327688" y="364041"/>
                </a:moveTo>
                <a:lnTo>
                  <a:pt x="391971" y="364041"/>
                </a:lnTo>
                <a:lnTo>
                  <a:pt x="391971" y="428324"/>
                </a:lnTo>
                <a:lnTo>
                  <a:pt x="327688" y="428324"/>
                </a:lnTo>
                <a:close/>
                <a:moveTo>
                  <a:pt x="247850" y="364041"/>
                </a:moveTo>
                <a:lnTo>
                  <a:pt x="312133" y="364041"/>
                </a:lnTo>
                <a:lnTo>
                  <a:pt x="312133" y="428324"/>
                </a:lnTo>
                <a:lnTo>
                  <a:pt x="247850" y="428324"/>
                </a:lnTo>
                <a:close/>
                <a:moveTo>
                  <a:pt x="168012" y="364041"/>
                </a:moveTo>
                <a:lnTo>
                  <a:pt x="232295" y="364041"/>
                </a:lnTo>
                <a:lnTo>
                  <a:pt x="232295" y="428324"/>
                </a:lnTo>
                <a:lnTo>
                  <a:pt x="168012" y="428324"/>
                </a:lnTo>
                <a:close/>
                <a:moveTo>
                  <a:pt x="346509" y="301734"/>
                </a:moveTo>
                <a:lnTo>
                  <a:pt x="346509" y="328289"/>
                </a:lnTo>
                <a:lnTo>
                  <a:pt x="373064" y="328289"/>
                </a:lnTo>
                <a:lnTo>
                  <a:pt x="373064" y="301734"/>
                </a:lnTo>
                <a:close/>
                <a:moveTo>
                  <a:pt x="266757" y="301734"/>
                </a:moveTo>
                <a:lnTo>
                  <a:pt x="266757" y="328289"/>
                </a:lnTo>
                <a:lnTo>
                  <a:pt x="293226" y="328289"/>
                </a:lnTo>
                <a:lnTo>
                  <a:pt x="293226" y="301734"/>
                </a:lnTo>
                <a:close/>
                <a:moveTo>
                  <a:pt x="186919" y="301734"/>
                </a:moveTo>
                <a:lnTo>
                  <a:pt x="186919" y="328289"/>
                </a:lnTo>
                <a:lnTo>
                  <a:pt x="213474" y="328289"/>
                </a:lnTo>
                <a:lnTo>
                  <a:pt x="213474" y="301734"/>
                </a:lnTo>
                <a:close/>
                <a:moveTo>
                  <a:pt x="327688" y="282913"/>
                </a:moveTo>
                <a:lnTo>
                  <a:pt x="391971" y="282913"/>
                </a:lnTo>
                <a:lnTo>
                  <a:pt x="391971" y="347110"/>
                </a:lnTo>
                <a:lnTo>
                  <a:pt x="327688" y="347110"/>
                </a:lnTo>
                <a:close/>
                <a:moveTo>
                  <a:pt x="247850" y="282913"/>
                </a:moveTo>
                <a:lnTo>
                  <a:pt x="312133" y="282913"/>
                </a:lnTo>
                <a:lnTo>
                  <a:pt x="312133" y="347110"/>
                </a:lnTo>
                <a:lnTo>
                  <a:pt x="247850" y="347110"/>
                </a:lnTo>
                <a:close/>
                <a:moveTo>
                  <a:pt x="168012" y="282913"/>
                </a:moveTo>
                <a:lnTo>
                  <a:pt x="232295" y="282913"/>
                </a:lnTo>
                <a:lnTo>
                  <a:pt x="232295" y="347110"/>
                </a:lnTo>
                <a:lnTo>
                  <a:pt x="168012" y="347110"/>
                </a:lnTo>
                <a:close/>
                <a:moveTo>
                  <a:pt x="346509" y="220521"/>
                </a:moveTo>
                <a:lnTo>
                  <a:pt x="346509" y="247076"/>
                </a:lnTo>
                <a:lnTo>
                  <a:pt x="373064" y="247076"/>
                </a:lnTo>
                <a:lnTo>
                  <a:pt x="373064" y="220521"/>
                </a:lnTo>
                <a:close/>
                <a:moveTo>
                  <a:pt x="266757" y="220521"/>
                </a:moveTo>
                <a:lnTo>
                  <a:pt x="266757" y="247076"/>
                </a:lnTo>
                <a:lnTo>
                  <a:pt x="293226" y="247076"/>
                </a:lnTo>
                <a:lnTo>
                  <a:pt x="293226" y="220521"/>
                </a:lnTo>
                <a:close/>
                <a:moveTo>
                  <a:pt x="186919" y="220521"/>
                </a:moveTo>
                <a:lnTo>
                  <a:pt x="186919" y="247076"/>
                </a:lnTo>
                <a:lnTo>
                  <a:pt x="213474" y="247076"/>
                </a:lnTo>
                <a:lnTo>
                  <a:pt x="213474" y="220521"/>
                </a:lnTo>
                <a:close/>
                <a:moveTo>
                  <a:pt x="327688" y="201700"/>
                </a:moveTo>
                <a:lnTo>
                  <a:pt x="391971" y="201700"/>
                </a:lnTo>
                <a:lnTo>
                  <a:pt x="391971" y="265983"/>
                </a:lnTo>
                <a:lnTo>
                  <a:pt x="327688" y="265983"/>
                </a:lnTo>
                <a:close/>
                <a:moveTo>
                  <a:pt x="247850" y="201700"/>
                </a:moveTo>
                <a:lnTo>
                  <a:pt x="312133" y="201700"/>
                </a:lnTo>
                <a:lnTo>
                  <a:pt x="312133" y="265983"/>
                </a:lnTo>
                <a:lnTo>
                  <a:pt x="247850" y="265983"/>
                </a:lnTo>
                <a:close/>
                <a:moveTo>
                  <a:pt x="168012" y="201700"/>
                </a:moveTo>
                <a:lnTo>
                  <a:pt x="232295" y="201700"/>
                </a:lnTo>
                <a:lnTo>
                  <a:pt x="232295" y="265983"/>
                </a:lnTo>
                <a:lnTo>
                  <a:pt x="168012" y="265983"/>
                </a:lnTo>
                <a:close/>
                <a:moveTo>
                  <a:pt x="440356" y="176262"/>
                </a:moveTo>
                <a:lnTo>
                  <a:pt x="440356" y="212013"/>
                </a:lnTo>
                <a:lnTo>
                  <a:pt x="500514" y="212013"/>
                </a:lnTo>
                <a:cubicBezTo>
                  <a:pt x="505739" y="212013"/>
                  <a:pt x="509967" y="216242"/>
                  <a:pt x="509967" y="221467"/>
                </a:cubicBezTo>
                <a:cubicBezTo>
                  <a:pt x="509967" y="226692"/>
                  <a:pt x="505739" y="230920"/>
                  <a:pt x="500514" y="230920"/>
                </a:cubicBezTo>
                <a:lnTo>
                  <a:pt x="440356" y="230920"/>
                </a:lnTo>
                <a:lnTo>
                  <a:pt x="440356" y="266242"/>
                </a:lnTo>
                <a:lnTo>
                  <a:pt x="500514" y="266242"/>
                </a:lnTo>
                <a:cubicBezTo>
                  <a:pt x="501115" y="266181"/>
                  <a:pt x="501716" y="266181"/>
                  <a:pt x="502318" y="266242"/>
                </a:cubicBezTo>
                <a:cubicBezTo>
                  <a:pt x="507509" y="266740"/>
                  <a:pt x="511325" y="271355"/>
                  <a:pt x="510827" y="276554"/>
                </a:cubicBezTo>
                <a:cubicBezTo>
                  <a:pt x="510328" y="281745"/>
                  <a:pt x="505713" y="285561"/>
                  <a:pt x="500514" y="285062"/>
                </a:cubicBezTo>
                <a:lnTo>
                  <a:pt x="440356" y="285062"/>
                </a:lnTo>
                <a:lnTo>
                  <a:pt x="440356" y="320384"/>
                </a:lnTo>
                <a:lnTo>
                  <a:pt x="500514" y="320384"/>
                </a:lnTo>
                <a:cubicBezTo>
                  <a:pt x="505739" y="320384"/>
                  <a:pt x="509967" y="324612"/>
                  <a:pt x="509967" y="329837"/>
                </a:cubicBezTo>
                <a:cubicBezTo>
                  <a:pt x="509967" y="335054"/>
                  <a:pt x="505739" y="339290"/>
                  <a:pt x="500514" y="339290"/>
                </a:cubicBezTo>
                <a:lnTo>
                  <a:pt x="440356" y="339290"/>
                </a:lnTo>
                <a:lnTo>
                  <a:pt x="440356" y="374612"/>
                </a:lnTo>
                <a:lnTo>
                  <a:pt x="500514" y="374612"/>
                </a:lnTo>
                <a:cubicBezTo>
                  <a:pt x="501115" y="374551"/>
                  <a:pt x="501716" y="374551"/>
                  <a:pt x="502318" y="374612"/>
                </a:cubicBezTo>
                <a:cubicBezTo>
                  <a:pt x="507509" y="375110"/>
                  <a:pt x="511325" y="379725"/>
                  <a:pt x="510827" y="384924"/>
                </a:cubicBezTo>
                <a:cubicBezTo>
                  <a:pt x="510328" y="390124"/>
                  <a:pt x="505713" y="393931"/>
                  <a:pt x="500514" y="393433"/>
                </a:cubicBezTo>
                <a:lnTo>
                  <a:pt x="440356" y="393433"/>
                </a:lnTo>
                <a:lnTo>
                  <a:pt x="440356" y="428754"/>
                </a:lnTo>
                <a:lnTo>
                  <a:pt x="500514" y="428754"/>
                </a:lnTo>
                <a:cubicBezTo>
                  <a:pt x="505739" y="428754"/>
                  <a:pt x="509967" y="432982"/>
                  <a:pt x="509967" y="438207"/>
                </a:cubicBezTo>
                <a:cubicBezTo>
                  <a:pt x="509967" y="443432"/>
                  <a:pt x="505739" y="447661"/>
                  <a:pt x="500514" y="447661"/>
                </a:cubicBezTo>
                <a:lnTo>
                  <a:pt x="440356" y="447661"/>
                </a:lnTo>
                <a:lnTo>
                  <a:pt x="440356" y="482982"/>
                </a:lnTo>
                <a:lnTo>
                  <a:pt x="500514" y="482982"/>
                </a:lnTo>
                <a:cubicBezTo>
                  <a:pt x="501115" y="482922"/>
                  <a:pt x="501716" y="482922"/>
                  <a:pt x="502318" y="482982"/>
                </a:cubicBezTo>
                <a:cubicBezTo>
                  <a:pt x="507509" y="483480"/>
                  <a:pt x="511325" y="488095"/>
                  <a:pt x="510827" y="493295"/>
                </a:cubicBezTo>
                <a:cubicBezTo>
                  <a:pt x="510328" y="498486"/>
                  <a:pt x="505713" y="502301"/>
                  <a:pt x="500514" y="501803"/>
                </a:cubicBezTo>
                <a:lnTo>
                  <a:pt x="440356" y="501803"/>
                </a:lnTo>
                <a:lnTo>
                  <a:pt x="440356" y="538929"/>
                </a:lnTo>
                <a:lnTo>
                  <a:pt x="541249" y="538929"/>
                </a:lnTo>
                <a:lnTo>
                  <a:pt x="541421" y="176262"/>
                </a:lnTo>
                <a:close/>
                <a:moveTo>
                  <a:pt x="18906" y="175919"/>
                </a:moveTo>
                <a:lnTo>
                  <a:pt x="18906" y="538585"/>
                </a:lnTo>
                <a:lnTo>
                  <a:pt x="119972" y="538843"/>
                </a:lnTo>
                <a:lnTo>
                  <a:pt x="119972" y="501717"/>
                </a:lnTo>
                <a:lnTo>
                  <a:pt x="58611" y="501717"/>
                </a:lnTo>
                <a:cubicBezTo>
                  <a:pt x="58009" y="501777"/>
                  <a:pt x="57408" y="501777"/>
                  <a:pt x="56806" y="501717"/>
                </a:cubicBezTo>
                <a:cubicBezTo>
                  <a:pt x="51615" y="501218"/>
                  <a:pt x="47799" y="496603"/>
                  <a:pt x="48298" y="491404"/>
                </a:cubicBezTo>
                <a:cubicBezTo>
                  <a:pt x="48796" y="486213"/>
                  <a:pt x="53411" y="482397"/>
                  <a:pt x="58611" y="482896"/>
                </a:cubicBezTo>
                <a:lnTo>
                  <a:pt x="119972" y="482896"/>
                </a:lnTo>
                <a:lnTo>
                  <a:pt x="119972" y="447575"/>
                </a:lnTo>
                <a:lnTo>
                  <a:pt x="58611" y="447575"/>
                </a:lnTo>
                <a:cubicBezTo>
                  <a:pt x="53386" y="447575"/>
                  <a:pt x="49157" y="443346"/>
                  <a:pt x="49157" y="438121"/>
                </a:cubicBezTo>
                <a:cubicBezTo>
                  <a:pt x="49157" y="432896"/>
                  <a:pt x="53386" y="428668"/>
                  <a:pt x="58611" y="428668"/>
                </a:cubicBezTo>
                <a:lnTo>
                  <a:pt x="119972" y="428668"/>
                </a:lnTo>
                <a:lnTo>
                  <a:pt x="119972" y="393347"/>
                </a:lnTo>
                <a:lnTo>
                  <a:pt x="58611" y="393347"/>
                </a:lnTo>
                <a:cubicBezTo>
                  <a:pt x="58009" y="393407"/>
                  <a:pt x="57408" y="393407"/>
                  <a:pt x="56806" y="393347"/>
                </a:cubicBezTo>
                <a:cubicBezTo>
                  <a:pt x="51615" y="392848"/>
                  <a:pt x="47799" y="388233"/>
                  <a:pt x="48298" y="383034"/>
                </a:cubicBezTo>
                <a:cubicBezTo>
                  <a:pt x="48796" y="377835"/>
                  <a:pt x="53411" y="374027"/>
                  <a:pt x="58611" y="374526"/>
                </a:cubicBezTo>
                <a:lnTo>
                  <a:pt x="119972" y="374526"/>
                </a:lnTo>
                <a:lnTo>
                  <a:pt x="119972" y="339205"/>
                </a:lnTo>
                <a:lnTo>
                  <a:pt x="58611" y="339205"/>
                </a:lnTo>
                <a:cubicBezTo>
                  <a:pt x="53386" y="339205"/>
                  <a:pt x="49157" y="334976"/>
                  <a:pt x="49157" y="329751"/>
                </a:cubicBezTo>
                <a:cubicBezTo>
                  <a:pt x="49157" y="324526"/>
                  <a:pt x="53386" y="320298"/>
                  <a:pt x="58611" y="320298"/>
                </a:cubicBezTo>
                <a:lnTo>
                  <a:pt x="119972" y="320298"/>
                </a:lnTo>
                <a:lnTo>
                  <a:pt x="119972" y="284719"/>
                </a:lnTo>
                <a:lnTo>
                  <a:pt x="58611" y="284719"/>
                </a:lnTo>
                <a:cubicBezTo>
                  <a:pt x="58009" y="284779"/>
                  <a:pt x="57408" y="284779"/>
                  <a:pt x="56806" y="284719"/>
                </a:cubicBezTo>
                <a:cubicBezTo>
                  <a:pt x="51615" y="284220"/>
                  <a:pt x="47799" y="279605"/>
                  <a:pt x="48298" y="274406"/>
                </a:cubicBezTo>
                <a:cubicBezTo>
                  <a:pt x="48796" y="269215"/>
                  <a:pt x="53411" y="265399"/>
                  <a:pt x="58611" y="265898"/>
                </a:cubicBezTo>
                <a:lnTo>
                  <a:pt x="119972" y="265898"/>
                </a:lnTo>
                <a:lnTo>
                  <a:pt x="119972" y="230577"/>
                </a:lnTo>
                <a:lnTo>
                  <a:pt x="58611" y="230577"/>
                </a:lnTo>
                <a:cubicBezTo>
                  <a:pt x="53386" y="230577"/>
                  <a:pt x="49157" y="226348"/>
                  <a:pt x="49157" y="221123"/>
                </a:cubicBezTo>
                <a:cubicBezTo>
                  <a:pt x="49157" y="215898"/>
                  <a:pt x="53386" y="211670"/>
                  <a:pt x="58611" y="211670"/>
                </a:cubicBezTo>
                <a:lnTo>
                  <a:pt x="119972" y="211670"/>
                </a:lnTo>
                <a:lnTo>
                  <a:pt x="119972" y="175919"/>
                </a:lnTo>
                <a:close/>
                <a:moveTo>
                  <a:pt x="266757" y="139308"/>
                </a:moveTo>
                <a:lnTo>
                  <a:pt x="266757" y="165605"/>
                </a:lnTo>
                <a:lnTo>
                  <a:pt x="293226" y="165605"/>
                </a:lnTo>
                <a:lnTo>
                  <a:pt x="293226" y="139308"/>
                </a:lnTo>
                <a:close/>
                <a:moveTo>
                  <a:pt x="186919" y="139308"/>
                </a:moveTo>
                <a:lnTo>
                  <a:pt x="186919" y="165605"/>
                </a:lnTo>
                <a:lnTo>
                  <a:pt x="213474" y="165605"/>
                </a:lnTo>
                <a:lnTo>
                  <a:pt x="213474" y="139308"/>
                </a:lnTo>
                <a:close/>
                <a:moveTo>
                  <a:pt x="346509" y="139050"/>
                </a:moveTo>
                <a:lnTo>
                  <a:pt x="346509" y="165605"/>
                </a:lnTo>
                <a:lnTo>
                  <a:pt x="373064" y="165605"/>
                </a:lnTo>
                <a:lnTo>
                  <a:pt x="373064" y="139050"/>
                </a:lnTo>
                <a:close/>
                <a:moveTo>
                  <a:pt x="327688" y="120487"/>
                </a:moveTo>
                <a:lnTo>
                  <a:pt x="391971" y="120487"/>
                </a:lnTo>
                <a:lnTo>
                  <a:pt x="391971" y="184770"/>
                </a:lnTo>
                <a:lnTo>
                  <a:pt x="327688" y="184770"/>
                </a:lnTo>
                <a:close/>
                <a:moveTo>
                  <a:pt x="247850" y="120487"/>
                </a:moveTo>
                <a:lnTo>
                  <a:pt x="312133" y="120487"/>
                </a:lnTo>
                <a:lnTo>
                  <a:pt x="312133" y="184770"/>
                </a:lnTo>
                <a:lnTo>
                  <a:pt x="247850" y="184770"/>
                </a:lnTo>
                <a:close/>
                <a:moveTo>
                  <a:pt x="168012" y="120487"/>
                </a:moveTo>
                <a:lnTo>
                  <a:pt x="232295" y="120487"/>
                </a:lnTo>
                <a:lnTo>
                  <a:pt x="232295" y="184770"/>
                </a:lnTo>
                <a:lnTo>
                  <a:pt x="168012" y="184770"/>
                </a:lnTo>
                <a:close/>
                <a:moveTo>
                  <a:pt x="277586" y="22086"/>
                </a:moveTo>
                <a:lnTo>
                  <a:pt x="139051" y="110089"/>
                </a:lnTo>
                <a:lnTo>
                  <a:pt x="139051" y="538929"/>
                </a:lnTo>
                <a:lnTo>
                  <a:pt x="194567" y="538929"/>
                </a:lnTo>
                <a:lnTo>
                  <a:pt x="194567" y="468630"/>
                </a:lnTo>
                <a:lnTo>
                  <a:pt x="360775" y="468630"/>
                </a:lnTo>
                <a:lnTo>
                  <a:pt x="360775" y="538929"/>
                </a:lnTo>
                <a:lnTo>
                  <a:pt x="420933" y="538929"/>
                </a:lnTo>
                <a:lnTo>
                  <a:pt x="420933" y="110261"/>
                </a:lnTo>
                <a:close/>
                <a:moveTo>
                  <a:pt x="277586" y="0"/>
                </a:moveTo>
                <a:lnTo>
                  <a:pt x="440012" y="99776"/>
                </a:lnTo>
                <a:lnTo>
                  <a:pt x="440012" y="157012"/>
                </a:lnTo>
                <a:lnTo>
                  <a:pt x="560327" y="157012"/>
                </a:lnTo>
                <a:lnTo>
                  <a:pt x="560327" y="557492"/>
                </a:lnTo>
                <a:lnTo>
                  <a:pt x="440012" y="557492"/>
                </a:lnTo>
                <a:lnTo>
                  <a:pt x="120316" y="557492"/>
                </a:lnTo>
                <a:lnTo>
                  <a:pt x="0" y="557492"/>
                </a:lnTo>
                <a:lnTo>
                  <a:pt x="0" y="157012"/>
                </a:lnTo>
                <a:lnTo>
                  <a:pt x="120316" y="157012"/>
                </a:lnTo>
                <a:lnTo>
                  <a:pt x="120316" y="99776"/>
                </a:ln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0" name="iSHEJI-14">
            <a:extLst>
              <a:ext uri="{FF2B5EF4-FFF2-40B4-BE49-F238E27FC236}">
                <a16:creationId xmlns:a16="http://schemas.microsoft.com/office/drawing/2014/main" id="{40B41E16-573D-1534-D62B-9690F37FA692}"/>
              </a:ext>
            </a:extLst>
          </p:cNvPr>
          <p:cNvSpPr/>
          <p:nvPr/>
        </p:nvSpPr>
        <p:spPr>
          <a:xfrm>
            <a:off x="8178579" y="2249647"/>
            <a:ext cx="2787716" cy="1175313"/>
          </a:xfrm>
          <a:custGeom>
            <a:avLst/>
            <a:gdLst>
              <a:gd name="connsiteX0" fmla="*/ 2617212 w 2787716"/>
              <a:gd name="connsiteY0" fmla="*/ 0 h 1175313"/>
              <a:gd name="connsiteX1" fmla="*/ 2787717 w 2787716"/>
              <a:gd name="connsiteY1" fmla="*/ 0 h 1175313"/>
              <a:gd name="connsiteX2" fmla="*/ 2787717 w 2787716"/>
              <a:gd name="connsiteY2" fmla="*/ 1175313 h 1175313"/>
              <a:gd name="connsiteX3" fmla="*/ 2617212 w 2787716"/>
              <a:gd name="connsiteY3" fmla="*/ 1175313 h 1175313"/>
              <a:gd name="connsiteX4" fmla="*/ 170505 w 2787716"/>
              <a:gd name="connsiteY4" fmla="*/ 1175313 h 1175313"/>
              <a:gd name="connsiteX5" fmla="*/ 0 w 2787716"/>
              <a:gd name="connsiteY5" fmla="*/ 1175313 h 1175313"/>
              <a:gd name="connsiteX6" fmla="*/ 0 w 2787716"/>
              <a:gd name="connsiteY6" fmla="*/ 0 h 1175313"/>
              <a:gd name="connsiteX7" fmla="*/ 170505 w 2787716"/>
              <a:gd name="connsiteY7" fmla="*/ 0 h 117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7716" h="1175313">
                <a:moveTo>
                  <a:pt x="2617212" y="0"/>
                </a:moveTo>
                <a:cubicBezTo>
                  <a:pt x="2711379" y="0"/>
                  <a:pt x="2787717" y="0"/>
                  <a:pt x="2787717" y="0"/>
                </a:cubicBezTo>
                <a:lnTo>
                  <a:pt x="2787717" y="1175313"/>
                </a:lnTo>
                <a:cubicBezTo>
                  <a:pt x="2787717" y="1175313"/>
                  <a:pt x="2711379" y="1175313"/>
                  <a:pt x="2617212" y="1175313"/>
                </a:cubicBezTo>
                <a:lnTo>
                  <a:pt x="170505" y="1175313"/>
                </a:lnTo>
                <a:cubicBezTo>
                  <a:pt x="76337" y="1175313"/>
                  <a:pt x="0" y="1175313"/>
                  <a:pt x="0" y="1175313"/>
                </a:cubicBezTo>
                <a:lnTo>
                  <a:pt x="0" y="0"/>
                </a:lnTo>
                <a:cubicBezTo>
                  <a:pt x="0" y="0"/>
                  <a:pt x="76337" y="0"/>
                  <a:pt x="1705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1" name="iSHEJI-15">
            <a:extLst>
              <a:ext uri="{FF2B5EF4-FFF2-40B4-BE49-F238E27FC236}">
                <a16:creationId xmlns:a16="http://schemas.microsoft.com/office/drawing/2014/main" id="{66F635AC-2B65-4039-7DE5-0D55494BD4BB}"/>
              </a:ext>
            </a:extLst>
          </p:cNvPr>
          <p:cNvSpPr/>
          <p:nvPr/>
        </p:nvSpPr>
        <p:spPr>
          <a:xfrm>
            <a:off x="8390507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643604 w 643603"/>
              <a:gd name="connsiteY1" fmla="*/ 0 h 203075"/>
              <a:gd name="connsiteX2" fmla="*/ 123754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643604" y="0"/>
                </a:lnTo>
                <a:lnTo>
                  <a:pt x="123754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" name="iSHEJI-16">
            <a:extLst>
              <a:ext uri="{FF2B5EF4-FFF2-40B4-BE49-F238E27FC236}">
                <a16:creationId xmlns:a16="http://schemas.microsoft.com/office/drawing/2014/main" id="{37A11D71-D896-8AE2-6323-5BD02D71C049}"/>
              </a:ext>
            </a:extLst>
          </p:cNvPr>
          <p:cNvSpPr/>
          <p:nvPr/>
        </p:nvSpPr>
        <p:spPr>
          <a:xfrm>
            <a:off x="10110765" y="2046571"/>
            <a:ext cx="643603" cy="203075"/>
          </a:xfrm>
          <a:custGeom>
            <a:avLst/>
            <a:gdLst>
              <a:gd name="connsiteX0" fmla="*/ 643604 w 643603"/>
              <a:gd name="connsiteY0" fmla="*/ 203076 h 203075"/>
              <a:gd name="connsiteX1" fmla="*/ 519850 w 643603"/>
              <a:gd name="connsiteY1" fmla="*/ 0 h 203075"/>
              <a:gd name="connsiteX2" fmla="*/ 0 w 643603"/>
              <a:gd name="connsiteY2" fmla="*/ 0 h 203075"/>
              <a:gd name="connsiteX3" fmla="*/ 0 w 643603"/>
              <a:gd name="connsiteY3" fmla="*/ 203076 h 203075"/>
              <a:gd name="connsiteX4" fmla="*/ 643604 w 643603"/>
              <a:gd name="connsiteY4" fmla="*/ 203076 h 2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603" h="203075">
                <a:moveTo>
                  <a:pt x="643604" y="203076"/>
                </a:moveTo>
                <a:lnTo>
                  <a:pt x="519850" y="0"/>
                </a:lnTo>
                <a:lnTo>
                  <a:pt x="0" y="0"/>
                </a:lnTo>
                <a:lnTo>
                  <a:pt x="0" y="203076"/>
                </a:lnTo>
                <a:lnTo>
                  <a:pt x="643604" y="20307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" name="iSHEJI-17">
            <a:extLst>
              <a:ext uri="{FF2B5EF4-FFF2-40B4-BE49-F238E27FC236}">
                <a16:creationId xmlns:a16="http://schemas.microsoft.com/office/drawing/2014/main" id="{6069D7D0-7449-09DC-8D87-1A6C5276AB4E}"/>
              </a:ext>
            </a:extLst>
          </p:cNvPr>
          <p:cNvSpPr/>
          <p:nvPr/>
        </p:nvSpPr>
        <p:spPr>
          <a:xfrm>
            <a:off x="8514261" y="2046571"/>
            <a:ext cx="2117386" cy="448434"/>
          </a:xfrm>
          <a:custGeom>
            <a:avLst/>
            <a:gdLst>
              <a:gd name="connsiteX0" fmla="*/ 0 w 2117386"/>
              <a:gd name="connsiteY0" fmla="*/ 0 h 448434"/>
              <a:gd name="connsiteX1" fmla="*/ 0 w 2117386"/>
              <a:gd name="connsiteY1" fmla="*/ 277930 h 448434"/>
              <a:gd name="connsiteX2" fmla="*/ 170504 w 2117386"/>
              <a:gd name="connsiteY2" fmla="*/ 448434 h 448434"/>
              <a:gd name="connsiteX3" fmla="*/ 1946882 w 2117386"/>
              <a:gd name="connsiteY3" fmla="*/ 448434 h 448434"/>
              <a:gd name="connsiteX4" fmla="*/ 2117386 w 2117386"/>
              <a:gd name="connsiteY4" fmla="*/ 277930 h 448434"/>
              <a:gd name="connsiteX5" fmla="*/ 2117386 w 2117386"/>
              <a:gd name="connsiteY5" fmla="*/ 0 h 44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7386" h="448434">
                <a:moveTo>
                  <a:pt x="0" y="0"/>
                </a:moveTo>
                <a:lnTo>
                  <a:pt x="0" y="277930"/>
                </a:lnTo>
                <a:cubicBezTo>
                  <a:pt x="283" y="371982"/>
                  <a:pt x="76452" y="448150"/>
                  <a:pt x="170504" y="448434"/>
                </a:cubicBezTo>
                <a:lnTo>
                  <a:pt x="1946882" y="448434"/>
                </a:lnTo>
                <a:cubicBezTo>
                  <a:pt x="2040899" y="448150"/>
                  <a:pt x="2117128" y="371982"/>
                  <a:pt x="2117386" y="277930"/>
                </a:cubicBezTo>
                <a:lnTo>
                  <a:pt x="2117386" y="0"/>
                </a:lnTo>
                <a:close/>
              </a:path>
            </a:pathLst>
          </a:custGeom>
          <a:solidFill>
            <a:schemeClr val="accent3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" name="iSHEJI-18">
            <a:extLst>
              <a:ext uri="{FF2B5EF4-FFF2-40B4-BE49-F238E27FC236}">
                <a16:creationId xmlns:a16="http://schemas.microsoft.com/office/drawing/2014/main" id="{A2A63D51-6635-7003-809C-773CE5F668D9}"/>
              </a:ext>
            </a:extLst>
          </p:cNvPr>
          <p:cNvSpPr/>
          <p:nvPr/>
        </p:nvSpPr>
        <p:spPr>
          <a:xfrm>
            <a:off x="8443876" y="2698511"/>
            <a:ext cx="562218" cy="474130"/>
          </a:xfrm>
          <a:custGeom>
            <a:avLst/>
            <a:gdLst>
              <a:gd name="connsiteX0" fmla="*/ 294258 w 562218"/>
              <a:gd name="connsiteY0" fmla="*/ 474130 h 474130"/>
              <a:gd name="connsiteX1" fmla="*/ 150910 w 562218"/>
              <a:gd name="connsiteY1" fmla="*/ 451098 h 474130"/>
              <a:gd name="connsiteX2" fmla="*/ 144293 w 562218"/>
              <a:gd name="connsiteY2" fmla="*/ 448864 h 474130"/>
              <a:gd name="connsiteX3" fmla="*/ 144293 w 562218"/>
              <a:gd name="connsiteY3" fmla="*/ 446973 h 474130"/>
              <a:gd name="connsiteX4" fmla="*/ 144293 w 562218"/>
              <a:gd name="connsiteY4" fmla="*/ 361033 h 474130"/>
              <a:gd name="connsiteX5" fmla="*/ 250772 w 562218"/>
              <a:gd name="connsiteY5" fmla="*/ 254554 h 474130"/>
              <a:gd name="connsiteX6" fmla="*/ 320470 w 562218"/>
              <a:gd name="connsiteY6" fmla="*/ 254554 h 474130"/>
              <a:gd name="connsiteX7" fmla="*/ 426863 w 562218"/>
              <a:gd name="connsiteY7" fmla="*/ 361033 h 474130"/>
              <a:gd name="connsiteX8" fmla="*/ 426863 w 562218"/>
              <a:gd name="connsiteY8" fmla="*/ 447575 h 474130"/>
              <a:gd name="connsiteX9" fmla="*/ 425660 w 562218"/>
              <a:gd name="connsiteY9" fmla="*/ 447575 h 474130"/>
              <a:gd name="connsiteX10" fmla="*/ 420074 w 562218"/>
              <a:gd name="connsiteY10" fmla="*/ 450153 h 474130"/>
              <a:gd name="connsiteX11" fmla="*/ 294258 w 562218"/>
              <a:gd name="connsiteY11" fmla="*/ 474130 h 474130"/>
              <a:gd name="connsiteX12" fmla="*/ 163114 w 562218"/>
              <a:gd name="connsiteY12" fmla="*/ 434684 h 474130"/>
              <a:gd name="connsiteX13" fmla="*/ 294258 w 562218"/>
              <a:gd name="connsiteY13" fmla="*/ 454880 h 474130"/>
              <a:gd name="connsiteX14" fmla="*/ 407183 w 562218"/>
              <a:gd name="connsiteY14" fmla="*/ 435114 h 474130"/>
              <a:gd name="connsiteX15" fmla="*/ 407183 w 562218"/>
              <a:gd name="connsiteY15" fmla="*/ 361377 h 474130"/>
              <a:gd name="connsiteX16" fmla="*/ 320040 w 562218"/>
              <a:gd name="connsiteY16" fmla="*/ 274148 h 474130"/>
              <a:gd name="connsiteX17" fmla="*/ 250343 w 562218"/>
              <a:gd name="connsiteY17" fmla="*/ 274148 h 474130"/>
              <a:gd name="connsiteX18" fmla="*/ 163114 w 562218"/>
              <a:gd name="connsiteY18" fmla="*/ 361377 h 474130"/>
              <a:gd name="connsiteX19" fmla="*/ 443621 w 562218"/>
              <a:gd name="connsiteY19" fmla="*/ 361463 h 474130"/>
              <a:gd name="connsiteX20" fmla="*/ 354931 w 562218"/>
              <a:gd name="connsiteY20" fmla="*/ 243124 h 474130"/>
              <a:gd name="connsiteX21" fmla="*/ 352955 w 562218"/>
              <a:gd name="connsiteY21" fmla="*/ 242522 h 474130"/>
              <a:gd name="connsiteX22" fmla="*/ 354502 w 562218"/>
              <a:gd name="connsiteY22" fmla="*/ 241061 h 474130"/>
              <a:gd name="connsiteX23" fmla="*/ 385355 w 562218"/>
              <a:gd name="connsiteY23" fmla="*/ 171278 h 474130"/>
              <a:gd name="connsiteX24" fmla="*/ 385355 w 562218"/>
              <a:gd name="connsiteY24" fmla="*/ 170161 h 474130"/>
              <a:gd name="connsiteX25" fmla="*/ 455825 w 562218"/>
              <a:gd name="connsiteY25" fmla="*/ 170161 h 474130"/>
              <a:gd name="connsiteX26" fmla="*/ 562218 w 562218"/>
              <a:gd name="connsiteY26" fmla="*/ 276554 h 474130"/>
              <a:gd name="connsiteX27" fmla="*/ 562218 w 562218"/>
              <a:gd name="connsiteY27" fmla="*/ 363096 h 474130"/>
              <a:gd name="connsiteX28" fmla="*/ 561187 w 562218"/>
              <a:gd name="connsiteY28" fmla="*/ 363096 h 474130"/>
              <a:gd name="connsiteX29" fmla="*/ 555687 w 562218"/>
              <a:gd name="connsiteY29" fmla="*/ 365760 h 474130"/>
              <a:gd name="connsiteX30" fmla="*/ 444910 w 562218"/>
              <a:gd name="connsiteY30" fmla="*/ 389050 h 474130"/>
              <a:gd name="connsiteX31" fmla="*/ 443621 w 562218"/>
              <a:gd name="connsiteY31" fmla="*/ 389050 h 474130"/>
              <a:gd name="connsiteX32" fmla="*/ 385096 w 562218"/>
              <a:gd name="connsiteY32" fmla="*/ 234444 h 474130"/>
              <a:gd name="connsiteX33" fmla="*/ 462442 w 562218"/>
              <a:gd name="connsiteY33" fmla="*/ 361463 h 474130"/>
              <a:gd name="connsiteX34" fmla="*/ 462442 w 562218"/>
              <a:gd name="connsiteY34" fmla="*/ 368596 h 474130"/>
              <a:gd name="connsiteX35" fmla="*/ 542796 w 562218"/>
              <a:gd name="connsiteY35" fmla="*/ 350291 h 474130"/>
              <a:gd name="connsiteX36" fmla="*/ 542796 w 562218"/>
              <a:gd name="connsiteY36" fmla="*/ 276554 h 474130"/>
              <a:gd name="connsiteX37" fmla="*/ 456083 w 562218"/>
              <a:gd name="connsiteY37" fmla="*/ 189068 h 474130"/>
              <a:gd name="connsiteX38" fmla="*/ 403144 w 562218"/>
              <a:gd name="connsiteY38" fmla="*/ 189068 h 474130"/>
              <a:gd name="connsiteX39" fmla="*/ 385096 w 562218"/>
              <a:gd name="connsiteY39" fmla="*/ 234444 h 474130"/>
              <a:gd name="connsiteX40" fmla="*/ 125386 w 562218"/>
              <a:gd name="connsiteY40" fmla="*/ 388448 h 474130"/>
              <a:gd name="connsiteX41" fmla="*/ 6617 w 562218"/>
              <a:gd name="connsiteY41" fmla="*/ 366190 h 474130"/>
              <a:gd name="connsiteX42" fmla="*/ 0 w 562218"/>
              <a:gd name="connsiteY42" fmla="*/ 364041 h 474130"/>
              <a:gd name="connsiteX43" fmla="*/ 0 w 562218"/>
              <a:gd name="connsiteY43" fmla="*/ 361979 h 474130"/>
              <a:gd name="connsiteX44" fmla="*/ 0 w 562218"/>
              <a:gd name="connsiteY44" fmla="*/ 276554 h 474130"/>
              <a:gd name="connsiteX45" fmla="*/ 105706 w 562218"/>
              <a:gd name="connsiteY45" fmla="*/ 170161 h 474130"/>
              <a:gd name="connsiteX46" fmla="*/ 175489 w 562218"/>
              <a:gd name="connsiteY46" fmla="*/ 170161 h 474130"/>
              <a:gd name="connsiteX47" fmla="*/ 183310 w 562218"/>
              <a:gd name="connsiteY47" fmla="*/ 170161 h 474130"/>
              <a:gd name="connsiteX48" fmla="*/ 184341 w 562218"/>
              <a:gd name="connsiteY48" fmla="*/ 170161 h 474130"/>
              <a:gd name="connsiteX49" fmla="*/ 184341 w 562218"/>
              <a:gd name="connsiteY49" fmla="*/ 171880 h 474130"/>
              <a:gd name="connsiteX50" fmla="*/ 215193 w 562218"/>
              <a:gd name="connsiteY50" fmla="*/ 241319 h 474130"/>
              <a:gd name="connsiteX51" fmla="*/ 216654 w 562218"/>
              <a:gd name="connsiteY51" fmla="*/ 242780 h 474130"/>
              <a:gd name="connsiteX52" fmla="*/ 214678 w 562218"/>
              <a:gd name="connsiteY52" fmla="*/ 243382 h 474130"/>
              <a:gd name="connsiteX53" fmla="*/ 126246 w 562218"/>
              <a:gd name="connsiteY53" fmla="*/ 361721 h 474130"/>
              <a:gd name="connsiteX54" fmla="*/ 126246 w 562218"/>
              <a:gd name="connsiteY54" fmla="*/ 388792 h 474130"/>
              <a:gd name="connsiteX55" fmla="*/ 18992 w 562218"/>
              <a:gd name="connsiteY55" fmla="*/ 349861 h 474130"/>
              <a:gd name="connsiteX56" fmla="*/ 107425 w 562218"/>
              <a:gd name="connsiteY56" fmla="*/ 367737 h 474130"/>
              <a:gd name="connsiteX57" fmla="*/ 107425 w 562218"/>
              <a:gd name="connsiteY57" fmla="*/ 361463 h 474130"/>
              <a:gd name="connsiteX58" fmla="*/ 184771 w 562218"/>
              <a:gd name="connsiteY58" fmla="*/ 234444 h 474130"/>
              <a:gd name="connsiteX59" fmla="*/ 166895 w 562218"/>
              <a:gd name="connsiteY59" fmla="*/ 189412 h 474130"/>
              <a:gd name="connsiteX60" fmla="*/ 105706 w 562218"/>
              <a:gd name="connsiteY60" fmla="*/ 189412 h 474130"/>
              <a:gd name="connsiteX61" fmla="*/ 18649 w 562218"/>
              <a:gd name="connsiteY61" fmla="*/ 276554 h 474130"/>
              <a:gd name="connsiteX62" fmla="*/ 285406 w 562218"/>
              <a:gd name="connsiteY62" fmla="*/ 251804 h 474130"/>
              <a:gd name="connsiteX63" fmla="*/ 201873 w 562218"/>
              <a:gd name="connsiteY63" fmla="*/ 168442 h 474130"/>
              <a:gd name="connsiteX64" fmla="*/ 285234 w 562218"/>
              <a:gd name="connsiteY64" fmla="*/ 84909 h 474130"/>
              <a:gd name="connsiteX65" fmla="*/ 368768 w 562218"/>
              <a:gd name="connsiteY65" fmla="*/ 168270 h 474130"/>
              <a:gd name="connsiteX66" fmla="*/ 285234 w 562218"/>
              <a:gd name="connsiteY66" fmla="*/ 251804 h 474130"/>
              <a:gd name="connsiteX67" fmla="*/ 285406 w 562218"/>
              <a:gd name="connsiteY67" fmla="*/ 104159 h 474130"/>
              <a:gd name="connsiteX68" fmla="*/ 221123 w 562218"/>
              <a:gd name="connsiteY68" fmla="*/ 168270 h 474130"/>
              <a:gd name="connsiteX69" fmla="*/ 285234 w 562218"/>
              <a:gd name="connsiteY69" fmla="*/ 232553 h 474130"/>
              <a:gd name="connsiteX70" fmla="*/ 349517 w 562218"/>
              <a:gd name="connsiteY70" fmla="*/ 168442 h 474130"/>
              <a:gd name="connsiteX71" fmla="*/ 349517 w 562218"/>
              <a:gd name="connsiteY71" fmla="*/ 168270 h 474130"/>
              <a:gd name="connsiteX72" fmla="*/ 285234 w 562218"/>
              <a:gd name="connsiteY72" fmla="*/ 104159 h 474130"/>
              <a:gd name="connsiteX73" fmla="*/ 421363 w 562218"/>
              <a:gd name="connsiteY73" fmla="*/ 166895 h 474130"/>
              <a:gd name="connsiteX74" fmla="*/ 386128 w 562218"/>
              <a:gd name="connsiteY74" fmla="*/ 158989 h 474130"/>
              <a:gd name="connsiteX75" fmla="*/ 385527 w 562218"/>
              <a:gd name="connsiteY75" fmla="*/ 158989 h 474130"/>
              <a:gd name="connsiteX76" fmla="*/ 385527 w 562218"/>
              <a:gd name="connsiteY76" fmla="*/ 158301 h 474130"/>
              <a:gd name="connsiteX77" fmla="*/ 338689 w 562218"/>
              <a:gd name="connsiteY77" fmla="*/ 83534 h 474130"/>
              <a:gd name="connsiteX78" fmla="*/ 338087 w 562218"/>
              <a:gd name="connsiteY78" fmla="*/ 83534 h 474130"/>
              <a:gd name="connsiteX79" fmla="*/ 338087 w 562218"/>
              <a:gd name="connsiteY79" fmla="*/ 82846 h 474130"/>
              <a:gd name="connsiteX80" fmla="*/ 422738 w 562218"/>
              <a:gd name="connsiteY80" fmla="*/ 782 h 474130"/>
              <a:gd name="connsiteX81" fmla="*/ 504810 w 562218"/>
              <a:gd name="connsiteY81" fmla="*/ 85424 h 474130"/>
              <a:gd name="connsiteX82" fmla="*/ 421449 w 562218"/>
              <a:gd name="connsiteY82" fmla="*/ 167497 h 474130"/>
              <a:gd name="connsiteX83" fmla="*/ 402886 w 562218"/>
              <a:gd name="connsiteY83" fmla="*/ 144895 h 474130"/>
              <a:gd name="connsiteX84" fmla="*/ 482638 w 562218"/>
              <a:gd name="connsiteY84" fmla="*/ 101736 h 474130"/>
              <a:gd name="connsiteX85" fmla="*/ 439496 w 562218"/>
              <a:gd name="connsiteY85" fmla="*/ 22001 h 474130"/>
              <a:gd name="connsiteX86" fmla="*/ 421363 w 562218"/>
              <a:gd name="connsiteY86" fmla="*/ 19337 h 474130"/>
              <a:gd name="connsiteX87" fmla="*/ 358025 w 562218"/>
              <a:gd name="connsiteY87" fmla="*/ 73393 h 474130"/>
              <a:gd name="connsiteX88" fmla="*/ 402715 w 562218"/>
              <a:gd name="connsiteY88" fmla="*/ 144895 h 474130"/>
              <a:gd name="connsiteX89" fmla="*/ 141199 w 562218"/>
              <a:gd name="connsiteY89" fmla="*/ 166895 h 474130"/>
              <a:gd name="connsiteX90" fmla="*/ 57665 w 562218"/>
              <a:gd name="connsiteY90" fmla="*/ 83534 h 474130"/>
              <a:gd name="connsiteX91" fmla="*/ 141027 w 562218"/>
              <a:gd name="connsiteY91" fmla="*/ 0 h 474130"/>
              <a:gd name="connsiteX92" fmla="*/ 224561 w 562218"/>
              <a:gd name="connsiteY92" fmla="*/ 83362 h 474130"/>
              <a:gd name="connsiteX93" fmla="*/ 224561 w 562218"/>
              <a:gd name="connsiteY93" fmla="*/ 83534 h 474130"/>
              <a:gd name="connsiteX94" fmla="*/ 224561 w 562218"/>
              <a:gd name="connsiteY94" fmla="*/ 88260 h 474130"/>
              <a:gd name="connsiteX95" fmla="*/ 224561 w 562218"/>
              <a:gd name="connsiteY95" fmla="*/ 88862 h 474130"/>
              <a:gd name="connsiteX96" fmla="*/ 224561 w 562218"/>
              <a:gd name="connsiteY96" fmla="*/ 88862 h 474130"/>
              <a:gd name="connsiteX97" fmla="*/ 186747 w 562218"/>
              <a:gd name="connsiteY97" fmla="*/ 152887 h 474130"/>
              <a:gd name="connsiteX98" fmla="*/ 186747 w 562218"/>
              <a:gd name="connsiteY98" fmla="*/ 153403 h 474130"/>
              <a:gd name="connsiteX99" fmla="*/ 186232 w 562218"/>
              <a:gd name="connsiteY99" fmla="*/ 153403 h 474130"/>
              <a:gd name="connsiteX100" fmla="*/ 141027 w 562218"/>
              <a:gd name="connsiteY100" fmla="*/ 166895 h 474130"/>
              <a:gd name="connsiteX101" fmla="*/ 141199 w 562218"/>
              <a:gd name="connsiteY101" fmla="*/ 19423 h 474130"/>
              <a:gd name="connsiteX102" fmla="*/ 77011 w 562218"/>
              <a:gd name="connsiteY102" fmla="*/ 83465 h 474130"/>
              <a:gd name="connsiteX103" fmla="*/ 141053 w 562218"/>
              <a:gd name="connsiteY103" fmla="*/ 147645 h 474130"/>
              <a:gd name="connsiteX104" fmla="*/ 168786 w 562218"/>
              <a:gd name="connsiteY104" fmla="*/ 141371 h 474130"/>
              <a:gd name="connsiteX105" fmla="*/ 205224 w 562218"/>
              <a:gd name="connsiteY105" fmla="*/ 79666 h 474130"/>
              <a:gd name="connsiteX106" fmla="*/ 141027 w 562218"/>
              <a:gd name="connsiteY106" fmla="*/ 19423 h 4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562218" h="474130">
                <a:moveTo>
                  <a:pt x="294258" y="474130"/>
                </a:moveTo>
                <a:cubicBezTo>
                  <a:pt x="245616" y="473709"/>
                  <a:pt x="197232" y="465940"/>
                  <a:pt x="150910" y="451098"/>
                </a:cubicBezTo>
                <a:lnTo>
                  <a:pt x="144293" y="448864"/>
                </a:lnTo>
                <a:lnTo>
                  <a:pt x="144293" y="446973"/>
                </a:lnTo>
                <a:lnTo>
                  <a:pt x="144293" y="361033"/>
                </a:lnTo>
                <a:cubicBezTo>
                  <a:pt x="144387" y="302268"/>
                  <a:pt x="191989" y="254649"/>
                  <a:pt x="250772" y="254554"/>
                </a:cubicBezTo>
                <a:lnTo>
                  <a:pt x="320470" y="254554"/>
                </a:lnTo>
                <a:cubicBezTo>
                  <a:pt x="379252" y="254649"/>
                  <a:pt x="426777" y="302276"/>
                  <a:pt x="426863" y="361033"/>
                </a:cubicBezTo>
                <a:lnTo>
                  <a:pt x="426863" y="447575"/>
                </a:lnTo>
                <a:lnTo>
                  <a:pt x="425660" y="447575"/>
                </a:lnTo>
                <a:lnTo>
                  <a:pt x="420074" y="450153"/>
                </a:lnTo>
                <a:cubicBezTo>
                  <a:pt x="420074" y="450153"/>
                  <a:pt x="374526" y="474130"/>
                  <a:pt x="294258" y="474130"/>
                </a:cubicBezTo>
                <a:close/>
                <a:moveTo>
                  <a:pt x="163114" y="434684"/>
                </a:moveTo>
                <a:cubicBezTo>
                  <a:pt x="205654" y="447712"/>
                  <a:pt x="249827" y="454519"/>
                  <a:pt x="294258" y="454880"/>
                </a:cubicBezTo>
                <a:cubicBezTo>
                  <a:pt x="332845" y="455859"/>
                  <a:pt x="371260" y="449139"/>
                  <a:pt x="407183" y="435114"/>
                </a:cubicBezTo>
                <a:lnTo>
                  <a:pt x="407183" y="361377"/>
                </a:lnTo>
                <a:cubicBezTo>
                  <a:pt x="407097" y="313251"/>
                  <a:pt x="368167" y="274243"/>
                  <a:pt x="320040" y="274148"/>
                </a:cubicBezTo>
                <a:lnTo>
                  <a:pt x="250343" y="274148"/>
                </a:lnTo>
                <a:cubicBezTo>
                  <a:pt x="202216" y="274200"/>
                  <a:pt x="163200" y="313225"/>
                  <a:pt x="163114" y="361377"/>
                </a:cubicBezTo>
                <a:close/>
                <a:moveTo>
                  <a:pt x="443621" y="361463"/>
                </a:moveTo>
                <a:cubicBezTo>
                  <a:pt x="443278" y="306805"/>
                  <a:pt x="407269" y="258773"/>
                  <a:pt x="354931" y="243124"/>
                </a:cubicBezTo>
                <a:lnTo>
                  <a:pt x="352955" y="242522"/>
                </a:lnTo>
                <a:lnTo>
                  <a:pt x="354502" y="241061"/>
                </a:lnTo>
                <a:cubicBezTo>
                  <a:pt x="373581" y="222782"/>
                  <a:pt x="384666" y="197696"/>
                  <a:pt x="385355" y="171278"/>
                </a:cubicBezTo>
                <a:lnTo>
                  <a:pt x="385355" y="170161"/>
                </a:lnTo>
                <a:lnTo>
                  <a:pt x="455825" y="170161"/>
                </a:lnTo>
                <a:cubicBezTo>
                  <a:pt x="514521" y="170256"/>
                  <a:pt x="562132" y="217832"/>
                  <a:pt x="562218" y="276554"/>
                </a:cubicBezTo>
                <a:lnTo>
                  <a:pt x="562218" y="363096"/>
                </a:lnTo>
                <a:lnTo>
                  <a:pt x="561187" y="363096"/>
                </a:lnTo>
                <a:lnTo>
                  <a:pt x="555687" y="365760"/>
                </a:lnTo>
                <a:cubicBezTo>
                  <a:pt x="520624" y="380748"/>
                  <a:pt x="482982" y="388663"/>
                  <a:pt x="444910" y="389050"/>
                </a:cubicBezTo>
                <a:lnTo>
                  <a:pt x="443621" y="389050"/>
                </a:lnTo>
                <a:close/>
                <a:moveTo>
                  <a:pt x="385096" y="234444"/>
                </a:moveTo>
                <a:cubicBezTo>
                  <a:pt x="432449" y="259186"/>
                  <a:pt x="462184" y="308060"/>
                  <a:pt x="462442" y="361463"/>
                </a:cubicBezTo>
                <a:lnTo>
                  <a:pt x="462442" y="368596"/>
                </a:lnTo>
                <a:cubicBezTo>
                  <a:pt x="490029" y="366637"/>
                  <a:pt x="517100" y="360466"/>
                  <a:pt x="542796" y="350291"/>
                </a:cubicBezTo>
                <a:lnTo>
                  <a:pt x="542796" y="276554"/>
                </a:lnTo>
                <a:cubicBezTo>
                  <a:pt x="542968" y="228480"/>
                  <a:pt x="504123" y="189351"/>
                  <a:pt x="456083" y="189068"/>
                </a:cubicBezTo>
                <a:lnTo>
                  <a:pt x="403144" y="189068"/>
                </a:lnTo>
                <a:cubicBezTo>
                  <a:pt x="400394" y="205285"/>
                  <a:pt x="394206" y="220745"/>
                  <a:pt x="385096" y="234444"/>
                </a:cubicBezTo>
                <a:close/>
                <a:moveTo>
                  <a:pt x="125386" y="388448"/>
                </a:moveTo>
                <a:cubicBezTo>
                  <a:pt x="85037" y="385896"/>
                  <a:pt x="45153" y="378419"/>
                  <a:pt x="6617" y="366190"/>
                </a:cubicBezTo>
                <a:lnTo>
                  <a:pt x="0" y="364041"/>
                </a:lnTo>
                <a:lnTo>
                  <a:pt x="0" y="361979"/>
                </a:lnTo>
                <a:lnTo>
                  <a:pt x="0" y="276554"/>
                </a:lnTo>
                <a:cubicBezTo>
                  <a:pt x="94" y="218098"/>
                  <a:pt x="47258" y="170634"/>
                  <a:pt x="105706" y="170161"/>
                </a:cubicBezTo>
                <a:lnTo>
                  <a:pt x="175489" y="170161"/>
                </a:lnTo>
                <a:cubicBezTo>
                  <a:pt x="178239" y="170161"/>
                  <a:pt x="180645" y="170161"/>
                  <a:pt x="183310" y="170161"/>
                </a:cubicBezTo>
                <a:lnTo>
                  <a:pt x="184341" y="170161"/>
                </a:lnTo>
                <a:lnTo>
                  <a:pt x="184341" y="171880"/>
                </a:lnTo>
                <a:cubicBezTo>
                  <a:pt x="185200" y="198169"/>
                  <a:pt x="196286" y="223083"/>
                  <a:pt x="215193" y="241319"/>
                </a:cubicBezTo>
                <a:lnTo>
                  <a:pt x="216654" y="242780"/>
                </a:lnTo>
                <a:lnTo>
                  <a:pt x="214678" y="243382"/>
                </a:lnTo>
                <a:cubicBezTo>
                  <a:pt x="162426" y="259126"/>
                  <a:pt x="126529" y="307132"/>
                  <a:pt x="126246" y="361721"/>
                </a:cubicBezTo>
                <a:lnTo>
                  <a:pt x="126246" y="388792"/>
                </a:lnTo>
                <a:close/>
                <a:moveTo>
                  <a:pt x="18992" y="349861"/>
                </a:moveTo>
                <a:cubicBezTo>
                  <a:pt x="47860" y="358524"/>
                  <a:pt x="77458" y="364505"/>
                  <a:pt x="107425" y="367737"/>
                </a:cubicBezTo>
                <a:lnTo>
                  <a:pt x="107425" y="361463"/>
                </a:lnTo>
                <a:cubicBezTo>
                  <a:pt x="107725" y="308077"/>
                  <a:pt x="137478" y="259212"/>
                  <a:pt x="184771" y="234444"/>
                </a:cubicBezTo>
                <a:cubicBezTo>
                  <a:pt x="175833" y="220814"/>
                  <a:pt x="169731" y="205491"/>
                  <a:pt x="166895" y="189412"/>
                </a:cubicBezTo>
                <a:lnTo>
                  <a:pt x="105706" y="189412"/>
                </a:lnTo>
                <a:cubicBezTo>
                  <a:pt x="57614" y="189463"/>
                  <a:pt x="18649" y="228463"/>
                  <a:pt x="18649" y="276554"/>
                </a:cubicBezTo>
                <a:close/>
                <a:moveTo>
                  <a:pt x="285406" y="251804"/>
                </a:moveTo>
                <a:cubicBezTo>
                  <a:pt x="239342" y="251855"/>
                  <a:pt x="201959" y="214532"/>
                  <a:pt x="201873" y="168442"/>
                </a:cubicBezTo>
                <a:cubicBezTo>
                  <a:pt x="201787" y="122353"/>
                  <a:pt x="239171" y="84952"/>
                  <a:pt x="285234" y="84909"/>
                </a:cubicBezTo>
                <a:cubicBezTo>
                  <a:pt x="331298" y="84857"/>
                  <a:pt x="368682" y="122181"/>
                  <a:pt x="368768" y="168270"/>
                </a:cubicBezTo>
                <a:cubicBezTo>
                  <a:pt x="368682" y="214386"/>
                  <a:pt x="331384" y="251752"/>
                  <a:pt x="285234" y="251804"/>
                </a:cubicBezTo>
                <a:close/>
                <a:moveTo>
                  <a:pt x="285406" y="104159"/>
                </a:moveTo>
                <a:cubicBezTo>
                  <a:pt x="249913" y="104108"/>
                  <a:pt x="221209" y="132812"/>
                  <a:pt x="221123" y="168270"/>
                </a:cubicBezTo>
                <a:cubicBezTo>
                  <a:pt x="221037" y="203729"/>
                  <a:pt x="249741" y="232502"/>
                  <a:pt x="285234" y="232553"/>
                </a:cubicBezTo>
                <a:cubicBezTo>
                  <a:pt x="320728" y="232596"/>
                  <a:pt x="349431" y="203901"/>
                  <a:pt x="349517" y="168442"/>
                </a:cubicBezTo>
                <a:cubicBezTo>
                  <a:pt x="349517" y="168382"/>
                  <a:pt x="349517" y="168330"/>
                  <a:pt x="349517" y="168270"/>
                </a:cubicBezTo>
                <a:cubicBezTo>
                  <a:pt x="349431" y="132837"/>
                  <a:pt x="320642" y="104159"/>
                  <a:pt x="285234" y="104159"/>
                </a:cubicBezTo>
                <a:close/>
                <a:moveTo>
                  <a:pt x="421363" y="166895"/>
                </a:moveTo>
                <a:cubicBezTo>
                  <a:pt x="409160" y="166921"/>
                  <a:pt x="397128" y="164214"/>
                  <a:pt x="386128" y="158989"/>
                </a:cubicBezTo>
                <a:lnTo>
                  <a:pt x="385527" y="158989"/>
                </a:lnTo>
                <a:lnTo>
                  <a:pt x="385527" y="158301"/>
                </a:lnTo>
                <a:cubicBezTo>
                  <a:pt x="382261" y="127483"/>
                  <a:pt x="364987" y="99888"/>
                  <a:pt x="338689" y="83534"/>
                </a:cubicBezTo>
                <a:lnTo>
                  <a:pt x="338087" y="83534"/>
                </a:lnTo>
                <a:lnTo>
                  <a:pt x="338087" y="82846"/>
                </a:lnTo>
                <a:cubicBezTo>
                  <a:pt x="338775" y="36817"/>
                  <a:pt x="376675" y="69"/>
                  <a:pt x="422738" y="782"/>
                </a:cubicBezTo>
                <a:cubicBezTo>
                  <a:pt x="468802" y="1496"/>
                  <a:pt x="505498" y="39386"/>
                  <a:pt x="504810" y="85424"/>
                </a:cubicBezTo>
                <a:cubicBezTo>
                  <a:pt x="504123" y="130955"/>
                  <a:pt x="466997" y="167488"/>
                  <a:pt x="421449" y="167497"/>
                </a:cubicBezTo>
                <a:close/>
                <a:moveTo>
                  <a:pt x="402886" y="144895"/>
                </a:moveTo>
                <a:cubicBezTo>
                  <a:pt x="436832" y="154993"/>
                  <a:pt x="472498" y="135673"/>
                  <a:pt x="482638" y="101736"/>
                </a:cubicBezTo>
                <a:cubicBezTo>
                  <a:pt x="492693" y="67798"/>
                  <a:pt x="473357" y="32098"/>
                  <a:pt x="439496" y="22001"/>
                </a:cubicBezTo>
                <a:cubicBezTo>
                  <a:pt x="433567" y="20247"/>
                  <a:pt x="427464" y="19354"/>
                  <a:pt x="421363" y="19337"/>
                </a:cubicBezTo>
                <a:cubicBezTo>
                  <a:pt x="389909" y="19466"/>
                  <a:pt x="363096" y="42325"/>
                  <a:pt x="358025" y="73393"/>
                </a:cubicBezTo>
                <a:cubicBezTo>
                  <a:pt x="381144" y="91002"/>
                  <a:pt x="397042" y="116423"/>
                  <a:pt x="402715" y="144895"/>
                </a:cubicBezTo>
                <a:close/>
                <a:moveTo>
                  <a:pt x="141199" y="166895"/>
                </a:moveTo>
                <a:cubicBezTo>
                  <a:pt x="95110" y="166947"/>
                  <a:pt x="57717" y="129623"/>
                  <a:pt x="57665" y="83534"/>
                </a:cubicBezTo>
                <a:cubicBezTo>
                  <a:pt x="57623" y="37444"/>
                  <a:pt x="94938" y="52"/>
                  <a:pt x="141027" y="0"/>
                </a:cubicBezTo>
                <a:cubicBezTo>
                  <a:pt x="187091" y="-52"/>
                  <a:pt x="224475" y="37272"/>
                  <a:pt x="224561" y="83362"/>
                </a:cubicBezTo>
                <a:cubicBezTo>
                  <a:pt x="224561" y="83422"/>
                  <a:pt x="224561" y="83474"/>
                  <a:pt x="224561" y="83534"/>
                </a:cubicBezTo>
                <a:cubicBezTo>
                  <a:pt x="224561" y="85166"/>
                  <a:pt x="224561" y="86627"/>
                  <a:pt x="224561" y="88260"/>
                </a:cubicBezTo>
                <a:lnTo>
                  <a:pt x="224561" y="88862"/>
                </a:lnTo>
                <a:lnTo>
                  <a:pt x="224561" y="88862"/>
                </a:lnTo>
                <a:cubicBezTo>
                  <a:pt x="204193" y="104512"/>
                  <a:pt x="190615" y="127457"/>
                  <a:pt x="186747" y="152887"/>
                </a:cubicBezTo>
                <a:lnTo>
                  <a:pt x="186747" y="153403"/>
                </a:lnTo>
                <a:lnTo>
                  <a:pt x="186232" y="153403"/>
                </a:lnTo>
                <a:cubicBezTo>
                  <a:pt x="172825" y="162220"/>
                  <a:pt x="157089" y="166912"/>
                  <a:pt x="141027" y="166895"/>
                </a:cubicBezTo>
                <a:close/>
                <a:moveTo>
                  <a:pt x="141199" y="19423"/>
                </a:moveTo>
                <a:cubicBezTo>
                  <a:pt x="105792" y="19380"/>
                  <a:pt x="77054" y="48049"/>
                  <a:pt x="77011" y="83465"/>
                </a:cubicBezTo>
                <a:cubicBezTo>
                  <a:pt x="76976" y="118872"/>
                  <a:pt x="105646" y="147602"/>
                  <a:pt x="141053" y="147645"/>
                </a:cubicBezTo>
                <a:cubicBezTo>
                  <a:pt x="150652" y="147653"/>
                  <a:pt x="160106" y="145513"/>
                  <a:pt x="168786" y="141371"/>
                </a:cubicBezTo>
                <a:cubicBezTo>
                  <a:pt x="174200" y="117523"/>
                  <a:pt x="187005" y="95952"/>
                  <a:pt x="205224" y="79666"/>
                </a:cubicBezTo>
                <a:cubicBezTo>
                  <a:pt x="203247" y="45729"/>
                  <a:pt x="175059" y="19268"/>
                  <a:pt x="141027" y="19423"/>
                </a:cubicBezTo>
                <a:close/>
              </a:path>
            </a:pathLst>
          </a:custGeom>
          <a:solidFill>
            <a:srgbClr val="939597"/>
          </a:solidFill>
          <a:ln w="85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9" name="iSHEJI-19">
            <a:extLst>
              <a:ext uri="{FF2B5EF4-FFF2-40B4-BE49-F238E27FC236}">
                <a16:creationId xmlns:a16="http://schemas.microsoft.com/office/drawing/2014/main" id="{D60C66B4-06BE-5AB1-F8C5-CD6ED169FD52}"/>
              </a:ext>
            </a:extLst>
          </p:cNvPr>
          <p:cNvSpPr txBox="1"/>
          <p:nvPr/>
        </p:nvSpPr>
        <p:spPr>
          <a:xfrm>
            <a:off x="1250976" y="3619883"/>
            <a:ext cx="2736824" cy="2233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130" name="iSHEJI-20">
            <a:extLst>
              <a:ext uri="{FF2B5EF4-FFF2-40B4-BE49-F238E27FC236}">
                <a16:creationId xmlns:a16="http://schemas.microsoft.com/office/drawing/2014/main" id="{38E4F49A-A5AF-0E56-5C73-5298902142C5}"/>
              </a:ext>
            </a:extLst>
          </p:cNvPr>
          <p:cNvSpPr txBox="1"/>
          <p:nvPr/>
        </p:nvSpPr>
        <p:spPr>
          <a:xfrm>
            <a:off x="4832176" y="3619883"/>
            <a:ext cx="2527474" cy="2233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管理的一站式解决方案</a:t>
            </a:r>
          </a:p>
        </p:txBody>
      </p:sp>
      <p:sp>
        <p:nvSpPr>
          <p:cNvPr id="131" name="iSHEJI-21">
            <a:extLst>
              <a:ext uri="{FF2B5EF4-FFF2-40B4-BE49-F238E27FC236}">
                <a16:creationId xmlns:a16="http://schemas.microsoft.com/office/drawing/2014/main" id="{B18F6C8F-911A-B9DB-35B8-59771F7EEAC2}"/>
              </a:ext>
            </a:extLst>
          </p:cNvPr>
          <p:cNvSpPr txBox="1"/>
          <p:nvPr/>
        </p:nvSpPr>
        <p:spPr>
          <a:xfrm>
            <a:off x="8455251" y="3619883"/>
            <a:ext cx="2234372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32" name="iSHEJI-22">
            <a:extLst>
              <a:ext uri="{FF2B5EF4-FFF2-40B4-BE49-F238E27FC236}">
                <a16:creationId xmlns:a16="http://schemas.microsoft.com/office/drawing/2014/main" id="{BA62E92B-0988-E0E7-8561-0BC7A667771E}"/>
              </a:ext>
            </a:extLst>
          </p:cNvPr>
          <p:cNvSpPr txBox="1"/>
          <p:nvPr/>
        </p:nvSpPr>
        <p:spPr>
          <a:xfrm>
            <a:off x="1523638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33" name="iSHEJI-23">
            <a:extLst>
              <a:ext uri="{FF2B5EF4-FFF2-40B4-BE49-F238E27FC236}">
                <a16:creationId xmlns:a16="http://schemas.microsoft.com/office/drawing/2014/main" id="{61BB3966-AC8C-8823-3BAA-802D3D52EA90}"/>
              </a:ext>
            </a:extLst>
          </p:cNvPr>
          <p:cNvSpPr txBox="1"/>
          <p:nvPr/>
        </p:nvSpPr>
        <p:spPr>
          <a:xfrm>
            <a:off x="5036393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34" name="iSHEJI-24">
            <a:extLst>
              <a:ext uri="{FF2B5EF4-FFF2-40B4-BE49-F238E27FC236}">
                <a16:creationId xmlns:a16="http://schemas.microsoft.com/office/drawing/2014/main" id="{F4ADF5FA-3177-63D8-C671-9C9C86B65541}"/>
              </a:ext>
            </a:extLst>
          </p:cNvPr>
          <p:cNvSpPr txBox="1"/>
          <p:nvPr/>
        </p:nvSpPr>
        <p:spPr>
          <a:xfrm>
            <a:off x="8495432" y="210768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5" name="iSHEJI-25">
            <a:extLst>
              <a:ext uri="{FF2B5EF4-FFF2-40B4-BE49-F238E27FC236}">
                <a16:creationId xmlns:a16="http://schemas.microsoft.com/office/drawing/2014/main" id="{3D922ED8-7E6E-1472-C1D8-4D5AD296F92D}"/>
              </a:ext>
            </a:extLst>
          </p:cNvPr>
          <p:cNvSpPr/>
          <p:nvPr/>
        </p:nvSpPr>
        <p:spPr>
          <a:xfrm>
            <a:off x="2243184" y="2501254"/>
            <a:ext cx="1196592" cy="923705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26">
            <a:extLst>
              <a:ext uri="{FF2B5EF4-FFF2-40B4-BE49-F238E27FC236}">
                <a16:creationId xmlns:a16="http://schemas.microsoft.com/office/drawing/2014/main" id="{CAD918EA-8FDE-B984-E2F2-228BDEA29330}"/>
              </a:ext>
            </a:extLst>
          </p:cNvPr>
          <p:cNvSpPr/>
          <p:nvPr/>
        </p:nvSpPr>
        <p:spPr>
          <a:xfrm>
            <a:off x="5662796" y="2501254"/>
            <a:ext cx="1196592" cy="923705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7" name="iSHEJI-27">
            <a:extLst>
              <a:ext uri="{FF2B5EF4-FFF2-40B4-BE49-F238E27FC236}">
                <a16:creationId xmlns:a16="http://schemas.microsoft.com/office/drawing/2014/main" id="{14CEA8A8-D33C-5E5F-C0A3-C89C78964398}"/>
              </a:ext>
            </a:extLst>
          </p:cNvPr>
          <p:cNvSpPr/>
          <p:nvPr/>
        </p:nvSpPr>
        <p:spPr>
          <a:xfrm>
            <a:off x="9146196" y="2501254"/>
            <a:ext cx="1196592" cy="923705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" name="iSHEJI-28">
            <a:extLst>
              <a:ext uri="{FF2B5EF4-FFF2-40B4-BE49-F238E27FC236}">
                <a16:creationId xmlns:a16="http://schemas.microsoft.com/office/drawing/2014/main" id="{9BD71C92-4A45-7B47-4008-F46115A064BE}"/>
              </a:ext>
            </a:extLst>
          </p:cNvPr>
          <p:cNvSpPr txBox="1"/>
          <p:nvPr/>
        </p:nvSpPr>
        <p:spPr>
          <a:xfrm>
            <a:off x="2260981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1560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7" name="iSHEJI-29">
            <a:extLst>
              <a:ext uri="{FF2B5EF4-FFF2-40B4-BE49-F238E27FC236}">
                <a16:creationId xmlns:a16="http://schemas.microsoft.com/office/drawing/2014/main" id="{D4150219-1435-8DE8-6551-9080C077385D}"/>
              </a:ext>
            </a:extLst>
          </p:cNvPr>
          <p:cNvSpPr txBox="1"/>
          <p:nvPr/>
        </p:nvSpPr>
        <p:spPr>
          <a:xfrm>
            <a:off x="5468513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45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8" name="iSHEJI-30">
            <a:extLst>
              <a:ext uri="{FF2B5EF4-FFF2-40B4-BE49-F238E27FC236}">
                <a16:creationId xmlns:a16="http://schemas.microsoft.com/office/drawing/2014/main" id="{15F82C9E-669F-C4E3-6AB9-7E7304C2DD3F}"/>
              </a:ext>
            </a:extLst>
          </p:cNvPr>
          <p:cNvSpPr txBox="1"/>
          <p:nvPr/>
        </p:nvSpPr>
        <p:spPr>
          <a:xfrm>
            <a:off x="9146196" y="2586273"/>
            <a:ext cx="166989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7450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439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7BE7906E-EA8E-DC5E-DAB2-8D75757AE79A}"/>
              </a:ext>
            </a:extLst>
          </p:cNvPr>
          <p:cNvSpPr/>
          <p:nvPr/>
        </p:nvSpPr>
        <p:spPr>
          <a:xfrm>
            <a:off x="7059979" y="-2538"/>
            <a:ext cx="3788929" cy="6914358"/>
          </a:xfrm>
          <a:prstGeom prst="parallelogram">
            <a:avLst>
              <a:gd name="adj" fmla="val 851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2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C7211841-1BCF-7B4D-48A8-D544F659586F}"/>
              </a:ext>
            </a:extLst>
          </p:cNvPr>
          <p:cNvSpPr/>
          <p:nvPr/>
        </p:nvSpPr>
        <p:spPr>
          <a:xfrm flipH="1">
            <a:off x="6305786" y="4619706"/>
            <a:ext cx="5886214" cy="1092756"/>
          </a:xfrm>
          <a:custGeom>
            <a:avLst/>
            <a:gdLst>
              <a:gd name="connsiteX0" fmla="*/ 5886214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255480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886214" y="0"/>
                </a:moveTo>
                <a:lnTo>
                  <a:pt x="0" y="0"/>
                </a:lnTo>
                <a:lnTo>
                  <a:pt x="0" y="1092756"/>
                </a:lnTo>
                <a:lnTo>
                  <a:pt x="5255480" y="1092756"/>
                </a:lnTo>
                <a:close/>
              </a:path>
            </a:pathLst>
          </a:custGeom>
          <a:solidFill>
            <a:schemeClr val="accent3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60B8CE81-1D98-DEC5-1F59-242A4B2CBF11}"/>
              </a:ext>
            </a:extLst>
          </p:cNvPr>
          <p:cNvSpPr/>
          <p:nvPr/>
        </p:nvSpPr>
        <p:spPr>
          <a:xfrm flipH="1">
            <a:off x="5854598" y="3290909"/>
            <a:ext cx="6337402" cy="1092756"/>
          </a:xfrm>
          <a:custGeom>
            <a:avLst/>
            <a:gdLst>
              <a:gd name="connsiteX0" fmla="*/ 6022421 w 6337402"/>
              <a:gd name="connsiteY0" fmla="*/ 0 h 1092756"/>
              <a:gd name="connsiteX1" fmla="*/ 0 w 6337402"/>
              <a:gd name="connsiteY1" fmla="*/ 0 h 1092756"/>
              <a:gd name="connsiteX2" fmla="*/ 0 w 6337402"/>
              <a:gd name="connsiteY2" fmla="*/ 1092756 h 1092756"/>
              <a:gd name="connsiteX3" fmla="*/ 6022421 w 6337402"/>
              <a:gd name="connsiteY3" fmla="*/ 1092756 h 1092756"/>
              <a:gd name="connsiteX4" fmla="*/ 6337402 w 6337402"/>
              <a:gd name="connsiteY4" fmla="*/ 546378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7402" h="1092756">
                <a:moveTo>
                  <a:pt x="6022421" y="0"/>
                </a:moveTo>
                <a:lnTo>
                  <a:pt x="0" y="0"/>
                </a:lnTo>
                <a:lnTo>
                  <a:pt x="0" y="1092756"/>
                </a:lnTo>
                <a:lnTo>
                  <a:pt x="6022421" y="1092756"/>
                </a:lnTo>
                <a:lnTo>
                  <a:pt x="6337402" y="546378"/>
                </a:lnTo>
                <a:close/>
              </a:path>
            </a:pathLst>
          </a:custGeom>
          <a:solidFill>
            <a:schemeClr val="accent2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C5283661-6F16-C833-5229-718CD19CC1C7}"/>
              </a:ext>
            </a:extLst>
          </p:cNvPr>
          <p:cNvSpPr/>
          <p:nvPr/>
        </p:nvSpPr>
        <p:spPr>
          <a:xfrm flipH="1">
            <a:off x="6305786" y="1962112"/>
            <a:ext cx="5886214" cy="1092756"/>
          </a:xfrm>
          <a:custGeom>
            <a:avLst/>
            <a:gdLst>
              <a:gd name="connsiteX0" fmla="*/ 5255480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886214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255480" y="0"/>
                </a:moveTo>
                <a:lnTo>
                  <a:pt x="0" y="0"/>
                </a:lnTo>
                <a:lnTo>
                  <a:pt x="0" y="1092756"/>
                </a:lnTo>
                <a:lnTo>
                  <a:pt x="5886214" y="109275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F9333015-03CB-A3B0-C854-971534489EFD}"/>
              </a:ext>
            </a:extLst>
          </p:cNvPr>
          <p:cNvSpPr/>
          <p:nvPr/>
        </p:nvSpPr>
        <p:spPr>
          <a:xfrm>
            <a:off x="6894622" y="2311000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9">
            <a:extLst>
              <a:ext uri="{FF2B5EF4-FFF2-40B4-BE49-F238E27FC236}">
                <a16:creationId xmlns:a16="http://schemas.microsoft.com/office/drawing/2014/main" id="{CED74172-3596-048D-4472-9C050014C848}"/>
              </a:ext>
            </a:extLst>
          </p:cNvPr>
          <p:cNvSpPr/>
          <p:nvPr/>
        </p:nvSpPr>
        <p:spPr>
          <a:xfrm>
            <a:off x="6096283" y="3627753"/>
            <a:ext cx="419006" cy="4190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0">
            <a:extLst>
              <a:ext uri="{FF2B5EF4-FFF2-40B4-BE49-F238E27FC236}">
                <a16:creationId xmlns:a16="http://schemas.microsoft.com/office/drawing/2014/main" id="{327BE9A5-B55A-5A52-967E-57328F52A906}"/>
              </a:ext>
            </a:extLst>
          </p:cNvPr>
          <p:cNvSpPr/>
          <p:nvPr/>
        </p:nvSpPr>
        <p:spPr>
          <a:xfrm>
            <a:off x="6894622" y="4959585"/>
            <a:ext cx="419068" cy="40554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1">
            <a:extLst>
              <a:ext uri="{FF2B5EF4-FFF2-40B4-BE49-F238E27FC236}">
                <a16:creationId xmlns:a16="http://schemas.microsoft.com/office/drawing/2014/main" id="{7560A9CA-58A1-140E-2979-11C95A45E93C}"/>
              </a:ext>
            </a:extLst>
          </p:cNvPr>
          <p:cNvSpPr txBox="1"/>
          <p:nvPr/>
        </p:nvSpPr>
        <p:spPr>
          <a:xfrm>
            <a:off x="3817870" y="2066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" name="iSHEJI-12">
            <a:extLst>
              <a:ext uri="{FF2B5EF4-FFF2-40B4-BE49-F238E27FC236}">
                <a16:creationId xmlns:a16="http://schemas.microsoft.com/office/drawing/2014/main" id="{230EB7E1-3B6C-653D-0EA0-0BD1484D62C1}"/>
              </a:ext>
            </a:extLst>
          </p:cNvPr>
          <p:cNvSpPr txBox="1"/>
          <p:nvPr/>
        </p:nvSpPr>
        <p:spPr>
          <a:xfrm>
            <a:off x="1846592" y="2408600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" name="iSHEJI-13">
            <a:extLst>
              <a:ext uri="{FF2B5EF4-FFF2-40B4-BE49-F238E27FC236}">
                <a16:creationId xmlns:a16="http://schemas.microsoft.com/office/drawing/2014/main" id="{B5C205F5-47F5-0D76-3397-B0B8A14206CF}"/>
              </a:ext>
            </a:extLst>
          </p:cNvPr>
          <p:cNvSpPr txBox="1"/>
          <p:nvPr/>
        </p:nvSpPr>
        <p:spPr>
          <a:xfrm>
            <a:off x="3189220" y="339497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3" name="iSHEJI-14">
            <a:extLst>
              <a:ext uri="{FF2B5EF4-FFF2-40B4-BE49-F238E27FC236}">
                <a16:creationId xmlns:a16="http://schemas.microsoft.com/office/drawing/2014/main" id="{DDC66CA8-5CAC-7CC1-5DA7-4566A83E577B}"/>
              </a:ext>
            </a:extLst>
          </p:cNvPr>
          <p:cNvSpPr txBox="1"/>
          <p:nvPr/>
        </p:nvSpPr>
        <p:spPr>
          <a:xfrm>
            <a:off x="1217942" y="3737397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4" name="iSHEJI-15">
            <a:extLst>
              <a:ext uri="{FF2B5EF4-FFF2-40B4-BE49-F238E27FC236}">
                <a16:creationId xmlns:a16="http://schemas.microsoft.com/office/drawing/2014/main" id="{EFFD34D0-BEA2-044F-84D3-EC3B5711E906}"/>
              </a:ext>
            </a:extLst>
          </p:cNvPr>
          <p:cNvSpPr txBox="1"/>
          <p:nvPr/>
        </p:nvSpPr>
        <p:spPr>
          <a:xfrm>
            <a:off x="3817870" y="472377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5" name="iSHEJI-16">
            <a:extLst>
              <a:ext uri="{FF2B5EF4-FFF2-40B4-BE49-F238E27FC236}">
                <a16:creationId xmlns:a16="http://schemas.microsoft.com/office/drawing/2014/main" id="{0EDA3F37-B332-DB57-FC34-D7FD1397D25C}"/>
              </a:ext>
            </a:extLst>
          </p:cNvPr>
          <p:cNvSpPr txBox="1"/>
          <p:nvPr/>
        </p:nvSpPr>
        <p:spPr>
          <a:xfrm>
            <a:off x="1846592" y="506619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1989022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01550EC-8BF6-8FD7-AB5F-73E829E6CC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6A27B268-C2DC-1037-C17B-AE32EA7DFD13}"/>
              </a:ext>
            </a:extLst>
          </p:cNvPr>
          <p:cNvSpPr txBox="1"/>
          <p:nvPr/>
        </p:nvSpPr>
        <p:spPr>
          <a:xfrm>
            <a:off x="1959601" y="-1263069"/>
            <a:ext cx="9716094" cy="8121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7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REPORT</a:t>
            </a:r>
            <a:endParaRPr lang="zh-CN" altLang="en-US" sz="28700" dirty="0">
              <a:solidFill>
                <a:schemeClr val="tx1">
                  <a:alpha val="5000"/>
                </a:schemeClr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2348A992-BE03-25D4-FD29-B6762133436D}"/>
              </a:ext>
            </a:extLst>
          </p:cNvPr>
          <p:cNvSpPr txBox="1">
            <a:spLocks/>
          </p:cNvSpPr>
          <p:nvPr/>
        </p:nvSpPr>
        <p:spPr>
          <a:xfrm>
            <a:off x="1413510" y="1431230"/>
            <a:ext cx="4682490" cy="7428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今年项目的总体目标</a:t>
            </a:r>
            <a:r>
              <a:rPr kumimoji="0" lang="en-US" altLang="zh-CN" sz="3600" i="0" u="none" strike="noStrike" kern="1200" cap="none" spc="0" normalizeH="0" baseline="0" noProof="0" dirty="0">
                <a:solidFill>
                  <a:schemeClr val="bg1"/>
                </a:solidFill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:</a:t>
            </a:r>
            <a:endParaRPr kumimoji="0" lang="zh-CN" altLang="en-US" sz="3600" i="0" u="none" strike="noStrike" kern="1200" cap="none" spc="0" normalizeH="0" baseline="0" noProof="0" dirty="0">
              <a:solidFill>
                <a:schemeClr val="bg1"/>
              </a:solidFill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602066CC-1651-4992-E586-DF093EAA55B7}"/>
              </a:ext>
            </a:extLst>
          </p:cNvPr>
          <p:cNvSpPr/>
          <p:nvPr/>
        </p:nvSpPr>
        <p:spPr>
          <a:xfrm rot="5400000">
            <a:off x="928314" y="2924810"/>
            <a:ext cx="3800476" cy="2770512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942C6083-0092-AB08-5A84-C7473D4A95DC}"/>
              </a:ext>
            </a:extLst>
          </p:cNvPr>
          <p:cNvSpPr/>
          <p:nvPr/>
        </p:nvSpPr>
        <p:spPr>
          <a:xfrm rot="5400000">
            <a:off x="1010869" y="3027422"/>
            <a:ext cx="3635365" cy="2565289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B7A1349C-DB8A-558A-CA95-4052212C867A}"/>
              </a:ext>
            </a:extLst>
          </p:cNvPr>
          <p:cNvSpPr/>
          <p:nvPr/>
        </p:nvSpPr>
        <p:spPr>
          <a:xfrm>
            <a:off x="1545907" y="2492384"/>
            <a:ext cx="2523432" cy="2962226"/>
          </a:xfrm>
          <a:custGeom>
            <a:avLst/>
            <a:gdLst>
              <a:gd name="connsiteX0" fmla="*/ 1760846 w 2523432"/>
              <a:gd name="connsiteY0" fmla="*/ 0 h 2962226"/>
              <a:gd name="connsiteX1" fmla="*/ 2523432 w 2523432"/>
              <a:gd name="connsiteY1" fmla="*/ 0 h 2962226"/>
              <a:gd name="connsiteX2" fmla="*/ 0 w 2523432"/>
              <a:gd name="connsiteY2" fmla="*/ 2962226 h 2962226"/>
              <a:gd name="connsiteX3" fmla="*/ 0 w 2523432"/>
              <a:gd name="connsiteY3" fmla="*/ 2067036 h 296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432" h="2962226">
                <a:moveTo>
                  <a:pt x="1760846" y="0"/>
                </a:moveTo>
                <a:lnTo>
                  <a:pt x="2523432" y="0"/>
                </a:lnTo>
                <a:lnTo>
                  <a:pt x="0" y="2962226"/>
                </a:lnTo>
                <a:lnTo>
                  <a:pt x="0" y="206703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4CE56F02-284A-A76E-7375-E9C0E765EC6B}"/>
              </a:ext>
            </a:extLst>
          </p:cNvPr>
          <p:cNvSpPr txBox="1"/>
          <p:nvPr/>
        </p:nvSpPr>
        <p:spPr>
          <a:xfrm>
            <a:off x="1696283" y="3148431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10,000</a:t>
            </a:r>
            <a:r>
              <a:rPr lang="zh-CN" altLang="en-US" sz="4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人</a:t>
            </a:r>
            <a:endParaRPr lang="zh-CN" altLang="en-US" sz="4000" dirty="0">
              <a:ln w="12700">
                <a:noFill/>
              </a:ln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8">
            <a:extLst>
              <a:ext uri="{FF2B5EF4-FFF2-40B4-BE49-F238E27FC236}">
                <a16:creationId xmlns:a16="http://schemas.microsoft.com/office/drawing/2014/main" id="{D83B818D-61C7-E522-48FE-F807F5A157B0}"/>
              </a:ext>
            </a:extLst>
          </p:cNvPr>
          <p:cNvSpPr txBox="1"/>
          <p:nvPr/>
        </p:nvSpPr>
        <p:spPr>
          <a:xfrm>
            <a:off x="1696283" y="3653153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新用户注册</a:t>
            </a: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C320B1C4-24C7-2864-C998-604BA94FCE24}"/>
              </a:ext>
            </a:extLst>
          </p:cNvPr>
          <p:cNvSpPr/>
          <p:nvPr/>
        </p:nvSpPr>
        <p:spPr>
          <a:xfrm rot="5400000">
            <a:off x="4273171" y="2924810"/>
            <a:ext cx="3800476" cy="2770512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22951F46-55B3-F8DE-E4F6-8E4CCA022E11}"/>
              </a:ext>
            </a:extLst>
          </p:cNvPr>
          <p:cNvSpPr/>
          <p:nvPr/>
        </p:nvSpPr>
        <p:spPr>
          <a:xfrm rot="5400000">
            <a:off x="4355726" y="3027422"/>
            <a:ext cx="3635365" cy="2565289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742579EB-6309-0C89-8C1D-8B5F7CCD69BA}"/>
              </a:ext>
            </a:extLst>
          </p:cNvPr>
          <p:cNvSpPr/>
          <p:nvPr/>
        </p:nvSpPr>
        <p:spPr>
          <a:xfrm>
            <a:off x="4890764" y="2492384"/>
            <a:ext cx="2523432" cy="2962226"/>
          </a:xfrm>
          <a:custGeom>
            <a:avLst/>
            <a:gdLst>
              <a:gd name="connsiteX0" fmla="*/ 1760846 w 2523432"/>
              <a:gd name="connsiteY0" fmla="*/ 0 h 2962226"/>
              <a:gd name="connsiteX1" fmla="*/ 2523432 w 2523432"/>
              <a:gd name="connsiteY1" fmla="*/ 0 h 2962226"/>
              <a:gd name="connsiteX2" fmla="*/ 0 w 2523432"/>
              <a:gd name="connsiteY2" fmla="*/ 2962226 h 2962226"/>
              <a:gd name="connsiteX3" fmla="*/ 0 w 2523432"/>
              <a:gd name="connsiteY3" fmla="*/ 2067036 h 296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432" h="2962226">
                <a:moveTo>
                  <a:pt x="1760846" y="0"/>
                </a:moveTo>
                <a:lnTo>
                  <a:pt x="2523432" y="0"/>
                </a:lnTo>
                <a:lnTo>
                  <a:pt x="0" y="2962226"/>
                </a:lnTo>
                <a:lnTo>
                  <a:pt x="0" y="206703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B41D872C-2747-8387-AFD5-0C9F5906E831}"/>
              </a:ext>
            </a:extLst>
          </p:cNvPr>
          <p:cNvSpPr txBox="1"/>
          <p:nvPr/>
        </p:nvSpPr>
        <p:spPr>
          <a:xfrm>
            <a:off x="5041140" y="3148431"/>
            <a:ext cx="239986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30,000</a:t>
            </a:r>
            <a:r>
              <a:rPr lang="zh-CN" altLang="en-US" sz="4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C3B6C00C-F45A-6DFC-F81B-232B30190F91}"/>
              </a:ext>
            </a:extLst>
          </p:cNvPr>
          <p:cNvSpPr txBox="1"/>
          <p:nvPr/>
        </p:nvSpPr>
        <p:spPr>
          <a:xfrm>
            <a:off x="5041140" y="3653153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用户购买总额达到</a:t>
            </a: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5C00B7DD-2FEB-B4D3-BD73-377FE06BECAD}"/>
              </a:ext>
            </a:extLst>
          </p:cNvPr>
          <p:cNvSpPr/>
          <p:nvPr/>
        </p:nvSpPr>
        <p:spPr>
          <a:xfrm rot="5400000">
            <a:off x="7618028" y="2924810"/>
            <a:ext cx="3800476" cy="2770512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51102332-20F6-EFD8-A23C-E25AFB6DFD1C}"/>
              </a:ext>
            </a:extLst>
          </p:cNvPr>
          <p:cNvSpPr/>
          <p:nvPr/>
        </p:nvSpPr>
        <p:spPr>
          <a:xfrm rot="5400000">
            <a:off x="7700583" y="3027422"/>
            <a:ext cx="3635365" cy="2565289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926E7C90-92DB-C24B-3135-EA278508AB78}"/>
              </a:ext>
            </a:extLst>
          </p:cNvPr>
          <p:cNvSpPr/>
          <p:nvPr/>
        </p:nvSpPr>
        <p:spPr>
          <a:xfrm>
            <a:off x="8235621" y="2492384"/>
            <a:ext cx="2523432" cy="2962226"/>
          </a:xfrm>
          <a:custGeom>
            <a:avLst/>
            <a:gdLst>
              <a:gd name="connsiteX0" fmla="*/ 1760846 w 2523432"/>
              <a:gd name="connsiteY0" fmla="*/ 0 h 2962226"/>
              <a:gd name="connsiteX1" fmla="*/ 2523432 w 2523432"/>
              <a:gd name="connsiteY1" fmla="*/ 0 h 2962226"/>
              <a:gd name="connsiteX2" fmla="*/ 0 w 2523432"/>
              <a:gd name="connsiteY2" fmla="*/ 2962226 h 2962226"/>
              <a:gd name="connsiteX3" fmla="*/ 0 w 2523432"/>
              <a:gd name="connsiteY3" fmla="*/ 2067036 h 296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432" h="2962226">
                <a:moveTo>
                  <a:pt x="1760846" y="0"/>
                </a:moveTo>
                <a:lnTo>
                  <a:pt x="2523432" y="0"/>
                </a:lnTo>
                <a:lnTo>
                  <a:pt x="0" y="2962226"/>
                </a:lnTo>
                <a:lnTo>
                  <a:pt x="0" y="206703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7">
            <a:extLst>
              <a:ext uri="{FF2B5EF4-FFF2-40B4-BE49-F238E27FC236}">
                <a16:creationId xmlns:a16="http://schemas.microsoft.com/office/drawing/2014/main" id="{BCC7494E-4655-BD11-265A-9EE9567CDBA0}"/>
              </a:ext>
            </a:extLst>
          </p:cNvPr>
          <p:cNvSpPr txBox="1"/>
          <p:nvPr/>
        </p:nvSpPr>
        <p:spPr>
          <a:xfrm>
            <a:off x="8385997" y="3148431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80%</a:t>
            </a:r>
          </a:p>
        </p:txBody>
      </p:sp>
      <p:sp>
        <p:nvSpPr>
          <p:cNvPr id="41" name="iSHEJI-18">
            <a:extLst>
              <a:ext uri="{FF2B5EF4-FFF2-40B4-BE49-F238E27FC236}">
                <a16:creationId xmlns:a16="http://schemas.microsoft.com/office/drawing/2014/main" id="{BE764B72-697B-05F3-3E07-1867851B36FF}"/>
              </a:ext>
            </a:extLst>
          </p:cNvPr>
          <p:cNvSpPr txBox="1"/>
          <p:nvPr/>
        </p:nvSpPr>
        <p:spPr>
          <a:xfrm>
            <a:off x="8385997" y="3653153"/>
            <a:ext cx="1625842" cy="38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用户留存率增长</a:t>
            </a:r>
          </a:p>
        </p:txBody>
      </p:sp>
    </p:spTree>
    <p:extLst>
      <p:ext uri="{BB962C8B-B14F-4D97-AF65-F5344CB8AC3E}">
        <p14:creationId xmlns:p14="http://schemas.microsoft.com/office/powerpoint/2010/main" val="326037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cxnSp>
        <p:nvCxnSpPr>
          <p:cNvPr id="4" name="iSHEJI-4">
            <a:extLst>
              <a:ext uri="{FF2B5EF4-FFF2-40B4-BE49-F238E27FC236}">
                <a16:creationId xmlns:a16="http://schemas.microsoft.com/office/drawing/2014/main" id="{46543BB9-BE79-7FDF-C7EE-4D9AB53E2676}"/>
              </a:ext>
            </a:extLst>
          </p:cNvPr>
          <p:cNvCxnSpPr>
            <a:cxnSpLocks/>
          </p:cNvCxnSpPr>
          <p:nvPr/>
        </p:nvCxnSpPr>
        <p:spPr>
          <a:xfrm flipH="1">
            <a:off x="619125" y="2663980"/>
            <a:ext cx="1105949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HEJI-5">
            <a:extLst>
              <a:ext uri="{FF2B5EF4-FFF2-40B4-BE49-F238E27FC236}">
                <a16:creationId xmlns:a16="http://schemas.microsoft.com/office/drawing/2014/main" id="{EFD5C2FC-4757-D772-AABD-F9819BD43219}"/>
              </a:ext>
            </a:extLst>
          </p:cNvPr>
          <p:cNvSpPr/>
          <p:nvPr/>
        </p:nvSpPr>
        <p:spPr>
          <a:xfrm>
            <a:off x="2423160" y="2587780"/>
            <a:ext cx="152400" cy="152400"/>
          </a:xfrm>
          <a:prstGeom prst="ellipse">
            <a:avLst/>
          </a:prstGeom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55BC4EAD-A47D-7684-B1C8-21EE2AB536A4}"/>
              </a:ext>
            </a:extLst>
          </p:cNvPr>
          <p:cNvSpPr txBox="1">
            <a:spLocks/>
          </p:cNvSpPr>
          <p:nvPr/>
        </p:nvSpPr>
        <p:spPr>
          <a:xfrm>
            <a:off x="1464582" y="2983910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E03C0C80-7B77-3543-1C0C-A5B87A17E4FF}"/>
              </a:ext>
            </a:extLst>
          </p:cNvPr>
          <p:cNvSpPr txBox="1">
            <a:spLocks/>
          </p:cNvSpPr>
          <p:nvPr/>
        </p:nvSpPr>
        <p:spPr>
          <a:xfrm>
            <a:off x="1491252" y="3331173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DDA90E54-F605-F89A-F32A-FDA10ECA5B59}"/>
              </a:ext>
            </a:extLst>
          </p:cNvPr>
          <p:cNvSpPr txBox="1">
            <a:spLocks/>
          </p:cNvSpPr>
          <p:nvPr/>
        </p:nvSpPr>
        <p:spPr>
          <a:xfrm>
            <a:off x="1204632" y="3658993"/>
            <a:ext cx="2589456" cy="102743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FED1EA86-598E-3BC1-3897-F1C67DB5058A}"/>
              </a:ext>
            </a:extLst>
          </p:cNvPr>
          <p:cNvSpPr/>
          <p:nvPr/>
        </p:nvSpPr>
        <p:spPr>
          <a:xfrm>
            <a:off x="6019800" y="2587780"/>
            <a:ext cx="152400" cy="152400"/>
          </a:xfrm>
          <a:prstGeom prst="ellipse">
            <a:avLst/>
          </a:prstGeom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A9906E9D-64A3-BD4F-6AB1-32B87CCAFB97}"/>
              </a:ext>
            </a:extLst>
          </p:cNvPr>
          <p:cNvSpPr txBox="1">
            <a:spLocks/>
          </p:cNvSpPr>
          <p:nvPr/>
        </p:nvSpPr>
        <p:spPr>
          <a:xfrm>
            <a:off x="5061222" y="2983910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77694AF5-77A0-535B-613D-63A2FBC1C1FD}"/>
              </a:ext>
            </a:extLst>
          </p:cNvPr>
          <p:cNvSpPr txBox="1">
            <a:spLocks/>
          </p:cNvSpPr>
          <p:nvPr/>
        </p:nvSpPr>
        <p:spPr>
          <a:xfrm>
            <a:off x="5087892" y="3331173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3D2409DC-DAD4-A3A1-2E00-7B14826BD35E}"/>
              </a:ext>
            </a:extLst>
          </p:cNvPr>
          <p:cNvSpPr txBox="1">
            <a:spLocks/>
          </p:cNvSpPr>
          <p:nvPr/>
        </p:nvSpPr>
        <p:spPr>
          <a:xfrm>
            <a:off x="4801272" y="3658993"/>
            <a:ext cx="2589456" cy="102743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3" name="iSHEJI-13">
            <a:extLst>
              <a:ext uri="{FF2B5EF4-FFF2-40B4-BE49-F238E27FC236}">
                <a16:creationId xmlns:a16="http://schemas.microsoft.com/office/drawing/2014/main" id="{3CD13CA9-F5D3-740F-A35A-C5424A867F83}"/>
              </a:ext>
            </a:extLst>
          </p:cNvPr>
          <p:cNvSpPr/>
          <p:nvPr/>
        </p:nvSpPr>
        <p:spPr>
          <a:xfrm>
            <a:off x="9616440" y="2587780"/>
            <a:ext cx="152400" cy="152400"/>
          </a:xfrm>
          <a:prstGeom prst="ellipse">
            <a:avLst/>
          </a:prstGeom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4">
            <a:extLst>
              <a:ext uri="{FF2B5EF4-FFF2-40B4-BE49-F238E27FC236}">
                <a16:creationId xmlns:a16="http://schemas.microsoft.com/office/drawing/2014/main" id="{3C4BEE5D-BC0E-EF32-4E16-BBEB5091F778}"/>
              </a:ext>
            </a:extLst>
          </p:cNvPr>
          <p:cNvSpPr txBox="1">
            <a:spLocks/>
          </p:cNvSpPr>
          <p:nvPr/>
        </p:nvSpPr>
        <p:spPr>
          <a:xfrm>
            <a:off x="8657862" y="2983910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15" name="iSHEJI-15">
            <a:extLst>
              <a:ext uri="{FF2B5EF4-FFF2-40B4-BE49-F238E27FC236}">
                <a16:creationId xmlns:a16="http://schemas.microsoft.com/office/drawing/2014/main" id="{AAE43B5A-D52E-7EF3-8D2F-9B784A0C51FC}"/>
              </a:ext>
            </a:extLst>
          </p:cNvPr>
          <p:cNvSpPr txBox="1">
            <a:spLocks/>
          </p:cNvSpPr>
          <p:nvPr/>
        </p:nvSpPr>
        <p:spPr>
          <a:xfrm>
            <a:off x="8500112" y="3331173"/>
            <a:ext cx="238505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Brand building and communication</a:t>
            </a:r>
          </a:p>
        </p:txBody>
      </p:sp>
      <p:sp>
        <p:nvSpPr>
          <p:cNvPr id="16" name="iSHEJI-16">
            <a:extLst>
              <a:ext uri="{FF2B5EF4-FFF2-40B4-BE49-F238E27FC236}">
                <a16:creationId xmlns:a16="http://schemas.microsoft.com/office/drawing/2014/main" id="{07E802C1-6388-8720-A491-A2F1D9957FCA}"/>
              </a:ext>
            </a:extLst>
          </p:cNvPr>
          <p:cNvSpPr txBox="1">
            <a:spLocks/>
          </p:cNvSpPr>
          <p:nvPr/>
        </p:nvSpPr>
        <p:spPr>
          <a:xfrm>
            <a:off x="8397912" y="3658993"/>
            <a:ext cx="2589456" cy="102743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226786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DCCA8613-A07C-A2F9-FD92-4FA60DFB7FA6}"/>
              </a:ext>
            </a:extLst>
          </p:cNvPr>
          <p:cNvSpPr/>
          <p:nvPr/>
        </p:nvSpPr>
        <p:spPr>
          <a:xfrm>
            <a:off x="1683657" y="1637112"/>
            <a:ext cx="3570514" cy="1645732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78B516D4-CD0F-92B6-8C21-5C6887B7B467}"/>
              </a:ext>
            </a:extLst>
          </p:cNvPr>
          <p:cNvSpPr/>
          <p:nvPr/>
        </p:nvSpPr>
        <p:spPr>
          <a:xfrm>
            <a:off x="2671802" y="1773559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atalogue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5" name="iSHEJI-3">
            <a:extLst>
              <a:ext uri="{FF2B5EF4-FFF2-40B4-BE49-F238E27FC236}">
                <a16:creationId xmlns:a16="http://schemas.microsoft.com/office/drawing/2014/main" id="{87C273D8-2A88-9C49-09EE-B91F749EA492}"/>
              </a:ext>
            </a:extLst>
          </p:cNvPr>
          <p:cNvCxnSpPr>
            <a:cxnSpLocks/>
          </p:cNvCxnSpPr>
          <p:nvPr/>
        </p:nvCxnSpPr>
        <p:spPr>
          <a:xfrm flipV="1">
            <a:off x="5702656" y="1637112"/>
            <a:ext cx="0" cy="4273335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4">
            <a:extLst>
              <a:ext uri="{FF2B5EF4-FFF2-40B4-BE49-F238E27FC236}">
                <a16:creationId xmlns:a16="http://schemas.microsoft.com/office/drawing/2014/main" id="{A65A354C-15D3-AD73-43A4-1F6EF3543AB2}"/>
              </a:ext>
            </a:extLst>
          </p:cNvPr>
          <p:cNvSpPr/>
          <p:nvPr/>
        </p:nvSpPr>
        <p:spPr>
          <a:xfrm>
            <a:off x="6667206" y="175809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E72F7707-EAD9-AE38-3288-6F9B4FBA6C35}"/>
              </a:ext>
            </a:extLst>
          </p:cNvPr>
          <p:cNvSpPr txBox="1"/>
          <p:nvPr/>
        </p:nvSpPr>
        <p:spPr>
          <a:xfrm>
            <a:off x="7035261" y="1835840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E624F509-500E-80E5-BE3D-0D84C52ACAD1}"/>
              </a:ext>
            </a:extLst>
          </p:cNvPr>
          <p:cNvSpPr txBox="1"/>
          <p:nvPr/>
        </p:nvSpPr>
        <p:spPr>
          <a:xfrm>
            <a:off x="7056120" y="2244534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74E447EE-4A62-B116-FC5B-E5BDEA4572D7}"/>
              </a:ext>
            </a:extLst>
          </p:cNvPr>
          <p:cNvSpPr txBox="1"/>
          <p:nvPr/>
        </p:nvSpPr>
        <p:spPr>
          <a:xfrm>
            <a:off x="7053792" y="297709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B3844CD5-D109-0F22-7426-79E4F9A68B68}"/>
              </a:ext>
            </a:extLst>
          </p:cNvPr>
          <p:cNvSpPr txBox="1"/>
          <p:nvPr/>
        </p:nvSpPr>
        <p:spPr>
          <a:xfrm>
            <a:off x="7063740" y="3385791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860F17A4-FBDB-07EE-5795-828338FEB8BD}"/>
              </a:ext>
            </a:extLst>
          </p:cNvPr>
          <p:cNvSpPr/>
          <p:nvPr/>
        </p:nvSpPr>
        <p:spPr>
          <a:xfrm>
            <a:off x="6650971" y="2899351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0">
            <a:extLst>
              <a:ext uri="{FF2B5EF4-FFF2-40B4-BE49-F238E27FC236}">
                <a16:creationId xmlns:a16="http://schemas.microsoft.com/office/drawing/2014/main" id="{52A0D1A0-BDDF-F55E-0353-4A58FE856D2F}"/>
              </a:ext>
            </a:extLst>
          </p:cNvPr>
          <p:cNvSpPr txBox="1"/>
          <p:nvPr/>
        </p:nvSpPr>
        <p:spPr>
          <a:xfrm>
            <a:off x="7027641" y="4131703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2" name="iSHEJI-11">
            <a:extLst>
              <a:ext uri="{FF2B5EF4-FFF2-40B4-BE49-F238E27FC236}">
                <a16:creationId xmlns:a16="http://schemas.microsoft.com/office/drawing/2014/main" id="{B743266F-3B08-FA7F-93A4-73287B8CDCD2}"/>
              </a:ext>
            </a:extLst>
          </p:cNvPr>
          <p:cNvSpPr txBox="1"/>
          <p:nvPr/>
        </p:nvSpPr>
        <p:spPr>
          <a:xfrm>
            <a:off x="7034990" y="4540397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B1DA79A9-0D91-834D-0178-8B04DCD89562}"/>
              </a:ext>
            </a:extLst>
          </p:cNvPr>
          <p:cNvSpPr/>
          <p:nvPr/>
        </p:nvSpPr>
        <p:spPr>
          <a:xfrm>
            <a:off x="6636670" y="4040608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ECD15BB9-53CE-544F-A395-CDA63DD50CC9}"/>
              </a:ext>
            </a:extLst>
          </p:cNvPr>
          <p:cNvSpPr txBox="1"/>
          <p:nvPr/>
        </p:nvSpPr>
        <p:spPr>
          <a:xfrm>
            <a:off x="7035261" y="528630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C63DBC68-1D86-9452-3FFC-6FECF15FB543}"/>
              </a:ext>
            </a:extLst>
          </p:cNvPr>
          <p:cNvSpPr txBox="1"/>
          <p:nvPr/>
        </p:nvSpPr>
        <p:spPr>
          <a:xfrm>
            <a:off x="7065470" y="5695003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1A5A9E20-E80E-D737-D126-36B9512ADD50}"/>
              </a:ext>
            </a:extLst>
          </p:cNvPr>
          <p:cNvSpPr/>
          <p:nvPr/>
        </p:nvSpPr>
        <p:spPr>
          <a:xfrm>
            <a:off x="6662920" y="519521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0DDFA72E-DFE2-40E2-817B-C46DB061127C}"/>
              </a:ext>
            </a:extLst>
          </p:cNvPr>
          <p:cNvSpPr/>
          <p:nvPr/>
        </p:nvSpPr>
        <p:spPr>
          <a:xfrm>
            <a:off x="3638550" y="2221490"/>
            <a:ext cx="918210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29" name="iSHEJI-17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360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HEJI-1">
            <a:extLst>
              <a:ext uri="{FF2B5EF4-FFF2-40B4-BE49-F238E27FC236}">
                <a16:creationId xmlns:a16="http://schemas.microsoft.com/office/drawing/2014/main" id="{0D40D705-E534-481A-EF9C-6DE805C2BAA7}"/>
              </a:ext>
            </a:extLst>
          </p:cNvPr>
          <p:cNvSpPr/>
          <p:nvPr/>
        </p:nvSpPr>
        <p:spPr>
          <a:xfrm>
            <a:off x="544830" y="342900"/>
            <a:ext cx="11102340" cy="6172200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4251D362-E462-1530-E165-FB9118F6B418}"/>
              </a:ext>
            </a:extLst>
          </p:cNvPr>
          <p:cNvSpPr/>
          <p:nvPr/>
        </p:nvSpPr>
        <p:spPr>
          <a:xfrm>
            <a:off x="786000" y="571500"/>
            <a:ext cx="10620000" cy="5715000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C8C8B608-3D00-A020-008D-ACA4A72297EB}"/>
              </a:ext>
            </a:extLst>
          </p:cNvPr>
          <p:cNvSpPr/>
          <p:nvPr/>
        </p:nvSpPr>
        <p:spPr>
          <a:xfrm>
            <a:off x="1227853" y="571500"/>
            <a:ext cx="6313348" cy="5715000"/>
          </a:xfrm>
          <a:prstGeom prst="parallelogram">
            <a:avLst>
              <a:gd name="adj" fmla="val 851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9A7A68DF-0850-4583-EA31-35060362DF81}"/>
              </a:ext>
            </a:extLst>
          </p:cNvPr>
          <p:cNvSpPr txBox="1"/>
          <p:nvPr/>
        </p:nvSpPr>
        <p:spPr>
          <a:xfrm>
            <a:off x="1298640" y="2895829"/>
            <a:ext cx="660711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5" name="iSHEJI-5">
            <a:extLst>
              <a:ext uri="{FF2B5EF4-FFF2-40B4-BE49-F238E27FC236}">
                <a16:creationId xmlns:a16="http://schemas.microsoft.com/office/drawing/2014/main" id="{56835C29-8F26-E098-0B89-FD77529EEB17}"/>
              </a:ext>
            </a:extLst>
          </p:cNvPr>
          <p:cNvSpPr txBox="1"/>
          <p:nvPr/>
        </p:nvSpPr>
        <p:spPr>
          <a:xfrm>
            <a:off x="1298640" y="4234657"/>
            <a:ext cx="48920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FAAF4E60-4DA5-F317-345C-B843FC9E0B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512331" y="9438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188E0755-E41A-F26B-91BF-6D81DC3A6415}"/>
              </a:ext>
            </a:extLst>
          </p:cNvPr>
          <p:cNvSpPr txBox="1">
            <a:spLocks/>
          </p:cNvSpPr>
          <p:nvPr/>
        </p:nvSpPr>
        <p:spPr>
          <a:xfrm>
            <a:off x="1639037" y="4700048"/>
            <a:ext cx="2945783" cy="355290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94943088-2D37-9948-347B-9FAF7F0E63B3}"/>
              </a:ext>
            </a:extLst>
          </p:cNvPr>
          <p:cNvSpPr/>
          <p:nvPr/>
        </p:nvSpPr>
        <p:spPr>
          <a:xfrm flipV="1">
            <a:off x="1298640" y="4737918"/>
            <a:ext cx="288332" cy="28833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2985E043-E320-4C46-7294-D0E58B72DEB2}"/>
              </a:ext>
            </a:extLst>
          </p:cNvPr>
          <p:cNvSpPr/>
          <p:nvPr/>
        </p:nvSpPr>
        <p:spPr>
          <a:xfrm rot="5400000">
            <a:off x="1412768" y="4834205"/>
            <a:ext cx="111077" cy="95756"/>
          </a:xfrm>
          <a:prstGeom prst="triangl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A803F352-A898-78A0-525A-B12CB35719C9}"/>
              </a:ext>
            </a:extLst>
          </p:cNvPr>
          <p:cNvSpPr txBox="1"/>
          <p:nvPr/>
        </p:nvSpPr>
        <p:spPr>
          <a:xfrm>
            <a:off x="1244665" y="1162896"/>
            <a:ext cx="392741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229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DED507B-0375-44D6-15A1-7D1EA4325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EC922A1-7008-F04A-1CFC-F8976431507A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7862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81769CB5-0309-985A-E6B0-AF7EF9E71DE1}"/>
              </a:ext>
            </a:extLst>
          </p:cNvPr>
          <p:cNvSpPr/>
          <p:nvPr/>
        </p:nvSpPr>
        <p:spPr>
          <a:xfrm>
            <a:off x="668656" y="1918053"/>
            <a:ext cx="6003010" cy="3337295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31F5F96A-7265-9F25-E4E1-94D03F666BA6}"/>
              </a:ext>
            </a:extLst>
          </p:cNvPr>
          <p:cNvSpPr/>
          <p:nvPr/>
        </p:nvSpPr>
        <p:spPr>
          <a:xfrm>
            <a:off x="799056" y="2041657"/>
            <a:ext cx="5742210" cy="3090088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7615DE63-CFD9-4FF2-E3C7-A5768DC39AAE}"/>
              </a:ext>
            </a:extLst>
          </p:cNvPr>
          <p:cNvSpPr/>
          <p:nvPr/>
        </p:nvSpPr>
        <p:spPr>
          <a:xfrm>
            <a:off x="799056" y="2041657"/>
            <a:ext cx="4002984" cy="3090088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589CDE56-B1FE-CE1C-60F8-72D51E4F5A43}"/>
              </a:ext>
            </a:extLst>
          </p:cNvPr>
          <p:cNvSpPr txBox="1"/>
          <p:nvPr/>
        </p:nvSpPr>
        <p:spPr>
          <a:xfrm>
            <a:off x="1203791" y="36452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74DE1D81-4349-809C-B300-ECC4759A621C}"/>
              </a:ext>
            </a:extLst>
          </p:cNvPr>
          <p:cNvSpPr txBox="1"/>
          <p:nvPr/>
        </p:nvSpPr>
        <p:spPr>
          <a:xfrm>
            <a:off x="1203791" y="414537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45E0E880-6685-5C65-FDED-532F9B4A0A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9C23298D-6E6A-CCD2-074E-F235DDFD5A00}"/>
              </a:ext>
            </a:extLst>
          </p:cNvPr>
          <p:cNvSpPr/>
          <p:nvPr/>
        </p:nvSpPr>
        <p:spPr>
          <a:xfrm>
            <a:off x="7258327" y="2531638"/>
            <a:ext cx="337863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01.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5" name="iSHEJI-8">
            <a:extLst>
              <a:ext uri="{FF2B5EF4-FFF2-40B4-BE49-F238E27FC236}">
                <a16:creationId xmlns:a16="http://schemas.microsoft.com/office/drawing/2014/main" id="{0158AA25-8583-9036-5802-52FA34767DFC}"/>
              </a:ext>
            </a:extLst>
          </p:cNvPr>
          <p:cNvCxnSpPr>
            <a:cxnSpLocks/>
          </p:cNvCxnSpPr>
          <p:nvPr/>
        </p:nvCxnSpPr>
        <p:spPr>
          <a:xfrm>
            <a:off x="7376516" y="5217795"/>
            <a:ext cx="405665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HEJI-9">
            <a:extLst>
              <a:ext uri="{FF2B5EF4-FFF2-40B4-BE49-F238E27FC236}">
                <a16:creationId xmlns:a16="http://schemas.microsoft.com/office/drawing/2014/main" id="{C1F70D0C-B6BF-49EB-1775-5308930117E0}"/>
              </a:ext>
            </a:extLst>
          </p:cNvPr>
          <p:cNvSpPr/>
          <p:nvPr/>
        </p:nvSpPr>
        <p:spPr>
          <a:xfrm>
            <a:off x="1260016" y="3101026"/>
            <a:ext cx="403140" cy="39013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364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SHEJI-1">
            <a:extLst>
              <a:ext uri="{FF2B5EF4-FFF2-40B4-BE49-F238E27FC236}">
                <a16:creationId xmlns:a16="http://schemas.microsoft.com/office/drawing/2014/main" id="{77578F59-0874-6D05-05C8-A65B0D199203}"/>
              </a:ext>
            </a:extLst>
          </p:cNvPr>
          <p:cNvSpPr/>
          <p:nvPr/>
        </p:nvSpPr>
        <p:spPr>
          <a:xfrm>
            <a:off x="9835315" y="2774155"/>
            <a:ext cx="461963" cy="4619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2">
            <a:extLst>
              <a:ext uri="{FF2B5EF4-FFF2-40B4-BE49-F238E27FC236}">
                <a16:creationId xmlns:a16="http://schemas.microsoft.com/office/drawing/2014/main" id="{046E3C40-5839-09F2-E3AD-8974B3337F88}"/>
              </a:ext>
            </a:extLst>
          </p:cNvPr>
          <p:cNvSpPr/>
          <p:nvPr/>
        </p:nvSpPr>
        <p:spPr>
          <a:xfrm>
            <a:off x="7140222" y="2481264"/>
            <a:ext cx="619782" cy="6197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3">
            <a:extLst>
              <a:ext uri="{FF2B5EF4-FFF2-40B4-BE49-F238E27FC236}">
                <a16:creationId xmlns:a16="http://schemas.microsoft.com/office/drawing/2014/main" id="{F053D61F-9EB3-92C3-E73D-B0F923037F32}"/>
              </a:ext>
            </a:extLst>
          </p:cNvPr>
          <p:cNvSpPr/>
          <p:nvPr/>
        </p:nvSpPr>
        <p:spPr>
          <a:xfrm>
            <a:off x="4282606" y="2801031"/>
            <a:ext cx="468704" cy="4687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4">
            <a:extLst>
              <a:ext uri="{FF2B5EF4-FFF2-40B4-BE49-F238E27FC236}">
                <a16:creationId xmlns:a16="http://schemas.microsoft.com/office/drawing/2014/main" id="{DEE60F27-C33D-0A77-7E7F-3BBF0EDFC65B}"/>
              </a:ext>
            </a:extLst>
          </p:cNvPr>
          <p:cNvSpPr/>
          <p:nvPr/>
        </p:nvSpPr>
        <p:spPr>
          <a:xfrm>
            <a:off x="1807771" y="2595564"/>
            <a:ext cx="468704" cy="4687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3500E0AB-1531-7E33-5165-E72BA1EC3A4E}"/>
              </a:ext>
            </a:extLst>
          </p:cNvPr>
          <p:cNvSpPr/>
          <p:nvPr/>
        </p:nvSpPr>
        <p:spPr>
          <a:xfrm>
            <a:off x="1485507" y="2296275"/>
            <a:ext cx="1088960" cy="108910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tx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20" name="iSHEJI-9">
            <a:extLst>
              <a:ext uri="{FF2B5EF4-FFF2-40B4-BE49-F238E27FC236}">
                <a16:creationId xmlns:a16="http://schemas.microsoft.com/office/drawing/2014/main" id="{A8262B41-A9D7-B0E6-7B74-4EE172FF7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47668" y="2377263"/>
            <a:ext cx="985988" cy="927124"/>
          </a:xfrm>
          <a:prstGeom prst="rect">
            <a:avLst/>
          </a:prstGeom>
        </p:spPr>
      </p:pic>
      <p:sp>
        <p:nvSpPr>
          <p:cNvPr id="21" name="iSHEJI-10">
            <a:extLst>
              <a:ext uri="{FF2B5EF4-FFF2-40B4-BE49-F238E27FC236}">
                <a16:creationId xmlns:a16="http://schemas.microsoft.com/office/drawing/2014/main" id="{9CC84CE8-9F40-D118-96EB-84B3A5623958}"/>
              </a:ext>
            </a:extLst>
          </p:cNvPr>
          <p:cNvSpPr/>
          <p:nvPr/>
        </p:nvSpPr>
        <p:spPr>
          <a:xfrm>
            <a:off x="9560778" y="2315720"/>
            <a:ext cx="1202472" cy="1050212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23" name="iSHEJI-11">
            <a:extLst>
              <a:ext uri="{FF2B5EF4-FFF2-40B4-BE49-F238E27FC236}">
                <a16:creationId xmlns:a16="http://schemas.microsoft.com/office/drawing/2014/main" id="{6BD740B6-42C5-912E-FA35-6C50247C86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80922" y="2350101"/>
            <a:ext cx="1140832" cy="981448"/>
          </a:xfrm>
          <a:prstGeom prst="rect">
            <a:avLst/>
          </a:prstGeom>
        </p:spPr>
      </p:pic>
      <p:sp>
        <p:nvSpPr>
          <p:cNvPr id="30" name="iSHEJI-12">
            <a:extLst>
              <a:ext uri="{FF2B5EF4-FFF2-40B4-BE49-F238E27FC236}">
                <a16:creationId xmlns:a16="http://schemas.microsoft.com/office/drawing/2014/main" id="{F8CB1795-1C5A-F0ED-E70B-9582BC3085B9}"/>
              </a:ext>
            </a:extLst>
          </p:cNvPr>
          <p:cNvSpPr txBox="1"/>
          <p:nvPr/>
        </p:nvSpPr>
        <p:spPr>
          <a:xfrm>
            <a:off x="952980" y="367087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AE401501-44C4-2FE0-21FA-BA688D9C4C6B}"/>
              </a:ext>
            </a:extLst>
          </p:cNvPr>
          <p:cNvSpPr txBox="1"/>
          <p:nvPr/>
        </p:nvSpPr>
        <p:spPr>
          <a:xfrm>
            <a:off x="952980" y="4364269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33" name="iSHEJI-14">
            <a:extLst>
              <a:ext uri="{FF2B5EF4-FFF2-40B4-BE49-F238E27FC236}">
                <a16:creationId xmlns:a16="http://schemas.microsoft.com/office/drawing/2014/main" id="{9A06B9C2-CB33-F67B-22C3-6B7CFA7D7CA3}"/>
              </a:ext>
            </a:extLst>
          </p:cNvPr>
          <p:cNvCxnSpPr>
            <a:cxnSpLocks/>
          </p:cNvCxnSpPr>
          <p:nvPr/>
        </p:nvCxnSpPr>
        <p:spPr>
          <a:xfrm>
            <a:off x="1755291" y="420223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SHEJI-15">
            <a:extLst>
              <a:ext uri="{FF2B5EF4-FFF2-40B4-BE49-F238E27FC236}">
                <a16:creationId xmlns:a16="http://schemas.microsoft.com/office/drawing/2014/main" id="{5370ECDF-50F8-D75D-A5FE-6F58AFACFF9D}"/>
              </a:ext>
            </a:extLst>
          </p:cNvPr>
          <p:cNvSpPr txBox="1"/>
          <p:nvPr/>
        </p:nvSpPr>
        <p:spPr>
          <a:xfrm>
            <a:off x="3663656" y="367087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5" name="iSHEJI-16">
            <a:extLst>
              <a:ext uri="{FF2B5EF4-FFF2-40B4-BE49-F238E27FC236}">
                <a16:creationId xmlns:a16="http://schemas.microsoft.com/office/drawing/2014/main" id="{0E90D01C-8916-18A7-AB37-74DE4CB51C21}"/>
              </a:ext>
            </a:extLst>
          </p:cNvPr>
          <p:cNvSpPr txBox="1"/>
          <p:nvPr/>
        </p:nvSpPr>
        <p:spPr>
          <a:xfrm>
            <a:off x="3663656" y="4364269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cxnSp>
        <p:nvCxnSpPr>
          <p:cNvPr id="36" name="iSHEJI-17">
            <a:extLst>
              <a:ext uri="{FF2B5EF4-FFF2-40B4-BE49-F238E27FC236}">
                <a16:creationId xmlns:a16="http://schemas.microsoft.com/office/drawing/2014/main" id="{933204A5-5F94-914C-C721-E8741F9AB9E3}"/>
              </a:ext>
            </a:extLst>
          </p:cNvPr>
          <p:cNvCxnSpPr>
            <a:cxnSpLocks/>
          </p:cNvCxnSpPr>
          <p:nvPr/>
        </p:nvCxnSpPr>
        <p:spPr>
          <a:xfrm>
            <a:off x="4465967" y="420223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HEJI-18">
            <a:extLst>
              <a:ext uri="{FF2B5EF4-FFF2-40B4-BE49-F238E27FC236}">
                <a16:creationId xmlns:a16="http://schemas.microsoft.com/office/drawing/2014/main" id="{2C82AF7D-D052-DCB2-C201-734825C781F6}"/>
              </a:ext>
            </a:extLst>
          </p:cNvPr>
          <p:cNvSpPr txBox="1"/>
          <p:nvPr/>
        </p:nvSpPr>
        <p:spPr>
          <a:xfrm>
            <a:off x="6374332" y="367087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8" name="iSHEJI-19">
            <a:extLst>
              <a:ext uri="{FF2B5EF4-FFF2-40B4-BE49-F238E27FC236}">
                <a16:creationId xmlns:a16="http://schemas.microsoft.com/office/drawing/2014/main" id="{B5684FE7-50EB-B13E-0F78-4CE0C5417E24}"/>
              </a:ext>
            </a:extLst>
          </p:cNvPr>
          <p:cNvSpPr txBox="1"/>
          <p:nvPr/>
        </p:nvSpPr>
        <p:spPr>
          <a:xfrm>
            <a:off x="6374332" y="4364269"/>
            <a:ext cx="215401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39" name="iSHEJI-20">
            <a:extLst>
              <a:ext uri="{FF2B5EF4-FFF2-40B4-BE49-F238E27FC236}">
                <a16:creationId xmlns:a16="http://schemas.microsoft.com/office/drawing/2014/main" id="{5F5BF569-1480-C08D-9DC6-2A0E2F7DA014}"/>
              </a:ext>
            </a:extLst>
          </p:cNvPr>
          <p:cNvCxnSpPr>
            <a:cxnSpLocks/>
          </p:cNvCxnSpPr>
          <p:nvPr/>
        </p:nvCxnSpPr>
        <p:spPr>
          <a:xfrm>
            <a:off x="7176643" y="420223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SHEJI-21">
            <a:extLst>
              <a:ext uri="{FF2B5EF4-FFF2-40B4-BE49-F238E27FC236}">
                <a16:creationId xmlns:a16="http://schemas.microsoft.com/office/drawing/2014/main" id="{1DD026AD-2795-F20E-9AF7-63F016CD9B39}"/>
              </a:ext>
            </a:extLst>
          </p:cNvPr>
          <p:cNvSpPr txBox="1"/>
          <p:nvPr/>
        </p:nvSpPr>
        <p:spPr>
          <a:xfrm>
            <a:off x="9085008" y="367087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41" name="iSHEJI-22">
            <a:extLst>
              <a:ext uri="{FF2B5EF4-FFF2-40B4-BE49-F238E27FC236}">
                <a16:creationId xmlns:a16="http://schemas.microsoft.com/office/drawing/2014/main" id="{2311B5C6-2E56-C8B3-BD82-F2A92B041D36}"/>
              </a:ext>
            </a:extLst>
          </p:cNvPr>
          <p:cNvSpPr txBox="1"/>
          <p:nvPr/>
        </p:nvSpPr>
        <p:spPr>
          <a:xfrm>
            <a:off x="9085008" y="4364269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42" name="iSHEJI-23">
            <a:extLst>
              <a:ext uri="{FF2B5EF4-FFF2-40B4-BE49-F238E27FC236}">
                <a16:creationId xmlns:a16="http://schemas.microsoft.com/office/drawing/2014/main" id="{510891CD-CFC7-B03F-C09A-C496B6B11A8F}"/>
              </a:ext>
            </a:extLst>
          </p:cNvPr>
          <p:cNvCxnSpPr>
            <a:cxnSpLocks/>
          </p:cNvCxnSpPr>
          <p:nvPr/>
        </p:nvCxnSpPr>
        <p:spPr>
          <a:xfrm>
            <a:off x="9887319" y="4202239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717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pic>
        <p:nvPicPr>
          <p:cNvPr id="18" name="iSHEJI-4">
            <a:extLst>
              <a:ext uri="{FF2B5EF4-FFF2-40B4-BE49-F238E27FC236}">
                <a16:creationId xmlns:a16="http://schemas.microsoft.com/office/drawing/2014/main" id="{2872A0E2-0FDE-DA95-56D1-441AF022F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0" t="7441" r="20027" b="37623"/>
          <a:stretch>
            <a:fillRect/>
          </a:stretch>
        </p:blipFill>
        <p:spPr>
          <a:xfrm>
            <a:off x="3643780" y="1897131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pic>
        <p:nvPicPr>
          <p:cNvPr id="19" name="iSHEJI-5">
            <a:extLst>
              <a:ext uri="{FF2B5EF4-FFF2-40B4-BE49-F238E27FC236}">
                <a16:creationId xmlns:a16="http://schemas.microsoft.com/office/drawing/2014/main" id="{8DDD5FD7-BB22-6795-680C-4E4294423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2" t="10728" r="33170" b="55941"/>
          <a:stretch>
            <a:fillRect/>
          </a:stretch>
        </p:blipFill>
        <p:spPr>
          <a:xfrm>
            <a:off x="6329736" y="1897131"/>
            <a:ext cx="2218487" cy="3332094"/>
          </a:xfrm>
          <a:custGeom>
            <a:avLst/>
            <a:gdLst>
              <a:gd name="connsiteX0" fmla="*/ 0 w 2218487"/>
              <a:gd name="connsiteY0" fmla="*/ 0 h 3332094"/>
              <a:gd name="connsiteX1" fmla="*/ 2218487 w 2218487"/>
              <a:gd name="connsiteY1" fmla="*/ 0 h 3332094"/>
              <a:gd name="connsiteX2" fmla="*/ 2218487 w 2218487"/>
              <a:gd name="connsiteY2" fmla="*/ 3332094 h 3332094"/>
              <a:gd name="connsiteX3" fmla="*/ 0 w 2218487"/>
              <a:gd name="connsiteY3" fmla="*/ 3332094 h 33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3332094">
                <a:moveTo>
                  <a:pt x="0" y="0"/>
                </a:moveTo>
                <a:lnTo>
                  <a:pt x="2218487" y="0"/>
                </a:lnTo>
                <a:lnTo>
                  <a:pt x="2218487" y="3332094"/>
                </a:lnTo>
                <a:lnTo>
                  <a:pt x="0" y="3332094"/>
                </a:lnTo>
                <a:close/>
              </a:path>
            </a:pathLst>
          </a:custGeom>
        </p:spPr>
      </p:pic>
      <p:pic>
        <p:nvPicPr>
          <p:cNvPr id="22" name="iSHEJI-6">
            <a:extLst>
              <a:ext uri="{FF2B5EF4-FFF2-40B4-BE49-F238E27FC236}">
                <a16:creationId xmlns:a16="http://schemas.microsoft.com/office/drawing/2014/main" id="{9F8D2DE3-A5DA-7722-2FB2-850168ED3CB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149" t="5971" r="17764" b="7019"/>
          <a:stretch>
            <a:fillRect/>
          </a:stretch>
        </p:blipFill>
        <p:spPr>
          <a:xfrm>
            <a:off x="9015691" y="1897131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sp>
        <p:nvSpPr>
          <p:cNvPr id="24" name="iSHEJI-7">
            <a:extLst>
              <a:ext uri="{FF2B5EF4-FFF2-40B4-BE49-F238E27FC236}">
                <a16:creationId xmlns:a16="http://schemas.microsoft.com/office/drawing/2014/main" id="{AF0EAB96-0BDE-EF61-B887-D97FC870CCFF}"/>
              </a:ext>
            </a:extLst>
          </p:cNvPr>
          <p:cNvSpPr txBox="1"/>
          <p:nvPr/>
        </p:nvSpPr>
        <p:spPr>
          <a:xfrm>
            <a:off x="957823" y="5302812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6D97D4EE-3910-1545-BC38-A1D3ECA3A842}"/>
              </a:ext>
            </a:extLst>
          </p:cNvPr>
          <p:cNvSpPr/>
          <p:nvPr/>
        </p:nvSpPr>
        <p:spPr>
          <a:xfrm>
            <a:off x="957823" y="1897131"/>
            <a:ext cx="2218487" cy="3332094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2ADC0A06-57EE-FB56-9815-4A18D39E718E}"/>
              </a:ext>
            </a:extLst>
          </p:cNvPr>
          <p:cNvSpPr txBox="1"/>
          <p:nvPr/>
        </p:nvSpPr>
        <p:spPr>
          <a:xfrm>
            <a:off x="957823" y="5654694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27" name="iSHEJI-10">
            <a:extLst>
              <a:ext uri="{FF2B5EF4-FFF2-40B4-BE49-F238E27FC236}">
                <a16:creationId xmlns:a16="http://schemas.microsoft.com/office/drawing/2014/main" id="{9F12A3A7-9385-C710-5634-7B3A4A35B1AF}"/>
              </a:ext>
            </a:extLst>
          </p:cNvPr>
          <p:cNvSpPr txBox="1"/>
          <p:nvPr/>
        </p:nvSpPr>
        <p:spPr>
          <a:xfrm>
            <a:off x="3643779" y="4656566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E7A131D4-3C4B-F7F9-6659-1BEA810042AD}"/>
              </a:ext>
            </a:extLst>
          </p:cNvPr>
          <p:cNvSpPr txBox="1"/>
          <p:nvPr/>
        </p:nvSpPr>
        <p:spPr>
          <a:xfrm>
            <a:off x="3643779" y="5008448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1E441C1D-329F-C130-A88A-BF361A85AFB1}"/>
              </a:ext>
            </a:extLst>
          </p:cNvPr>
          <p:cNvSpPr txBox="1"/>
          <p:nvPr/>
        </p:nvSpPr>
        <p:spPr>
          <a:xfrm>
            <a:off x="6317874" y="5302812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47" name="iSHEJI-13">
            <a:extLst>
              <a:ext uri="{FF2B5EF4-FFF2-40B4-BE49-F238E27FC236}">
                <a16:creationId xmlns:a16="http://schemas.microsoft.com/office/drawing/2014/main" id="{BB396362-8458-706C-C2C8-929716365A96}"/>
              </a:ext>
            </a:extLst>
          </p:cNvPr>
          <p:cNvSpPr txBox="1"/>
          <p:nvPr/>
        </p:nvSpPr>
        <p:spPr>
          <a:xfrm>
            <a:off x="6317874" y="5654694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  <p:sp>
        <p:nvSpPr>
          <p:cNvPr id="48" name="iSHEJI-14">
            <a:extLst>
              <a:ext uri="{FF2B5EF4-FFF2-40B4-BE49-F238E27FC236}">
                <a16:creationId xmlns:a16="http://schemas.microsoft.com/office/drawing/2014/main" id="{B01C74E1-4165-205B-F968-2796557C04DF}"/>
              </a:ext>
            </a:extLst>
          </p:cNvPr>
          <p:cNvSpPr txBox="1"/>
          <p:nvPr/>
        </p:nvSpPr>
        <p:spPr>
          <a:xfrm>
            <a:off x="9003830" y="4656566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需求调研</a:t>
            </a:r>
          </a:p>
        </p:txBody>
      </p:sp>
      <p:sp>
        <p:nvSpPr>
          <p:cNvPr id="49" name="iSHEJI-15">
            <a:extLst>
              <a:ext uri="{FF2B5EF4-FFF2-40B4-BE49-F238E27FC236}">
                <a16:creationId xmlns:a16="http://schemas.microsoft.com/office/drawing/2014/main" id="{65F0C2D3-73A1-6653-2C48-753EA93C4734}"/>
              </a:ext>
            </a:extLst>
          </p:cNvPr>
          <p:cNvSpPr txBox="1"/>
          <p:nvPr/>
        </p:nvSpPr>
        <p:spPr>
          <a:xfrm>
            <a:off x="9003830" y="5008448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赵小六</a:t>
            </a:r>
          </a:p>
        </p:txBody>
      </p:sp>
    </p:spTree>
    <p:extLst>
      <p:ext uri="{BB962C8B-B14F-4D97-AF65-F5344CB8AC3E}">
        <p14:creationId xmlns:p14="http://schemas.microsoft.com/office/powerpoint/2010/main" val="1701718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14A7C6EC-220C-36FF-27F9-D64249901070}"/>
              </a:ext>
            </a:extLst>
          </p:cNvPr>
          <p:cNvSpPr/>
          <p:nvPr/>
        </p:nvSpPr>
        <p:spPr>
          <a:xfrm>
            <a:off x="2463817" y="4796549"/>
            <a:ext cx="766440" cy="574352"/>
          </a:xfrm>
          <a:custGeom>
            <a:avLst/>
            <a:gdLst>
              <a:gd name="connsiteX0" fmla="*/ 760707 w 766440"/>
              <a:gd name="connsiteY0" fmla="*/ 0 h 574352"/>
              <a:gd name="connsiteX1" fmla="*/ 5734 w 766440"/>
              <a:gd name="connsiteY1" fmla="*/ 0 h 574352"/>
              <a:gd name="connsiteX2" fmla="*/ 0 w 766440"/>
              <a:gd name="connsiteY2" fmla="*/ 6690 h 574352"/>
              <a:gd name="connsiteX3" fmla="*/ 0 w 766440"/>
              <a:gd name="connsiteY3" fmla="*/ 566707 h 574352"/>
              <a:gd name="connsiteX4" fmla="*/ 5734 w 766440"/>
              <a:gd name="connsiteY4" fmla="*/ 574353 h 574352"/>
              <a:gd name="connsiteX5" fmla="*/ 760707 w 766440"/>
              <a:gd name="connsiteY5" fmla="*/ 574353 h 574352"/>
              <a:gd name="connsiteX6" fmla="*/ 766441 w 766440"/>
              <a:gd name="connsiteY6" fmla="*/ 566707 h 574352"/>
              <a:gd name="connsiteX7" fmla="*/ 766441 w 766440"/>
              <a:gd name="connsiteY7" fmla="*/ 7645 h 574352"/>
              <a:gd name="connsiteX8" fmla="*/ 760707 w 766440"/>
              <a:gd name="connsiteY8" fmla="*/ 0 h 57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40" h="574352">
                <a:moveTo>
                  <a:pt x="760707" y="0"/>
                </a:moveTo>
                <a:lnTo>
                  <a:pt x="5734" y="0"/>
                </a:lnTo>
                <a:cubicBezTo>
                  <a:pt x="2418" y="478"/>
                  <a:pt x="-38" y="3335"/>
                  <a:pt x="0" y="6690"/>
                </a:cubicBezTo>
                <a:lnTo>
                  <a:pt x="0" y="566707"/>
                </a:lnTo>
                <a:cubicBezTo>
                  <a:pt x="0" y="566707"/>
                  <a:pt x="0" y="574353"/>
                  <a:pt x="5734" y="574353"/>
                </a:cubicBezTo>
                <a:lnTo>
                  <a:pt x="760707" y="574353"/>
                </a:lnTo>
                <a:cubicBezTo>
                  <a:pt x="760707" y="574353"/>
                  <a:pt x="766441" y="574353"/>
                  <a:pt x="766441" y="566707"/>
                </a:cubicBezTo>
                <a:lnTo>
                  <a:pt x="766441" y="7645"/>
                </a:lnTo>
                <a:cubicBezTo>
                  <a:pt x="766441" y="7645"/>
                  <a:pt x="760707" y="0"/>
                  <a:pt x="760707" y="0"/>
                </a:cubicBezTo>
                <a:close/>
              </a:path>
            </a:pathLst>
          </a:custGeom>
          <a:solidFill>
            <a:schemeClr val="accent1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A81F3F9F-7E6D-D5B2-3DD2-DB800903E8D9}"/>
              </a:ext>
            </a:extLst>
          </p:cNvPr>
          <p:cNvSpPr/>
          <p:nvPr/>
        </p:nvSpPr>
        <p:spPr>
          <a:xfrm>
            <a:off x="1173215" y="2321025"/>
            <a:ext cx="3350502" cy="872879"/>
          </a:xfrm>
          <a:custGeom>
            <a:avLst/>
            <a:gdLst>
              <a:gd name="connsiteX0" fmla="*/ 3303226 w 3350502"/>
              <a:gd name="connsiteY0" fmla="*/ 361 h 872879"/>
              <a:gd name="connsiteX1" fmla="*/ 44420 w 3350502"/>
              <a:gd name="connsiteY1" fmla="*/ 2272 h 872879"/>
              <a:gd name="connsiteX2" fmla="*/ 1416 w 3350502"/>
              <a:gd name="connsiteY2" fmla="*/ 16607 h 872879"/>
              <a:gd name="connsiteX3" fmla="*/ 1416 w 3350502"/>
              <a:gd name="connsiteY3" fmla="*/ 29030 h 872879"/>
              <a:gd name="connsiteX4" fmla="*/ 159100 w 3350502"/>
              <a:gd name="connsiteY4" fmla="*/ 851855 h 872879"/>
              <a:gd name="connsiteX5" fmla="*/ 211661 w 3350502"/>
              <a:gd name="connsiteY5" fmla="*/ 872880 h 872879"/>
              <a:gd name="connsiteX6" fmla="*/ 3140764 w 3350502"/>
              <a:gd name="connsiteY6" fmla="*/ 872880 h 872879"/>
              <a:gd name="connsiteX7" fmla="*/ 3192369 w 3350502"/>
              <a:gd name="connsiteY7" fmla="*/ 850899 h 872879"/>
              <a:gd name="connsiteX8" fmla="*/ 3349098 w 3350502"/>
              <a:gd name="connsiteY8" fmla="*/ 28075 h 872879"/>
              <a:gd name="connsiteX9" fmla="*/ 3349098 w 3350502"/>
              <a:gd name="connsiteY9" fmla="*/ 16607 h 872879"/>
              <a:gd name="connsiteX10" fmla="*/ 3303226 w 3350502"/>
              <a:gd name="connsiteY10" fmla="*/ 361 h 87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50502" h="872879">
                <a:moveTo>
                  <a:pt x="3303226" y="361"/>
                </a:moveTo>
                <a:lnTo>
                  <a:pt x="44420" y="2272"/>
                </a:lnTo>
                <a:cubicBezTo>
                  <a:pt x="28752" y="1160"/>
                  <a:pt x="13284" y="6317"/>
                  <a:pt x="1416" y="16607"/>
                </a:cubicBezTo>
                <a:cubicBezTo>
                  <a:pt x="-472" y="20533"/>
                  <a:pt x="-472" y="25105"/>
                  <a:pt x="1416" y="29030"/>
                </a:cubicBezTo>
                <a:lnTo>
                  <a:pt x="159100" y="851855"/>
                </a:lnTo>
                <a:cubicBezTo>
                  <a:pt x="159100" y="861412"/>
                  <a:pt x="183947" y="872880"/>
                  <a:pt x="211661" y="872880"/>
                </a:cubicBezTo>
                <a:lnTo>
                  <a:pt x="3140764" y="872880"/>
                </a:lnTo>
                <a:cubicBezTo>
                  <a:pt x="3167522" y="872880"/>
                  <a:pt x="3190458" y="861412"/>
                  <a:pt x="3192369" y="850899"/>
                </a:cubicBezTo>
                <a:lnTo>
                  <a:pt x="3349098" y="28075"/>
                </a:lnTo>
                <a:cubicBezTo>
                  <a:pt x="3350971" y="24481"/>
                  <a:pt x="3350971" y="20201"/>
                  <a:pt x="3349098" y="16607"/>
                </a:cubicBezTo>
                <a:cubicBezTo>
                  <a:pt x="3337133" y="4410"/>
                  <a:pt x="3320208" y="-1584"/>
                  <a:pt x="3303226" y="361"/>
                </a:cubicBezTo>
                <a:close/>
              </a:path>
            </a:pathLst>
          </a:custGeom>
          <a:solidFill>
            <a:schemeClr val="accent2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8DAF5DEC-3E80-F20D-132B-AFABCC106666}"/>
              </a:ext>
            </a:extLst>
          </p:cNvPr>
          <p:cNvSpPr/>
          <p:nvPr/>
        </p:nvSpPr>
        <p:spPr>
          <a:xfrm>
            <a:off x="1147810" y="3321007"/>
            <a:ext cx="3394572" cy="2223824"/>
          </a:xfrm>
          <a:custGeom>
            <a:avLst/>
            <a:gdLst>
              <a:gd name="connsiteX0" fmla="*/ 3394572 w 3394572"/>
              <a:gd name="connsiteY0" fmla="*/ 76453 h 2223824"/>
              <a:gd name="connsiteX1" fmla="*/ 3374503 w 3394572"/>
              <a:gd name="connsiteY1" fmla="*/ 21980 h 2223824"/>
              <a:gd name="connsiteX2" fmla="*/ 3325764 w 3394572"/>
              <a:gd name="connsiteY2" fmla="*/ 0 h 2223824"/>
              <a:gd name="connsiteX3" fmla="*/ 3092583 w 3394572"/>
              <a:gd name="connsiteY3" fmla="*/ 0 h 2223824"/>
              <a:gd name="connsiteX4" fmla="*/ 3092583 w 3394572"/>
              <a:gd name="connsiteY4" fmla="*/ 19113 h 2223824"/>
              <a:gd name="connsiteX5" fmla="*/ 3325764 w 3394572"/>
              <a:gd name="connsiteY5" fmla="*/ 19113 h 2223824"/>
              <a:gd name="connsiteX6" fmla="*/ 3377370 w 3394572"/>
              <a:gd name="connsiteY6" fmla="*/ 79320 h 2223824"/>
              <a:gd name="connsiteX7" fmla="*/ 3377370 w 3394572"/>
              <a:gd name="connsiteY7" fmla="*/ 2145461 h 2223824"/>
              <a:gd name="connsiteX8" fmla="*/ 3362079 w 3394572"/>
              <a:gd name="connsiteY8" fmla="*/ 2188465 h 2223824"/>
              <a:gd name="connsiteX9" fmla="*/ 3325764 w 3394572"/>
              <a:gd name="connsiteY9" fmla="*/ 2205667 h 2223824"/>
              <a:gd name="connsiteX10" fmla="*/ 76515 w 3394572"/>
              <a:gd name="connsiteY10" fmla="*/ 2205667 h 2223824"/>
              <a:gd name="connsiteX11" fmla="*/ 23954 w 3394572"/>
              <a:gd name="connsiteY11" fmla="*/ 2145461 h 2223824"/>
              <a:gd name="connsiteX12" fmla="*/ 23954 w 3394572"/>
              <a:gd name="connsiteY12" fmla="*/ 78364 h 2223824"/>
              <a:gd name="connsiteX13" fmla="*/ 69825 w 3394572"/>
              <a:gd name="connsiteY13" fmla="*/ 19113 h 2223824"/>
              <a:gd name="connsiteX14" fmla="*/ 227510 w 3394572"/>
              <a:gd name="connsiteY14" fmla="*/ 19113 h 2223824"/>
              <a:gd name="connsiteX15" fmla="*/ 227510 w 3394572"/>
              <a:gd name="connsiteY15" fmla="*/ 1911 h 2223824"/>
              <a:gd name="connsiteX16" fmla="*/ 69825 w 3394572"/>
              <a:gd name="connsiteY16" fmla="*/ 1911 h 2223824"/>
              <a:gd name="connsiteX17" fmla="*/ 62 w 3394572"/>
              <a:gd name="connsiteY17" fmla="*/ 79320 h 2223824"/>
              <a:gd name="connsiteX18" fmla="*/ 62 w 3394572"/>
              <a:gd name="connsiteY18" fmla="*/ 2147372 h 2223824"/>
              <a:gd name="connsiteX19" fmla="*/ 69825 w 3394572"/>
              <a:gd name="connsiteY19" fmla="*/ 2223825 h 2223824"/>
              <a:gd name="connsiteX20" fmla="*/ 3319075 w 3394572"/>
              <a:gd name="connsiteY20" fmla="*/ 2223825 h 2223824"/>
              <a:gd name="connsiteX21" fmla="*/ 3368769 w 3394572"/>
              <a:gd name="connsiteY21" fmla="*/ 2200889 h 2223824"/>
              <a:gd name="connsiteX22" fmla="*/ 3387882 w 3394572"/>
              <a:gd name="connsiteY22" fmla="*/ 2146416 h 22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94572" h="2223824">
                <a:moveTo>
                  <a:pt x="3394572" y="76453"/>
                </a:moveTo>
                <a:cubicBezTo>
                  <a:pt x="3394648" y="56470"/>
                  <a:pt x="3387519" y="37137"/>
                  <a:pt x="3374503" y="21980"/>
                </a:cubicBezTo>
                <a:cubicBezTo>
                  <a:pt x="3362022" y="8200"/>
                  <a:pt x="3344361" y="229"/>
                  <a:pt x="3325764" y="0"/>
                </a:cubicBezTo>
                <a:lnTo>
                  <a:pt x="3092583" y="0"/>
                </a:lnTo>
                <a:lnTo>
                  <a:pt x="3092583" y="19113"/>
                </a:lnTo>
                <a:lnTo>
                  <a:pt x="3325764" y="19113"/>
                </a:lnTo>
                <a:cubicBezTo>
                  <a:pt x="3356556" y="21655"/>
                  <a:pt x="3379568" y="48500"/>
                  <a:pt x="3377370" y="79320"/>
                </a:cubicBezTo>
                <a:lnTo>
                  <a:pt x="3377370" y="2145461"/>
                </a:lnTo>
                <a:cubicBezTo>
                  <a:pt x="3377915" y="2161220"/>
                  <a:pt x="3372448" y="2176586"/>
                  <a:pt x="3362079" y="2188465"/>
                </a:cubicBezTo>
                <a:cubicBezTo>
                  <a:pt x="3353010" y="2199159"/>
                  <a:pt x="3339784" y="2205419"/>
                  <a:pt x="3325764" y="2205667"/>
                </a:cubicBezTo>
                <a:lnTo>
                  <a:pt x="76515" y="2205667"/>
                </a:lnTo>
                <a:cubicBezTo>
                  <a:pt x="45591" y="2203125"/>
                  <a:pt x="22298" y="2176443"/>
                  <a:pt x="23954" y="2145461"/>
                </a:cubicBezTo>
                <a:lnTo>
                  <a:pt x="23954" y="78364"/>
                </a:lnTo>
                <a:cubicBezTo>
                  <a:pt x="22011" y="49838"/>
                  <a:pt x="41724" y="24379"/>
                  <a:pt x="69825" y="19113"/>
                </a:cubicBezTo>
                <a:lnTo>
                  <a:pt x="227510" y="19113"/>
                </a:lnTo>
                <a:lnTo>
                  <a:pt x="227510" y="1911"/>
                </a:lnTo>
                <a:lnTo>
                  <a:pt x="69825" y="1911"/>
                </a:lnTo>
                <a:cubicBezTo>
                  <a:pt x="29402" y="4472"/>
                  <a:pt x="-1577" y="38848"/>
                  <a:pt x="62" y="79320"/>
                </a:cubicBezTo>
                <a:lnTo>
                  <a:pt x="62" y="2147372"/>
                </a:lnTo>
                <a:cubicBezTo>
                  <a:pt x="-1562" y="2187672"/>
                  <a:pt x="29550" y="2221761"/>
                  <a:pt x="69825" y="2223825"/>
                </a:cubicBezTo>
                <a:lnTo>
                  <a:pt x="3319075" y="2223825"/>
                </a:lnTo>
                <a:cubicBezTo>
                  <a:pt x="3338121" y="2223500"/>
                  <a:pt x="3356164" y="2215176"/>
                  <a:pt x="3368769" y="2200889"/>
                </a:cubicBezTo>
                <a:cubicBezTo>
                  <a:pt x="3381221" y="2185474"/>
                  <a:pt x="3387978" y="2166237"/>
                  <a:pt x="3387882" y="2146416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1A3836C4-CAE4-D305-8AA1-53D5530881BA}"/>
              </a:ext>
            </a:extLst>
          </p:cNvPr>
          <p:cNvSpPr/>
          <p:nvPr/>
        </p:nvSpPr>
        <p:spPr>
          <a:xfrm>
            <a:off x="2446593" y="4779347"/>
            <a:ext cx="800889" cy="608756"/>
          </a:xfrm>
          <a:custGeom>
            <a:avLst/>
            <a:gdLst>
              <a:gd name="connsiteX0" fmla="*/ 800867 w 800889"/>
              <a:gd name="connsiteY0" fmla="*/ 24847 h 608756"/>
              <a:gd name="connsiteX1" fmla="*/ 778887 w 800889"/>
              <a:gd name="connsiteY1" fmla="*/ 0 h 608756"/>
              <a:gd name="connsiteX2" fmla="*/ 22959 w 800889"/>
              <a:gd name="connsiteY2" fmla="*/ 0 h 608756"/>
              <a:gd name="connsiteX3" fmla="*/ 23 w 800889"/>
              <a:gd name="connsiteY3" fmla="*/ 23892 h 608756"/>
              <a:gd name="connsiteX4" fmla="*/ 23 w 800889"/>
              <a:gd name="connsiteY4" fmla="*/ 583909 h 608756"/>
              <a:gd name="connsiteX5" fmla="*/ 22003 w 800889"/>
              <a:gd name="connsiteY5" fmla="*/ 608757 h 608756"/>
              <a:gd name="connsiteX6" fmla="*/ 777931 w 800889"/>
              <a:gd name="connsiteY6" fmla="*/ 608757 h 608756"/>
              <a:gd name="connsiteX7" fmla="*/ 800867 w 800889"/>
              <a:gd name="connsiteY7" fmla="*/ 583909 h 608756"/>
              <a:gd name="connsiteX8" fmla="*/ 777931 w 800889"/>
              <a:gd name="connsiteY8" fmla="*/ 592510 h 608756"/>
              <a:gd name="connsiteX9" fmla="*/ 22959 w 800889"/>
              <a:gd name="connsiteY9" fmla="*/ 592510 h 608756"/>
              <a:gd name="connsiteX10" fmla="*/ 18180 w 800889"/>
              <a:gd name="connsiteY10" fmla="*/ 584865 h 608756"/>
              <a:gd name="connsiteX11" fmla="*/ 18180 w 800889"/>
              <a:gd name="connsiteY11" fmla="*/ 24847 h 608756"/>
              <a:gd name="connsiteX12" fmla="*/ 23914 w 800889"/>
              <a:gd name="connsiteY12" fmla="*/ 18158 h 608756"/>
              <a:gd name="connsiteX13" fmla="*/ 777931 w 800889"/>
              <a:gd name="connsiteY13" fmla="*/ 18158 h 608756"/>
              <a:gd name="connsiteX14" fmla="*/ 783665 w 800889"/>
              <a:gd name="connsiteY14" fmla="*/ 25803 h 608756"/>
              <a:gd name="connsiteX15" fmla="*/ 783665 w 800889"/>
              <a:gd name="connsiteY15" fmla="*/ 585821 h 608756"/>
              <a:gd name="connsiteX16" fmla="*/ 777931 w 800889"/>
              <a:gd name="connsiteY16" fmla="*/ 592510 h 6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889" h="608756">
                <a:moveTo>
                  <a:pt x="800867" y="24847"/>
                </a:moveTo>
                <a:cubicBezTo>
                  <a:pt x="801421" y="12003"/>
                  <a:pt x="791702" y="1013"/>
                  <a:pt x="778887" y="0"/>
                </a:cubicBezTo>
                <a:lnTo>
                  <a:pt x="22959" y="0"/>
                </a:lnTo>
                <a:cubicBezTo>
                  <a:pt x="10134" y="516"/>
                  <a:pt x="13" y="11057"/>
                  <a:pt x="23" y="23892"/>
                </a:cubicBezTo>
                <a:lnTo>
                  <a:pt x="23" y="583909"/>
                </a:lnTo>
                <a:cubicBezTo>
                  <a:pt x="-532" y="596754"/>
                  <a:pt x="9187" y="607743"/>
                  <a:pt x="22003" y="608757"/>
                </a:cubicBezTo>
                <a:lnTo>
                  <a:pt x="777931" y="608757"/>
                </a:lnTo>
                <a:cubicBezTo>
                  <a:pt x="790899" y="607753"/>
                  <a:pt x="800905" y="596916"/>
                  <a:pt x="800867" y="583909"/>
                </a:cubicBezTo>
                <a:close/>
                <a:moveTo>
                  <a:pt x="777931" y="592510"/>
                </a:moveTo>
                <a:lnTo>
                  <a:pt x="22959" y="592510"/>
                </a:lnTo>
                <a:cubicBezTo>
                  <a:pt x="22959" y="592510"/>
                  <a:pt x="18180" y="592510"/>
                  <a:pt x="18180" y="584865"/>
                </a:cubicBezTo>
                <a:lnTo>
                  <a:pt x="18180" y="24847"/>
                </a:lnTo>
                <a:cubicBezTo>
                  <a:pt x="18142" y="21493"/>
                  <a:pt x="20598" y="18635"/>
                  <a:pt x="23914" y="18158"/>
                </a:cubicBezTo>
                <a:lnTo>
                  <a:pt x="777931" y="18158"/>
                </a:lnTo>
                <a:cubicBezTo>
                  <a:pt x="777931" y="18158"/>
                  <a:pt x="783665" y="18158"/>
                  <a:pt x="783665" y="25803"/>
                </a:cubicBezTo>
                <a:lnTo>
                  <a:pt x="783665" y="585821"/>
                </a:lnTo>
                <a:cubicBezTo>
                  <a:pt x="783665" y="585821"/>
                  <a:pt x="777931" y="592510"/>
                  <a:pt x="777931" y="592510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8" name="iSHEJI-8">
            <a:extLst>
              <a:ext uri="{FF2B5EF4-FFF2-40B4-BE49-F238E27FC236}">
                <a16:creationId xmlns:a16="http://schemas.microsoft.com/office/drawing/2014/main" id="{4CB3D188-1951-6277-3405-A30E771A1740}"/>
              </a:ext>
            </a:extLst>
          </p:cNvPr>
          <p:cNvGrpSpPr/>
          <p:nvPr/>
        </p:nvGrpSpPr>
        <p:grpSpPr>
          <a:xfrm>
            <a:off x="1399855" y="3593560"/>
            <a:ext cx="2896366" cy="1058684"/>
            <a:chOff x="1651315" y="3593560"/>
            <a:chExt cx="2896366" cy="1058684"/>
          </a:xfrm>
          <a:solidFill>
            <a:srgbClr val="272F3A"/>
          </a:solidFill>
        </p:grpSpPr>
        <p:sp>
          <p:nvSpPr>
            <p:cNvPr id="9" name="iSHEJI-8-1">
              <a:extLst>
                <a:ext uri="{FF2B5EF4-FFF2-40B4-BE49-F238E27FC236}">
                  <a16:creationId xmlns:a16="http://schemas.microsoft.com/office/drawing/2014/main" id="{8759F6AA-E06A-17A6-B93C-75AEF4BA2511}"/>
                </a:ext>
              </a:extLst>
            </p:cNvPr>
            <p:cNvSpPr/>
            <p:nvPr/>
          </p:nvSpPr>
          <p:spPr>
            <a:xfrm>
              <a:off x="1652980" y="3595564"/>
              <a:ext cx="177912" cy="89268"/>
            </a:xfrm>
            <a:custGeom>
              <a:avLst/>
              <a:gdLst>
                <a:gd name="connsiteX0" fmla="*/ 170665 w 177912"/>
                <a:gd name="connsiteY0" fmla="*/ 674 h 89268"/>
                <a:gd name="connsiteX1" fmla="*/ 7247 w 177912"/>
                <a:gd name="connsiteY1" fmla="*/ 674 h 89268"/>
                <a:gd name="connsiteX2" fmla="*/ 558 w 177912"/>
                <a:gd name="connsiteY2" fmla="*/ 674 h 89268"/>
                <a:gd name="connsiteX3" fmla="*/ 558 w 177912"/>
                <a:gd name="connsiteY3" fmla="*/ 6408 h 89268"/>
                <a:gd name="connsiteX4" fmla="*/ 558 w 177912"/>
                <a:gd name="connsiteY4" fmla="*/ 77127 h 89268"/>
                <a:gd name="connsiteX5" fmla="*/ 5648 w 177912"/>
                <a:gd name="connsiteY5" fmla="*/ 88174 h 89268"/>
                <a:gd name="connsiteX6" fmla="*/ 7247 w 177912"/>
                <a:gd name="connsiteY6" fmla="*/ 88595 h 89268"/>
                <a:gd name="connsiteX7" fmla="*/ 170665 w 177912"/>
                <a:gd name="connsiteY7" fmla="*/ 88595 h 89268"/>
                <a:gd name="connsiteX8" fmla="*/ 177355 w 177912"/>
                <a:gd name="connsiteY8" fmla="*/ 88595 h 89268"/>
                <a:gd name="connsiteX9" fmla="*/ 177355 w 177912"/>
                <a:gd name="connsiteY9" fmla="*/ 82861 h 89268"/>
                <a:gd name="connsiteX10" fmla="*/ 177355 w 177912"/>
                <a:gd name="connsiteY10" fmla="*/ 12142 h 89268"/>
                <a:gd name="connsiteX11" fmla="*/ 172264 w 177912"/>
                <a:gd name="connsiteY11" fmla="*/ 1094 h 89268"/>
                <a:gd name="connsiteX12" fmla="*/ 170665 w 177912"/>
                <a:gd name="connsiteY12" fmla="*/ 674 h 89268"/>
                <a:gd name="connsiteX13" fmla="*/ 162064 w 177912"/>
                <a:gd name="connsiteY13" fmla="*/ 72348 h 89268"/>
                <a:gd name="connsiteX14" fmla="*/ 15848 w 177912"/>
                <a:gd name="connsiteY14" fmla="*/ 72348 h 89268"/>
                <a:gd name="connsiteX15" fmla="*/ 15848 w 177912"/>
                <a:gd name="connsiteY15" fmla="*/ 17876 h 89268"/>
                <a:gd name="connsiteX16" fmla="*/ 162064 w 177912"/>
                <a:gd name="connsiteY16" fmla="*/ 17876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912" h="89268">
                  <a:moveTo>
                    <a:pt x="170665" y="674"/>
                  </a:moveTo>
                  <a:lnTo>
                    <a:pt x="7247" y="674"/>
                  </a:lnTo>
                  <a:cubicBezTo>
                    <a:pt x="5108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-1087" y="81580"/>
                    <a:pt x="1192" y="86530"/>
                    <a:pt x="5648" y="88174"/>
                  </a:cubicBezTo>
                  <a:cubicBezTo>
                    <a:pt x="6166" y="88365"/>
                    <a:pt x="6702" y="88509"/>
                    <a:pt x="7247" y="88595"/>
                  </a:cubicBezTo>
                  <a:lnTo>
                    <a:pt x="170665" y="88595"/>
                  </a:lnTo>
                  <a:cubicBezTo>
                    <a:pt x="172804" y="89493"/>
                    <a:pt x="175216" y="89493"/>
                    <a:pt x="177355" y="88595"/>
                  </a:cubicBezTo>
                  <a:cubicBezTo>
                    <a:pt x="178098" y="86760"/>
                    <a:pt x="178098" y="84696"/>
                    <a:pt x="177355" y="82861"/>
                  </a:cubicBezTo>
                  <a:lnTo>
                    <a:pt x="177355" y="12142"/>
                  </a:lnTo>
                  <a:cubicBezTo>
                    <a:pt x="179000" y="7688"/>
                    <a:pt x="176720" y="2738"/>
                    <a:pt x="172264" y="1094"/>
                  </a:cubicBezTo>
                  <a:cubicBezTo>
                    <a:pt x="171746" y="903"/>
                    <a:pt x="171211" y="760"/>
                    <a:pt x="170665" y="674"/>
                  </a:cubicBezTo>
                  <a:close/>
                  <a:moveTo>
                    <a:pt x="162064" y="72348"/>
                  </a:moveTo>
                  <a:lnTo>
                    <a:pt x="15848" y="72348"/>
                  </a:lnTo>
                  <a:lnTo>
                    <a:pt x="15848" y="17876"/>
                  </a:lnTo>
                  <a:lnTo>
                    <a:pt x="162064" y="1787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" name="iSHEJI-8-2">
              <a:extLst>
                <a:ext uri="{FF2B5EF4-FFF2-40B4-BE49-F238E27FC236}">
                  <a16:creationId xmlns:a16="http://schemas.microsoft.com/office/drawing/2014/main" id="{263B22E4-16F9-E6F5-29D3-2B7708DFDC0E}"/>
                </a:ext>
              </a:extLst>
            </p:cNvPr>
            <p:cNvSpPr/>
            <p:nvPr/>
          </p:nvSpPr>
          <p:spPr>
            <a:xfrm>
              <a:off x="1842201" y="3598149"/>
              <a:ext cx="184721" cy="85727"/>
            </a:xfrm>
            <a:custGeom>
              <a:avLst/>
              <a:gdLst>
                <a:gd name="connsiteX0" fmla="*/ 184045 w 184721"/>
                <a:gd name="connsiteY0" fmla="*/ 6690 h 85727"/>
                <a:gd name="connsiteX1" fmla="*/ 184045 w 184721"/>
                <a:gd name="connsiteY1" fmla="*/ 0 h 85727"/>
                <a:gd name="connsiteX2" fmla="*/ 178311 w 184721"/>
                <a:gd name="connsiteY2" fmla="*/ 0 h 85727"/>
                <a:gd name="connsiteX3" fmla="*/ 9159 w 184721"/>
                <a:gd name="connsiteY3" fmla="*/ 0 h 85727"/>
                <a:gd name="connsiteX4" fmla="*/ 558 w 184721"/>
                <a:gd name="connsiteY4" fmla="*/ 8601 h 85727"/>
                <a:gd name="connsiteX5" fmla="*/ 558 w 184721"/>
                <a:gd name="connsiteY5" fmla="*/ 79320 h 85727"/>
                <a:gd name="connsiteX6" fmla="*/ 558 w 184721"/>
                <a:gd name="connsiteY6" fmla="*/ 85054 h 85727"/>
                <a:gd name="connsiteX7" fmla="*/ 7247 w 184721"/>
                <a:gd name="connsiteY7" fmla="*/ 85054 h 85727"/>
                <a:gd name="connsiteX8" fmla="*/ 175444 w 184721"/>
                <a:gd name="connsiteY8" fmla="*/ 85054 h 85727"/>
                <a:gd name="connsiteX9" fmla="*/ 184045 w 184721"/>
                <a:gd name="connsiteY9" fmla="*/ 76453 h 85727"/>
                <a:gd name="connsiteX10" fmla="*/ 19671 w 184721"/>
                <a:gd name="connsiteY10" fmla="*/ 69763 h 85727"/>
                <a:gd name="connsiteX11" fmla="*/ 19671 w 184721"/>
                <a:gd name="connsiteY11" fmla="*/ 15291 h 85727"/>
                <a:gd name="connsiteX12" fmla="*/ 166843 w 184721"/>
                <a:gd name="connsiteY12" fmla="*/ 15291 h 85727"/>
                <a:gd name="connsiteX13" fmla="*/ 166843 w 184721"/>
                <a:gd name="connsiteY13" fmla="*/ 68808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721" h="85727">
                  <a:moveTo>
                    <a:pt x="184045" y="6690"/>
                  </a:moveTo>
                  <a:cubicBezTo>
                    <a:pt x="184948" y="4549"/>
                    <a:pt x="184948" y="2141"/>
                    <a:pt x="184045" y="0"/>
                  </a:cubicBezTo>
                  <a:lnTo>
                    <a:pt x="178311" y="0"/>
                  </a:lnTo>
                  <a:lnTo>
                    <a:pt x="9159" y="0"/>
                  </a:lnTo>
                  <a:cubicBezTo>
                    <a:pt x="4408" y="0"/>
                    <a:pt x="558" y="3851"/>
                    <a:pt x="558" y="8601"/>
                  </a:cubicBezTo>
                  <a:lnTo>
                    <a:pt x="558" y="79320"/>
                  </a:lnTo>
                  <a:cubicBezTo>
                    <a:pt x="-186" y="81155"/>
                    <a:pt x="-186" y="83219"/>
                    <a:pt x="558" y="85054"/>
                  </a:cubicBezTo>
                  <a:cubicBezTo>
                    <a:pt x="2696" y="85952"/>
                    <a:pt x="5109" y="85952"/>
                    <a:pt x="7247" y="85054"/>
                  </a:cubicBezTo>
                  <a:lnTo>
                    <a:pt x="175444" y="85054"/>
                  </a:lnTo>
                  <a:cubicBezTo>
                    <a:pt x="180194" y="85054"/>
                    <a:pt x="184045" y="81203"/>
                    <a:pt x="184045" y="76453"/>
                  </a:cubicBezTo>
                  <a:close/>
                  <a:moveTo>
                    <a:pt x="19671" y="69763"/>
                  </a:moveTo>
                  <a:lnTo>
                    <a:pt x="19671" y="15291"/>
                  </a:lnTo>
                  <a:lnTo>
                    <a:pt x="166843" y="15291"/>
                  </a:lnTo>
                  <a:lnTo>
                    <a:pt x="166843" y="6880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2" name="iSHEJI-8-3">
              <a:extLst>
                <a:ext uri="{FF2B5EF4-FFF2-40B4-BE49-F238E27FC236}">
                  <a16:creationId xmlns:a16="http://schemas.microsoft.com/office/drawing/2014/main" id="{C2DAD3A7-980D-7103-88C4-20365A0AB026}"/>
                </a:ext>
              </a:extLst>
            </p:cNvPr>
            <p:cNvSpPr/>
            <p:nvPr/>
          </p:nvSpPr>
          <p:spPr>
            <a:xfrm>
              <a:off x="2037901" y="3596238"/>
              <a:ext cx="177377" cy="85548"/>
            </a:xfrm>
            <a:custGeom>
              <a:avLst/>
              <a:gdLst>
                <a:gd name="connsiteX0" fmla="*/ 173743 w 177377"/>
                <a:gd name="connsiteY0" fmla="*/ 0 h 85548"/>
                <a:gd name="connsiteX1" fmla="*/ 9369 w 177377"/>
                <a:gd name="connsiteY1" fmla="*/ 0 h 85548"/>
                <a:gd name="connsiteX2" fmla="*/ 768 w 177377"/>
                <a:gd name="connsiteY2" fmla="*/ 8601 h 85548"/>
                <a:gd name="connsiteX3" fmla="*/ 768 w 177377"/>
                <a:gd name="connsiteY3" fmla="*/ 79320 h 85548"/>
                <a:gd name="connsiteX4" fmla="*/ 768 w 177377"/>
                <a:gd name="connsiteY4" fmla="*/ 85054 h 85548"/>
                <a:gd name="connsiteX5" fmla="*/ 6502 w 177377"/>
                <a:gd name="connsiteY5" fmla="*/ 85054 h 85548"/>
                <a:gd name="connsiteX6" fmla="*/ 170876 w 177377"/>
                <a:gd name="connsiteY6" fmla="*/ 85054 h 85548"/>
                <a:gd name="connsiteX7" fmla="*/ 176610 w 177377"/>
                <a:gd name="connsiteY7" fmla="*/ 85054 h 85548"/>
                <a:gd name="connsiteX8" fmla="*/ 176610 w 177377"/>
                <a:gd name="connsiteY8" fmla="*/ 79320 h 85548"/>
                <a:gd name="connsiteX9" fmla="*/ 176610 w 177377"/>
                <a:gd name="connsiteY9" fmla="*/ 8601 h 85548"/>
                <a:gd name="connsiteX10" fmla="*/ 173743 w 177377"/>
                <a:gd name="connsiteY10" fmla="*/ 0 h 85548"/>
                <a:gd name="connsiteX11" fmla="*/ 165142 w 177377"/>
                <a:gd name="connsiteY11" fmla="*/ 70719 h 85548"/>
                <a:gd name="connsiteX12" fmla="*/ 17970 w 177377"/>
                <a:gd name="connsiteY12" fmla="*/ 70719 h 85548"/>
                <a:gd name="connsiteX13" fmla="*/ 17970 w 177377"/>
                <a:gd name="connsiteY13" fmla="*/ 17202 h 85548"/>
                <a:gd name="connsiteX14" fmla="*/ 165142 w 177377"/>
                <a:gd name="connsiteY14" fmla="*/ 17202 h 8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377" h="85548">
                  <a:moveTo>
                    <a:pt x="173743" y="0"/>
                  </a:moveTo>
                  <a:lnTo>
                    <a:pt x="9369" y="0"/>
                  </a:lnTo>
                  <a:cubicBezTo>
                    <a:pt x="4813" y="440"/>
                    <a:pt x="1205" y="4042"/>
                    <a:pt x="768" y="8601"/>
                  </a:cubicBezTo>
                  <a:lnTo>
                    <a:pt x="768" y="79320"/>
                  </a:lnTo>
                  <a:cubicBezTo>
                    <a:pt x="-256" y="81097"/>
                    <a:pt x="-256" y="83276"/>
                    <a:pt x="768" y="85054"/>
                  </a:cubicBezTo>
                  <a:cubicBezTo>
                    <a:pt x="2623" y="85713"/>
                    <a:pt x="4647" y="85713"/>
                    <a:pt x="6502" y="85054"/>
                  </a:cubicBezTo>
                  <a:lnTo>
                    <a:pt x="170876" y="85054"/>
                  </a:lnTo>
                  <a:cubicBezTo>
                    <a:pt x="172730" y="85713"/>
                    <a:pt x="174756" y="85713"/>
                    <a:pt x="176610" y="85054"/>
                  </a:cubicBezTo>
                  <a:cubicBezTo>
                    <a:pt x="177633" y="83276"/>
                    <a:pt x="177633" y="81097"/>
                    <a:pt x="176610" y="79320"/>
                  </a:cubicBezTo>
                  <a:lnTo>
                    <a:pt x="176610" y="8601"/>
                  </a:lnTo>
                  <a:cubicBezTo>
                    <a:pt x="177365" y="5419"/>
                    <a:pt x="176256" y="2093"/>
                    <a:pt x="173743" y="0"/>
                  </a:cubicBezTo>
                  <a:close/>
                  <a:moveTo>
                    <a:pt x="165142" y="70719"/>
                  </a:moveTo>
                  <a:lnTo>
                    <a:pt x="17970" y="70719"/>
                  </a:lnTo>
                  <a:lnTo>
                    <a:pt x="17970" y="17202"/>
                  </a:lnTo>
                  <a:lnTo>
                    <a:pt x="165142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3" name="iSHEJI-8-4">
              <a:extLst>
                <a:ext uri="{FF2B5EF4-FFF2-40B4-BE49-F238E27FC236}">
                  <a16:creationId xmlns:a16="http://schemas.microsoft.com/office/drawing/2014/main" id="{25E56D32-B880-A868-046C-0527B36F272A}"/>
                </a:ext>
              </a:extLst>
            </p:cNvPr>
            <p:cNvSpPr/>
            <p:nvPr/>
          </p:nvSpPr>
          <p:spPr>
            <a:xfrm>
              <a:off x="2234862" y="3595593"/>
              <a:ext cx="179443" cy="87328"/>
            </a:xfrm>
            <a:custGeom>
              <a:avLst/>
              <a:gdLst>
                <a:gd name="connsiteX0" fmla="*/ 169826 w 179443"/>
                <a:gd name="connsiteY0" fmla="*/ 645 h 87328"/>
                <a:gd name="connsiteX1" fmla="*/ 6408 w 179443"/>
                <a:gd name="connsiteY1" fmla="*/ 645 h 87328"/>
                <a:gd name="connsiteX2" fmla="*/ 674 w 179443"/>
                <a:gd name="connsiteY2" fmla="*/ 645 h 87328"/>
                <a:gd name="connsiteX3" fmla="*/ 674 w 179443"/>
                <a:gd name="connsiteY3" fmla="*/ 7335 h 87328"/>
                <a:gd name="connsiteX4" fmla="*/ 674 w 179443"/>
                <a:gd name="connsiteY4" fmla="*/ 78054 h 87328"/>
                <a:gd name="connsiteX5" fmla="*/ 9275 w 179443"/>
                <a:gd name="connsiteY5" fmla="*/ 86655 h 87328"/>
                <a:gd name="connsiteX6" fmla="*/ 172693 w 179443"/>
                <a:gd name="connsiteY6" fmla="*/ 86655 h 87328"/>
                <a:gd name="connsiteX7" fmla="*/ 179382 w 179443"/>
                <a:gd name="connsiteY7" fmla="*/ 86655 h 87328"/>
                <a:gd name="connsiteX8" fmla="*/ 179382 w 179443"/>
                <a:gd name="connsiteY8" fmla="*/ 80921 h 87328"/>
                <a:gd name="connsiteX9" fmla="*/ 179382 w 179443"/>
                <a:gd name="connsiteY9" fmla="*/ 10202 h 87328"/>
                <a:gd name="connsiteX10" fmla="*/ 171861 w 179443"/>
                <a:gd name="connsiteY10" fmla="*/ 645 h 87328"/>
                <a:gd name="connsiteX11" fmla="*/ 169826 w 179443"/>
                <a:gd name="connsiteY11" fmla="*/ 645 h 87328"/>
                <a:gd name="connsiteX12" fmla="*/ 162181 w 179443"/>
                <a:gd name="connsiteY12" fmla="*/ 71364 h 87328"/>
                <a:gd name="connsiteX13" fmla="*/ 15009 w 179443"/>
                <a:gd name="connsiteY13" fmla="*/ 71364 h 87328"/>
                <a:gd name="connsiteX14" fmla="*/ 15009 w 179443"/>
                <a:gd name="connsiteY14" fmla="*/ 17847 h 87328"/>
                <a:gd name="connsiteX15" fmla="*/ 162181 w 179443"/>
                <a:gd name="connsiteY15" fmla="*/ 17847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443" h="87328">
                  <a:moveTo>
                    <a:pt x="169826" y="645"/>
                  </a:moveTo>
                  <a:lnTo>
                    <a:pt x="6408" y="645"/>
                  </a:lnTo>
                  <a:cubicBezTo>
                    <a:pt x="4592" y="-215"/>
                    <a:pt x="2489" y="-215"/>
                    <a:pt x="674" y="645"/>
                  </a:cubicBezTo>
                  <a:cubicBezTo>
                    <a:pt x="-225" y="2786"/>
                    <a:pt x="-225" y="5194"/>
                    <a:pt x="674" y="7335"/>
                  </a:cubicBezTo>
                  <a:lnTo>
                    <a:pt x="674" y="78054"/>
                  </a:lnTo>
                  <a:cubicBezTo>
                    <a:pt x="674" y="82803"/>
                    <a:pt x="4525" y="86655"/>
                    <a:pt x="9275" y="86655"/>
                  </a:cubicBezTo>
                  <a:lnTo>
                    <a:pt x="172693" y="86655"/>
                  </a:lnTo>
                  <a:cubicBezTo>
                    <a:pt x="174833" y="87553"/>
                    <a:pt x="177242" y="87553"/>
                    <a:pt x="179382" y="86655"/>
                  </a:cubicBezTo>
                  <a:cubicBezTo>
                    <a:pt x="179382" y="86655"/>
                    <a:pt x="179382" y="86655"/>
                    <a:pt x="179382" y="80921"/>
                  </a:cubicBezTo>
                  <a:lnTo>
                    <a:pt x="179382" y="10202"/>
                  </a:lnTo>
                  <a:cubicBezTo>
                    <a:pt x="179946" y="5481"/>
                    <a:pt x="176573" y="1209"/>
                    <a:pt x="171861" y="645"/>
                  </a:cubicBezTo>
                  <a:cubicBezTo>
                    <a:pt x="171183" y="569"/>
                    <a:pt x="170504" y="569"/>
                    <a:pt x="169826" y="645"/>
                  </a:cubicBezTo>
                  <a:close/>
                  <a:moveTo>
                    <a:pt x="162181" y="71364"/>
                  </a:moveTo>
                  <a:lnTo>
                    <a:pt x="15009" y="71364"/>
                  </a:lnTo>
                  <a:lnTo>
                    <a:pt x="15009" y="17847"/>
                  </a:lnTo>
                  <a:lnTo>
                    <a:pt x="162181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8-5">
              <a:extLst>
                <a:ext uri="{FF2B5EF4-FFF2-40B4-BE49-F238E27FC236}">
                  <a16:creationId xmlns:a16="http://schemas.microsoft.com/office/drawing/2014/main" id="{4820E902-9571-6BA5-4087-C30E7AECC080}"/>
                </a:ext>
              </a:extLst>
            </p:cNvPr>
            <p:cNvSpPr/>
            <p:nvPr/>
          </p:nvSpPr>
          <p:spPr>
            <a:xfrm>
              <a:off x="2426266" y="3597476"/>
              <a:ext cx="179418" cy="87357"/>
            </a:xfrm>
            <a:custGeom>
              <a:avLst/>
              <a:gdLst>
                <a:gd name="connsiteX0" fmla="*/ 179110 w 179418"/>
                <a:gd name="connsiteY0" fmla="*/ 674 h 87357"/>
                <a:gd name="connsiteX1" fmla="*/ 172420 w 179418"/>
                <a:gd name="connsiteY1" fmla="*/ 674 h 87357"/>
                <a:gd name="connsiteX2" fmla="*/ 9002 w 179418"/>
                <a:gd name="connsiteY2" fmla="*/ 674 h 87357"/>
                <a:gd name="connsiteX3" fmla="*/ 401 w 179418"/>
                <a:gd name="connsiteY3" fmla="*/ 9275 h 87357"/>
                <a:gd name="connsiteX4" fmla="*/ 401 w 179418"/>
                <a:gd name="connsiteY4" fmla="*/ 80949 h 87357"/>
                <a:gd name="connsiteX5" fmla="*/ 401 w 179418"/>
                <a:gd name="connsiteY5" fmla="*/ 86683 h 87357"/>
                <a:gd name="connsiteX6" fmla="*/ 7091 w 179418"/>
                <a:gd name="connsiteY6" fmla="*/ 86683 h 87357"/>
                <a:gd name="connsiteX7" fmla="*/ 170509 w 179418"/>
                <a:gd name="connsiteY7" fmla="*/ 86683 h 87357"/>
                <a:gd name="connsiteX8" fmla="*/ 179110 w 179418"/>
                <a:gd name="connsiteY8" fmla="*/ 78082 h 87357"/>
                <a:gd name="connsiteX9" fmla="*/ 179110 w 179418"/>
                <a:gd name="connsiteY9" fmla="*/ 6408 h 87357"/>
                <a:gd name="connsiteX10" fmla="*/ 179110 w 179418"/>
                <a:gd name="connsiteY10" fmla="*/ 674 h 87357"/>
                <a:gd name="connsiteX11" fmla="*/ 163819 w 179418"/>
                <a:gd name="connsiteY11" fmla="*/ 69481 h 87357"/>
                <a:gd name="connsiteX12" fmla="*/ 17603 w 179418"/>
                <a:gd name="connsiteY12" fmla="*/ 69481 h 87357"/>
                <a:gd name="connsiteX13" fmla="*/ 17603 w 179418"/>
                <a:gd name="connsiteY13" fmla="*/ 15009 h 87357"/>
                <a:gd name="connsiteX14" fmla="*/ 163819 w 179418"/>
                <a:gd name="connsiteY14" fmla="*/ 15009 h 8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418" h="87357">
                  <a:moveTo>
                    <a:pt x="179110" y="674"/>
                  </a:moveTo>
                  <a:cubicBezTo>
                    <a:pt x="176969" y="-225"/>
                    <a:pt x="174561" y="-225"/>
                    <a:pt x="172420" y="674"/>
                  </a:cubicBezTo>
                  <a:lnTo>
                    <a:pt x="9002" y="674"/>
                  </a:lnTo>
                  <a:cubicBezTo>
                    <a:pt x="4444" y="1113"/>
                    <a:pt x="841" y="4716"/>
                    <a:pt x="401" y="9275"/>
                  </a:cubicBezTo>
                  <a:lnTo>
                    <a:pt x="401" y="80949"/>
                  </a:lnTo>
                  <a:cubicBezTo>
                    <a:pt x="-134" y="82822"/>
                    <a:pt x="-134" y="84810"/>
                    <a:pt x="401" y="86683"/>
                  </a:cubicBezTo>
                  <a:cubicBezTo>
                    <a:pt x="2542" y="87582"/>
                    <a:pt x="4950" y="87582"/>
                    <a:pt x="7091" y="86683"/>
                  </a:cubicBezTo>
                  <a:lnTo>
                    <a:pt x="170509" y="86683"/>
                  </a:lnTo>
                  <a:cubicBezTo>
                    <a:pt x="175259" y="86683"/>
                    <a:pt x="179110" y="82832"/>
                    <a:pt x="179110" y="78082"/>
                  </a:cubicBezTo>
                  <a:lnTo>
                    <a:pt x="179110" y="6408"/>
                  </a:lnTo>
                  <a:cubicBezTo>
                    <a:pt x="179521" y="4515"/>
                    <a:pt x="179521" y="2566"/>
                    <a:pt x="179110" y="674"/>
                  </a:cubicBezTo>
                  <a:close/>
                  <a:moveTo>
                    <a:pt x="163819" y="69481"/>
                  </a:moveTo>
                  <a:lnTo>
                    <a:pt x="17603" y="69481"/>
                  </a:lnTo>
                  <a:lnTo>
                    <a:pt x="17603" y="15009"/>
                  </a:lnTo>
                  <a:lnTo>
                    <a:pt x="163819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5" name="iSHEJI-8-6">
              <a:extLst>
                <a:ext uri="{FF2B5EF4-FFF2-40B4-BE49-F238E27FC236}">
                  <a16:creationId xmlns:a16="http://schemas.microsoft.com/office/drawing/2014/main" id="{F2F3F573-20A1-057A-82B2-DD3EDBECF41E}"/>
                </a:ext>
              </a:extLst>
            </p:cNvPr>
            <p:cNvSpPr/>
            <p:nvPr/>
          </p:nvSpPr>
          <p:spPr>
            <a:xfrm>
              <a:off x="2622270" y="3597504"/>
              <a:ext cx="180928" cy="86654"/>
            </a:xfrm>
            <a:custGeom>
              <a:avLst/>
              <a:gdLst>
                <a:gd name="connsiteX0" fmla="*/ 176150 w 180928"/>
                <a:gd name="connsiteY0" fmla="*/ 645 h 86654"/>
                <a:gd name="connsiteX1" fmla="*/ 170416 w 180928"/>
                <a:gd name="connsiteY1" fmla="*/ 645 h 86654"/>
                <a:gd name="connsiteX2" fmla="*/ 6042 w 180928"/>
                <a:gd name="connsiteY2" fmla="*/ 645 h 86654"/>
                <a:gd name="connsiteX3" fmla="*/ 308 w 180928"/>
                <a:gd name="connsiteY3" fmla="*/ 645 h 86654"/>
                <a:gd name="connsiteX4" fmla="*/ 308 w 180928"/>
                <a:gd name="connsiteY4" fmla="*/ 6379 h 86654"/>
                <a:gd name="connsiteX5" fmla="*/ 308 w 180928"/>
                <a:gd name="connsiteY5" fmla="*/ 78054 h 86654"/>
                <a:gd name="connsiteX6" fmla="*/ 7953 w 180928"/>
                <a:gd name="connsiteY6" fmla="*/ 86655 h 86654"/>
                <a:gd name="connsiteX7" fmla="*/ 172327 w 180928"/>
                <a:gd name="connsiteY7" fmla="*/ 86655 h 86654"/>
                <a:gd name="connsiteX8" fmla="*/ 180928 w 180928"/>
                <a:gd name="connsiteY8" fmla="*/ 78054 h 86654"/>
                <a:gd name="connsiteX9" fmla="*/ 180928 w 180928"/>
                <a:gd name="connsiteY9" fmla="*/ 6379 h 86654"/>
                <a:gd name="connsiteX10" fmla="*/ 176150 w 180928"/>
                <a:gd name="connsiteY10" fmla="*/ 645 h 86654"/>
                <a:gd name="connsiteX11" fmla="*/ 161815 w 180928"/>
                <a:gd name="connsiteY11" fmla="*/ 69453 h 86654"/>
                <a:gd name="connsiteX12" fmla="*/ 14643 w 180928"/>
                <a:gd name="connsiteY12" fmla="*/ 69453 h 86654"/>
                <a:gd name="connsiteX13" fmla="*/ 14643 w 180928"/>
                <a:gd name="connsiteY13" fmla="*/ 14980 h 86654"/>
                <a:gd name="connsiteX14" fmla="*/ 161815 w 180928"/>
                <a:gd name="connsiteY14" fmla="*/ 14980 h 8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28" h="86654">
                  <a:moveTo>
                    <a:pt x="176150" y="645"/>
                  </a:moveTo>
                  <a:cubicBezTo>
                    <a:pt x="174334" y="-215"/>
                    <a:pt x="172232" y="-215"/>
                    <a:pt x="170416" y="645"/>
                  </a:cubicBezTo>
                  <a:lnTo>
                    <a:pt x="6042" y="645"/>
                  </a:lnTo>
                  <a:lnTo>
                    <a:pt x="308" y="645"/>
                  </a:lnTo>
                  <a:cubicBezTo>
                    <a:pt x="-103" y="2537"/>
                    <a:pt x="-103" y="4487"/>
                    <a:pt x="308" y="6379"/>
                  </a:cubicBezTo>
                  <a:lnTo>
                    <a:pt x="308" y="78054"/>
                  </a:lnTo>
                  <a:cubicBezTo>
                    <a:pt x="280" y="82450"/>
                    <a:pt x="3577" y="86167"/>
                    <a:pt x="7953" y="86655"/>
                  </a:cubicBezTo>
                  <a:lnTo>
                    <a:pt x="172327" y="86655"/>
                  </a:lnTo>
                  <a:cubicBezTo>
                    <a:pt x="177077" y="86655"/>
                    <a:pt x="180928" y="82803"/>
                    <a:pt x="180928" y="78054"/>
                  </a:cubicBezTo>
                  <a:lnTo>
                    <a:pt x="180928" y="6379"/>
                  </a:lnTo>
                  <a:cubicBezTo>
                    <a:pt x="180288" y="3837"/>
                    <a:pt x="178530" y="1725"/>
                    <a:pt x="176150" y="645"/>
                  </a:cubicBezTo>
                  <a:close/>
                  <a:moveTo>
                    <a:pt x="161815" y="69453"/>
                  </a:moveTo>
                  <a:lnTo>
                    <a:pt x="14643" y="69453"/>
                  </a:lnTo>
                  <a:lnTo>
                    <a:pt x="14643" y="14980"/>
                  </a:lnTo>
                  <a:lnTo>
                    <a:pt x="161815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6" name="iSHEJI-8-7">
              <a:extLst>
                <a:ext uri="{FF2B5EF4-FFF2-40B4-BE49-F238E27FC236}">
                  <a16:creationId xmlns:a16="http://schemas.microsoft.com/office/drawing/2014/main" id="{8481BA84-E800-C5E0-D885-E8497DF5139D}"/>
                </a:ext>
              </a:extLst>
            </p:cNvPr>
            <p:cNvSpPr/>
            <p:nvPr/>
          </p:nvSpPr>
          <p:spPr>
            <a:xfrm>
              <a:off x="2815933" y="3594968"/>
              <a:ext cx="181265" cy="86324"/>
            </a:xfrm>
            <a:custGeom>
              <a:avLst/>
              <a:gdLst>
                <a:gd name="connsiteX0" fmla="*/ 170753 w 181265"/>
                <a:gd name="connsiteY0" fmla="*/ 315 h 86324"/>
                <a:gd name="connsiteX1" fmla="*/ 6379 w 181265"/>
                <a:gd name="connsiteY1" fmla="*/ 315 h 86324"/>
                <a:gd name="connsiteX2" fmla="*/ 645 w 181265"/>
                <a:gd name="connsiteY2" fmla="*/ 315 h 86324"/>
                <a:gd name="connsiteX3" fmla="*/ 645 w 181265"/>
                <a:gd name="connsiteY3" fmla="*/ 6049 h 86324"/>
                <a:gd name="connsiteX4" fmla="*/ 645 w 181265"/>
                <a:gd name="connsiteY4" fmla="*/ 77723 h 86324"/>
                <a:gd name="connsiteX5" fmla="*/ 7277 w 181265"/>
                <a:gd name="connsiteY5" fmla="*/ 86267 h 86324"/>
                <a:gd name="connsiteX6" fmla="*/ 8290 w 181265"/>
                <a:gd name="connsiteY6" fmla="*/ 86324 h 86324"/>
                <a:gd name="connsiteX7" fmla="*/ 172664 w 181265"/>
                <a:gd name="connsiteY7" fmla="*/ 86324 h 86324"/>
                <a:gd name="connsiteX8" fmla="*/ 181265 w 181265"/>
                <a:gd name="connsiteY8" fmla="*/ 77723 h 86324"/>
                <a:gd name="connsiteX9" fmla="*/ 181265 w 181265"/>
                <a:gd name="connsiteY9" fmla="*/ 6049 h 86324"/>
                <a:gd name="connsiteX10" fmla="*/ 170753 w 181265"/>
                <a:gd name="connsiteY10" fmla="*/ 315 h 86324"/>
                <a:gd name="connsiteX11" fmla="*/ 162152 w 181265"/>
                <a:gd name="connsiteY11" fmla="*/ 71989 h 86324"/>
                <a:gd name="connsiteX12" fmla="*/ 14980 w 181265"/>
                <a:gd name="connsiteY12" fmla="*/ 71989 h 86324"/>
                <a:gd name="connsiteX13" fmla="*/ 14980 w 181265"/>
                <a:gd name="connsiteY13" fmla="*/ 17517 h 86324"/>
                <a:gd name="connsiteX14" fmla="*/ 162152 w 181265"/>
                <a:gd name="connsiteY14" fmla="*/ 17517 h 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265" h="86324">
                  <a:moveTo>
                    <a:pt x="170753" y="315"/>
                  </a:moveTo>
                  <a:lnTo>
                    <a:pt x="6379" y="315"/>
                  </a:lnTo>
                  <a:lnTo>
                    <a:pt x="645" y="315"/>
                  </a:lnTo>
                  <a:cubicBezTo>
                    <a:pt x="-215" y="2131"/>
                    <a:pt x="-215" y="4233"/>
                    <a:pt x="645" y="6049"/>
                  </a:cubicBezTo>
                  <a:lnTo>
                    <a:pt x="645" y="77723"/>
                  </a:lnTo>
                  <a:cubicBezTo>
                    <a:pt x="119" y="81909"/>
                    <a:pt x="3082" y="85741"/>
                    <a:pt x="7277" y="86267"/>
                  </a:cubicBezTo>
                  <a:cubicBezTo>
                    <a:pt x="7612" y="86305"/>
                    <a:pt x="7946" y="86324"/>
                    <a:pt x="8290" y="86324"/>
                  </a:cubicBezTo>
                  <a:lnTo>
                    <a:pt x="172664" y="86324"/>
                  </a:lnTo>
                  <a:cubicBezTo>
                    <a:pt x="177070" y="85579"/>
                    <a:pt x="180520" y="82129"/>
                    <a:pt x="181265" y="77723"/>
                  </a:cubicBezTo>
                  <a:lnTo>
                    <a:pt x="181265" y="6049"/>
                  </a:lnTo>
                  <a:cubicBezTo>
                    <a:pt x="179889" y="1615"/>
                    <a:pt x="175235" y="-928"/>
                    <a:pt x="170753" y="315"/>
                  </a:cubicBezTo>
                  <a:close/>
                  <a:moveTo>
                    <a:pt x="162152" y="71989"/>
                  </a:moveTo>
                  <a:lnTo>
                    <a:pt x="14980" y="71989"/>
                  </a:lnTo>
                  <a:lnTo>
                    <a:pt x="14980" y="17517"/>
                  </a:lnTo>
                  <a:lnTo>
                    <a:pt x="162152" y="175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7" name="iSHEJI-8-8">
              <a:extLst>
                <a:ext uri="{FF2B5EF4-FFF2-40B4-BE49-F238E27FC236}">
                  <a16:creationId xmlns:a16="http://schemas.microsoft.com/office/drawing/2014/main" id="{E9254FFA-329F-4C49-72A1-09BCCB0EF351}"/>
                </a:ext>
              </a:extLst>
            </p:cNvPr>
            <p:cNvSpPr/>
            <p:nvPr/>
          </p:nvSpPr>
          <p:spPr>
            <a:xfrm>
              <a:off x="3007215" y="3597476"/>
              <a:ext cx="182127" cy="87328"/>
            </a:xfrm>
            <a:custGeom>
              <a:avLst/>
              <a:gdLst>
                <a:gd name="connsiteX0" fmla="*/ 182070 w 182127"/>
                <a:gd name="connsiteY0" fmla="*/ 674 h 87328"/>
                <a:gd name="connsiteX1" fmla="*/ 175381 w 182127"/>
                <a:gd name="connsiteY1" fmla="*/ 674 h 87328"/>
                <a:gd name="connsiteX2" fmla="*/ 9096 w 182127"/>
                <a:gd name="connsiteY2" fmla="*/ 674 h 87328"/>
                <a:gd name="connsiteX3" fmla="*/ 495 w 182127"/>
                <a:gd name="connsiteY3" fmla="*/ 9275 h 87328"/>
                <a:gd name="connsiteX4" fmla="*/ 495 w 182127"/>
                <a:gd name="connsiteY4" fmla="*/ 80949 h 87328"/>
                <a:gd name="connsiteX5" fmla="*/ 495 w 182127"/>
                <a:gd name="connsiteY5" fmla="*/ 86683 h 87328"/>
                <a:gd name="connsiteX6" fmla="*/ 6229 w 182127"/>
                <a:gd name="connsiteY6" fmla="*/ 86683 h 87328"/>
                <a:gd name="connsiteX7" fmla="*/ 172514 w 182127"/>
                <a:gd name="connsiteY7" fmla="*/ 86683 h 87328"/>
                <a:gd name="connsiteX8" fmla="*/ 182070 w 182127"/>
                <a:gd name="connsiteY8" fmla="*/ 79162 h 87328"/>
                <a:gd name="connsiteX9" fmla="*/ 182070 w 182127"/>
                <a:gd name="connsiteY9" fmla="*/ 77127 h 87328"/>
                <a:gd name="connsiteX10" fmla="*/ 182070 w 182127"/>
                <a:gd name="connsiteY10" fmla="*/ 6408 h 87328"/>
                <a:gd name="connsiteX11" fmla="*/ 182070 w 182127"/>
                <a:gd name="connsiteY11" fmla="*/ 674 h 87328"/>
                <a:gd name="connsiteX12" fmla="*/ 167735 w 182127"/>
                <a:gd name="connsiteY12" fmla="*/ 68526 h 87328"/>
                <a:gd name="connsiteX13" fmla="*/ 17697 w 182127"/>
                <a:gd name="connsiteY13" fmla="*/ 68526 h 87328"/>
                <a:gd name="connsiteX14" fmla="*/ 17697 w 182127"/>
                <a:gd name="connsiteY14" fmla="*/ 14053 h 87328"/>
                <a:gd name="connsiteX15" fmla="*/ 164868 w 182127"/>
                <a:gd name="connsiteY15" fmla="*/ 14053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127" h="87328">
                  <a:moveTo>
                    <a:pt x="182070" y="674"/>
                  </a:moveTo>
                  <a:cubicBezTo>
                    <a:pt x="179930" y="-225"/>
                    <a:pt x="177521" y="-225"/>
                    <a:pt x="175381" y="674"/>
                  </a:cubicBezTo>
                  <a:lnTo>
                    <a:pt x="9096" y="674"/>
                  </a:lnTo>
                  <a:cubicBezTo>
                    <a:pt x="4346" y="674"/>
                    <a:pt x="495" y="4525"/>
                    <a:pt x="495" y="9275"/>
                  </a:cubicBezTo>
                  <a:lnTo>
                    <a:pt x="495" y="80949"/>
                  </a:lnTo>
                  <a:cubicBezTo>
                    <a:pt x="-165" y="82803"/>
                    <a:pt x="-165" y="84829"/>
                    <a:pt x="495" y="86683"/>
                  </a:cubicBezTo>
                  <a:cubicBezTo>
                    <a:pt x="2310" y="87543"/>
                    <a:pt x="4413" y="87543"/>
                    <a:pt x="6229" y="86683"/>
                  </a:cubicBezTo>
                  <a:lnTo>
                    <a:pt x="172514" y="86683"/>
                  </a:lnTo>
                  <a:cubicBezTo>
                    <a:pt x="177235" y="87247"/>
                    <a:pt x="181506" y="83874"/>
                    <a:pt x="182070" y="79162"/>
                  </a:cubicBezTo>
                  <a:cubicBezTo>
                    <a:pt x="182147" y="78484"/>
                    <a:pt x="182147" y="77805"/>
                    <a:pt x="182070" y="77127"/>
                  </a:cubicBezTo>
                  <a:lnTo>
                    <a:pt x="182070" y="6408"/>
                  </a:lnTo>
                  <a:cubicBezTo>
                    <a:pt x="182070" y="6408"/>
                    <a:pt x="182070" y="1629"/>
                    <a:pt x="182070" y="674"/>
                  </a:cubicBezTo>
                  <a:close/>
                  <a:moveTo>
                    <a:pt x="167735" y="68526"/>
                  </a:moveTo>
                  <a:lnTo>
                    <a:pt x="17697" y="68526"/>
                  </a:lnTo>
                  <a:lnTo>
                    <a:pt x="17697" y="14053"/>
                  </a:lnTo>
                  <a:lnTo>
                    <a:pt x="164868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8-9">
              <a:extLst>
                <a:ext uri="{FF2B5EF4-FFF2-40B4-BE49-F238E27FC236}">
                  <a16:creationId xmlns:a16="http://schemas.microsoft.com/office/drawing/2014/main" id="{95863A9D-1AFD-EBBA-66C9-6DCD7D3894B9}"/>
                </a:ext>
              </a:extLst>
            </p:cNvPr>
            <p:cNvSpPr/>
            <p:nvPr/>
          </p:nvSpPr>
          <p:spPr>
            <a:xfrm>
              <a:off x="3201709" y="3595282"/>
              <a:ext cx="178426" cy="87920"/>
            </a:xfrm>
            <a:custGeom>
              <a:avLst/>
              <a:gdLst>
                <a:gd name="connsiteX0" fmla="*/ 172019 w 178426"/>
                <a:gd name="connsiteY0" fmla="*/ 0 h 87920"/>
                <a:gd name="connsiteX1" fmla="*/ 8601 w 178426"/>
                <a:gd name="connsiteY1" fmla="*/ 0 h 87920"/>
                <a:gd name="connsiteX2" fmla="*/ 0 w 178426"/>
                <a:gd name="connsiteY2" fmla="*/ 8601 h 87920"/>
                <a:gd name="connsiteX3" fmla="*/ 0 w 178426"/>
                <a:gd name="connsiteY3" fmla="*/ 79320 h 87920"/>
                <a:gd name="connsiteX4" fmla="*/ 8601 w 178426"/>
                <a:gd name="connsiteY4" fmla="*/ 87921 h 87920"/>
                <a:gd name="connsiteX5" fmla="*/ 172019 w 178426"/>
                <a:gd name="connsiteY5" fmla="*/ 87921 h 87920"/>
                <a:gd name="connsiteX6" fmla="*/ 177753 w 178426"/>
                <a:gd name="connsiteY6" fmla="*/ 87921 h 87920"/>
                <a:gd name="connsiteX7" fmla="*/ 177753 w 178426"/>
                <a:gd name="connsiteY7" fmla="*/ 81231 h 87920"/>
                <a:gd name="connsiteX8" fmla="*/ 177753 w 178426"/>
                <a:gd name="connsiteY8" fmla="*/ 10512 h 87920"/>
                <a:gd name="connsiteX9" fmla="*/ 172019 w 178426"/>
                <a:gd name="connsiteY9" fmla="*/ 0 h 87920"/>
                <a:gd name="connsiteX10" fmla="*/ 164374 w 178426"/>
                <a:gd name="connsiteY10" fmla="*/ 70719 h 87920"/>
                <a:gd name="connsiteX11" fmla="*/ 17202 w 178426"/>
                <a:gd name="connsiteY11" fmla="*/ 70719 h 87920"/>
                <a:gd name="connsiteX12" fmla="*/ 17202 w 178426"/>
                <a:gd name="connsiteY12" fmla="*/ 17202 h 87920"/>
                <a:gd name="connsiteX13" fmla="*/ 164374 w 178426"/>
                <a:gd name="connsiteY13" fmla="*/ 17202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426" h="87920">
                  <a:moveTo>
                    <a:pt x="172019" y="0"/>
                  </a:moveTo>
                  <a:lnTo>
                    <a:pt x="8601" y="0"/>
                  </a:lnTo>
                  <a:cubicBezTo>
                    <a:pt x="4195" y="745"/>
                    <a:pt x="746" y="4195"/>
                    <a:pt x="0" y="8601"/>
                  </a:cubicBezTo>
                  <a:lnTo>
                    <a:pt x="0" y="79320"/>
                  </a:lnTo>
                  <a:cubicBezTo>
                    <a:pt x="0" y="84070"/>
                    <a:pt x="3851" y="87921"/>
                    <a:pt x="8601" y="87921"/>
                  </a:cubicBezTo>
                  <a:lnTo>
                    <a:pt x="172019" y="87921"/>
                  </a:lnTo>
                  <a:cubicBezTo>
                    <a:pt x="172019" y="87921"/>
                    <a:pt x="176797" y="87921"/>
                    <a:pt x="177753" y="87921"/>
                  </a:cubicBezTo>
                  <a:cubicBezTo>
                    <a:pt x="178651" y="85780"/>
                    <a:pt x="178651" y="83372"/>
                    <a:pt x="177753" y="81231"/>
                  </a:cubicBezTo>
                  <a:lnTo>
                    <a:pt x="177753" y="10512"/>
                  </a:lnTo>
                  <a:cubicBezTo>
                    <a:pt x="178996" y="6030"/>
                    <a:pt x="176453" y="1376"/>
                    <a:pt x="172019" y="0"/>
                  </a:cubicBezTo>
                  <a:close/>
                  <a:moveTo>
                    <a:pt x="164374" y="70719"/>
                  </a:moveTo>
                  <a:lnTo>
                    <a:pt x="17202" y="70719"/>
                  </a:lnTo>
                  <a:lnTo>
                    <a:pt x="17202" y="17202"/>
                  </a:lnTo>
                  <a:lnTo>
                    <a:pt x="164374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8-10">
              <a:extLst>
                <a:ext uri="{FF2B5EF4-FFF2-40B4-BE49-F238E27FC236}">
                  <a16:creationId xmlns:a16="http://schemas.microsoft.com/office/drawing/2014/main" id="{8B2445C2-CFD8-5430-FEF3-E31C44655BF1}"/>
                </a:ext>
              </a:extLst>
            </p:cNvPr>
            <p:cNvSpPr/>
            <p:nvPr/>
          </p:nvSpPr>
          <p:spPr>
            <a:xfrm>
              <a:off x="3395286" y="3597191"/>
              <a:ext cx="184865" cy="86012"/>
            </a:xfrm>
            <a:custGeom>
              <a:avLst/>
              <a:gdLst>
                <a:gd name="connsiteX0" fmla="*/ 176265 w 184865"/>
                <a:gd name="connsiteY0" fmla="*/ 3 h 86012"/>
                <a:gd name="connsiteX1" fmla="*/ 170531 w 184865"/>
                <a:gd name="connsiteY1" fmla="*/ 3 h 86012"/>
                <a:gd name="connsiteX2" fmla="*/ 9024 w 184865"/>
                <a:gd name="connsiteY2" fmla="*/ 3 h 86012"/>
                <a:gd name="connsiteX3" fmla="*/ 423 w 184865"/>
                <a:gd name="connsiteY3" fmla="*/ 8604 h 86012"/>
                <a:gd name="connsiteX4" fmla="*/ 423 w 184865"/>
                <a:gd name="connsiteY4" fmla="*/ 79323 h 86012"/>
                <a:gd name="connsiteX5" fmla="*/ 423 w 184865"/>
                <a:gd name="connsiteY5" fmla="*/ 86012 h 86012"/>
                <a:gd name="connsiteX6" fmla="*/ 7112 w 184865"/>
                <a:gd name="connsiteY6" fmla="*/ 86012 h 86012"/>
                <a:gd name="connsiteX7" fmla="*/ 176265 w 184865"/>
                <a:gd name="connsiteY7" fmla="*/ 86012 h 86012"/>
                <a:gd name="connsiteX8" fmla="*/ 184866 w 184865"/>
                <a:gd name="connsiteY8" fmla="*/ 77411 h 86012"/>
                <a:gd name="connsiteX9" fmla="*/ 184866 w 184865"/>
                <a:gd name="connsiteY9" fmla="*/ 6693 h 86012"/>
                <a:gd name="connsiteX10" fmla="*/ 176265 w 184865"/>
                <a:gd name="connsiteY10" fmla="*/ 3 h 86012"/>
                <a:gd name="connsiteX11" fmla="*/ 161930 w 184865"/>
                <a:gd name="connsiteY11" fmla="*/ 68811 h 86012"/>
                <a:gd name="connsiteX12" fmla="*/ 17625 w 184865"/>
                <a:gd name="connsiteY12" fmla="*/ 68811 h 86012"/>
                <a:gd name="connsiteX13" fmla="*/ 17625 w 184865"/>
                <a:gd name="connsiteY13" fmla="*/ 15294 h 86012"/>
                <a:gd name="connsiteX14" fmla="*/ 163841 w 184865"/>
                <a:gd name="connsiteY14" fmla="*/ 15294 h 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865" h="86012">
                  <a:moveTo>
                    <a:pt x="176265" y="3"/>
                  </a:moveTo>
                  <a:lnTo>
                    <a:pt x="170531" y="3"/>
                  </a:lnTo>
                  <a:lnTo>
                    <a:pt x="9024" y="3"/>
                  </a:lnTo>
                  <a:cubicBezTo>
                    <a:pt x="4274" y="3"/>
                    <a:pt x="423" y="3854"/>
                    <a:pt x="423" y="8604"/>
                  </a:cubicBezTo>
                  <a:lnTo>
                    <a:pt x="423" y="79323"/>
                  </a:lnTo>
                  <a:cubicBezTo>
                    <a:pt x="-141" y="81521"/>
                    <a:pt x="-141" y="83814"/>
                    <a:pt x="423" y="86012"/>
                  </a:cubicBezTo>
                  <a:lnTo>
                    <a:pt x="7112" y="86012"/>
                  </a:lnTo>
                  <a:lnTo>
                    <a:pt x="176265" y="86012"/>
                  </a:lnTo>
                  <a:cubicBezTo>
                    <a:pt x="181014" y="86012"/>
                    <a:pt x="184866" y="82161"/>
                    <a:pt x="184866" y="77411"/>
                  </a:cubicBezTo>
                  <a:lnTo>
                    <a:pt x="184866" y="6693"/>
                  </a:lnTo>
                  <a:cubicBezTo>
                    <a:pt x="183958" y="2698"/>
                    <a:pt x="180355" y="-102"/>
                    <a:pt x="176265" y="3"/>
                  </a:cubicBezTo>
                  <a:close/>
                  <a:moveTo>
                    <a:pt x="161930" y="68811"/>
                  </a:moveTo>
                  <a:lnTo>
                    <a:pt x="17625" y="68811"/>
                  </a:lnTo>
                  <a:lnTo>
                    <a:pt x="17625" y="15294"/>
                  </a:lnTo>
                  <a:lnTo>
                    <a:pt x="163841" y="1529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8-11">
              <a:extLst>
                <a:ext uri="{FF2B5EF4-FFF2-40B4-BE49-F238E27FC236}">
                  <a16:creationId xmlns:a16="http://schemas.microsoft.com/office/drawing/2014/main" id="{C1BA9DC2-3A49-924A-54DA-46E9E943767F}"/>
                </a:ext>
              </a:extLst>
            </p:cNvPr>
            <p:cNvSpPr/>
            <p:nvPr/>
          </p:nvSpPr>
          <p:spPr>
            <a:xfrm>
              <a:off x="3589400" y="3595282"/>
              <a:ext cx="179662" cy="86504"/>
            </a:xfrm>
            <a:custGeom>
              <a:avLst/>
              <a:gdLst>
                <a:gd name="connsiteX0" fmla="*/ 173283 w 179662"/>
                <a:gd name="connsiteY0" fmla="*/ 0 h 86504"/>
                <a:gd name="connsiteX1" fmla="*/ 7954 w 179662"/>
                <a:gd name="connsiteY1" fmla="*/ 0 h 86504"/>
                <a:gd name="connsiteX2" fmla="*/ 251 w 179662"/>
                <a:gd name="connsiteY2" fmla="*/ 7588 h 86504"/>
                <a:gd name="connsiteX3" fmla="*/ 308 w 179662"/>
                <a:gd name="connsiteY3" fmla="*/ 8601 h 86504"/>
                <a:gd name="connsiteX4" fmla="*/ 308 w 179662"/>
                <a:gd name="connsiteY4" fmla="*/ 79320 h 86504"/>
                <a:gd name="connsiteX5" fmla="*/ 308 w 179662"/>
                <a:gd name="connsiteY5" fmla="*/ 86010 h 86504"/>
                <a:gd name="connsiteX6" fmla="*/ 6042 w 179662"/>
                <a:gd name="connsiteY6" fmla="*/ 86010 h 86504"/>
                <a:gd name="connsiteX7" fmla="*/ 173283 w 179662"/>
                <a:gd name="connsiteY7" fmla="*/ 86010 h 86504"/>
                <a:gd name="connsiteX8" fmla="*/ 179017 w 179662"/>
                <a:gd name="connsiteY8" fmla="*/ 86010 h 86504"/>
                <a:gd name="connsiteX9" fmla="*/ 179017 w 179662"/>
                <a:gd name="connsiteY9" fmla="*/ 80276 h 86504"/>
                <a:gd name="connsiteX10" fmla="*/ 179017 w 179662"/>
                <a:gd name="connsiteY10" fmla="*/ 9557 h 86504"/>
                <a:gd name="connsiteX11" fmla="*/ 173283 w 179662"/>
                <a:gd name="connsiteY11" fmla="*/ 0 h 86504"/>
                <a:gd name="connsiteX12" fmla="*/ 164682 w 179662"/>
                <a:gd name="connsiteY12" fmla="*/ 70719 h 86504"/>
                <a:gd name="connsiteX13" fmla="*/ 16555 w 179662"/>
                <a:gd name="connsiteY13" fmla="*/ 70719 h 86504"/>
                <a:gd name="connsiteX14" fmla="*/ 16555 w 179662"/>
                <a:gd name="connsiteY14" fmla="*/ 17202 h 86504"/>
                <a:gd name="connsiteX15" fmla="*/ 163726 w 179662"/>
                <a:gd name="connsiteY15" fmla="*/ 17202 h 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662" h="86504">
                  <a:moveTo>
                    <a:pt x="173283" y="0"/>
                  </a:moveTo>
                  <a:lnTo>
                    <a:pt x="7954" y="0"/>
                  </a:lnTo>
                  <a:cubicBezTo>
                    <a:pt x="3729" y="-29"/>
                    <a:pt x="279" y="3364"/>
                    <a:pt x="251" y="7588"/>
                  </a:cubicBezTo>
                  <a:cubicBezTo>
                    <a:pt x="241" y="7923"/>
                    <a:pt x="270" y="8267"/>
                    <a:pt x="308" y="8601"/>
                  </a:cubicBezTo>
                  <a:lnTo>
                    <a:pt x="308" y="79320"/>
                  </a:lnTo>
                  <a:cubicBezTo>
                    <a:pt x="-103" y="81528"/>
                    <a:pt x="-103" y="83802"/>
                    <a:pt x="308" y="86010"/>
                  </a:cubicBezTo>
                  <a:lnTo>
                    <a:pt x="6042" y="86010"/>
                  </a:lnTo>
                  <a:lnTo>
                    <a:pt x="173283" y="86010"/>
                  </a:lnTo>
                  <a:cubicBezTo>
                    <a:pt x="175137" y="86669"/>
                    <a:pt x="177163" y="86669"/>
                    <a:pt x="179017" y="86010"/>
                  </a:cubicBezTo>
                  <a:cubicBezTo>
                    <a:pt x="179877" y="84194"/>
                    <a:pt x="179877" y="82091"/>
                    <a:pt x="179017" y="80276"/>
                  </a:cubicBezTo>
                  <a:lnTo>
                    <a:pt x="179017" y="9557"/>
                  </a:lnTo>
                  <a:cubicBezTo>
                    <a:pt x="179705" y="5400"/>
                    <a:pt x="177278" y="1348"/>
                    <a:pt x="173283" y="0"/>
                  </a:cubicBezTo>
                  <a:close/>
                  <a:moveTo>
                    <a:pt x="164682" y="70719"/>
                  </a:moveTo>
                  <a:lnTo>
                    <a:pt x="16555" y="70719"/>
                  </a:lnTo>
                  <a:lnTo>
                    <a:pt x="16555" y="17202"/>
                  </a:lnTo>
                  <a:lnTo>
                    <a:pt x="16372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0" name="iSHEJI-8-12">
              <a:extLst>
                <a:ext uri="{FF2B5EF4-FFF2-40B4-BE49-F238E27FC236}">
                  <a16:creationId xmlns:a16="http://schemas.microsoft.com/office/drawing/2014/main" id="{F81628E0-30FA-9FD3-93BE-02F9BD99BEE8}"/>
                </a:ext>
              </a:extLst>
            </p:cNvPr>
            <p:cNvSpPr/>
            <p:nvPr/>
          </p:nvSpPr>
          <p:spPr>
            <a:xfrm>
              <a:off x="3782751" y="3597194"/>
              <a:ext cx="180400" cy="87920"/>
            </a:xfrm>
            <a:custGeom>
              <a:avLst/>
              <a:gdLst>
                <a:gd name="connsiteX0" fmla="*/ 178709 w 180400"/>
                <a:gd name="connsiteY0" fmla="*/ 0 h 87920"/>
                <a:gd name="connsiteX1" fmla="*/ 172975 w 180400"/>
                <a:gd name="connsiteY1" fmla="*/ 0 h 87920"/>
                <a:gd name="connsiteX2" fmla="*/ 8601 w 180400"/>
                <a:gd name="connsiteY2" fmla="*/ 0 h 87920"/>
                <a:gd name="connsiteX3" fmla="*/ 0 w 180400"/>
                <a:gd name="connsiteY3" fmla="*/ 8601 h 87920"/>
                <a:gd name="connsiteX4" fmla="*/ 0 w 180400"/>
                <a:gd name="connsiteY4" fmla="*/ 79320 h 87920"/>
                <a:gd name="connsiteX5" fmla="*/ 8601 w 180400"/>
                <a:gd name="connsiteY5" fmla="*/ 87921 h 87920"/>
                <a:gd name="connsiteX6" fmla="*/ 171064 w 180400"/>
                <a:gd name="connsiteY6" fmla="*/ 87921 h 87920"/>
                <a:gd name="connsiteX7" fmla="*/ 179664 w 180400"/>
                <a:gd name="connsiteY7" fmla="*/ 79320 h 87920"/>
                <a:gd name="connsiteX8" fmla="*/ 179664 w 180400"/>
                <a:gd name="connsiteY8" fmla="*/ 8601 h 87920"/>
                <a:gd name="connsiteX9" fmla="*/ 178709 w 180400"/>
                <a:gd name="connsiteY9" fmla="*/ 0 h 87920"/>
                <a:gd name="connsiteX10" fmla="*/ 164374 w 180400"/>
                <a:gd name="connsiteY10" fmla="*/ 68808 h 87920"/>
                <a:gd name="connsiteX11" fmla="*/ 17202 w 180400"/>
                <a:gd name="connsiteY11" fmla="*/ 68808 h 87920"/>
                <a:gd name="connsiteX12" fmla="*/ 17202 w 180400"/>
                <a:gd name="connsiteY12" fmla="*/ 14335 h 87920"/>
                <a:gd name="connsiteX13" fmla="*/ 164374 w 180400"/>
                <a:gd name="connsiteY13" fmla="*/ 14335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400" h="87920">
                  <a:moveTo>
                    <a:pt x="178709" y="0"/>
                  </a:moveTo>
                  <a:lnTo>
                    <a:pt x="172975" y="0"/>
                  </a:ln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79320"/>
                  </a:lnTo>
                  <a:cubicBezTo>
                    <a:pt x="746" y="83725"/>
                    <a:pt x="4195" y="87175"/>
                    <a:pt x="8601" y="87921"/>
                  </a:cubicBezTo>
                  <a:lnTo>
                    <a:pt x="171064" y="87921"/>
                  </a:lnTo>
                  <a:cubicBezTo>
                    <a:pt x="175813" y="87921"/>
                    <a:pt x="179664" y="84070"/>
                    <a:pt x="179664" y="79320"/>
                  </a:cubicBezTo>
                  <a:lnTo>
                    <a:pt x="179664" y="8601"/>
                  </a:lnTo>
                  <a:cubicBezTo>
                    <a:pt x="180916" y="5772"/>
                    <a:pt x="180553" y="2485"/>
                    <a:pt x="178709" y="0"/>
                  </a:cubicBezTo>
                  <a:close/>
                  <a:moveTo>
                    <a:pt x="164374" y="68808"/>
                  </a:moveTo>
                  <a:lnTo>
                    <a:pt x="17202" y="68808"/>
                  </a:lnTo>
                  <a:lnTo>
                    <a:pt x="17202" y="14335"/>
                  </a:lnTo>
                  <a:lnTo>
                    <a:pt x="164374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1" name="iSHEJI-8-13">
              <a:extLst>
                <a:ext uri="{FF2B5EF4-FFF2-40B4-BE49-F238E27FC236}">
                  <a16:creationId xmlns:a16="http://schemas.microsoft.com/office/drawing/2014/main" id="{36A091C0-D41A-D753-C26B-D6A102DAAD92}"/>
                </a:ext>
              </a:extLst>
            </p:cNvPr>
            <p:cNvSpPr/>
            <p:nvPr/>
          </p:nvSpPr>
          <p:spPr>
            <a:xfrm>
              <a:off x="3976751" y="3596420"/>
              <a:ext cx="178800" cy="88695"/>
            </a:xfrm>
            <a:custGeom>
              <a:avLst/>
              <a:gdLst>
                <a:gd name="connsiteX0" fmla="*/ 178709 w 178800"/>
                <a:gd name="connsiteY0" fmla="*/ 774 h 88695"/>
                <a:gd name="connsiteX1" fmla="*/ 172019 w 178800"/>
                <a:gd name="connsiteY1" fmla="*/ 774 h 88695"/>
                <a:gd name="connsiteX2" fmla="*/ 8601 w 178800"/>
                <a:gd name="connsiteY2" fmla="*/ 774 h 88695"/>
                <a:gd name="connsiteX3" fmla="*/ 0 w 178800"/>
                <a:gd name="connsiteY3" fmla="*/ 9375 h 88695"/>
                <a:gd name="connsiteX4" fmla="*/ 0 w 178800"/>
                <a:gd name="connsiteY4" fmla="*/ 80094 h 88695"/>
                <a:gd name="connsiteX5" fmla="*/ 8601 w 178800"/>
                <a:gd name="connsiteY5" fmla="*/ 88695 h 88695"/>
                <a:gd name="connsiteX6" fmla="*/ 168196 w 178800"/>
                <a:gd name="connsiteY6" fmla="*/ 88695 h 88695"/>
                <a:gd name="connsiteX7" fmla="*/ 176797 w 178800"/>
                <a:gd name="connsiteY7" fmla="*/ 80094 h 88695"/>
                <a:gd name="connsiteX8" fmla="*/ 176797 w 178800"/>
                <a:gd name="connsiteY8" fmla="*/ 9375 h 88695"/>
                <a:gd name="connsiteX9" fmla="*/ 178709 w 178800"/>
                <a:gd name="connsiteY9" fmla="*/ 774 h 88695"/>
                <a:gd name="connsiteX10" fmla="*/ 163418 w 178800"/>
                <a:gd name="connsiteY10" fmla="*/ 69582 h 88695"/>
                <a:gd name="connsiteX11" fmla="*/ 17202 w 178800"/>
                <a:gd name="connsiteY11" fmla="*/ 69582 h 88695"/>
                <a:gd name="connsiteX12" fmla="*/ 17202 w 178800"/>
                <a:gd name="connsiteY12" fmla="*/ 15109 h 88695"/>
                <a:gd name="connsiteX13" fmla="*/ 168196 w 178800"/>
                <a:gd name="connsiteY13" fmla="*/ 15109 h 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800" h="88695">
                  <a:moveTo>
                    <a:pt x="178709" y="774"/>
                  </a:moveTo>
                  <a:cubicBezTo>
                    <a:pt x="176597" y="-258"/>
                    <a:pt x="174131" y="-258"/>
                    <a:pt x="172019" y="774"/>
                  </a:cubicBezTo>
                  <a:lnTo>
                    <a:pt x="8601" y="774"/>
                  </a:lnTo>
                  <a:cubicBezTo>
                    <a:pt x="3851" y="774"/>
                    <a:pt x="0" y="4625"/>
                    <a:pt x="0" y="9375"/>
                  </a:cubicBezTo>
                  <a:lnTo>
                    <a:pt x="0" y="80094"/>
                  </a:lnTo>
                  <a:cubicBezTo>
                    <a:pt x="746" y="84500"/>
                    <a:pt x="4195" y="87950"/>
                    <a:pt x="8601" y="88695"/>
                  </a:cubicBezTo>
                  <a:lnTo>
                    <a:pt x="168196" y="88695"/>
                  </a:lnTo>
                  <a:cubicBezTo>
                    <a:pt x="172946" y="88695"/>
                    <a:pt x="176797" y="84844"/>
                    <a:pt x="176797" y="80094"/>
                  </a:cubicBezTo>
                  <a:lnTo>
                    <a:pt x="176797" y="9375"/>
                  </a:lnTo>
                  <a:cubicBezTo>
                    <a:pt x="178384" y="6804"/>
                    <a:pt x="179062" y="3775"/>
                    <a:pt x="178709" y="774"/>
                  </a:cubicBezTo>
                  <a:close/>
                  <a:moveTo>
                    <a:pt x="163418" y="69582"/>
                  </a:moveTo>
                  <a:lnTo>
                    <a:pt x="17202" y="69582"/>
                  </a:lnTo>
                  <a:lnTo>
                    <a:pt x="17202" y="15109"/>
                  </a:lnTo>
                  <a:lnTo>
                    <a:pt x="168196" y="151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3" name="iSHEJI-8-14">
              <a:extLst>
                <a:ext uri="{FF2B5EF4-FFF2-40B4-BE49-F238E27FC236}">
                  <a16:creationId xmlns:a16="http://schemas.microsoft.com/office/drawing/2014/main" id="{0D718386-1A3E-1775-70E0-0A9BA49C7A5C}"/>
                </a:ext>
              </a:extLst>
            </p:cNvPr>
            <p:cNvSpPr/>
            <p:nvPr/>
          </p:nvSpPr>
          <p:spPr>
            <a:xfrm>
              <a:off x="4172238" y="3593560"/>
              <a:ext cx="181042" cy="86776"/>
            </a:xfrm>
            <a:custGeom>
              <a:avLst/>
              <a:gdLst>
                <a:gd name="connsiteX0" fmla="*/ 170531 w 181042"/>
                <a:gd name="connsiteY0" fmla="*/ 767 h 86776"/>
                <a:gd name="connsiteX1" fmla="*/ 7113 w 181042"/>
                <a:gd name="connsiteY1" fmla="*/ 767 h 86776"/>
                <a:gd name="connsiteX2" fmla="*/ 423 w 181042"/>
                <a:gd name="connsiteY2" fmla="*/ 767 h 86776"/>
                <a:gd name="connsiteX3" fmla="*/ 423 w 181042"/>
                <a:gd name="connsiteY3" fmla="*/ 7457 h 86776"/>
                <a:gd name="connsiteX4" fmla="*/ 423 w 181042"/>
                <a:gd name="connsiteY4" fmla="*/ 78175 h 86776"/>
                <a:gd name="connsiteX5" fmla="*/ 9024 w 181042"/>
                <a:gd name="connsiteY5" fmla="*/ 86776 h 86776"/>
                <a:gd name="connsiteX6" fmla="*/ 172442 w 181042"/>
                <a:gd name="connsiteY6" fmla="*/ 86776 h 86776"/>
                <a:gd name="connsiteX7" fmla="*/ 181043 w 181042"/>
                <a:gd name="connsiteY7" fmla="*/ 78175 h 86776"/>
                <a:gd name="connsiteX8" fmla="*/ 181043 w 181042"/>
                <a:gd name="connsiteY8" fmla="*/ 6501 h 86776"/>
                <a:gd name="connsiteX9" fmla="*/ 170531 w 181042"/>
                <a:gd name="connsiteY9" fmla="*/ 767 h 86776"/>
                <a:gd name="connsiteX10" fmla="*/ 161930 w 181042"/>
                <a:gd name="connsiteY10" fmla="*/ 72442 h 86776"/>
                <a:gd name="connsiteX11" fmla="*/ 15714 w 181042"/>
                <a:gd name="connsiteY11" fmla="*/ 72442 h 86776"/>
                <a:gd name="connsiteX12" fmla="*/ 15714 w 181042"/>
                <a:gd name="connsiteY12" fmla="*/ 17969 h 86776"/>
                <a:gd name="connsiteX13" fmla="*/ 163841 w 181042"/>
                <a:gd name="connsiteY13" fmla="*/ 17969 h 8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042" h="86776">
                  <a:moveTo>
                    <a:pt x="170531" y="767"/>
                  </a:moveTo>
                  <a:lnTo>
                    <a:pt x="7113" y="767"/>
                  </a:lnTo>
                  <a:cubicBezTo>
                    <a:pt x="5001" y="-256"/>
                    <a:pt x="2535" y="-256"/>
                    <a:pt x="423" y="767"/>
                  </a:cubicBezTo>
                  <a:cubicBezTo>
                    <a:pt x="-141" y="2965"/>
                    <a:pt x="-141" y="5259"/>
                    <a:pt x="423" y="7457"/>
                  </a:cubicBezTo>
                  <a:lnTo>
                    <a:pt x="423" y="78175"/>
                  </a:lnTo>
                  <a:cubicBezTo>
                    <a:pt x="423" y="82925"/>
                    <a:pt x="4274" y="86776"/>
                    <a:pt x="9024" y="86776"/>
                  </a:cubicBezTo>
                  <a:lnTo>
                    <a:pt x="172442" y="86776"/>
                  </a:lnTo>
                  <a:cubicBezTo>
                    <a:pt x="176848" y="86031"/>
                    <a:pt x="180297" y="82581"/>
                    <a:pt x="181043" y="78175"/>
                  </a:cubicBezTo>
                  <a:lnTo>
                    <a:pt x="181043" y="6501"/>
                  </a:lnTo>
                  <a:cubicBezTo>
                    <a:pt x="179323" y="2363"/>
                    <a:pt x="174946" y="-26"/>
                    <a:pt x="170531" y="767"/>
                  </a:cubicBezTo>
                  <a:close/>
                  <a:moveTo>
                    <a:pt x="161930" y="72442"/>
                  </a:moveTo>
                  <a:lnTo>
                    <a:pt x="15714" y="72442"/>
                  </a:lnTo>
                  <a:lnTo>
                    <a:pt x="15714" y="17969"/>
                  </a:lnTo>
                  <a:lnTo>
                    <a:pt x="163841" y="179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4" name="iSHEJI-8-15">
              <a:extLst>
                <a:ext uri="{FF2B5EF4-FFF2-40B4-BE49-F238E27FC236}">
                  <a16:creationId xmlns:a16="http://schemas.microsoft.com/office/drawing/2014/main" id="{5716213C-AFAB-DA9E-DE55-5669D7D427CC}"/>
                </a:ext>
              </a:extLst>
            </p:cNvPr>
            <p:cNvSpPr/>
            <p:nvPr/>
          </p:nvSpPr>
          <p:spPr>
            <a:xfrm>
              <a:off x="4363392" y="3596549"/>
              <a:ext cx="181976" cy="87149"/>
            </a:xfrm>
            <a:custGeom>
              <a:avLst/>
              <a:gdLst>
                <a:gd name="connsiteX0" fmla="*/ 179110 w 181976"/>
                <a:gd name="connsiteY0" fmla="*/ 645 h 87149"/>
                <a:gd name="connsiteX1" fmla="*/ 173376 w 181976"/>
                <a:gd name="connsiteY1" fmla="*/ 645 h 87149"/>
                <a:gd name="connsiteX2" fmla="*/ 9002 w 181976"/>
                <a:gd name="connsiteY2" fmla="*/ 645 h 87149"/>
                <a:gd name="connsiteX3" fmla="*/ 401 w 181976"/>
                <a:gd name="connsiteY3" fmla="*/ 9246 h 87149"/>
                <a:gd name="connsiteX4" fmla="*/ 401 w 181976"/>
                <a:gd name="connsiteY4" fmla="*/ 80921 h 87149"/>
                <a:gd name="connsiteX5" fmla="*/ 401 w 181976"/>
                <a:gd name="connsiteY5" fmla="*/ 86655 h 87149"/>
                <a:gd name="connsiteX6" fmla="*/ 6135 w 181976"/>
                <a:gd name="connsiteY6" fmla="*/ 86655 h 87149"/>
                <a:gd name="connsiteX7" fmla="*/ 173376 w 181976"/>
                <a:gd name="connsiteY7" fmla="*/ 86655 h 87149"/>
                <a:gd name="connsiteX8" fmla="*/ 181977 w 181976"/>
                <a:gd name="connsiteY8" fmla="*/ 78054 h 87149"/>
                <a:gd name="connsiteX9" fmla="*/ 181977 w 181976"/>
                <a:gd name="connsiteY9" fmla="*/ 6379 h 87149"/>
                <a:gd name="connsiteX10" fmla="*/ 179110 w 181976"/>
                <a:gd name="connsiteY10" fmla="*/ 645 h 87149"/>
                <a:gd name="connsiteX11" fmla="*/ 164775 w 181976"/>
                <a:gd name="connsiteY11" fmla="*/ 69453 h 87149"/>
                <a:gd name="connsiteX12" fmla="*/ 17603 w 181976"/>
                <a:gd name="connsiteY12" fmla="*/ 69453 h 87149"/>
                <a:gd name="connsiteX13" fmla="*/ 17603 w 181976"/>
                <a:gd name="connsiteY13" fmla="*/ 14980 h 87149"/>
                <a:gd name="connsiteX14" fmla="*/ 163819 w 181976"/>
                <a:gd name="connsiteY14" fmla="*/ 14980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76" h="87149">
                  <a:moveTo>
                    <a:pt x="179110" y="645"/>
                  </a:moveTo>
                  <a:cubicBezTo>
                    <a:pt x="177294" y="-215"/>
                    <a:pt x="175192" y="-215"/>
                    <a:pt x="173376" y="645"/>
                  </a:cubicBezTo>
                  <a:lnTo>
                    <a:pt x="9002" y="645"/>
                  </a:lnTo>
                  <a:cubicBezTo>
                    <a:pt x="4444" y="1085"/>
                    <a:pt x="841" y="4688"/>
                    <a:pt x="401" y="9246"/>
                  </a:cubicBezTo>
                  <a:lnTo>
                    <a:pt x="401" y="80921"/>
                  </a:lnTo>
                  <a:cubicBezTo>
                    <a:pt x="-134" y="82794"/>
                    <a:pt x="-134" y="84782"/>
                    <a:pt x="401" y="86655"/>
                  </a:cubicBezTo>
                  <a:cubicBezTo>
                    <a:pt x="2255" y="87314"/>
                    <a:pt x="4281" y="87314"/>
                    <a:pt x="6135" y="86655"/>
                  </a:cubicBezTo>
                  <a:lnTo>
                    <a:pt x="173376" y="86655"/>
                  </a:lnTo>
                  <a:cubicBezTo>
                    <a:pt x="178126" y="86655"/>
                    <a:pt x="181977" y="82803"/>
                    <a:pt x="181977" y="78054"/>
                  </a:cubicBezTo>
                  <a:lnTo>
                    <a:pt x="181977" y="6379"/>
                  </a:lnTo>
                  <a:cubicBezTo>
                    <a:pt x="181795" y="4172"/>
                    <a:pt x="180773" y="2117"/>
                    <a:pt x="179110" y="645"/>
                  </a:cubicBezTo>
                  <a:close/>
                  <a:moveTo>
                    <a:pt x="164775" y="69453"/>
                  </a:moveTo>
                  <a:lnTo>
                    <a:pt x="17603" y="69453"/>
                  </a:lnTo>
                  <a:lnTo>
                    <a:pt x="17603" y="14980"/>
                  </a:lnTo>
                  <a:lnTo>
                    <a:pt x="163819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5" name="iSHEJI-8-16">
              <a:extLst>
                <a:ext uri="{FF2B5EF4-FFF2-40B4-BE49-F238E27FC236}">
                  <a16:creationId xmlns:a16="http://schemas.microsoft.com/office/drawing/2014/main" id="{7955C874-830D-9CD9-E1DC-5F3402E7F7C0}"/>
                </a:ext>
              </a:extLst>
            </p:cNvPr>
            <p:cNvSpPr/>
            <p:nvPr/>
          </p:nvSpPr>
          <p:spPr>
            <a:xfrm>
              <a:off x="1654002" y="3896316"/>
              <a:ext cx="275191" cy="172019"/>
            </a:xfrm>
            <a:custGeom>
              <a:avLst/>
              <a:gdLst>
                <a:gd name="connsiteX0" fmla="*/ 268077 w 275191"/>
                <a:gd name="connsiteY0" fmla="*/ 0 h 172019"/>
                <a:gd name="connsiteX1" fmla="*/ 6226 w 275191"/>
                <a:gd name="connsiteY1" fmla="*/ 0 h 172019"/>
                <a:gd name="connsiteX2" fmla="*/ 492 w 275191"/>
                <a:gd name="connsiteY2" fmla="*/ 0 h 172019"/>
                <a:gd name="connsiteX3" fmla="*/ 492 w 275191"/>
                <a:gd name="connsiteY3" fmla="*/ 5734 h 172019"/>
                <a:gd name="connsiteX4" fmla="*/ 492 w 275191"/>
                <a:gd name="connsiteY4" fmla="*/ 163418 h 172019"/>
                <a:gd name="connsiteX5" fmla="*/ 9093 w 275191"/>
                <a:gd name="connsiteY5" fmla="*/ 172019 h 172019"/>
                <a:gd name="connsiteX6" fmla="*/ 268077 w 275191"/>
                <a:gd name="connsiteY6" fmla="*/ 172019 h 172019"/>
                <a:gd name="connsiteX7" fmla="*/ 274767 w 275191"/>
                <a:gd name="connsiteY7" fmla="*/ 172019 h 172019"/>
                <a:gd name="connsiteX8" fmla="*/ 274767 w 275191"/>
                <a:gd name="connsiteY8" fmla="*/ 165329 h 172019"/>
                <a:gd name="connsiteX9" fmla="*/ 274767 w 275191"/>
                <a:gd name="connsiteY9" fmla="*/ 8601 h 172019"/>
                <a:gd name="connsiteX10" fmla="*/ 268077 w 275191"/>
                <a:gd name="connsiteY10" fmla="*/ 0 h 172019"/>
                <a:gd name="connsiteX11" fmla="*/ 259476 w 275191"/>
                <a:gd name="connsiteY11" fmla="*/ 156728 h 172019"/>
                <a:gd name="connsiteX12" fmla="*/ 14827 w 275191"/>
                <a:gd name="connsiteY12" fmla="*/ 156728 h 172019"/>
                <a:gd name="connsiteX13" fmla="*/ 14827 w 275191"/>
                <a:gd name="connsiteY13" fmla="*/ 17202 h 172019"/>
                <a:gd name="connsiteX14" fmla="*/ 259476 w 275191"/>
                <a:gd name="connsiteY14" fmla="*/ 17202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191" h="172019">
                  <a:moveTo>
                    <a:pt x="268077" y="0"/>
                  </a:moveTo>
                  <a:lnTo>
                    <a:pt x="6226" y="0"/>
                  </a:lnTo>
                  <a:cubicBezTo>
                    <a:pt x="6226" y="0"/>
                    <a:pt x="6226" y="0"/>
                    <a:pt x="492" y="0"/>
                  </a:cubicBezTo>
                  <a:cubicBezTo>
                    <a:pt x="-164" y="1854"/>
                    <a:pt x="-164" y="3880"/>
                    <a:pt x="492" y="5734"/>
                  </a:cubicBezTo>
                  <a:lnTo>
                    <a:pt x="492" y="163418"/>
                  </a:lnTo>
                  <a:cubicBezTo>
                    <a:pt x="928" y="167977"/>
                    <a:pt x="4536" y="171580"/>
                    <a:pt x="9093" y="172019"/>
                  </a:cubicBezTo>
                  <a:lnTo>
                    <a:pt x="268077" y="172019"/>
                  </a:lnTo>
                  <a:lnTo>
                    <a:pt x="274767" y="172019"/>
                  </a:lnTo>
                  <a:cubicBezTo>
                    <a:pt x="275333" y="169821"/>
                    <a:pt x="275333" y="167528"/>
                    <a:pt x="274767" y="165329"/>
                  </a:cubicBezTo>
                  <a:lnTo>
                    <a:pt x="274767" y="8601"/>
                  </a:lnTo>
                  <a:cubicBezTo>
                    <a:pt x="274869" y="4511"/>
                    <a:pt x="272070" y="908"/>
                    <a:pt x="268077" y="0"/>
                  </a:cubicBezTo>
                  <a:close/>
                  <a:moveTo>
                    <a:pt x="259476" y="156728"/>
                  </a:moveTo>
                  <a:lnTo>
                    <a:pt x="14827" y="156728"/>
                  </a:lnTo>
                  <a:lnTo>
                    <a:pt x="14827" y="17202"/>
                  </a:lnTo>
                  <a:lnTo>
                    <a:pt x="25947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iSHEJI-8-17">
              <a:extLst>
                <a:ext uri="{FF2B5EF4-FFF2-40B4-BE49-F238E27FC236}">
                  <a16:creationId xmlns:a16="http://schemas.microsoft.com/office/drawing/2014/main" id="{93780C5F-9857-AABD-F647-75BE80A25754}"/>
                </a:ext>
              </a:extLst>
            </p:cNvPr>
            <p:cNvSpPr/>
            <p:nvPr/>
          </p:nvSpPr>
          <p:spPr>
            <a:xfrm>
              <a:off x="4327478" y="3895360"/>
              <a:ext cx="211695" cy="174575"/>
            </a:xfrm>
            <a:custGeom>
              <a:avLst/>
              <a:gdLst>
                <a:gd name="connsiteX0" fmla="*/ 206423 w 211695"/>
                <a:gd name="connsiteY0" fmla="*/ 0 h 174575"/>
                <a:gd name="connsiteX1" fmla="*/ 8601 w 211695"/>
                <a:gd name="connsiteY1" fmla="*/ 0 h 174575"/>
                <a:gd name="connsiteX2" fmla="*/ 0 w 211695"/>
                <a:gd name="connsiteY2" fmla="*/ 8601 h 174575"/>
                <a:gd name="connsiteX3" fmla="*/ 0 w 211695"/>
                <a:gd name="connsiteY3" fmla="*/ 165330 h 174575"/>
                <a:gd name="connsiteX4" fmla="*/ 8601 w 211695"/>
                <a:gd name="connsiteY4" fmla="*/ 173930 h 174575"/>
                <a:gd name="connsiteX5" fmla="*/ 205467 w 211695"/>
                <a:gd name="connsiteY5" fmla="*/ 173930 h 174575"/>
                <a:gd name="connsiteX6" fmla="*/ 211201 w 211695"/>
                <a:gd name="connsiteY6" fmla="*/ 173930 h 174575"/>
                <a:gd name="connsiteX7" fmla="*/ 211201 w 211695"/>
                <a:gd name="connsiteY7" fmla="*/ 168196 h 174575"/>
                <a:gd name="connsiteX8" fmla="*/ 211201 w 211695"/>
                <a:gd name="connsiteY8" fmla="*/ 8601 h 174575"/>
                <a:gd name="connsiteX9" fmla="*/ 206423 w 211695"/>
                <a:gd name="connsiteY9" fmla="*/ 0 h 174575"/>
                <a:gd name="connsiteX10" fmla="*/ 199733 w 211695"/>
                <a:gd name="connsiteY10" fmla="*/ 156729 h 174575"/>
                <a:gd name="connsiteX11" fmla="*/ 18157 w 211695"/>
                <a:gd name="connsiteY11" fmla="*/ 156729 h 174575"/>
                <a:gd name="connsiteX12" fmla="*/ 18157 w 211695"/>
                <a:gd name="connsiteY12" fmla="*/ 18158 h 174575"/>
                <a:gd name="connsiteX13" fmla="*/ 199733 w 211695"/>
                <a:gd name="connsiteY13" fmla="*/ 18158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695" h="174575">
                  <a:moveTo>
                    <a:pt x="206423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30"/>
                  </a:lnTo>
                  <a:cubicBezTo>
                    <a:pt x="746" y="169735"/>
                    <a:pt x="4195" y="173185"/>
                    <a:pt x="8601" y="173930"/>
                  </a:cubicBezTo>
                  <a:lnTo>
                    <a:pt x="205467" y="173930"/>
                  </a:lnTo>
                  <a:cubicBezTo>
                    <a:pt x="207283" y="174791"/>
                    <a:pt x="209386" y="174791"/>
                    <a:pt x="211201" y="173930"/>
                  </a:cubicBezTo>
                  <a:cubicBezTo>
                    <a:pt x="211861" y="172076"/>
                    <a:pt x="211861" y="170050"/>
                    <a:pt x="211201" y="168196"/>
                  </a:cubicBezTo>
                  <a:lnTo>
                    <a:pt x="211201" y="8601"/>
                  </a:lnTo>
                  <a:cubicBezTo>
                    <a:pt x="211564" y="5017"/>
                    <a:pt x="209663" y="1586"/>
                    <a:pt x="206423" y="0"/>
                  </a:cubicBezTo>
                  <a:close/>
                  <a:moveTo>
                    <a:pt x="199733" y="156729"/>
                  </a:moveTo>
                  <a:lnTo>
                    <a:pt x="18157" y="156729"/>
                  </a:lnTo>
                  <a:lnTo>
                    <a:pt x="18157" y="18158"/>
                  </a:lnTo>
                  <a:lnTo>
                    <a:pt x="199733" y="181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7" name="iSHEJI-8-18">
              <a:extLst>
                <a:ext uri="{FF2B5EF4-FFF2-40B4-BE49-F238E27FC236}">
                  <a16:creationId xmlns:a16="http://schemas.microsoft.com/office/drawing/2014/main" id="{0A85C07D-5E19-F078-BE72-3A458D308BE0}"/>
                </a:ext>
              </a:extLst>
            </p:cNvPr>
            <p:cNvSpPr/>
            <p:nvPr/>
          </p:nvSpPr>
          <p:spPr>
            <a:xfrm>
              <a:off x="2041536" y="3705465"/>
              <a:ext cx="183795" cy="175277"/>
            </a:xfrm>
            <a:custGeom>
              <a:avLst/>
              <a:gdLst>
                <a:gd name="connsiteX0" fmla="*/ 183487 w 183795"/>
                <a:gd name="connsiteY0" fmla="*/ 674 h 175277"/>
                <a:gd name="connsiteX1" fmla="*/ 176797 w 183795"/>
                <a:gd name="connsiteY1" fmla="*/ 674 h 175277"/>
                <a:gd name="connsiteX2" fmla="*/ 8601 w 183795"/>
                <a:gd name="connsiteY2" fmla="*/ 674 h 175277"/>
                <a:gd name="connsiteX3" fmla="*/ 0 w 183795"/>
                <a:gd name="connsiteY3" fmla="*/ 9275 h 175277"/>
                <a:gd name="connsiteX4" fmla="*/ 0 w 183795"/>
                <a:gd name="connsiteY4" fmla="*/ 166003 h 175277"/>
                <a:gd name="connsiteX5" fmla="*/ 8601 w 183795"/>
                <a:gd name="connsiteY5" fmla="*/ 174604 h 175277"/>
                <a:gd name="connsiteX6" fmla="*/ 176797 w 183795"/>
                <a:gd name="connsiteY6" fmla="*/ 174604 h 175277"/>
                <a:gd name="connsiteX7" fmla="*/ 183487 w 183795"/>
                <a:gd name="connsiteY7" fmla="*/ 174604 h 175277"/>
                <a:gd name="connsiteX8" fmla="*/ 183487 w 183795"/>
                <a:gd name="connsiteY8" fmla="*/ 168870 h 175277"/>
                <a:gd name="connsiteX9" fmla="*/ 183487 w 183795"/>
                <a:gd name="connsiteY9" fmla="*/ 6408 h 175277"/>
                <a:gd name="connsiteX10" fmla="*/ 183487 w 183795"/>
                <a:gd name="connsiteY10" fmla="*/ 674 h 175277"/>
                <a:gd name="connsiteX11" fmla="*/ 168196 w 183795"/>
                <a:gd name="connsiteY11" fmla="*/ 154535 h 175277"/>
                <a:gd name="connsiteX12" fmla="*/ 17202 w 183795"/>
                <a:gd name="connsiteY12" fmla="*/ 154535 h 175277"/>
                <a:gd name="connsiteX13" fmla="*/ 17202 w 183795"/>
                <a:gd name="connsiteY13" fmla="*/ 16920 h 175277"/>
                <a:gd name="connsiteX14" fmla="*/ 168196 w 183795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0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0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3898" y="4515"/>
                    <a:pt x="183898" y="256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8" name="iSHEJI-8-19">
              <a:extLst>
                <a:ext uri="{FF2B5EF4-FFF2-40B4-BE49-F238E27FC236}">
                  <a16:creationId xmlns:a16="http://schemas.microsoft.com/office/drawing/2014/main" id="{2D55E0A9-F139-C31E-F47B-E53694F5076D}"/>
                </a:ext>
              </a:extLst>
            </p:cNvPr>
            <p:cNvSpPr/>
            <p:nvPr/>
          </p:nvSpPr>
          <p:spPr>
            <a:xfrm>
              <a:off x="2237757" y="3703272"/>
              <a:ext cx="187059" cy="171558"/>
            </a:xfrm>
            <a:custGeom>
              <a:avLst/>
              <a:gdLst>
                <a:gd name="connsiteX0" fmla="*/ 186999 w 187059"/>
                <a:gd name="connsiteY0" fmla="*/ 8601 h 171558"/>
                <a:gd name="connsiteX1" fmla="*/ 180367 w 187059"/>
                <a:gd name="connsiteY1" fmla="*/ 57 h 171558"/>
                <a:gd name="connsiteX2" fmla="*/ 179354 w 187059"/>
                <a:gd name="connsiteY2" fmla="*/ 0 h 171558"/>
                <a:gd name="connsiteX3" fmla="*/ 9246 w 187059"/>
                <a:gd name="connsiteY3" fmla="*/ 0 h 171558"/>
                <a:gd name="connsiteX4" fmla="*/ 645 w 187059"/>
                <a:gd name="connsiteY4" fmla="*/ 8601 h 171558"/>
                <a:gd name="connsiteX5" fmla="*/ 645 w 187059"/>
                <a:gd name="connsiteY5" fmla="*/ 165330 h 171558"/>
                <a:gd name="connsiteX6" fmla="*/ 645 w 187059"/>
                <a:gd name="connsiteY6" fmla="*/ 171064 h 171558"/>
                <a:gd name="connsiteX7" fmla="*/ 6379 w 187059"/>
                <a:gd name="connsiteY7" fmla="*/ 171064 h 171558"/>
                <a:gd name="connsiteX8" fmla="*/ 175531 w 187059"/>
                <a:gd name="connsiteY8" fmla="*/ 171064 h 171558"/>
                <a:gd name="connsiteX9" fmla="*/ 184132 w 187059"/>
                <a:gd name="connsiteY9" fmla="*/ 162463 h 171558"/>
                <a:gd name="connsiteX10" fmla="*/ 18803 w 187059"/>
                <a:gd name="connsiteY10" fmla="*/ 156729 h 171558"/>
                <a:gd name="connsiteX11" fmla="*/ 18803 w 187059"/>
                <a:gd name="connsiteY11" fmla="*/ 19113 h 171558"/>
                <a:gd name="connsiteX12" fmla="*/ 170753 w 187059"/>
                <a:gd name="connsiteY12" fmla="*/ 19113 h 171558"/>
                <a:gd name="connsiteX13" fmla="*/ 170753 w 187059"/>
                <a:gd name="connsiteY13" fmla="*/ 158640 h 1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059" h="171558">
                  <a:moveTo>
                    <a:pt x="186999" y="8601"/>
                  </a:moveTo>
                  <a:cubicBezTo>
                    <a:pt x="187525" y="4415"/>
                    <a:pt x="184562" y="583"/>
                    <a:pt x="180367" y="57"/>
                  </a:cubicBezTo>
                  <a:cubicBezTo>
                    <a:pt x="180032" y="19"/>
                    <a:pt x="179698" y="0"/>
                    <a:pt x="179354" y="0"/>
                  </a:cubicBezTo>
                  <a:lnTo>
                    <a:pt x="9246" y="0"/>
                  </a:lnTo>
                  <a:cubicBezTo>
                    <a:pt x="4840" y="746"/>
                    <a:pt x="1390" y="4195"/>
                    <a:pt x="645" y="8601"/>
                  </a:cubicBezTo>
                  <a:lnTo>
                    <a:pt x="645" y="165330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80281" y="171064"/>
                    <a:pt x="184132" y="167212"/>
                    <a:pt x="184132" y="162463"/>
                  </a:cubicBezTo>
                  <a:close/>
                  <a:moveTo>
                    <a:pt x="18803" y="156729"/>
                  </a:moveTo>
                  <a:lnTo>
                    <a:pt x="18803" y="19113"/>
                  </a:lnTo>
                  <a:lnTo>
                    <a:pt x="170753" y="19113"/>
                  </a:lnTo>
                  <a:lnTo>
                    <a:pt x="170753" y="15864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9" name="iSHEJI-8-20">
              <a:extLst>
                <a:ext uri="{FF2B5EF4-FFF2-40B4-BE49-F238E27FC236}">
                  <a16:creationId xmlns:a16="http://schemas.microsoft.com/office/drawing/2014/main" id="{41E4FAA8-79C2-2D9A-5A78-7C5DFFD453D1}"/>
                </a:ext>
              </a:extLst>
            </p:cNvPr>
            <p:cNvSpPr/>
            <p:nvPr/>
          </p:nvSpPr>
          <p:spPr>
            <a:xfrm>
              <a:off x="2437180" y="3705465"/>
              <a:ext cx="185799" cy="175277"/>
            </a:xfrm>
            <a:custGeom>
              <a:avLst/>
              <a:gdLst>
                <a:gd name="connsiteX0" fmla="*/ 183487 w 185799"/>
                <a:gd name="connsiteY0" fmla="*/ 674 h 175277"/>
                <a:gd name="connsiteX1" fmla="*/ 176797 w 185799"/>
                <a:gd name="connsiteY1" fmla="*/ 674 h 175277"/>
                <a:gd name="connsiteX2" fmla="*/ 8601 w 185799"/>
                <a:gd name="connsiteY2" fmla="*/ 674 h 175277"/>
                <a:gd name="connsiteX3" fmla="*/ 0 w 185799"/>
                <a:gd name="connsiteY3" fmla="*/ 9275 h 175277"/>
                <a:gd name="connsiteX4" fmla="*/ 0 w 185799"/>
                <a:gd name="connsiteY4" fmla="*/ 166003 h 175277"/>
                <a:gd name="connsiteX5" fmla="*/ 8601 w 185799"/>
                <a:gd name="connsiteY5" fmla="*/ 174604 h 175277"/>
                <a:gd name="connsiteX6" fmla="*/ 178709 w 185799"/>
                <a:gd name="connsiteY6" fmla="*/ 174604 h 175277"/>
                <a:gd name="connsiteX7" fmla="*/ 185398 w 185799"/>
                <a:gd name="connsiteY7" fmla="*/ 174604 h 175277"/>
                <a:gd name="connsiteX8" fmla="*/ 185398 w 185799"/>
                <a:gd name="connsiteY8" fmla="*/ 168870 h 175277"/>
                <a:gd name="connsiteX9" fmla="*/ 185398 w 185799"/>
                <a:gd name="connsiteY9" fmla="*/ 6408 h 175277"/>
                <a:gd name="connsiteX10" fmla="*/ 183487 w 185799"/>
                <a:gd name="connsiteY10" fmla="*/ 674 h 175277"/>
                <a:gd name="connsiteX11" fmla="*/ 168196 w 185799"/>
                <a:gd name="connsiteY11" fmla="*/ 154535 h 175277"/>
                <a:gd name="connsiteX12" fmla="*/ 17202 w 185799"/>
                <a:gd name="connsiteY12" fmla="*/ 154535 h 175277"/>
                <a:gd name="connsiteX13" fmla="*/ 17202 w 185799"/>
                <a:gd name="connsiteY13" fmla="*/ 16920 h 175277"/>
                <a:gd name="connsiteX14" fmla="*/ 168196 w 185799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9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8709" y="174604"/>
                  </a:lnTo>
                  <a:cubicBezTo>
                    <a:pt x="180849" y="175503"/>
                    <a:pt x="183258" y="175503"/>
                    <a:pt x="185398" y="174604"/>
                  </a:cubicBezTo>
                  <a:cubicBezTo>
                    <a:pt x="185933" y="172731"/>
                    <a:pt x="185933" y="170743"/>
                    <a:pt x="185398" y="168870"/>
                  </a:cubicBezTo>
                  <a:lnTo>
                    <a:pt x="185398" y="6408"/>
                  </a:lnTo>
                  <a:cubicBezTo>
                    <a:pt x="185341" y="4353"/>
                    <a:pt x="184672" y="235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0" name="iSHEJI-8-21">
              <a:extLst>
                <a:ext uri="{FF2B5EF4-FFF2-40B4-BE49-F238E27FC236}">
                  <a16:creationId xmlns:a16="http://schemas.microsoft.com/office/drawing/2014/main" id="{E2368CC7-EB5A-3099-CB85-B18B6EEDF7F9}"/>
                </a:ext>
              </a:extLst>
            </p:cNvPr>
            <p:cNvSpPr/>
            <p:nvPr/>
          </p:nvSpPr>
          <p:spPr>
            <a:xfrm>
              <a:off x="2637195" y="3703272"/>
              <a:ext cx="184160" cy="169646"/>
            </a:xfrm>
            <a:custGeom>
              <a:avLst/>
              <a:gdLst>
                <a:gd name="connsiteX0" fmla="*/ 175560 w 184160"/>
                <a:gd name="connsiteY0" fmla="*/ 0 h 169646"/>
                <a:gd name="connsiteX1" fmla="*/ 6408 w 184160"/>
                <a:gd name="connsiteY1" fmla="*/ 0 h 169646"/>
                <a:gd name="connsiteX2" fmla="*/ 674 w 184160"/>
                <a:gd name="connsiteY2" fmla="*/ 0 h 169646"/>
                <a:gd name="connsiteX3" fmla="*/ 674 w 184160"/>
                <a:gd name="connsiteY3" fmla="*/ 6690 h 169646"/>
                <a:gd name="connsiteX4" fmla="*/ 674 w 184160"/>
                <a:gd name="connsiteY4" fmla="*/ 163418 h 169646"/>
                <a:gd name="connsiteX5" fmla="*/ 674 w 184160"/>
                <a:gd name="connsiteY5" fmla="*/ 169152 h 169646"/>
                <a:gd name="connsiteX6" fmla="*/ 6408 w 184160"/>
                <a:gd name="connsiteY6" fmla="*/ 169152 h 169646"/>
                <a:gd name="connsiteX7" fmla="*/ 175560 w 184160"/>
                <a:gd name="connsiteY7" fmla="*/ 169152 h 169646"/>
                <a:gd name="connsiteX8" fmla="*/ 184161 w 184160"/>
                <a:gd name="connsiteY8" fmla="*/ 160551 h 169646"/>
                <a:gd name="connsiteX9" fmla="*/ 184161 w 184160"/>
                <a:gd name="connsiteY9" fmla="*/ 8601 h 169646"/>
                <a:gd name="connsiteX10" fmla="*/ 175560 w 184160"/>
                <a:gd name="connsiteY10" fmla="*/ 0 h 169646"/>
                <a:gd name="connsiteX11" fmla="*/ 169826 w 184160"/>
                <a:gd name="connsiteY11" fmla="*/ 156729 h 169646"/>
                <a:gd name="connsiteX12" fmla="*/ 15009 w 184160"/>
                <a:gd name="connsiteY12" fmla="*/ 156729 h 169646"/>
                <a:gd name="connsiteX13" fmla="*/ 15009 w 184160"/>
                <a:gd name="connsiteY13" fmla="*/ 19113 h 169646"/>
                <a:gd name="connsiteX14" fmla="*/ 169826 w 184160"/>
                <a:gd name="connsiteY14" fmla="*/ 1911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646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528" y="169812"/>
                    <a:pt x="4554" y="169812"/>
                    <a:pt x="6408" y="169152"/>
                  </a:cubicBezTo>
                  <a:lnTo>
                    <a:pt x="175560" y="169152"/>
                  </a:lnTo>
                  <a:cubicBezTo>
                    <a:pt x="180309" y="169152"/>
                    <a:pt x="184161" y="165301"/>
                    <a:pt x="184161" y="160551"/>
                  </a:cubicBezTo>
                  <a:lnTo>
                    <a:pt x="184161" y="8601"/>
                  </a:lnTo>
                  <a:cubicBezTo>
                    <a:pt x="183721" y="4043"/>
                    <a:pt x="180118" y="440"/>
                    <a:pt x="175560" y="0"/>
                  </a:cubicBezTo>
                  <a:close/>
                  <a:moveTo>
                    <a:pt x="169826" y="156729"/>
                  </a:moveTo>
                  <a:lnTo>
                    <a:pt x="15009" y="156729"/>
                  </a:lnTo>
                  <a:lnTo>
                    <a:pt x="15009" y="19113"/>
                  </a:lnTo>
                  <a:lnTo>
                    <a:pt x="169826" y="191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1" name="iSHEJI-8-22">
              <a:extLst>
                <a:ext uri="{FF2B5EF4-FFF2-40B4-BE49-F238E27FC236}">
                  <a16:creationId xmlns:a16="http://schemas.microsoft.com/office/drawing/2014/main" id="{7F96B91D-31DA-1373-9F78-5E4EC8828626}"/>
                </a:ext>
              </a:extLst>
            </p:cNvPr>
            <p:cNvSpPr/>
            <p:nvPr/>
          </p:nvSpPr>
          <p:spPr>
            <a:xfrm>
              <a:off x="2833780" y="3704624"/>
              <a:ext cx="183205" cy="175256"/>
            </a:xfrm>
            <a:custGeom>
              <a:avLst/>
              <a:gdLst>
                <a:gd name="connsiteX0" fmla="*/ 182531 w 183205"/>
                <a:gd name="connsiteY0" fmla="*/ 559 h 175256"/>
                <a:gd name="connsiteX1" fmla="*/ 176797 w 183205"/>
                <a:gd name="connsiteY1" fmla="*/ 559 h 175256"/>
                <a:gd name="connsiteX2" fmla="*/ 8601 w 183205"/>
                <a:gd name="connsiteY2" fmla="*/ 559 h 175256"/>
                <a:gd name="connsiteX3" fmla="*/ 0 w 183205"/>
                <a:gd name="connsiteY3" fmla="*/ 9160 h 175256"/>
                <a:gd name="connsiteX4" fmla="*/ 0 w 183205"/>
                <a:gd name="connsiteY4" fmla="*/ 165888 h 175256"/>
                <a:gd name="connsiteX5" fmla="*/ 8601 w 183205"/>
                <a:gd name="connsiteY5" fmla="*/ 174489 h 175256"/>
                <a:gd name="connsiteX6" fmla="*/ 176797 w 183205"/>
                <a:gd name="connsiteY6" fmla="*/ 174489 h 175256"/>
                <a:gd name="connsiteX7" fmla="*/ 182531 w 183205"/>
                <a:gd name="connsiteY7" fmla="*/ 174489 h 175256"/>
                <a:gd name="connsiteX8" fmla="*/ 182531 w 183205"/>
                <a:gd name="connsiteY8" fmla="*/ 168755 h 175256"/>
                <a:gd name="connsiteX9" fmla="*/ 182531 w 183205"/>
                <a:gd name="connsiteY9" fmla="*/ 7249 h 175256"/>
                <a:gd name="connsiteX10" fmla="*/ 182531 w 183205"/>
                <a:gd name="connsiteY10" fmla="*/ 559 h 175256"/>
                <a:gd name="connsiteX11" fmla="*/ 164374 w 183205"/>
                <a:gd name="connsiteY11" fmla="*/ 155376 h 175256"/>
                <a:gd name="connsiteX12" fmla="*/ 17202 w 183205"/>
                <a:gd name="connsiteY12" fmla="*/ 155376 h 175256"/>
                <a:gd name="connsiteX13" fmla="*/ 17202 w 183205"/>
                <a:gd name="connsiteY13" fmla="*/ 17761 h 175256"/>
                <a:gd name="connsiteX14" fmla="*/ 164374 w 183205"/>
                <a:gd name="connsiteY14" fmla="*/ 17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75256">
                  <a:moveTo>
                    <a:pt x="182531" y="559"/>
                  </a:moveTo>
                  <a:cubicBezTo>
                    <a:pt x="180696" y="-186"/>
                    <a:pt x="178632" y="-186"/>
                    <a:pt x="176797" y="559"/>
                  </a:cubicBezTo>
                  <a:lnTo>
                    <a:pt x="8601" y="559"/>
                  </a:lnTo>
                  <a:cubicBezTo>
                    <a:pt x="3851" y="559"/>
                    <a:pt x="0" y="4410"/>
                    <a:pt x="0" y="9160"/>
                  </a:cubicBezTo>
                  <a:lnTo>
                    <a:pt x="0" y="165888"/>
                  </a:lnTo>
                  <a:cubicBezTo>
                    <a:pt x="0" y="170638"/>
                    <a:pt x="3851" y="174489"/>
                    <a:pt x="8601" y="174489"/>
                  </a:cubicBezTo>
                  <a:lnTo>
                    <a:pt x="176797" y="174489"/>
                  </a:lnTo>
                  <a:cubicBezTo>
                    <a:pt x="178575" y="175512"/>
                    <a:pt x="180754" y="175512"/>
                    <a:pt x="182531" y="174489"/>
                  </a:cubicBezTo>
                  <a:cubicBezTo>
                    <a:pt x="183391" y="172674"/>
                    <a:pt x="183391" y="170571"/>
                    <a:pt x="182531" y="168755"/>
                  </a:cubicBezTo>
                  <a:lnTo>
                    <a:pt x="182531" y="7249"/>
                  </a:lnTo>
                  <a:cubicBezTo>
                    <a:pt x="183430" y="5108"/>
                    <a:pt x="183430" y="2700"/>
                    <a:pt x="182531" y="559"/>
                  </a:cubicBezTo>
                  <a:close/>
                  <a:moveTo>
                    <a:pt x="164374" y="155376"/>
                  </a:moveTo>
                  <a:lnTo>
                    <a:pt x="17202" y="155376"/>
                  </a:lnTo>
                  <a:lnTo>
                    <a:pt x="17202" y="17761"/>
                  </a:lnTo>
                  <a:lnTo>
                    <a:pt x="164374" y="1776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2" name="iSHEJI-8-23">
              <a:extLst>
                <a:ext uri="{FF2B5EF4-FFF2-40B4-BE49-F238E27FC236}">
                  <a16:creationId xmlns:a16="http://schemas.microsoft.com/office/drawing/2014/main" id="{D1811A5F-053D-9394-5DDF-06BBCAAAFF80}"/>
                </a:ext>
              </a:extLst>
            </p:cNvPr>
            <p:cNvSpPr/>
            <p:nvPr/>
          </p:nvSpPr>
          <p:spPr>
            <a:xfrm>
              <a:off x="3033974" y="3702707"/>
              <a:ext cx="185914" cy="172584"/>
            </a:xfrm>
            <a:custGeom>
              <a:avLst/>
              <a:gdLst>
                <a:gd name="connsiteX0" fmla="*/ 175381 w 185914"/>
                <a:gd name="connsiteY0" fmla="*/ 565 h 172584"/>
                <a:gd name="connsiteX1" fmla="*/ 6229 w 185914"/>
                <a:gd name="connsiteY1" fmla="*/ 565 h 172584"/>
                <a:gd name="connsiteX2" fmla="*/ 494 w 185914"/>
                <a:gd name="connsiteY2" fmla="*/ 565 h 172584"/>
                <a:gd name="connsiteX3" fmla="*/ 494 w 185914"/>
                <a:gd name="connsiteY3" fmla="*/ 6299 h 172584"/>
                <a:gd name="connsiteX4" fmla="*/ 494 w 185914"/>
                <a:gd name="connsiteY4" fmla="*/ 163984 h 172584"/>
                <a:gd name="connsiteX5" fmla="*/ 7127 w 185914"/>
                <a:gd name="connsiteY5" fmla="*/ 172527 h 172584"/>
                <a:gd name="connsiteX6" fmla="*/ 8140 w 185914"/>
                <a:gd name="connsiteY6" fmla="*/ 172585 h 172584"/>
                <a:gd name="connsiteX7" fmla="*/ 177292 w 185914"/>
                <a:gd name="connsiteY7" fmla="*/ 172585 h 172584"/>
                <a:gd name="connsiteX8" fmla="*/ 185893 w 185914"/>
                <a:gd name="connsiteY8" fmla="*/ 163984 h 172584"/>
                <a:gd name="connsiteX9" fmla="*/ 185893 w 185914"/>
                <a:gd name="connsiteY9" fmla="*/ 8211 h 172584"/>
                <a:gd name="connsiteX10" fmla="*/ 178831 w 185914"/>
                <a:gd name="connsiteY10" fmla="*/ 21 h 172584"/>
                <a:gd name="connsiteX11" fmla="*/ 175381 w 185914"/>
                <a:gd name="connsiteY11" fmla="*/ 565 h 172584"/>
                <a:gd name="connsiteX12" fmla="*/ 166780 w 185914"/>
                <a:gd name="connsiteY12" fmla="*/ 157294 h 172584"/>
                <a:gd name="connsiteX13" fmla="*/ 14830 w 185914"/>
                <a:gd name="connsiteY13" fmla="*/ 157294 h 172584"/>
                <a:gd name="connsiteX14" fmla="*/ 14830 w 185914"/>
                <a:gd name="connsiteY14" fmla="*/ 19679 h 172584"/>
                <a:gd name="connsiteX15" fmla="*/ 166780 w 185914"/>
                <a:gd name="connsiteY15" fmla="*/ 19679 h 17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914" h="172584">
                  <a:moveTo>
                    <a:pt x="175381" y="565"/>
                  </a:moveTo>
                  <a:lnTo>
                    <a:pt x="6229" y="565"/>
                  </a:lnTo>
                  <a:lnTo>
                    <a:pt x="494" y="565"/>
                  </a:lnTo>
                  <a:cubicBezTo>
                    <a:pt x="-165" y="2420"/>
                    <a:pt x="-165" y="4445"/>
                    <a:pt x="494" y="6299"/>
                  </a:cubicBezTo>
                  <a:lnTo>
                    <a:pt x="494" y="163984"/>
                  </a:lnTo>
                  <a:cubicBezTo>
                    <a:pt x="-31" y="168169"/>
                    <a:pt x="2932" y="172002"/>
                    <a:pt x="7127" y="172527"/>
                  </a:cubicBezTo>
                  <a:cubicBezTo>
                    <a:pt x="7461" y="172565"/>
                    <a:pt x="7796" y="172585"/>
                    <a:pt x="8140" y="172585"/>
                  </a:cubicBezTo>
                  <a:lnTo>
                    <a:pt x="177292" y="172585"/>
                  </a:lnTo>
                  <a:cubicBezTo>
                    <a:pt x="182042" y="172585"/>
                    <a:pt x="185893" y="168733"/>
                    <a:pt x="185893" y="163984"/>
                  </a:cubicBezTo>
                  <a:lnTo>
                    <a:pt x="185893" y="8211"/>
                  </a:lnTo>
                  <a:cubicBezTo>
                    <a:pt x="186208" y="3996"/>
                    <a:pt x="183045" y="336"/>
                    <a:pt x="178831" y="21"/>
                  </a:cubicBezTo>
                  <a:cubicBezTo>
                    <a:pt x="177655" y="-65"/>
                    <a:pt x="176470" y="116"/>
                    <a:pt x="175381" y="565"/>
                  </a:cubicBezTo>
                  <a:close/>
                  <a:moveTo>
                    <a:pt x="166780" y="157294"/>
                  </a:moveTo>
                  <a:lnTo>
                    <a:pt x="14830" y="157294"/>
                  </a:lnTo>
                  <a:lnTo>
                    <a:pt x="14830" y="19679"/>
                  </a:lnTo>
                  <a:lnTo>
                    <a:pt x="166780" y="196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3" name="iSHEJI-8-24">
              <a:extLst>
                <a:ext uri="{FF2B5EF4-FFF2-40B4-BE49-F238E27FC236}">
                  <a16:creationId xmlns:a16="http://schemas.microsoft.com/office/drawing/2014/main" id="{1715BF63-5068-A554-8C47-167C42F24334}"/>
                </a:ext>
              </a:extLst>
            </p:cNvPr>
            <p:cNvSpPr/>
            <p:nvPr/>
          </p:nvSpPr>
          <p:spPr>
            <a:xfrm>
              <a:off x="3230379" y="3705123"/>
              <a:ext cx="185892" cy="174392"/>
            </a:xfrm>
            <a:custGeom>
              <a:avLst/>
              <a:gdLst>
                <a:gd name="connsiteX0" fmla="*/ 185398 w 185892"/>
                <a:gd name="connsiteY0" fmla="*/ 5794 h 174392"/>
                <a:gd name="connsiteX1" fmla="*/ 185398 w 185892"/>
                <a:gd name="connsiteY1" fmla="*/ 60 h 174392"/>
                <a:gd name="connsiteX2" fmla="*/ 179664 w 185892"/>
                <a:gd name="connsiteY2" fmla="*/ 60 h 174392"/>
                <a:gd name="connsiteX3" fmla="*/ 8601 w 185892"/>
                <a:gd name="connsiteY3" fmla="*/ 60 h 174392"/>
                <a:gd name="connsiteX4" fmla="*/ 57 w 185892"/>
                <a:gd name="connsiteY4" fmla="*/ 6693 h 174392"/>
                <a:gd name="connsiteX5" fmla="*/ 0 w 185892"/>
                <a:gd name="connsiteY5" fmla="*/ 7706 h 174392"/>
                <a:gd name="connsiteX6" fmla="*/ 0 w 185892"/>
                <a:gd name="connsiteY6" fmla="*/ 165390 h 174392"/>
                <a:gd name="connsiteX7" fmla="*/ 8601 w 185892"/>
                <a:gd name="connsiteY7" fmla="*/ 173991 h 174392"/>
                <a:gd name="connsiteX8" fmla="*/ 176797 w 185892"/>
                <a:gd name="connsiteY8" fmla="*/ 173991 h 174392"/>
                <a:gd name="connsiteX9" fmla="*/ 182531 w 185892"/>
                <a:gd name="connsiteY9" fmla="*/ 173991 h 174392"/>
                <a:gd name="connsiteX10" fmla="*/ 182531 w 185892"/>
                <a:gd name="connsiteY10" fmla="*/ 168257 h 174392"/>
                <a:gd name="connsiteX11" fmla="*/ 17202 w 185892"/>
                <a:gd name="connsiteY11" fmla="*/ 154878 h 174392"/>
                <a:gd name="connsiteX12" fmla="*/ 17202 w 185892"/>
                <a:gd name="connsiteY12" fmla="*/ 17262 h 174392"/>
                <a:gd name="connsiteX13" fmla="*/ 168196 w 185892"/>
                <a:gd name="connsiteY13" fmla="*/ 17262 h 174392"/>
                <a:gd name="connsiteX14" fmla="*/ 168196 w 185892"/>
                <a:gd name="connsiteY14" fmla="*/ 157745 h 1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92" h="174392">
                  <a:moveTo>
                    <a:pt x="185398" y="5794"/>
                  </a:moveTo>
                  <a:cubicBezTo>
                    <a:pt x="186058" y="3940"/>
                    <a:pt x="186058" y="1914"/>
                    <a:pt x="185398" y="60"/>
                  </a:cubicBezTo>
                  <a:lnTo>
                    <a:pt x="179664" y="60"/>
                  </a:lnTo>
                  <a:lnTo>
                    <a:pt x="8601" y="60"/>
                  </a:lnTo>
                  <a:cubicBezTo>
                    <a:pt x="4415" y="-465"/>
                    <a:pt x="583" y="2497"/>
                    <a:pt x="57" y="6693"/>
                  </a:cubicBezTo>
                  <a:cubicBezTo>
                    <a:pt x="19" y="7027"/>
                    <a:pt x="0" y="7362"/>
                    <a:pt x="0" y="7706"/>
                  </a:cubicBezTo>
                  <a:lnTo>
                    <a:pt x="0" y="165390"/>
                  </a:lnTo>
                  <a:cubicBezTo>
                    <a:pt x="0" y="170140"/>
                    <a:pt x="3851" y="173991"/>
                    <a:pt x="8601" y="173991"/>
                  </a:cubicBezTo>
                  <a:lnTo>
                    <a:pt x="176797" y="173991"/>
                  </a:lnTo>
                  <a:cubicBezTo>
                    <a:pt x="178671" y="174526"/>
                    <a:pt x="180658" y="174526"/>
                    <a:pt x="182531" y="173991"/>
                  </a:cubicBezTo>
                  <a:cubicBezTo>
                    <a:pt x="183191" y="172137"/>
                    <a:pt x="183191" y="170111"/>
                    <a:pt x="182531" y="168257"/>
                  </a:cubicBezTo>
                  <a:close/>
                  <a:moveTo>
                    <a:pt x="17202" y="154878"/>
                  </a:moveTo>
                  <a:lnTo>
                    <a:pt x="17202" y="17262"/>
                  </a:lnTo>
                  <a:lnTo>
                    <a:pt x="168196" y="17262"/>
                  </a:lnTo>
                  <a:lnTo>
                    <a:pt x="168196" y="15774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4" name="iSHEJI-8-25">
              <a:extLst>
                <a:ext uri="{FF2B5EF4-FFF2-40B4-BE49-F238E27FC236}">
                  <a16:creationId xmlns:a16="http://schemas.microsoft.com/office/drawing/2014/main" id="{C958713D-6C20-04A5-268E-482238D4C4CD}"/>
                </a:ext>
              </a:extLst>
            </p:cNvPr>
            <p:cNvSpPr/>
            <p:nvPr/>
          </p:nvSpPr>
          <p:spPr>
            <a:xfrm>
              <a:off x="3430573" y="3702627"/>
              <a:ext cx="183981" cy="169797"/>
            </a:xfrm>
            <a:custGeom>
              <a:avLst/>
              <a:gdLst>
                <a:gd name="connsiteX0" fmla="*/ 175381 w 183981"/>
                <a:gd name="connsiteY0" fmla="*/ 645 h 169797"/>
                <a:gd name="connsiteX1" fmla="*/ 6229 w 183981"/>
                <a:gd name="connsiteY1" fmla="*/ 645 h 169797"/>
                <a:gd name="connsiteX2" fmla="*/ 495 w 183981"/>
                <a:gd name="connsiteY2" fmla="*/ 645 h 169797"/>
                <a:gd name="connsiteX3" fmla="*/ 495 w 183981"/>
                <a:gd name="connsiteY3" fmla="*/ 6379 h 169797"/>
                <a:gd name="connsiteX4" fmla="*/ 495 w 183981"/>
                <a:gd name="connsiteY4" fmla="*/ 164063 h 169797"/>
                <a:gd name="connsiteX5" fmla="*/ 495 w 183981"/>
                <a:gd name="connsiteY5" fmla="*/ 169797 h 169797"/>
                <a:gd name="connsiteX6" fmla="*/ 6229 w 183981"/>
                <a:gd name="connsiteY6" fmla="*/ 169797 h 169797"/>
                <a:gd name="connsiteX7" fmla="*/ 175381 w 183981"/>
                <a:gd name="connsiteY7" fmla="*/ 169797 h 169797"/>
                <a:gd name="connsiteX8" fmla="*/ 183982 w 183981"/>
                <a:gd name="connsiteY8" fmla="*/ 161196 h 169797"/>
                <a:gd name="connsiteX9" fmla="*/ 183982 w 183981"/>
                <a:gd name="connsiteY9" fmla="*/ 8290 h 169797"/>
                <a:gd name="connsiteX10" fmla="*/ 176394 w 183981"/>
                <a:gd name="connsiteY10" fmla="*/ 588 h 169797"/>
                <a:gd name="connsiteX11" fmla="*/ 175381 w 183981"/>
                <a:gd name="connsiteY11" fmla="*/ 645 h 169797"/>
                <a:gd name="connsiteX12" fmla="*/ 166780 w 183981"/>
                <a:gd name="connsiteY12" fmla="*/ 157374 h 169797"/>
                <a:gd name="connsiteX13" fmla="*/ 14829 w 183981"/>
                <a:gd name="connsiteY13" fmla="*/ 157374 h 169797"/>
                <a:gd name="connsiteX14" fmla="*/ 14829 w 183981"/>
                <a:gd name="connsiteY14" fmla="*/ 19758 h 169797"/>
                <a:gd name="connsiteX15" fmla="*/ 166780 w 183981"/>
                <a:gd name="connsiteY15" fmla="*/ 19758 h 1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81" h="169797">
                  <a:moveTo>
                    <a:pt x="175381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4063"/>
                  </a:lnTo>
                  <a:cubicBezTo>
                    <a:pt x="-165" y="165917"/>
                    <a:pt x="-165" y="167943"/>
                    <a:pt x="495" y="169797"/>
                  </a:cubicBezTo>
                  <a:cubicBezTo>
                    <a:pt x="495" y="169797"/>
                    <a:pt x="495" y="169797"/>
                    <a:pt x="6229" y="169797"/>
                  </a:cubicBezTo>
                  <a:lnTo>
                    <a:pt x="175381" y="169797"/>
                  </a:lnTo>
                  <a:cubicBezTo>
                    <a:pt x="179939" y="169358"/>
                    <a:pt x="183542" y="165755"/>
                    <a:pt x="183982" y="161196"/>
                  </a:cubicBezTo>
                  <a:lnTo>
                    <a:pt x="183982" y="8290"/>
                  </a:lnTo>
                  <a:cubicBezTo>
                    <a:pt x="184010" y="4066"/>
                    <a:pt x="180618" y="616"/>
                    <a:pt x="176394" y="588"/>
                  </a:cubicBezTo>
                  <a:cubicBezTo>
                    <a:pt x="176059" y="578"/>
                    <a:pt x="175715" y="607"/>
                    <a:pt x="175381" y="645"/>
                  </a:cubicBezTo>
                  <a:close/>
                  <a:moveTo>
                    <a:pt x="166780" y="157374"/>
                  </a:moveTo>
                  <a:lnTo>
                    <a:pt x="14829" y="157374"/>
                  </a:lnTo>
                  <a:lnTo>
                    <a:pt x="14829" y="19758"/>
                  </a:lnTo>
                  <a:lnTo>
                    <a:pt x="166780" y="197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5" name="iSHEJI-8-26">
              <a:extLst>
                <a:ext uri="{FF2B5EF4-FFF2-40B4-BE49-F238E27FC236}">
                  <a16:creationId xmlns:a16="http://schemas.microsoft.com/office/drawing/2014/main" id="{2932F571-64C8-E4AA-2E0D-7768305CD9E3}"/>
                </a:ext>
              </a:extLst>
            </p:cNvPr>
            <p:cNvSpPr/>
            <p:nvPr/>
          </p:nvSpPr>
          <p:spPr>
            <a:xfrm>
              <a:off x="3626979" y="3704538"/>
              <a:ext cx="183909" cy="174575"/>
            </a:xfrm>
            <a:custGeom>
              <a:avLst/>
              <a:gdLst>
                <a:gd name="connsiteX0" fmla="*/ 182531 w 183909"/>
                <a:gd name="connsiteY0" fmla="*/ 645 h 174575"/>
                <a:gd name="connsiteX1" fmla="*/ 176797 w 183909"/>
                <a:gd name="connsiteY1" fmla="*/ 645 h 174575"/>
                <a:gd name="connsiteX2" fmla="*/ 8601 w 183909"/>
                <a:gd name="connsiteY2" fmla="*/ 645 h 174575"/>
                <a:gd name="connsiteX3" fmla="*/ 57 w 183909"/>
                <a:gd name="connsiteY3" fmla="*/ 7277 h 174575"/>
                <a:gd name="connsiteX4" fmla="*/ 0 w 183909"/>
                <a:gd name="connsiteY4" fmla="*/ 8290 h 174575"/>
                <a:gd name="connsiteX5" fmla="*/ 0 w 183909"/>
                <a:gd name="connsiteY5" fmla="*/ 165974 h 174575"/>
                <a:gd name="connsiteX6" fmla="*/ 8601 w 183909"/>
                <a:gd name="connsiteY6" fmla="*/ 174575 h 174575"/>
                <a:gd name="connsiteX7" fmla="*/ 176797 w 183909"/>
                <a:gd name="connsiteY7" fmla="*/ 174575 h 174575"/>
                <a:gd name="connsiteX8" fmla="*/ 183487 w 183909"/>
                <a:gd name="connsiteY8" fmla="*/ 174575 h 174575"/>
                <a:gd name="connsiteX9" fmla="*/ 183487 w 183909"/>
                <a:gd name="connsiteY9" fmla="*/ 167886 h 174575"/>
                <a:gd name="connsiteX10" fmla="*/ 183487 w 183909"/>
                <a:gd name="connsiteY10" fmla="*/ 6379 h 174575"/>
                <a:gd name="connsiteX11" fmla="*/ 182531 w 183909"/>
                <a:gd name="connsiteY11" fmla="*/ 645 h 174575"/>
                <a:gd name="connsiteX12" fmla="*/ 168196 w 183909"/>
                <a:gd name="connsiteY12" fmla="*/ 154507 h 174575"/>
                <a:gd name="connsiteX13" fmla="*/ 16246 w 183909"/>
                <a:gd name="connsiteY13" fmla="*/ 154507 h 174575"/>
                <a:gd name="connsiteX14" fmla="*/ 16246 w 183909"/>
                <a:gd name="connsiteY14" fmla="*/ 17847 h 174575"/>
                <a:gd name="connsiteX15" fmla="*/ 168196 w 183909"/>
                <a:gd name="connsiteY15" fmla="*/ 17847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09" h="174575">
                  <a:moveTo>
                    <a:pt x="182531" y="645"/>
                  </a:moveTo>
                  <a:cubicBezTo>
                    <a:pt x="180716" y="-215"/>
                    <a:pt x="178613" y="-215"/>
                    <a:pt x="176797" y="645"/>
                  </a:cubicBezTo>
                  <a:lnTo>
                    <a:pt x="8601" y="645"/>
                  </a:lnTo>
                  <a:cubicBezTo>
                    <a:pt x="4415" y="119"/>
                    <a:pt x="583" y="3082"/>
                    <a:pt x="57" y="7277"/>
                  </a:cubicBezTo>
                  <a:cubicBezTo>
                    <a:pt x="19" y="7612"/>
                    <a:pt x="0" y="7946"/>
                    <a:pt x="0" y="8290"/>
                  </a:cubicBezTo>
                  <a:lnTo>
                    <a:pt x="0" y="165974"/>
                  </a:lnTo>
                  <a:cubicBezTo>
                    <a:pt x="440" y="170533"/>
                    <a:pt x="4042" y="174136"/>
                    <a:pt x="8601" y="174575"/>
                  </a:cubicBezTo>
                  <a:lnTo>
                    <a:pt x="176797" y="174575"/>
                  </a:lnTo>
                  <a:lnTo>
                    <a:pt x="183487" y="174575"/>
                  </a:lnTo>
                  <a:cubicBezTo>
                    <a:pt x="184051" y="172377"/>
                    <a:pt x="184051" y="170084"/>
                    <a:pt x="183487" y="167886"/>
                  </a:cubicBezTo>
                  <a:lnTo>
                    <a:pt x="183487" y="6379"/>
                  </a:lnTo>
                  <a:cubicBezTo>
                    <a:pt x="184060" y="4420"/>
                    <a:pt x="183707" y="2308"/>
                    <a:pt x="182531" y="645"/>
                  </a:cubicBezTo>
                  <a:close/>
                  <a:moveTo>
                    <a:pt x="168196" y="154507"/>
                  </a:moveTo>
                  <a:lnTo>
                    <a:pt x="16246" y="154507"/>
                  </a:lnTo>
                  <a:lnTo>
                    <a:pt x="16246" y="17847"/>
                  </a:lnTo>
                  <a:lnTo>
                    <a:pt x="168196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8-27">
              <a:extLst>
                <a:ext uri="{FF2B5EF4-FFF2-40B4-BE49-F238E27FC236}">
                  <a16:creationId xmlns:a16="http://schemas.microsoft.com/office/drawing/2014/main" id="{927E51F2-BFCD-F3E0-0EED-B463E555A654}"/>
                </a:ext>
              </a:extLst>
            </p:cNvPr>
            <p:cNvSpPr/>
            <p:nvPr/>
          </p:nvSpPr>
          <p:spPr>
            <a:xfrm>
              <a:off x="3826994" y="3701822"/>
              <a:ext cx="183205" cy="169646"/>
            </a:xfrm>
            <a:custGeom>
              <a:avLst/>
              <a:gdLst>
                <a:gd name="connsiteX0" fmla="*/ 175560 w 183205"/>
                <a:gd name="connsiteY0" fmla="*/ 495 h 169646"/>
                <a:gd name="connsiteX1" fmla="*/ 6408 w 183205"/>
                <a:gd name="connsiteY1" fmla="*/ 495 h 169646"/>
                <a:gd name="connsiteX2" fmla="*/ 674 w 183205"/>
                <a:gd name="connsiteY2" fmla="*/ 495 h 169646"/>
                <a:gd name="connsiteX3" fmla="*/ 674 w 183205"/>
                <a:gd name="connsiteY3" fmla="*/ 6229 h 169646"/>
                <a:gd name="connsiteX4" fmla="*/ 674 w 183205"/>
                <a:gd name="connsiteY4" fmla="*/ 162957 h 169646"/>
                <a:gd name="connsiteX5" fmla="*/ 674 w 183205"/>
                <a:gd name="connsiteY5" fmla="*/ 169647 h 169646"/>
                <a:gd name="connsiteX6" fmla="*/ 6408 w 183205"/>
                <a:gd name="connsiteY6" fmla="*/ 169647 h 169646"/>
                <a:gd name="connsiteX7" fmla="*/ 175560 w 183205"/>
                <a:gd name="connsiteY7" fmla="*/ 169647 h 169646"/>
                <a:gd name="connsiteX8" fmla="*/ 183205 w 183205"/>
                <a:gd name="connsiteY8" fmla="*/ 161046 h 169646"/>
                <a:gd name="connsiteX9" fmla="*/ 183205 w 183205"/>
                <a:gd name="connsiteY9" fmla="*/ 9095 h 169646"/>
                <a:gd name="connsiteX10" fmla="*/ 175560 w 183205"/>
                <a:gd name="connsiteY10" fmla="*/ 495 h 169646"/>
                <a:gd name="connsiteX11" fmla="*/ 166959 w 183205"/>
                <a:gd name="connsiteY11" fmla="*/ 157223 h 169646"/>
                <a:gd name="connsiteX12" fmla="*/ 15009 w 183205"/>
                <a:gd name="connsiteY12" fmla="*/ 157223 h 169646"/>
                <a:gd name="connsiteX13" fmla="*/ 15009 w 183205"/>
                <a:gd name="connsiteY13" fmla="*/ 20563 h 169646"/>
                <a:gd name="connsiteX14" fmla="*/ 166959 w 183205"/>
                <a:gd name="connsiteY14" fmla="*/ 2056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69646">
                  <a:moveTo>
                    <a:pt x="175560" y="495"/>
                  </a:moveTo>
                  <a:lnTo>
                    <a:pt x="6408" y="495"/>
                  </a:lnTo>
                  <a:cubicBezTo>
                    <a:pt x="4554" y="-165"/>
                    <a:pt x="2528" y="-165"/>
                    <a:pt x="674" y="495"/>
                  </a:cubicBezTo>
                  <a:cubicBezTo>
                    <a:pt x="-186" y="2310"/>
                    <a:pt x="-186" y="4413"/>
                    <a:pt x="674" y="6229"/>
                  </a:cubicBezTo>
                  <a:lnTo>
                    <a:pt x="674" y="162957"/>
                  </a:lnTo>
                  <a:cubicBezTo>
                    <a:pt x="-225" y="165098"/>
                    <a:pt x="-225" y="167506"/>
                    <a:pt x="674" y="169647"/>
                  </a:cubicBezTo>
                  <a:lnTo>
                    <a:pt x="6408" y="169647"/>
                  </a:lnTo>
                  <a:lnTo>
                    <a:pt x="175560" y="169647"/>
                  </a:lnTo>
                  <a:cubicBezTo>
                    <a:pt x="179937" y="169159"/>
                    <a:pt x="183234" y="165442"/>
                    <a:pt x="183205" y="161046"/>
                  </a:cubicBezTo>
                  <a:lnTo>
                    <a:pt x="183205" y="9095"/>
                  </a:lnTo>
                  <a:cubicBezTo>
                    <a:pt x="183234" y="4699"/>
                    <a:pt x="179937" y="982"/>
                    <a:pt x="175560" y="495"/>
                  </a:cubicBezTo>
                  <a:close/>
                  <a:moveTo>
                    <a:pt x="166959" y="157223"/>
                  </a:moveTo>
                  <a:lnTo>
                    <a:pt x="15009" y="157223"/>
                  </a:lnTo>
                  <a:lnTo>
                    <a:pt x="15009" y="20563"/>
                  </a:lnTo>
                  <a:lnTo>
                    <a:pt x="166959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0" name="iSHEJI-8-28">
              <a:extLst>
                <a:ext uri="{FF2B5EF4-FFF2-40B4-BE49-F238E27FC236}">
                  <a16:creationId xmlns:a16="http://schemas.microsoft.com/office/drawing/2014/main" id="{5D98EDED-B37D-66C4-3F37-14306FC0052B}"/>
                </a:ext>
              </a:extLst>
            </p:cNvPr>
            <p:cNvSpPr/>
            <p:nvPr/>
          </p:nvSpPr>
          <p:spPr>
            <a:xfrm>
              <a:off x="4025088" y="3701822"/>
              <a:ext cx="184289" cy="172231"/>
            </a:xfrm>
            <a:custGeom>
              <a:avLst/>
              <a:gdLst>
                <a:gd name="connsiteX0" fmla="*/ 175287 w 184289"/>
                <a:gd name="connsiteY0" fmla="*/ 495 h 172231"/>
                <a:gd name="connsiteX1" fmla="*/ 6135 w 184289"/>
                <a:gd name="connsiteY1" fmla="*/ 495 h 172231"/>
                <a:gd name="connsiteX2" fmla="*/ 401 w 184289"/>
                <a:gd name="connsiteY2" fmla="*/ 495 h 172231"/>
                <a:gd name="connsiteX3" fmla="*/ 401 w 184289"/>
                <a:gd name="connsiteY3" fmla="*/ 6229 h 172231"/>
                <a:gd name="connsiteX4" fmla="*/ 401 w 184289"/>
                <a:gd name="connsiteY4" fmla="*/ 162957 h 172231"/>
                <a:gd name="connsiteX5" fmla="*/ 9002 w 184289"/>
                <a:gd name="connsiteY5" fmla="*/ 171558 h 172231"/>
                <a:gd name="connsiteX6" fmla="*/ 177199 w 184289"/>
                <a:gd name="connsiteY6" fmla="*/ 171558 h 172231"/>
                <a:gd name="connsiteX7" fmla="*/ 183888 w 184289"/>
                <a:gd name="connsiteY7" fmla="*/ 171558 h 172231"/>
                <a:gd name="connsiteX8" fmla="*/ 183888 w 184289"/>
                <a:gd name="connsiteY8" fmla="*/ 165824 h 172231"/>
                <a:gd name="connsiteX9" fmla="*/ 183888 w 184289"/>
                <a:gd name="connsiteY9" fmla="*/ 9095 h 172231"/>
                <a:gd name="connsiteX10" fmla="*/ 175287 w 184289"/>
                <a:gd name="connsiteY10" fmla="*/ 495 h 172231"/>
                <a:gd name="connsiteX11" fmla="*/ 166686 w 184289"/>
                <a:gd name="connsiteY11" fmla="*/ 157223 h 172231"/>
                <a:gd name="connsiteX12" fmla="*/ 15692 w 184289"/>
                <a:gd name="connsiteY12" fmla="*/ 157223 h 172231"/>
                <a:gd name="connsiteX13" fmla="*/ 15692 w 184289"/>
                <a:gd name="connsiteY13" fmla="*/ 20563 h 172231"/>
                <a:gd name="connsiteX14" fmla="*/ 167642 w 184289"/>
                <a:gd name="connsiteY14" fmla="*/ 20563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89" h="172231">
                  <a:moveTo>
                    <a:pt x="175287" y="495"/>
                  </a:moveTo>
                  <a:lnTo>
                    <a:pt x="6135" y="495"/>
                  </a:lnTo>
                  <a:cubicBezTo>
                    <a:pt x="4281" y="-165"/>
                    <a:pt x="2255" y="-165"/>
                    <a:pt x="401" y="495"/>
                  </a:cubicBezTo>
                  <a:cubicBezTo>
                    <a:pt x="-134" y="2368"/>
                    <a:pt x="-134" y="4355"/>
                    <a:pt x="401" y="6229"/>
                  </a:cubicBezTo>
                  <a:lnTo>
                    <a:pt x="401" y="162957"/>
                  </a:lnTo>
                  <a:cubicBezTo>
                    <a:pt x="401" y="167707"/>
                    <a:pt x="4253" y="171558"/>
                    <a:pt x="9002" y="171558"/>
                  </a:cubicBezTo>
                  <a:lnTo>
                    <a:pt x="177199" y="171558"/>
                  </a:lnTo>
                  <a:cubicBezTo>
                    <a:pt x="179339" y="172456"/>
                    <a:pt x="181748" y="172456"/>
                    <a:pt x="183888" y="171558"/>
                  </a:cubicBezTo>
                  <a:cubicBezTo>
                    <a:pt x="184424" y="169685"/>
                    <a:pt x="184424" y="167697"/>
                    <a:pt x="183888" y="165824"/>
                  </a:cubicBezTo>
                  <a:lnTo>
                    <a:pt x="183888" y="9095"/>
                  </a:lnTo>
                  <a:cubicBezTo>
                    <a:pt x="183888" y="4346"/>
                    <a:pt x="180037" y="495"/>
                    <a:pt x="175287" y="495"/>
                  </a:cubicBezTo>
                  <a:close/>
                  <a:moveTo>
                    <a:pt x="166686" y="157223"/>
                  </a:moveTo>
                  <a:lnTo>
                    <a:pt x="15692" y="157223"/>
                  </a:lnTo>
                  <a:lnTo>
                    <a:pt x="15692" y="20563"/>
                  </a:lnTo>
                  <a:lnTo>
                    <a:pt x="167642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8-29">
              <a:extLst>
                <a:ext uri="{FF2B5EF4-FFF2-40B4-BE49-F238E27FC236}">
                  <a16:creationId xmlns:a16="http://schemas.microsoft.com/office/drawing/2014/main" id="{15A9EF40-4B46-7694-C879-C5011FD29D4A}"/>
                </a:ext>
              </a:extLst>
            </p:cNvPr>
            <p:cNvSpPr/>
            <p:nvPr/>
          </p:nvSpPr>
          <p:spPr>
            <a:xfrm>
              <a:off x="1651315" y="3705372"/>
              <a:ext cx="377797" cy="172375"/>
            </a:xfrm>
            <a:custGeom>
              <a:avLst/>
              <a:gdLst>
                <a:gd name="connsiteX0" fmla="*/ 374930 w 377797"/>
                <a:gd name="connsiteY0" fmla="*/ 767 h 172375"/>
                <a:gd name="connsiteX1" fmla="*/ 369196 w 377797"/>
                <a:gd name="connsiteY1" fmla="*/ 767 h 172375"/>
                <a:gd name="connsiteX2" fmla="*/ 8912 w 377797"/>
                <a:gd name="connsiteY2" fmla="*/ 767 h 172375"/>
                <a:gd name="connsiteX3" fmla="*/ 311 w 377797"/>
                <a:gd name="connsiteY3" fmla="*/ 9368 h 172375"/>
                <a:gd name="connsiteX4" fmla="*/ 311 w 377797"/>
                <a:gd name="connsiteY4" fmla="*/ 166096 h 172375"/>
                <a:gd name="connsiteX5" fmla="*/ 311 w 377797"/>
                <a:gd name="connsiteY5" fmla="*/ 171830 h 172375"/>
                <a:gd name="connsiteX6" fmla="*/ 7001 w 377797"/>
                <a:gd name="connsiteY6" fmla="*/ 171830 h 172375"/>
                <a:gd name="connsiteX7" fmla="*/ 369196 w 377797"/>
                <a:gd name="connsiteY7" fmla="*/ 171830 h 172375"/>
                <a:gd name="connsiteX8" fmla="*/ 377797 w 377797"/>
                <a:gd name="connsiteY8" fmla="*/ 163229 h 172375"/>
                <a:gd name="connsiteX9" fmla="*/ 377797 w 377797"/>
                <a:gd name="connsiteY9" fmla="*/ 6501 h 172375"/>
                <a:gd name="connsiteX10" fmla="*/ 374930 w 377797"/>
                <a:gd name="connsiteY10" fmla="*/ 767 h 172375"/>
                <a:gd name="connsiteX11" fmla="*/ 361551 w 377797"/>
                <a:gd name="connsiteY11" fmla="*/ 154629 h 172375"/>
                <a:gd name="connsiteX12" fmla="*/ 17513 w 377797"/>
                <a:gd name="connsiteY12" fmla="*/ 154629 h 172375"/>
                <a:gd name="connsiteX13" fmla="*/ 17513 w 377797"/>
                <a:gd name="connsiteY13" fmla="*/ 17013 h 172375"/>
                <a:gd name="connsiteX14" fmla="*/ 361551 w 377797"/>
                <a:gd name="connsiteY14" fmla="*/ 17013 h 1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797" h="172375">
                  <a:moveTo>
                    <a:pt x="374930" y="767"/>
                  </a:moveTo>
                  <a:cubicBezTo>
                    <a:pt x="373157" y="-256"/>
                    <a:pt x="370970" y="-256"/>
                    <a:pt x="369196" y="767"/>
                  </a:cubicBezTo>
                  <a:lnTo>
                    <a:pt x="8912" y="767"/>
                  </a:lnTo>
                  <a:cubicBezTo>
                    <a:pt x="4161" y="767"/>
                    <a:pt x="311" y="4618"/>
                    <a:pt x="311" y="9368"/>
                  </a:cubicBezTo>
                  <a:lnTo>
                    <a:pt x="311" y="166096"/>
                  </a:lnTo>
                  <a:cubicBezTo>
                    <a:pt x="-104" y="167989"/>
                    <a:pt x="-104" y="169938"/>
                    <a:pt x="311" y="171830"/>
                  </a:cubicBezTo>
                  <a:cubicBezTo>
                    <a:pt x="2481" y="172557"/>
                    <a:pt x="4830" y="172557"/>
                    <a:pt x="7001" y="171830"/>
                  </a:cubicBezTo>
                  <a:lnTo>
                    <a:pt x="369196" y="171830"/>
                  </a:lnTo>
                  <a:cubicBezTo>
                    <a:pt x="373947" y="171830"/>
                    <a:pt x="377797" y="167979"/>
                    <a:pt x="377797" y="163229"/>
                  </a:cubicBezTo>
                  <a:lnTo>
                    <a:pt x="377797" y="6501"/>
                  </a:lnTo>
                  <a:cubicBezTo>
                    <a:pt x="377617" y="4293"/>
                    <a:pt x="376589" y="2239"/>
                    <a:pt x="374930" y="767"/>
                  </a:cubicBezTo>
                  <a:close/>
                  <a:moveTo>
                    <a:pt x="361551" y="154629"/>
                  </a:moveTo>
                  <a:lnTo>
                    <a:pt x="17513" y="154629"/>
                  </a:lnTo>
                  <a:lnTo>
                    <a:pt x="17513" y="17013"/>
                  </a:lnTo>
                  <a:lnTo>
                    <a:pt x="361551" y="170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8-30">
              <a:extLst>
                <a:ext uri="{FF2B5EF4-FFF2-40B4-BE49-F238E27FC236}">
                  <a16:creationId xmlns:a16="http://schemas.microsoft.com/office/drawing/2014/main" id="{5D805AC8-00CC-148B-F1EE-F32AA7D294CC}"/>
                </a:ext>
              </a:extLst>
            </p:cNvPr>
            <p:cNvSpPr/>
            <p:nvPr/>
          </p:nvSpPr>
          <p:spPr>
            <a:xfrm>
              <a:off x="4216932" y="3702317"/>
              <a:ext cx="322717" cy="171557"/>
            </a:xfrm>
            <a:custGeom>
              <a:avLst/>
              <a:gdLst>
                <a:gd name="connsiteX0" fmla="*/ 316969 w 322717"/>
                <a:gd name="connsiteY0" fmla="*/ 0 h 171557"/>
                <a:gd name="connsiteX1" fmla="*/ 9246 w 322717"/>
                <a:gd name="connsiteY1" fmla="*/ 0 h 171557"/>
                <a:gd name="connsiteX2" fmla="*/ 645 w 322717"/>
                <a:gd name="connsiteY2" fmla="*/ 8601 h 171557"/>
                <a:gd name="connsiteX3" fmla="*/ 645 w 322717"/>
                <a:gd name="connsiteY3" fmla="*/ 165329 h 171557"/>
                <a:gd name="connsiteX4" fmla="*/ 645 w 322717"/>
                <a:gd name="connsiteY4" fmla="*/ 171063 h 171557"/>
                <a:gd name="connsiteX5" fmla="*/ 6379 w 322717"/>
                <a:gd name="connsiteY5" fmla="*/ 171063 h 171557"/>
                <a:gd name="connsiteX6" fmla="*/ 314102 w 322717"/>
                <a:gd name="connsiteY6" fmla="*/ 171063 h 171557"/>
                <a:gd name="connsiteX7" fmla="*/ 322703 w 322717"/>
                <a:gd name="connsiteY7" fmla="*/ 162462 h 171557"/>
                <a:gd name="connsiteX8" fmla="*/ 322703 w 322717"/>
                <a:gd name="connsiteY8" fmla="*/ 8601 h 171557"/>
                <a:gd name="connsiteX9" fmla="*/ 316969 w 322717"/>
                <a:gd name="connsiteY9" fmla="*/ 0 h 171557"/>
                <a:gd name="connsiteX10" fmla="*/ 310279 w 322717"/>
                <a:gd name="connsiteY10" fmla="*/ 156728 h 171557"/>
                <a:gd name="connsiteX11" fmla="*/ 23581 w 322717"/>
                <a:gd name="connsiteY11" fmla="*/ 156728 h 171557"/>
                <a:gd name="connsiteX12" fmla="*/ 23581 w 322717"/>
                <a:gd name="connsiteY12" fmla="*/ 20069 h 171557"/>
                <a:gd name="connsiteX13" fmla="*/ 310279 w 322717"/>
                <a:gd name="connsiteY13" fmla="*/ 2006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2717" h="171557">
                  <a:moveTo>
                    <a:pt x="316969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314102" y="171063"/>
                  </a:lnTo>
                  <a:cubicBezTo>
                    <a:pt x="318852" y="171063"/>
                    <a:pt x="322703" y="167212"/>
                    <a:pt x="322703" y="162462"/>
                  </a:cubicBezTo>
                  <a:lnTo>
                    <a:pt x="322703" y="8601"/>
                  </a:lnTo>
                  <a:cubicBezTo>
                    <a:pt x="322923" y="4778"/>
                    <a:pt x="320581" y="1271"/>
                    <a:pt x="316969" y="0"/>
                  </a:cubicBezTo>
                  <a:close/>
                  <a:moveTo>
                    <a:pt x="310279" y="156728"/>
                  </a:moveTo>
                  <a:lnTo>
                    <a:pt x="23581" y="156728"/>
                  </a:lnTo>
                  <a:lnTo>
                    <a:pt x="23581" y="20069"/>
                  </a:lnTo>
                  <a:lnTo>
                    <a:pt x="310279" y="200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8-31">
              <a:extLst>
                <a:ext uri="{FF2B5EF4-FFF2-40B4-BE49-F238E27FC236}">
                  <a16:creationId xmlns:a16="http://schemas.microsoft.com/office/drawing/2014/main" id="{4CA577EB-71F0-EBEB-8802-4F656574DA04}"/>
                </a:ext>
              </a:extLst>
            </p:cNvPr>
            <p:cNvSpPr/>
            <p:nvPr/>
          </p:nvSpPr>
          <p:spPr>
            <a:xfrm>
              <a:off x="2043726" y="4090626"/>
              <a:ext cx="187031" cy="172664"/>
            </a:xfrm>
            <a:custGeom>
              <a:avLst/>
              <a:gdLst>
                <a:gd name="connsiteX0" fmla="*/ 181297 w 187031"/>
                <a:gd name="connsiteY0" fmla="*/ 645 h 172664"/>
                <a:gd name="connsiteX1" fmla="*/ 175563 w 187031"/>
                <a:gd name="connsiteY1" fmla="*/ 645 h 172664"/>
                <a:gd name="connsiteX2" fmla="*/ 6411 w 187031"/>
                <a:gd name="connsiteY2" fmla="*/ 645 h 172664"/>
                <a:gd name="connsiteX3" fmla="*/ 677 w 187031"/>
                <a:gd name="connsiteY3" fmla="*/ 645 h 172664"/>
                <a:gd name="connsiteX4" fmla="*/ 677 w 187031"/>
                <a:gd name="connsiteY4" fmla="*/ 7335 h 172664"/>
                <a:gd name="connsiteX5" fmla="*/ 677 w 187031"/>
                <a:gd name="connsiteY5" fmla="*/ 164063 h 172664"/>
                <a:gd name="connsiteX6" fmla="*/ 9278 w 187031"/>
                <a:gd name="connsiteY6" fmla="*/ 172664 h 172664"/>
                <a:gd name="connsiteX7" fmla="*/ 178430 w 187031"/>
                <a:gd name="connsiteY7" fmla="*/ 172664 h 172664"/>
                <a:gd name="connsiteX8" fmla="*/ 187031 w 187031"/>
                <a:gd name="connsiteY8" fmla="*/ 164063 h 172664"/>
                <a:gd name="connsiteX9" fmla="*/ 187031 w 187031"/>
                <a:gd name="connsiteY9" fmla="*/ 7335 h 172664"/>
                <a:gd name="connsiteX10" fmla="*/ 181297 w 187031"/>
                <a:gd name="connsiteY10" fmla="*/ 645 h 172664"/>
                <a:gd name="connsiteX11" fmla="*/ 166962 w 187031"/>
                <a:gd name="connsiteY11" fmla="*/ 155462 h 172664"/>
                <a:gd name="connsiteX12" fmla="*/ 15012 w 187031"/>
                <a:gd name="connsiteY12" fmla="*/ 155462 h 172664"/>
                <a:gd name="connsiteX13" fmla="*/ 15012 w 187031"/>
                <a:gd name="connsiteY13" fmla="*/ 14024 h 172664"/>
                <a:gd name="connsiteX14" fmla="*/ 166962 w 187031"/>
                <a:gd name="connsiteY14" fmla="*/ 14024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31" h="172664">
                  <a:moveTo>
                    <a:pt x="181297" y="645"/>
                  </a:moveTo>
                  <a:cubicBezTo>
                    <a:pt x="179482" y="-215"/>
                    <a:pt x="177379" y="-215"/>
                    <a:pt x="175563" y="645"/>
                  </a:cubicBezTo>
                  <a:lnTo>
                    <a:pt x="6411" y="645"/>
                  </a:lnTo>
                  <a:cubicBezTo>
                    <a:pt x="6411" y="645"/>
                    <a:pt x="1633" y="645"/>
                    <a:pt x="677" y="645"/>
                  </a:cubicBezTo>
                  <a:cubicBezTo>
                    <a:pt x="-226" y="2786"/>
                    <a:pt x="-226" y="5194"/>
                    <a:pt x="677" y="7335"/>
                  </a:cubicBezTo>
                  <a:lnTo>
                    <a:pt x="677" y="164063"/>
                  </a:lnTo>
                  <a:cubicBezTo>
                    <a:pt x="677" y="168813"/>
                    <a:pt x="4529" y="172664"/>
                    <a:pt x="9278" y="172664"/>
                  </a:cubicBezTo>
                  <a:lnTo>
                    <a:pt x="178430" y="172664"/>
                  </a:lnTo>
                  <a:cubicBezTo>
                    <a:pt x="183180" y="172664"/>
                    <a:pt x="187031" y="168813"/>
                    <a:pt x="187031" y="164063"/>
                  </a:cubicBezTo>
                  <a:lnTo>
                    <a:pt x="187031" y="7335"/>
                  </a:lnTo>
                  <a:cubicBezTo>
                    <a:pt x="186496" y="4219"/>
                    <a:pt x="184289" y="1649"/>
                    <a:pt x="181297" y="645"/>
                  </a:cubicBezTo>
                  <a:close/>
                  <a:moveTo>
                    <a:pt x="166962" y="155462"/>
                  </a:moveTo>
                  <a:lnTo>
                    <a:pt x="15012" y="155462"/>
                  </a:lnTo>
                  <a:lnTo>
                    <a:pt x="15012" y="14024"/>
                  </a:lnTo>
                  <a:lnTo>
                    <a:pt x="166962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" name="iSHEJI-8-32">
              <a:extLst>
                <a:ext uri="{FF2B5EF4-FFF2-40B4-BE49-F238E27FC236}">
                  <a16:creationId xmlns:a16="http://schemas.microsoft.com/office/drawing/2014/main" id="{00E66E4A-8CE4-6B25-FF2F-4B7EEDB156B7}"/>
                </a:ext>
              </a:extLst>
            </p:cNvPr>
            <p:cNvSpPr/>
            <p:nvPr/>
          </p:nvSpPr>
          <p:spPr>
            <a:xfrm>
              <a:off x="2240624" y="4087730"/>
              <a:ext cx="184132" cy="170599"/>
            </a:xfrm>
            <a:custGeom>
              <a:avLst/>
              <a:gdLst>
                <a:gd name="connsiteX0" fmla="*/ 175531 w 184132"/>
                <a:gd name="connsiteY0" fmla="*/ 674 h 170599"/>
                <a:gd name="connsiteX1" fmla="*/ 7335 w 184132"/>
                <a:gd name="connsiteY1" fmla="*/ 674 h 170599"/>
                <a:gd name="connsiteX2" fmla="*/ 645 w 184132"/>
                <a:gd name="connsiteY2" fmla="*/ 674 h 170599"/>
                <a:gd name="connsiteX3" fmla="*/ 645 w 184132"/>
                <a:gd name="connsiteY3" fmla="*/ 6408 h 170599"/>
                <a:gd name="connsiteX4" fmla="*/ 645 w 184132"/>
                <a:gd name="connsiteY4" fmla="*/ 163136 h 170599"/>
                <a:gd name="connsiteX5" fmla="*/ 645 w 184132"/>
                <a:gd name="connsiteY5" fmla="*/ 169826 h 170599"/>
                <a:gd name="connsiteX6" fmla="*/ 7335 w 184132"/>
                <a:gd name="connsiteY6" fmla="*/ 169826 h 170599"/>
                <a:gd name="connsiteX7" fmla="*/ 175531 w 184132"/>
                <a:gd name="connsiteY7" fmla="*/ 169826 h 170599"/>
                <a:gd name="connsiteX8" fmla="*/ 184132 w 184132"/>
                <a:gd name="connsiteY8" fmla="*/ 161225 h 170599"/>
                <a:gd name="connsiteX9" fmla="*/ 184132 w 184132"/>
                <a:gd name="connsiteY9" fmla="*/ 9275 h 170599"/>
                <a:gd name="connsiteX10" fmla="*/ 175531 w 184132"/>
                <a:gd name="connsiteY10" fmla="*/ 674 h 170599"/>
                <a:gd name="connsiteX11" fmla="*/ 166930 w 184132"/>
                <a:gd name="connsiteY11" fmla="*/ 158358 h 170599"/>
                <a:gd name="connsiteX12" fmla="*/ 15936 w 184132"/>
                <a:gd name="connsiteY12" fmla="*/ 158358 h 170599"/>
                <a:gd name="connsiteX13" fmla="*/ 15936 w 184132"/>
                <a:gd name="connsiteY13" fmla="*/ 16920 h 170599"/>
                <a:gd name="connsiteX14" fmla="*/ 166930 w 184132"/>
                <a:gd name="connsiteY14" fmla="*/ 16920 h 1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32" h="170599">
                  <a:moveTo>
                    <a:pt x="175531" y="674"/>
                  </a:moveTo>
                  <a:lnTo>
                    <a:pt x="7335" y="674"/>
                  </a:lnTo>
                  <a:cubicBezTo>
                    <a:pt x="5194" y="-225"/>
                    <a:pt x="2786" y="-225"/>
                    <a:pt x="645" y="674"/>
                  </a:cubicBezTo>
                  <a:cubicBezTo>
                    <a:pt x="-215" y="2490"/>
                    <a:pt x="-215" y="4592"/>
                    <a:pt x="645" y="6408"/>
                  </a:cubicBezTo>
                  <a:lnTo>
                    <a:pt x="645" y="163136"/>
                  </a:lnTo>
                  <a:cubicBezTo>
                    <a:pt x="81" y="165334"/>
                    <a:pt x="81" y="167628"/>
                    <a:pt x="645" y="169826"/>
                  </a:cubicBezTo>
                  <a:cubicBezTo>
                    <a:pt x="2757" y="170858"/>
                    <a:pt x="5223" y="170858"/>
                    <a:pt x="7335" y="169826"/>
                  </a:cubicBezTo>
                  <a:lnTo>
                    <a:pt x="175531" y="169826"/>
                  </a:lnTo>
                  <a:cubicBezTo>
                    <a:pt x="180281" y="169826"/>
                    <a:pt x="184132" y="165975"/>
                    <a:pt x="184132" y="161225"/>
                  </a:cubicBezTo>
                  <a:lnTo>
                    <a:pt x="184132" y="9275"/>
                  </a:lnTo>
                  <a:cubicBezTo>
                    <a:pt x="184132" y="4525"/>
                    <a:pt x="180281" y="674"/>
                    <a:pt x="175531" y="674"/>
                  </a:cubicBezTo>
                  <a:close/>
                  <a:moveTo>
                    <a:pt x="166930" y="158358"/>
                  </a:moveTo>
                  <a:lnTo>
                    <a:pt x="15936" y="158358"/>
                  </a:lnTo>
                  <a:lnTo>
                    <a:pt x="15936" y="16920"/>
                  </a:lnTo>
                  <a:lnTo>
                    <a:pt x="166930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5" name="iSHEJI-8-33">
              <a:extLst>
                <a:ext uri="{FF2B5EF4-FFF2-40B4-BE49-F238E27FC236}">
                  <a16:creationId xmlns:a16="http://schemas.microsoft.com/office/drawing/2014/main" id="{8A743370-32C1-CD7A-BB3A-6911F1783E65}"/>
                </a:ext>
              </a:extLst>
            </p:cNvPr>
            <p:cNvSpPr/>
            <p:nvPr/>
          </p:nvSpPr>
          <p:spPr>
            <a:xfrm>
              <a:off x="2439552" y="4087759"/>
              <a:ext cx="182493" cy="171708"/>
            </a:xfrm>
            <a:custGeom>
              <a:avLst/>
              <a:gdLst>
                <a:gd name="connsiteX0" fmla="*/ 176336 w 182493"/>
                <a:gd name="connsiteY0" fmla="*/ 645 h 171708"/>
                <a:gd name="connsiteX1" fmla="*/ 6229 w 182493"/>
                <a:gd name="connsiteY1" fmla="*/ 645 h 171708"/>
                <a:gd name="connsiteX2" fmla="*/ 495 w 182493"/>
                <a:gd name="connsiteY2" fmla="*/ 645 h 171708"/>
                <a:gd name="connsiteX3" fmla="*/ 495 w 182493"/>
                <a:gd name="connsiteY3" fmla="*/ 6379 h 171708"/>
                <a:gd name="connsiteX4" fmla="*/ 495 w 182493"/>
                <a:gd name="connsiteY4" fmla="*/ 163108 h 171708"/>
                <a:gd name="connsiteX5" fmla="*/ 9096 w 182493"/>
                <a:gd name="connsiteY5" fmla="*/ 171709 h 171708"/>
                <a:gd name="connsiteX6" fmla="*/ 176336 w 182493"/>
                <a:gd name="connsiteY6" fmla="*/ 171709 h 171708"/>
                <a:gd name="connsiteX7" fmla="*/ 182070 w 182493"/>
                <a:gd name="connsiteY7" fmla="*/ 171709 h 171708"/>
                <a:gd name="connsiteX8" fmla="*/ 182070 w 182493"/>
                <a:gd name="connsiteY8" fmla="*/ 165019 h 171708"/>
                <a:gd name="connsiteX9" fmla="*/ 182070 w 182493"/>
                <a:gd name="connsiteY9" fmla="*/ 9246 h 171708"/>
                <a:gd name="connsiteX10" fmla="*/ 176336 w 182493"/>
                <a:gd name="connsiteY10" fmla="*/ 645 h 171708"/>
                <a:gd name="connsiteX11" fmla="*/ 167735 w 182493"/>
                <a:gd name="connsiteY11" fmla="*/ 158329 h 171708"/>
                <a:gd name="connsiteX12" fmla="*/ 14830 w 182493"/>
                <a:gd name="connsiteY12" fmla="*/ 158329 h 171708"/>
                <a:gd name="connsiteX13" fmla="*/ 14830 w 182493"/>
                <a:gd name="connsiteY13" fmla="*/ 16891 h 171708"/>
                <a:gd name="connsiteX14" fmla="*/ 166780 w 182493"/>
                <a:gd name="connsiteY14" fmla="*/ 16891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493" h="171708">
                  <a:moveTo>
                    <a:pt x="176336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9"/>
                    <a:pt x="9096" y="171709"/>
                  </a:cubicBezTo>
                  <a:lnTo>
                    <a:pt x="176336" y="171709"/>
                  </a:lnTo>
                  <a:lnTo>
                    <a:pt x="182070" y="171709"/>
                  </a:lnTo>
                  <a:cubicBezTo>
                    <a:pt x="182634" y="169511"/>
                    <a:pt x="182634" y="167217"/>
                    <a:pt x="182070" y="165019"/>
                  </a:cubicBezTo>
                  <a:lnTo>
                    <a:pt x="182070" y="9246"/>
                  </a:lnTo>
                  <a:cubicBezTo>
                    <a:pt x="182290" y="5423"/>
                    <a:pt x="179949" y="1916"/>
                    <a:pt x="176336" y="645"/>
                  </a:cubicBezTo>
                  <a:close/>
                  <a:moveTo>
                    <a:pt x="167735" y="158329"/>
                  </a:moveTo>
                  <a:lnTo>
                    <a:pt x="14830" y="158329"/>
                  </a:lnTo>
                  <a:lnTo>
                    <a:pt x="14830" y="16891"/>
                  </a:lnTo>
                  <a:lnTo>
                    <a:pt x="166780" y="168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6" name="iSHEJI-8-34">
              <a:extLst>
                <a:ext uri="{FF2B5EF4-FFF2-40B4-BE49-F238E27FC236}">
                  <a16:creationId xmlns:a16="http://schemas.microsoft.com/office/drawing/2014/main" id="{146B99C0-ACB6-CB52-33A1-BBB53CB4ED5A}"/>
                </a:ext>
              </a:extLst>
            </p:cNvPr>
            <p:cNvSpPr/>
            <p:nvPr/>
          </p:nvSpPr>
          <p:spPr>
            <a:xfrm>
              <a:off x="2635535" y="4088404"/>
              <a:ext cx="185821" cy="172019"/>
            </a:xfrm>
            <a:custGeom>
              <a:avLst/>
              <a:gdLst>
                <a:gd name="connsiteX0" fmla="*/ 185821 w 185821"/>
                <a:gd name="connsiteY0" fmla="*/ 8601 h 172019"/>
                <a:gd name="connsiteX1" fmla="*/ 177220 w 185821"/>
                <a:gd name="connsiteY1" fmla="*/ 0 h 172019"/>
                <a:gd name="connsiteX2" fmla="*/ 9024 w 185821"/>
                <a:gd name="connsiteY2" fmla="*/ 0 h 172019"/>
                <a:gd name="connsiteX3" fmla="*/ 423 w 185821"/>
                <a:gd name="connsiteY3" fmla="*/ 8601 h 172019"/>
                <a:gd name="connsiteX4" fmla="*/ 423 w 185821"/>
                <a:gd name="connsiteY4" fmla="*/ 165329 h 172019"/>
                <a:gd name="connsiteX5" fmla="*/ 423 w 185821"/>
                <a:gd name="connsiteY5" fmla="*/ 172019 h 172019"/>
                <a:gd name="connsiteX6" fmla="*/ 7113 w 185821"/>
                <a:gd name="connsiteY6" fmla="*/ 172019 h 172019"/>
                <a:gd name="connsiteX7" fmla="*/ 175309 w 185821"/>
                <a:gd name="connsiteY7" fmla="*/ 172019 h 172019"/>
                <a:gd name="connsiteX8" fmla="*/ 181043 w 185821"/>
                <a:gd name="connsiteY8" fmla="*/ 172019 h 172019"/>
                <a:gd name="connsiteX9" fmla="*/ 181043 w 185821"/>
                <a:gd name="connsiteY9" fmla="*/ 165329 h 172019"/>
                <a:gd name="connsiteX10" fmla="*/ 16669 w 185821"/>
                <a:gd name="connsiteY10" fmla="*/ 157684 h 172019"/>
                <a:gd name="connsiteX11" fmla="*/ 16669 w 185821"/>
                <a:gd name="connsiteY11" fmla="*/ 16246 h 172019"/>
                <a:gd name="connsiteX12" fmla="*/ 171486 w 185821"/>
                <a:gd name="connsiteY12" fmla="*/ 16246 h 172019"/>
                <a:gd name="connsiteX13" fmla="*/ 171486 w 185821"/>
                <a:gd name="connsiteY13" fmla="*/ 155773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21" h="172019">
                  <a:moveTo>
                    <a:pt x="185821" y="8601"/>
                  </a:moveTo>
                  <a:cubicBezTo>
                    <a:pt x="185821" y="3851"/>
                    <a:pt x="181970" y="0"/>
                    <a:pt x="177220" y="0"/>
                  </a:cubicBezTo>
                  <a:lnTo>
                    <a:pt x="9024" y="0"/>
                  </a:lnTo>
                  <a:cubicBezTo>
                    <a:pt x="4274" y="0"/>
                    <a:pt x="423" y="3851"/>
                    <a:pt x="423" y="8601"/>
                  </a:cubicBezTo>
                  <a:lnTo>
                    <a:pt x="423" y="165329"/>
                  </a:lnTo>
                  <a:cubicBezTo>
                    <a:pt x="-141" y="167528"/>
                    <a:pt x="-141" y="169821"/>
                    <a:pt x="423" y="172019"/>
                  </a:cubicBezTo>
                  <a:lnTo>
                    <a:pt x="7113" y="172019"/>
                  </a:lnTo>
                  <a:lnTo>
                    <a:pt x="175309" y="172019"/>
                  </a:lnTo>
                  <a:lnTo>
                    <a:pt x="181043" y="172019"/>
                  </a:lnTo>
                  <a:cubicBezTo>
                    <a:pt x="181941" y="169878"/>
                    <a:pt x="181941" y="167470"/>
                    <a:pt x="181043" y="165329"/>
                  </a:cubicBezTo>
                  <a:close/>
                  <a:moveTo>
                    <a:pt x="16669" y="157684"/>
                  </a:moveTo>
                  <a:lnTo>
                    <a:pt x="16669" y="16246"/>
                  </a:lnTo>
                  <a:lnTo>
                    <a:pt x="171486" y="16246"/>
                  </a:lnTo>
                  <a:lnTo>
                    <a:pt x="171486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7" name="iSHEJI-8-35">
              <a:extLst>
                <a:ext uri="{FF2B5EF4-FFF2-40B4-BE49-F238E27FC236}">
                  <a16:creationId xmlns:a16="http://schemas.microsoft.com/office/drawing/2014/main" id="{80F128F4-534C-9EF4-1961-FC8BBE1CC550}"/>
                </a:ext>
              </a:extLst>
            </p:cNvPr>
            <p:cNvSpPr/>
            <p:nvPr/>
          </p:nvSpPr>
          <p:spPr>
            <a:xfrm>
              <a:off x="2833106" y="4090597"/>
              <a:ext cx="184231" cy="172692"/>
            </a:xfrm>
            <a:custGeom>
              <a:avLst/>
              <a:gdLst>
                <a:gd name="connsiteX0" fmla="*/ 184161 w 184231"/>
                <a:gd name="connsiteY0" fmla="*/ 674 h 172692"/>
                <a:gd name="connsiteX1" fmla="*/ 177471 w 184231"/>
                <a:gd name="connsiteY1" fmla="*/ 674 h 172692"/>
                <a:gd name="connsiteX2" fmla="*/ 9275 w 184231"/>
                <a:gd name="connsiteY2" fmla="*/ 674 h 172692"/>
                <a:gd name="connsiteX3" fmla="*/ 674 w 184231"/>
                <a:gd name="connsiteY3" fmla="*/ 9275 h 172692"/>
                <a:gd name="connsiteX4" fmla="*/ 674 w 184231"/>
                <a:gd name="connsiteY4" fmla="*/ 166003 h 172692"/>
                <a:gd name="connsiteX5" fmla="*/ 674 w 184231"/>
                <a:gd name="connsiteY5" fmla="*/ 172693 h 172692"/>
                <a:gd name="connsiteX6" fmla="*/ 6408 w 184231"/>
                <a:gd name="connsiteY6" fmla="*/ 172693 h 172692"/>
                <a:gd name="connsiteX7" fmla="*/ 174604 w 184231"/>
                <a:gd name="connsiteY7" fmla="*/ 172693 h 172692"/>
                <a:gd name="connsiteX8" fmla="*/ 183205 w 184231"/>
                <a:gd name="connsiteY8" fmla="*/ 164092 h 172692"/>
                <a:gd name="connsiteX9" fmla="*/ 183205 w 184231"/>
                <a:gd name="connsiteY9" fmla="*/ 6408 h 172692"/>
                <a:gd name="connsiteX10" fmla="*/ 184161 w 184231"/>
                <a:gd name="connsiteY10" fmla="*/ 674 h 172692"/>
                <a:gd name="connsiteX11" fmla="*/ 169826 w 184231"/>
                <a:gd name="connsiteY11" fmla="*/ 154535 h 172692"/>
                <a:gd name="connsiteX12" fmla="*/ 17876 w 184231"/>
                <a:gd name="connsiteY12" fmla="*/ 154535 h 172692"/>
                <a:gd name="connsiteX13" fmla="*/ 17876 w 184231"/>
                <a:gd name="connsiteY13" fmla="*/ 14053 h 172692"/>
                <a:gd name="connsiteX14" fmla="*/ 169826 w 184231"/>
                <a:gd name="connsiteY14" fmla="*/ 14053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31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4604" y="172693"/>
                  </a:lnTo>
                  <a:cubicBezTo>
                    <a:pt x="179354" y="172693"/>
                    <a:pt x="183205" y="168842"/>
                    <a:pt x="183205" y="164092"/>
                  </a:cubicBezTo>
                  <a:lnTo>
                    <a:pt x="183205" y="6408"/>
                  </a:lnTo>
                  <a:cubicBezTo>
                    <a:pt x="184056" y="4621"/>
                    <a:pt x="184390" y="2633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4053"/>
                  </a:lnTo>
                  <a:lnTo>
                    <a:pt x="16982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8" name="iSHEJI-8-36">
              <a:extLst>
                <a:ext uri="{FF2B5EF4-FFF2-40B4-BE49-F238E27FC236}">
                  <a16:creationId xmlns:a16="http://schemas.microsoft.com/office/drawing/2014/main" id="{F7DCB0BE-7343-752D-4811-96EC7E220A16}"/>
                </a:ext>
              </a:extLst>
            </p:cNvPr>
            <p:cNvSpPr/>
            <p:nvPr/>
          </p:nvSpPr>
          <p:spPr>
            <a:xfrm>
              <a:off x="3032134" y="4090776"/>
              <a:ext cx="186588" cy="172513"/>
            </a:xfrm>
            <a:custGeom>
              <a:avLst/>
              <a:gdLst>
                <a:gd name="connsiteX0" fmla="*/ 185821 w 186588"/>
                <a:gd name="connsiteY0" fmla="*/ 6229 h 172513"/>
                <a:gd name="connsiteX1" fmla="*/ 185821 w 186588"/>
                <a:gd name="connsiteY1" fmla="*/ 495 h 172513"/>
                <a:gd name="connsiteX2" fmla="*/ 180087 w 186588"/>
                <a:gd name="connsiteY2" fmla="*/ 495 h 172513"/>
                <a:gd name="connsiteX3" fmla="*/ 8068 w 186588"/>
                <a:gd name="connsiteY3" fmla="*/ 495 h 172513"/>
                <a:gd name="connsiteX4" fmla="*/ 366 w 186588"/>
                <a:gd name="connsiteY4" fmla="*/ 8082 h 172513"/>
                <a:gd name="connsiteX5" fmla="*/ 423 w 186588"/>
                <a:gd name="connsiteY5" fmla="*/ 9096 h 172513"/>
                <a:gd name="connsiteX6" fmla="*/ 423 w 186588"/>
                <a:gd name="connsiteY6" fmla="*/ 165824 h 172513"/>
                <a:gd name="connsiteX7" fmla="*/ 423 w 186588"/>
                <a:gd name="connsiteY7" fmla="*/ 172514 h 172513"/>
                <a:gd name="connsiteX8" fmla="*/ 6157 w 186588"/>
                <a:gd name="connsiteY8" fmla="*/ 172514 h 172513"/>
                <a:gd name="connsiteX9" fmla="*/ 175309 w 186588"/>
                <a:gd name="connsiteY9" fmla="*/ 172514 h 172513"/>
                <a:gd name="connsiteX10" fmla="*/ 183910 w 186588"/>
                <a:gd name="connsiteY10" fmla="*/ 163913 h 172513"/>
                <a:gd name="connsiteX11" fmla="*/ 16669 w 186588"/>
                <a:gd name="connsiteY11" fmla="*/ 154356 h 172513"/>
                <a:gd name="connsiteX12" fmla="*/ 16669 w 186588"/>
                <a:gd name="connsiteY12" fmla="*/ 13874 h 172513"/>
                <a:gd name="connsiteX13" fmla="*/ 168619 w 186588"/>
                <a:gd name="connsiteY13" fmla="*/ 13874 h 172513"/>
                <a:gd name="connsiteX14" fmla="*/ 168619 w 186588"/>
                <a:gd name="connsiteY14" fmla="*/ 15340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588" h="172513">
                  <a:moveTo>
                    <a:pt x="185821" y="6229"/>
                  </a:moveTo>
                  <a:cubicBezTo>
                    <a:pt x="186844" y="4451"/>
                    <a:pt x="186844" y="2272"/>
                    <a:pt x="185821" y="495"/>
                  </a:cubicBezTo>
                  <a:cubicBezTo>
                    <a:pt x="183967" y="-165"/>
                    <a:pt x="181941" y="-165"/>
                    <a:pt x="180087" y="495"/>
                  </a:cubicBezTo>
                  <a:lnTo>
                    <a:pt x="8068" y="495"/>
                  </a:lnTo>
                  <a:cubicBezTo>
                    <a:pt x="3844" y="466"/>
                    <a:pt x="394" y="3859"/>
                    <a:pt x="366" y="8082"/>
                  </a:cubicBezTo>
                  <a:cubicBezTo>
                    <a:pt x="356" y="8417"/>
                    <a:pt x="385" y="8761"/>
                    <a:pt x="423" y="9096"/>
                  </a:cubicBezTo>
                  <a:lnTo>
                    <a:pt x="423" y="165824"/>
                  </a:lnTo>
                  <a:cubicBezTo>
                    <a:pt x="-141" y="168022"/>
                    <a:pt x="-141" y="170316"/>
                    <a:pt x="423" y="172514"/>
                  </a:cubicBezTo>
                  <a:lnTo>
                    <a:pt x="6157" y="172514"/>
                  </a:lnTo>
                  <a:lnTo>
                    <a:pt x="175309" y="172514"/>
                  </a:lnTo>
                  <a:cubicBezTo>
                    <a:pt x="180059" y="172514"/>
                    <a:pt x="183910" y="168662"/>
                    <a:pt x="183910" y="163913"/>
                  </a:cubicBezTo>
                  <a:close/>
                  <a:moveTo>
                    <a:pt x="16669" y="154356"/>
                  </a:moveTo>
                  <a:lnTo>
                    <a:pt x="16669" y="13874"/>
                  </a:lnTo>
                  <a:lnTo>
                    <a:pt x="168619" y="13874"/>
                  </a:lnTo>
                  <a:lnTo>
                    <a:pt x="168619" y="15340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9" name="iSHEJI-8-37">
              <a:extLst>
                <a:ext uri="{FF2B5EF4-FFF2-40B4-BE49-F238E27FC236}">
                  <a16:creationId xmlns:a16="http://schemas.microsoft.com/office/drawing/2014/main" id="{C589DCAB-CC7B-8895-CDA4-54F789B8C3C8}"/>
                </a:ext>
              </a:extLst>
            </p:cNvPr>
            <p:cNvSpPr/>
            <p:nvPr/>
          </p:nvSpPr>
          <p:spPr>
            <a:xfrm>
              <a:off x="3230379" y="4090597"/>
              <a:ext cx="184046" cy="175277"/>
            </a:xfrm>
            <a:custGeom>
              <a:avLst/>
              <a:gdLst>
                <a:gd name="connsiteX0" fmla="*/ 183487 w 184046"/>
                <a:gd name="connsiteY0" fmla="*/ 674 h 175277"/>
                <a:gd name="connsiteX1" fmla="*/ 176797 w 184046"/>
                <a:gd name="connsiteY1" fmla="*/ 674 h 175277"/>
                <a:gd name="connsiteX2" fmla="*/ 8601 w 184046"/>
                <a:gd name="connsiteY2" fmla="*/ 674 h 175277"/>
                <a:gd name="connsiteX3" fmla="*/ 0 w 184046"/>
                <a:gd name="connsiteY3" fmla="*/ 9275 h 175277"/>
                <a:gd name="connsiteX4" fmla="*/ 0 w 184046"/>
                <a:gd name="connsiteY4" fmla="*/ 166003 h 175277"/>
                <a:gd name="connsiteX5" fmla="*/ 8601 w 184046"/>
                <a:gd name="connsiteY5" fmla="*/ 174604 h 175277"/>
                <a:gd name="connsiteX6" fmla="*/ 176797 w 184046"/>
                <a:gd name="connsiteY6" fmla="*/ 174604 h 175277"/>
                <a:gd name="connsiteX7" fmla="*/ 183487 w 184046"/>
                <a:gd name="connsiteY7" fmla="*/ 174604 h 175277"/>
                <a:gd name="connsiteX8" fmla="*/ 183487 w 184046"/>
                <a:gd name="connsiteY8" fmla="*/ 168870 h 175277"/>
                <a:gd name="connsiteX9" fmla="*/ 183487 w 184046"/>
                <a:gd name="connsiteY9" fmla="*/ 6408 h 175277"/>
                <a:gd name="connsiteX10" fmla="*/ 183487 w 184046"/>
                <a:gd name="connsiteY10" fmla="*/ 674 h 175277"/>
                <a:gd name="connsiteX11" fmla="*/ 168196 w 184046"/>
                <a:gd name="connsiteY11" fmla="*/ 154535 h 175277"/>
                <a:gd name="connsiteX12" fmla="*/ 17202 w 184046"/>
                <a:gd name="connsiteY12" fmla="*/ 154535 h 175277"/>
                <a:gd name="connsiteX13" fmla="*/ 17202 w 184046"/>
                <a:gd name="connsiteY13" fmla="*/ 14053 h 175277"/>
                <a:gd name="connsiteX14" fmla="*/ 168196 w 184046"/>
                <a:gd name="connsiteY14" fmla="*/ 14053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46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4232" y="4573"/>
                    <a:pt x="184232" y="2509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4053"/>
                  </a:lnTo>
                  <a:lnTo>
                    <a:pt x="16819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0" name="iSHEJI-8-38">
              <a:extLst>
                <a:ext uri="{FF2B5EF4-FFF2-40B4-BE49-F238E27FC236}">
                  <a16:creationId xmlns:a16="http://schemas.microsoft.com/office/drawing/2014/main" id="{D4CF1AD3-B13E-87EB-2B1F-BE8AF6105FFE}"/>
                </a:ext>
              </a:extLst>
            </p:cNvPr>
            <p:cNvSpPr/>
            <p:nvPr/>
          </p:nvSpPr>
          <p:spPr>
            <a:xfrm>
              <a:off x="3427556" y="4088404"/>
              <a:ext cx="181759" cy="171708"/>
            </a:xfrm>
            <a:custGeom>
              <a:avLst/>
              <a:gdLst>
                <a:gd name="connsiteX0" fmla="*/ 178398 w 181759"/>
                <a:gd name="connsiteY0" fmla="*/ 0 h 171708"/>
                <a:gd name="connsiteX1" fmla="*/ 9246 w 181759"/>
                <a:gd name="connsiteY1" fmla="*/ 0 h 171708"/>
                <a:gd name="connsiteX2" fmla="*/ 645 w 181759"/>
                <a:gd name="connsiteY2" fmla="*/ 8601 h 171708"/>
                <a:gd name="connsiteX3" fmla="*/ 645 w 181759"/>
                <a:gd name="connsiteY3" fmla="*/ 165329 h 171708"/>
                <a:gd name="connsiteX4" fmla="*/ 645 w 181759"/>
                <a:gd name="connsiteY4" fmla="*/ 171064 h 171708"/>
                <a:gd name="connsiteX5" fmla="*/ 6379 w 181759"/>
                <a:gd name="connsiteY5" fmla="*/ 171064 h 171708"/>
                <a:gd name="connsiteX6" fmla="*/ 175531 w 181759"/>
                <a:gd name="connsiteY6" fmla="*/ 171064 h 171708"/>
                <a:gd name="connsiteX7" fmla="*/ 181265 w 181759"/>
                <a:gd name="connsiteY7" fmla="*/ 171064 h 171708"/>
                <a:gd name="connsiteX8" fmla="*/ 181265 w 181759"/>
                <a:gd name="connsiteY8" fmla="*/ 165329 h 171708"/>
                <a:gd name="connsiteX9" fmla="*/ 181265 w 181759"/>
                <a:gd name="connsiteY9" fmla="*/ 8601 h 171708"/>
                <a:gd name="connsiteX10" fmla="*/ 178398 w 181759"/>
                <a:gd name="connsiteY10" fmla="*/ 0 h 171708"/>
                <a:gd name="connsiteX11" fmla="*/ 169797 w 181759"/>
                <a:gd name="connsiteY11" fmla="*/ 156728 h 171708"/>
                <a:gd name="connsiteX12" fmla="*/ 17847 w 181759"/>
                <a:gd name="connsiteY12" fmla="*/ 156728 h 171708"/>
                <a:gd name="connsiteX13" fmla="*/ 17847 w 181759"/>
                <a:gd name="connsiteY13" fmla="*/ 16246 h 171708"/>
                <a:gd name="connsiteX14" fmla="*/ 169797 w 181759"/>
                <a:gd name="connsiteY14" fmla="*/ 16246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59" h="171708">
                  <a:moveTo>
                    <a:pt x="178398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77347" y="171924"/>
                    <a:pt x="179449" y="171924"/>
                    <a:pt x="181265" y="171064"/>
                  </a:cubicBezTo>
                  <a:cubicBezTo>
                    <a:pt x="181925" y="169209"/>
                    <a:pt x="181925" y="167183"/>
                    <a:pt x="181265" y="165329"/>
                  </a:cubicBezTo>
                  <a:lnTo>
                    <a:pt x="181265" y="8601"/>
                  </a:lnTo>
                  <a:cubicBezTo>
                    <a:pt x="182020" y="5419"/>
                    <a:pt x="180911" y="2093"/>
                    <a:pt x="178398" y="0"/>
                  </a:cubicBezTo>
                  <a:close/>
                  <a:moveTo>
                    <a:pt x="169797" y="156728"/>
                  </a:moveTo>
                  <a:lnTo>
                    <a:pt x="17847" y="156728"/>
                  </a:lnTo>
                  <a:lnTo>
                    <a:pt x="17847" y="16246"/>
                  </a:lnTo>
                  <a:lnTo>
                    <a:pt x="169797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1" name="iSHEJI-8-39">
              <a:extLst>
                <a:ext uri="{FF2B5EF4-FFF2-40B4-BE49-F238E27FC236}">
                  <a16:creationId xmlns:a16="http://schemas.microsoft.com/office/drawing/2014/main" id="{AF87919C-5DC5-7D98-A1C8-D64ED8E5713F}"/>
                </a:ext>
              </a:extLst>
            </p:cNvPr>
            <p:cNvSpPr/>
            <p:nvPr/>
          </p:nvSpPr>
          <p:spPr>
            <a:xfrm>
              <a:off x="3626484" y="4088404"/>
              <a:ext cx="185892" cy="171830"/>
            </a:xfrm>
            <a:custGeom>
              <a:avLst/>
              <a:gdLst>
                <a:gd name="connsiteX0" fmla="*/ 185893 w 185892"/>
                <a:gd name="connsiteY0" fmla="*/ 8601 h 171830"/>
                <a:gd name="connsiteX1" fmla="*/ 177292 w 185892"/>
                <a:gd name="connsiteY1" fmla="*/ 0 h 171830"/>
                <a:gd name="connsiteX2" fmla="*/ 9096 w 185892"/>
                <a:gd name="connsiteY2" fmla="*/ 0 h 171830"/>
                <a:gd name="connsiteX3" fmla="*/ 495 w 185892"/>
                <a:gd name="connsiteY3" fmla="*/ 8601 h 171830"/>
                <a:gd name="connsiteX4" fmla="*/ 495 w 185892"/>
                <a:gd name="connsiteY4" fmla="*/ 165329 h 171830"/>
                <a:gd name="connsiteX5" fmla="*/ 495 w 185892"/>
                <a:gd name="connsiteY5" fmla="*/ 171064 h 171830"/>
                <a:gd name="connsiteX6" fmla="*/ 6229 w 185892"/>
                <a:gd name="connsiteY6" fmla="*/ 171064 h 171830"/>
                <a:gd name="connsiteX7" fmla="*/ 175381 w 185892"/>
                <a:gd name="connsiteY7" fmla="*/ 171064 h 171830"/>
                <a:gd name="connsiteX8" fmla="*/ 181115 w 185892"/>
                <a:gd name="connsiteY8" fmla="*/ 171064 h 171830"/>
                <a:gd name="connsiteX9" fmla="*/ 181115 w 185892"/>
                <a:gd name="connsiteY9" fmla="*/ 165329 h 171830"/>
                <a:gd name="connsiteX10" fmla="*/ 17697 w 185892"/>
                <a:gd name="connsiteY10" fmla="*/ 156728 h 171830"/>
                <a:gd name="connsiteX11" fmla="*/ 17697 w 185892"/>
                <a:gd name="connsiteY11" fmla="*/ 16246 h 171830"/>
                <a:gd name="connsiteX12" fmla="*/ 168691 w 185892"/>
                <a:gd name="connsiteY12" fmla="*/ 16246 h 171830"/>
                <a:gd name="connsiteX13" fmla="*/ 168691 w 185892"/>
                <a:gd name="connsiteY13" fmla="*/ 155773 h 1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1830">
                  <a:moveTo>
                    <a:pt x="185893" y="8601"/>
                  </a:moveTo>
                  <a:cubicBezTo>
                    <a:pt x="185893" y="3851"/>
                    <a:pt x="182042" y="0"/>
                    <a:pt x="177292" y="0"/>
                  </a:cubicBezTo>
                  <a:lnTo>
                    <a:pt x="9096" y="0"/>
                  </a:lnTo>
                  <a:cubicBezTo>
                    <a:pt x="4346" y="0"/>
                    <a:pt x="495" y="3851"/>
                    <a:pt x="495" y="8601"/>
                  </a:cubicBezTo>
                  <a:lnTo>
                    <a:pt x="495" y="165329"/>
                  </a:lnTo>
                  <a:cubicBezTo>
                    <a:pt x="-165" y="167183"/>
                    <a:pt x="-165" y="169209"/>
                    <a:pt x="495" y="171064"/>
                  </a:cubicBezTo>
                  <a:cubicBezTo>
                    <a:pt x="2272" y="172086"/>
                    <a:pt x="4451" y="172086"/>
                    <a:pt x="6229" y="171064"/>
                  </a:cubicBezTo>
                  <a:lnTo>
                    <a:pt x="175381" y="171064"/>
                  </a:lnTo>
                  <a:cubicBezTo>
                    <a:pt x="177235" y="171723"/>
                    <a:pt x="179261" y="171723"/>
                    <a:pt x="181115" y="171064"/>
                  </a:cubicBezTo>
                  <a:cubicBezTo>
                    <a:pt x="181526" y="169171"/>
                    <a:pt x="181526" y="167222"/>
                    <a:pt x="181115" y="165329"/>
                  </a:cubicBezTo>
                  <a:close/>
                  <a:moveTo>
                    <a:pt x="17697" y="156728"/>
                  </a:moveTo>
                  <a:lnTo>
                    <a:pt x="17697" y="16246"/>
                  </a:lnTo>
                  <a:lnTo>
                    <a:pt x="168691" y="16246"/>
                  </a:lnTo>
                  <a:lnTo>
                    <a:pt x="168691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2" name="iSHEJI-8-40">
              <a:extLst>
                <a:ext uri="{FF2B5EF4-FFF2-40B4-BE49-F238E27FC236}">
                  <a16:creationId xmlns:a16="http://schemas.microsoft.com/office/drawing/2014/main" id="{7F6C0B23-15C7-84D5-ECA3-3CDC6034EC4F}"/>
                </a:ext>
              </a:extLst>
            </p:cNvPr>
            <p:cNvSpPr/>
            <p:nvPr/>
          </p:nvSpPr>
          <p:spPr>
            <a:xfrm>
              <a:off x="3826994" y="4088404"/>
              <a:ext cx="184160" cy="169825"/>
            </a:xfrm>
            <a:custGeom>
              <a:avLst/>
              <a:gdLst>
                <a:gd name="connsiteX0" fmla="*/ 175560 w 184160"/>
                <a:gd name="connsiteY0" fmla="*/ 0 h 169825"/>
                <a:gd name="connsiteX1" fmla="*/ 6408 w 184160"/>
                <a:gd name="connsiteY1" fmla="*/ 0 h 169825"/>
                <a:gd name="connsiteX2" fmla="*/ 674 w 184160"/>
                <a:gd name="connsiteY2" fmla="*/ 0 h 169825"/>
                <a:gd name="connsiteX3" fmla="*/ 674 w 184160"/>
                <a:gd name="connsiteY3" fmla="*/ 6690 h 169825"/>
                <a:gd name="connsiteX4" fmla="*/ 674 w 184160"/>
                <a:gd name="connsiteY4" fmla="*/ 163418 h 169825"/>
                <a:gd name="connsiteX5" fmla="*/ 674 w 184160"/>
                <a:gd name="connsiteY5" fmla="*/ 169152 h 169825"/>
                <a:gd name="connsiteX6" fmla="*/ 7363 w 184160"/>
                <a:gd name="connsiteY6" fmla="*/ 169152 h 169825"/>
                <a:gd name="connsiteX7" fmla="*/ 175560 w 184160"/>
                <a:gd name="connsiteY7" fmla="*/ 169152 h 169825"/>
                <a:gd name="connsiteX8" fmla="*/ 184161 w 184160"/>
                <a:gd name="connsiteY8" fmla="*/ 160551 h 169825"/>
                <a:gd name="connsiteX9" fmla="*/ 184161 w 184160"/>
                <a:gd name="connsiteY9" fmla="*/ 8601 h 169825"/>
                <a:gd name="connsiteX10" fmla="*/ 175560 w 184160"/>
                <a:gd name="connsiteY10" fmla="*/ 0 h 169825"/>
                <a:gd name="connsiteX11" fmla="*/ 166959 w 184160"/>
                <a:gd name="connsiteY11" fmla="*/ 156728 h 169825"/>
                <a:gd name="connsiteX12" fmla="*/ 15009 w 184160"/>
                <a:gd name="connsiteY12" fmla="*/ 156728 h 169825"/>
                <a:gd name="connsiteX13" fmla="*/ 15009 w 184160"/>
                <a:gd name="connsiteY13" fmla="*/ 16246 h 169825"/>
                <a:gd name="connsiteX14" fmla="*/ 166959 w 184160"/>
                <a:gd name="connsiteY14" fmla="*/ 16246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825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814" y="170050"/>
                    <a:pt x="5223" y="170050"/>
                    <a:pt x="7363" y="169152"/>
                  </a:cubicBezTo>
                  <a:lnTo>
                    <a:pt x="175560" y="169152"/>
                  </a:lnTo>
                  <a:cubicBezTo>
                    <a:pt x="180118" y="168713"/>
                    <a:pt x="183721" y="165110"/>
                    <a:pt x="184161" y="160551"/>
                  </a:cubicBezTo>
                  <a:lnTo>
                    <a:pt x="184161" y="8601"/>
                  </a:lnTo>
                  <a:cubicBezTo>
                    <a:pt x="184161" y="3851"/>
                    <a:pt x="180309" y="0"/>
                    <a:pt x="175560" y="0"/>
                  </a:cubicBezTo>
                  <a:close/>
                  <a:moveTo>
                    <a:pt x="166959" y="156728"/>
                  </a:moveTo>
                  <a:lnTo>
                    <a:pt x="15009" y="156728"/>
                  </a:lnTo>
                  <a:lnTo>
                    <a:pt x="15009" y="16246"/>
                  </a:lnTo>
                  <a:lnTo>
                    <a:pt x="166959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3" name="iSHEJI-8-41">
              <a:extLst>
                <a:ext uri="{FF2B5EF4-FFF2-40B4-BE49-F238E27FC236}">
                  <a16:creationId xmlns:a16="http://schemas.microsoft.com/office/drawing/2014/main" id="{AEBDD9E3-A4B3-FDA3-EE24-CB9BCADA90AC}"/>
                </a:ext>
              </a:extLst>
            </p:cNvPr>
            <p:cNvSpPr/>
            <p:nvPr/>
          </p:nvSpPr>
          <p:spPr>
            <a:xfrm>
              <a:off x="4023084" y="4089641"/>
              <a:ext cx="186200" cy="172382"/>
            </a:xfrm>
            <a:custGeom>
              <a:avLst/>
              <a:gdLst>
                <a:gd name="connsiteX0" fmla="*/ 185893 w 186200"/>
                <a:gd name="connsiteY0" fmla="*/ 6408 h 172382"/>
                <a:gd name="connsiteX1" fmla="*/ 185893 w 186200"/>
                <a:gd name="connsiteY1" fmla="*/ 674 h 172382"/>
                <a:gd name="connsiteX2" fmla="*/ 179203 w 186200"/>
                <a:gd name="connsiteY2" fmla="*/ 674 h 172382"/>
                <a:gd name="connsiteX3" fmla="*/ 9095 w 186200"/>
                <a:gd name="connsiteY3" fmla="*/ 674 h 172382"/>
                <a:gd name="connsiteX4" fmla="*/ 494 w 186200"/>
                <a:gd name="connsiteY4" fmla="*/ 9275 h 172382"/>
                <a:gd name="connsiteX5" fmla="*/ 494 w 186200"/>
                <a:gd name="connsiteY5" fmla="*/ 166003 h 172382"/>
                <a:gd name="connsiteX6" fmla="*/ 494 w 186200"/>
                <a:gd name="connsiteY6" fmla="*/ 171737 h 172382"/>
                <a:gd name="connsiteX7" fmla="*/ 6229 w 186200"/>
                <a:gd name="connsiteY7" fmla="*/ 171737 h 172382"/>
                <a:gd name="connsiteX8" fmla="*/ 174425 w 186200"/>
                <a:gd name="connsiteY8" fmla="*/ 171737 h 172382"/>
                <a:gd name="connsiteX9" fmla="*/ 183026 w 186200"/>
                <a:gd name="connsiteY9" fmla="*/ 163136 h 172382"/>
                <a:gd name="connsiteX10" fmla="*/ 17696 w 186200"/>
                <a:gd name="connsiteY10" fmla="*/ 155491 h 172382"/>
                <a:gd name="connsiteX11" fmla="*/ 17696 w 186200"/>
                <a:gd name="connsiteY11" fmla="*/ 15009 h 172382"/>
                <a:gd name="connsiteX12" fmla="*/ 168691 w 186200"/>
                <a:gd name="connsiteY12" fmla="*/ 15009 h 172382"/>
                <a:gd name="connsiteX13" fmla="*/ 168691 w 186200"/>
                <a:gd name="connsiteY13" fmla="*/ 155491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200" h="172382">
                  <a:moveTo>
                    <a:pt x="185893" y="6408"/>
                  </a:moveTo>
                  <a:cubicBezTo>
                    <a:pt x="186304" y="4516"/>
                    <a:pt x="186304" y="2566"/>
                    <a:pt x="185893" y="674"/>
                  </a:cubicBezTo>
                  <a:cubicBezTo>
                    <a:pt x="183752" y="-225"/>
                    <a:pt x="181344" y="-225"/>
                    <a:pt x="179203" y="674"/>
                  </a:cubicBezTo>
                  <a:lnTo>
                    <a:pt x="9095" y="674"/>
                  </a:lnTo>
                  <a:cubicBezTo>
                    <a:pt x="4346" y="674"/>
                    <a:pt x="494" y="4525"/>
                    <a:pt x="494" y="9275"/>
                  </a:cubicBezTo>
                  <a:lnTo>
                    <a:pt x="494" y="166003"/>
                  </a:lnTo>
                  <a:cubicBezTo>
                    <a:pt x="-165" y="167857"/>
                    <a:pt x="-165" y="169883"/>
                    <a:pt x="494" y="171737"/>
                  </a:cubicBezTo>
                  <a:cubicBezTo>
                    <a:pt x="2310" y="172597"/>
                    <a:pt x="4413" y="172597"/>
                    <a:pt x="6229" y="171737"/>
                  </a:cubicBezTo>
                  <a:lnTo>
                    <a:pt x="174425" y="171737"/>
                  </a:lnTo>
                  <a:cubicBezTo>
                    <a:pt x="179175" y="171737"/>
                    <a:pt x="183026" y="167886"/>
                    <a:pt x="183026" y="163136"/>
                  </a:cubicBezTo>
                  <a:close/>
                  <a:moveTo>
                    <a:pt x="17696" y="155491"/>
                  </a:moveTo>
                  <a:lnTo>
                    <a:pt x="17696" y="15009"/>
                  </a:lnTo>
                  <a:lnTo>
                    <a:pt x="168691" y="15009"/>
                  </a:lnTo>
                  <a:lnTo>
                    <a:pt x="168691" y="1554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4" name="iSHEJI-8-42">
              <a:extLst>
                <a:ext uri="{FF2B5EF4-FFF2-40B4-BE49-F238E27FC236}">
                  <a16:creationId xmlns:a16="http://schemas.microsoft.com/office/drawing/2014/main" id="{39FDE2F9-9DEF-E434-8A2F-B602919BA8C0}"/>
                </a:ext>
              </a:extLst>
            </p:cNvPr>
            <p:cNvSpPr/>
            <p:nvPr/>
          </p:nvSpPr>
          <p:spPr>
            <a:xfrm>
              <a:off x="1651626" y="4088944"/>
              <a:ext cx="378441" cy="174346"/>
            </a:xfrm>
            <a:custGeom>
              <a:avLst/>
              <a:gdLst>
                <a:gd name="connsiteX0" fmla="*/ 377486 w 378441"/>
                <a:gd name="connsiteY0" fmla="*/ 9017 h 174346"/>
                <a:gd name="connsiteX1" fmla="*/ 373546 w 378441"/>
                <a:gd name="connsiteY1" fmla="*/ 416 h 174346"/>
                <a:gd name="connsiteX2" fmla="*/ 368885 w 378441"/>
                <a:gd name="connsiteY2" fmla="*/ 416 h 174346"/>
                <a:gd name="connsiteX3" fmla="*/ 8601 w 378441"/>
                <a:gd name="connsiteY3" fmla="*/ 416 h 174346"/>
                <a:gd name="connsiteX4" fmla="*/ 0 w 378441"/>
                <a:gd name="connsiteY4" fmla="*/ 9017 h 174346"/>
                <a:gd name="connsiteX5" fmla="*/ 0 w 378441"/>
                <a:gd name="connsiteY5" fmla="*/ 165745 h 174346"/>
                <a:gd name="connsiteX6" fmla="*/ 8601 w 378441"/>
                <a:gd name="connsiteY6" fmla="*/ 174346 h 174346"/>
                <a:gd name="connsiteX7" fmla="*/ 369841 w 378441"/>
                <a:gd name="connsiteY7" fmla="*/ 174346 h 174346"/>
                <a:gd name="connsiteX8" fmla="*/ 378442 w 378441"/>
                <a:gd name="connsiteY8" fmla="*/ 165745 h 174346"/>
                <a:gd name="connsiteX9" fmla="*/ 17202 w 378441"/>
                <a:gd name="connsiteY9" fmla="*/ 157144 h 174346"/>
                <a:gd name="connsiteX10" fmla="*/ 17202 w 378441"/>
                <a:gd name="connsiteY10" fmla="*/ 15706 h 174346"/>
                <a:gd name="connsiteX11" fmla="*/ 361240 w 378441"/>
                <a:gd name="connsiteY11" fmla="*/ 15706 h 174346"/>
                <a:gd name="connsiteX12" fmla="*/ 361240 w 378441"/>
                <a:gd name="connsiteY12" fmla="*/ 155233 h 1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441" h="174346">
                  <a:moveTo>
                    <a:pt x="377486" y="9017"/>
                  </a:moveTo>
                  <a:cubicBezTo>
                    <a:pt x="378774" y="5557"/>
                    <a:pt x="377009" y="1706"/>
                    <a:pt x="373546" y="416"/>
                  </a:cubicBezTo>
                  <a:cubicBezTo>
                    <a:pt x="372043" y="-139"/>
                    <a:pt x="370389" y="-139"/>
                    <a:pt x="368885" y="416"/>
                  </a:cubicBezTo>
                  <a:lnTo>
                    <a:pt x="8601" y="416"/>
                  </a:lnTo>
                  <a:cubicBezTo>
                    <a:pt x="3850" y="416"/>
                    <a:pt x="0" y="4267"/>
                    <a:pt x="0" y="9017"/>
                  </a:cubicBezTo>
                  <a:lnTo>
                    <a:pt x="0" y="165745"/>
                  </a:lnTo>
                  <a:cubicBezTo>
                    <a:pt x="749" y="170151"/>
                    <a:pt x="4198" y="173601"/>
                    <a:pt x="8601" y="174346"/>
                  </a:cubicBezTo>
                  <a:lnTo>
                    <a:pt x="369841" y="174346"/>
                  </a:lnTo>
                  <a:cubicBezTo>
                    <a:pt x="374592" y="174346"/>
                    <a:pt x="378442" y="170495"/>
                    <a:pt x="378442" y="165745"/>
                  </a:cubicBezTo>
                  <a:close/>
                  <a:moveTo>
                    <a:pt x="17202" y="157144"/>
                  </a:moveTo>
                  <a:lnTo>
                    <a:pt x="17202" y="15706"/>
                  </a:lnTo>
                  <a:lnTo>
                    <a:pt x="361240" y="15706"/>
                  </a:lnTo>
                  <a:lnTo>
                    <a:pt x="361240" y="15523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5" name="iSHEJI-8-43">
              <a:extLst>
                <a:ext uri="{FF2B5EF4-FFF2-40B4-BE49-F238E27FC236}">
                  <a16:creationId xmlns:a16="http://schemas.microsoft.com/office/drawing/2014/main" id="{64D270B4-1117-8D59-3E7A-D914A2BEBD0A}"/>
                </a:ext>
              </a:extLst>
            </p:cNvPr>
            <p:cNvSpPr/>
            <p:nvPr/>
          </p:nvSpPr>
          <p:spPr>
            <a:xfrm>
              <a:off x="4224549" y="4089670"/>
              <a:ext cx="315581" cy="172664"/>
            </a:xfrm>
            <a:custGeom>
              <a:avLst/>
              <a:gdLst>
                <a:gd name="connsiteX0" fmla="*/ 315086 w 315581"/>
                <a:gd name="connsiteY0" fmla="*/ 645 h 172664"/>
                <a:gd name="connsiteX1" fmla="*/ 309352 w 315581"/>
                <a:gd name="connsiteY1" fmla="*/ 645 h 172664"/>
                <a:gd name="connsiteX2" fmla="*/ 9275 w 315581"/>
                <a:gd name="connsiteY2" fmla="*/ 645 h 172664"/>
                <a:gd name="connsiteX3" fmla="*/ 674 w 315581"/>
                <a:gd name="connsiteY3" fmla="*/ 9246 h 172664"/>
                <a:gd name="connsiteX4" fmla="*/ 674 w 315581"/>
                <a:gd name="connsiteY4" fmla="*/ 165975 h 172664"/>
                <a:gd name="connsiteX5" fmla="*/ 674 w 315581"/>
                <a:gd name="connsiteY5" fmla="*/ 172664 h 172664"/>
                <a:gd name="connsiteX6" fmla="*/ 6408 w 315581"/>
                <a:gd name="connsiteY6" fmla="*/ 172664 h 172664"/>
                <a:gd name="connsiteX7" fmla="*/ 306485 w 315581"/>
                <a:gd name="connsiteY7" fmla="*/ 172664 h 172664"/>
                <a:gd name="connsiteX8" fmla="*/ 315086 w 315581"/>
                <a:gd name="connsiteY8" fmla="*/ 164063 h 172664"/>
                <a:gd name="connsiteX9" fmla="*/ 315086 w 315581"/>
                <a:gd name="connsiteY9" fmla="*/ 6379 h 172664"/>
                <a:gd name="connsiteX10" fmla="*/ 315086 w 315581"/>
                <a:gd name="connsiteY10" fmla="*/ 645 h 172664"/>
                <a:gd name="connsiteX11" fmla="*/ 302663 w 315581"/>
                <a:gd name="connsiteY11" fmla="*/ 155462 h 172664"/>
                <a:gd name="connsiteX12" fmla="*/ 15964 w 315581"/>
                <a:gd name="connsiteY12" fmla="*/ 155462 h 172664"/>
                <a:gd name="connsiteX13" fmla="*/ 15964 w 315581"/>
                <a:gd name="connsiteY13" fmla="*/ 14980 h 172664"/>
                <a:gd name="connsiteX14" fmla="*/ 302663 w 315581"/>
                <a:gd name="connsiteY14" fmla="*/ 14980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581" h="172664">
                  <a:moveTo>
                    <a:pt x="315086" y="645"/>
                  </a:moveTo>
                  <a:cubicBezTo>
                    <a:pt x="313271" y="-215"/>
                    <a:pt x="311168" y="-215"/>
                    <a:pt x="309352" y="645"/>
                  </a:cubicBezTo>
                  <a:lnTo>
                    <a:pt x="9275" y="645"/>
                  </a:lnTo>
                  <a:cubicBezTo>
                    <a:pt x="4716" y="1085"/>
                    <a:pt x="1113" y="4688"/>
                    <a:pt x="674" y="9246"/>
                  </a:cubicBezTo>
                  <a:lnTo>
                    <a:pt x="674" y="165975"/>
                  </a:lnTo>
                  <a:cubicBezTo>
                    <a:pt x="-225" y="168115"/>
                    <a:pt x="-225" y="170523"/>
                    <a:pt x="674" y="172664"/>
                  </a:cubicBezTo>
                  <a:cubicBezTo>
                    <a:pt x="674" y="172664"/>
                    <a:pt x="674" y="172664"/>
                    <a:pt x="6408" y="172664"/>
                  </a:cubicBezTo>
                  <a:lnTo>
                    <a:pt x="306485" y="172664"/>
                  </a:lnTo>
                  <a:cubicBezTo>
                    <a:pt x="311235" y="172664"/>
                    <a:pt x="315086" y="168813"/>
                    <a:pt x="315086" y="164063"/>
                  </a:cubicBezTo>
                  <a:lnTo>
                    <a:pt x="315086" y="6379"/>
                  </a:lnTo>
                  <a:cubicBezTo>
                    <a:pt x="315746" y="4525"/>
                    <a:pt x="315746" y="2499"/>
                    <a:pt x="315086" y="645"/>
                  </a:cubicBezTo>
                  <a:close/>
                  <a:moveTo>
                    <a:pt x="302663" y="155462"/>
                  </a:moveTo>
                  <a:lnTo>
                    <a:pt x="15964" y="155462"/>
                  </a:lnTo>
                  <a:lnTo>
                    <a:pt x="15964" y="14980"/>
                  </a:lnTo>
                  <a:lnTo>
                    <a:pt x="302663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6" name="iSHEJI-8-44">
              <a:extLst>
                <a:ext uri="{FF2B5EF4-FFF2-40B4-BE49-F238E27FC236}">
                  <a16:creationId xmlns:a16="http://schemas.microsoft.com/office/drawing/2014/main" id="{E72820B9-CCD8-797D-08CD-8F58F9674FCA}"/>
                </a:ext>
              </a:extLst>
            </p:cNvPr>
            <p:cNvSpPr/>
            <p:nvPr/>
          </p:nvSpPr>
          <p:spPr>
            <a:xfrm>
              <a:off x="1944589" y="3898688"/>
              <a:ext cx="185827" cy="172513"/>
            </a:xfrm>
            <a:custGeom>
              <a:avLst/>
              <a:gdLst>
                <a:gd name="connsiteX0" fmla="*/ 182956 w 185827"/>
                <a:gd name="connsiteY0" fmla="*/ 495 h 172513"/>
                <a:gd name="connsiteX1" fmla="*/ 177222 w 185827"/>
                <a:gd name="connsiteY1" fmla="*/ 495 h 172513"/>
                <a:gd name="connsiteX2" fmla="*/ 9026 w 185827"/>
                <a:gd name="connsiteY2" fmla="*/ 495 h 172513"/>
                <a:gd name="connsiteX3" fmla="*/ 425 w 185827"/>
                <a:gd name="connsiteY3" fmla="*/ 9096 h 172513"/>
                <a:gd name="connsiteX4" fmla="*/ 425 w 185827"/>
                <a:gd name="connsiteY4" fmla="*/ 165824 h 172513"/>
                <a:gd name="connsiteX5" fmla="*/ 425 w 185827"/>
                <a:gd name="connsiteY5" fmla="*/ 172514 h 172513"/>
                <a:gd name="connsiteX6" fmla="*/ 7115 w 185827"/>
                <a:gd name="connsiteY6" fmla="*/ 172514 h 172513"/>
                <a:gd name="connsiteX7" fmla="*/ 177222 w 185827"/>
                <a:gd name="connsiteY7" fmla="*/ 172514 h 172513"/>
                <a:gd name="connsiteX8" fmla="*/ 185823 w 185827"/>
                <a:gd name="connsiteY8" fmla="*/ 163913 h 172513"/>
                <a:gd name="connsiteX9" fmla="*/ 185823 w 185827"/>
                <a:gd name="connsiteY9" fmla="*/ 6229 h 172513"/>
                <a:gd name="connsiteX10" fmla="*/ 182956 w 185827"/>
                <a:gd name="connsiteY10" fmla="*/ 495 h 172513"/>
                <a:gd name="connsiteX11" fmla="*/ 168621 w 185827"/>
                <a:gd name="connsiteY11" fmla="*/ 154356 h 172513"/>
                <a:gd name="connsiteX12" fmla="*/ 16671 w 185827"/>
                <a:gd name="connsiteY12" fmla="*/ 154356 h 172513"/>
                <a:gd name="connsiteX13" fmla="*/ 16671 w 185827"/>
                <a:gd name="connsiteY13" fmla="*/ 14830 h 172513"/>
                <a:gd name="connsiteX14" fmla="*/ 168621 w 185827"/>
                <a:gd name="connsiteY14" fmla="*/ 1483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27" h="172513">
                  <a:moveTo>
                    <a:pt x="182956" y="495"/>
                  </a:moveTo>
                  <a:cubicBezTo>
                    <a:pt x="181101" y="-165"/>
                    <a:pt x="179077" y="-165"/>
                    <a:pt x="177222" y="495"/>
                  </a:cubicBezTo>
                  <a:lnTo>
                    <a:pt x="9026" y="495"/>
                  </a:lnTo>
                  <a:cubicBezTo>
                    <a:pt x="4275" y="495"/>
                    <a:pt x="425" y="4346"/>
                    <a:pt x="425" y="9096"/>
                  </a:cubicBezTo>
                  <a:lnTo>
                    <a:pt x="425" y="165824"/>
                  </a:lnTo>
                  <a:cubicBezTo>
                    <a:pt x="-142" y="168022"/>
                    <a:pt x="-142" y="170316"/>
                    <a:pt x="425" y="172514"/>
                  </a:cubicBezTo>
                  <a:lnTo>
                    <a:pt x="7115" y="172514"/>
                  </a:lnTo>
                  <a:lnTo>
                    <a:pt x="177222" y="172514"/>
                  </a:lnTo>
                  <a:cubicBezTo>
                    <a:pt x="181973" y="172514"/>
                    <a:pt x="185823" y="168662"/>
                    <a:pt x="185823" y="163913"/>
                  </a:cubicBezTo>
                  <a:lnTo>
                    <a:pt x="185823" y="6229"/>
                  </a:lnTo>
                  <a:cubicBezTo>
                    <a:pt x="185906" y="3954"/>
                    <a:pt x="184826" y="1794"/>
                    <a:pt x="182956" y="495"/>
                  </a:cubicBezTo>
                  <a:close/>
                  <a:moveTo>
                    <a:pt x="168621" y="154356"/>
                  </a:moveTo>
                  <a:lnTo>
                    <a:pt x="16671" y="154356"/>
                  </a:lnTo>
                  <a:lnTo>
                    <a:pt x="16671" y="14830"/>
                  </a:lnTo>
                  <a:lnTo>
                    <a:pt x="168621" y="1483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7" name="iSHEJI-8-45">
              <a:extLst>
                <a:ext uri="{FF2B5EF4-FFF2-40B4-BE49-F238E27FC236}">
                  <a16:creationId xmlns:a16="http://schemas.microsoft.com/office/drawing/2014/main" id="{D6E63768-EC9E-9089-EB66-57C4DFF4B464}"/>
                </a:ext>
              </a:extLst>
            </p:cNvPr>
            <p:cNvSpPr/>
            <p:nvPr/>
          </p:nvSpPr>
          <p:spPr>
            <a:xfrm>
              <a:off x="2142191" y="3898509"/>
              <a:ext cx="186999" cy="172231"/>
            </a:xfrm>
            <a:custGeom>
              <a:avLst/>
              <a:gdLst>
                <a:gd name="connsiteX0" fmla="*/ 186999 w 186999"/>
                <a:gd name="connsiteY0" fmla="*/ 6408 h 172231"/>
                <a:gd name="connsiteX1" fmla="*/ 186999 w 186999"/>
                <a:gd name="connsiteY1" fmla="*/ 674 h 172231"/>
                <a:gd name="connsiteX2" fmla="*/ 180309 w 186999"/>
                <a:gd name="connsiteY2" fmla="*/ 674 h 172231"/>
                <a:gd name="connsiteX3" fmla="*/ 9246 w 186999"/>
                <a:gd name="connsiteY3" fmla="*/ 674 h 172231"/>
                <a:gd name="connsiteX4" fmla="*/ 645 w 186999"/>
                <a:gd name="connsiteY4" fmla="*/ 9275 h 172231"/>
                <a:gd name="connsiteX5" fmla="*/ 645 w 186999"/>
                <a:gd name="connsiteY5" fmla="*/ 166003 h 172231"/>
                <a:gd name="connsiteX6" fmla="*/ 645 w 186999"/>
                <a:gd name="connsiteY6" fmla="*/ 171737 h 172231"/>
                <a:gd name="connsiteX7" fmla="*/ 6379 w 186999"/>
                <a:gd name="connsiteY7" fmla="*/ 171737 h 172231"/>
                <a:gd name="connsiteX8" fmla="*/ 175531 w 186999"/>
                <a:gd name="connsiteY8" fmla="*/ 171737 h 172231"/>
                <a:gd name="connsiteX9" fmla="*/ 184132 w 186999"/>
                <a:gd name="connsiteY9" fmla="*/ 163136 h 172231"/>
                <a:gd name="connsiteX10" fmla="*/ 18803 w 186999"/>
                <a:gd name="connsiteY10" fmla="*/ 154535 h 172231"/>
                <a:gd name="connsiteX11" fmla="*/ 18803 w 186999"/>
                <a:gd name="connsiteY11" fmla="*/ 15009 h 172231"/>
                <a:gd name="connsiteX12" fmla="*/ 170753 w 186999"/>
                <a:gd name="connsiteY12" fmla="*/ 15009 h 172231"/>
                <a:gd name="connsiteX13" fmla="*/ 170753 w 186999"/>
                <a:gd name="connsiteY13" fmla="*/ 154535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72231">
                  <a:moveTo>
                    <a:pt x="186999" y="6408"/>
                  </a:moveTo>
                  <a:cubicBezTo>
                    <a:pt x="186999" y="6408"/>
                    <a:pt x="186999" y="1630"/>
                    <a:pt x="186999" y="674"/>
                  </a:cubicBezTo>
                  <a:cubicBezTo>
                    <a:pt x="184858" y="-225"/>
                    <a:pt x="182450" y="-225"/>
                    <a:pt x="180309" y="674"/>
                  </a:cubicBezTo>
                  <a:lnTo>
                    <a:pt x="9246" y="674"/>
                  </a:lnTo>
                  <a:cubicBezTo>
                    <a:pt x="4496" y="674"/>
                    <a:pt x="645" y="4525"/>
                    <a:pt x="645" y="9275"/>
                  </a:cubicBezTo>
                  <a:lnTo>
                    <a:pt x="645" y="166003"/>
                  </a:lnTo>
                  <a:cubicBezTo>
                    <a:pt x="-215" y="167819"/>
                    <a:pt x="-215" y="169922"/>
                    <a:pt x="645" y="171737"/>
                  </a:cubicBezTo>
                  <a:cubicBezTo>
                    <a:pt x="2499" y="172397"/>
                    <a:pt x="4525" y="172397"/>
                    <a:pt x="6379" y="171737"/>
                  </a:cubicBezTo>
                  <a:lnTo>
                    <a:pt x="175531" y="171737"/>
                  </a:lnTo>
                  <a:cubicBezTo>
                    <a:pt x="180090" y="171298"/>
                    <a:pt x="183692" y="167695"/>
                    <a:pt x="184132" y="163136"/>
                  </a:cubicBezTo>
                  <a:close/>
                  <a:moveTo>
                    <a:pt x="18803" y="154535"/>
                  </a:moveTo>
                  <a:lnTo>
                    <a:pt x="18803" y="15009"/>
                  </a:lnTo>
                  <a:lnTo>
                    <a:pt x="170753" y="15009"/>
                  </a:lnTo>
                  <a:lnTo>
                    <a:pt x="170753" y="1545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8" name="iSHEJI-8-46">
              <a:extLst>
                <a:ext uri="{FF2B5EF4-FFF2-40B4-BE49-F238E27FC236}">
                  <a16:creationId xmlns:a16="http://schemas.microsoft.com/office/drawing/2014/main" id="{DF69602D-6BD4-A000-4347-033604A06181}"/>
                </a:ext>
              </a:extLst>
            </p:cNvPr>
            <p:cNvSpPr/>
            <p:nvPr/>
          </p:nvSpPr>
          <p:spPr>
            <a:xfrm>
              <a:off x="2341213" y="3898509"/>
              <a:ext cx="187711" cy="172411"/>
            </a:xfrm>
            <a:custGeom>
              <a:avLst/>
              <a:gdLst>
                <a:gd name="connsiteX0" fmla="*/ 183888 w 187711"/>
                <a:gd name="connsiteY0" fmla="*/ 674 h 172411"/>
                <a:gd name="connsiteX1" fmla="*/ 177199 w 187711"/>
                <a:gd name="connsiteY1" fmla="*/ 674 h 172411"/>
                <a:gd name="connsiteX2" fmla="*/ 9002 w 187711"/>
                <a:gd name="connsiteY2" fmla="*/ 674 h 172411"/>
                <a:gd name="connsiteX3" fmla="*/ 401 w 187711"/>
                <a:gd name="connsiteY3" fmla="*/ 9275 h 172411"/>
                <a:gd name="connsiteX4" fmla="*/ 401 w 187711"/>
                <a:gd name="connsiteY4" fmla="*/ 166003 h 172411"/>
                <a:gd name="connsiteX5" fmla="*/ 401 w 187711"/>
                <a:gd name="connsiteY5" fmla="*/ 171737 h 172411"/>
                <a:gd name="connsiteX6" fmla="*/ 7091 w 187711"/>
                <a:gd name="connsiteY6" fmla="*/ 171737 h 172411"/>
                <a:gd name="connsiteX7" fmla="*/ 179110 w 187711"/>
                <a:gd name="connsiteY7" fmla="*/ 171737 h 172411"/>
                <a:gd name="connsiteX8" fmla="*/ 187711 w 187711"/>
                <a:gd name="connsiteY8" fmla="*/ 163136 h 172411"/>
                <a:gd name="connsiteX9" fmla="*/ 187711 w 187711"/>
                <a:gd name="connsiteY9" fmla="*/ 6408 h 172411"/>
                <a:gd name="connsiteX10" fmla="*/ 183888 w 187711"/>
                <a:gd name="connsiteY10" fmla="*/ 674 h 172411"/>
                <a:gd name="connsiteX11" fmla="*/ 168598 w 187711"/>
                <a:gd name="connsiteY11" fmla="*/ 154535 h 172411"/>
                <a:gd name="connsiteX12" fmla="*/ 17603 w 187711"/>
                <a:gd name="connsiteY12" fmla="*/ 154535 h 172411"/>
                <a:gd name="connsiteX13" fmla="*/ 17603 w 187711"/>
                <a:gd name="connsiteY13" fmla="*/ 15009 h 172411"/>
                <a:gd name="connsiteX14" fmla="*/ 168598 w 187711"/>
                <a:gd name="connsiteY14" fmla="*/ 15009 h 17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711" h="172411">
                  <a:moveTo>
                    <a:pt x="183888" y="674"/>
                  </a:moveTo>
                  <a:cubicBezTo>
                    <a:pt x="181748" y="-225"/>
                    <a:pt x="179339" y="-225"/>
                    <a:pt x="177199" y="674"/>
                  </a:cubicBezTo>
                  <a:lnTo>
                    <a:pt x="9002" y="674"/>
                  </a:lnTo>
                  <a:cubicBezTo>
                    <a:pt x="4253" y="674"/>
                    <a:pt x="401" y="4525"/>
                    <a:pt x="401" y="9275"/>
                  </a:cubicBezTo>
                  <a:lnTo>
                    <a:pt x="401" y="166003"/>
                  </a:lnTo>
                  <a:cubicBezTo>
                    <a:pt x="-134" y="167876"/>
                    <a:pt x="-134" y="169864"/>
                    <a:pt x="401" y="171737"/>
                  </a:cubicBezTo>
                  <a:cubicBezTo>
                    <a:pt x="2542" y="172636"/>
                    <a:pt x="4950" y="172636"/>
                    <a:pt x="7091" y="171737"/>
                  </a:cubicBezTo>
                  <a:lnTo>
                    <a:pt x="179110" y="171737"/>
                  </a:lnTo>
                  <a:cubicBezTo>
                    <a:pt x="183860" y="171737"/>
                    <a:pt x="187711" y="167886"/>
                    <a:pt x="187711" y="163136"/>
                  </a:cubicBezTo>
                  <a:lnTo>
                    <a:pt x="187711" y="6408"/>
                  </a:lnTo>
                  <a:cubicBezTo>
                    <a:pt x="187119" y="4124"/>
                    <a:pt x="185771" y="2098"/>
                    <a:pt x="183888" y="674"/>
                  </a:cubicBezTo>
                  <a:close/>
                  <a:moveTo>
                    <a:pt x="168598" y="154535"/>
                  </a:moveTo>
                  <a:lnTo>
                    <a:pt x="17603" y="154535"/>
                  </a:lnTo>
                  <a:lnTo>
                    <a:pt x="17603" y="15009"/>
                  </a:lnTo>
                  <a:lnTo>
                    <a:pt x="168598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9" name="iSHEJI-8-47">
              <a:extLst>
                <a:ext uri="{FF2B5EF4-FFF2-40B4-BE49-F238E27FC236}">
                  <a16:creationId xmlns:a16="http://schemas.microsoft.com/office/drawing/2014/main" id="{0C2643C9-9722-8F59-5D70-D9098B2D3924}"/>
                </a:ext>
              </a:extLst>
            </p:cNvPr>
            <p:cNvSpPr/>
            <p:nvPr/>
          </p:nvSpPr>
          <p:spPr>
            <a:xfrm>
              <a:off x="2541758" y="3896316"/>
              <a:ext cx="186898" cy="172019"/>
            </a:xfrm>
            <a:custGeom>
              <a:avLst/>
              <a:gdLst>
                <a:gd name="connsiteX0" fmla="*/ 183076 w 186898"/>
                <a:gd name="connsiteY0" fmla="*/ 8601 h 172019"/>
                <a:gd name="connsiteX1" fmla="*/ 174475 w 186898"/>
                <a:gd name="connsiteY1" fmla="*/ 0 h 172019"/>
                <a:gd name="connsiteX2" fmla="*/ 6279 w 186898"/>
                <a:gd name="connsiteY2" fmla="*/ 0 h 172019"/>
                <a:gd name="connsiteX3" fmla="*/ 545 w 186898"/>
                <a:gd name="connsiteY3" fmla="*/ 0 h 172019"/>
                <a:gd name="connsiteX4" fmla="*/ 545 w 186898"/>
                <a:gd name="connsiteY4" fmla="*/ 6690 h 172019"/>
                <a:gd name="connsiteX5" fmla="*/ 545 w 186898"/>
                <a:gd name="connsiteY5" fmla="*/ 163418 h 172019"/>
                <a:gd name="connsiteX6" fmla="*/ 9146 w 186898"/>
                <a:gd name="connsiteY6" fmla="*/ 172019 h 172019"/>
                <a:gd name="connsiteX7" fmla="*/ 178298 w 186898"/>
                <a:gd name="connsiteY7" fmla="*/ 172019 h 172019"/>
                <a:gd name="connsiteX8" fmla="*/ 186899 w 186898"/>
                <a:gd name="connsiteY8" fmla="*/ 163418 h 172019"/>
                <a:gd name="connsiteX9" fmla="*/ 14880 w 186898"/>
                <a:gd name="connsiteY9" fmla="*/ 156728 h 172019"/>
                <a:gd name="connsiteX10" fmla="*/ 14880 w 186898"/>
                <a:gd name="connsiteY10" fmla="*/ 17202 h 172019"/>
                <a:gd name="connsiteX11" fmla="*/ 169697 w 186898"/>
                <a:gd name="connsiteY11" fmla="*/ 17202 h 172019"/>
                <a:gd name="connsiteX12" fmla="*/ 169697 w 186898"/>
                <a:gd name="connsiteY12" fmla="*/ 15672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898" h="172019">
                  <a:moveTo>
                    <a:pt x="183076" y="8601"/>
                  </a:moveTo>
                  <a:cubicBezTo>
                    <a:pt x="183076" y="3851"/>
                    <a:pt x="179225" y="0"/>
                    <a:pt x="174475" y="0"/>
                  </a:cubicBezTo>
                  <a:lnTo>
                    <a:pt x="6279" y="0"/>
                  </a:lnTo>
                  <a:lnTo>
                    <a:pt x="545" y="0"/>
                  </a:lnTo>
                  <a:cubicBezTo>
                    <a:pt x="-182" y="2169"/>
                    <a:pt x="-182" y="4520"/>
                    <a:pt x="545" y="6690"/>
                  </a:cubicBezTo>
                  <a:lnTo>
                    <a:pt x="545" y="163418"/>
                  </a:lnTo>
                  <a:cubicBezTo>
                    <a:pt x="1290" y="167824"/>
                    <a:pt x="4740" y="171274"/>
                    <a:pt x="9146" y="172019"/>
                  </a:cubicBezTo>
                  <a:lnTo>
                    <a:pt x="178298" y="172019"/>
                  </a:lnTo>
                  <a:cubicBezTo>
                    <a:pt x="183047" y="172019"/>
                    <a:pt x="186899" y="168168"/>
                    <a:pt x="186899" y="163418"/>
                  </a:cubicBezTo>
                  <a:close/>
                  <a:moveTo>
                    <a:pt x="14880" y="156728"/>
                  </a:moveTo>
                  <a:lnTo>
                    <a:pt x="14880" y="17202"/>
                  </a:lnTo>
                  <a:lnTo>
                    <a:pt x="169697" y="17202"/>
                  </a:lnTo>
                  <a:lnTo>
                    <a:pt x="169697" y="15672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0" name="iSHEJI-8-48">
              <a:extLst>
                <a:ext uri="{FF2B5EF4-FFF2-40B4-BE49-F238E27FC236}">
                  <a16:creationId xmlns:a16="http://schemas.microsoft.com/office/drawing/2014/main" id="{7F1C7CF5-6CDA-5E8A-7A04-40C7D27C73D6}"/>
                </a:ext>
              </a:extLst>
            </p:cNvPr>
            <p:cNvSpPr/>
            <p:nvPr/>
          </p:nvSpPr>
          <p:spPr>
            <a:xfrm>
              <a:off x="2737812" y="3898227"/>
              <a:ext cx="184182" cy="171737"/>
            </a:xfrm>
            <a:custGeom>
              <a:avLst/>
              <a:gdLst>
                <a:gd name="connsiteX0" fmla="*/ 182933 w 184182"/>
                <a:gd name="connsiteY0" fmla="*/ 0 h 171737"/>
                <a:gd name="connsiteX1" fmla="*/ 177199 w 184182"/>
                <a:gd name="connsiteY1" fmla="*/ 0 h 171737"/>
                <a:gd name="connsiteX2" fmla="*/ 9002 w 184182"/>
                <a:gd name="connsiteY2" fmla="*/ 0 h 171737"/>
                <a:gd name="connsiteX3" fmla="*/ 401 w 184182"/>
                <a:gd name="connsiteY3" fmla="*/ 8601 h 171737"/>
                <a:gd name="connsiteX4" fmla="*/ 401 w 184182"/>
                <a:gd name="connsiteY4" fmla="*/ 165329 h 171737"/>
                <a:gd name="connsiteX5" fmla="*/ 401 w 184182"/>
                <a:gd name="connsiteY5" fmla="*/ 171063 h 171737"/>
                <a:gd name="connsiteX6" fmla="*/ 7091 w 184182"/>
                <a:gd name="connsiteY6" fmla="*/ 171063 h 171737"/>
                <a:gd name="connsiteX7" fmla="*/ 175287 w 184182"/>
                <a:gd name="connsiteY7" fmla="*/ 171063 h 171737"/>
                <a:gd name="connsiteX8" fmla="*/ 183888 w 184182"/>
                <a:gd name="connsiteY8" fmla="*/ 162463 h 171737"/>
                <a:gd name="connsiteX9" fmla="*/ 183888 w 184182"/>
                <a:gd name="connsiteY9" fmla="*/ 6690 h 171737"/>
                <a:gd name="connsiteX10" fmla="*/ 182933 w 184182"/>
                <a:gd name="connsiteY10" fmla="*/ 0 h 171737"/>
                <a:gd name="connsiteX11" fmla="*/ 164775 w 184182"/>
                <a:gd name="connsiteY11" fmla="*/ 154817 h 171737"/>
                <a:gd name="connsiteX12" fmla="*/ 17603 w 184182"/>
                <a:gd name="connsiteY12" fmla="*/ 154817 h 171737"/>
                <a:gd name="connsiteX13" fmla="*/ 17603 w 184182"/>
                <a:gd name="connsiteY13" fmla="*/ 15291 h 171737"/>
                <a:gd name="connsiteX14" fmla="*/ 164775 w 184182"/>
                <a:gd name="connsiteY14" fmla="*/ 15291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82" h="171737">
                  <a:moveTo>
                    <a:pt x="182933" y="0"/>
                  </a:moveTo>
                  <a:lnTo>
                    <a:pt x="177199" y="0"/>
                  </a:ln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542" y="171962"/>
                    <a:pt x="4950" y="171962"/>
                    <a:pt x="7091" y="171063"/>
                  </a:cubicBezTo>
                  <a:lnTo>
                    <a:pt x="175287" y="171063"/>
                  </a:lnTo>
                  <a:cubicBezTo>
                    <a:pt x="180037" y="171063"/>
                    <a:pt x="183888" y="167212"/>
                    <a:pt x="183888" y="162463"/>
                  </a:cubicBezTo>
                  <a:lnTo>
                    <a:pt x="183888" y="6690"/>
                  </a:lnTo>
                  <a:cubicBezTo>
                    <a:pt x="184500" y="4425"/>
                    <a:pt x="184146" y="2007"/>
                    <a:pt x="182933" y="0"/>
                  </a:cubicBezTo>
                  <a:close/>
                  <a:moveTo>
                    <a:pt x="164775" y="154817"/>
                  </a:moveTo>
                  <a:lnTo>
                    <a:pt x="17603" y="154817"/>
                  </a:lnTo>
                  <a:lnTo>
                    <a:pt x="17603" y="15291"/>
                  </a:lnTo>
                  <a:lnTo>
                    <a:pt x="164775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1" name="iSHEJI-8-49">
              <a:extLst>
                <a:ext uri="{FF2B5EF4-FFF2-40B4-BE49-F238E27FC236}">
                  <a16:creationId xmlns:a16="http://schemas.microsoft.com/office/drawing/2014/main" id="{90F42E66-CBC9-D95E-DDEC-C067DD769A41}"/>
                </a:ext>
              </a:extLst>
            </p:cNvPr>
            <p:cNvSpPr/>
            <p:nvPr/>
          </p:nvSpPr>
          <p:spPr>
            <a:xfrm>
              <a:off x="2936035" y="3898227"/>
              <a:ext cx="183911" cy="173619"/>
            </a:xfrm>
            <a:custGeom>
              <a:avLst/>
              <a:gdLst>
                <a:gd name="connsiteX0" fmla="*/ 183487 w 183911"/>
                <a:gd name="connsiteY0" fmla="*/ 0 h 173619"/>
                <a:gd name="connsiteX1" fmla="*/ 177753 w 183911"/>
                <a:gd name="connsiteY1" fmla="*/ 0 h 173619"/>
                <a:gd name="connsiteX2" fmla="*/ 8601 w 183911"/>
                <a:gd name="connsiteY2" fmla="*/ 0 h 173619"/>
                <a:gd name="connsiteX3" fmla="*/ 0 w 183911"/>
                <a:gd name="connsiteY3" fmla="*/ 8601 h 173619"/>
                <a:gd name="connsiteX4" fmla="*/ 0 w 183911"/>
                <a:gd name="connsiteY4" fmla="*/ 165329 h 173619"/>
                <a:gd name="connsiteX5" fmla="*/ 7588 w 183911"/>
                <a:gd name="connsiteY5" fmla="*/ 173032 h 173619"/>
                <a:gd name="connsiteX6" fmla="*/ 8601 w 183911"/>
                <a:gd name="connsiteY6" fmla="*/ 172975 h 173619"/>
                <a:gd name="connsiteX7" fmla="*/ 177753 w 183911"/>
                <a:gd name="connsiteY7" fmla="*/ 172975 h 173619"/>
                <a:gd name="connsiteX8" fmla="*/ 183487 w 183911"/>
                <a:gd name="connsiteY8" fmla="*/ 172975 h 173619"/>
                <a:gd name="connsiteX9" fmla="*/ 183487 w 183911"/>
                <a:gd name="connsiteY9" fmla="*/ 167241 h 173619"/>
                <a:gd name="connsiteX10" fmla="*/ 183487 w 183911"/>
                <a:gd name="connsiteY10" fmla="*/ 5734 h 173619"/>
                <a:gd name="connsiteX11" fmla="*/ 183487 w 183911"/>
                <a:gd name="connsiteY11" fmla="*/ 0 h 173619"/>
                <a:gd name="connsiteX12" fmla="*/ 169152 w 183911"/>
                <a:gd name="connsiteY12" fmla="*/ 154817 h 173619"/>
                <a:gd name="connsiteX13" fmla="*/ 17202 w 183911"/>
                <a:gd name="connsiteY13" fmla="*/ 154817 h 173619"/>
                <a:gd name="connsiteX14" fmla="*/ 17202 w 183911"/>
                <a:gd name="connsiteY14" fmla="*/ 15291 h 173619"/>
                <a:gd name="connsiteX15" fmla="*/ 169152 w 183911"/>
                <a:gd name="connsiteY15" fmla="*/ 15291 h 17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11" h="173619">
                  <a:moveTo>
                    <a:pt x="183487" y="0"/>
                  </a:moveTo>
                  <a:cubicBezTo>
                    <a:pt x="183487" y="0"/>
                    <a:pt x="183487" y="0"/>
                    <a:pt x="177753" y="0"/>
                  </a:cubicBezTo>
                  <a:lnTo>
                    <a:pt x="8601" y="0"/>
                  </a:lnTo>
                  <a:cubicBezTo>
                    <a:pt x="3852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-28" y="169554"/>
                    <a:pt x="3364" y="173003"/>
                    <a:pt x="7588" y="173032"/>
                  </a:cubicBezTo>
                  <a:cubicBezTo>
                    <a:pt x="7923" y="173042"/>
                    <a:pt x="8267" y="173013"/>
                    <a:pt x="8601" y="172975"/>
                  </a:cubicBezTo>
                  <a:lnTo>
                    <a:pt x="177753" y="172975"/>
                  </a:lnTo>
                  <a:cubicBezTo>
                    <a:pt x="179569" y="173835"/>
                    <a:pt x="181671" y="173835"/>
                    <a:pt x="183487" y="172975"/>
                  </a:cubicBezTo>
                  <a:cubicBezTo>
                    <a:pt x="183487" y="172975"/>
                    <a:pt x="183487" y="172975"/>
                    <a:pt x="183487" y="167241"/>
                  </a:cubicBezTo>
                  <a:lnTo>
                    <a:pt x="183487" y="5734"/>
                  </a:lnTo>
                  <a:cubicBezTo>
                    <a:pt x="183487" y="5734"/>
                    <a:pt x="184443" y="1911"/>
                    <a:pt x="183487" y="0"/>
                  </a:cubicBezTo>
                  <a:close/>
                  <a:moveTo>
                    <a:pt x="169152" y="154817"/>
                  </a:moveTo>
                  <a:lnTo>
                    <a:pt x="17202" y="154817"/>
                  </a:lnTo>
                  <a:lnTo>
                    <a:pt x="17202" y="15291"/>
                  </a:lnTo>
                  <a:lnTo>
                    <a:pt x="169152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2" name="iSHEJI-8-50">
              <a:extLst>
                <a:ext uri="{FF2B5EF4-FFF2-40B4-BE49-F238E27FC236}">
                  <a16:creationId xmlns:a16="http://schemas.microsoft.com/office/drawing/2014/main" id="{DE796E0D-51F3-CA46-48F6-1704E8421F22}"/>
                </a:ext>
              </a:extLst>
            </p:cNvPr>
            <p:cNvSpPr/>
            <p:nvPr/>
          </p:nvSpPr>
          <p:spPr>
            <a:xfrm>
              <a:off x="3136416" y="3894966"/>
              <a:ext cx="183795" cy="170313"/>
            </a:xfrm>
            <a:custGeom>
              <a:avLst/>
              <a:gdLst>
                <a:gd name="connsiteX0" fmla="*/ 183795 w 183795"/>
                <a:gd name="connsiteY0" fmla="*/ 8995 h 170313"/>
                <a:gd name="connsiteX1" fmla="*/ 175194 w 183795"/>
                <a:gd name="connsiteY1" fmla="*/ 394 h 170313"/>
                <a:gd name="connsiteX2" fmla="*/ 6998 w 183795"/>
                <a:gd name="connsiteY2" fmla="*/ 394 h 170313"/>
                <a:gd name="connsiteX3" fmla="*/ 308 w 183795"/>
                <a:gd name="connsiteY3" fmla="*/ 394 h 170313"/>
                <a:gd name="connsiteX4" fmla="*/ 308 w 183795"/>
                <a:gd name="connsiteY4" fmla="*/ 6128 h 170313"/>
                <a:gd name="connsiteX5" fmla="*/ 308 w 183795"/>
                <a:gd name="connsiteY5" fmla="*/ 163812 h 170313"/>
                <a:gd name="connsiteX6" fmla="*/ 308 w 183795"/>
                <a:gd name="connsiteY6" fmla="*/ 169546 h 170313"/>
                <a:gd name="connsiteX7" fmla="*/ 6998 w 183795"/>
                <a:gd name="connsiteY7" fmla="*/ 169546 h 170313"/>
                <a:gd name="connsiteX8" fmla="*/ 175194 w 183795"/>
                <a:gd name="connsiteY8" fmla="*/ 169546 h 170313"/>
                <a:gd name="connsiteX9" fmla="*/ 183738 w 183795"/>
                <a:gd name="connsiteY9" fmla="*/ 162914 h 170313"/>
                <a:gd name="connsiteX10" fmla="*/ 183795 w 183795"/>
                <a:gd name="connsiteY10" fmla="*/ 161901 h 170313"/>
                <a:gd name="connsiteX11" fmla="*/ 15599 w 183795"/>
                <a:gd name="connsiteY11" fmla="*/ 158078 h 170313"/>
                <a:gd name="connsiteX12" fmla="*/ 15599 w 183795"/>
                <a:gd name="connsiteY12" fmla="*/ 18552 h 170313"/>
                <a:gd name="connsiteX13" fmla="*/ 166593 w 183795"/>
                <a:gd name="connsiteY13" fmla="*/ 18552 h 170313"/>
                <a:gd name="connsiteX14" fmla="*/ 166593 w 183795"/>
                <a:gd name="connsiteY14" fmla="*/ 159034 h 17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0313">
                  <a:moveTo>
                    <a:pt x="183795" y="8995"/>
                  </a:moveTo>
                  <a:cubicBezTo>
                    <a:pt x="183795" y="4245"/>
                    <a:pt x="179944" y="394"/>
                    <a:pt x="175194" y="394"/>
                  </a:cubicBezTo>
                  <a:lnTo>
                    <a:pt x="6998" y="394"/>
                  </a:lnTo>
                  <a:cubicBezTo>
                    <a:pt x="4800" y="-131"/>
                    <a:pt x="2506" y="-131"/>
                    <a:pt x="308" y="394"/>
                  </a:cubicBezTo>
                  <a:cubicBezTo>
                    <a:pt x="-103" y="2286"/>
                    <a:pt x="-103" y="4236"/>
                    <a:pt x="308" y="6128"/>
                  </a:cubicBezTo>
                  <a:lnTo>
                    <a:pt x="308" y="163812"/>
                  </a:lnTo>
                  <a:cubicBezTo>
                    <a:pt x="-103" y="165705"/>
                    <a:pt x="-103" y="167654"/>
                    <a:pt x="308" y="169546"/>
                  </a:cubicBezTo>
                  <a:cubicBezTo>
                    <a:pt x="2420" y="170569"/>
                    <a:pt x="4886" y="170569"/>
                    <a:pt x="6998" y="169546"/>
                  </a:cubicBezTo>
                  <a:lnTo>
                    <a:pt x="175194" y="169546"/>
                  </a:lnTo>
                  <a:cubicBezTo>
                    <a:pt x="179380" y="170072"/>
                    <a:pt x="183212" y="167109"/>
                    <a:pt x="183738" y="162914"/>
                  </a:cubicBezTo>
                  <a:cubicBezTo>
                    <a:pt x="183776" y="162579"/>
                    <a:pt x="183795" y="162245"/>
                    <a:pt x="183795" y="161901"/>
                  </a:cubicBezTo>
                  <a:close/>
                  <a:moveTo>
                    <a:pt x="15599" y="158078"/>
                  </a:moveTo>
                  <a:lnTo>
                    <a:pt x="15599" y="18552"/>
                  </a:lnTo>
                  <a:lnTo>
                    <a:pt x="166593" y="18552"/>
                  </a:lnTo>
                  <a:lnTo>
                    <a:pt x="166593" y="15903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3" name="iSHEJI-8-51">
              <a:extLst>
                <a:ext uri="{FF2B5EF4-FFF2-40B4-BE49-F238E27FC236}">
                  <a16:creationId xmlns:a16="http://schemas.microsoft.com/office/drawing/2014/main" id="{2B31996C-B0B1-B7F4-3E09-D5FD3B746743}"/>
                </a:ext>
              </a:extLst>
            </p:cNvPr>
            <p:cNvSpPr/>
            <p:nvPr/>
          </p:nvSpPr>
          <p:spPr>
            <a:xfrm>
              <a:off x="3332140" y="3897732"/>
              <a:ext cx="184000" cy="172513"/>
            </a:xfrm>
            <a:custGeom>
              <a:avLst/>
              <a:gdLst>
                <a:gd name="connsiteX0" fmla="*/ 183982 w 184000"/>
                <a:gd name="connsiteY0" fmla="*/ 495 h 172513"/>
                <a:gd name="connsiteX1" fmla="*/ 178248 w 184000"/>
                <a:gd name="connsiteY1" fmla="*/ 495 h 172513"/>
                <a:gd name="connsiteX2" fmla="*/ 9096 w 184000"/>
                <a:gd name="connsiteY2" fmla="*/ 495 h 172513"/>
                <a:gd name="connsiteX3" fmla="*/ 495 w 184000"/>
                <a:gd name="connsiteY3" fmla="*/ 9096 h 172513"/>
                <a:gd name="connsiteX4" fmla="*/ 495 w 184000"/>
                <a:gd name="connsiteY4" fmla="*/ 166780 h 172513"/>
                <a:gd name="connsiteX5" fmla="*/ 495 w 184000"/>
                <a:gd name="connsiteY5" fmla="*/ 172514 h 172513"/>
                <a:gd name="connsiteX6" fmla="*/ 6229 w 184000"/>
                <a:gd name="connsiteY6" fmla="*/ 172514 h 172513"/>
                <a:gd name="connsiteX7" fmla="*/ 175381 w 184000"/>
                <a:gd name="connsiteY7" fmla="*/ 172514 h 172513"/>
                <a:gd name="connsiteX8" fmla="*/ 183026 w 184000"/>
                <a:gd name="connsiteY8" fmla="*/ 164868 h 172513"/>
                <a:gd name="connsiteX9" fmla="*/ 183026 w 184000"/>
                <a:gd name="connsiteY9" fmla="*/ 6229 h 172513"/>
                <a:gd name="connsiteX10" fmla="*/ 183982 w 184000"/>
                <a:gd name="connsiteY10" fmla="*/ 495 h 172513"/>
                <a:gd name="connsiteX11" fmla="*/ 169647 w 184000"/>
                <a:gd name="connsiteY11" fmla="*/ 155312 h 172513"/>
                <a:gd name="connsiteX12" fmla="*/ 17697 w 184000"/>
                <a:gd name="connsiteY12" fmla="*/ 155312 h 172513"/>
                <a:gd name="connsiteX13" fmla="*/ 17697 w 184000"/>
                <a:gd name="connsiteY13" fmla="*/ 15785 h 172513"/>
                <a:gd name="connsiteX14" fmla="*/ 169647 w 184000"/>
                <a:gd name="connsiteY14" fmla="*/ 15785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00" h="172513">
                  <a:moveTo>
                    <a:pt x="183982" y="495"/>
                  </a:moveTo>
                  <a:cubicBezTo>
                    <a:pt x="182128" y="-165"/>
                    <a:pt x="180102" y="-165"/>
                    <a:pt x="178248" y="495"/>
                  </a:cubicBezTo>
                  <a:lnTo>
                    <a:pt x="9096" y="495"/>
                  </a:lnTo>
                  <a:cubicBezTo>
                    <a:pt x="4346" y="495"/>
                    <a:pt x="495" y="4346"/>
                    <a:pt x="495" y="9096"/>
                  </a:cubicBezTo>
                  <a:lnTo>
                    <a:pt x="495" y="166780"/>
                  </a:lnTo>
                  <a:cubicBezTo>
                    <a:pt x="-165" y="168634"/>
                    <a:pt x="-165" y="170660"/>
                    <a:pt x="495" y="172514"/>
                  </a:cubicBezTo>
                  <a:lnTo>
                    <a:pt x="6229" y="172514"/>
                  </a:lnTo>
                  <a:lnTo>
                    <a:pt x="175381" y="172514"/>
                  </a:lnTo>
                  <a:cubicBezTo>
                    <a:pt x="179605" y="172514"/>
                    <a:pt x="183026" y="169092"/>
                    <a:pt x="183026" y="164868"/>
                  </a:cubicBezTo>
                  <a:lnTo>
                    <a:pt x="183026" y="6229"/>
                  </a:lnTo>
                  <a:cubicBezTo>
                    <a:pt x="183762" y="4413"/>
                    <a:pt x="184087" y="2454"/>
                    <a:pt x="183982" y="495"/>
                  </a:cubicBezTo>
                  <a:close/>
                  <a:moveTo>
                    <a:pt x="169647" y="155312"/>
                  </a:moveTo>
                  <a:lnTo>
                    <a:pt x="17697" y="155312"/>
                  </a:lnTo>
                  <a:lnTo>
                    <a:pt x="17697" y="15785"/>
                  </a:lnTo>
                  <a:lnTo>
                    <a:pt x="169647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4" name="iSHEJI-8-52">
              <a:extLst>
                <a:ext uri="{FF2B5EF4-FFF2-40B4-BE49-F238E27FC236}">
                  <a16:creationId xmlns:a16="http://schemas.microsoft.com/office/drawing/2014/main" id="{0DE991C1-D303-6529-549B-E559B0094C8C}"/>
                </a:ext>
              </a:extLst>
            </p:cNvPr>
            <p:cNvSpPr/>
            <p:nvPr/>
          </p:nvSpPr>
          <p:spPr>
            <a:xfrm>
              <a:off x="3533016" y="3894686"/>
              <a:ext cx="183795" cy="169825"/>
            </a:xfrm>
            <a:custGeom>
              <a:avLst/>
              <a:gdLst>
                <a:gd name="connsiteX0" fmla="*/ 183795 w 183795"/>
                <a:gd name="connsiteY0" fmla="*/ 9275 h 169825"/>
                <a:gd name="connsiteX1" fmla="*/ 175194 w 183795"/>
                <a:gd name="connsiteY1" fmla="*/ 674 h 169825"/>
                <a:gd name="connsiteX2" fmla="*/ 6998 w 183795"/>
                <a:gd name="connsiteY2" fmla="*/ 674 h 169825"/>
                <a:gd name="connsiteX3" fmla="*/ 308 w 183795"/>
                <a:gd name="connsiteY3" fmla="*/ 674 h 169825"/>
                <a:gd name="connsiteX4" fmla="*/ 308 w 183795"/>
                <a:gd name="connsiteY4" fmla="*/ 6408 h 169825"/>
                <a:gd name="connsiteX5" fmla="*/ 308 w 183795"/>
                <a:gd name="connsiteY5" fmla="*/ 164092 h 169825"/>
                <a:gd name="connsiteX6" fmla="*/ 308 w 183795"/>
                <a:gd name="connsiteY6" fmla="*/ 169826 h 169825"/>
                <a:gd name="connsiteX7" fmla="*/ 6998 w 183795"/>
                <a:gd name="connsiteY7" fmla="*/ 169826 h 169825"/>
                <a:gd name="connsiteX8" fmla="*/ 175194 w 183795"/>
                <a:gd name="connsiteY8" fmla="*/ 169826 h 169825"/>
                <a:gd name="connsiteX9" fmla="*/ 183795 w 183795"/>
                <a:gd name="connsiteY9" fmla="*/ 161225 h 169825"/>
                <a:gd name="connsiteX10" fmla="*/ 14643 w 183795"/>
                <a:gd name="connsiteY10" fmla="*/ 158358 h 169825"/>
                <a:gd name="connsiteX11" fmla="*/ 14643 w 183795"/>
                <a:gd name="connsiteY11" fmla="*/ 18831 h 169825"/>
                <a:gd name="connsiteX12" fmla="*/ 166593 w 183795"/>
                <a:gd name="connsiteY12" fmla="*/ 18831 h 169825"/>
                <a:gd name="connsiteX13" fmla="*/ 166593 w 183795"/>
                <a:gd name="connsiteY13" fmla="*/ 158358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69825">
                  <a:moveTo>
                    <a:pt x="183795" y="9275"/>
                  </a:moveTo>
                  <a:cubicBezTo>
                    <a:pt x="183795" y="4525"/>
                    <a:pt x="179944" y="674"/>
                    <a:pt x="175194" y="674"/>
                  </a:cubicBezTo>
                  <a:lnTo>
                    <a:pt x="6998" y="674"/>
                  </a:lnTo>
                  <a:cubicBezTo>
                    <a:pt x="4857" y="-225"/>
                    <a:pt x="2449" y="-225"/>
                    <a:pt x="308" y="674"/>
                  </a:cubicBezTo>
                  <a:cubicBezTo>
                    <a:pt x="-103" y="2566"/>
                    <a:pt x="-103" y="4516"/>
                    <a:pt x="308" y="6408"/>
                  </a:cubicBezTo>
                  <a:lnTo>
                    <a:pt x="308" y="164092"/>
                  </a:lnTo>
                  <a:cubicBezTo>
                    <a:pt x="-103" y="165984"/>
                    <a:pt x="-103" y="167934"/>
                    <a:pt x="308" y="169826"/>
                  </a:cubicBezTo>
                  <a:lnTo>
                    <a:pt x="6998" y="169826"/>
                  </a:lnTo>
                  <a:lnTo>
                    <a:pt x="175194" y="169826"/>
                  </a:lnTo>
                  <a:cubicBezTo>
                    <a:pt x="179944" y="169826"/>
                    <a:pt x="183795" y="165975"/>
                    <a:pt x="183795" y="161225"/>
                  </a:cubicBezTo>
                  <a:close/>
                  <a:moveTo>
                    <a:pt x="14643" y="158358"/>
                  </a:moveTo>
                  <a:lnTo>
                    <a:pt x="14643" y="18831"/>
                  </a:lnTo>
                  <a:lnTo>
                    <a:pt x="166593" y="18831"/>
                  </a:lnTo>
                  <a:lnTo>
                    <a:pt x="166593" y="1583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5" name="iSHEJI-8-53">
              <a:extLst>
                <a:ext uri="{FF2B5EF4-FFF2-40B4-BE49-F238E27FC236}">
                  <a16:creationId xmlns:a16="http://schemas.microsoft.com/office/drawing/2014/main" id="{6C788488-08D2-0822-1674-040C778C6914}"/>
                </a:ext>
              </a:extLst>
            </p:cNvPr>
            <p:cNvSpPr/>
            <p:nvPr/>
          </p:nvSpPr>
          <p:spPr>
            <a:xfrm>
              <a:off x="3728561" y="3897553"/>
              <a:ext cx="186072" cy="172692"/>
            </a:xfrm>
            <a:custGeom>
              <a:avLst/>
              <a:gdLst>
                <a:gd name="connsiteX0" fmla="*/ 184161 w 186072"/>
                <a:gd name="connsiteY0" fmla="*/ 674 h 172692"/>
                <a:gd name="connsiteX1" fmla="*/ 177471 w 186072"/>
                <a:gd name="connsiteY1" fmla="*/ 674 h 172692"/>
                <a:gd name="connsiteX2" fmla="*/ 9275 w 186072"/>
                <a:gd name="connsiteY2" fmla="*/ 674 h 172692"/>
                <a:gd name="connsiteX3" fmla="*/ 674 w 186072"/>
                <a:gd name="connsiteY3" fmla="*/ 9275 h 172692"/>
                <a:gd name="connsiteX4" fmla="*/ 674 w 186072"/>
                <a:gd name="connsiteY4" fmla="*/ 166003 h 172692"/>
                <a:gd name="connsiteX5" fmla="*/ 674 w 186072"/>
                <a:gd name="connsiteY5" fmla="*/ 172693 h 172692"/>
                <a:gd name="connsiteX6" fmla="*/ 6408 w 186072"/>
                <a:gd name="connsiteY6" fmla="*/ 172693 h 172692"/>
                <a:gd name="connsiteX7" fmla="*/ 177471 w 186072"/>
                <a:gd name="connsiteY7" fmla="*/ 172693 h 172692"/>
                <a:gd name="connsiteX8" fmla="*/ 186072 w 186072"/>
                <a:gd name="connsiteY8" fmla="*/ 164092 h 172692"/>
                <a:gd name="connsiteX9" fmla="*/ 186072 w 186072"/>
                <a:gd name="connsiteY9" fmla="*/ 6408 h 172692"/>
                <a:gd name="connsiteX10" fmla="*/ 184161 w 186072"/>
                <a:gd name="connsiteY10" fmla="*/ 674 h 172692"/>
                <a:gd name="connsiteX11" fmla="*/ 169826 w 186072"/>
                <a:gd name="connsiteY11" fmla="*/ 154535 h 172692"/>
                <a:gd name="connsiteX12" fmla="*/ 17876 w 186072"/>
                <a:gd name="connsiteY12" fmla="*/ 154535 h 172692"/>
                <a:gd name="connsiteX13" fmla="*/ 17876 w 186072"/>
                <a:gd name="connsiteY13" fmla="*/ 15964 h 172692"/>
                <a:gd name="connsiteX14" fmla="*/ 169826 w 186072"/>
                <a:gd name="connsiteY14" fmla="*/ 15964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72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7471" y="172693"/>
                  </a:lnTo>
                  <a:cubicBezTo>
                    <a:pt x="182221" y="172693"/>
                    <a:pt x="186072" y="168842"/>
                    <a:pt x="186072" y="164092"/>
                  </a:cubicBezTo>
                  <a:lnTo>
                    <a:pt x="186072" y="6408"/>
                  </a:lnTo>
                  <a:cubicBezTo>
                    <a:pt x="186015" y="4353"/>
                    <a:pt x="185346" y="2356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5964"/>
                  </a:lnTo>
                  <a:lnTo>
                    <a:pt x="169826" y="1596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6" name="iSHEJI-8-54">
              <a:extLst>
                <a:ext uri="{FF2B5EF4-FFF2-40B4-BE49-F238E27FC236}">
                  <a16:creationId xmlns:a16="http://schemas.microsoft.com/office/drawing/2014/main" id="{E881D075-4F03-BDEC-229E-4761C7827614}"/>
                </a:ext>
              </a:extLst>
            </p:cNvPr>
            <p:cNvSpPr/>
            <p:nvPr/>
          </p:nvSpPr>
          <p:spPr>
            <a:xfrm>
              <a:off x="4125834" y="3897732"/>
              <a:ext cx="186358" cy="174425"/>
            </a:xfrm>
            <a:custGeom>
              <a:avLst/>
              <a:gdLst>
                <a:gd name="connsiteX0" fmla="*/ 183487 w 186358"/>
                <a:gd name="connsiteY0" fmla="*/ 495 h 174425"/>
                <a:gd name="connsiteX1" fmla="*/ 177753 w 186358"/>
                <a:gd name="connsiteY1" fmla="*/ 495 h 174425"/>
                <a:gd name="connsiteX2" fmla="*/ 8601 w 186358"/>
                <a:gd name="connsiteY2" fmla="*/ 495 h 174425"/>
                <a:gd name="connsiteX3" fmla="*/ 0 w 186358"/>
                <a:gd name="connsiteY3" fmla="*/ 9096 h 174425"/>
                <a:gd name="connsiteX4" fmla="*/ 0 w 186358"/>
                <a:gd name="connsiteY4" fmla="*/ 165824 h 174425"/>
                <a:gd name="connsiteX5" fmla="*/ 8601 w 186358"/>
                <a:gd name="connsiteY5" fmla="*/ 174425 h 174425"/>
                <a:gd name="connsiteX6" fmla="*/ 177753 w 186358"/>
                <a:gd name="connsiteY6" fmla="*/ 174425 h 174425"/>
                <a:gd name="connsiteX7" fmla="*/ 186354 w 186358"/>
                <a:gd name="connsiteY7" fmla="*/ 165824 h 174425"/>
                <a:gd name="connsiteX8" fmla="*/ 186354 w 186358"/>
                <a:gd name="connsiteY8" fmla="*/ 6229 h 174425"/>
                <a:gd name="connsiteX9" fmla="*/ 183487 w 186358"/>
                <a:gd name="connsiteY9" fmla="*/ 495 h 174425"/>
                <a:gd name="connsiteX10" fmla="*/ 169152 w 186358"/>
                <a:gd name="connsiteY10" fmla="*/ 154356 h 174425"/>
                <a:gd name="connsiteX11" fmla="*/ 19113 w 186358"/>
                <a:gd name="connsiteY11" fmla="*/ 154356 h 174425"/>
                <a:gd name="connsiteX12" fmla="*/ 19113 w 186358"/>
                <a:gd name="connsiteY12" fmla="*/ 15785 h 174425"/>
                <a:gd name="connsiteX13" fmla="*/ 171064 w 186358"/>
                <a:gd name="connsiteY13" fmla="*/ 15785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58" h="174425">
                  <a:moveTo>
                    <a:pt x="183487" y="495"/>
                  </a:moveTo>
                  <a:cubicBezTo>
                    <a:pt x="181633" y="-165"/>
                    <a:pt x="179607" y="-165"/>
                    <a:pt x="177753" y="495"/>
                  </a:cubicBezTo>
                  <a:lnTo>
                    <a:pt x="8601" y="495"/>
                  </a:lnTo>
                  <a:cubicBezTo>
                    <a:pt x="3851" y="495"/>
                    <a:pt x="0" y="4346"/>
                    <a:pt x="0" y="9096"/>
                  </a:cubicBezTo>
                  <a:lnTo>
                    <a:pt x="0" y="165824"/>
                  </a:lnTo>
                  <a:cubicBezTo>
                    <a:pt x="746" y="170230"/>
                    <a:pt x="4195" y="173680"/>
                    <a:pt x="8601" y="174425"/>
                  </a:cubicBezTo>
                  <a:lnTo>
                    <a:pt x="177753" y="174425"/>
                  </a:lnTo>
                  <a:cubicBezTo>
                    <a:pt x="182503" y="174425"/>
                    <a:pt x="186354" y="170574"/>
                    <a:pt x="186354" y="165824"/>
                  </a:cubicBezTo>
                  <a:lnTo>
                    <a:pt x="186354" y="6229"/>
                  </a:lnTo>
                  <a:cubicBezTo>
                    <a:pt x="186440" y="3954"/>
                    <a:pt x="185360" y="1794"/>
                    <a:pt x="183487" y="495"/>
                  </a:cubicBezTo>
                  <a:close/>
                  <a:moveTo>
                    <a:pt x="169152" y="154356"/>
                  </a:moveTo>
                  <a:lnTo>
                    <a:pt x="19113" y="154356"/>
                  </a:lnTo>
                  <a:lnTo>
                    <a:pt x="19113" y="15785"/>
                  </a:lnTo>
                  <a:lnTo>
                    <a:pt x="171064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7" name="iSHEJI-8-55">
              <a:extLst>
                <a:ext uri="{FF2B5EF4-FFF2-40B4-BE49-F238E27FC236}">
                  <a16:creationId xmlns:a16="http://schemas.microsoft.com/office/drawing/2014/main" id="{DD91DB87-760D-4CDB-CBC0-31EE17534DC9}"/>
                </a:ext>
              </a:extLst>
            </p:cNvPr>
            <p:cNvSpPr/>
            <p:nvPr/>
          </p:nvSpPr>
          <p:spPr>
            <a:xfrm>
              <a:off x="3929500" y="3894866"/>
              <a:ext cx="181687" cy="170413"/>
            </a:xfrm>
            <a:custGeom>
              <a:avLst/>
              <a:gdLst>
                <a:gd name="connsiteX0" fmla="*/ 175309 w 181687"/>
                <a:gd name="connsiteY0" fmla="*/ 494 h 170413"/>
                <a:gd name="connsiteX1" fmla="*/ 6157 w 181687"/>
                <a:gd name="connsiteY1" fmla="*/ 494 h 170413"/>
                <a:gd name="connsiteX2" fmla="*/ 423 w 181687"/>
                <a:gd name="connsiteY2" fmla="*/ 494 h 170413"/>
                <a:gd name="connsiteX3" fmla="*/ 423 w 181687"/>
                <a:gd name="connsiteY3" fmla="*/ 6229 h 170413"/>
                <a:gd name="connsiteX4" fmla="*/ 423 w 181687"/>
                <a:gd name="connsiteY4" fmla="*/ 162957 h 170413"/>
                <a:gd name="connsiteX5" fmla="*/ 423 w 181687"/>
                <a:gd name="connsiteY5" fmla="*/ 169647 h 170413"/>
                <a:gd name="connsiteX6" fmla="*/ 7112 w 181687"/>
                <a:gd name="connsiteY6" fmla="*/ 169647 h 170413"/>
                <a:gd name="connsiteX7" fmla="*/ 175309 w 181687"/>
                <a:gd name="connsiteY7" fmla="*/ 169647 h 170413"/>
                <a:gd name="connsiteX8" fmla="*/ 181043 w 181687"/>
                <a:gd name="connsiteY8" fmla="*/ 169647 h 170413"/>
                <a:gd name="connsiteX9" fmla="*/ 181043 w 181687"/>
                <a:gd name="connsiteY9" fmla="*/ 163913 h 170413"/>
                <a:gd name="connsiteX10" fmla="*/ 181043 w 181687"/>
                <a:gd name="connsiteY10" fmla="*/ 9095 h 170413"/>
                <a:gd name="connsiteX11" fmla="*/ 175309 w 181687"/>
                <a:gd name="connsiteY11" fmla="*/ 494 h 170413"/>
                <a:gd name="connsiteX12" fmla="*/ 166708 w 181687"/>
                <a:gd name="connsiteY12" fmla="*/ 157223 h 170413"/>
                <a:gd name="connsiteX13" fmla="*/ 15713 w 181687"/>
                <a:gd name="connsiteY13" fmla="*/ 157223 h 170413"/>
                <a:gd name="connsiteX14" fmla="*/ 15713 w 181687"/>
                <a:gd name="connsiteY14" fmla="*/ 18652 h 170413"/>
                <a:gd name="connsiteX15" fmla="*/ 167664 w 181687"/>
                <a:gd name="connsiteY15" fmla="*/ 18652 h 17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687" h="170413">
                  <a:moveTo>
                    <a:pt x="175309" y="494"/>
                  </a:moveTo>
                  <a:lnTo>
                    <a:pt x="6157" y="494"/>
                  </a:lnTo>
                  <a:cubicBezTo>
                    <a:pt x="4303" y="-165"/>
                    <a:pt x="2277" y="-165"/>
                    <a:pt x="423" y="494"/>
                  </a:cubicBezTo>
                  <a:cubicBezTo>
                    <a:pt x="-112" y="2368"/>
                    <a:pt x="-112" y="4355"/>
                    <a:pt x="423" y="6229"/>
                  </a:cubicBezTo>
                  <a:lnTo>
                    <a:pt x="423" y="162957"/>
                  </a:lnTo>
                  <a:cubicBezTo>
                    <a:pt x="-141" y="165155"/>
                    <a:pt x="-141" y="167449"/>
                    <a:pt x="423" y="169647"/>
                  </a:cubicBezTo>
                  <a:lnTo>
                    <a:pt x="7112" y="169647"/>
                  </a:lnTo>
                  <a:lnTo>
                    <a:pt x="175309" y="169647"/>
                  </a:lnTo>
                  <a:cubicBezTo>
                    <a:pt x="177086" y="170669"/>
                    <a:pt x="179265" y="170669"/>
                    <a:pt x="181043" y="169647"/>
                  </a:cubicBezTo>
                  <a:cubicBezTo>
                    <a:pt x="181903" y="167831"/>
                    <a:pt x="181903" y="165728"/>
                    <a:pt x="181043" y="163913"/>
                  </a:cubicBezTo>
                  <a:lnTo>
                    <a:pt x="181043" y="9095"/>
                  </a:lnTo>
                  <a:cubicBezTo>
                    <a:pt x="181263" y="5273"/>
                    <a:pt x="178921" y="1765"/>
                    <a:pt x="175309" y="494"/>
                  </a:cubicBezTo>
                  <a:close/>
                  <a:moveTo>
                    <a:pt x="166708" y="157223"/>
                  </a:moveTo>
                  <a:lnTo>
                    <a:pt x="15713" y="157223"/>
                  </a:lnTo>
                  <a:lnTo>
                    <a:pt x="15713" y="18652"/>
                  </a:lnTo>
                  <a:lnTo>
                    <a:pt x="167664" y="1865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8" name="iSHEJI-8-56">
              <a:extLst>
                <a:ext uri="{FF2B5EF4-FFF2-40B4-BE49-F238E27FC236}">
                  <a16:creationId xmlns:a16="http://schemas.microsoft.com/office/drawing/2014/main" id="{32B466B8-C25D-0579-9E75-FE41CB461944}"/>
                </a:ext>
              </a:extLst>
            </p:cNvPr>
            <p:cNvSpPr/>
            <p:nvPr/>
          </p:nvSpPr>
          <p:spPr>
            <a:xfrm>
              <a:off x="2143025" y="4284314"/>
              <a:ext cx="186171" cy="172019"/>
            </a:xfrm>
            <a:custGeom>
              <a:avLst/>
              <a:gdLst>
                <a:gd name="connsiteX0" fmla="*/ 186165 w 186171"/>
                <a:gd name="connsiteY0" fmla="*/ 0 h 172019"/>
                <a:gd name="connsiteX1" fmla="*/ 180431 w 186171"/>
                <a:gd name="connsiteY1" fmla="*/ 0 h 172019"/>
                <a:gd name="connsiteX2" fmla="*/ 9368 w 186171"/>
                <a:gd name="connsiteY2" fmla="*/ 0 h 172019"/>
                <a:gd name="connsiteX3" fmla="*/ 767 w 186171"/>
                <a:gd name="connsiteY3" fmla="*/ 8601 h 172019"/>
                <a:gd name="connsiteX4" fmla="*/ 767 w 186171"/>
                <a:gd name="connsiteY4" fmla="*/ 165330 h 172019"/>
                <a:gd name="connsiteX5" fmla="*/ 767 w 186171"/>
                <a:gd name="connsiteY5" fmla="*/ 172019 h 172019"/>
                <a:gd name="connsiteX6" fmla="*/ 7457 w 186171"/>
                <a:gd name="connsiteY6" fmla="*/ 172019 h 172019"/>
                <a:gd name="connsiteX7" fmla="*/ 175653 w 186171"/>
                <a:gd name="connsiteY7" fmla="*/ 172019 h 172019"/>
                <a:gd name="connsiteX8" fmla="*/ 184254 w 186171"/>
                <a:gd name="connsiteY8" fmla="*/ 163418 h 172019"/>
                <a:gd name="connsiteX9" fmla="*/ 184254 w 186171"/>
                <a:gd name="connsiteY9" fmla="*/ 5734 h 172019"/>
                <a:gd name="connsiteX10" fmla="*/ 186165 w 186171"/>
                <a:gd name="connsiteY10" fmla="*/ 0 h 172019"/>
                <a:gd name="connsiteX11" fmla="*/ 171830 w 186171"/>
                <a:gd name="connsiteY11" fmla="*/ 154817 h 172019"/>
                <a:gd name="connsiteX12" fmla="*/ 17013 w 186171"/>
                <a:gd name="connsiteY12" fmla="*/ 154817 h 172019"/>
                <a:gd name="connsiteX13" fmla="*/ 17013 w 186171"/>
                <a:gd name="connsiteY13" fmla="*/ 11468 h 172019"/>
                <a:gd name="connsiteX14" fmla="*/ 168963 w 186171"/>
                <a:gd name="connsiteY14" fmla="*/ 1146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171" h="172019">
                  <a:moveTo>
                    <a:pt x="186165" y="0"/>
                  </a:moveTo>
                  <a:lnTo>
                    <a:pt x="180431" y="0"/>
                  </a:ln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30"/>
                  </a:lnTo>
                  <a:cubicBezTo>
                    <a:pt x="-256" y="167441"/>
                    <a:pt x="-256" y="169907"/>
                    <a:pt x="767" y="172019"/>
                  </a:cubicBezTo>
                  <a:lnTo>
                    <a:pt x="7457" y="172019"/>
                  </a:lnTo>
                  <a:lnTo>
                    <a:pt x="175653" y="172019"/>
                  </a:lnTo>
                  <a:cubicBezTo>
                    <a:pt x="180403" y="172019"/>
                    <a:pt x="184254" y="168168"/>
                    <a:pt x="184254" y="163418"/>
                  </a:cubicBezTo>
                  <a:lnTo>
                    <a:pt x="184254" y="5734"/>
                  </a:lnTo>
                  <a:cubicBezTo>
                    <a:pt x="185563" y="4119"/>
                    <a:pt x="186242" y="2083"/>
                    <a:pt x="186165" y="0"/>
                  </a:cubicBezTo>
                  <a:close/>
                  <a:moveTo>
                    <a:pt x="171830" y="154817"/>
                  </a:moveTo>
                  <a:lnTo>
                    <a:pt x="17013" y="154817"/>
                  </a:lnTo>
                  <a:lnTo>
                    <a:pt x="17013" y="11468"/>
                  </a:lnTo>
                  <a:lnTo>
                    <a:pt x="168963" y="1146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9" name="iSHEJI-8-57">
              <a:extLst>
                <a:ext uri="{FF2B5EF4-FFF2-40B4-BE49-F238E27FC236}">
                  <a16:creationId xmlns:a16="http://schemas.microsoft.com/office/drawing/2014/main" id="{5EEB9BEB-FDE1-747C-F0C8-2D4E74DC0A97}"/>
                </a:ext>
              </a:extLst>
            </p:cNvPr>
            <p:cNvSpPr/>
            <p:nvPr/>
          </p:nvSpPr>
          <p:spPr>
            <a:xfrm>
              <a:off x="2343217" y="4280903"/>
              <a:ext cx="184354" cy="172281"/>
            </a:xfrm>
            <a:custGeom>
              <a:avLst/>
              <a:gdLst>
                <a:gd name="connsiteX0" fmla="*/ 177106 w 184354"/>
                <a:gd name="connsiteY0" fmla="*/ 545 h 172281"/>
                <a:gd name="connsiteX1" fmla="*/ 6998 w 184354"/>
                <a:gd name="connsiteY1" fmla="*/ 545 h 172281"/>
                <a:gd name="connsiteX2" fmla="*/ 308 w 184354"/>
                <a:gd name="connsiteY2" fmla="*/ 545 h 172281"/>
                <a:gd name="connsiteX3" fmla="*/ 308 w 184354"/>
                <a:gd name="connsiteY3" fmla="*/ 6279 h 172281"/>
                <a:gd name="connsiteX4" fmla="*/ 308 w 184354"/>
                <a:gd name="connsiteY4" fmla="*/ 163007 h 172281"/>
                <a:gd name="connsiteX5" fmla="*/ 8909 w 184354"/>
                <a:gd name="connsiteY5" fmla="*/ 171608 h 172281"/>
                <a:gd name="connsiteX6" fmla="*/ 177106 w 184354"/>
                <a:gd name="connsiteY6" fmla="*/ 171608 h 172281"/>
                <a:gd name="connsiteX7" fmla="*/ 183795 w 184354"/>
                <a:gd name="connsiteY7" fmla="*/ 171608 h 172281"/>
                <a:gd name="connsiteX8" fmla="*/ 183795 w 184354"/>
                <a:gd name="connsiteY8" fmla="*/ 165874 h 172281"/>
                <a:gd name="connsiteX9" fmla="*/ 183795 w 184354"/>
                <a:gd name="connsiteY9" fmla="*/ 9146 h 172281"/>
                <a:gd name="connsiteX10" fmla="*/ 177106 w 184354"/>
                <a:gd name="connsiteY10" fmla="*/ 545 h 172281"/>
                <a:gd name="connsiteX11" fmla="*/ 169460 w 184354"/>
                <a:gd name="connsiteY11" fmla="*/ 157273 h 172281"/>
                <a:gd name="connsiteX12" fmla="*/ 15599 w 184354"/>
                <a:gd name="connsiteY12" fmla="*/ 157273 h 172281"/>
                <a:gd name="connsiteX13" fmla="*/ 15599 w 184354"/>
                <a:gd name="connsiteY13" fmla="*/ 14880 h 172281"/>
                <a:gd name="connsiteX14" fmla="*/ 167549 w 184354"/>
                <a:gd name="connsiteY14" fmla="*/ 14880 h 17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54" h="172281">
                  <a:moveTo>
                    <a:pt x="177106" y="545"/>
                  </a:moveTo>
                  <a:lnTo>
                    <a:pt x="6998" y="545"/>
                  </a:lnTo>
                  <a:cubicBezTo>
                    <a:pt x="4828" y="-182"/>
                    <a:pt x="2478" y="-182"/>
                    <a:pt x="308" y="545"/>
                  </a:cubicBezTo>
                  <a:cubicBezTo>
                    <a:pt x="-103" y="2437"/>
                    <a:pt x="-103" y="4386"/>
                    <a:pt x="308" y="6279"/>
                  </a:cubicBezTo>
                  <a:lnTo>
                    <a:pt x="308" y="163007"/>
                  </a:lnTo>
                  <a:cubicBezTo>
                    <a:pt x="308" y="167757"/>
                    <a:pt x="4159" y="171608"/>
                    <a:pt x="8909" y="171608"/>
                  </a:cubicBezTo>
                  <a:lnTo>
                    <a:pt x="177106" y="171608"/>
                  </a:lnTo>
                  <a:cubicBezTo>
                    <a:pt x="179246" y="172507"/>
                    <a:pt x="181654" y="172507"/>
                    <a:pt x="183795" y="171608"/>
                  </a:cubicBezTo>
                  <a:cubicBezTo>
                    <a:pt x="184541" y="169773"/>
                    <a:pt x="184541" y="167709"/>
                    <a:pt x="183795" y="165874"/>
                  </a:cubicBezTo>
                  <a:lnTo>
                    <a:pt x="183795" y="9146"/>
                  </a:lnTo>
                  <a:cubicBezTo>
                    <a:pt x="183900" y="5055"/>
                    <a:pt x="181100" y="1453"/>
                    <a:pt x="177106" y="545"/>
                  </a:cubicBezTo>
                  <a:close/>
                  <a:moveTo>
                    <a:pt x="169460" y="157273"/>
                  </a:moveTo>
                  <a:lnTo>
                    <a:pt x="15599" y="157273"/>
                  </a:lnTo>
                  <a:lnTo>
                    <a:pt x="15599" y="14880"/>
                  </a:lnTo>
                  <a:lnTo>
                    <a:pt x="167549" y="148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0" name="iSHEJI-8-58">
              <a:extLst>
                <a:ext uri="{FF2B5EF4-FFF2-40B4-BE49-F238E27FC236}">
                  <a16:creationId xmlns:a16="http://schemas.microsoft.com/office/drawing/2014/main" id="{18055E90-E197-AB3F-739C-76360A0C3DEE}"/>
                </a:ext>
              </a:extLst>
            </p:cNvPr>
            <p:cNvSpPr/>
            <p:nvPr/>
          </p:nvSpPr>
          <p:spPr>
            <a:xfrm>
              <a:off x="2540331" y="4283359"/>
              <a:ext cx="183358" cy="174425"/>
            </a:xfrm>
            <a:custGeom>
              <a:avLst/>
              <a:gdLst>
                <a:gd name="connsiteX0" fmla="*/ 182592 w 183358"/>
                <a:gd name="connsiteY0" fmla="*/ 0 h 174425"/>
                <a:gd name="connsiteX1" fmla="*/ 176858 w 183358"/>
                <a:gd name="connsiteY1" fmla="*/ 0 h 174425"/>
                <a:gd name="connsiteX2" fmla="*/ 7706 w 183358"/>
                <a:gd name="connsiteY2" fmla="*/ 0 h 174425"/>
                <a:gd name="connsiteX3" fmla="*/ 3 w 183358"/>
                <a:gd name="connsiteY3" fmla="*/ 7588 h 174425"/>
                <a:gd name="connsiteX4" fmla="*/ 60 w 183358"/>
                <a:gd name="connsiteY4" fmla="*/ 8601 h 174425"/>
                <a:gd name="connsiteX5" fmla="*/ 60 w 183358"/>
                <a:gd name="connsiteY5" fmla="*/ 165330 h 174425"/>
                <a:gd name="connsiteX6" fmla="*/ 6693 w 183358"/>
                <a:gd name="connsiteY6" fmla="*/ 173873 h 174425"/>
                <a:gd name="connsiteX7" fmla="*/ 7706 w 183358"/>
                <a:gd name="connsiteY7" fmla="*/ 173931 h 174425"/>
                <a:gd name="connsiteX8" fmla="*/ 176858 w 183358"/>
                <a:gd name="connsiteY8" fmla="*/ 173931 h 174425"/>
                <a:gd name="connsiteX9" fmla="*/ 182592 w 183358"/>
                <a:gd name="connsiteY9" fmla="*/ 173931 h 174425"/>
                <a:gd name="connsiteX10" fmla="*/ 182592 w 183358"/>
                <a:gd name="connsiteY10" fmla="*/ 168196 h 174425"/>
                <a:gd name="connsiteX11" fmla="*/ 182592 w 183358"/>
                <a:gd name="connsiteY11" fmla="*/ 6690 h 174425"/>
                <a:gd name="connsiteX12" fmla="*/ 182592 w 183358"/>
                <a:gd name="connsiteY12" fmla="*/ 0 h 174425"/>
                <a:gd name="connsiteX13" fmla="*/ 171124 w 183358"/>
                <a:gd name="connsiteY13" fmla="*/ 154817 h 174425"/>
                <a:gd name="connsiteX14" fmla="*/ 16307 w 183358"/>
                <a:gd name="connsiteY14" fmla="*/ 154817 h 174425"/>
                <a:gd name="connsiteX15" fmla="*/ 16307 w 183358"/>
                <a:gd name="connsiteY15" fmla="*/ 12424 h 174425"/>
                <a:gd name="connsiteX16" fmla="*/ 171124 w 183358"/>
                <a:gd name="connsiteY16" fmla="*/ 12424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358" h="174425">
                  <a:moveTo>
                    <a:pt x="182592" y="0"/>
                  </a:moveTo>
                  <a:lnTo>
                    <a:pt x="176858" y="0"/>
                  </a:lnTo>
                  <a:lnTo>
                    <a:pt x="7706" y="0"/>
                  </a:lnTo>
                  <a:cubicBezTo>
                    <a:pt x="3482" y="-29"/>
                    <a:pt x="32" y="3364"/>
                    <a:pt x="3" y="7588"/>
                  </a:cubicBezTo>
                  <a:cubicBezTo>
                    <a:pt x="-6" y="7923"/>
                    <a:pt x="22" y="8266"/>
                    <a:pt x="60" y="8601"/>
                  </a:cubicBezTo>
                  <a:lnTo>
                    <a:pt x="60" y="165330"/>
                  </a:lnTo>
                  <a:cubicBezTo>
                    <a:pt x="-465" y="169515"/>
                    <a:pt x="2497" y="173348"/>
                    <a:pt x="6693" y="173873"/>
                  </a:cubicBezTo>
                  <a:cubicBezTo>
                    <a:pt x="7027" y="173911"/>
                    <a:pt x="7362" y="173931"/>
                    <a:pt x="7706" y="173931"/>
                  </a:cubicBezTo>
                  <a:lnTo>
                    <a:pt x="176858" y="173931"/>
                  </a:lnTo>
                  <a:cubicBezTo>
                    <a:pt x="178712" y="174590"/>
                    <a:pt x="180738" y="174590"/>
                    <a:pt x="182592" y="173931"/>
                  </a:cubicBezTo>
                  <a:cubicBezTo>
                    <a:pt x="183614" y="172153"/>
                    <a:pt x="183614" y="169974"/>
                    <a:pt x="182592" y="168196"/>
                  </a:cubicBezTo>
                  <a:lnTo>
                    <a:pt x="182592" y="6690"/>
                  </a:lnTo>
                  <a:cubicBezTo>
                    <a:pt x="183490" y="4549"/>
                    <a:pt x="183490" y="2141"/>
                    <a:pt x="182592" y="0"/>
                  </a:cubicBezTo>
                  <a:close/>
                  <a:moveTo>
                    <a:pt x="171124" y="154817"/>
                  </a:moveTo>
                  <a:lnTo>
                    <a:pt x="16307" y="154817"/>
                  </a:lnTo>
                  <a:lnTo>
                    <a:pt x="16307" y="12424"/>
                  </a:lnTo>
                  <a:lnTo>
                    <a:pt x="171124" y="124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1" name="iSHEJI-8-59">
              <a:extLst>
                <a:ext uri="{FF2B5EF4-FFF2-40B4-BE49-F238E27FC236}">
                  <a16:creationId xmlns:a16="http://schemas.microsoft.com/office/drawing/2014/main" id="{2844D376-0DAA-54C5-4239-1FFB7488E761}"/>
                </a:ext>
              </a:extLst>
            </p:cNvPr>
            <p:cNvSpPr/>
            <p:nvPr/>
          </p:nvSpPr>
          <p:spPr>
            <a:xfrm>
              <a:off x="2737447" y="4281447"/>
              <a:ext cx="181788" cy="171737"/>
            </a:xfrm>
            <a:custGeom>
              <a:avLst/>
              <a:gdLst>
                <a:gd name="connsiteX0" fmla="*/ 177564 w 181788"/>
                <a:gd name="connsiteY0" fmla="*/ 0 h 171737"/>
                <a:gd name="connsiteX1" fmla="*/ 9368 w 181788"/>
                <a:gd name="connsiteY1" fmla="*/ 0 h 171737"/>
                <a:gd name="connsiteX2" fmla="*/ 767 w 181788"/>
                <a:gd name="connsiteY2" fmla="*/ 8601 h 171737"/>
                <a:gd name="connsiteX3" fmla="*/ 767 w 181788"/>
                <a:gd name="connsiteY3" fmla="*/ 165329 h 171737"/>
                <a:gd name="connsiteX4" fmla="*/ 767 w 181788"/>
                <a:gd name="connsiteY4" fmla="*/ 171063 h 171737"/>
                <a:gd name="connsiteX5" fmla="*/ 6501 w 181788"/>
                <a:gd name="connsiteY5" fmla="*/ 171063 h 171737"/>
                <a:gd name="connsiteX6" fmla="*/ 174697 w 181788"/>
                <a:gd name="connsiteY6" fmla="*/ 171063 h 171737"/>
                <a:gd name="connsiteX7" fmla="*/ 181387 w 181788"/>
                <a:gd name="connsiteY7" fmla="*/ 171063 h 171737"/>
                <a:gd name="connsiteX8" fmla="*/ 181387 w 181788"/>
                <a:gd name="connsiteY8" fmla="*/ 165329 h 171737"/>
                <a:gd name="connsiteX9" fmla="*/ 181387 w 181788"/>
                <a:gd name="connsiteY9" fmla="*/ 8601 h 171737"/>
                <a:gd name="connsiteX10" fmla="*/ 177564 w 181788"/>
                <a:gd name="connsiteY10" fmla="*/ 0 h 171737"/>
                <a:gd name="connsiteX11" fmla="*/ 165141 w 181788"/>
                <a:gd name="connsiteY11" fmla="*/ 156728 h 171737"/>
                <a:gd name="connsiteX12" fmla="*/ 17969 w 181788"/>
                <a:gd name="connsiteY12" fmla="*/ 156728 h 171737"/>
                <a:gd name="connsiteX13" fmla="*/ 17969 w 181788"/>
                <a:gd name="connsiteY13" fmla="*/ 14335 h 171737"/>
                <a:gd name="connsiteX14" fmla="*/ 165141 w 181788"/>
                <a:gd name="connsiteY14" fmla="*/ 14335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88" h="171737">
                  <a:moveTo>
                    <a:pt x="177564" y="0"/>
                  </a:move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29"/>
                  </a:lnTo>
                  <a:cubicBezTo>
                    <a:pt x="-256" y="167107"/>
                    <a:pt x="-256" y="169286"/>
                    <a:pt x="767" y="171063"/>
                  </a:cubicBezTo>
                  <a:cubicBezTo>
                    <a:pt x="2583" y="171924"/>
                    <a:pt x="4685" y="171924"/>
                    <a:pt x="6501" y="171063"/>
                  </a:cubicBezTo>
                  <a:lnTo>
                    <a:pt x="174697" y="171063"/>
                  </a:lnTo>
                  <a:cubicBezTo>
                    <a:pt x="176838" y="171962"/>
                    <a:pt x="179246" y="171962"/>
                    <a:pt x="181387" y="171063"/>
                  </a:cubicBezTo>
                  <a:cubicBezTo>
                    <a:pt x="181922" y="169190"/>
                    <a:pt x="181922" y="167203"/>
                    <a:pt x="181387" y="165329"/>
                  </a:cubicBezTo>
                  <a:lnTo>
                    <a:pt x="181387" y="8601"/>
                  </a:lnTo>
                  <a:cubicBezTo>
                    <a:pt x="181932" y="5227"/>
                    <a:pt x="180431" y="1854"/>
                    <a:pt x="177564" y="0"/>
                  </a:cubicBezTo>
                  <a:close/>
                  <a:moveTo>
                    <a:pt x="165141" y="156728"/>
                  </a:moveTo>
                  <a:lnTo>
                    <a:pt x="17969" y="156728"/>
                  </a:lnTo>
                  <a:lnTo>
                    <a:pt x="17969" y="14335"/>
                  </a:lnTo>
                  <a:lnTo>
                    <a:pt x="165141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2" name="iSHEJI-8-60">
              <a:extLst>
                <a:ext uri="{FF2B5EF4-FFF2-40B4-BE49-F238E27FC236}">
                  <a16:creationId xmlns:a16="http://schemas.microsoft.com/office/drawing/2014/main" id="{B26FA77F-C7C6-018A-8B74-A7EEBC5EB18F}"/>
                </a:ext>
              </a:extLst>
            </p:cNvPr>
            <p:cNvSpPr/>
            <p:nvPr/>
          </p:nvSpPr>
          <p:spPr>
            <a:xfrm>
              <a:off x="2935390" y="4283359"/>
              <a:ext cx="187672" cy="171557"/>
            </a:xfrm>
            <a:custGeom>
              <a:avLst/>
              <a:gdLst>
                <a:gd name="connsiteX0" fmla="*/ 186999 w 187672"/>
                <a:gd name="connsiteY0" fmla="*/ 6690 h 171557"/>
                <a:gd name="connsiteX1" fmla="*/ 186999 w 187672"/>
                <a:gd name="connsiteY1" fmla="*/ 0 h 171557"/>
                <a:gd name="connsiteX2" fmla="*/ 181265 w 187672"/>
                <a:gd name="connsiteY2" fmla="*/ 0 h 171557"/>
                <a:gd name="connsiteX3" fmla="*/ 9246 w 187672"/>
                <a:gd name="connsiteY3" fmla="*/ 0 h 171557"/>
                <a:gd name="connsiteX4" fmla="*/ 645 w 187672"/>
                <a:gd name="connsiteY4" fmla="*/ 8601 h 171557"/>
                <a:gd name="connsiteX5" fmla="*/ 645 w 187672"/>
                <a:gd name="connsiteY5" fmla="*/ 165329 h 171557"/>
                <a:gd name="connsiteX6" fmla="*/ 645 w 187672"/>
                <a:gd name="connsiteY6" fmla="*/ 171063 h 171557"/>
                <a:gd name="connsiteX7" fmla="*/ 6379 w 187672"/>
                <a:gd name="connsiteY7" fmla="*/ 171063 h 171557"/>
                <a:gd name="connsiteX8" fmla="*/ 175531 w 187672"/>
                <a:gd name="connsiteY8" fmla="*/ 171063 h 171557"/>
                <a:gd name="connsiteX9" fmla="*/ 184132 w 187672"/>
                <a:gd name="connsiteY9" fmla="*/ 162462 h 171557"/>
                <a:gd name="connsiteX10" fmla="*/ 17847 w 187672"/>
                <a:gd name="connsiteY10" fmla="*/ 154817 h 171557"/>
                <a:gd name="connsiteX11" fmla="*/ 17847 w 187672"/>
                <a:gd name="connsiteY11" fmla="*/ 12424 h 171557"/>
                <a:gd name="connsiteX12" fmla="*/ 169797 w 187672"/>
                <a:gd name="connsiteY12" fmla="*/ 12424 h 171557"/>
                <a:gd name="connsiteX13" fmla="*/ 169797 w 187672"/>
                <a:gd name="connsiteY13" fmla="*/ 152906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72" h="171557">
                  <a:moveTo>
                    <a:pt x="186999" y="6690"/>
                  </a:moveTo>
                  <a:cubicBezTo>
                    <a:pt x="187897" y="4549"/>
                    <a:pt x="187897" y="2141"/>
                    <a:pt x="186999" y="0"/>
                  </a:cubicBezTo>
                  <a:lnTo>
                    <a:pt x="181265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175531" y="171063"/>
                  </a:lnTo>
                  <a:cubicBezTo>
                    <a:pt x="180281" y="171063"/>
                    <a:pt x="184132" y="167212"/>
                    <a:pt x="184132" y="162462"/>
                  </a:cubicBezTo>
                  <a:close/>
                  <a:moveTo>
                    <a:pt x="17847" y="154817"/>
                  </a:moveTo>
                  <a:lnTo>
                    <a:pt x="17847" y="12424"/>
                  </a:lnTo>
                  <a:lnTo>
                    <a:pt x="169797" y="12424"/>
                  </a:lnTo>
                  <a:lnTo>
                    <a:pt x="169797" y="15290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3" name="iSHEJI-8-61">
              <a:extLst>
                <a:ext uri="{FF2B5EF4-FFF2-40B4-BE49-F238E27FC236}">
                  <a16:creationId xmlns:a16="http://schemas.microsoft.com/office/drawing/2014/main" id="{0DB82C0D-4888-72D7-0548-59ED61048A06}"/>
                </a:ext>
              </a:extLst>
            </p:cNvPr>
            <p:cNvSpPr/>
            <p:nvPr/>
          </p:nvSpPr>
          <p:spPr>
            <a:xfrm>
              <a:off x="3134813" y="4281447"/>
              <a:ext cx="183795" cy="174604"/>
            </a:xfrm>
            <a:custGeom>
              <a:avLst/>
              <a:gdLst>
                <a:gd name="connsiteX0" fmla="*/ 176797 w 183795"/>
                <a:gd name="connsiteY0" fmla="*/ 0 h 174604"/>
                <a:gd name="connsiteX1" fmla="*/ 8601 w 183795"/>
                <a:gd name="connsiteY1" fmla="*/ 0 h 174604"/>
                <a:gd name="connsiteX2" fmla="*/ 0 w 183795"/>
                <a:gd name="connsiteY2" fmla="*/ 8601 h 174604"/>
                <a:gd name="connsiteX3" fmla="*/ 0 w 183795"/>
                <a:gd name="connsiteY3" fmla="*/ 165329 h 174604"/>
                <a:gd name="connsiteX4" fmla="*/ 8601 w 183795"/>
                <a:gd name="connsiteY4" fmla="*/ 173930 h 174604"/>
                <a:gd name="connsiteX5" fmla="*/ 176797 w 183795"/>
                <a:gd name="connsiteY5" fmla="*/ 173930 h 174604"/>
                <a:gd name="connsiteX6" fmla="*/ 183487 w 183795"/>
                <a:gd name="connsiteY6" fmla="*/ 173930 h 174604"/>
                <a:gd name="connsiteX7" fmla="*/ 183487 w 183795"/>
                <a:gd name="connsiteY7" fmla="*/ 168196 h 174604"/>
                <a:gd name="connsiteX8" fmla="*/ 183487 w 183795"/>
                <a:gd name="connsiteY8" fmla="*/ 8601 h 174604"/>
                <a:gd name="connsiteX9" fmla="*/ 176797 w 183795"/>
                <a:gd name="connsiteY9" fmla="*/ 0 h 174604"/>
                <a:gd name="connsiteX10" fmla="*/ 168196 w 183795"/>
                <a:gd name="connsiteY10" fmla="*/ 156728 h 174604"/>
                <a:gd name="connsiteX11" fmla="*/ 17202 w 183795"/>
                <a:gd name="connsiteY11" fmla="*/ 156728 h 174604"/>
                <a:gd name="connsiteX12" fmla="*/ 17202 w 183795"/>
                <a:gd name="connsiteY12" fmla="*/ 14335 h 174604"/>
                <a:gd name="connsiteX13" fmla="*/ 168196 w 183795"/>
                <a:gd name="connsiteY13" fmla="*/ 14335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74604">
                  <a:moveTo>
                    <a:pt x="176797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6797" y="173930"/>
                  </a:lnTo>
                  <a:cubicBezTo>
                    <a:pt x="178938" y="174829"/>
                    <a:pt x="181346" y="174829"/>
                    <a:pt x="183487" y="173930"/>
                  </a:cubicBezTo>
                  <a:cubicBezTo>
                    <a:pt x="183898" y="172038"/>
                    <a:pt x="183898" y="170089"/>
                    <a:pt x="183487" y="168196"/>
                  </a:cubicBezTo>
                  <a:lnTo>
                    <a:pt x="183487" y="8601"/>
                  </a:lnTo>
                  <a:cubicBezTo>
                    <a:pt x="183592" y="4511"/>
                    <a:pt x="180792" y="908"/>
                    <a:pt x="176797" y="0"/>
                  </a:cubicBezTo>
                  <a:close/>
                  <a:moveTo>
                    <a:pt x="168196" y="156728"/>
                  </a:moveTo>
                  <a:lnTo>
                    <a:pt x="17202" y="156728"/>
                  </a:lnTo>
                  <a:lnTo>
                    <a:pt x="17202" y="14335"/>
                  </a:lnTo>
                  <a:lnTo>
                    <a:pt x="168196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4" name="iSHEJI-8-62">
              <a:extLst>
                <a:ext uri="{FF2B5EF4-FFF2-40B4-BE49-F238E27FC236}">
                  <a16:creationId xmlns:a16="http://schemas.microsoft.com/office/drawing/2014/main" id="{07EB6040-C0F8-4825-15A4-741AC4F9DC56}"/>
                </a:ext>
              </a:extLst>
            </p:cNvPr>
            <p:cNvSpPr/>
            <p:nvPr/>
          </p:nvSpPr>
          <p:spPr>
            <a:xfrm>
              <a:off x="3332635" y="4282714"/>
              <a:ext cx="186354" cy="174575"/>
            </a:xfrm>
            <a:custGeom>
              <a:avLst/>
              <a:gdLst>
                <a:gd name="connsiteX0" fmla="*/ 185398 w 186354"/>
                <a:gd name="connsiteY0" fmla="*/ 7335 h 174575"/>
                <a:gd name="connsiteX1" fmla="*/ 185398 w 186354"/>
                <a:gd name="connsiteY1" fmla="*/ 645 h 174575"/>
                <a:gd name="connsiteX2" fmla="*/ 179664 w 186354"/>
                <a:gd name="connsiteY2" fmla="*/ 645 h 174575"/>
                <a:gd name="connsiteX3" fmla="*/ 8601 w 186354"/>
                <a:gd name="connsiteY3" fmla="*/ 645 h 174575"/>
                <a:gd name="connsiteX4" fmla="*/ 0 w 186354"/>
                <a:gd name="connsiteY4" fmla="*/ 9246 h 174575"/>
                <a:gd name="connsiteX5" fmla="*/ 0 w 186354"/>
                <a:gd name="connsiteY5" fmla="*/ 165975 h 174575"/>
                <a:gd name="connsiteX6" fmla="*/ 8601 w 186354"/>
                <a:gd name="connsiteY6" fmla="*/ 174576 h 174575"/>
                <a:gd name="connsiteX7" fmla="*/ 177753 w 186354"/>
                <a:gd name="connsiteY7" fmla="*/ 174576 h 174575"/>
                <a:gd name="connsiteX8" fmla="*/ 186354 w 186354"/>
                <a:gd name="connsiteY8" fmla="*/ 165975 h 174575"/>
                <a:gd name="connsiteX9" fmla="*/ 17202 w 186354"/>
                <a:gd name="connsiteY9" fmla="*/ 155462 h 174575"/>
                <a:gd name="connsiteX10" fmla="*/ 17202 w 186354"/>
                <a:gd name="connsiteY10" fmla="*/ 13069 h 174575"/>
                <a:gd name="connsiteX11" fmla="*/ 169152 w 186354"/>
                <a:gd name="connsiteY11" fmla="*/ 13069 h 174575"/>
                <a:gd name="connsiteX12" fmla="*/ 169152 w 186354"/>
                <a:gd name="connsiteY12" fmla="*/ 153551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4575">
                  <a:moveTo>
                    <a:pt x="185398" y="7335"/>
                  </a:moveTo>
                  <a:cubicBezTo>
                    <a:pt x="186430" y="5223"/>
                    <a:pt x="186430" y="2757"/>
                    <a:pt x="185398" y="645"/>
                  </a:cubicBezTo>
                  <a:cubicBezTo>
                    <a:pt x="183583" y="-215"/>
                    <a:pt x="181480" y="-215"/>
                    <a:pt x="179664" y="645"/>
                  </a:cubicBezTo>
                  <a:lnTo>
                    <a:pt x="8601" y="645"/>
                  </a:lnTo>
                  <a:cubicBezTo>
                    <a:pt x="3851" y="645"/>
                    <a:pt x="0" y="4496"/>
                    <a:pt x="0" y="9246"/>
                  </a:cubicBezTo>
                  <a:lnTo>
                    <a:pt x="0" y="165975"/>
                  </a:lnTo>
                  <a:cubicBezTo>
                    <a:pt x="745" y="170380"/>
                    <a:pt x="4195" y="173830"/>
                    <a:pt x="8601" y="174576"/>
                  </a:cubicBezTo>
                  <a:lnTo>
                    <a:pt x="177753" y="174576"/>
                  </a:lnTo>
                  <a:cubicBezTo>
                    <a:pt x="182312" y="174136"/>
                    <a:pt x="185914" y="170533"/>
                    <a:pt x="186354" y="165975"/>
                  </a:cubicBezTo>
                  <a:close/>
                  <a:moveTo>
                    <a:pt x="17202" y="155462"/>
                  </a:moveTo>
                  <a:lnTo>
                    <a:pt x="17202" y="13069"/>
                  </a:lnTo>
                  <a:lnTo>
                    <a:pt x="169152" y="13069"/>
                  </a:lnTo>
                  <a:lnTo>
                    <a:pt x="169152" y="15355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5" name="iSHEJI-8-63">
              <a:extLst>
                <a:ext uri="{FF2B5EF4-FFF2-40B4-BE49-F238E27FC236}">
                  <a16:creationId xmlns:a16="http://schemas.microsoft.com/office/drawing/2014/main" id="{B88D62A8-50E8-1FED-6893-46DBBED037DC}"/>
                </a:ext>
              </a:extLst>
            </p:cNvPr>
            <p:cNvSpPr/>
            <p:nvPr/>
          </p:nvSpPr>
          <p:spPr>
            <a:xfrm>
              <a:off x="3531104" y="4282685"/>
              <a:ext cx="184103" cy="172410"/>
            </a:xfrm>
            <a:custGeom>
              <a:avLst/>
              <a:gdLst>
                <a:gd name="connsiteX0" fmla="*/ 183795 w 184103"/>
                <a:gd name="connsiteY0" fmla="*/ 674 h 172410"/>
                <a:gd name="connsiteX1" fmla="*/ 177106 w 184103"/>
                <a:gd name="connsiteY1" fmla="*/ 674 h 172410"/>
                <a:gd name="connsiteX2" fmla="*/ 8909 w 184103"/>
                <a:gd name="connsiteY2" fmla="*/ 674 h 172410"/>
                <a:gd name="connsiteX3" fmla="*/ 308 w 184103"/>
                <a:gd name="connsiteY3" fmla="*/ 9275 h 172410"/>
                <a:gd name="connsiteX4" fmla="*/ 308 w 184103"/>
                <a:gd name="connsiteY4" fmla="*/ 166003 h 172410"/>
                <a:gd name="connsiteX5" fmla="*/ 308 w 184103"/>
                <a:gd name="connsiteY5" fmla="*/ 171737 h 172410"/>
                <a:gd name="connsiteX6" fmla="*/ 6998 w 184103"/>
                <a:gd name="connsiteY6" fmla="*/ 171737 h 172410"/>
                <a:gd name="connsiteX7" fmla="*/ 175194 w 184103"/>
                <a:gd name="connsiteY7" fmla="*/ 171737 h 172410"/>
                <a:gd name="connsiteX8" fmla="*/ 183795 w 184103"/>
                <a:gd name="connsiteY8" fmla="*/ 163136 h 172410"/>
                <a:gd name="connsiteX9" fmla="*/ 183795 w 184103"/>
                <a:gd name="connsiteY9" fmla="*/ 6408 h 172410"/>
                <a:gd name="connsiteX10" fmla="*/ 183795 w 184103"/>
                <a:gd name="connsiteY10" fmla="*/ 674 h 172410"/>
                <a:gd name="connsiteX11" fmla="*/ 168505 w 184103"/>
                <a:gd name="connsiteY11" fmla="*/ 154535 h 172410"/>
                <a:gd name="connsiteX12" fmla="*/ 17510 w 184103"/>
                <a:gd name="connsiteY12" fmla="*/ 154535 h 172410"/>
                <a:gd name="connsiteX13" fmla="*/ 17510 w 184103"/>
                <a:gd name="connsiteY13" fmla="*/ 13097 h 172410"/>
                <a:gd name="connsiteX14" fmla="*/ 168505 w 184103"/>
                <a:gd name="connsiteY14" fmla="*/ 13097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3" h="172410">
                  <a:moveTo>
                    <a:pt x="183795" y="674"/>
                  </a:moveTo>
                  <a:cubicBezTo>
                    <a:pt x="181654" y="-225"/>
                    <a:pt x="179246" y="-225"/>
                    <a:pt x="177106" y="674"/>
                  </a:cubicBezTo>
                  <a:lnTo>
                    <a:pt x="8909" y="674"/>
                  </a:lnTo>
                  <a:cubicBezTo>
                    <a:pt x="4159" y="674"/>
                    <a:pt x="308" y="4525"/>
                    <a:pt x="308" y="9275"/>
                  </a:cubicBezTo>
                  <a:lnTo>
                    <a:pt x="308" y="166003"/>
                  </a:lnTo>
                  <a:cubicBezTo>
                    <a:pt x="-103" y="167895"/>
                    <a:pt x="-103" y="169845"/>
                    <a:pt x="308" y="171737"/>
                  </a:cubicBezTo>
                  <a:cubicBezTo>
                    <a:pt x="2449" y="172635"/>
                    <a:pt x="4857" y="172635"/>
                    <a:pt x="6998" y="171737"/>
                  </a:cubicBezTo>
                  <a:lnTo>
                    <a:pt x="175194" y="171737"/>
                  </a:lnTo>
                  <a:cubicBezTo>
                    <a:pt x="179944" y="171737"/>
                    <a:pt x="183795" y="167886"/>
                    <a:pt x="183795" y="163136"/>
                  </a:cubicBezTo>
                  <a:lnTo>
                    <a:pt x="183795" y="6408"/>
                  </a:lnTo>
                  <a:cubicBezTo>
                    <a:pt x="184206" y="4516"/>
                    <a:pt x="184206" y="2566"/>
                    <a:pt x="183795" y="674"/>
                  </a:cubicBezTo>
                  <a:close/>
                  <a:moveTo>
                    <a:pt x="168505" y="154535"/>
                  </a:moveTo>
                  <a:lnTo>
                    <a:pt x="17510" y="154535"/>
                  </a:lnTo>
                  <a:lnTo>
                    <a:pt x="17510" y="13097"/>
                  </a:lnTo>
                  <a:lnTo>
                    <a:pt x="168505" y="130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6" name="iSHEJI-8-64">
              <a:extLst>
                <a:ext uri="{FF2B5EF4-FFF2-40B4-BE49-F238E27FC236}">
                  <a16:creationId xmlns:a16="http://schemas.microsoft.com/office/drawing/2014/main" id="{F17041D0-FB32-2F8E-64A5-525BD56A1BA3}"/>
                </a:ext>
              </a:extLst>
            </p:cNvPr>
            <p:cNvSpPr/>
            <p:nvPr/>
          </p:nvSpPr>
          <p:spPr>
            <a:xfrm>
              <a:off x="3728460" y="4280492"/>
              <a:ext cx="182067" cy="172664"/>
            </a:xfrm>
            <a:custGeom>
              <a:avLst/>
              <a:gdLst>
                <a:gd name="connsiteX0" fmla="*/ 178527 w 182067"/>
                <a:gd name="connsiteY0" fmla="*/ 0 h 172664"/>
                <a:gd name="connsiteX1" fmla="*/ 9375 w 182067"/>
                <a:gd name="connsiteY1" fmla="*/ 0 h 172664"/>
                <a:gd name="connsiteX2" fmla="*/ 774 w 182067"/>
                <a:gd name="connsiteY2" fmla="*/ 8601 h 172664"/>
                <a:gd name="connsiteX3" fmla="*/ 774 w 182067"/>
                <a:gd name="connsiteY3" fmla="*/ 165329 h 172664"/>
                <a:gd name="connsiteX4" fmla="*/ 774 w 182067"/>
                <a:gd name="connsiteY4" fmla="*/ 172019 h 172664"/>
                <a:gd name="connsiteX5" fmla="*/ 6508 w 182067"/>
                <a:gd name="connsiteY5" fmla="*/ 172019 h 172664"/>
                <a:gd name="connsiteX6" fmla="*/ 175660 w 182067"/>
                <a:gd name="connsiteY6" fmla="*/ 172019 h 172664"/>
                <a:gd name="connsiteX7" fmla="*/ 181394 w 182067"/>
                <a:gd name="connsiteY7" fmla="*/ 172019 h 172664"/>
                <a:gd name="connsiteX8" fmla="*/ 181394 w 182067"/>
                <a:gd name="connsiteY8" fmla="*/ 165329 h 172664"/>
                <a:gd name="connsiteX9" fmla="*/ 181394 w 182067"/>
                <a:gd name="connsiteY9" fmla="*/ 8601 h 172664"/>
                <a:gd name="connsiteX10" fmla="*/ 178527 w 182067"/>
                <a:gd name="connsiteY10" fmla="*/ 0 h 172664"/>
                <a:gd name="connsiteX11" fmla="*/ 169926 w 182067"/>
                <a:gd name="connsiteY11" fmla="*/ 156728 h 172664"/>
                <a:gd name="connsiteX12" fmla="*/ 17976 w 182067"/>
                <a:gd name="connsiteY12" fmla="*/ 156728 h 172664"/>
                <a:gd name="connsiteX13" fmla="*/ 17976 w 182067"/>
                <a:gd name="connsiteY13" fmla="*/ 15291 h 172664"/>
                <a:gd name="connsiteX14" fmla="*/ 169926 w 182067"/>
                <a:gd name="connsiteY14" fmla="*/ 15291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067" h="172664">
                  <a:moveTo>
                    <a:pt x="178527" y="0"/>
                  </a:moveTo>
                  <a:lnTo>
                    <a:pt x="9375" y="0"/>
                  </a:lnTo>
                  <a:cubicBezTo>
                    <a:pt x="4969" y="745"/>
                    <a:pt x="1520" y="4195"/>
                    <a:pt x="774" y="8601"/>
                  </a:cubicBezTo>
                  <a:lnTo>
                    <a:pt x="774" y="165329"/>
                  </a:lnTo>
                  <a:cubicBezTo>
                    <a:pt x="-258" y="167441"/>
                    <a:pt x="-258" y="169907"/>
                    <a:pt x="774" y="172019"/>
                  </a:cubicBezTo>
                  <a:cubicBezTo>
                    <a:pt x="2590" y="172879"/>
                    <a:pt x="4692" y="172879"/>
                    <a:pt x="6508" y="172019"/>
                  </a:cubicBezTo>
                  <a:lnTo>
                    <a:pt x="175660" y="172019"/>
                  </a:lnTo>
                  <a:lnTo>
                    <a:pt x="181394" y="172019"/>
                  </a:lnTo>
                  <a:cubicBezTo>
                    <a:pt x="182292" y="169878"/>
                    <a:pt x="182292" y="167470"/>
                    <a:pt x="181394" y="165329"/>
                  </a:cubicBezTo>
                  <a:lnTo>
                    <a:pt x="181394" y="8601"/>
                  </a:lnTo>
                  <a:cubicBezTo>
                    <a:pt x="181948" y="5438"/>
                    <a:pt x="180869" y="2198"/>
                    <a:pt x="178527" y="0"/>
                  </a:cubicBezTo>
                  <a:close/>
                  <a:moveTo>
                    <a:pt x="169926" y="156728"/>
                  </a:moveTo>
                  <a:lnTo>
                    <a:pt x="17976" y="156728"/>
                  </a:lnTo>
                  <a:lnTo>
                    <a:pt x="17976" y="15291"/>
                  </a:lnTo>
                  <a:lnTo>
                    <a:pt x="169926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7" name="iSHEJI-8-65">
              <a:extLst>
                <a:ext uri="{FF2B5EF4-FFF2-40B4-BE49-F238E27FC236}">
                  <a16:creationId xmlns:a16="http://schemas.microsoft.com/office/drawing/2014/main" id="{EC11921B-3EEC-BBBA-FEBF-33CD403AC17B}"/>
                </a:ext>
              </a:extLst>
            </p:cNvPr>
            <p:cNvSpPr/>
            <p:nvPr/>
          </p:nvSpPr>
          <p:spPr>
            <a:xfrm>
              <a:off x="3928012" y="4282592"/>
              <a:ext cx="185892" cy="175256"/>
            </a:xfrm>
            <a:custGeom>
              <a:avLst/>
              <a:gdLst>
                <a:gd name="connsiteX0" fmla="*/ 185398 w 185892"/>
                <a:gd name="connsiteY0" fmla="*/ 6501 h 175256"/>
                <a:gd name="connsiteX1" fmla="*/ 185398 w 185892"/>
                <a:gd name="connsiteY1" fmla="*/ 767 h 175256"/>
                <a:gd name="connsiteX2" fmla="*/ 179664 w 185892"/>
                <a:gd name="connsiteY2" fmla="*/ 767 h 175256"/>
                <a:gd name="connsiteX3" fmla="*/ 8601 w 185892"/>
                <a:gd name="connsiteY3" fmla="*/ 767 h 175256"/>
                <a:gd name="connsiteX4" fmla="*/ 0 w 185892"/>
                <a:gd name="connsiteY4" fmla="*/ 9368 h 175256"/>
                <a:gd name="connsiteX5" fmla="*/ 0 w 185892"/>
                <a:gd name="connsiteY5" fmla="*/ 166096 h 175256"/>
                <a:gd name="connsiteX6" fmla="*/ 8601 w 185892"/>
                <a:gd name="connsiteY6" fmla="*/ 174697 h 175256"/>
                <a:gd name="connsiteX7" fmla="*/ 176797 w 185892"/>
                <a:gd name="connsiteY7" fmla="*/ 174697 h 175256"/>
                <a:gd name="connsiteX8" fmla="*/ 182531 w 185892"/>
                <a:gd name="connsiteY8" fmla="*/ 174697 h 175256"/>
                <a:gd name="connsiteX9" fmla="*/ 182531 w 185892"/>
                <a:gd name="connsiteY9" fmla="*/ 168008 h 175256"/>
                <a:gd name="connsiteX10" fmla="*/ 17202 w 185892"/>
                <a:gd name="connsiteY10" fmla="*/ 154628 h 175256"/>
                <a:gd name="connsiteX11" fmla="*/ 17202 w 185892"/>
                <a:gd name="connsiteY11" fmla="*/ 13190 h 175256"/>
                <a:gd name="connsiteX12" fmla="*/ 168196 w 185892"/>
                <a:gd name="connsiteY12" fmla="*/ 13190 h 175256"/>
                <a:gd name="connsiteX13" fmla="*/ 168196 w 185892"/>
                <a:gd name="connsiteY13" fmla="*/ 152717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5256">
                  <a:moveTo>
                    <a:pt x="185398" y="6501"/>
                  </a:moveTo>
                  <a:cubicBezTo>
                    <a:pt x="186058" y="4647"/>
                    <a:pt x="186058" y="2621"/>
                    <a:pt x="185398" y="767"/>
                  </a:cubicBezTo>
                  <a:cubicBezTo>
                    <a:pt x="183621" y="-256"/>
                    <a:pt x="181442" y="-256"/>
                    <a:pt x="179664" y="767"/>
                  </a:cubicBezTo>
                  <a:lnTo>
                    <a:pt x="8601" y="767"/>
                  </a:lnTo>
                  <a:cubicBezTo>
                    <a:pt x="3851" y="767"/>
                    <a:pt x="0" y="4618"/>
                    <a:pt x="0" y="9368"/>
                  </a:cubicBezTo>
                  <a:lnTo>
                    <a:pt x="0" y="166096"/>
                  </a:lnTo>
                  <a:cubicBezTo>
                    <a:pt x="0" y="170846"/>
                    <a:pt x="3851" y="174697"/>
                    <a:pt x="8601" y="174697"/>
                  </a:cubicBezTo>
                  <a:lnTo>
                    <a:pt x="176797" y="174697"/>
                  </a:lnTo>
                  <a:cubicBezTo>
                    <a:pt x="178632" y="175443"/>
                    <a:pt x="180697" y="175443"/>
                    <a:pt x="182531" y="174697"/>
                  </a:cubicBezTo>
                  <a:cubicBezTo>
                    <a:pt x="183258" y="172528"/>
                    <a:pt x="183258" y="170177"/>
                    <a:pt x="182531" y="168008"/>
                  </a:cubicBezTo>
                  <a:close/>
                  <a:moveTo>
                    <a:pt x="17202" y="154628"/>
                  </a:moveTo>
                  <a:lnTo>
                    <a:pt x="17202" y="13190"/>
                  </a:lnTo>
                  <a:lnTo>
                    <a:pt x="168196" y="13190"/>
                  </a:lnTo>
                  <a:lnTo>
                    <a:pt x="168196" y="1527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8" name="iSHEJI-8-66">
              <a:extLst>
                <a:ext uri="{FF2B5EF4-FFF2-40B4-BE49-F238E27FC236}">
                  <a16:creationId xmlns:a16="http://schemas.microsoft.com/office/drawing/2014/main" id="{D70955D3-C278-C203-DC94-16F0F6DE30EC}"/>
                </a:ext>
              </a:extLst>
            </p:cNvPr>
            <p:cNvSpPr/>
            <p:nvPr/>
          </p:nvSpPr>
          <p:spPr>
            <a:xfrm>
              <a:off x="1651626" y="4281447"/>
              <a:ext cx="467318" cy="173930"/>
            </a:xfrm>
            <a:custGeom>
              <a:avLst/>
              <a:gdLst>
                <a:gd name="connsiteX0" fmla="*/ 467319 w 467318"/>
                <a:gd name="connsiteY0" fmla="*/ 8601 h 173930"/>
                <a:gd name="connsiteX1" fmla="*/ 458718 w 467318"/>
                <a:gd name="connsiteY1" fmla="*/ 0 h 173930"/>
                <a:gd name="connsiteX2" fmla="*/ 8601 w 467318"/>
                <a:gd name="connsiteY2" fmla="*/ 0 h 173930"/>
                <a:gd name="connsiteX3" fmla="*/ 0 w 467318"/>
                <a:gd name="connsiteY3" fmla="*/ 8601 h 173930"/>
                <a:gd name="connsiteX4" fmla="*/ 0 w 467318"/>
                <a:gd name="connsiteY4" fmla="*/ 165329 h 173930"/>
                <a:gd name="connsiteX5" fmla="*/ 8601 w 467318"/>
                <a:gd name="connsiteY5" fmla="*/ 173930 h 173930"/>
                <a:gd name="connsiteX6" fmla="*/ 459673 w 467318"/>
                <a:gd name="connsiteY6" fmla="*/ 173930 h 173930"/>
                <a:gd name="connsiteX7" fmla="*/ 465407 w 467318"/>
                <a:gd name="connsiteY7" fmla="*/ 173930 h 173930"/>
                <a:gd name="connsiteX8" fmla="*/ 465407 w 467318"/>
                <a:gd name="connsiteY8" fmla="*/ 167241 h 173930"/>
                <a:gd name="connsiteX9" fmla="*/ 17202 w 467318"/>
                <a:gd name="connsiteY9" fmla="*/ 157684 h 173930"/>
                <a:gd name="connsiteX10" fmla="*/ 17202 w 467318"/>
                <a:gd name="connsiteY10" fmla="*/ 14335 h 173930"/>
                <a:gd name="connsiteX11" fmla="*/ 451072 w 467318"/>
                <a:gd name="connsiteY11" fmla="*/ 14335 h 173930"/>
                <a:gd name="connsiteX12" fmla="*/ 451072 w 467318"/>
                <a:gd name="connsiteY12" fmla="*/ 157684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7318" h="173930">
                  <a:moveTo>
                    <a:pt x="467319" y="8601"/>
                  </a:moveTo>
                  <a:cubicBezTo>
                    <a:pt x="467319" y="3851"/>
                    <a:pt x="463468" y="0"/>
                    <a:pt x="458718" y="0"/>
                  </a:cubicBezTo>
                  <a:lnTo>
                    <a:pt x="8601" y="0"/>
                  </a:lnTo>
                  <a:cubicBezTo>
                    <a:pt x="3850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749" y="169735"/>
                    <a:pt x="4198" y="173185"/>
                    <a:pt x="8601" y="173930"/>
                  </a:cubicBezTo>
                  <a:lnTo>
                    <a:pt x="459673" y="173930"/>
                  </a:lnTo>
                  <a:lnTo>
                    <a:pt x="465407" y="173930"/>
                  </a:lnTo>
                  <a:cubicBezTo>
                    <a:pt x="466310" y="171790"/>
                    <a:pt x="466310" y="169381"/>
                    <a:pt x="465407" y="167241"/>
                  </a:cubicBezTo>
                  <a:close/>
                  <a:moveTo>
                    <a:pt x="17202" y="157684"/>
                  </a:moveTo>
                  <a:lnTo>
                    <a:pt x="17202" y="14335"/>
                  </a:lnTo>
                  <a:lnTo>
                    <a:pt x="451072" y="14335"/>
                  </a:lnTo>
                  <a:lnTo>
                    <a:pt x="451072" y="15768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9" name="iSHEJI-8-67">
              <a:extLst>
                <a:ext uri="{FF2B5EF4-FFF2-40B4-BE49-F238E27FC236}">
                  <a16:creationId xmlns:a16="http://schemas.microsoft.com/office/drawing/2014/main" id="{B681667A-9959-4145-4549-D1A6BDB7805B}"/>
                </a:ext>
              </a:extLst>
            </p:cNvPr>
            <p:cNvSpPr/>
            <p:nvPr/>
          </p:nvSpPr>
          <p:spPr>
            <a:xfrm>
              <a:off x="4138719" y="4281758"/>
              <a:ext cx="408963" cy="172382"/>
            </a:xfrm>
            <a:custGeom>
              <a:avLst/>
              <a:gdLst>
                <a:gd name="connsiteX0" fmla="*/ 401872 w 408963"/>
                <a:gd name="connsiteY0" fmla="*/ 645 h 172382"/>
                <a:gd name="connsiteX1" fmla="*/ 395183 w 408963"/>
                <a:gd name="connsiteY1" fmla="*/ 645 h 172382"/>
                <a:gd name="connsiteX2" fmla="*/ 6229 w 408963"/>
                <a:gd name="connsiteY2" fmla="*/ 645 h 172382"/>
                <a:gd name="connsiteX3" fmla="*/ 495 w 408963"/>
                <a:gd name="connsiteY3" fmla="*/ 645 h 172382"/>
                <a:gd name="connsiteX4" fmla="*/ 495 w 408963"/>
                <a:gd name="connsiteY4" fmla="*/ 6379 h 172382"/>
                <a:gd name="connsiteX5" fmla="*/ 495 w 408963"/>
                <a:gd name="connsiteY5" fmla="*/ 163108 h 172382"/>
                <a:gd name="connsiteX6" fmla="*/ 9096 w 408963"/>
                <a:gd name="connsiteY6" fmla="*/ 171708 h 172382"/>
                <a:gd name="connsiteX7" fmla="*/ 401872 w 408963"/>
                <a:gd name="connsiteY7" fmla="*/ 171708 h 172382"/>
                <a:gd name="connsiteX8" fmla="*/ 408562 w 408963"/>
                <a:gd name="connsiteY8" fmla="*/ 171708 h 172382"/>
                <a:gd name="connsiteX9" fmla="*/ 408562 w 408963"/>
                <a:gd name="connsiteY9" fmla="*/ 165975 h 172382"/>
                <a:gd name="connsiteX10" fmla="*/ 408562 w 408963"/>
                <a:gd name="connsiteY10" fmla="*/ 7335 h 172382"/>
                <a:gd name="connsiteX11" fmla="*/ 401872 w 408963"/>
                <a:gd name="connsiteY11" fmla="*/ 645 h 172382"/>
                <a:gd name="connsiteX12" fmla="*/ 388493 w 408963"/>
                <a:gd name="connsiteY12" fmla="*/ 155462 h 172382"/>
                <a:gd name="connsiteX13" fmla="*/ 11007 w 408963"/>
                <a:gd name="connsiteY13" fmla="*/ 155462 h 172382"/>
                <a:gd name="connsiteX14" fmla="*/ 11007 w 408963"/>
                <a:gd name="connsiteY14" fmla="*/ 14024 h 172382"/>
                <a:gd name="connsiteX15" fmla="*/ 388493 w 408963"/>
                <a:gd name="connsiteY15" fmla="*/ 14024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63" h="172382">
                  <a:moveTo>
                    <a:pt x="401872" y="645"/>
                  </a:moveTo>
                  <a:lnTo>
                    <a:pt x="395183" y="645"/>
                  </a:ln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8"/>
                    <a:pt x="9096" y="171708"/>
                  </a:cubicBezTo>
                  <a:lnTo>
                    <a:pt x="401872" y="171708"/>
                  </a:lnTo>
                  <a:cubicBezTo>
                    <a:pt x="404013" y="172607"/>
                    <a:pt x="406421" y="172607"/>
                    <a:pt x="408562" y="171708"/>
                  </a:cubicBezTo>
                  <a:cubicBezTo>
                    <a:pt x="409097" y="169835"/>
                    <a:pt x="409097" y="167848"/>
                    <a:pt x="408562" y="165975"/>
                  </a:cubicBezTo>
                  <a:lnTo>
                    <a:pt x="408562" y="7335"/>
                  </a:lnTo>
                  <a:cubicBezTo>
                    <a:pt x="407224" y="4363"/>
                    <a:pt x="404845" y="1983"/>
                    <a:pt x="401872" y="645"/>
                  </a:cubicBezTo>
                  <a:close/>
                  <a:moveTo>
                    <a:pt x="388493" y="155462"/>
                  </a:moveTo>
                  <a:lnTo>
                    <a:pt x="11007" y="155462"/>
                  </a:lnTo>
                  <a:lnTo>
                    <a:pt x="11007" y="14024"/>
                  </a:lnTo>
                  <a:lnTo>
                    <a:pt x="388493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0" name="iSHEJI-8-68">
              <a:extLst>
                <a:ext uri="{FF2B5EF4-FFF2-40B4-BE49-F238E27FC236}">
                  <a16:creationId xmlns:a16="http://schemas.microsoft.com/office/drawing/2014/main" id="{6F354222-6BBC-2ECF-85B8-F92F51E326B1}"/>
                </a:ext>
              </a:extLst>
            </p:cNvPr>
            <p:cNvSpPr/>
            <p:nvPr/>
          </p:nvSpPr>
          <p:spPr>
            <a:xfrm>
              <a:off x="2644157" y="4473396"/>
              <a:ext cx="1102867" cy="172653"/>
            </a:xfrm>
            <a:custGeom>
              <a:avLst/>
              <a:gdLst>
                <a:gd name="connsiteX0" fmla="*/ 1092722 w 1102867"/>
                <a:gd name="connsiteY0" fmla="*/ 139 h 172653"/>
                <a:gd name="connsiteX1" fmla="*/ 8047 w 1102867"/>
                <a:gd name="connsiteY1" fmla="*/ 139 h 172653"/>
                <a:gd name="connsiteX2" fmla="*/ 344 w 1102867"/>
                <a:gd name="connsiteY2" fmla="*/ 7727 h 172653"/>
                <a:gd name="connsiteX3" fmla="*/ 401 w 1102867"/>
                <a:gd name="connsiteY3" fmla="*/ 8740 h 172653"/>
                <a:gd name="connsiteX4" fmla="*/ 401 w 1102867"/>
                <a:gd name="connsiteY4" fmla="*/ 166425 h 172653"/>
                <a:gd name="connsiteX5" fmla="*/ 401 w 1102867"/>
                <a:gd name="connsiteY5" fmla="*/ 172158 h 172653"/>
                <a:gd name="connsiteX6" fmla="*/ 6135 w 1102867"/>
                <a:gd name="connsiteY6" fmla="*/ 172158 h 172653"/>
                <a:gd name="connsiteX7" fmla="*/ 1092722 w 1102867"/>
                <a:gd name="connsiteY7" fmla="*/ 172158 h 172653"/>
                <a:gd name="connsiteX8" fmla="*/ 1101323 w 1102867"/>
                <a:gd name="connsiteY8" fmla="*/ 163557 h 172653"/>
                <a:gd name="connsiteX9" fmla="*/ 1101323 w 1102867"/>
                <a:gd name="connsiteY9" fmla="*/ 13519 h 172653"/>
                <a:gd name="connsiteX10" fmla="*/ 1099183 w 1102867"/>
                <a:gd name="connsiteY10" fmla="*/ 1544 h 172653"/>
                <a:gd name="connsiteX11" fmla="*/ 1092722 w 1102867"/>
                <a:gd name="connsiteY11" fmla="*/ 139 h 172653"/>
                <a:gd name="connsiteX12" fmla="*/ 1085077 w 1102867"/>
                <a:gd name="connsiteY12" fmla="*/ 156868 h 172653"/>
                <a:gd name="connsiteX13" fmla="*/ 16648 w 1102867"/>
                <a:gd name="connsiteY13" fmla="*/ 156868 h 172653"/>
                <a:gd name="connsiteX14" fmla="*/ 16648 w 1102867"/>
                <a:gd name="connsiteY14" fmla="*/ 18297 h 172653"/>
                <a:gd name="connsiteX15" fmla="*/ 1085077 w 1102867"/>
                <a:gd name="connsiteY15" fmla="*/ 18297 h 1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2867" h="172653">
                  <a:moveTo>
                    <a:pt x="1092722" y="139"/>
                  </a:moveTo>
                  <a:lnTo>
                    <a:pt x="8047" y="139"/>
                  </a:lnTo>
                  <a:cubicBezTo>
                    <a:pt x="3823" y="111"/>
                    <a:pt x="373" y="3503"/>
                    <a:pt x="344" y="7727"/>
                  </a:cubicBezTo>
                  <a:cubicBezTo>
                    <a:pt x="334" y="8062"/>
                    <a:pt x="363" y="8406"/>
                    <a:pt x="401" y="8740"/>
                  </a:cubicBezTo>
                  <a:lnTo>
                    <a:pt x="401" y="166425"/>
                  </a:lnTo>
                  <a:cubicBezTo>
                    <a:pt x="-134" y="168298"/>
                    <a:pt x="-134" y="170285"/>
                    <a:pt x="401" y="172158"/>
                  </a:cubicBezTo>
                  <a:cubicBezTo>
                    <a:pt x="2255" y="172818"/>
                    <a:pt x="4281" y="172818"/>
                    <a:pt x="6135" y="172158"/>
                  </a:cubicBezTo>
                  <a:lnTo>
                    <a:pt x="1092722" y="172158"/>
                  </a:lnTo>
                  <a:cubicBezTo>
                    <a:pt x="1097472" y="172158"/>
                    <a:pt x="1101323" y="168307"/>
                    <a:pt x="1101323" y="163557"/>
                  </a:cubicBezTo>
                  <a:lnTo>
                    <a:pt x="1101323" y="13519"/>
                  </a:lnTo>
                  <a:cubicBezTo>
                    <a:pt x="1104038" y="9620"/>
                    <a:pt x="1103082" y="4258"/>
                    <a:pt x="1099183" y="1544"/>
                  </a:cubicBezTo>
                  <a:cubicBezTo>
                    <a:pt x="1097300" y="235"/>
                    <a:pt x="1094978" y="-272"/>
                    <a:pt x="1092722" y="139"/>
                  </a:cubicBezTo>
                  <a:close/>
                  <a:moveTo>
                    <a:pt x="1085077" y="156868"/>
                  </a:moveTo>
                  <a:lnTo>
                    <a:pt x="16648" y="156868"/>
                  </a:lnTo>
                  <a:lnTo>
                    <a:pt x="16648" y="18297"/>
                  </a:lnTo>
                  <a:lnTo>
                    <a:pt x="1085077" y="182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1" name="iSHEJI-8-69">
              <a:extLst>
                <a:ext uri="{FF2B5EF4-FFF2-40B4-BE49-F238E27FC236}">
                  <a16:creationId xmlns:a16="http://schemas.microsoft.com/office/drawing/2014/main" id="{CE081820-D1E0-6515-57D5-03DF179A2D6B}"/>
                </a:ext>
              </a:extLst>
            </p:cNvPr>
            <p:cNvSpPr/>
            <p:nvPr/>
          </p:nvSpPr>
          <p:spPr>
            <a:xfrm>
              <a:off x="1653816" y="4560006"/>
              <a:ext cx="181974" cy="84282"/>
            </a:xfrm>
            <a:custGeom>
              <a:avLst/>
              <a:gdLst>
                <a:gd name="connsiteX0" fmla="*/ 175563 w 181974"/>
                <a:gd name="connsiteY0" fmla="*/ 495 h 84282"/>
                <a:gd name="connsiteX1" fmla="*/ 6411 w 181974"/>
                <a:gd name="connsiteY1" fmla="*/ 495 h 84282"/>
                <a:gd name="connsiteX2" fmla="*/ 677 w 181974"/>
                <a:gd name="connsiteY2" fmla="*/ 495 h 84282"/>
                <a:gd name="connsiteX3" fmla="*/ 677 w 181974"/>
                <a:gd name="connsiteY3" fmla="*/ 6229 h 84282"/>
                <a:gd name="connsiteX4" fmla="*/ 677 w 181974"/>
                <a:gd name="connsiteY4" fmla="*/ 76947 h 84282"/>
                <a:gd name="connsiteX5" fmla="*/ 677 w 181974"/>
                <a:gd name="connsiteY5" fmla="*/ 83637 h 84282"/>
                <a:gd name="connsiteX6" fmla="*/ 6411 w 181974"/>
                <a:gd name="connsiteY6" fmla="*/ 83637 h 84282"/>
                <a:gd name="connsiteX7" fmla="*/ 175563 w 181974"/>
                <a:gd name="connsiteY7" fmla="*/ 83637 h 84282"/>
                <a:gd name="connsiteX8" fmla="*/ 181297 w 181974"/>
                <a:gd name="connsiteY8" fmla="*/ 83637 h 84282"/>
                <a:gd name="connsiteX9" fmla="*/ 181297 w 181974"/>
                <a:gd name="connsiteY9" fmla="*/ 76947 h 84282"/>
                <a:gd name="connsiteX10" fmla="*/ 181297 w 181974"/>
                <a:gd name="connsiteY10" fmla="*/ 6229 h 84282"/>
                <a:gd name="connsiteX11" fmla="*/ 175563 w 181974"/>
                <a:gd name="connsiteY11" fmla="*/ 495 h 84282"/>
                <a:gd name="connsiteX12" fmla="*/ 166962 w 181974"/>
                <a:gd name="connsiteY12" fmla="*/ 71214 h 84282"/>
                <a:gd name="connsiteX13" fmla="*/ 15012 w 181974"/>
                <a:gd name="connsiteY13" fmla="*/ 71214 h 84282"/>
                <a:gd name="connsiteX14" fmla="*/ 15012 w 181974"/>
                <a:gd name="connsiteY14" fmla="*/ 22475 h 84282"/>
                <a:gd name="connsiteX15" fmla="*/ 166962 w 181974"/>
                <a:gd name="connsiteY15" fmla="*/ 22475 h 8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974" h="84282">
                  <a:moveTo>
                    <a:pt x="175563" y="495"/>
                  </a:moveTo>
                  <a:lnTo>
                    <a:pt x="6411" y="495"/>
                  </a:lnTo>
                  <a:cubicBezTo>
                    <a:pt x="4556" y="-165"/>
                    <a:pt x="2532" y="-165"/>
                    <a:pt x="677" y="495"/>
                  </a:cubicBezTo>
                  <a:cubicBezTo>
                    <a:pt x="-184" y="2310"/>
                    <a:pt x="-184" y="4413"/>
                    <a:pt x="677" y="6229"/>
                  </a:cubicBezTo>
                  <a:lnTo>
                    <a:pt x="677" y="76947"/>
                  </a:lnTo>
                  <a:cubicBezTo>
                    <a:pt x="-226" y="79088"/>
                    <a:pt x="-226" y="81496"/>
                    <a:pt x="677" y="83637"/>
                  </a:cubicBezTo>
                  <a:cubicBezTo>
                    <a:pt x="2492" y="84497"/>
                    <a:pt x="4596" y="84497"/>
                    <a:pt x="6411" y="83637"/>
                  </a:cubicBezTo>
                  <a:lnTo>
                    <a:pt x="175563" y="83637"/>
                  </a:lnTo>
                  <a:cubicBezTo>
                    <a:pt x="175563" y="83637"/>
                    <a:pt x="180342" y="83637"/>
                    <a:pt x="181297" y="83637"/>
                  </a:cubicBezTo>
                  <a:cubicBezTo>
                    <a:pt x="182200" y="81496"/>
                    <a:pt x="182200" y="79088"/>
                    <a:pt x="181297" y="76947"/>
                  </a:cubicBezTo>
                  <a:lnTo>
                    <a:pt x="181297" y="6229"/>
                  </a:lnTo>
                  <a:cubicBezTo>
                    <a:pt x="180463" y="3476"/>
                    <a:pt x="178312" y="1326"/>
                    <a:pt x="175563" y="495"/>
                  </a:cubicBezTo>
                  <a:close/>
                  <a:moveTo>
                    <a:pt x="166962" y="71214"/>
                  </a:moveTo>
                  <a:lnTo>
                    <a:pt x="15012" y="71214"/>
                  </a:lnTo>
                  <a:lnTo>
                    <a:pt x="15012" y="22475"/>
                  </a:lnTo>
                  <a:lnTo>
                    <a:pt x="166962" y="2247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2" name="iSHEJI-8-70">
              <a:extLst>
                <a:ext uri="{FF2B5EF4-FFF2-40B4-BE49-F238E27FC236}">
                  <a16:creationId xmlns:a16="http://schemas.microsoft.com/office/drawing/2014/main" id="{597CD162-A2EA-81CA-CFB9-6C52EF2BE104}"/>
                </a:ext>
              </a:extLst>
            </p:cNvPr>
            <p:cNvSpPr/>
            <p:nvPr/>
          </p:nvSpPr>
          <p:spPr>
            <a:xfrm>
              <a:off x="1850868" y="4476684"/>
              <a:ext cx="182949" cy="89268"/>
            </a:xfrm>
            <a:custGeom>
              <a:avLst/>
              <a:gdLst>
                <a:gd name="connsiteX0" fmla="*/ 182067 w 182949"/>
                <a:gd name="connsiteY0" fmla="*/ 674 h 89268"/>
                <a:gd name="connsiteX1" fmla="*/ 175378 w 182949"/>
                <a:gd name="connsiteY1" fmla="*/ 674 h 89268"/>
                <a:gd name="connsiteX2" fmla="*/ 7181 w 182949"/>
                <a:gd name="connsiteY2" fmla="*/ 674 h 89268"/>
                <a:gd name="connsiteX3" fmla="*/ 492 w 182949"/>
                <a:gd name="connsiteY3" fmla="*/ 10230 h 89268"/>
                <a:gd name="connsiteX4" fmla="*/ 492 w 182949"/>
                <a:gd name="connsiteY4" fmla="*/ 82861 h 89268"/>
                <a:gd name="connsiteX5" fmla="*/ 492 w 182949"/>
                <a:gd name="connsiteY5" fmla="*/ 88595 h 89268"/>
                <a:gd name="connsiteX6" fmla="*/ 492 w 182949"/>
                <a:gd name="connsiteY6" fmla="*/ 88595 h 89268"/>
                <a:gd name="connsiteX7" fmla="*/ 6226 w 182949"/>
                <a:gd name="connsiteY7" fmla="*/ 88595 h 89268"/>
                <a:gd name="connsiteX8" fmla="*/ 175378 w 182949"/>
                <a:gd name="connsiteY8" fmla="*/ 88595 h 89268"/>
                <a:gd name="connsiteX9" fmla="*/ 182067 w 182949"/>
                <a:gd name="connsiteY9" fmla="*/ 88595 h 89268"/>
                <a:gd name="connsiteX10" fmla="*/ 182067 w 182949"/>
                <a:gd name="connsiteY10" fmla="*/ 82861 h 89268"/>
                <a:gd name="connsiteX11" fmla="*/ 182067 w 182949"/>
                <a:gd name="connsiteY11" fmla="*/ 10230 h 89268"/>
                <a:gd name="connsiteX12" fmla="*/ 182067 w 182949"/>
                <a:gd name="connsiteY12" fmla="*/ 674 h 89268"/>
                <a:gd name="connsiteX13" fmla="*/ 167732 w 182949"/>
                <a:gd name="connsiteY13" fmla="*/ 15009 h 89268"/>
                <a:gd name="connsiteX14" fmla="*/ 167732 w 182949"/>
                <a:gd name="connsiteY14" fmla="*/ 70437 h 89268"/>
                <a:gd name="connsiteX15" fmla="*/ 15782 w 182949"/>
                <a:gd name="connsiteY15" fmla="*/ 70437 h 89268"/>
                <a:gd name="connsiteX16" fmla="*/ 15782 w 182949"/>
                <a:gd name="connsiteY16" fmla="*/ 15009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949" h="89268">
                  <a:moveTo>
                    <a:pt x="182067" y="674"/>
                  </a:moveTo>
                  <a:cubicBezTo>
                    <a:pt x="179929" y="-225"/>
                    <a:pt x="177516" y="-225"/>
                    <a:pt x="175378" y="674"/>
                  </a:cubicBezTo>
                  <a:lnTo>
                    <a:pt x="7181" y="674"/>
                  </a:lnTo>
                  <a:cubicBezTo>
                    <a:pt x="2801" y="1629"/>
                    <a:pt x="-109" y="5787"/>
                    <a:pt x="492" y="10230"/>
                  </a:cubicBezTo>
                  <a:lnTo>
                    <a:pt x="492" y="82861"/>
                  </a:lnTo>
                  <a:cubicBezTo>
                    <a:pt x="-164" y="84715"/>
                    <a:pt x="-164" y="86741"/>
                    <a:pt x="492" y="88595"/>
                  </a:cubicBezTo>
                  <a:lnTo>
                    <a:pt x="492" y="88595"/>
                  </a:lnTo>
                  <a:cubicBezTo>
                    <a:pt x="2347" y="89254"/>
                    <a:pt x="4371" y="89254"/>
                    <a:pt x="6226" y="88595"/>
                  </a:cubicBezTo>
                  <a:lnTo>
                    <a:pt x="175378" y="88595"/>
                  </a:lnTo>
                  <a:cubicBezTo>
                    <a:pt x="177516" y="89493"/>
                    <a:pt x="179929" y="89493"/>
                    <a:pt x="182067" y="88595"/>
                  </a:cubicBezTo>
                  <a:cubicBezTo>
                    <a:pt x="182599" y="86721"/>
                    <a:pt x="182599" y="84734"/>
                    <a:pt x="182067" y="82861"/>
                  </a:cubicBezTo>
                  <a:lnTo>
                    <a:pt x="182067" y="10230"/>
                  </a:lnTo>
                  <a:cubicBezTo>
                    <a:pt x="183244" y="7153"/>
                    <a:pt x="183244" y="3751"/>
                    <a:pt x="182067" y="674"/>
                  </a:cubicBezTo>
                  <a:close/>
                  <a:moveTo>
                    <a:pt x="167732" y="15009"/>
                  </a:moveTo>
                  <a:lnTo>
                    <a:pt x="167732" y="70437"/>
                  </a:lnTo>
                  <a:lnTo>
                    <a:pt x="15782" y="70437"/>
                  </a:lnTo>
                  <a:lnTo>
                    <a:pt x="15782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3" name="iSHEJI-8-71">
              <a:extLst>
                <a:ext uri="{FF2B5EF4-FFF2-40B4-BE49-F238E27FC236}">
                  <a16:creationId xmlns:a16="http://schemas.microsoft.com/office/drawing/2014/main" id="{339155D0-BEF3-72E3-D5B2-C8E5EDB2B187}"/>
                </a:ext>
              </a:extLst>
            </p:cNvPr>
            <p:cNvSpPr/>
            <p:nvPr/>
          </p:nvSpPr>
          <p:spPr>
            <a:xfrm>
              <a:off x="1850714" y="4561456"/>
              <a:ext cx="184132" cy="86009"/>
            </a:xfrm>
            <a:custGeom>
              <a:avLst/>
              <a:gdLst>
                <a:gd name="connsiteX0" fmla="*/ 182221 w 184132"/>
                <a:gd name="connsiteY0" fmla="*/ 0 h 86009"/>
                <a:gd name="connsiteX1" fmla="*/ 175532 w 184132"/>
                <a:gd name="connsiteY1" fmla="*/ 0 h 86009"/>
                <a:gd name="connsiteX2" fmla="*/ 7335 w 184132"/>
                <a:gd name="connsiteY2" fmla="*/ 0 h 86009"/>
                <a:gd name="connsiteX3" fmla="*/ 1601 w 184132"/>
                <a:gd name="connsiteY3" fmla="*/ 0 h 86009"/>
                <a:gd name="connsiteX4" fmla="*/ 646 w 184132"/>
                <a:gd name="connsiteY4" fmla="*/ 0 h 86009"/>
                <a:gd name="connsiteX5" fmla="*/ 646 w 184132"/>
                <a:gd name="connsiteY5" fmla="*/ 5734 h 86009"/>
                <a:gd name="connsiteX6" fmla="*/ 646 w 184132"/>
                <a:gd name="connsiteY6" fmla="*/ 77409 h 86009"/>
                <a:gd name="connsiteX7" fmla="*/ 9247 w 184132"/>
                <a:gd name="connsiteY7" fmla="*/ 86010 h 86009"/>
                <a:gd name="connsiteX8" fmla="*/ 175532 w 184132"/>
                <a:gd name="connsiteY8" fmla="*/ 86010 h 86009"/>
                <a:gd name="connsiteX9" fmla="*/ 184133 w 184132"/>
                <a:gd name="connsiteY9" fmla="*/ 77409 h 86009"/>
                <a:gd name="connsiteX10" fmla="*/ 184133 w 184132"/>
                <a:gd name="connsiteY10" fmla="*/ 5734 h 86009"/>
                <a:gd name="connsiteX11" fmla="*/ 182221 w 184132"/>
                <a:gd name="connsiteY11" fmla="*/ 0 h 86009"/>
                <a:gd name="connsiteX12" fmla="*/ 167887 w 184132"/>
                <a:gd name="connsiteY12" fmla="*/ 69763 h 86009"/>
                <a:gd name="connsiteX13" fmla="*/ 15936 w 184132"/>
                <a:gd name="connsiteY13" fmla="*/ 69763 h 86009"/>
                <a:gd name="connsiteX14" fmla="*/ 15936 w 184132"/>
                <a:gd name="connsiteY14" fmla="*/ 15291 h 86009"/>
                <a:gd name="connsiteX15" fmla="*/ 167887 w 184132"/>
                <a:gd name="connsiteY15" fmla="*/ 15291 h 8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132" h="86009">
                  <a:moveTo>
                    <a:pt x="182221" y="0"/>
                  </a:moveTo>
                  <a:lnTo>
                    <a:pt x="175532" y="0"/>
                  </a:lnTo>
                  <a:lnTo>
                    <a:pt x="7335" y="0"/>
                  </a:lnTo>
                  <a:lnTo>
                    <a:pt x="1601" y="0"/>
                  </a:lnTo>
                  <a:lnTo>
                    <a:pt x="646" y="0"/>
                  </a:lnTo>
                  <a:cubicBezTo>
                    <a:pt x="-215" y="1816"/>
                    <a:pt x="-215" y="3918"/>
                    <a:pt x="646" y="5734"/>
                  </a:cubicBezTo>
                  <a:lnTo>
                    <a:pt x="646" y="77409"/>
                  </a:lnTo>
                  <a:cubicBezTo>
                    <a:pt x="646" y="82158"/>
                    <a:pt x="4496" y="86010"/>
                    <a:pt x="9247" y="86010"/>
                  </a:cubicBezTo>
                  <a:lnTo>
                    <a:pt x="175532" y="86010"/>
                  </a:lnTo>
                  <a:cubicBezTo>
                    <a:pt x="180282" y="86010"/>
                    <a:pt x="184133" y="82158"/>
                    <a:pt x="184133" y="77409"/>
                  </a:cubicBezTo>
                  <a:lnTo>
                    <a:pt x="184133" y="5734"/>
                  </a:lnTo>
                  <a:cubicBezTo>
                    <a:pt x="183942" y="3698"/>
                    <a:pt x="183288" y="1739"/>
                    <a:pt x="182221" y="0"/>
                  </a:cubicBezTo>
                  <a:close/>
                  <a:moveTo>
                    <a:pt x="167887" y="69763"/>
                  </a:moveTo>
                  <a:lnTo>
                    <a:pt x="15936" y="69763"/>
                  </a:lnTo>
                  <a:lnTo>
                    <a:pt x="15936" y="15291"/>
                  </a:lnTo>
                  <a:lnTo>
                    <a:pt x="167887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4" name="iSHEJI-8-72">
              <a:extLst>
                <a:ext uri="{FF2B5EF4-FFF2-40B4-BE49-F238E27FC236}">
                  <a16:creationId xmlns:a16="http://schemas.microsoft.com/office/drawing/2014/main" id="{695ADC1E-FC42-3FD7-AE49-CAB457B2834D}"/>
                </a:ext>
              </a:extLst>
            </p:cNvPr>
            <p:cNvSpPr/>
            <p:nvPr/>
          </p:nvSpPr>
          <p:spPr>
            <a:xfrm>
              <a:off x="2052446" y="4559827"/>
              <a:ext cx="181177" cy="85727"/>
            </a:xfrm>
            <a:custGeom>
              <a:avLst/>
              <a:gdLst>
                <a:gd name="connsiteX0" fmla="*/ 181178 w 181177"/>
                <a:gd name="connsiteY0" fmla="*/ 9275 h 85727"/>
                <a:gd name="connsiteX1" fmla="*/ 172577 w 181177"/>
                <a:gd name="connsiteY1" fmla="*/ 674 h 85727"/>
                <a:gd name="connsiteX2" fmla="*/ 7247 w 181177"/>
                <a:gd name="connsiteY2" fmla="*/ 674 h 85727"/>
                <a:gd name="connsiteX3" fmla="*/ 558 w 181177"/>
                <a:gd name="connsiteY3" fmla="*/ 674 h 85727"/>
                <a:gd name="connsiteX4" fmla="*/ 558 w 181177"/>
                <a:gd name="connsiteY4" fmla="*/ 6408 h 85727"/>
                <a:gd name="connsiteX5" fmla="*/ 558 w 181177"/>
                <a:gd name="connsiteY5" fmla="*/ 77127 h 85727"/>
                <a:gd name="connsiteX6" fmla="*/ 9159 w 181177"/>
                <a:gd name="connsiteY6" fmla="*/ 85728 h 85727"/>
                <a:gd name="connsiteX7" fmla="*/ 177355 w 181177"/>
                <a:gd name="connsiteY7" fmla="*/ 85728 h 85727"/>
                <a:gd name="connsiteX8" fmla="*/ 181178 w 181177"/>
                <a:gd name="connsiteY8" fmla="*/ 79994 h 85727"/>
                <a:gd name="connsiteX9" fmla="*/ 12981 w 181177"/>
                <a:gd name="connsiteY9" fmla="*/ 71393 h 85727"/>
                <a:gd name="connsiteX10" fmla="*/ 12981 w 181177"/>
                <a:gd name="connsiteY10" fmla="*/ 22654 h 85727"/>
                <a:gd name="connsiteX11" fmla="*/ 163976 w 181177"/>
                <a:gd name="connsiteY11" fmla="*/ 22654 h 85727"/>
                <a:gd name="connsiteX12" fmla="*/ 163976 w 181177"/>
                <a:gd name="connsiteY12" fmla="*/ 77127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77" h="85727">
                  <a:moveTo>
                    <a:pt x="181178" y="9275"/>
                  </a:moveTo>
                  <a:cubicBezTo>
                    <a:pt x="181178" y="4525"/>
                    <a:pt x="177326" y="674"/>
                    <a:pt x="172577" y="674"/>
                  </a:cubicBezTo>
                  <a:lnTo>
                    <a:pt x="7247" y="674"/>
                  </a:lnTo>
                  <a:cubicBezTo>
                    <a:pt x="5109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558" y="81876"/>
                    <a:pt x="4408" y="85728"/>
                    <a:pt x="9159" y="85728"/>
                  </a:cubicBezTo>
                  <a:lnTo>
                    <a:pt x="177355" y="85728"/>
                  </a:lnTo>
                  <a:cubicBezTo>
                    <a:pt x="179238" y="84304"/>
                    <a:pt x="180585" y="82278"/>
                    <a:pt x="181178" y="79994"/>
                  </a:cubicBezTo>
                  <a:close/>
                  <a:moveTo>
                    <a:pt x="12981" y="71393"/>
                  </a:moveTo>
                  <a:lnTo>
                    <a:pt x="12981" y="22654"/>
                  </a:lnTo>
                  <a:lnTo>
                    <a:pt x="163976" y="22654"/>
                  </a:lnTo>
                  <a:lnTo>
                    <a:pt x="163976" y="7712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5" name="iSHEJI-8-73">
              <a:extLst>
                <a:ext uri="{FF2B5EF4-FFF2-40B4-BE49-F238E27FC236}">
                  <a16:creationId xmlns:a16="http://schemas.microsoft.com/office/drawing/2014/main" id="{B84DD034-0199-630B-E999-998C05DE8F14}"/>
                </a:ext>
              </a:extLst>
            </p:cNvPr>
            <p:cNvSpPr/>
            <p:nvPr/>
          </p:nvSpPr>
          <p:spPr>
            <a:xfrm>
              <a:off x="2241269" y="4476684"/>
              <a:ext cx="184633" cy="172410"/>
            </a:xfrm>
            <a:custGeom>
              <a:avLst/>
              <a:gdLst>
                <a:gd name="connsiteX0" fmla="*/ 183487 w 184633"/>
                <a:gd name="connsiteY0" fmla="*/ 674 h 172410"/>
                <a:gd name="connsiteX1" fmla="*/ 176797 w 184633"/>
                <a:gd name="connsiteY1" fmla="*/ 674 h 172410"/>
                <a:gd name="connsiteX2" fmla="*/ 8601 w 184633"/>
                <a:gd name="connsiteY2" fmla="*/ 674 h 172410"/>
                <a:gd name="connsiteX3" fmla="*/ 0 w 184633"/>
                <a:gd name="connsiteY3" fmla="*/ 9275 h 172410"/>
                <a:gd name="connsiteX4" fmla="*/ 0 w 184633"/>
                <a:gd name="connsiteY4" fmla="*/ 163136 h 172410"/>
                <a:gd name="connsiteX5" fmla="*/ 8601 w 184633"/>
                <a:gd name="connsiteY5" fmla="*/ 171737 h 172410"/>
                <a:gd name="connsiteX6" fmla="*/ 176797 w 184633"/>
                <a:gd name="connsiteY6" fmla="*/ 171737 h 172410"/>
                <a:gd name="connsiteX7" fmla="*/ 183487 w 184633"/>
                <a:gd name="connsiteY7" fmla="*/ 171737 h 172410"/>
                <a:gd name="connsiteX8" fmla="*/ 183487 w 184633"/>
                <a:gd name="connsiteY8" fmla="*/ 166003 h 172410"/>
                <a:gd name="connsiteX9" fmla="*/ 183487 w 184633"/>
                <a:gd name="connsiteY9" fmla="*/ 10230 h 172410"/>
                <a:gd name="connsiteX10" fmla="*/ 183487 w 184633"/>
                <a:gd name="connsiteY10" fmla="*/ 674 h 172410"/>
                <a:gd name="connsiteX11" fmla="*/ 168196 w 184633"/>
                <a:gd name="connsiteY11" fmla="*/ 154535 h 172410"/>
                <a:gd name="connsiteX12" fmla="*/ 17202 w 184633"/>
                <a:gd name="connsiteY12" fmla="*/ 154535 h 172410"/>
                <a:gd name="connsiteX13" fmla="*/ 17202 w 184633"/>
                <a:gd name="connsiteY13" fmla="*/ 15009 h 172410"/>
                <a:gd name="connsiteX14" fmla="*/ 168196 w 184633"/>
                <a:gd name="connsiteY14" fmla="*/ 15009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633" h="172410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3136"/>
                  </a:lnTo>
                  <a:cubicBezTo>
                    <a:pt x="0" y="167886"/>
                    <a:pt x="3851" y="171737"/>
                    <a:pt x="8601" y="171737"/>
                  </a:cubicBezTo>
                  <a:lnTo>
                    <a:pt x="176797" y="171737"/>
                  </a:lnTo>
                  <a:cubicBezTo>
                    <a:pt x="178938" y="172635"/>
                    <a:pt x="181346" y="172635"/>
                    <a:pt x="183487" y="171737"/>
                  </a:cubicBezTo>
                  <a:cubicBezTo>
                    <a:pt x="183487" y="171737"/>
                    <a:pt x="183487" y="171737"/>
                    <a:pt x="183487" y="166003"/>
                  </a:cubicBezTo>
                  <a:lnTo>
                    <a:pt x="183487" y="10230"/>
                  </a:lnTo>
                  <a:cubicBezTo>
                    <a:pt x="185016" y="7230"/>
                    <a:pt x="185016" y="3675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5009"/>
                  </a:lnTo>
                  <a:lnTo>
                    <a:pt x="168196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6" name="iSHEJI-8-74">
              <a:extLst>
                <a:ext uri="{FF2B5EF4-FFF2-40B4-BE49-F238E27FC236}">
                  <a16:creationId xmlns:a16="http://schemas.microsoft.com/office/drawing/2014/main" id="{A5038AE3-275A-9089-80A0-65FB712CCD18}"/>
                </a:ext>
              </a:extLst>
            </p:cNvPr>
            <p:cNvSpPr/>
            <p:nvPr/>
          </p:nvSpPr>
          <p:spPr>
            <a:xfrm>
              <a:off x="2437491" y="4480225"/>
              <a:ext cx="186999" cy="166096"/>
            </a:xfrm>
            <a:custGeom>
              <a:avLst/>
              <a:gdLst>
                <a:gd name="connsiteX0" fmla="*/ 186043 w 186999"/>
                <a:gd name="connsiteY0" fmla="*/ 6690 h 166096"/>
                <a:gd name="connsiteX1" fmla="*/ 186043 w 186999"/>
                <a:gd name="connsiteY1" fmla="*/ 0 h 166096"/>
                <a:gd name="connsiteX2" fmla="*/ 180310 w 186999"/>
                <a:gd name="connsiteY2" fmla="*/ 0 h 166096"/>
                <a:gd name="connsiteX3" fmla="*/ 9246 w 186999"/>
                <a:gd name="connsiteY3" fmla="*/ 0 h 166096"/>
                <a:gd name="connsiteX4" fmla="*/ 645 w 186999"/>
                <a:gd name="connsiteY4" fmla="*/ 8601 h 166096"/>
                <a:gd name="connsiteX5" fmla="*/ 645 w 186999"/>
                <a:gd name="connsiteY5" fmla="*/ 159596 h 166096"/>
                <a:gd name="connsiteX6" fmla="*/ 645 w 186999"/>
                <a:gd name="connsiteY6" fmla="*/ 165329 h 166096"/>
                <a:gd name="connsiteX7" fmla="*/ 6379 w 186999"/>
                <a:gd name="connsiteY7" fmla="*/ 165329 h 166096"/>
                <a:gd name="connsiteX8" fmla="*/ 178398 w 186999"/>
                <a:gd name="connsiteY8" fmla="*/ 165329 h 166096"/>
                <a:gd name="connsiteX9" fmla="*/ 186999 w 186999"/>
                <a:gd name="connsiteY9" fmla="*/ 156728 h 166096"/>
                <a:gd name="connsiteX10" fmla="*/ 16891 w 186999"/>
                <a:gd name="connsiteY10" fmla="*/ 154817 h 166096"/>
                <a:gd name="connsiteX11" fmla="*/ 16891 w 186999"/>
                <a:gd name="connsiteY11" fmla="*/ 11468 h 166096"/>
                <a:gd name="connsiteX12" fmla="*/ 168841 w 186999"/>
                <a:gd name="connsiteY12" fmla="*/ 11468 h 166096"/>
                <a:gd name="connsiteX13" fmla="*/ 168841 w 186999"/>
                <a:gd name="connsiteY13" fmla="*/ 150995 h 16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66096">
                  <a:moveTo>
                    <a:pt x="186043" y="6690"/>
                  </a:moveTo>
                  <a:cubicBezTo>
                    <a:pt x="186942" y="4549"/>
                    <a:pt x="186942" y="2141"/>
                    <a:pt x="186043" y="0"/>
                  </a:cubicBezTo>
                  <a:lnTo>
                    <a:pt x="180310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59596"/>
                  </a:lnTo>
                  <a:cubicBezTo>
                    <a:pt x="-215" y="161411"/>
                    <a:pt x="-215" y="163514"/>
                    <a:pt x="645" y="165329"/>
                  </a:cubicBezTo>
                  <a:cubicBezTo>
                    <a:pt x="2423" y="166352"/>
                    <a:pt x="4602" y="166352"/>
                    <a:pt x="6379" y="165329"/>
                  </a:cubicBezTo>
                  <a:lnTo>
                    <a:pt x="178398" y="165329"/>
                  </a:lnTo>
                  <a:cubicBezTo>
                    <a:pt x="183148" y="165329"/>
                    <a:pt x="186999" y="161478"/>
                    <a:pt x="186999" y="156728"/>
                  </a:cubicBezTo>
                  <a:close/>
                  <a:moveTo>
                    <a:pt x="16891" y="154817"/>
                  </a:moveTo>
                  <a:lnTo>
                    <a:pt x="16891" y="11468"/>
                  </a:lnTo>
                  <a:lnTo>
                    <a:pt x="168841" y="11468"/>
                  </a:lnTo>
                  <a:lnTo>
                    <a:pt x="168841" y="15099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7" name="iSHEJI-8-75">
              <a:extLst>
                <a:ext uri="{FF2B5EF4-FFF2-40B4-BE49-F238E27FC236}">
                  <a16:creationId xmlns:a16="http://schemas.microsoft.com/office/drawing/2014/main" id="{53263FC8-8172-6F79-ADA1-092DE8C24415}"/>
                </a:ext>
              </a:extLst>
            </p:cNvPr>
            <p:cNvSpPr/>
            <p:nvPr/>
          </p:nvSpPr>
          <p:spPr>
            <a:xfrm>
              <a:off x="3767461" y="4478314"/>
              <a:ext cx="186354" cy="173930"/>
            </a:xfrm>
            <a:custGeom>
              <a:avLst/>
              <a:gdLst>
                <a:gd name="connsiteX0" fmla="*/ 186354 w 186354"/>
                <a:gd name="connsiteY0" fmla="*/ 8601 h 173930"/>
                <a:gd name="connsiteX1" fmla="*/ 177753 w 186354"/>
                <a:gd name="connsiteY1" fmla="*/ 0 h 173930"/>
                <a:gd name="connsiteX2" fmla="*/ 8601 w 186354"/>
                <a:gd name="connsiteY2" fmla="*/ 0 h 173930"/>
                <a:gd name="connsiteX3" fmla="*/ 0 w 186354"/>
                <a:gd name="connsiteY3" fmla="*/ 8601 h 173930"/>
                <a:gd name="connsiteX4" fmla="*/ 0 w 186354"/>
                <a:gd name="connsiteY4" fmla="*/ 165329 h 173930"/>
                <a:gd name="connsiteX5" fmla="*/ 8601 w 186354"/>
                <a:gd name="connsiteY5" fmla="*/ 173930 h 173930"/>
                <a:gd name="connsiteX6" fmla="*/ 177753 w 186354"/>
                <a:gd name="connsiteY6" fmla="*/ 173930 h 173930"/>
                <a:gd name="connsiteX7" fmla="*/ 183487 w 186354"/>
                <a:gd name="connsiteY7" fmla="*/ 173930 h 173930"/>
                <a:gd name="connsiteX8" fmla="*/ 183487 w 186354"/>
                <a:gd name="connsiteY8" fmla="*/ 167241 h 173930"/>
                <a:gd name="connsiteX9" fmla="*/ 17202 w 186354"/>
                <a:gd name="connsiteY9" fmla="*/ 151950 h 173930"/>
                <a:gd name="connsiteX10" fmla="*/ 17202 w 186354"/>
                <a:gd name="connsiteY10" fmla="*/ 8601 h 173930"/>
                <a:gd name="connsiteX11" fmla="*/ 168196 w 186354"/>
                <a:gd name="connsiteY11" fmla="*/ 8601 h 173930"/>
                <a:gd name="connsiteX12" fmla="*/ 168196 w 186354"/>
                <a:gd name="connsiteY12" fmla="*/ 151950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3930">
                  <a:moveTo>
                    <a:pt x="186354" y="8601"/>
                  </a:moveTo>
                  <a:cubicBezTo>
                    <a:pt x="186354" y="3851"/>
                    <a:pt x="182503" y="0"/>
                    <a:pt x="177753" y="0"/>
                  </a:cubicBez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7753" y="173930"/>
                  </a:lnTo>
                  <a:lnTo>
                    <a:pt x="183487" y="173930"/>
                  </a:lnTo>
                  <a:cubicBezTo>
                    <a:pt x="184213" y="171761"/>
                    <a:pt x="184213" y="169410"/>
                    <a:pt x="183487" y="167241"/>
                  </a:cubicBezTo>
                  <a:close/>
                  <a:moveTo>
                    <a:pt x="17202" y="151950"/>
                  </a:moveTo>
                  <a:lnTo>
                    <a:pt x="17202" y="8601"/>
                  </a:lnTo>
                  <a:lnTo>
                    <a:pt x="168196" y="8601"/>
                  </a:lnTo>
                  <a:lnTo>
                    <a:pt x="168196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8" name="iSHEJI-8-76">
              <a:extLst>
                <a:ext uri="{FF2B5EF4-FFF2-40B4-BE49-F238E27FC236}">
                  <a16:creationId xmlns:a16="http://schemas.microsoft.com/office/drawing/2014/main" id="{3775E1AF-AC79-E35A-D4A1-884A9C35BDC4}"/>
                </a:ext>
              </a:extLst>
            </p:cNvPr>
            <p:cNvSpPr/>
            <p:nvPr/>
          </p:nvSpPr>
          <p:spPr>
            <a:xfrm>
              <a:off x="3965837" y="4474864"/>
              <a:ext cx="190204" cy="172601"/>
            </a:xfrm>
            <a:custGeom>
              <a:avLst/>
              <a:gdLst>
                <a:gd name="connsiteX0" fmla="*/ 179110 w 190204"/>
                <a:gd name="connsiteY0" fmla="*/ 1538 h 172601"/>
                <a:gd name="connsiteX1" fmla="*/ 173376 w 190204"/>
                <a:gd name="connsiteY1" fmla="*/ 1538 h 172601"/>
                <a:gd name="connsiteX2" fmla="*/ 7091 w 190204"/>
                <a:gd name="connsiteY2" fmla="*/ 1538 h 172601"/>
                <a:gd name="connsiteX3" fmla="*/ 401 w 190204"/>
                <a:gd name="connsiteY3" fmla="*/ 1538 h 172601"/>
                <a:gd name="connsiteX4" fmla="*/ 401 w 190204"/>
                <a:gd name="connsiteY4" fmla="*/ 7272 h 172601"/>
                <a:gd name="connsiteX5" fmla="*/ 401 w 190204"/>
                <a:gd name="connsiteY5" fmla="*/ 164000 h 172601"/>
                <a:gd name="connsiteX6" fmla="*/ 9002 w 190204"/>
                <a:gd name="connsiteY6" fmla="*/ 172601 h 172601"/>
                <a:gd name="connsiteX7" fmla="*/ 179110 w 190204"/>
                <a:gd name="connsiteY7" fmla="*/ 172601 h 172601"/>
                <a:gd name="connsiteX8" fmla="*/ 187711 w 190204"/>
                <a:gd name="connsiteY8" fmla="*/ 164000 h 172601"/>
                <a:gd name="connsiteX9" fmla="*/ 187711 w 190204"/>
                <a:gd name="connsiteY9" fmla="*/ 12050 h 172601"/>
                <a:gd name="connsiteX10" fmla="*/ 188667 w 190204"/>
                <a:gd name="connsiteY10" fmla="*/ 2494 h 172601"/>
                <a:gd name="connsiteX11" fmla="*/ 179110 w 190204"/>
                <a:gd name="connsiteY11" fmla="*/ 1538 h 172601"/>
                <a:gd name="connsiteX12" fmla="*/ 164775 w 190204"/>
                <a:gd name="connsiteY12" fmla="*/ 155399 h 172601"/>
                <a:gd name="connsiteX13" fmla="*/ 15692 w 190204"/>
                <a:gd name="connsiteY13" fmla="*/ 155399 h 172601"/>
                <a:gd name="connsiteX14" fmla="*/ 15692 w 190204"/>
                <a:gd name="connsiteY14" fmla="*/ 12050 h 172601"/>
                <a:gd name="connsiteX15" fmla="*/ 167642 w 190204"/>
                <a:gd name="connsiteY15" fmla="*/ 12050 h 1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204" h="172601">
                  <a:moveTo>
                    <a:pt x="179110" y="1538"/>
                  </a:moveTo>
                  <a:cubicBezTo>
                    <a:pt x="177294" y="678"/>
                    <a:pt x="175192" y="678"/>
                    <a:pt x="173376" y="1538"/>
                  </a:cubicBezTo>
                  <a:lnTo>
                    <a:pt x="7091" y="1538"/>
                  </a:lnTo>
                  <a:cubicBezTo>
                    <a:pt x="4950" y="640"/>
                    <a:pt x="2542" y="640"/>
                    <a:pt x="401" y="1538"/>
                  </a:cubicBezTo>
                  <a:cubicBezTo>
                    <a:pt x="-134" y="3411"/>
                    <a:pt x="-134" y="5399"/>
                    <a:pt x="401" y="7272"/>
                  </a:cubicBezTo>
                  <a:lnTo>
                    <a:pt x="401" y="164000"/>
                  </a:lnTo>
                  <a:cubicBezTo>
                    <a:pt x="401" y="168750"/>
                    <a:pt x="4253" y="172601"/>
                    <a:pt x="9002" y="172601"/>
                  </a:cubicBezTo>
                  <a:lnTo>
                    <a:pt x="179110" y="172601"/>
                  </a:lnTo>
                  <a:cubicBezTo>
                    <a:pt x="183860" y="172601"/>
                    <a:pt x="187711" y="168750"/>
                    <a:pt x="187711" y="164000"/>
                  </a:cubicBezTo>
                  <a:lnTo>
                    <a:pt x="187711" y="12050"/>
                  </a:lnTo>
                  <a:cubicBezTo>
                    <a:pt x="190616" y="9671"/>
                    <a:pt x="191046" y="5399"/>
                    <a:pt x="188667" y="2494"/>
                  </a:cubicBezTo>
                  <a:cubicBezTo>
                    <a:pt x="186287" y="-412"/>
                    <a:pt x="182015" y="-842"/>
                    <a:pt x="179110" y="1538"/>
                  </a:cubicBezTo>
                  <a:close/>
                  <a:moveTo>
                    <a:pt x="164775" y="155399"/>
                  </a:moveTo>
                  <a:lnTo>
                    <a:pt x="15692" y="155399"/>
                  </a:lnTo>
                  <a:lnTo>
                    <a:pt x="15692" y="12050"/>
                  </a:lnTo>
                  <a:lnTo>
                    <a:pt x="167642" y="120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9" name="iSHEJI-8-77">
              <a:extLst>
                <a:ext uri="{FF2B5EF4-FFF2-40B4-BE49-F238E27FC236}">
                  <a16:creationId xmlns:a16="http://schemas.microsoft.com/office/drawing/2014/main" id="{34EE2CEE-0D5F-C022-3E52-C4D7D5771629}"/>
                </a:ext>
              </a:extLst>
            </p:cNvPr>
            <p:cNvSpPr/>
            <p:nvPr/>
          </p:nvSpPr>
          <p:spPr>
            <a:xfrm>
              <a:off x="4159836" y="4473535"/>
              <a:ext cx="183496" cy="171557"/>
            </a:xfrm>
            <a:custGeom>
              <a:avLst/>
              <a:gdLst>
                <a:gd name="connsiteX0" fmla="*/ 176243 w 183496"/>
                <a:gd name="connsiteY0" fmla="*/ 0 h 171557"/>
                <a:gd name="connsiteX1" fmla="*/ 9002 w 183496"/>
                <a:gd name="connsiteY1" fmla="*/ 0 h 171557"/>
                <a:gd name="connsiteX2" fmla="*/ 401 w 183496"/>
                <a:gd name="connsiteY2" fmla="*/ 8601 h 171557"/>
                <a:gd name="connsiteX3" fmla="*/ 401 w 183496"/>
                <a:gd name="connsiteY3" fmla="*/ 165329 h 171557"/>
                <a:gd name="connsiteX4" fmla="*/ 401 w 183496"/>
                <a:gd name="connsiteY4" fmla="*/ 171063 h 171557"/>
                <a:gd name="connsiteX5" fmla="*/ 6135 w 183496"/>
                <a:gd name="connsiteY5" fmla="*/ 171063 h 171557"/>
                <a:gd name="connsiteX6" fmla="*/ 176243 w 183496"/>
                <a:gd name="connsiteY6" fmla="*/ 171063 h 171557"/>
                <a:gd name="connsiteX7" fmla="*/ 181977 w 183496"/>
                <a:gd name="connsiteY7" fmla="*/ 171063 h 171557"/>
                <a:gd name="connsiteX8" fmla="*/ 181977 w 183496"/>
                <a:gd name="connsiteY8" fmla="*/ 165329 h 171557"/>
                <a:gd name="connsiteX9" fmla="*/ 181977 w 183496"/>
                <a:gd name="connsiteY9" fmla="*/ 13379 h 171557"/>
                <a:gd name="connsiteX10" fmla="*/ 179779 w 183496"/>
                <a:gd name="connsiteY10" fmla="*/ 1414 h 171557"/>
                <a:gd name="connsiteX11" fmla="*/ 176243 w 183496"/>
                <a:gd name="connsiteY11" fmla="*/ 0 h 171557"/>
                <a:gd name="connsiteX12" fmla="*/ 167642 w 183496"/>
                <a:gd name="connsiteY12" fmla="*/ 156728 h 171557"/>
                <a:gd name="connsiteX13" fmla="*/ 17603 w 183496"/>
                <a:gd name="connsiteY13" fmla="*/ 156728 h 171557"/>
                <a:gd name="connsiteX14" fmla="*/ 17603 w 183496"/>
                <a:gd name="connsiteY14" fmla="*/ 13379 h 171557"/>
                <a:gd name="connsiteX15" fmla="*/ 169554 w 183496"/>
                <a:gd name="connsiteY15" fmla="*/ 1337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496" h="171557">
                  <a:moveTo>
                    <a:pt x="176243" y="0"/>
                  </a:move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255" y="171723"/>
                    <a:pt x="4281" y="171723"/>
                    <a:pt x="6135" y="171063"/>
                  </a:cubicBezTo>
                  <a:lnTo>
                    <a:pt x="176243" y="171063"/>
                  </a:lnTo>
                  <a:cubicBezTo>
                    <a:pt x="178097" y="171723"/>
                    <a:pt x="180123" y="171723"/>
                    <a:pt x="181977" y="171063"/>
                  </a:cubicBezTo>
                  <a:cubicBezTo>
                    <a:pt x="182837" y="169248"/>
                    <a:pt x="182837" y="167145"/>
                    <a:pt x="181977" y="165329"/>
                  </a:cubicBezTo>
                  <a:lnTo>
                    <a:pt x="181977" y="13379"/>
                  </a:lnTo>
                  <a:cubicBezTo>
                    <a:pt x="184672" y="9471"/>
                    <a:pt x="183688" y="4109"/>
                    <a:pt x="179779" y="1414"/>
                  </a:cubicBezTo>
                  <a:cubicBezTo>
                    <a:pt x="178728" y="688"/>
                    <a:pt x="177514" y="201"/>
                    <a:pt x="176243" y="0"/>
                  </a:cubicBezTo>
                  <a:close/>
                  <a:moveTo>
                    <a:pt x="167642" y="156728"/>
                  </a:moveTo>
                  <a:lnTo>
                    <a:pt x="17603" y="156728"/>
                  </a:lnTo>
                  <a:lnTo>
                    <a:pt x="17603" y="13379"/>
                  </a:lnTo>
                  <a:lnTo>
                    <a:pt x="169554" y="133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0" name="iSHEJI-8-78">
              <a:extLst>
                <a:ext uri="{FF2B5EF4-FFF2-40B4-BE49-F238E27FC236}">
                  <a16:creationId xmlns:a16="http://schemas.microsoft.com/office/drawing/2014/main" id="{2783AC2A-3F72-B85B-9CEC-67986EF388F0}"/>
                </a:ext>
              </a:extLst>
            </p:cNvPr>
            <p:cNvSpPr/>
            <p:nvPr/>
          </p:nvSpPr>
          <p:spPr>
            <a:xfrm>
              <a:off x="4358593" y="4478314"/>
              <a:ext cx="185821" cy="172019"/>
            </a:xfrm>
            <a:custGeom>
              <a:avLst/>
              <a:gdLst>
                <a:gd name="connsiteX0" fmla="*/ 183910 w 185821"/>
                <a:gd name="connsiteY0" fmla="*/ 8601 h 172019"/>
                <a:gd name="connsiteX1" fmla="*/ 175309 w 185821"/>
                <a:gd name="connsiteY1" fmla="*/ 0 h 172019"/>
                <a:gd name="connsiteX2" fmla="*/ 7113 w 185821"/>
                <a:gd name="connsiteY2" fmla="*/ 0 h 172019"/>
                <a:gd name="connsiteX3" fmla="*/ 423 w 185821"/>
                <a:gd name="connsiteY3" fmla="*/ 0 h 172019"/>
                <a:gd name="connsiteX4" fmla="*/ 423 w 185821"/>
                <a:gd name="connsiteY4" fmla="*/ 6690 h 172019"/>
                <a:gd name="connsiteX5" fmla="*/ 423 w 185821"/>
                <a:gd name="connsiteY5" fmla="*/ 163418 h 172019"/>
                <a:gd name="connsiteX6" fmla="*/ 9024 w 185821"/>
                <a:gd name="connsiteY6" fmla="*/ 172019 h 172019"/>
                <a:gd name="connsiteX7" fmla="*/ 178176 w 185821"/>
                <a:gd name="connsiteY7" fmla="*/ 172019 h 172019"/>
                <a:gd name="connsiteX8" fmla="*/ 185821 w 185821"/>
                <a:gd name="connsiteY8" fmla="*/ 163418 h 172019"/>
                <a:gd name="connsiteX9" fmla="*/ 15714 w 185821"/>
                <a:gd name="connsiteY9" fmla="*/ 151950 h 172019"/>
                <a:gd name="connsiteX10" fmla="*/ 15714 w 185821"/>
                <a:gd name="connsiteY10" fmla="*/ 8601 h 172019"/>
                <a:gd name="connsiteX11" fmla="*/ 168619 w 185821"/>
                <a:gd name="connsiteY11" fmla="*/ 8601 h 172019"/>
                <a:gd name="connsiteX12" fmla="*/ 168619 w 185821"/>
                <a:gd name="connsiteY12" fmla="*/ 151950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821" h="172019">
                  <a:moveTo>
                    <a:pt x="183910" y="8601"/>
                  </a:moveTo>
                  <a:cubicBezTo>
                    <a:pt x="183910" y="3851"/>
                    <a:pt x="180059" y="0"/>
                    <a:pt x="175309" y="0"/>
                  </a:cubicBezTo>
                  <a:lnTo>
                    <a:pt x="7113" y="0"/>
                  </a:lnTo>
                  <a:lnTo>
                    <a:pt x="423" y="0"/>
                  </a:lnTo>
                  <a:cubicBezTo>
                    <a:pt x="-141" y="2198"/>
                    <a:pt x="-141" y="4492"/>
                    <a:pt x="423" y="6690"/>
                  </a:cubicBezTo>
                  <a:lnTo>
                    <a:pt x="423" y="163418"/>
                  </a:lnTo>
                  <a:cubicBezTo>
                    <a:pt x="1168" y="167824"/>
                    <a:pt x="4618" y="171274"/>
                    <a:pt x="9024" y="172019"/>
                  </a:cubicBezTo>
                  <a:lnTo>
                    <a:pt x="178176" y="172019"/>
                  </a:lnTo>
                  <a:cubicBezTo>
                    <a:pt x="182553" y="171532"/>
                    <a:pt x="185850" y="167814"/>
                    <a:pt x="185821" y="163418"/>
                  </a:cubicBezTo>
                  <a:close/>
                  <a:moveTo>
                    <a:pt x="15714" y="151950"/>
                  </a:moveTo>
                  <a:lnTo>
                    <a:pt x="15714" y="8601"/>
                  </a:lnTo>
                  <a:lnTo>
                    <a:pt x="168619" y="8601"/>
                  </a:lnTo>
                  <a:lnTo>
                    <a:pt x="168619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01" name="iSHEJI-9">
            <a:extLst>
              <a:ext uri="{FF2B5EF4-FFF2-40B4-BE49-F238E27FC236}">
                <a16:creationId xmlns:a16="http://schemas.microsoft.com/office/drawing/2014/main" id="{C41A7073-A882-83FA-1625-391A22A6B1E0}"/>
              </a:ext>
            </a:extLst>
          </p:cNvPr>
          <p:cNvSpPr/>
          <p:nvPr/>
        </p:nvSpPr>
        <p:spPr>
          <a:xfrm>
            <a:off x="930937" y="2097760"/>
            <a:ext cx="3829760" cy="155587"/>
          </a:xfrm>
          <a:custGeom>
            <a:avLst/>
            <a:gdLst>
              <a:gd name="connsiteX0" fmla="*/ 3829336 w 3829760"/>
              <a:gd name="connsiteY0" fmla="*/ 143349 h 155587"/>
              <a:gd name="connsiteX1" fmla="*/ 3822646 w 3829760"/>
              <a:gd name="connsiteY1" fmla="*/ 116591 h 155587"/>
              <a:gd name="connsiteX2" fmla="*/ 3822646 w 3829760"/>
              <a:gd name="connsiteY2" fmla="*/ 116591 h 155587"/>
              <a:gd name="connsiteX3" fmla="*/ 3783464 w 3829760"/>
              <a:gd name="connsiteY3" fmla="*/ 36315 h 155587"/>
              <a:gd name="connsiteX4" fmla="*/ 3727080 w 3829760"/>
              <a:gd name="connsiteY4" fmla="*/ 0 h 155587"/>
              <a:gd name="connsiteX5" fmla="*/ 102256 w 3829760"/>
              <a:gd name="connsiteY5" fmla="*/ 0 h 155587"/>
              <a:gd name="connsiteX6" fmla="*/ 46827 w 3829760"/>
              <a:gd name="connsiteY6" fmla="*/ 38226 h 155587"/>
              <a:gd name="connsiteX7" fmla="*/ 11468 w 3829760"/>
              <a:gd name="connsiteY7" fmla="*/ 119458 h 155587"/>
              <a:gd name="connsiteX8" fmla="*/ 0 w 3829760"/>
              <a:gd name="connsiteY8" fmla="*/ 145261 h 155587"/>
              <a:gd name="connsiteX9" fmla="*/ 0 w 3829760"/>
              <a:gd name="connsiteY9" fmla="*/ 145261 h 155587"/>
              <a:gd name="connsiteX10" fmla="*/ 0 w 3829760"/>
              <a:gd name="connsiteY10" fmla="*/ 145261 h 155587"/>
              <a:gd name="connsiteX11" fmla="*/ 0 w 3829760"/>
              <a:gd name="connsiteY11" fmla="*/ 145261 h 155587"/>
              <a:gd name="connsiteX12" fmla="*/ 7645 w 3829760"/>
              <a:gd name="connsiteY12" fmla="*/ 145261 h 155587"/>
              <a:gd name="connsiteX13" fmla="*/ 19113 w 3829760"/>
              <a:gd name="connsiteY13" fmla="*/ 145261 h 155587"/>
              <a:gd name="connsiteX14" fmla="*/ 19113 w 3829760"/>
              <a:gd name="connsiteY14" fmla="*/ 134748 h 155587"/>
              <a:gd name="connsiteX15" fmla="*/ 19113 w 3829760"/>
              <a:gd name="connsiteY15" fmla="*/ 123280 h 155587"/>
              <a:gd name="connsiteX16" fmla="*/ 23892 w 3829760"/>
              <a:gd name="connsiteY16" fmla="*/ 123280 h 155587"/>
              <a:gd name="connsiteX17" fmla="*/ 34404 w 3829760"/>
              <a:gd name="connsiteY17" fmla="*/ 99389 h 155587"/>
              <a:gd name="connsiteX18" fmla="*/ 62118 w 3829760"/>
              <a:gd name="connsiteY18" fmla="*/ 44916 h 155587"/>
              <a:gd name="connsiteX19" fmla="*/ 102256 w 3829760"/>
              <a:gd name="connsiteY19" fmla="*/ 19113 h 155587"/>
              <a:gd name="connsiteX20" fmla="*/ 3727080 w 3829760"/>
              <a:gd name="connsiteY20" fmla="*/ 17202 h 155587"/>
              <a:gd name="connsiteX21" fmla="*/ 3766262 w 3829760"/>
              <a:gd name="connsiteY21" fmla="*/ 43005 h 155587"/>
              <a:gd name="connsiteX22" fmla="*/ 3793020 w 3829760"/>
              <a:gd name="connsiteY22" fmla="*/ 104167 h 155587"/>
              <a:gd name="connsiteX23" fmla="*/ 3803533 w 3829760"/>
              <a:gd name="connsiteY23" fmla="*/ 127103 h 155587"/>
              <a:gd name="connsiteX24" fmla="*/ 3809267 w 3829760"/>
              <a:gd name="connsiteY24" fmla="*/ 132837 h 155587"/>
              <a:gd name="connsiteX25" fmla="*/ 3809267 w 3829760"/>
              <a:gd name="connsiteY25" fmla="*/ 144305 h 155587"/>
              <a:gd name="connsiteX26" fmla="*/ 3809267 w 3829760"/>
              <a:gd name="connsiteY26" fmla="*/ 154817 h 155587"/>
              <a:gd name="connsiteX27" fmla="*/ 3822646 w 3829760"/>
              <a:gd name="connsiteY27" fmla="*/ 154817 h 155587"/>
              <a:gd name="connsiteX28" fmla="*/ 3829336 w 3829760"/>
              <a:gd name="connsiteY28" fmla="*/ 154817 h 155587"/>
              <a:gd name="connsiteX29" fmla="*/ 3829336 w 3829760"/>
              <a:gd name="connsiteY29" fmla="*/ 154817 h 155587"/>
              <a:gd name="connsiteX30" fmla="*/ 3829336 w 3829760"/>
              <a:gd name="connsiteY30" fmla="*/ 154817 h 155587"/>
              <a:gd name="connsiteX31" fmla="*/ 3829336 w 3829760"/>
              <a:gd name="connsiteY31" fmla="*/ 154817 h 155587"/>
              <a:gd name="connsiteX32" fmla="*/ 3829336 w 3829760"/>
              <a:gd name="connsiteY32" fmla="*/ 143349 h 15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29760" h="155587">
                <a:moveTo>
                  <a:pt x="3829336" y="143349"/>
                </a:moveTo>
                <a:lnTo>
                  <a:pt x="3822646" y="116591"/>
                </a:lnTo>
                <a:lnTo>
                  <a:pt x="3822646" y="116591"/>
                </a:lnTo>
                <a:lnTo>
                  <a:pt x="3783464" y="36315"/>
                </a:lnTo>
                <a:cubicBezTo>
                  <a:pt x="3772531" y="14983"/>
                  <a:pt x="3751019" y="1129"/>
                  <a:pt x="3727080" y="0"/>
                </a:cubicBezTo>
                <a:lnTo>
                  <a:pt x="102256" y="0"/>
                </a:lnTo>
                <a:cubicBezTo>
                  <a:pt x="78104" y="1431"/>
                  <a:pt x="56747" y="16160"/>
                  <a:pt x="46827" y="38226"/>
                </a:cubicBezTo>
                <a:lnTo>
                  <a:pt x="11468" y="119458"/>
                </a:lnTo>
                <a:lnTo>
                  <a:pt x="0" y="145261"/>
                </a:lnTo>
                <a:cubicBezTo>
                  <a:pt x="0" y="145261"/>
                  <a:pt x="0" y="145261"/>
                  <a:pt x="0" y="145261"/>
                </a:cubicBezTo>
                <a:cubicBezTo>
                  <a:pt x="0" y="145261"/>
                  <a:pt x="0" y="145261"/>
                  <a:pt x="0" y="145261"/>
                </a:cubicBezTo>
                <a:lnTo>
                  <a:pt x="0" y="145261"/>
                </a:lnTo>
                <a:cubicBezTo>
                  <a:pt x="2408" y="146455"/>
                  <a:pt x="5237" y="146455"/>
                  <a:pt x="7645" y="145261"/>
                </a:cubicBezTo>
                <a:lnTo>
                  <a:pt x="19113" y="145261"/>
                </a:lnTo>
                <a:lnTo>
                  <a:pt x="19113" y="134748"/>
                </a:lnTo>
                <a:cubicBezTo>
                  <a:pt x="17065" y="131200"/>
                  <a:pt x="17065" y="126829"/>
                  <a:pt x="19113" y="123280"/>
                </a:cubicBezTo>
                <a:cubicBezTo>
                  <a:pt x="20688" y="122945"/>
                  <a:pt x="22316" y="122945"/>
                  <a:pt x="23892" y="123280"/>
                </a:cubicBezTo>
                <a:lnTo>
                  <a:pt x="34404" y="99389"/>
                </a:lnTo>
                <a:lnTo>
                  <a:pt x="62118" y="44916"/>
                </a:lnTo>
                <a:cubicBezTo>
                  <a:pt x="69783" y="29632"/>
                  <a:pt x="85169" y="19741"/>
                  <a:pt x="102256" y="19113"/>
                </a:cubicBezTo>
                <a:lnTo>
                  <a:pt x="3727080" y="17202"/>
                </a:lnTo>
                <a:cubicBezTo>
                  <a:pt x="3743881" y="17968"/>
                  <a:pt x="3758922" y="27870"/>
                  <a:pt x="3766262" y="43005"/>
                </a:cubicBezTo>
                <a:lnTo>
                  <a:pt x="3793020" y="104167"/>
                </a:lnTo>
                <a:lnTo>
                  <a:pt x="3803533" y="127103"/>
                </a:lnTo>
                <a:lnTo>
                  <a:pt x="3809267" y="132837"/>
                </a:lnTo>
                <a:cubicBezTo>
                  <a:pt x="3810987" y="136466"/>
                  <a:pt x="3810987" y="140676"/>
                  <a:pt x="3809267" y="144305"/>
                </a:cubicBezTo>
                <a:lnTo>
                  <a:pt x="3809267" y="154817"/>
                </a:lnTo>
                <a:lnTo>
                  <a:pt x="3822646" y="154817"/>
                </a:lnTo>
                <a:cubicBezTo>
                  <a:pt x="3824758" y="155845"/>
                  <a:pt x="3827224" y="155845"/>
                  <a:pt x="3829336" y="154817"/>
                </a:cubicBezTo>
                <a:lnTo>
                  <a:pt x="3829336" y="154817"/>
                </a:lnTo>
                <a:lnTo>
                  <a:pt x="3829336" y="154817"/>
                </a:lnTo>
                <a:lnTo>
                  <a:pt x="3829336" y="154817"/>
                </a:lnTo>
                <a:cubicBezTo>
                  <a:pt x="3829336" y="154817"/>
                  <a:pt x="3830292" y="144305"/>
                  <a:pt x="3829336" y="143349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2" name="iSHEJI-10">
            <a:extLst>
              <a:ext uri="{FF2B5EF4-FFF2-40B4-BE49-F238E27FC236}">
                <a16:creationId xmlns:a16="http://schemas.microsoft.com/office/drawing/2014/main" id="{1E5DD5F2-70A0-AB9A-6F9A-24EDB8A4A325}"/>
              </a:ext>
            </a:extLst>
          </p:cNvPr>
          <p:cNvSpPr/>
          <p:nvPr/>
        </p:nvSpPr>
        <p:spPr>
          <a:xfrm>
            <a:off x="930936" y="2193327"/>
            <a:ext cx="3830740" cy="1130547"/>
          </a:xfrm>
          <a:custGeom>
            <a:avLst/>
            <a:gdLst>
              <a:gd name="connsiteX0" fmla="*/ 3822646 w 3830740"/>
              <a:gd name="connsiteY0" fmla="*/ 25803 h 1130547"/>
              <a:gd name="connsiteX1" fmla="*/ 3822646 w 3830740"/>
              <a:gd name="connsiteY1" fmla="*/ 21025 h 1130547"/>
              <a:gd name="connsiteX2" fmla="*/ 3822646 w 3830740"/>
              <a:gd name="connsiteY2" fmla="*/ 21025 h 1130547"/>
              <a:gd name="connsiteX3" fmla="*/ 3798755 w 3830740"/>
              <a:gd name="connsiteY3" fmla="*/ 8601 h 1130547"/>
              <a:gd name="connsiteX4" fmla="*/ 3760528 w 3830740"/>
              <a:gd name="connsiteY4" fmla="*/ 0 h 1130547"/>
              <a:gd name="connsiteX5" fmla="*/ 69763 w 3830740"/>
              <a:gd name="connsiteY5" fmla="*/ 5734 h 1130547"/>
              <a:gd name="connsiteX6" fmla="*/ 36315 w 3830740"/>
              <a:gd name="connsiteY6" fmla="*/ 10512 h 1130547"/>
              <a:gd name="connsiteX7" fmla="*/ 11468 w 3830740"/>
              <a:gd name="connsiteY7" fmla="*/ 23892 h 1130547"/>
              <a:gd name="connsiteX8" fmla="*/ 11468 w 3830740"/>
              <a:gd name="connsiteY8" fmla="*/ 28670 h 1130547"/>
              <a:gd name="connsiteX9" fmla="*/ 0 w 3830740"/>
              <a:gd name="connsiteY9" fmla="*/ 51606 h 1130547"/>
              <a:gd name="connsiteX10" fmla="*/ 0 w 3830740"/>
              <a:gd name="connsiteY10" fmla="*/ 51606 h 1130547"/>
              <a:gd name="connsiteX11" fmla="*/ 0 w 3830740"/>
              <a:gd name="connsiteY11" fmla="*/ 51606 h 1130547"/>
              <a:gd name="connsiteX12" fmla="*/ 214068 w 3830740"/>
              <a:gd name="connsiteY12" fmla="*/ 1088499 h 1130547"/>
              <a:gd name="connsiteX13" fmla="*/ 288610 w 3830740"/>
              <a:gd name="connsiteY13" fmla="*/ 1125769 h 1130547"/>
              <a:gd name="connsiteX14" fmla="*/ 444383 w 3830740"/>
              <a:gd name="connsiteY14" fmla="*/ 1125769 h 1130547"/>
              <a:gd name="connsiteX15" fmla="*/ 444383 w 3830740"/>
              <a:gd name="connsiteY15" fmla="*/ 1108568 h 1130547"/>
              <a:gd name="connsiteX16" fmla="*/ 286698 w 3830740"/>
              <a:gd name="connsiteY16" fmla="*/ 1108568 h 1130547"/>
              <a:gd name="connsiteX17" fmla="*/ 228403 w 3830740"/>
              <a:gd name="connsiteY17" fmla="*/ 1084676 h 1130547"/>
              <a:gd name="connsiteX18" fmla="*/ 19113 w 3830740"/>
              <a:gd name="connsiteY18" fmla="*/ 61162 h 1130547"/>
              <a:gd name="connsiteX19" fmla="*/ 19113 w 3830740"/>
              <a:gd name="connsiteY19" fmla="*/ 50650 h 1130547"/>
              <a:gd name="connsiteX20" fmla="*/ 19113 w 3830740"/>
              <a:gd name="connsiteY20" fmla="*/ 39182 h 1130547"/>
              <a:gd name="connsiteX21" fmla="*/ 23892 w 3830740"/>
              <a:gd name="connsiteY21" fmla="*/ 39182 h 1130547"/>
              <a:gd name="connsiteX22" fmla="*/ 67852 w 3830740"/>
              <a:gd name="connsiteY22" fmla="*/ 27714 h 1130547"/>
              <a:gd name="connsiteX23" fmla="*/ 3758617 w 3830740"/>
              <a:gd name="connsiteY23" fmla="*/ 27714 h 1130547"/>
              <a:gd name="connsiteX24" fmla="*/ 3802577 w 3830740"/>
              <a:gd name="connsiteY24" fmla="*/ 38226 h 1130547"/>
              <a:gd name="connsiteX25" fmla="*/ 3808311 w 3830740"/>
              <a:gd name="connsiteY25" fmla="*/ 43960 h 1130547"/>
              <a:gd name="connsiteX26" fmla="*/ 3808311 w 3830740"/>
              <a:gd name="connsiteY26" fmla="*/ 55428 h 1130547"/>
              <a:gd name="connsiteX27" fmla="*/ 3808311 w 3830740"/>
              <a:gd name="connsiteY27" fmla="*/ 65941 h 1130547"/>
              <a:gd name="connsiteX28" fmla="*/ 3598066 w 3830740"/>
              <a:gd name="connsiteY28" fmla="*/ 1090410 h 1130547"/>
              <a:gd name="connsiteX29" fmla="*/ 3539770 w 3830740"/>
              <a:gd name="connsiteY29" fmla="*/ 1113346 h 1130547"/>
              <a:gd name="connsiteX30" fmla="*/ 3309456 w 3830740"/>
              <a:gd name="connsiteY30" fmla="*/ 1113346 h 1130547"/>
              <a:gd name="connsiteX31" fmla="*/ 3309456 w 3830740"/>
              <a:gd name="connsiteY31" fmla="*/ 1130548 h 1130547"/>
              <a:gd name="connsiteX32" fmla="*/ 3542637 w 3830740"/>
              <a:gd name="connsiteY32" fmla="*/ 1130548 h 1130547"/>
              <a:gd name="connsiteX33" fmla="*/ 3617179 w 3830740"/>
              <a:gd name="connsiteY33" fmla="*/ 1093277 h 1130547"/>
              <a:gd name="connsiteX34" fmla="*/ 3830292 w 3830740"/>
              <a:gd name="connsiteY34" fmla="*/ 53517 h 1130547"/>
              <a:gd name="connsiteX35" fmla="*/ 3830292 w 3830740"/>
              <a:gd name="connsiteY35" fmla="*/ 53517 h 1130547"/>
              <a:gd name="connsiteX36" fmla="*/ 3830292 w 3830740"/>
              <a:gd name="connsiteY36" fmla="*/ 53517 h 1130547"/>
              <a:gd name="connsiteX37" fmla="*/ 3822646 w 3830740"/>
              <a:gd name="connsiteY37" fmla="*/ 25803 h 11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830740" h="1130547">
                <a:moveTo>
                  <a:pt x="3822646" y="25803"/>
                </a:moveTo>
                <a:lnTo>
                  <a:pt x="3822646" y="21025"/>
                </a:lnTo>
                <a:lnTo>
                  <a:pt x="3822646" y="21025"/>
                </a:lnTo>
                <a:cubicBezTo>
                  <a:pt x="3815803" y="15014"/>
                  <a:pt x="3807604" y="10752"/>
                  <a:pt x="3798755" y="8601"/>
                </a:cubicBezTo>
                <a:cubicBezTo>
                  <a:pt x="3786580" y="3615"/>
                  <a:pt x="3773659" y="708"/>
                  <a:pt x="3760528" y="0"/>
                </a:cubicBezTo>
                <a:lnTo>
                  <a:pt x="69763" y="5734"/>
                </a:lnTo>
                <a:cubicBezTo>
                  <a:pt x="58442" y="5707"/>
                  <a:pt x="47176" y="7318"/>
                  <a:pt x="36315" y="10512"/>
                </a:cubicBezTo>
                <a:cubicBezTo>
                  <a:pt x="27033" y="12793"/>
                  <a:pt x="18482" y="17398"/>
                  <a:pt x="11468" y="23892"/>
                </a:cubicBezTo>
                <a:lnTo>
                  <a:pt x="11468" y="28670"/>
                </a:lnTo>
                <a:cubicBezTo>
                  <a:pt x="4363" y="34179"/>
                  <a:pt x="144" y="42617"/>
                  <a:pt x="0" y="51606"/>
                </a:cubicBezTo>
                <a:cubicBezTo>
                  <a:pt x="0" y="51606"/>
                  <a:pt x="0" y="51606"/>
                  <a:pt x="0" y="51606"/>
                </a:cubicBezTo>
                <a:lnTo>
                  <a:pt x="0" y="51606"/>
                </a:lnTo>
                <a:lnTo>
                  <a:pt x="214068" y="1088499"/>
                </a:lnTo>
                <a:cubicBezTo>
                  <a:pt x="214068" y="1109523"/>
                  <a:pt x="250383" y="1125769"/>
                  <a:pt x="288610" y="1125769"/>
                </a:cubicBezTo>
                <a:lnTo>
                  <a:pt x="444383" y="1125769"/>
                </a:lnTo>
                <a:lnTo>
                  <a:pt x="444383" y="1108568"/>
                </a:lnTo>
                <a:lnTo>
                  <a:pt x="286698" y="1108568"/>
                </a:lnTo>
                <a:cubicBezTo>
                  <a:pt x="256117" y="1108568"/>
                  <a:pt x="231270" y="1096144"/>
                  <a:pt x="228403" y="1084676"/>
                </a:cubicBezTo>
                <a:lnTo>
                  <a:pt x="19113" y="61162"/>
                </a:lnTo>
                <a:lnTo>
                  <a:pt x="19113" y="50650"/>
                </a:lnTo>
                <a:cubicBezTo>
                  <a:pt x="17065" y="47102"/>
                  <a:pt x="17065" y="42730"/>
                  <a:pt x="19113" y="39182"/>
                </a:cubicBezTo>
                <a:cubicBezTo>
                  <a:pt x="20688" y="38847"/>
                  <a:pt x="22316" y="38847"/>
                  <a:pt x="23892" y="39182"/>
                </a:cubicBezTo>
                <a:cubicBezTo>
                  <a:pt x="36942" y="30757"/>
                  <a:pt x="52349" y="26738"/>
                  <a:pt x="67852" y="27714"/>
                </a:cubicBezTo>
                <a:lnTo>
                  <a:pt x="3758617" y="27714"/>
                </a:lnTo>
                <a:cubicBezTo>
                  <a:pt x="3773974" y="26935"/>
                  <a:pt x="3789236" y="30584"/>
                  <a:pt x="3802577" y="38226"/>
                </a:cubicBezTo>
                <a:lnTo>
                  <a:pt x="3808311" y="43960"/>
                </a:lnTo>
                <a:cubicBezTo>
                  <a:pt x="3810031" y="47589"/>
                  <a:pt x="3810031" y="51800"/>
                  <a:pt x="3808311" y="55428"/>
                </a:cubicBezTo>
                <a:lnTo>
                  <a:pt x="3808311" y="65941"/>
                </a:lnTo>
                <a:lnTo>
                  <a:pt x="3598066" y="1090410"/>
                </a:lnTo>
                <a:cubicBezTo>
                  <a:pt x="3598066" y="1100922"/>
                  <a:pt x="3570352" y="1113346"/>
                  <a:pt x="3539770" y="1113346"/>
                </a:cubicBezTo>
                <a:lnTo>
                  <a:pt x="3309456" y="1113346"/>
                </a:lnTo>
                <a:lnTo>
                  <a:pt x="3309456" y="1130548"/>
                </a:lnTo>
                <a:lnTo>
                  <a:pt x="3542637" y="1130548"/>
                </a:lnTo>
                <a:cubicBezTo>
                  <a:pt x="3580864" y="1130548"/>
                  <a:pt x="3613356" y="1114302"/>
                  <a:pt x="3617179" y="1093277"/>
                </a:cubicBezTo>
                <a:lnTo>
                  <a:pt x="3830292" y="53517"/>
                </a:lnTo>
                <a:lnTo>
                  <a:pt x="3830292" y="53517"/>
                </a:lnTo>
                <a:lnTo>
                  <a:pt x="3830292" y="53517"/>
                </a:lnTo>
                <a:cubicBezTo>
                  <a:pt x="3831907" y="43606"/>
                  <a:pt x="3829116" y="33483"/>
                  <a:pt x="3822646" y="25803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3" name="iSHEJI-11">
            <a:extLst>
              <a:ext uri="{FF2B5EF4-FFF2-40B4-BE49-F238E27FC236}">
                <a16:creationId xmlns:a16="http://schemas.microsoft.com/office/drawing/2014/main" id="{3ACF20D0-09AF-0F97-CA41-8FCB8294564A}"/>
              </a:ext>
            </a:extLst>
          </p:cNvPr>
          <p:cNvSpPr/>
          <p:nvPr/>
        </p:nvSpPr>
        <p:spPr>
          <a:xfrm>
            <a:off x="1154248" y="2304922"/>
            <a:ext cx="3385872" cy="906184"/>
          </a:xfrm>
          <a:custGeom>
            <a:avLst/>
            <a:gdLst>
              <a:gd name="connsiteX0" fmla="*/ 3378577 w 3385872"/>
              <a:gd name="connsiteY0" fmla="*/ 20286 h 906184"/>
              <a:gd name="connsiteX1" fmla="*/ 3322193 w 3385872"/>
              <a:gd name="connsiteY1" fmla="*/ 217 h 906184"/>
              <a:gd name="connsiteX2" fmla="*/ 63387 w 3385872"/>
              <a:gd name="connsiteY2" fmla="*/ 217 h 906184"/>
              <a:gd name="connsiteX3" fmla="*/ 7959 w 3385872"/>
              <a:gd name="connsiteY3" fmla="*/ 21242 h 906184"/>
              <a:gd name="connsiteX4" fmla="*/ 313 w 3385872"/>
              <a:gd name="connsiteY4" fmla="*/ 47045 h 906184"/>
              <a:gd name="connsiteX5" fmla="*/ 158953 w 3385872"/>
              <a:gd name="connsiteY5" fmla="*/ 870825 h 906184"/>
              <a:gd name="connsiteX6" fmla="*/ 227761 w 3385872"/>
              <a:gd name="connsiteY6" fmla="*/ 906185 h 906184"/>
              <a:gd name="connsiteX7" fmla="*/ 3159730 w 3385872"/>
              <a:gd name="connsiteY7" fmla="*/ 906185 h 906184"/>
              <a:gd name="connsiteX8" fmla="*/ 3227582 w 3385872"/>
              <a:gd name="connsiteY8" fmla="*/ 869870 h 906184"/>
              <a:gd name="connsiteX9" fmla="*/ 3385266 w 3385872"/>
              <a:gd name="connsiteY9" fmla="*/ 47045 h 906184"/>
              <a:gd name="connsiteX10" fmla="*/ 3378577 w 3385872"/>
              <a:gd name="connsiteY10" fmla="*/ 20286 h 906184"/>
              <a:gd name="connsiteX11" fmla="*/ 3211336 w 3385872"/>
              <a:gd name="connsiteY11" fmla="*/ 866047 h 906184"/>
              <a:gd name="connsiteX12" fmla="*/ 3159730 w 3385872"/>
              <a:gd name="connsiteY12" fmla="*/ 888027 h 906184"/>
              <a:gd name="connsiteX13" fmla="*/ 225849 w 3385872"/>
              <a:gd name="connsiteY13" fmla="*/ 888027 h 906184"/>
              <a:gd name="connsiteX14" fmla="*/ 174244 w 3385872"/>
              <a:gd name="connsiteY14" fmla="*/ 867003 h 906184"/>
              <a:gd name="connsiteX15" fmla="*/ 15604 w 3385872"/>
              <a:gd name="connsiteY15" fmla="*/ 45134 h 906184"/>
              <a:gd name="connsiteX16" fmla="*/ 15604 w 3385872"/>
              <a:gd name="connsiteY16" fmla="*/ 32710 h 906184"/>
              <a:gd name="connsiteX17" fmla="*/ 63387 w 3385872"/>
              <a:gd name="connsiteY17" fmla="*/ 18375 h 906184"/>
              <a:gd name="connsiteX18" fmla="*/ 3324104 w 3385872"/>
              <a:gd name="connsiteY18" fmla="*/ 18375 h 906184"/>
              <a:gd name="connsiteX19" fmla="*/ 3367109 w 3385872"/>
              <a:gd name="connsiteY19" fmla="*/ 33666 h 906184"/>
              <a:gd name="connsiteX20" fmla="*/ 3367109 w 3385872"/>
              <a:gd name="connsiteY20" fmla="*/ 45134 h 90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5872" h="906184">
                <a:moveTo>
                  <a:pt x="3378577" y="20286"/>
                </a:moveTo>
                <a:cubicBezTo>
                  <a:pt x="3363478" y="5910"/>
                  <a:pt x="3342979" y="-1383"/>
                  <a:pt x="3322193" y="217"/>
                </a:cubicBezTo>
                <a:lnTo>
                  <a:pt x="63387" y="217"/>
                </a:lnTo>
                <a:cubicBezTo>
                  <a:pt x="42724" y="-1230"/>
                  <a:pt x="22464" y="6454"/>
                  <a:pt x="7959" y="21242"/>
                </a:cubicBezTo>
                <a:cubicBezTo>
                  <a:pt x="1800" y="28334"/>
                  <a:pt x="-987" y="37743"/>
                  <a:pt x="313" y="47045"/>
                </a:cubicBezTo>
                <a:lnTo>
                  <a:pt x="158953" y="870825"/>
                </a:lnTo>
                <a:cubicBezTo>
                  <a:pt x="158953" y="890894"/>
                  <a:pt x="192401" y="906185"/>
                  <a:pt x="227761" y="906185"/>
                </a:cubicBezTo>
                <a:lnTo>
                  <a:pt x="3159730" y="906185"/>
                </a:lnTo>
                <a:cubicBezTo>
                  <a:pt x="3194134" y="906185"/>
                  <a:pt x="3223760" y="889938"/>
                  <a:pt x="3227582" y="869870"/>
                </a:cubicBezTo>
                <a:lnTo>
                  <a:pt x="3385266" y="47045"/>
                </a:lnTo>
                <a:cubicBezTo>
                  <a:pt x="3387120" y="37574"/>
                  <a:pt x="3384674" y="27770"/>
                  <a:pt x="3378577" y="20286"/>
                </a:cubicBezTo>
                <a:close/>
                <a:moveTo>
                  <a:pt x="3211336" y="866047"/>
                </a:moveTo>
                <a:cubicBezTo>
                  <a:pt x="3211336" y="876559"/>
                  <a:pt x="3186489" y="888027"/>
                  <a:pt x="3159730" y="888027"/>
                </a:cubicBezTo>
                <a:lnTo>
                  <a:pt x="225849" y="888027"/>
                </a:lnTo>
                <a:cubicBezTo>
                  <a:pt x="198135" y="888027"/>
                  <a:pt x="176155" y="876559"/>
                  <a:pt x="174244" y="867003"/>
                </a:cubicBezTo>
                <a:lnTo>
                  <a:pt x="15604" y="45134"/>
                </a:lnTo>
                <a:cubicBezTo>
                  <a:pt x="13716" y="41208"/>
                  <a:pt x="13716" y="36636"/>
                  <a:pt x="15604" y="32710"/>
                </a:cubicBezTo>
                <a:cubicBezTo>
                  <a:pt x="28646" y="21132"/>
                  <a:pt x="46126" y="15888"/>
                  <a:pt x="63387" y="18375"/>
                </a:cubicBezTo>
                <a:lnTo>
                  <a:pt x="3324104" y="18375"/>
                </a:lnTo>
                <a:cubicBezTo>
                  <a:pt x="3339968" y="17059"/>
                  <a:pt x="3355632" y="22630"/>
                  <a:pt x="3367109" y="33666"/>
                </a:cubicBezTo>
                <a:cubicBezTo>
                  <a:pt x="3368982" y="37260"/>
                  <a:pt x="3368982" y="41539"/>
                  <a:pt x="3367109" y="45134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4" name="iSHEJI-12">
            <a:extLst>
              <a:ext uri="{FF2B5EF4-FFF2-40B4-BE49-F238E27FC236}">
                <a16:creationId xmlns:a16="http://schemas.microsoft.com/office/drawing/2014/main" id="{99E77CE6-682B-385E-E011-55C2CC01E17D}"/>
              </a:ext>
            </a:extLst>
          </p:cNvPr>
          <p:cNvSpPr/>
          <p:nvPr/>
        </p:nvSpPr>
        <p:spPr>
          <a:xfrm>
            <a:off x="1358117" y="3265520"/>
            <a:ext cx="2898521" cy="107217"/>
          </a:xfrm>
          <a:custGeom>
            <a:avLst/>
            <a:gdLst>
              <a:gd name="connsiteX0" fmla="*/ 2889920 w 2898521"/>
              <a:gd name="connsiteY0" fmla="*/ 11527 h 107217"/>
              <a:gd name="connsiteX1" fmla="*/ 2861251 w 2898521"/>
              <a:gd name="connsiteY1" fmla="*/ 59 h 107217"/>
              <a:gd name="connsiteX2" fmla="*/ 37271 w 2898521"/>
              <a:gd name="connsiteY2" fmla="*/ 59 h 107217"/>
              <a:gd name="connsiteX3" fmla="*/ 0 w 2898521"/>
              <a:gd name="connsiteY3" fmla="*/ 32551 h 107217"/>
              <a:gd name="connsiteX4" fmla="*/ 0 w 2898521"/>
              <a:gd name="connsiteY4" fmla="*/ 74600 h 107217"/>
              <a:gd name="connsiteX5" fmla="*/ 37271 w 2898521"/>
              <a:gd name="connsiteY5" fmla="*/ 107093 h 107217"/>
              <a:gd name="connsiteX6" fmla="*/ 2861251 w 2898521"/>
              <a:gd name="connsiteY6" fmla="*/ 107093 h 107217"/>
              <a:gd name="connsiteX7" fmla="*/ 2898445 w 2898521"/>
              <a:gd name="connsiteY7" fmla="*/ 75728 h 107217"/>
              <a:gd name="connsiteX8" fmla="*/ 2898521 w 2898521"/>
              <a:gd name="connsiteY8" fmla="*/ 74600 h 107217"/>
              <a:gd name="connsiteX9" fmla="*/ 2898521 w 2898521"/>
              <a:gd name="connsiteY9" fmla="*/ 32551 h 107217"/>
              <a:gd name="connsiteX10" fmla="*/ 2889920 w 2898521"/>
              <a:gd name="connsiteY10" fmla="*/ 11527 h 107217"/>
              <a:gd name="connsiteX11" fmla="*/ 2882275 w 2898521"/>
              <a:gd name="connsiteY11" fmla="*/ 74600 h 107217"/>
              <a:gd name="connsiteX12" fmla="*/ 2861251 w 2898521"/>
              <a:gd name="connsiteY12" fmla="*/ 89891 h 107217"/>
              <a:gd name="connsiteX13" fmla="*/ 37271 w 2898521"/>
              <a:gd name="connsiteY13" fmla="*/ 89891 h 107217"/>
              <a:gd name="connsiteX14" fmla="*/ 17202 w 2898521"/>
              <a:gd name="connsiteY14" fmla="*/ 74600 h 107217"/>
              <a:gd name="connsiteX15" fmla="*/ 17202 w 2898521"/>
              <a:gd name="connsiteY15" fmla="*/ 33507 h 107217"/>
              <a:gd name="connsiteX16" fmla="*/ 37271 w 2898521"/>
              <a:gd name="connsiteY16" fmla="*/ 18216 h 107217"/>
              <a:gd name="connsiteX17" fmla="*/ 2861251 w 2898521"/>
              <a:gd name="connsiteY17" fmla="*/ 18216 h 107217"/>
              <a:gd name="connsiteX18" fmla="*/ 2877497 w 2898521"/>
              <a:gd name="connsiteY18" fmla="*/ 23950 h 107217"/>
              <a:gd name="connsiteX19" fmla="*/ 2882275 w 2898521"/>
              <a:gd name="connsiteY19" fmla="*/ 33507 h 10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8521" h="107217">
                <a:moveTo>
                  <a:pt x="2889920" y="11527"/>
                </a:moveTo>
                <a:cubicBezTo>
                  <a:pt x="2882218" y="4120"/>
                  <a:pt x="2871935" y="11"/>
                  <a:pt x="2861251" y="59"/>
                </a:cubicBezTo>
                <a:lnTo>
                  <a:pt x="37271" y="59"/>
                </a:lnTo>
                <a:cubicBezTo>
                  <a:pt x="18081" y="-1040"/>
                  <a:pt x="1527" y="13390"/>
                  <a:pt x="0" y="32551"/>
                </a:cubicBezTo>
                <a:lnTo>
                  <a:pt x="0" y="74600"/>
                </a:lnTo>
                <a:cubicBezTo>
                  <a:pt x="1527" y="93761"/>
                  <a:pt x="18081" y="108192"/>
                  <a:pt x="37271" y="107093"/>
                </a:cubicBezTo>
                <a:lnTo>
                  <a:pt x="2861251" y="107093"/>
                </a:lnTo>
                <a:cubicBezTo>
                  <a:pt x="2880182" y="108698"/>
                  <a:pt x="2896839" y="94660"/>
                  <a:pt x="2898445" y="75728"/>
                </a:cubicBezTo>
                <a:cubicBezTo>
                  <a:pt x="2898474" y="75355"/>
                  <a:pt x="2898502" y="74973"/>
                  <a:pt x="2898521" y="74600"/>
                </a:cubicBezTo>
                <a:lnTo>
                  <a:pt x="2898521" y="32551"/>
                </a:lnTo>
                <a:cubicBezTo>
                  <a:pt x="2898560" y="24677"/>
                  <a:pt x="2895464" y="17117"/>
                  <a:pt x="2889920" y="11527"/>
                </a:cubicBezTo>
                <a:close/>
                <a:moveTo>
                  <a:pt x="2882275" y="74600"/>
                </a:moveTo>
                <a:cubicBezTo>
                  <a:pt x="2882275" y="82246"/>
                  <a:pt x="2872718" y="89891"/>
                  <a:pt x="2861251" y="89891"/>
                </a:cubicBezTo>
                <a:lnTo>
                  <a:pt x="37271" y="89891"/>
                </a:lnTo>
                <a:cubicBezTo>
                  <a:pt x="26759" y="89891"/>
                  <a:pt x="17202" y="83201"/>
                  <a:pt x="17202" y="74600"/>
                </a:cubicBezTo>
                <a:lnTo>
                  <a:pt x="17202" y="33507"/>
                </a:lnTo>
                <a:cubicBezTo>
                  <a:pt x="17202" y="24906"/>
                  <a:pt x="26759" y="18216"/>
                  <a:pt x="37271" y="18216"/>
                </a:cubicBezTo>
                <a:lnTo>
                  <a:pt x="2861251" y="18216"/>
                </a:lnTo>
                <a:cubicBezTo>
                  <a:pt x="2867138" y="18350"/>
                  <a:pt x="2872824" y="20357"/>
                  <a:pt x="2877497" y="23950"/>
                </a:cubicBezTo>
                <a:cubicBezTo>
                  <a:pt x="2880010" y="26588"/>
                  <a:pt x="2881673" y="29914"/>
                  <a:pt x="2882275" y="33507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5" name="iSHEJI-13">
            <a:extLst>
              <a:ext uri="{FF2B5EF4-FFF2-40B4-BE49-F238E27FC236}">
                <a16:creationId xmlns:a16="http://schemas.microsoft.com/office/drawing/2014/main" id="{6BF4AB87-AF86-9E01-A2DB-E4566C50F3B0}"/>
              </a:ext>
            </a:extLst>
          </p:cNvPr>
          <p:cNvSpPr txBox="1"/>
          <p:nvPr/>
        </p:nvSpPr>
        <p:spPr>
          <a:xfrm>
            <a:off x="5655902" y="2321025"/>
            <a:ext cx="302853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06" name="iSHEJI-14">
            <a:extLst>
              <a:ext uri="{FF2B5EF4-FFF2-40B4-BE49-F238E27FC236}">
                <a16:creationId xmlns:a16="http://schemas.microsoft.com/office/drawing/2014/main" id="{4AC2821D-4286-208E-92FC-124ACE309940}"/>
              </a:ext>
            </a:extLst>
          </p:cNvPr>
          <p:cNvSpPr txBox="1"/>
          <p:nvPr/>
        </p:nvSpPr>
        <p:spPr>
          <a:xfrm>
            <a:off x="5655903" y="2862239"/>
            <a:ext cx="5382710" cy="2529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07" name="iSHEJI-15">
            <a:extLst>
              <a:ext uri="{FF2B5EF4-FFF2-40B4-BE49-F238E27FC236}">
                <a16:creationId xmlns:a16="http://schemas.microsoft.com/office/drawing/2014/main" id="{5C32B93F-C3FB-D9B8-3604-1DD00B08C87B}"/>
              </a:ext>
            </a:extLst>
          </p:cNvPr>
          <p:cNvSpPr/>
          <p:nvPr/>
        </p:nvSpPr>
        <p:spPr>
          <a:xfrm>
            <a:off x="7769610" y="5649608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8" name="iSHEJI-16">
            <a:extLst>
              <a:ext uri="{FF2B5EF4-FFF2-40B4-BE49-F238E27FC236}">
                <a16:creationId xmlns:a16="http://schemas.microsoft.com/office/drawing/2014/main" id="{5AE7A190-AEF0-08B4-9F33-678A42975735}"/>
              </a:ext>
            </a:extLst>
          </p:cNvPr>
          <p:cNvSpPr/>
          <p:nvPr/>
        </p:nvSpPr>
        <p:spPr>
          <a:xfrm>
            <a:off x="6712756" y="5649606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iSHEJI-17">
            <a:extLst>
              <a:ext uri="{FF2B5EF4-FFF2-40B4-BE49-F238E27FC236}">
                <a16:creationId xmlns:a16="http://schemas.microsoft.com/office/drawing/2014/main" id="{A73672BC-D7AD-E759-E345-27F97D130AC1}"/>
              </a:ext>
            </a:extLst>
          </p:cNvPr>
          <p:cNvSpPr/>
          <p:nvPr/>
        </p:nvSpPr>
        <p:spPr>
          <a:xfrm>
            <a:off x="5655903" y="5649609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3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iSHEJI-18">
            <a:extLst>
              <a:ext uri="{FF2B5EF4-FFF2-40B4-BE49-F238E27FC236}">
                <a16:creationId xmlns:a16="http://schemas.microsoft.com/office/drawing/2014/main" id="{D1351368-4744-2B1A-A7DC-E8C08223366F}"/>
              </a:ext>
            </a:extLst>
          </p:cNvPr>
          <p:cNvSpPr/>
          <p:nvPr/>
        </p:nvSpPr>
        <p:spPr>
          <a:xfrm>
            <a:off x="5885432" y="5890016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1" name="iSHEJI-19">
            <a:extLst>
              <a:ext uri="{FF2B5EF4-FFF2-40B4-BE49-F238E27FC236}">
                <a16:creationId xmlns:a16="http://schemas.microsoft.com/office/drawing/2014/main" id="{09BF5607-9501-0028-BFE7-566A31C0A757}"/>
              </a:ext>
            </a:extLst>
          </p:cNvPr>
          <p:cNvSpPr/>
          <p:nvPr/>
        </p:nvSpPr>
        <p:spPr>
          <a:xfrm>
            <a:off x="6942285" y="5879138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2" name="iSHEJI-20">
            <a:extLst>
              <a:ext uri="{FF2B5EF4-FFF2-40B4-BE49-F238E27FC236}">
                <a16:creationId xmlns:a16="http://schemas.microsoft.com/office/drawing/2014/main" id="{DD22841C-0A05-112F-5712-AB5D410637AB}"/>
              </a:ext>
            </a:extLst>
          </p:cNvPr>
          <p:cNvSpPr/>
          <p:nvPr/>
        </p:nvSpPr>
        <p:spPr>
          <a:xfrm>
            <a:off x="7999139" y="5885833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3" name="iSHEJI-21">
            <a:extLst>
              <a:ext uri="{FF2B5EF4-FFF2-40B4-BE49-F238E27FC236}">
                <a16:creationId xmlns:a16="http://schemas.microsoft.com/office/drawing/2014/main" id="{546DD7DF-644D-6E91-54D5-42632B018F0C}"/>
              </a:ext>
            </a:extLst>
          </p:cNvPr>
          <p:cNvSpPr txBox="1"/>
          <p:nvPr/>
        </p:nvSpPr>
        <p:spPr>
          <a:xfrm>
            <a:off x="5655902" y="1823995"/>
            <a:ext cx="44001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</p:spTree>
    <p:extLst>
      <p:ext uri="{BB962C8B-B14F-4D97-AF65-F5344CB8AC3E}">
        <p14:creationId xmlns:p14="http://schemas.microsoft.com/office/powerpoint/2010/main" val="3967747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81769CB5-0309-985A-E6B0-AF7EF9E71DE1}"/>
              </a:ext>
            </a:extLst>
          </p:cNvPr>
          <p:cNvSpPr/>
          <p:nvPr/>
        </p:nvSpPr>
        <p:spPr>
          <a:xfrm>
            <a:off x="668656" y="1918053"/>
            <a:ext cx="6003010" cy="3337295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31F5F96A-7265-9F25-E4E1-94D03F666BA6}"/>
              </a:ext>
            </a:extLst>
          </p:cNvPr>
          <p:cNvSpPr/>
          <p:nvPr/>
        </p:nvSpPr>
        <p:spPr>
          <a:xfrm>
            <a:off x="799056" y="2041657"/>
            <a:ext cx="5742210" cy="3090088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7615DE63-CFD9-4FF2-E3C7-A5768DC39AAE}"/>
              </a:ext>
            </a:extLst>
          </p:cNvPr>
          <p:cNvSpPr/>
          <p:nvPr/>
        </p:nvSpPr>
        <p:spPr>
          <a:xfrm>
            <a:off x="799056" y="2041657"/>
            <a:ext cx="4002984" cy="3090088"/>
          </a:xfrm>
          <a:custGeom>
            <a:avLst/>
            <a:gdLst>
              <a:gd name="connsiteX0" fmla="*/ 2558073 w 4002984"/>
              <a:gd name="connsiteY0" fmla="*/ 0 h 3090088"/>
              <a:gd name="connsiteX1" fmla="*/ 4002984 w 4002984"/>
              <a:gd name="connsiteY1" fmla="*/ 0 h 3090088"/>
              <a:gd name="connsiteX2" fmla="*/ 1370631 w 4002984"/>
              <a:gd name="connsiteY2" fmla="*/ 3090088 h 3090088"/>
              <a:gd name="connsiteX3" fmla="*/ 49781 w 4002984"/>
              <a:gd name="connsiteY3" fmla="*/ 3090088 h 3090088"/>
              <a:gd name="connsiteX4" fmla="*/ 0 w 4002984"/>
              <a:gd name="connsiteY4" fmla="*/ 3040307 h 3090088"/>
              <a:gd name="connsiteX5" fmla="*/ 0 w 4002984"/>
              <a:gd name="connsiteY5" fmla="*/ 3002891 h 309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2984" h="3090088">
                <a:moveTo>
                  <a:pt x="2558073" y="0"/>
                </a:moveTo>
                <a:lnTo>
                  <a:pt x="4002984" y="0"/>
                </a:lnTo>
                <a:lnTo>
                  <a:pt x="1370631" y="3090088"/>
                </a:lnTo>
                <a:lnTo>
                  <a:pt x="49781" y="3090088"/>
                </a:lnTo>
                <a:cubicBezTo>
                  <a:pt x="22288" y="3090088"/>
                  <a:pt x="0" y="3067800"/>
                  <a:pt x="0" y="3040307"/>
                </a:cubicBezTo>
                <a:lnTo>
                  <a:pt x="0" y="30028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589CDE56-B1FE-CE1C-60F8-72D51E4F5A43}"/>
              </a:ext>
            </a:extLst>
          </p:cNvPr>
          <p:cNvSpPr txBox="1"/>
          <p:nvPr/>
        </p:nvSpPr>
        <p:spPr>
          <a:xfrm>
            <a:off x="1203791" y="36452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74DE1D81-4349-809C-B300-ECC4759A621C}"/>
              </a:ext>
            </a:extLst>
          </p:cNvPr>
          <p:cNvSpPr txBox="1"/>
          <p:nvPr/>
        </p:nvSpPr>
        <p:spPr>
          <a:xfrm>
            <a:off x="1203791" y="414537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45E0E880-6685-5C65-FDED-532F9B4A0A1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9C23298D-6E6A-CCD2-074E-F235DDFD5A00}"/>
              </a:ext>
            </a:extLst>
          </p:cNvPr>
          <p:cNvSpPr/>
          <p:nvPr/>
        </p:nvSpPr>
        <p:spPr>
          <a:xfrm>
            <a:off x="7258327" y="2531638"/>
            <a:ext cx="337863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02.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5" name="iSHEJI-8">
            <a:extLst>
              <a:ext uri="{FF2B5EF4-FFF2-40B4-BE49-F238E27FC236}">
                <a16:creationId xmlns:a16="http://schemas.microsoft.com/office/drawing/2014/main" id="{0158AA25-8583-9036-5802-52FA34767DFC}"/>
              </a:ext>
            </a:extLst>
          </p:cNvPr>
          <p:cNvCxnSpPr>
            <a:cxnSpLocks/>
          </p:cNvCxnSpPr>
          <p:nvPr/>
        </p:nvCxnSpPr>
        <p:spPr>
          <a:xfrm>
            <a:off x="7376516" y="5217795"/>
            <a:ext cx="405665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9">
            <a:extLst>
              <a:ext uri="{FF2B5EF4-FFF2-40B4-BE49-F238E27FC236}">
                <a16:creationId xmlns:a16="http://schemas.microsoft.com/office/drawing/2014/main" id="{C1F70D0C-B6BF-49EB-1775-5308930117E0}"/>
              </a:ext>
            </a:extLst>
          </p:cNvPr>
          <p:cNvSpPr/>
          <p:nvPr/>
        </p:nvSpPr>
        <p:spPr>
          <a:xfrm>
            <a:off x="1260016" y="3094523"/>
            <a:ext cx="403140" cy="40314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816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204" name="iSHEJI-4">
            <a:extLst>
              <a:ext uri="{FF2B5EF4-FFF2-40B4-BE49-F238E27FC236}">
                <a16:creationId xmlns:a16="http://schemas.microsoft.com/office/drawing/2014/main" id="{2AD891F0-F1C2-68D5-6CE0-ED285C1B9348}"/>
              </a:ext>
            </a:extLst>
          </p:cNvPr>
          <p:cNvSpPr/>
          <p:nvPr/>
        </p:nvSpPr>
        <p:spPr>
          <a:xfrm>
            <a:off x="7018020" y="1615440"/>
            <a:ext cx="4175760" cy="271109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5" name="iSHEJI-5">
            <a:extLst>
              <a:ext uri="{FF2B5EF4-FFF2-40B4-BE49-F238E27FC236}">
                <a16:creationId xmlns:a16="http://schemas.microsoft.com/office/drawing/2014/main" id="{730BD246-6291-D7C1-B96C-57FCD13DA3E0}"/>
              </a:ext>
            </a:extLst>
          </p:cNvPr>
          <p:cNvSpPr txBox="1"/>
          <p:nvPr/>
        </p:nvSpPr>
        <p:spPr>
          <a:xfrm>
            <a:off x="531913" y="4471310"/>
            <a:ext cx="6120278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</p:txBody>
      </p:sp>
      <p:sp>
        <p:nvSpPr>
          <p:cNvPr id="206" name="iSHEJI-6">
            <a:extLst>
              <a:ext uri="{FF2B5EF4-FFF2-40B4-BE49-F238E27FC236}">
                <a16:creationId xmlns:a16="http://schemas.microsoft.com/office/drawing/2014/main" id="{A1A1F3F4-5CFB-EA7C-8BA6-D956B5CB1FA4}"/>
              </a:ext>
            </a:extLst>
          </p:cNvPr>
          <p:cNvSpPr/>
          <p:nvPr/>
        </p:nvSpPr>
        <p:spPr>
          <a:xfrm>
            <a:off x="6096000" y="1615440"/>
            <a:ext cx="830580" cy="2711090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7" name="iSHEJI-7">
            <a:extLst>
              <a:ext uri="{FF2B5EF4-FFF2-40B4-BE49-F238E27FC236}">
                <a16:creationId xmlns:a16="http://schemas.microsoft.com/office/drawing/2014/main" id="{B2A82C18-DB5B-A4EB-D72C-A7D7A3D9297F}"/>
              </a:ext>
            </a:extLst>
          </p:cNvPr>
          <p:cNvSpPr txBox="1"/>
          <p:nvPr/>
        </p:nvSpPr>
        <p:spPr>
          <a:xfrm>
            <a:off x="531913" y="40365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08" name="iSHEJI-8">
            <a:extLst>
              <a:ext uri="{FF2B5EF4-FFF2-40B4-BE49-F238E27FC236}">
                <a16:creationId xmlns:a16="http://schemas.microsoft.com/office/drawing/2014/main" id="{65C2A9C4-7594-CFB3-3ED9-BEC4DE47DC15}"/>
              </a:ext>
            </a:extLst>
          </p:cNvPr>
          <p:cNvSpPr/>
          <p:nvPr/>
        </p:nvSpPr>
        <p:spPr>
          <a:xfrm>
            <a:off x="7018020" y="4405833"/>
            <a:ext cx="4175760" cy="684107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9" name="iSHEJI-9">
            <a:extLst>
              <a:ext uri="{FF2B5EF4-FFF2-40B4-BE49-F238E27FC236}">
                <a16:creationId xmlns:a16="http://schemas.microsoft.com/office/drawing/2014/main" id="{F79F7F42-FE7F-771B-4848-7CB2BD4DB24E}"/>
              </a:ext>
            </a:extLst>
          </p:cNvPr>
          <p:cNvSpPr/>
          <p:nvPr/>
        </p:nvSpPr>
        <p:spPr>
          <a:xfrm>
            <a:off x="585385" y="3665383"/>
            <a:ext cx="412835" cy="238474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0" name="iSHEJI-10">
            <a:extLst>
              <a:ext uri="{FF2B5EF4-FFF2-40B4-BE49-F238E27FC236}">
                <a16:creationId xmlns:a16="http://schemas.microsoft.com/office/drawing/2014/main" id="{8AD54AB1-119C-5CB8-C10F-1F55EE104BF3}"/>
              </a:ext>
            </a:extLst>
          </p:cNvPr>
          <p:cNvSpPr txBox="1"/>
          <p:nvPr/>
        </p:nvSpPr>
        <p:spPr>
          <a:xfrm rot="5400000">
            <a:off x="5672233" y="2497610"/>
            <a:ext cx="1678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iSHEJI</a:t>
            </a:r>
          </a:p>
        </p:txBody>
      </p:sp>
      <p:sp>
        <p:nvSpPr>
          <p:cNvPr id="211" name="iSHEJI-11">
            <a:extLst>
              <a:ext uri="{FF2B5EF4-FFF2-40B4-BE49-F238E27FC236}">
                <a16:creationId xmlns:a16="http://schemas.microsoft.com/office/drawing/2014/main" id="{1703CE25-8F50-2058-D1FE-C200C5C40CB1}"/>
              </a:ext>
            </a:extLst>
          </p:cNvPr>
          <p:cNvSpPr txBox="1"/>
          <p:nvPr/>
        </p:nvSpPr>
        <p:spPr>
          <a:xfrm>
            <a:off x="8161856" y="4452745"/>
            <a:ext cx="188808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41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1">
            <a:extLst>
              <a:ext uri="{FF2B5EF4-FFF2-40B4-BE49-F238E27FC236}">
                <a16:creationId xmlns:a16="http://schemas.microsoft.com/office/drawing/2014/main" id="{EB84136B-E7C2-CEB1-5A50-D615DA726797}"/>
              </a:ext>
            </a:extLst>
          </p:cNvPr>
          <p:cNvSpPr/>
          <p:nvPr/>
        </p:nvSpPr>
        <p:spPr>
          <a:xfrm>
            <a:off x="4282442" y="1918054"/>
            <a:ext cx="3627118" cy="2161476"/>
          </a:xfrm>
          <a:prstGeom prst="roundRect">
            <a:avLst>
              <a:gd name="adj" fmla="val 567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">
            <a:extLst>
              <a:ext uri="{FF2B5EF4-FFF2-40B4-BE49-F238E27FC236}">
                <a16:creationId xmlns:a16="http://schemas.microsoft.com/office/drawing/2014/main" id="{41B9613B-75C5-7F30-D077-5488A6E36D2C}"/>
              </a:ext>
            </a:extLst>
          </p:cNvPr>
          <p:cNvSpPr/>
          <p:nvPr/>
        </p:nvSpPr>
        <p:spPr>
          <a:xfrm>
            <a:off x="4361232" y="1998109"/>
            <a:ext cx="3469538" cy="2001367"/>
          </a:xfrm>
          <a:prstGeom prst="roundRect">
            <a:avLst>
              <a:gd name="adj" fmla="val 16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3">
            <a:extLst>
              <a:ext uri="{FF2B5EF4-FFF2-40B4-BE49-F238E27FC236}">
                <a16:creationId xmlns:a16="http://schemas.microsoft.com/office/drawing/2014/main" id="{5BB9112F-7573-03EB-CBE4-5474CBA470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68234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2DF6D0FC-5A51-DEC4-EC3C-A7F399996074}"/>
              </a:ext>
            </a:extLst>
          </p:cNvPr>
          <p:cNvSpPr txBox="1"/>
          <p:nvPr/>
        </p:nvSpPr>
        <p:spPr>
          <a:xfrm>
            <a:off x="370505" y="5801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F3AA2704-1987-48BD-8D6E-B37A7A5CA5BE}"/>
              </a:ext>
            </a:extLst>
          </p:cNvPr>
          <p:cNvSpPr txBox="1"/>
          <p:nvPr/>
        </p:nvSpPr>
        <p:spPr>
          <a:xfrm>
            <a:off x="401461" y="10725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5E36AB9A-312B-BFB2-3C71-3AF7CF796255}"/>
              </a:ext>
            </a:extLst>
          </p:cNvPr>
          <p:cNvSpPr/>
          <p:nvPr/>
        </p:nvSpPr>
        <p:spPr>
          <a:xfrm>
            <a:off x="766763" y="1911308"/>
            <a:ext cx="3314700" cy="21288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35773C31-A144-2A4A-366A-B660B58BD247}"/>
              </a:ext>
            </a:extLst>
          </p:cNvPr>
          <p:cNvSpPr/>
          <p:nvPr/>
        </p:nvSpPr>
        <p:spPr>
          <a:xfrm>
            <a:off x="8110538" y="1911308"/>
            <a:ext cx="3314700" cy="21288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8">
            <a:extLst>
              <a:ext uri="{FF2B5EF4-FFF2-40B4-BE49-F238E27FC236}">
                <a16:creationId xmlns:a16="http://schemas.microsoft.com/office/drawing/2014/main" id="{2CE9E1D2-E29E-FF6E-F126-924BFEAEC8BA}"/>
              </a:ext>
            </a:extLst>
          </p:cNvPr>
          <p:cNvSpPr txBox="1"/>
          <p:nvPr/>
        </p:nvSpPr>
        <p:spPr>
          <a:xfrm>
            <a:off x="789246" y="4731667"/>
            <a:ext cx="258260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2800" dirty="0"/>
              <a:t>内容智能流转</a:t>
            </a: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C275205A-F12A-A1EB-CACD-16E494BE8531}"/>
              </a:ext>
            </a:extLst>
          </p:cNvPr>
          <p:cNvSpPr txBox="1"/>
          <p:nvPr/>
        </p:nvSpPr>
        <p:spPr>
          <a:xfrm>
            <a:off x="789245" y="5289750"/>
            <a:ext cx="10516930" cy="1069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</p:txBody>
      </p:sp>
      <p:sp>
        <p:nvSpPr>
          <p:cNvPr id="17" name="iSHEJI-10">
            <a:extLst>
              <a:ext uri="{FF2B5EF4-FFF2-40B4-BE49-F238E27FC236}">
                <a16:creationId xmlns:a16="http://schemas.microsoft.com/office/drawing/2014/main" id="{C67E4A13-C4B8-D010-B530-50F39D9D8D41}"/>
              </a:ext>
            </a:extLst>
          </p:cNvPr>
          <p:cNvSpPr txBox="1"/>
          <p:nvPr/>
        </p:nvSpPr>
        <p:spPr>
          <a:xfrm>
            <a:off x="766763" y="4362335"/>
            <a:ext cx="50563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Intelligent flow of content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9DEE97BB-93CE-BEA6-5816-DBD55514E0F7}"/>
              </a:ext>
            </a:extLst>
          </p:cNvPr>
          <p:cNvSpPr/>
          <p:nvPr/>
        </p:nvSpPr>
        <p:spPr>
          <a:xfrm>
            <a:off x="4703669" y="1998110"/>
            <a:ext cx="2448857" cy="2001367"/>
          </a:xfrm>
          <a:custGeom>
            <a:avLst/>
            <a:gdLst>
              <a:gd name="connsiteX0" fmla="*/ 1704905 w 2448857"/>
              <a:gd name="connsiteY0" fmla="*/ 0 h 2001367"/>
              <a:gd name="connsiteX1" fmla="*/ 2448857 w 2448857"/>
              <a:gd name="connsiteY1" fmla="*/ 0 h 2001367"/>
              <a:gd name="connsiteX2" fmla="*/ 743952 w 2448857"/>
              <a:gd name="connsiteY2" fmla="*/ 2001367 h 2001367"/>
              <a:gd name="connsiteX3" fmla="*/ 0 w 2448857"/>
              <a:gd name="connsiteY3" fmla="*/ 2001367 h 200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8857" h="2001367">
                <a:moveTo>
                  <a:pt x="1704905" y="0"/>
                </a:moveTo>
                <a:lnTo>
                  <a:pt x="2448857" y="0"/>
                </a:lnTo>
                <a:lnTo>
                  <a:pt x="743952" y="2001367"/>
                </a:lnTo>
                <a:lnTo>
                  <a:pt x="0" y="200136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444C4269-13DA-AD15-DDA2-958B8BBE4B58}"/>
              </a:ext>
            </a:extLst>
          </p:cNvPr>
          <p:cNvSpPr txBox="1"/>
          <p:nvPr/>
        </p:nvSpPr>
        <p:spPr>
          <a:xfrm>
            <a:off x="5151957" y="2606394"/>
            <a:ext cx="18880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53149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荧光绿和蓝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E6FF2A"/>
      </a:accent1>
      <a:accent2>
        <a:srgbClr val="717C82"/>
      </a:accent2>
      <a:accent3>
        <a:srgbClr val="7F9DB5"/>
      </a:accent3>
      <a:accent4>
        <a:srgbClr val="E4E6E5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1398</Words>
  <Application>Microsoft Office PowerPoint</Application>
  <PresentationFormat>宽屏</PresentationFormat>
  <Paragraphs>167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L</vt:lpstr>
      <vt:lpstr>阿里巴巴普惠体 2.0 35 Thin</vt:lpstr>
      <vt:lpstr>阿里巴巴普惠体 2.0 45 Light</vt:lpstr>
      <vt:lpstr>阿里巴巴普惠体 2.0 55 Regular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简约时尚销售部年度工作总结ppt模板</dc:title>
  <dc:creator>爱设计PPT</dc:creator>
  <cp:keywords>51PPT模板网</cp:keywords>
  <dc:description>www.51pptmoban.com</dc:description>
  <cp:lastModifiedBy>Power user</cp:lastModifiedBy>
  <cp:revision>166</cp:revision>
  <dcterms:created xsi:type="dcterms:W3CDTF">2021-08-04T08:06:46Z</dcterms:created>
  <dcterms:modified xsi:type="dcterms:W3CDTF">2023-01-31T09:50:43Z</dcterms:modified>
</cp:coreProperties>
</file>