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88" r:id="rId2"/>
    <p:sldId id="280" r:id="rId3"/>
    <p:sldId id="257" r:id="rId4"/>
    <p:sldId id="290" r:id="rId5"/>
    <p:sldId id="259" r:id="rId6"/>
    <p:sldId id="258" r:id="rId7"/>
    <p:sldId id="263" r:id="rId8"/>
    <p:sldId id="291" r:id="rId9"/>
    <p:sldId id="266" r:id="rId10"/>
    <p:sldId id="265" r:id="rId11"/>
    <p:sldId id="267" r:id="rId12"/>
    <p:sldId id="268" r:id="rId13"/>
    <p:sldId id="292" r:id="rId14"/>
    <p:sldId id="271" r:id="rId15"/>
    <p:sldId id="272" r:id="rId16"/>
    <p:sldId id="289" r:id="rId17"/>
    <p:sldId id="293" r:id="rId18"/>
    <p:sldId id="294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40DF"/>
    <a:srgbClr val="2A66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571" autoAdjust="0"/>
  </p:normalViewPr>
  <p:slideViewPr>
    <p:cSldViewPr showGuides="1">
      <p:cViewPr varScale="1">
        <p:scale>
          <a:sx n="94" d="100"/>
          <a:sy n="94" d="100"/>
        </p:scale>
        <p:origin x="354" y="78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11"/>
              <c:layout>
                <c:manualLayout>
                  <c:x val="-8.4168315423081598E-3"/>
                  <c:y val="-6.274822796115769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2400" b="0" i="0" u="none" strike="noStrike" kern="1200" baseline="0">
                      <a:solidFill>
                        <a:schemeClr val="accent1"/>
                      </a:solidFill>
                      <a:latin typeface="HarmonyOS Sans SC Light" panose="00000400000000000000" charset="-122"/>
                      <a:ea typeface="HarmonyOS Sans SC Light" panose="00000400000000000000" charset="-122"/>
                      <a:cs typeface="+mn-ea"/>
                    </a:defRPr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B87-4A6D-A29B-969CD01C5EC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ysClr val="windowText" lastClr="000000"/>
                    </a:solidFill>
                    <a:latin typeface="HarmonyOS Sans SC Light" panose="00000400000000000000" charset="-122"/>
                    <a:ea typeface="HarmonyOS Sans SC Light" panose="00000400000000000000" charset="-122"/>
                    <a:cs typeface="+mn-ea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ysClr val="windowText" lastClr="000000">
                          <a:lumMod val="35000"/>
                          <a:lumOff val="65000"/>
                        </a:sys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0.2</c:v>
                </c:pt>
                <c:pt idx="1">
                  <c:v>2.4</c:v>
                </c:pt>
                <c:pt idx="2">
                  <c:v>2.5</c:v>
                </c:pt>
                <c:pt idx="3">
                  <c:v>2.8</c:v>
                </c:pt>
                <c:pt idx="4">
                  <c:v>3.5</c:v>
                </c:pt>
                <c:pt idx="5">
                  <c:v>4.3</c:v>
                </c:pt>
                <c:pt idx="6">
                  <c:v>4.4000000000000004</c:v>
                </c:pt>
                <c:pt idx="7">
                  <c:v>4.5</c:v>
                </c:pt>
                <c:pt idx="8">
                  <c:v>3.1</c:v>
                </c:pt>
                <c:pt idx="9">
                  <c:v>3.5</c:v>
                </c:pt>
                <c:pt idx="10">
                  <c:v>2.9</c:v>
                </c:pt>
                <c:pt idx="11">
                  <c:v>4.0999999999999996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B87-4A6D-A29B-969CD01C5E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28971055"/>
        <c:axId val="128971711"/>
      </c:lineChart>
      <c:catAx>
        <c:axId val="1289710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ysClr val="windowText" lastClr="000000">
                <a:lumMod val="15000"/>
                <a:lumOff val="85000"/>
              </a:sys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ysClr val="windowText" lastClr="000000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pPr>
            <a:endParaRPr lang="zh-CN"/>
          </a:p>
        </c:txPr>
        <c:crossAx val="128971711"/>
        <c:crosses val="autoZero"/>
        <c:auto val="1"/>
        <c:lblAlgn val="ctr"/>
        <c:lblOffset val="100"/>
        <c:noMultiLvlLbl val="0"/>
      </c:catAx>
      <c:valAx>
        <c:axId val="128971711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ysClr val="windowText" lastClr="000000">
                  <a:lumMod val="15000"/>
                  <a:lumOff val="85000"/>
                </a:sys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89710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ysClr val="window" lastClr="FFFFFF"/>
    </a:solidFill>
    <a:ln w="9525" cap="flat" cmpd="sng" algn="ctr">
      <a:noFill/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100000">
                  <a:schemeClr val="accent2"/>
                </a:gs>
                <a:gs pos="5000">
                  <a:schemeClr val="accent1"/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2400" b="0" i="0" u="none" strike="noStrike" kern="1200" baseline="0">
                      <a:solidFill>
                        <a:schemeClr val="accent1"/>
                      </a:solidFill>
                      <a:latin typeface="HarmonyOS Sans SC Light" panose="00000400000000000000" charset="-122"/>
                      <a:ea typeface="HarmonyOS Sans SC Light" panose="00000400000000000000" charset="-122"/>
                      <a:cs typeface="+mn-ea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3394-4E99-8102-2519F1B8CF2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ysClr val="windowText" lastClr="000000"/>
                    </a:solidFill>
                    <a:latin typeface="HarmonyOS Sans SC Light" panose="00000400000000000000" charset="-122"/>
                    <a:ea typeface="HarmonyOS Sans SC Light" panose="00000400000000000000" charset="-122"/>
                    <a:cs typeface="+mn-ea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ysClr val="windowText" lastClr="000000">
                          <a:lumMod val="35000"/>
                          <a:lumOff val="65000"/>
                        </a:sys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产品1</c:v>
                </c:pt>
                <c:pt idx="1">
                  <c:v>产品2</c:v>
                </c:pt>
                <c:pt idx="2">
                  <c:v>产品3</c:v>
                </c:pt>
                <c:pt idx="3">
                  <c:v>产品4</c:v>
                </c:pt>
                <c:pt idx="4">
                  <c:v>产品5</c:v>
                </c:pt>
                <c:pt idx="5">
                  <c:v>产品6</c:v>
                </c:pt>
                <c:pt idx="6">
                  <c:v>产品7</c:v>
                </c:pt>
                <c:pt idx="7">
                  <c:v>产品8</c:v>
                </c:pt>
                <c:pt idx="8">
                  <c:v>产品9</c:v>
                </c:pt>
                <c:pt idx="9">
                  <c:v>产品10</c:v>
                </c:pt>
                <c:pt idx="10">
                  <c:v>产品11</c:v>
                </c:pt>
                <c:pt idx="11">
                  <c:v>产品12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394-4E99-8102-2519F1B8CF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02688031"/>
        <c:axId val="202681799"/>
      </c:barChart>
      <c:catAx>
        <c:axId val="20268803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ysClr val="windowText" lastClr="000000">
                <a:lumMod val="15000"/>
                <a:lumOff val="85000"/>
              </a:sys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ysClr val="windowText" lastClr="000000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pPr>
            <a:endParaRPr lang="zh-CN"/>
          </a:p>
        </c:txPr>
        <c:crossAx val="202681799"/>
        <c:crosses val="autoZero"/>
        <c:auto val="1"/>
        <c:lblAlgn val="ctr"/>
        <c:lblOffset val="100"/>
        <c:noMultiLvlLbl val="0"/>
      </c:catAx>
      <c:valAx>
        <c:axId val="2026817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ysClr val="windowText" lastClr="000000">
                  <a:lumMod val="15000"/>
                  <a:lumOff val="85000"/>
                </a:sys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ysClr val="windowText" lastClr="000000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pPr>
            <a:endParaRPr lang="zh-CN"/>
          </a:p>
        </c:txPr>
        <c:crossAx val="20268803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ysClr val="window" lastClr="FFFFFF"/>
    </a:solidFill>
    <a:ln w="9525" cap="flat" cmpd="sng" algn="ctr">
      <a:noFill/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100000">
                  <a:schemeClr val="accent2"/>
                </a:gs>
                <a:gs pos="5000">
                  <a:schemeClr val="accent1"/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2400" b="0" i="0" u="none" strike="noStrike" kern="1200" baseline="0">
                      <a:solidFill>
                        <a:schemeClr val="accent1"/>
                      </a:solidFill>
                      <a:latin typeface="HarmonyOS Sans SC Light" panose="00000400000000000000" charset="-122"/>
                      <a:ea typeface="HarmonyOS Sans SC Light" panose="00000400000000000000" charset="-122"/>
                      <a:cs typeface="+mn-ea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CCFD-40AA-90BA-2464382101E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ysClr val="windowText" lastClr="000000"/>
                    </a:solidFill>
                    <a:latin typeface="HarmonyOS Sans SC Light" panose="00000400000000000000" charset="-122"/>
                    <a:ea typeface="HarmonyOS Sans SC Light" panose="00000400000000000000" charset="-122"/>
                    <a:cs typeface="+mn-ea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ysClr val="windowText" lastClr="000000">
                          <a:lumMod val="35000"/>
                          <a:lumOff val="65000"/>
                        </a:sys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产品1</c:v>
                </c:pt>
                <c:pt idx="1">
                  <c:v>产品2</c:v>
                </c:pt>
                <c:pt idx="2">
                  <c:v>产品3</c:v>
                </c:pt>
                <c:pt idx="3">
                  <c:v>产品4</c:v>
                </c:pt>
                <c:pt idx="4">
                  <c:v>产品5</c:v>
                </c:pt>
                <c:pt idx="5">
                  <c:v>产品6</c:v>
                </c:pt>
                <c:pt idx="6">
                  <c:v>产品7</c:v>
                </c:pt>
                <c:pt idx="7">
                  <c:v>产品8</c:v>
                </c:pt>
                <c:pt idx="8">
                  <c:v>产品9</c:v>
                </c:pt>
                <c:pt idx="9">
                  <c:v>产品10</c:v>
                </c:pt>
                <c:pt idx="10">
                  <c:v>产品11</c:v>
                </c:pt>
                <c:pt idx="11">
                  <c:v>产品12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CFD-40AA-90BA-2464382101E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02688031"/>
        <c:axId val="202681799"/>
      </c:barChart>
      <c:catAx>
        <c:axId val="20268803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ysClr val="windowText" lastClr="000000">
                <a:lumMod val="15000"/>
                <a:lumOff val="85000"/>
              </a:sys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ysClr val="windowText" lastClr="000000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pPr>
            <a:endParaRPr lang="zh-CN"/>
          </a:p>
        </c:txPr>
        <c:crossAx val="202681799"/>
        <c:crosses val="autoZero"/>
        <c:auto val="1"/>
        <c:lblAlgn val="ctr"/>
        <c:lblOffset val="100"/>
        <c:noMultiLvlLbl val="0"/>
      </c:catAx>
      <c:valAx>
        <c:axId val="2026817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ysClr val="windowText" lastClr="000000">
                  <a:lumMod val="15000"/>
                  <a:lumOff val="85000"/>
                </a:sys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ysClr val="windowText" lastClr="000000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pPr>
            <a:endParaRPr lang="zh-CN"/>
          </a:p>
        </c:txPr>
        <c:crossAx val="20268803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ysClr val="window" lastClr="FFFFFF"/>
    </a:solidFill>
    <a:ln w="9525" cap="flat" cmpd="sng" algn="ctr">
      <a:noFill/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330" kern="1200"/>
  </cs:axisTitle>
  <cs:categoryAxis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1330" kern="1200"/>
  </cs:chartArea>
  <cs:dataLabel>
    <cs:lnRef idx="0"/>
    <cs:fillRef idx="0"/>
    <cs:effectRef idx="0"/>
    <cs:fontRef idx="minor">
      <a:sysClr val="windowText" lastClr="000000">
        <a:lumMod val="75000"/>
        <a:lumOff val="25000"/>
      </a:sysClr>
    </cs:fontRef>
    <cs:defRPr sz="1195" kern="1200"/>
  </cs:dataLabel>
  <cs:dataLabelCallout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solidFill>
        <a:sysClr val="window" lastClr="FFFFFF"/>
      </a:solidFill>
      <a:ln>
        <a:solidFill>
          <a:sysClr val="windowText" lastClr="000000">
            <a:lumMod val="25000"/>
            <a:lumOff val="75000"/>
          </a:sys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</cs:spPr>
  </cs:dataPoint>
  <cs:dataPoint3D>
    <cs:lnRef idx="0"/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</cs:spPr>
  </cs:dataPoint3D>
  <cs:dataPointLine>
    <cs:lnRef idx="0">
      <cs:styleClr val="auto"/>
    </cs:lnRef>
    <cs:fillRef idx="1"/>
    <cs:effectRef idx="0"/>
    <cs:fontRef idx="minor">
      <a:sysClr val="windowText" lastClr="000000"/>
    </cs:fontRef>
    <cs:spPr>
      <a:ln w="28575" cap="rnd">
        <a:solidFill>
          <a:srgbClr val="FFFFFF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  <a:ln w="9525">
        <a:solidFill>
          <a:srgbClr val="FFFFFF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ysClr val="windowText" lastClr="000000"/>
    </cs:fontRef>
    <cs:spPr>
      <a:ln w="9525" cap="rnd">
        <a:solidFill>
          <a:srgbClr val="FFFFFF"/>
        </a:solidFill>
        <a:round/>
      </a:ln>
    </cs:spPr>
  </cs:dataPointWireframe>
  <cs:dataTable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noFill/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1195" kern="1200"/>
  </cs:dataTable>
  <cs:downBar>
    <cs:lnRef idx="0"/>
    <cs:fillRef idx="0"/>
    <cs:effectRef idx="0"/>
    <cs:fontRef idx="minor">
      <a:sysClr val="windowText" lastClr="000000"/>
    </cs:fontRef>
    <cs:spPr>
      <a:solidFill>
        <a:sysClr val="windowText" lastClr="000000">
          <a:lumMod val="65000"/>
          <a:lumOff val="35000"/>
        </a:sysClr>
      </a:solidFill>
      <a:ln w="9525">
        <a:solidFill>
          <a:sysClr val="windowText" lastClr="000000">
            <a:lumMod val="65000"/>
            <a:lumOff val="35000"/>
          </a:sysClr>
        </a:solidFill>
      </a:ln>
    </cs:spPr>
  </cs:downBar>
  <cs:drop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dropLine>
  <cs:errorBa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65000"/>
            <a:lumOff val="35000"/>
          </a:sysClr>
        </a:solidFill>
        <a:round/>
      </a:ln>
    </cs:spPr>
  </cs:errorBar>
  <cs:floor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floor>
  <cs:gridlineMaj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</cs:gridlineMajor>
  <cs:gridlineMin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5000"/>
            <a:lumOff val="95000"/>
          </a:sysClr>
        </a:solidFill>
        <a:round/>
      </a:ln>
    </cs:spPr>
  </cs:gridlineMinor>
  <cs:hiLo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75000"/>
            <a:lumOff val="25000"/>
          </a:sysClr>
        </a:solidFill>
        <a:round/>
      </a:ln>
    </cs:spPr>
  </cs:hiLoLine>
  <cs:leader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leaderLine>
  <cs:legend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195" kern="1200"/>
  </cs:legend>
  <cs:plotArea mods="allowNoFillOverride allowNoLineOverride">
    <cs:lnRef idx="0"/>
    <cs:fillRef idx="0"/>
    <cs:effectRef idx="0"/>
    <cs:fontRef idx="minor">
      <a:sysClr val="windowText" lastClr="000000"/>
    </cs:fontRef>
  </cs:plotArea>
  <cs:plotArea3D mods="allowNoFillOverride allowNoLineOverride">
    <cs:lnRef idx="0"/>
    <cs:fillRef idx="0"/>
    <cs:effectRef idx="0"/>
    <cs:fontRef idx="minor">
      <a:sysClr val="windowText" lastClr="000000"/>
    </cs:fontRef>
  </cs:plotArea3D>
  <cs:series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195" kern="1200"/>
  </cs:seriesAxis>
  <cs:series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seriesLine>
  <cs: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ysClr val="windowText" lastClr="000000"/>
    </cs:fontRef>
    <cs:spPr>
      <a:ln w="19050" cap="rnd">
        <a:solidFill>
          <a:srgbClr val="FFFFFF"/>
        </a:solidFill>
        <a:prstDash val="sysDot"/>
      </a:ln>
    </cs:spPr>
  </cs:trendline>
  <cs:trendlineLabel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195" kern="1200"/>
  </cs:trendlineLabel>
  <cs:upBar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>
        <a:solidFill>
          <a:sysClr val="windowText" lastClr="000000">
            <a:lumMod val="15000"/>
            <a:lumOff val="85000"/>
          </a:sysClr>
        </a:solidFill>
      </a:ln>
    </cs:spPr>
  </cs:upBar>
  <cs:value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195" kern="1200"/>
  </cs:valueAxis>
  <cs:wall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330" kern="1200"/>
  </cs:axisTitle>
  <cs:categoryAxis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1330" kern="1200"/>
  </cs:chartArea>
  <cs:dataLabel>
    <cs:lnRef idx="0"/>
    <cs:fillRef idx="0"/>
    <cs:effectRef idx="0"/>
    <cs:fontRef idx="minor">
      <a:sysClr val="windowText" lastClr="000000">
        <a:lumMod val="75000"/>
        <a:lumOff val="25000"/>
      </a:sysClr>
    </cs:fontRef>
    <cs:defRPr sz="1195" kern="1200"/>
  </cs:dataLabel>
  <cs:dataLabelCallout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solidFill>
        <a:sysClr val="window" lastClr="FFFFFF"/>
      </a:solidFill>
      <a:ln>
        <a:solidFill>
          <a:sysClr val="windowText" lastClr="000000">
            <a:lumMod val="25000"/>
            <a:lumOff val="75000"/>
          </a:sys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ysClr val="windowText" lastClr="000000"/>
    </cs:fontRef>
  </cs:dataPoint>
  <cs:dataPoint3D>
    <cs:lnRef idx="0"/>
    <cs:fillRef idx="1">
      <cs:styleClr val="auto"/>
    </cs:fillRef>
    <cs:effectRef idx="0"/>
    <cs:fontRef idx="minor">
      <a:sysClr val="windowText" lastClr="000000"/>
    </cs:fontRef>
  </cs:dataPoint3D>
  <cs:dataPointLine>
    <cs:lnRef idx="0">
      <cs:styleClr val="auto"/>
    </cs:lnRef>
    <cs:fillRef idx="1"/>
    <cs:effectRef idx="0"/>
    <cs:fontRef idx="minor">
      <a:sysClr val="windowText" lastClr="000000"/>
    </cs:fontRef>
    <cs:spPr>
      <a:ln w="28575" cap="rnd">
        <a:solidFill>
          <a:srgbClr val="FFFFFF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ysClr val="windowText" lastClr="000000"/>
    </cs:fontRef>
    <cs:spPr>
      <a:ln w="9525">
        <a:solidFill>
          <a:srgbClr val="FFFFFF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ysClr val="windowText" lastClr="000000"/>
    </cs:fontRef>
    <cs:spPr>
      <a:ln w="9525" cap="rnd">
        <a:solidFill>
          <a:srgbClr val="FFFFFF"/>
        </a:solidFill>
        <a:round/>
      </a:ln>
    </cs:spPr>
  </cs:dataPointWireframe>
  <cs:dataTable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noFill/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1195" kern="1200"/>
  </cs:dataTable>
  <cs:downBar>
    <cs:lnRef idx="0"/>
    <cs:fillRef idx="0"/>
    <cs:effectRef idx="0"/>
    <cs:fontRef idx="minor">
      <a:sysClr val="windowText" lastClr="000000"/>
    </cs:fontRef>
    <cs:spPr>
      <a:solidFill>
        <a:sysClr val="windowText" lastClr="000000">
          <a:lumMod val="65000"/>
          <a:lumOff val="35000"/>
        </a:sysClr>
      </a:solidFill>
      <a:ln w="9525">
        <a:solidFill>
          <a:sysClr val="windowText" lastClr="000000">
            <a:lumMod val="65000"/>
            <a:lumOff val="35000"/>
          </a:sysClr>
        </a:solidFill>
      </a:ln>
    </cs:spPr>
  </cs:downBar>
  <cs:drop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dropLine>
  <cs:errorBa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65000"/>
            <a:lumOff val="35000"/>
          </a:sysClr>
        </a:solidFill>
        <a:round/>
      </a:ln>
    </cs:spPr>
  </cs:errorBar>
  <cs:floor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floor>
  <cs:gridlineMaj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</cs:gridlineMajor>
  <cs:gridlineMin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5000"/>
            <a:lumOff val="95000"/>
          </a:sysClr>
        </a:solidFill>
        <a:round/>
      </a:ln>
    </cs:spPr>
  </cs:gridlineMinor>
  <cs:hiLo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75000"/>
            <a:lumOff val="25000"/>
          </a:sysClr>
        </a:solidFill>
        <a:round/>
      </a:ln>
    </cs:spPr>
  </cs:hiLoLine>
  <cs:leader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leaderLine>
  <cs:legend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195" kern="1200"/>
  </cs:legend>
  <cs:plotArea mods="allowNoFillOverride allowNoLineOverride">
    <cs:lnRef idx="0"/>
    <cs:fillRef idx="0"/>
    <cs:effectRef idx="0"/>
    <cs:fontRef idx="minor">
      <a:sysClr val="windowText" lastClr="000000"/>
    </cs:fontRef>
  </cs:plotArea>
  <cs:plotArea3D mods="allowNoFillOverride allowNoLineOverride">
    <cs:lnRef idx="0"/>
    <cs:fillRef idx="0"/>
    <cs:effectRef idx="0"/>
    <cs:fontRef idx="minor">
      <a:sysClr val="windowText" lastClr="000000"/>
    </cs:fontRef>
  </cs:plotArea3D>
  <cs:series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195" kern="1200"/>
  </cs:seriesAxis>
  <cs:series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seriesLine>
  <cs: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ysClr val="windowText" lastClr="000000"/>
    </cs:fontRef>
    <cs:spPr>
      <a:ln w="19050" cap="rnd">
        <a:solidFill>
          <a:srgbClr val="FFFFFF"/>
        </a:solidFill>
        <a:prstDash val="sysDot"/>
      </a:ln>
    </cs:spPr>
  </cs:trendline>
  <cs:trendlineLabel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195" kern="1200"/>
  </cs:trendlineLabel>
  <cs:upBar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>
        <a:solidFill>
          <a:sysClr val="windowText" lastClr="000000">
            <a:lumMod val="15000"/>
            <a:lumOff val="85000"/>
          </a:sysClr>
        </a:solidFill>
      </a:ln>
    </cs:spPr>
  </cs:upBar>
  <cs:value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195" kern="1200"/>
  </cs:valueAxis>
  <cs:wall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330" kern="1200"/>
  </cs:axisTitle>
  <cs:categoryAxis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1330" kern="1200"/>
  </cs:chartArea>
  <cs:dataLabel>
    <cs:lnRef idx="0"/>
    <cs:fillRef idx="0"/>
    <cs:effectRef idx="0"/>
    <cs:fontRef idx="minor">
      <a:sysClr val="windowText" lastClr="000000">
        <a:lumMod val="75000"/>
        <a:lumOff val="25000"/>
      </a:sysClr>
    </cs:fontRef>
    <cs:defRPr sz="1195" kern="1200"/>
  </cs:dataLabel>
  <cs:dataLabelCallout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solidFill>
        <a:sysClr val="window" lastClr="FFFFFF"/>
      </a:solidFill>
      <a:ln>
        <a:solidFill>
          <a:sysClr val="windowText" lastClr="000000">
            <a:lumMod val="25000"/>
            <a:lumOff val="75000"/>
          </a:sys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ysClr val="windowText" lastClr="000000"/>
    </cs:fontRef>
  </cs:dataPoint>
  <cs:dataPoint3D>
    <cs:lnRef idx="0"/>
    <cs:fillRef idx="1">
      <cs:styleClr val="auto"/>
    </cs:fillRef>
    <cs:effectRef idx="0"/>
    <cs:fontRef idx="minor">
      <a:sysClr val="windowText" lastClr="000000"/>
    </cs:fontRef>
  </cs:dataPoint3D>
  <cs:dataPointLine>
    <cs:lnRef idx="0">
      <cs:styleClr val="auto"/>
    </cs:lnRef>
    <cs:fillRef idx="1"/>
    <cs:effectRef idx="0"/>
    <cs:fontRef idx="minor">
      <a:sysClr val="windowText" lastClr="000000"/>
    </cs:fontRef>
    <cs:spPr>
      <a:ln w="28575" cap="rnd">
        <a:solidFill>
          <a:srgbClr val="FFFFFF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ysClr val="windowText" lastClr="000000"/>
    </cs:fontRef>
    <cs:spPr>
      <a:ln w="9525">
        <a:solidFill>
          <a:srgbClr val="FFFFFF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ysClr val="windowText" lastClr="000000"/>
    </cs:fontRef>
    <cs:spPr>
      <a:ln w="9525" cap="rnd">
        <a:solidFill>
          <a:srgbClr val="FFFFFF"/>
        </a:solidFill>
        <a:round/>
      </a:ln>
    </cs:spPr>
  </cs:dataPointWireframe>
  <cs:dataTable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noFill/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1195" kern="1200"/>
  </cs:dataTable>
  <cs:downBar>
    <cs:lnRef idx="0"/>
    <cs:fillRef idx="0"/>
    <cs:effectRef idx="0"/>
    <cs:fontRef idx="minor">
      <a:sysClr val="windowText" lastClr="000000"/>
    </cs:fontRef>
    <cs:spPr>
      <a:solidFill>
        <a:sysClr val="windowText" lastClr="000000">
          <a:lumMod val="65000"/>
          <a:lumOff val="35000"/>
        </a:sysClr>
      </a:solidFill>
      <a:ln w="9525">
        <a:solidFill>
          <a:sysClr val="windowText" lastClr="000000">
            <a:lumMod val="65000"/>
            <a:lumOff val="35000"/>
          </a:sysClr>
        </a:solidFill>
      </a:ln>
    </cs:spPr>
  </cs:downBar>
  <cs:drop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dropLine>
  <cs:errorBa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65000"/>
            <a:lumOff val="35000"/>
          </a:sysClr>
        </a:solidFill>
        <a:round/>
      </a:ln>
    </cs:spPr>
  </cs:errorBar>
  <cs:floor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floor>
  <cs:gridlineMaj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</cs:gridlineMajor>
  <cs:gridlineMin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5000"/>
            <a:lumOff val="95000"/>
          </a:sysClr>
        </a:solidFill>
        <a:round/>
      </a:ln>
    </cs:spPr>
  </cs:gridlineMinor>
  <cs:hiLo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75000"/>
            <a:lumOff val="25000"/>
          </a:sysClr>
        </a:solidFill>
        <a:round/>
      </a:ln>
    </cs:spPr>
  </cs:hiLoLine>
  <cs:leader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leaderLine>
  <cs:legend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195" kern="1200"/>
  </cs:legend>
  <cs:plotArea mods="allowNoFillOverride allowNoLineOverride">
    <cs:lnRef idx="0"/>
    <cs:fillRef idx="0"/>
    <cs:effectRef idx="0"/>
    <cs:fontRef idx="minor">
      <a:sysClr val="windowText" lastClr="000000"/>
    </cs:fontRef>
  </cs:plotArea>
  <cs:plotArea3D mods="allowNoFillOverride allowNoLineOverride">
    <cs:lnRef idx="0"/>
    <cs:fillRef idx="0"/>
    <cs:effectRef idx="0"/>
    <cs:fontRef idx="minor">
      <a:sysClr val="windowText" lastClr="000000"/>
    </cs:fontRef>
  </cs:plotArea3D>
  <cs:series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195" kern="1200"/>
  </cs:seriesAxis>
  <cs:series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seriesLine>
  <cs: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ysClr val="windowText" lastClr="000000"/>
    </cs:fontRef>
    <cs:spPr>
      <a:ln w="19050" cap="rnd">
        <a:solidFill>
          <a:srgbClr val="FFFFFF"/>
        </a:solidFill>
        <a:prstDash val="sysDot"/>
      </a:ln>
    </cs:spPr>
  </cs:trendline>
  <cs:trendlineLabel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195" kern="1200"/>
  </cs:trendlineLabel>
  <cs:upBar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>
        <a:solidFill>
          <a:sysClr val="windowText" lastClr="000000">
            <a:lumMod val="15000"/>
            <a:lumOff val="85000"/>
          </a:sysClr>
        </a:solidFill>
      </a:ln>
    </cs:spPr>
  </cs:upBar>
  <cs:value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195" kern="1200"/>
  </cs:valueAxis>
  <cs:wall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ea typeface="HarmonyOS Sans SC Light" panose="00000400000000000000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ea typeface="HarmonyOS Sans SC Light" panose="00000400000000000000" charset="-122"/>
              </a:rPr>
              <a:t>2023/1/31</a:t>
            </a:fld>
            <a:endParaRPr lang="zh-CN" altLang="en-US">
              <a:ea typeface="HarmonyOS Sans SC Light" panose="00000400000000000000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ea typeface="HarmonyOS Sans SC Light" panose="00000400000000000000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ea typeface="HarmonyOS Sans SC Light" panose="00000400000000000000" charset="-122"/>
              </a:rPr>
              <a:t>‹#›</a:t>
            </a:fld>
            <a:endParaRPr lang="zh-CN" altLang="en-US">
              <a:ea typeface="HarmonyOS Sans SC Light" panose="000004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HarmonyOS Sans SC Light" panose="000004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HarmonyOS Sans SC Light" panose="00000400000000000000" charset="-122"/>
              </a:defRPr>
            </a:lvl1pPr>
          </a:lstStyle>
          <a:p>
            <a:fld id="{D2A48B96-639E-45A3-A0BA-2464DFDB1FAA}" type="datetimeFigureOut">
              <a:rPr lang="zh-CN" altLang="en-US" smtClean="0"/>
              <a:t>2023/1/31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HarmonyOS Sans SC Light" panose="000004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HarmonyOS Sans SC Light" panose="00000400000000000000" charset="-122"/>
              </a:defRPr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HarmonyOS Sans SC Light" panose="00000400000000000000" charset="-122"/>
        <a:ea typeface="HarmonyOS Sans SC Light" panose="00000400000000000000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HarmonyOS Sans SC Light" panose="00000400000000000000" charset="-122"/>
        <a:ea typeface="HarmonyOS Sans SC Light" panose="00000400000000000000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HarmonyOS Sans SC Light" panose="00000400000000000000" charset="-122"/>
        <a:ea typeface="HarmonyOS Sans SC Light" panose="00000400000000000000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HarmonyOS Sans SC Light" panose="00000400000000000000" charset="-122"/>
        <a:ea typeface="HarmonyOS Sans SC Light" panose="00000400000000000000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HarmonyOS Sans SC Light" panose="00000400000000000000" charset="-122"/>
        <a:ea typeface="HarmonyOS Sans SC Light" panose="00000400000000000000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197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openxmlformats.org/officeDocument/2006/relationships/image" Target="../media/image4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openxmlformats.org/officeDocument/2006/relationships/image" Target="../media/image4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 descr="背景图案&#10;&#10;描述已自动生成">
            <a:extLst>
              <a:ext uri="{FF2B5EF4-FFF2-40B4-BE49-F238E27FC236}">
                <a16:creationId xmlns:a16="http://schemas.microsoft.com/office/drawing/2014/main" id="{CF25BA01-8BE5-4FB6-96E6-FD5B12A540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3000" contrast="-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589" r="13607" b="44815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B8BEE7D9-69AD-4154-8E0D-07478CDE0A79}"/>
              </a:ext>
            </a:extLst>
          </p:cNvPr>
          <p:cNvSpPr>
            <a:spLocks/>
          </p:cNvSpPr>
          <p:nvPr userDrawn="1"/>
        </p:nvSpPr>
        <p:spPr>
          <a:xfrm>
            <a:off x="6967556" y="0"/>
            <a:ext cx="5224444" cy="6858000"/>
          </a:xfrm>
          <a:custGeom>
            <a:avLst/>
            <a:gdLst>
              <a:gd name="connsiteX0" fmla="*/ 3207213 w 5224444"/>
              <a:gd name="connsiteY0" fmla="*/ 0 h 6858000"/>
              <a:gd name="connsiteX1" fmla="*/ 5224444 w 5224444"/>
              <a:gd name="connsiteY1" fmla="*/ 0 h 6858000"/>
              <a:gd name="connsiteX2" fmla="*/ 5224444 w 5224444"/>
              <a:gd name="connsiteY2" fmla="*/ 6858000 h 6858000"/>
              <a:gd name="connsiteX3" fmla="*/ 0 w 5224444"/>
              <a:gd name="connsiteY3" fmla="*/ 6858000 h 6858000"/>
              <a:gd name="connsiteX4" fmla="*/ 9197 w 5224444"/>
              <a:gd name="connsiteY4" fmla="*/ 6497659 h 6858000"/>
              <a:gd name="connsiteX5" fmla="*/ 258518 w 5224444"/>
              <a:gd name="connsiteY5" fmla="*/ 4675587 h 6858000"/>
              <a:gd name="connsiteX6" fmla="*/ 2851250 w 5224444"/>
              <a:gd name="connsiteY6" fmla="*/ 46479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24444" h="6858000">
                <a:moveTo>
                  <a:pt x="3207213" y="0"/>
                </a:moveTo>
                <a:lnTo>
                  <a:pt x="5224444" y="0"/>
                </a:lnTo>
                <a:lnTo>
                  <a:pt x="5224444" y="6858000"/>
                </a:lnTo>
                <a:lnTo>
                  <a:pt x="0" y="6858000"/>
                </a:lnTo>
                <a:lnTo>
                  <a:pt x="9197" y="6497659"/>
                </a:lnTo>
                <a:cubicBezTo>
                  <a:pt x="38774" y="5853873"/>
                  <a:pt x="110802" y="5238976"/>
                  <a:pt x="258518" y="4675587"/>
                </a:cubicBezTo>
                <a:cubicBezTo>
                  <a:pt x="692588" y="2979243"/>
                  <a:pt x="1823790" y="1757320"/>
                  <a:pt x="2851250" y="464796"/>
                </a:cubicBezTo>
                <a:close/>
              </a:path>
            </a:pathLst>
          </a:custGeom>
          <a:noFill/>
          <a:ln w="25400">
            <a:solidFill>
              <a:schemeClr val="accent1">
                <a:alpha val="20000"/>
              </a:schemeClr>
            </a:solidFill>
          </a:ln>
          <a:effectLst>
            <a:outerShdw blurRad="508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497D02F-73B8-4B2C-B8D0-7BEDC951CD38}"/>
              </a:ext>
            </a:extLst>
          </p:cNvPr>
          <p:cNvSpPr>
            <a:spLocks/>
          </p:cNvSpPr>
          <p:nvPr userDrawn="1"/>
        </p:nvSpPr>
        <p:spPr>
          <a:xfrm>
            <a:off x="7176120" y="0"/>
            <a:ext cx="5015880" cy="6858000"/>
          </a:xfrm>
          <a:custGeom>
            <a:avLst/>
            <a:gdLst>
              <a:gd name="connsiteX0" fmla="*/ 3220650 w 5015880"/>
              <a:gd name="connsiteY0" fmla="*/ 0 h 6858000"/>
              <a:gd name="connsiteX1" fmla="*/ 5015880 w 5015880"/>
              <a:gd name="connsiteY1" fmla="*/ 0 h 6858000"/>
              <a:gd name="connsiteX2" fmla="*/ 5015880 w 5015880"/>
              <a:gd name="connsiteY2" fmla="*/ 6858000 h 6858000"/>
              <a:gd name="connsiteX3" fmla="*/ 206 w 5015880"/>
              <a:gd name="connsiteY3" fmla="*/ 6858000 h 6858000"/>
              <a:gd name="connsiteX4" fmla="*/ 0 w 5015880"/>
              <a:gd name="connsiteY4" fmla="*/ 6805499 h 6858000"/>
              <a:gd name="connsiteX5" fmla="*/ 229804 w 5015880"/>
              <a:gd name="connsiteY5" fmla="*/ 4667417 h 6858000"/>
              <a:gd name="connsiteX6" fmla="*/ 3108077 w 5015880"/>
              <a:gd name="connsiteY6" fmla="*/ 17297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15880" h="6858000">
                <a:moveTo>
                  <a:pt x="3220650" y="0"/>
                </a:moveTo>
                <a:lnTo>
                  <a:pt x="5015880" y="0"/>
                </a:lnTo>
                <a:lnTo>
                  <a:pt x="5015880" y="6858000"/>
                </a:lnTo>
                <a:lnTo>
                  <a:pt x="206" y="6858000"/>
                </a:lnTo>
                <a:lnTo>
                  <a:pt x="0" y="6805499"/>
                </a:lnTo>
                <a:cubicBezTo>
                  <a:pt x="5724" y="6044571"/>
                  <a:pt x="59636" y="5316436"/>
                  <a:pt x="229804" y="4667417"/>
                </a:cubicBezTo>
                <a:cubicBezTo>
                  <a:pt x="698595" y="2835380"/>
                  <a:pt x="2108508" y="1643805"/>
                  <a:pt x="3108077" y="172978"/>
                </a:cubicBezTo>
                <a:close/>
              </a:path>
            </a:pathLst>
          </a:cu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8D45B393-AAF9-47C9-9E91-B461C8869039}"/>
              </a:ext>
            </a:extLst>
          </p:cNvPr>
          <p:cNvSpPr>
            <a:spLocks/>
          </p:cNvSpPr>
          <p:nvPr userDrawn="1"/>
        </p:nvSpPr>
        <p:spPr>
          <a:xfrm>
            <a:off x="7289668" y="2"/>
            <a:ext cx="4902333" cy="6857999"/>
          </a:xfrm>
          <a:custGeom>
            <a:avLst/>
            <a:gdLst>
              <a:gd name="connsiteX0" fmla="*/ 4902333 w 4902333"/>
              <a:gd name="connsiteY0" fmla="*/ 0 h 6857999"/>
              <a:gd name="connsiteX1" fmla="*/ 4902333 w 4902333"/>
              <a:gd name="connsiteY1" fmla="*/ 6857999 h 6857999"/>
              <a:gd name="connsiteX2" fmla="*/ 766 w 4902333"/>
              <a:gd name="connsiteY2" fmla="*/ 6857999 h 6857999"/>
              <a:gd name="connsiteX3" fmla="*/ 0 w 4902333"/>
              <a:gd name="connsiteY3" fmla="*/ 6662654 h 6857999"/>
              <a:gd name="connsiteX4" fmla="*/ 217211 w 4902333"/>
              <a:gd name="connsiteY4" fmla="*/ 4641731 h 6857999"/>
              <a:gd name="connsiteX5" fmla="*/ 3121176 w 4902333"/>
              <a:gd name="connsiteY5" fmla="*/ 111746 h 6857999"/>
              <a:gd name="connsiteX6" fmla="*/ 3186642 w 4902333"/>
              <a:gd name="connsiteY6" fmla="*/ 1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02333" h="6857999">
                <a:moveTo>
                  <a:pt x="4902333" y="0"/>
                </a:moveTo>
                <a:lnTo>
                  <a:pt x="4902333" y="6857999"/>
                </a:lnTo>
                <a:lnTo>
                  <a:pt x="766" y="6857999"/>
                </a:lnTo>
                <a:lnTo>
                  <a:pt x="0" y="6662654"/>
                </a:lnTo>
                <a:cubicBezTo>
                  <a:pt x="5410" y="5943422"/>
                  <a:pt x="56368" y="5255186"/>
                  <a:pt x="217211" y="4641731"/>
                </a:cubicBezTo>
                <a:cubicBezTo>
                  <a:pt x="689855" y="2794639"/>
                  <a:pt x="2174611" y="1636321"/>
                  <a:pt x="3121176" y="111746"/>
                </a:cubicBezTo>
                <a:lnTo>
                  <a:pt x="3186642" y="1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  <a:effectLst>
            <a:outerShdw blurRad="508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B9C89676-20BA-4BD6-AFB1-E686FC1A7CA3}"/>
              </a:ext>
            </a:extLst>
          </p:cNvPr>
          <p:cNvSpPr/>
          <p:nvPr userDrawn="1"/>
        </p:nvSpPr>
        <p:spPr>
          <a:xfrm>
            <a:off x="21871" y="1343206"/>
            <a:ext cx="10458150" cy="3960440"/>
          </a:xfrm>
          <a:custGeom>
            <a:avLst/>
            <a:gdLst>
              <a:gd name="connsiteX0" fmla="*/ 0 w 10458150"/>
              <a:gd name="connsiteY0" fmla="*/ 0 h 3960440"/>
              <a:gd name="connsiteX1" fmla="*/ 10329871 w 10458150"/>
              <a:gd name="connsiteY1" fmla="*/ 0 h 3960440"/>
              <a:gd name="connsiteX2" fmla="*/ 10458150 w 10458150"/>
              <a:gd name="connsiteY2" fmla="*/ 128279 h 3960440"/>
              <a:gd name="connsiteX3" fmla="*/ 10458150 w 10458150"/>
              <a:gd name="connsiteY3" fmla="*/ 3832161 h 3960440"/>
              <a:gd name="connsiteX4" fmla="*/ 10329871 w 10458150"/>
              <a:gd name="connsiteY4" fmla="*/ 3960440 h 3960440"/>
              <a:gd name="connsiteX5" fmla="*/ 0 w 10458150"/>
              <a:gd name="connsiteY5" fmla="*/ 3960440 h 39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458150" h="3960440">
                <a:moveTo>
                  <a:pt x="0" y="0"/>
                </a:moveTo>
                <a:lnTo>
                  <a:pt x="10329871" y="0"/>
                </a:lnTo>
                <a:cubicBezTo>
                  <a:pt x="10400718" y="0"/>
                  <a:pt x="10458150" y="57432"/>
                  <a:pt x="10458150" y="128279"/>
                </a:cubicBezTo>
                <a:lnTo>
                  <a:pt x="10458150" y="3832161"/>
                </a:lnTo>
                <a:cubicBezTo>
                  <a:pt x="10458150" y="3903008"/>
                  <a:pt x="10400718" y="3960440"/>
                  <a:pt x="10329871" y="3960440"/>
                </a:cubicBezTo>
                <a:lnTo>
                  <a:pt x="0" y="39604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04800" dist="38100" dir="8100000" algn="tr" rotWithShape="0">
              <a:schemeClr val="accent2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F79B00B4-4D82-4017-BF65-17CA052BF23B}"/>
              </a:ext>
            </a:extLst>
          </p:cNvPr>
          <p:cNvSpPr/>
          <p:nvPr userDrawn="1"/>
        </p:nvSpPr>
        <p:spPr>
          <a:xfrm>
            <a:off x="6969413" y="1979761"/>
            <a:ext cx="143778" cy="14377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E6E4DE7-8A9A-4D48-94A4-2617DB78BA47}"/>
              </a:ext>
            </a:extLst>
          </p:cNvPr>
          <p:cNvGrpSpPr/>
          <p:nvPr userDrawn="1"/>
        </p:nvGrpSpPr>
        <p:grpSpPr>
          <a:xfrm>
            <a:off x="0" y="4788130"/>
            <a:ext cx="1157524" cy="2069871"/>
            <a:chOff x="0" y="4788130"/>
            <a:chExt cx="1157524" cy="2069871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D1E3527E-93EA-4515-856A-1702638C2237}"/>
                </a:ext>
              </a:extLst>
            </p:cNvPr>
            <p:cNvSpPr/>
            <p:nvPr/>
          </p:nvSpPr>
          <p:spPr>
            <a:xfrm>
              <a:off x="1" y="4788130"/>
              <a:ext cx="1157523" cy="2069871"/>
            </a:xfrm>
            <a:custGeom>
              <a:avLst/>
              <a:gdLst>
                <a:gd name="connsiteX0" fmla="*/ 0 w 1157523"/>
                <a:gd name="connsiteY0" fmla="*/ 0 h 2069871"/>
                <a:gd name="connsiteX1" fmla="*/ 88866 w 1157523"/>
                <a:gd name="connsiteY1" fmla="*/ 131146 h 2069871"/>
                <a:gd name="connsiteX2" fmla="*/ 1095047 w 1157523"/>
                <a:gd name="connsiteY2" fmla="*/ 1713357 h 2069871"/>
                <a:gd name="connsiteX3" fmla="*/ 1135279 w 1157523"/>
                <a:gd name="connsiteY3" fmla="*/ 1901878 h 2069871"/>
                <a:gd name="connsiteX4" fmla="*/ 1157523 w 1157523"/>
                <a:gd name="connsiteY4" fmla="*/ 2069871 h 2069871"/>
                <a:gd name="connsiteX5" fmla="*/ 0 w 1157523"/>
                <a:gd name="connsiteY5" fmla="*/ 2069871 h 2069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57523" h="2069871">
                  <a:moveTo>
                    <a:pt x="0" y="0"/>
                  </a:moveTo>
                  <a:lnTo>
                    <a:pt x="88866" y="131146"/>
                  </a:lnTo>
                  <a:cubicBezTo>
                    <a:pt x="457115" y="636191"/>
                    <a:pt x="930364" y="1069778"/>
                    <a:pt x="1095047" y="1713357"/>
                  </a:cubicBezTo>
                  <a:cubicBezTo>
                    <a:pt x="1111059" y="1774427"/>
                    <a:pt x="1124336" y="1837358"/>
                    <a:pt x="1135279" y="1901878"/>
                  </a:cubicBezTo>
                  <a:lnTo>
                    <a:pt x="1157523" y="2069871"/>
                  </a:lnTo>
                  <a:lnTo>
                    <a:pt x="0" y="2069871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D5530EF-5106-45F3-BFC4-71CD97586FD8}"/>
                </a:ext>
              </a:extLst>
            </p:cNvPr>
            <p:cNvSpPr/>
            <p:nvPr/>
          </p:nvSpPr>
          <p:spPr>
            <a:xfrm>
              <a:off x="0" y="4952506"/>
              <a:ext cx="1055756" cy="1905494"/>
            </a:xfrm>
            <a:custGeom>
              <a:avLst/>
              <a:gdLst>
                <a:gd name="connsiteX0" fmla="*/ 0 w 539530"/>
                <a:gd name="connsiteY0" fmla="*/ 0 h 973778"/>
                <a:gd name="connsiteX1" fmla="*/ 3981 w 539530"/>
                <a:gd name="connsiteY1" fmla="*/ 0 h 973778"/>
                <a:gd name="connsiteX2" fmla="*/ 15143 w 539530"/>
                <a:gd name="connsiteY2" fmla="*/ 19052 h 973778"/>
                <a:gd name="connsiteX3" fmla="*/ 510268 w 539530"/>
                <a:gd name="connsiteY3" fmla="*/ 791413 h 973778"/>
                <a:gd name="connsiteX4" fmla="*/ 538723 w 539530"/>
                <a:gd name="connsiteY4" fmla="*/ 956934 h 973778"/>
                <a:gd name="connsiteX5" fmla="*/ 539530 w 539530"/>
                <a:gd name="connsiteY5" fmla="*/ 973778 h 973778"/>
                <a:gd name="connsiteX6" fmla="*/ 0 w 539530"/>
                <a:gd name="connsiteY6" fmla="*/ 973778 h 973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9530" h="973778">
                  <a:moveTo>
                    <a:pt x="0" y="0"/>
                  </a:moveTo>
                  <a:lnTo>
                    <a:pt x="3981" y="0"/>
                  </a:lnTo>
                  <a:lnTo>
                    <a:pt x="15143" y="19052"/>
                  </a:lnTo>
                  <a:cubicBezTo>
                    <a:pt x="176532" y="278992"/>
                    <a:pt x="429682" y="476484"/>
                    <a:pt x="510268" y="791413"/>
                  </a:cubicBezTo>
                  <a:cubicBezTo>
                    <a:pt x="523980" y="843710"/>
                    <a:pt x="533008" y="899195"/>
                    <a:pt x="538723" y="956934"/>
                  </a:cubicBezTo>
                  <a:lnTo>
                    <a:pt x="539530" y="973778"/>
                  </a:lnTo>
                  <a:lnTo>
                    <a:pt x="0" y="973778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图片 13" descr="桌子上放了不同类型的电子产品&#10;&#10;描述已自动生成">
            <a:extLst>
              <a:ext uri="{FF2B5EF4-FFF2-40B4-BE49-F238E27FC236}">
                <a16:creationId xmlns:a16="http://schemas.microsoft.com/office/drawing/2014/main" id="{A4C1E6D7-7DF8-4D07-97E8-2B2F13D7C88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7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1122"/>
          <a:stretch>
            <a:fillRect/>
          </a:stretch>
        </p:blipFill>
        <p:spPr>
          <a:xfrm>
            <a:off x="4435898" y="2165300"/>
            <a:ext cx="7756102" cy="4432052"/>
          </a:xfrm>
          <a:custGeom>
            <a:avLst/>
            <a:gdLst>
              <a:gd name="connsiteX0" fmla="*/ 0 w 7756102"/>
              <a:gd name="connsiteY0" fmla="*/ 0 h 4432052"/>
              <a:gd name="connsiteX1" fmla="*/ 7756102 w 7756102"/>
              <a:gd name="connsiteY1" fmla="*/ 0 h 4432052"/>
              <a:gd name="connsiteX2" fmla="*/ 7756102 w 7756102"/>
              <a:gd name="connsiteY2" fmla="*/ 4432052 h 4432052"/>
              <a:gd name="connsiteX3" fmla="*/ 0 w 7756102"/>
              <a:gd name="connsiteY3" fmla="*/ 4432052 h 4432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56102" h="4432052">
                <a:moveTo>
                  <a:pt x="0" y="0"/>
                </a:moveTo>
                <a:lnTo>
                  <a:pt x="7756102" y="0"/>
                </a:lnTo>
                <a:lnTo>
                  <a:pt x="7756102" y="4432052"/>
                </a:lnTo>
                <a:lnTo>
                  <a:pt x="0" y="4432052"/>
                </a:lnTo>
                <a:close/>
              </a:path>
            </a:pathLst>
          </a:custGeom>
          <a:effectLst/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D9157475-F35F-498A-995C-BE1053965FF9}"/>
              </a:ext>
            </a:extLst>
          </p:cNvPr>
          <p:cNvGrpSpPr/>
          <p:nvPr userDrawn="1"/>
        </p:nvGrpSpPr>
        <p:grpSpPr>
          <a:xfrm>
            <a:off x="411286" y="404664"/>
            <a:ext cx="4172546" cy="305541"/>
            <a:chOff x="6093367" y="-542099"/>
            <a:chExt cx="4172546" cy="305541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DA01B7B9-401D-42AA-894C-9C9A3088B8F5}"/>
                </a:ext>
              </a:extLst>
            </p:cNvPr>
            <p:cNvCxnSpPr>
              <a:cxnSpLocks/>
            </p:cNvCxnSpPr>
            <p:nvPr/>
          </p:nvCxnSpPr>
          <p:spPr>
            <a:xfrm>
              <a:off x="6186126" y="-542099"/>
              <a:ext cx="4007779" cy="0"/>
            </a:xfrm>
            <a:prstGeom prst="line">
              <a:avLst/>
            </a:prstGeom>
            <a:ln w="12700">
              <a:solidFill>
                <a:schemeClr val="accent2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7" name="图形 16">
              <a:extLst>
                <a:ext uri="{FF2B5EF4-FFF2-40B4-BE49-F238E27FC236}">
                  <a16:creationId xmlns:a16="http://schemas.microsoft.com/office/drawing/2014/main" id="{0588E884-57DE-4F3A-85FD-44A173DBC95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082765" y="-499865"/>
              <a:ext cx="183148" cy="179334"/>
            </a:xfrm>
            <a:prstGeom prst="rect">
              <a:avLst/>
            </a:prstGeom>
          </p:spPr>
        </p:pic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599807BD-BA07-4C56-A2BF-94FC91CBAEDB}"/>
                </a:ext>
              </a:extLst>
            </p:cNvPr>
            <p:cNvSpPr txBox="1"/>
            <p:nvPr/>
          </p:nvSpPr>
          <p:spPr>
            <a:xfrm>
              <a:off x="6093367" y="-537383"/>
              <a:ext cx="72271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9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  <a:latin typeface="+mj-ea"/>
                  <a:ea typeface="+mj-ea"/>
                  <a:cs typeface="阿里巴巴普惠体 B" panose="00020600040101010101" pitchFamily="18" charset="-122"/>
                </a:rPr>
                <a:t>DESIGN</a:t>
              </a:r>
              <a:endParaRPr lang="zh-CN" altLang="en-US" sz="900" dirty="0">
                <a:ln>
                  <a:solidFill>
                    <a:schemeClr val="bg1"/>
                  </a:solidFill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  <a:cs typeface="阿里巴巴普惠体 B" panose="00020600040101010101" pitchFamily="18" charset="-122"/>
              </a:endParaRPr>
            </a:p>
          </p:txBody>
        </p:sp>
        <p:sp>
          <p:nvSpPr>
            <p:cNvPr id="19" name="等腰三角形 18">
              <a:extLst>
                <a:ext uri="{FF2B5EF4-FFF2-40B4-BE49-F238E27FC236}">
                  <a16:creationId xmlns:a16="http://schemas.microsoft.com/office/drawing/2014/main" id="{DA73D268-8765-464E-84CC-E2C8B85FD68C}"/>
                </a:ext>
              </a:extLst>
            </p:cNvPr>
            <p:cNvSpPr/>
            <p:nvPr/>
          </p:nvSpPr>
          <p:spPr>
            <a:xfrm rot="10800000">
              <a:off x="6808912" y="-454595"/>
              <a:ext cx="148180" cy="69661"/>
            </a:xfrm>
            <a:prstGeom prst="triangl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乘号 19">
              <a:extLst>
                <a:ext uri="{FF2B5EF4-FFF2-40B4-BE49-F238E27FC236}">
                  <a16:creationId xmlns:a16="http://schemas.microsoft.com/office/drawing/2014/main" id="{E3AAD48D-067B-4484-9085-C9FE11740622}"/>
                </a:ext>
              </a:extLst>
            </p:cNvPr>
            <p:cNvSpPr/>
            <p:nvPr/>
          </p:nvSpPr>
          <p:spPr>
            <a:xfrm>
              <a:off x="6167078" y="-354197"/>
              <a:ext cx="117639" cy="117639"/>
            </a:xfrm>
            <a:prstGeom prst="mathMultiply">
              <a:avLst>
                <a:gd name="adj1" fmla="val 1302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乘号 20">
              <a:extLst>
                <a:ext uri="{FF2B5EF4-FFF2-40B4-BE49-F238E27FC236}">
                  <a16:creationId xmlns:a16="http://schemas.microsoft.com/office/drawing/2014/main" id="{694CA017-E510-4BB4-A5C7-26FC4B789D9B}"/>
                </a:ext>
              </a:extLst>
            </p:cNvPr>
            <p:cNvSpPr/>
            <p:nvPr/>
          </p:nvSpPr>
          <p:spPr>
            <a:xfrm>
              <a:off x="6265669" y="-354197"/>
              <a:ext cx="117639" cy="117639"/>
            </a:xfrm>
            <a:prstGeom prst="mathMultiply">
              <a:avLst>
                <a:gd name="adj1" fmla="val 1302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乘号 21">
              <a:extLst>
                <a:ext uri="{FF2B5EF4-FFF2-40B4-BE49-F238E27FC236}">
                  <a16:creationId xmlns:a16="http://schemas.microsoft.com/office/drawing/2014/main" id="{AA5E2386-505A-4C54-9F3C-9B6DCF754186}"/>
                </a:ext>
              </a:extLst>
            </p:cNvPr>
            <p:cNvSpPr/>
            <p:nvPr/>
          </p:nvSpPr>
          <p:spPr>
            <a:xfrm>
              <a:off x="6364260" y="-354197"/>
              <a:ext cx="117639" cy="117639"/>
            </a:xfrm>
            <a:prstGeom prst="mathMultiply">
              <a:avLst>
                <a:gd name="adj1" fmla="val 1302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4" name="矩形: 圆角 8">
            <a:extLst>
              <a:ext uri="{FF2B5EF4-FFF2-40B4-BE49-F238E27FC236}">
                <a16:creationId xmlns:a16="http://schemas.microsoft.com/office/drawing/2014/main" id="{88D077F4-84CE-42AE-A7B2-2D98800D3345}"/>
              </a:ext>
            </a:extLst>
          </p:cNvPr>
          <p:cNvSpPr/>
          <p:nvPr userDrawn="1"/>
        </p:nvSpPr>
        <p:spPr>
          <a:xfrm>
            <a:off x="994840" y="4327106"/>
            <a:ext cx="2280212" cy="50928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4585E449-9F38-48C5-B13E-23885A815AC2}"/>
              </a:ext>
            </a:extLst>
          </p:cNvPr>
          <p:cNvSpPr/>
          <p:nvPr userDrawn="1"/>
        </p:nvSpPr>
        <p:spPr>
          <a:xfrm>
            <a:off x="437527" y="1463523"/>
            <a:ext cx="1230920" cy="1230920"/>
          </a:xfrm>
          <a:prstGeom prst="ellipse">
            <a:avLst/>
          </a:prstGeom>
          <a:gradFill>
            <a:gsLst>
              <a:gs pos="0">
                <a:schemeClr val="accent1">
                  <a:alpha val="10000"/>
                </a:schemeClr>
              </a:gs>
              <a:gs pos="100000">
                <a:schemeClr val="accent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>
            <a:extLst>
              <a:ext uri="{FF2B5EF4-FFF2-40B4-BE49-F238E27FC236}">
                <a16:creationId xmlns:a16="http://schemas.microsoft.com/office/drawing/2014/main" id="{3BCC5DBF-7D71-4925-8FBC-0443A5B16164}"/>
              </a:ext>
            </a:extLst>
          </p:cNvPr>
          <p:cNvSpPr/>
          <p:nvPr userDrawn="1"/>
        </p:nvSpPr>
        <p:spPr>
          <a:xfrm rot="5400000">
            <a:off x="2929700" y="4525385"/>
            <a:ext cx="191404" cy="112729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ADD7358E-3E29-4CB2-AD97-A6629B535E23}"/>
              </a:ext>
            </a:extLst>
          </p:cNvPr>
          <p:cNvGrpSpPr/>
          <p:nvPr userDrawn="1"/>
        </p:nvGrpSpPr>
        <p:grpSpPr>
          <a:xfrm rot="21056474">
            <a:off x="10523158" y="584717"/>
            <a:ext cx="1504912" cy="924846"/>
            <a:chOff x="9843437" y="312202"/>
            <a:chExt cx="2661520" cy="1635639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03B50D04-B9B6-423E-96AB-DA1C95B9ADFE}"/>
                </a:ext>
              </a:extLst>
            </p:cNvPr>
            <p:cNvGrpSpPr>
              <a:grpSpLocks noChangeAspect="1"/>
            </p:cNvGrpSpPr>
            <p:nvPr/>
          </p:nvGrpSpPr>
          <p:grpSpPr>
            <a:xfrm rot="19191456">
              <a:off x="9843437" y="312202"/>
              <a:ext cx="2661520" cy="1469238"/>
              <a:chOff x="7297287" y="5665815"/>
              <a:chExt cx="854300" cy="471598"/>
            </a:xfrm>
          </p:grpSpPr>
          <p:sp>
            <p:nvSpPr>
              <p:cNvPr id="33" name="Freeform 411">
                <a:extLst>
                  <a:ext uri="{FF2B5EF4-FFF2-40B4-BE49-F238E27FC236}">
                    <a16:creationId xmlns:a16="http://schemas.microsoft.com/office/drawing/2014/main" id="{CC2FFBBC-2D48-483B-A1CD-1FA2237BF8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02198" y="5979209"/>
                <a:ext cx="444477" cy="158204"/>
              </a:xfrm>
              <a:custGeom>
                <a:avLst/>
                <a:gdLst>
                  <a:gd name="T0" fmla="*/ 323 w 323"/>
                  <a:gd name="T1" fmla="*/ 0 h 114"/>
                  <a:gd name="T2" fmla="*/ 162 w 323"/>
                  <a:gd name="T3" fmla="*/ 114 h 114"/>
                  <a:gd name="T4" fmla="*/ 0 w 323"/>
                  <a:gd name="T5" fmla="*/ 0 h 114"/>
                  <a:gd name="T6" fmla="*/ 162 w 323"/>
                  <a:gd name="T7" fmla="*/ 9 h 114"/>
                  <a:gd name="T8" fmla="*/ 323 w 323"/>
                  <a:gd name="T9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3" h="114">
                    <a:moveTo>
                      <a:pt x="323" y="0"/>
                    </a:moveTo>
                    <a:cubicBezTo>
                      <a:pt x="300" y="66"/>
                      <a:pt x="236" y="114"/>
                      <a:pt x="162" y="114"/>
                    </a:cubicBezTo>
                    <a:cubicBezTo>
                      <a:pt x="87" y="114"/>
                      <a:pt x="24" y="66"/>
                      <a:pt x="0" y="0"/>
                    </a:cubicBezTo>
                    <a:cubicBezTo>
                      <a:pt x="47" y="6"/>
                      <a:pt x="103" y="9"/>
                      <a:pt x="162" y="9"/>
                    </a:cubicBezTo>
                    <a:cubicBezTo>
                      <a:pt x="221" y="9"/>
                      <a:pt x="276" y="6"/>
                      <a:pt x="323" y="0"/>
                    </a:cubicBezTo>
                    <a:close/>
                  </a:path>
                </a:pathLst>
              </a:custGeom>
              <a:noFill/>
              <a:ln w="17463" cap="flat">
                <a:solidFill>
                  <a:schemeClr val="bg1"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412">
                <a:extLst>
                  <a:ext uri="{FF2B5EF4-FFF2-40B4-BE49-F238E27FC236}">
                    <a16:creationId xmlns:a16="http://schemas.microsoft.com/office/drawing/2014/main" id="{B983A770-CC17-4664-BF9F-6718A5B590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88639" y="5665815"/>
                <a:ext cx="470091" cy="262166"/>
              </a:xfrm>
              <a:custGeom>
                <a:avLst/>
                <a:gdLst>
                  <a:gd name="T0" fmla="*/ 341 w 341"/>
                  <a:gd name="T1" fmla="*/ 171 h 190"/>
                  <a:gd name="T2" fmla="*/ 341 w 341"/>
                  <a:gd name="T3" fmla="*/ 179 h 190"/>
                  <a:gd name="T4" fmla="*/ 332 w 341"/>
                  <a:gd name="T5" fmla="*/ 180 h 190"/>
                  <a:gd name="T6" fmla="*/ 171 w 341"/>
                  <a:gd name="T7" fmla="*/ 190 h 190"/>
                  <a:gd name="T8" fmla="*/ 9 w 341"/>
                  <a:gd name="T9" fmla="*/ 180 h 190"/>
                  <a:gd name="T10" fmla="*/ 0 w 341"/>
                  <a:gd name="T11" fmla="*/ 179 h 190"/>
                  <a:gd name="T12" fmla="*/ 0 w 341"/>
                  <a:gd name="T13" fmla="*/ 171 h 190"/>
                  <a:gd name="T14" fmla="*/ 9 w 341"/>
                  <a:gd name="T15" fmla="*/ 114 h 190"/>
                  <a:gd name="T16" fmla="*/ 171 w 341"/>
                  <a:gd name="T17" fmla="*/ 0 h 190"/>
                  <a:gd name="T18" fmla="*/ 332 w 341"/>
                  <a:gd name="T19" fmla="*/ 114 h 190"/>
                  <a:gd name="T20" fmla="*/ 341 w 341"/>
                  <a:gd name="T21" fmla="*/ 171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1" h="190">
                    <a:moveTo>
                      <a:pt x="341" y="171"/>
                    </a:moveTo>
                    <a:cubicBezTo>
                      <a:pt x="341" y="173"/>
                      <a:pt x="341" y="176"/>
                      <a:pt x="341" y="179"/>
                    </a:cubicBezTo>
                    <a:cubicBezTo>
                      <a:pt x="338" y="179"/>
                      <a:pt x="335" y="180"/>
                      <a:pt x="332" y="180"/>
                    </a:cubicBezTo>
                    <a:cubicBezTo>
                      <a:pt x="285" y="186"/>
                      <a:pt x="230" y="190"/>
                      <a:pt x="171" y="190"/>
                    </a:cubicBezTo>
                    <a:cubicBezTo>
                      <a:pt x="112" y="190"/>
                      <a:pt x="56" y="186"/>
                      <a:pt x="9" y="180"/>
                    </a:cubicBezTo>
                    <a:cubicBezTo>
                      <a:pt x="6" y="180"/>
                      <a:pt x="3" y="179"/>
                      <a:pt x="0" y="179"/>
                    </a:cubicBezTo>
                    <a:cubicBezTo>
                      <a:pt x="0" y="176"/>
                      <a:pt x="0" y="173"/>
                      <a:pt x="0" y="171"/>
                    </a:cubicBezTo>
                    <a:cubicBezTo>
                      <a:pt x="0" y="151"/>
                      <a:pt x="3" y="132"/>
                      <a:pt x="9" y="114"/>
                    </a:cubicBezTo>
                    <a:cubicBezTo>
                      <a:pt x="33" y="48"/>
                      <a:pt x="96" y="0"/>
                      <a:pt x="171" y="0"/>
                    </a:cubicBezTo>
                    <a:cubicBezTo>
                      <a:pt x="245" y="0"/>
                      <a:pt x="309" y="48"/>
                      <a:pt x="332" y="114"/>
                    </a:cubicBezTo>
                    <a:cubicBezTo>
                      <a:pt x="338" y="132"/>
                      <a:pt x="341" y="151"/>
                      <a:pt x="341" y="171"/>
                    </a:cubicBezTo>
                    <a:close/>
                  </a:path>
                </a:pathLst>
              </a:custGeom>
              <a:noFill/>
              <a:ln w="17463" cap="flat">
                <a:solidFill>
                  <a:schemeClr val="bg1"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413">
                <a:extLst>
                  <a:ext uri="{FF2B5EF4-FFF2-40B4-BE49-F238E27FC236}">
                    <a16:creationId xmlns:a16="http://schemas.microsoft.com/office/drawing/2014/main" id="{BE93E708-2FBB-4C1E-B3A6-1B09006FBC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46675" y="5824018"/>
                <a:ext cx="176284" cy="45201"/>
              </a:xfrm>
              <a:custGeom>
                <a:avLst/>
                <a:gdLst>
                  <a:gd name="T0" fmla="*/ 0 w 128"/>
                  <a:gd name="T1" fmla="*/ 0 h 33"/>
                  <a:gd name="T2" fmla="*/ 128 w 128"/>
                  <a:gd name="T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8" h="33">
                    <a:moveTo>
                      <a:pt x="0" y="0"/>
                    </a:moveTo>
                    <a:cubicBezTo>
                      <a:pt x="58" y="8"/>
                      <a:pt x="104" y="19"/>
                      <a:pt x="128" y="33"/>
                    </a:cubicBezTo>
                  </a:path>
                </a:pathLst>
              </a:custGeom>
              <a:noFill/>
              <a:ln w="17463" cap="flat">
                <a:solidFill>
                  <a:schemeClr val="bg1"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414">
                <a:extLst>
                  <a:ext uri="{FF2B5EF4-FFF2-40B4-BE49-F238E27FC236}">
                    <a16:creationId xmlns:a16="http://schemas.microsoft.com/office/drawing/2014/main" id="{1D359801-593B-44DF-888B-9BC5A4FA4D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25915" y="5824018"/>
                <a:ext cx="176284" cy="45201"/>
              </a:xfrm>
              <a:custGeom>
                <a:avLst/>
                <a:gdLst>
                  <a:gd name="T0" fmla="*/ 0 w 128"/>
                  <a:gd name="T1" fmla="*/ 33 h 33"/>
                  <a:gd name="T2" fmla="*/ 128 w 128"/>
                  <a:gd name="T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8" h="33">
                    <a:moveTo>
                      <a:pt x="0" y="33"/>
                    </a:moveTo>
                    <a:cubicBezTo>
                      <a:pt x="25" y="19"/>
                      <a:pt x="70" y="8"/>
                      <a:pt x="128" y="0"/>
                    </a:cubicBezTo>
                  </a:path>
                </a:pathLst>
              </a:custGeom>
              <a:noFill/>
              <a:ln w="17463" cap="flat">
                <a:solidFill>
                  <a:schemeClr val="bg1"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415">
                <a:extLst>
                  <a:ext uri="{FF2B5EF4-FFF2-40B4-BE49-F238E27FC236}">
                    <a16:creationId xmlns:a16="http://schemas.microsoft.com/office/drawing/2014/main" id="{A391E9B2-3265-4568-AF13-0B6BC77EE6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97287" y="5869219"/>
                <a:ext cx="854300" cy="122043"/>
              </a:xfrm>
              <a:custGeom>
                <a:avLst/>
                <a:gdLst>
                  <a:gd name="T0" fmla="*/ 599 w 620"/>
                  <a:gd name="T1" fmla="*/ 0 h 89"/>
                  <a:gd name="T2" fmla="*/ 480 w 620"/>
                  <a:gd name="T3" fmla="*/ 32 h 89"/>
                  <a:gd name="T4" fmla="*/ 471 w 620"/>
                  <a:gd name="T5" fmla="*/ 33 h 89"/>
                  <a:gd name="T6" fmla="*/ 310 w 620"/>
                  <a:gd name="T7" fmla="*/ 43 h 89"/>
                  <a:gd name="T8" fmla="*/ 148 w 620"/>
                  <a:gd name="T9" fmla="*/ 33 h 89"/>
                  <a:gd name="T10" fmla="*/ 139 w 620"/>
                  <a:gd name="T11" fmla="*/ 32 h 89"/>
                  <a:gd name="T12" fmla="*/ 20 w 620"/>
                  <a:gd name="T13" fmla="*/ 0 h 89"/>
                  <a:gd name="T14" fmla="*/ 0 w 620"/>
                  <a:gd name="T15" fmla="*/ 24 h 89"/>
                  <a:gd name="T16" fmla="*/ 148 w 620"/>
                  <a:gd name="T17" fmla="*/ 80 h 89"/>
                  <a:gd name="T18" fmla="*/ 310 w 620"/>
                  <a:gd name="T19" fmla="*/ 89 h 89"/>
                  <a:gd name="T20" fmla="*/ 471 w 620"/>
                  <a:gd name="T21" fmla="*/ 80 h 89"/>
                  <a:gd name="T22" fmla="*/ 620 w 620"/>
                  <a:gd name="T23" fmla="*/ 24 h 89"/>
                  <a:gd name="T24" fmla="*/ 599 w 620"/>
                  <a:gd name="T25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20" h="89">
                    <a:moveTo>
                      <a:pt x="599" y="0"/>
                    </a:moveTo>
                    <a:cubicBezTo>
                      <a:pt x="576" y="13"/>
                      <a:pt x="534" y="24"/>
                      <a:pt x="480" y="32"/>
                    </a:cubicBezTo>
                    <a:cubicBezTo>
                      <a:pt x="477" y="32"/>
                      <a:pt x="474" y="33"/>
                      <a:pt x="471" y="33"/>
                    </a:cubicBezTo>
                    <a:cubicBezTo>
                      <a:pt x="424" y="39"/>
                      <a:pt x="369" y="43"/>
                      <a:pt x="310" y="43"/>
                    </a:cubicBezTo>
                    <a:cubicBezTo>
                      <a:pt x="251" y="43"/>
                      <a:pt x="195" y="39"/>
                      <a:pt x="148" y="33"/>
                    </a:cubicBezTo>
                    <a:cubicBezTo>
                      <a:pt x="145" y="33"/>
                      <a:pt x="142" y="32"/>
                      <a:pt x="139" y="32"/>
                    </a:cubicBezTo>
                    <a:cubicBezTo>
                      <a:pt x="85" y="24"/>
                      <a:pt x="43" y="13"/>
                      <a:pt x="20" y="0"/>
                    </a:cubicBezTo>
                    <a:cubicBezTo>
                      <a:pt x="7" y="7"/>
                      <a:pt x="0" y="15"/>
                      <a:pt x="0" y="24"/>
                    </a:cubicBezTo>
                    <a:cubicBezTo>
                      <a:pt x="0" y="47"/>
                      <a:pt x="59" y="68"/>
                      <a:pt x="148" y="80"/>
                    </a:cubicBezTo>
                    <a:cubicBezTo>
                      <a:pt x="195" y="86"/>
                      <a:pt x="251" y="89"/>
                      <a:pt x="310" y="89"/>
                    </a:cubicBezTo>
                    <a:cubicBezTo>
                      <a:pt x="369" y="89"/>
                      <a:pt x="424" y="86"/>
                      <a:pt x="471" y="80"/>
                    </a:cubicBezTo>
                    <a:cubicBezTo>
                      <a:pt x="560" y="68"/>
                      <a:pt x="620" y="47"/>
                      <a:pt x="620" y="24"/>
                    </a:cubicBezTo>
                    <a:cubicBezTo>
                      <a:pt x="620" y="15"/>
                      <a:pt x="613" y="7"/>
                      <a:pt x="599" y="0"/>
                    </a:cubicBezTo>
                    <a:close/>
                  </a:path>
                </a:pathLst>
              </a:custGeom>
              <a:noFill/>
              <a:ln w="17463" cap="flat">
                <a:solidFill>
                  <a:schemeClr val="bg1"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416">
                <a:extLst>
                  <a:ext uri="{FF2B5EF4-FFF2-40B4-BE49-F238E27FC236}">
                    <a16:creationId xmlns:a16="http://schemas.microsoft.com/office/drawing/2014/main" id="{A7D41196-7B26-4208-9F53-A8BF61249F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46675" y="5824018"/>
                <a:ext cx="176284" cy="45201"/>
              </a:xfrm>
              <a:custGeom>
                <a:avLst/>
                <a:gdLst>
                  <a:gd name="T0" fmla="*/ 0 w 128"/>
                  <a:gd name="T1" fmla="*/ 0 h 33"/>
                  <a:gd name="T2" fmla="*/ 128 w 128"/>
                  <a:gd name="T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8" h="33">
                    <a:moveTo>
                      <a:pt x="0" y="0"/>
                    </a:moveTo>
                    <a:cubicBezTo>
                      <a:pt x="58" y="8"/>
                      <a:pt x="104" y="19"/>
                      <a:pt x="128" y="33"/>
                    </a:cubicBezTo>
                  </a:path>
                </a:pathLst>
              </a:custGeom>
              <a:noFill/>
              <a:ln w="17463" cap="flat">
                <a:solidFill>
                  <a:schemeClr val="bg1"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417">
                <a:extLst>
                  <a:ext uri="{FF2B5EF4-FFF2-40B4-BE49-F238E27FC236}">
                    <a16:creationId xmlns:a16="http://schemas.microsoft.com/office/drawing/2014/main" id="{F3F0297D-CE35-4620-A0D7-E1A2E2F9ED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25915" y="5824018"/>
                <a:ext cx="176284" cy="45201"/>
              </a:xfrm>
              <a:custGeom>
                <a:avLst/>
                <a:gdLst>
                  <a:gd name="T0" fmla="*/ 0 w 128"/>
                  <a:gd name="T1" fmla="*/ 33 h 33"/>
                  <a:gd name="T2" fmla="*/ 128 w 128"/>
                  <a:gd name="T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8" h="33">
                    <a:moveTo>
                      <a:pt x="0" y="33"/>
                    </a:moveTo>
                    <a:cubicBezTo>
                      <a:pt x="25" y="19"/>
                      <a:pt x="70" y="8"/>
                      <a:pt x="128" y="0"/>
                    </a:cubicBezTo>
                  </a:path>
                </a:pathLst>
              </a:custGeom>
              <a:noFill/>
              <a:ln w="17463" cap="flat">
                <a:solidFill>
                  <a:schemeClr val="bg1"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1" name="图形 136">
              <a:extLst>
                <a:ext uri="{FF2B5EF4-FFF2-40B4-BE49-F238E27FC236}">
                  <a16:creationId xmlns:a16="http://schemas.microsoft.com/office/drawing/2014/main" id="{CD164785-AE0A-4187-B47F-9609BF712726}"/>
                </a:ext>
              </a:extLst>
            </p:cNvPr>
            <p:cNvSpPr/>
            <p:nvPr/>
          </p:nvSpPr>
          <p:spPr>
            <a:xfrm>
              <a:off x="11785143" y="346663"/>
              <a:ext cx="510622" cy="500004"/>
            </a:xfrm>
            <a:custGeom>
              <a:avLst/>
              <a:gdLst>
                <a:gd name="connsiteX0" fmla="*/ 471965 w 941119"/>
                <a:gd name="connsiteY0" fmla="*/ 921371 h 921549"/>
                <a:gd name="connsiteX1" fmla="*/ 470026 w 941119"/>
                <a:gd name="connsiteY1" fmla="*/ 907245 h 921549"/>
                <a:gd name="connsiteX2" fmla="*/ 470026 w 941119"/>
                <a:gd name="connsiteY2" fmla="*/ 886680 h 921549"/>
                <a:gd name="connsiteX3" fmla="*/ 469296 w 941119"/>
                <a:gd name="connsiteY3" fmla="*/ 873871 h 921549"/>
                <a:gd name="connsiteX4" fmla="*/ 469012 w 941119"/>
                <a:gd name="connsiteY4" fmla="*/ 862574 h 921549"/>
                <a:gd name="connsiteX5" fmla="*/ 468211 w 941119"/>
                <a:gd name="connsiteY5" fmla="*/ 849266 h 921549"/>
                <a:gd name="connsiteX6" fmla="*/ 468016 w 941119"/>
                <a:gd name="connsiteY6" fmla="*/ 845157 h 921549"/>
                <a:gd name="connsiteX7" fmla="*/ 467144 w 941119"/>
                <a:gd name="connsiteY7" fmla="*/ 830301 h 921549"/>
                <a:gd name="connsiteX8" fmla="*/ 466966 w 941119"/>
                <a:gd name="connsiteY8" fmla="*/ 824662 h 921549"/>
                <a:gd name="connsiteX9" fmla="*/ 466201 w 941119"/>
                <a:gd name="connsiteY9" fmla="*/ 815980 h 921549"/>
                <a:gd name="connsiteX10" fmla="*/ 466041 w 941119"/>
                <a:gd name="connsiteY10" fmla="*/ 814468 h 921549"/>
                <a:gd name="connsiteX11" fmla="*/ 464813 w 941119"/>
                <a:gd name="connsiteY11" fmla="*/ 796037 h 921549"/>
                <a:gd name="connsiteX12" fmla="*/ 463176 w 941119"/>
                <a:gd name="connsiteY12" fmla="*/ 781271 h 921549"/>
                <a:gd name="connsiteX13" fmla="*/ 462892 w 941119"/>
                <a:gd name="connsiteY13" fmla="*/ 778727 h 921549"/>
                <a:gd name="connsiteX14" fmla="*/ 461113 w 941119"/>
                <a:gd name="connsiteY14" fmla="*/ 762431 h 921549"/>
                <a:gd name="connsiteX15" fmla="*/ 459992 w 941119"/>
                <a:gd name="connsiteY15" fmla="*/ 753286 h 921549"/>
                <a:gd name="connsiteX16" fmla="*/ 454904 w 941119"/>
                <a:gd name="connsiteY16" fmla="*/ 720890 h 921549"/>
                <a:gd name="connsiteX17" fmla="*/ 445137 w 941119"/>
                <a:gd name="connsiteY17" fmla="*/ 676307 h 921549"/>
                <a:gd name="connsiteX18" fmla="*/ 427524 w 941119"/>
                <a:gd name="connsiteY18" fmla="*/ 625888 h 921549"/>
                <a:gd name="connsiteX19" fmla="*/ 401924 w 941119"/>
                <a:gd name="connsiteY19" fmla="*/ 580256 h 921549"/>
                <a:gd name="connsiteX20" fmla="*/ 385378 w 941119"/>
                <a:gd name="connsiteY20" fmla="*/ 559992 h 921549"/>
                <a:gd name="connsiteX21" fmla="*/ 382372 w 941119"/>
                <a:gd name="connsiteY21" fmla="*/ 556434 h 921549"/>
                <a:gd name="connsiteX22" fmla="*/ 376554 w 941119"/>
                <a:gd name="connsiteY22" fmla="*/ 550635 h 921549"/>
                <a:gd name="connsiteX23" fmla="*/ 374170 w 941119"/>
                <a:gd name="connsiteY23" fmla="*/ 548695 h 921549"/>
                <a:gd name="connsiteX24" fmla="*/ 359404 w 941119"/>
                <a:gd name="connsiteY24" fmla="*/ 535940 h 921549"/>
                <a:gd name="connsiteX25" fmla="*/ 336526 w 941119"/>
                <a:gd name="connsiteY25" fmla="*/ 520302 h 921549"/>
                <a:gd name="connsiteX26" fmla="*/ 281909 w 941119"/>
                <a:gd name="connsiteY26" fmla="*/ 495395 h 921549"/>
                <a:gd name="connsiteX27" fmla="*/ 237966 w 941119"/>
                <a:gd name="connsiteY27" fmla="*/ 482942 h 921549"/>
                <a:gd name="connsiteX28" fmla="*/ 203239 w 941119"/>
                <a:gd name="connsiteY28" fmla="*/ 476199 h 921549"/>
                <a:gd name="connsiteX29" fmla="*/ 171839 w 941119"/>
                <a:gd name="connsiteY29" fmla="*/ 471449 h 921549"/>
                <a:gd name="connsiteX30" fmla="*/ 158585 w 941119"/>
                <a:gd name="connsiteY30" fmla="*/ 470043 h 921549"/>
                <a:gd name="connsiteX31" fmla="*/ 145349 w 941119"/>
                <a:gd name="connsiteY31" fmla="*/ 468496 h 921549"/>
                <a:gd name="connsiteX32" fmla="*/ 142306 w 941119"/>
                <a:gd name="connsiteY32" fmla="*/ 468140 h 921549"/>
                <a:gd name="connsiteX33" fmla="*/ 132611 w 941119"/>
                <a:gd name="connsiteY33" fmla="*/ 467339 h 921549"/>
                <a:gd name="connsiteX34" fmla="*/ 114180 w 941119"/>
                <a:gd name="connsiteY34" fmla="*/ 466023 h 921549"/>
                <a:gd name="connsiteX35" fmla="*/ 107063 w 941119"/>
                <a:gd name="connsiteY35" fmla="*/ 465364 h 921549"/>
                <a:gd name="connsiteX36" fmla="*/ 105533 w 941119"/>
                <a:gd name="connsiteY36" fmla="*/ 465133 h 921549"/>
                <a:gd name="connsiteX37" fmla="*/ 82975 w 941119"/>
                <a:gd name="connsiteY37" fmla="*/ 463977 h 921549"/>
                <a:gd name="connsiteX38" fmla="*/ 67604 w 941119"/>
                <a:gd name="connsiteY38" fmla="*/ 463176 h 921549"/>
                <a:gd name="connsiteX39" fmla="*/ 58887 w 941119"/>
                <a:gd name="connsiteY39" fmla="*/ 462963 h 921549"/>
                <a:gd name="connsiteX40" fmla="*/ 38374 w 941119"/>
                <a:gd name="connsiteY40" fmla="*/ 462073 h 921549"/>
                <a:gd name="connsiteX41" fmla="*/ 34265 w 941119"/>
                <a:gd name="connsiteY41" fmla="*/ 461984 h 921549"/>
                <a:gd name="connsiteX42" fmla="*/ 4892 w 941119"/>
                <a:gd name="connsiteY42" fmla="*/ 461931 h 921549"/>
                <a:gd name="connsiteX43" fmla="*/ 1334 w 941119"/>
                <a:gd name="connsiteY43" fmla="*/ 461344 h 921549"/>
                <a:gd name="connsiteX44" fmla="*/ 4394 w 941119"/>
                <a:gd name="connsiteY44" fmla="*/ 461077 h 921549"/>
                <a:gd name="connsiteX45" fmla="*/ 22416 w 941119"/>
                <a:gd name="connsiteY45" fmla="*/ 460952 h 921549"/>
                <a:gd name="connsiteX46" fmla="*/ 33090 w 941119"/>
                <a:gd name="connsiteY46" fmla="*/ 460205 h 921549"/>
                <a:gd name="connsiteX47" fmla="*/ 37200 w 941119"/>
                <a:gd name="connsiteY47" fmla="*/ 460027 h 921549"/>
                <a:gd name="connsiteX48" fmla="*/ 54688 w 941119"/>
                <a:gd name="connsiteY48" fmla="*/ 460027 h 921549"/>
                <a:gd name="connsiteX49" fmla="*/ 64918 w 941119"/>
                <a:gd name="connsiteY49" fmla="*/ 459334 h 921549"/>
                <a:gd name="connsiteX50" fmla="*/ 74151 w 941119"/>
                <a:gd name="connsiteY50" fmla="*/ 459031 h 921549"/>
                <a:gd name="connsiteX51" fmla="*/ 87992 w 941119"/>
                <a:gd name="connsiteY51" fmla="*/ 458195 h 921549"/>
                <a:gd name="connsiteX52" fmla="*/ 93116 w 941119"/>
                <a:gd name="connsiteY52" fmla="*/ 457999 h 921549"/>
                <a:gd name="connsiteX53" fmla="*/ 105391 w 941119"/>
                <a:gd name="connsiteY53" fmla="*/ 457163 h 921549"/>
                <a:gd name="connsiteX54" fmla="*/ 109501 w 941119"/>
                <a:gd name="connsiteY54" fmla="*/ 456985 h 921549"/>
                <a:gd name="connsiteX55" fmla="*/ 120744 w 941119"/>
                <a:gd name="connsiteY55" fmla="*/ 456131 h 921549"/>
                <a:gd name="connsiteX56" fmla="*/ 124302 w 941119"/>
                <a:gd name="connsiteY56" fmla="*/ 455953 h 921549"/>
                <a:gd name="connsiteX57" fmla="*/ 132468 w 941119"/>
                <a:gd name="connsiteY57" fmla="*/ 455171 h 921549"/>
                <a:gd name="connsiteX58" fmla="*/ 133998 w 941119"/>
                <a:gd name="connsiteY58" fmla="*/ 454993 h 921549"/>
                <a:gd name="connsiteX59" fmla="*/ 149850 w 941119"/>
                <a:gd name="connsiteY59" fmla="*/ 453747 h 921549"/>
                <a:gd name="connsiteX60" fmla="*/ 163050 w 941119"/>
                <a:gd name="connsiteY60" fmla="*/ 452128 h 921549"/>
                <a:gd name="connsiteX61" fmla="*/ 174774 w 941119"/>
                <a:gd name="connsiteY61" fmla="*/ 450794 h 921549"/>
                <a:gd name="connsiteX62" fmla="*/ 193543 w 941119"/>
                <a:gd name="connsiteY62" fmla="*/ 448125 h 921549"/>
                <a:gd name="connsiteX63" fmla="*/ 214251 w 941119"/>
                <a:gd name="connsiteY63" fmla="*/ 444656 h 921549"/>
                <a:gd name="connsiteX64" fmla="*/ 226367 w 941119"/>
                <a:gd name="connsiteY64" fmla="*/ 442450 h 921549"/>
                <a:gd name="connsiteX65" fmla="*/ 281357 w 941119"/>
                <a:gd name="connsiteY65" fmla="*/ 427649 h 921549"/>
                <a:gd name="connsiteX66" fmla="*/ 326634 w 941119"/>
                <a:gd name="connsiteY66" fmla="*/ 408079 h 921549"/>
                <a:gd name="connsiteX67" fmla="*/ 363425 w 941119"/>
                <a:gd name="connsiteY67" fmla="*/ 383724 h 921549"/>
                <a:gd name="connsiteX68" fmla="*/ 387834 w 941119"/>
                <a:gd name="connsiteY68" fmla="*/ 360205 h 921549"/>
                <a:gd name="connsiteX69" fmla="*/ 411708 w 941119"/>
                <a:gd name="connsiteY69" fmla="*/ 327470 h 921549"/>
                <a:gd name="connsiteX70" fmla="*/ 423681 w 941119"/>
                <a:gd name="connsiteY70" fmla="*/ 305321 h 921549"/>
                <a:gd name="connsiteX71" fmla="*/ 440138 w 941119"/>
                <a:gd name="connsiteY71" fmla="*/ 262624 h 921549"/>
                <a:gd name="connsiteX72" fmla="*/ 450527 w 941119"/>
                <a:gd name="connsiteY72" fmla="*/ 222915 h 921549"/>
                <a:gd name="connsiteX73" fmla="*/ 455082 w 941119"/>
                <a:gd name="connsiteY73" fmla="*/ 200286 h 921549"/>
                <a:gd name="connsiteX74" fmla="*/ 458640 w 941119"/>
                <a:gd name="connsiteY74" fmla="*/ 177514 h 921549"/>
                <a:gd name="connsiteX75" fmla="*/ 460419 w 941119"/>
                <a:gd name="connsiteY75" fmla="*/ 166840 h 921549"/>
                <a:gd name="connsiteX76" fmla="*/ 461415 w 941119"/>
                <a:gd name="connsiteY76" fmla="*/ 158176 h 921549"/>
                <a:gd name="connsiteX77" fmla="*/ 462803 w 941119"/>
                <a:gd name="connsiteY77" fmla="*/ 144922 h 921549"/>
                <a:gd name="connsiteX78" fmla="*/ 464422 w 941119"/>
                <a:gd name="connsiteY78" fmla="*/ 130155 h 921549"/>
                <a:gd name="connsiteX79" fmla="*/ 464689 w 941119"/>
                <a:gd name="connsiteY79" fmla="*/ 128643 h 921549"/>
                <a:gd name="connsiteX80" fmla="*/ 465881 w 941119"/>
                <a:gd name="connsiteY80" fmla="*/ 110728 h 921549"/>
                <a:gd name="connsiteX81" fmla="*/ 466557 w 941119"/>
                <a:gd name="connsiteY81" fmla="*/ 104110 h 921549"/>
                <a:gd name="connsiteX82" fmla="*/ 466788 w 941119"/>
                <a:gd name="connsiteY82" fmla="*/ 102580 h 921549"/>
                <a:gd name="connsiteX83" fmla="*/ 467944 w 941119"/>
                <a:gd name="connsiteY83" fmla="*/ 80538 h 921549"/>
                <a:gd name="connsiteX84" fmla="*/ 468674 w 941119"/>
                <a:gd name="connsiteY84" fmla="*/ 69294 h 921549"/>
                <a:gd name="connsiteX85" fmla="*/ 468958 w 941119"/>
                <a:gd name="connsiteY85" fmla="*/ 61075 h 921549"/>
                <a:gd name="connsiteX86" fmla="*/ 469795 w 941119"/>
                <a:gd name="connsiteY86" fmla="*/ 45188 h 921549"/>
                <a:gd name="connsiteX87" fmla="*/ 469919 w 941119"/>
                <a:gd name="connsiteY87" fmla="*/ 41096 h 921549"/>
                <a:gd name="connsiteX88" fmla="*/ 470026 w 941119"/>
                <a:gd name="connsiteY88" fmla="*/ 10230 h 921549"/>
                <a:gd name="connsiteX89" fmla="*/ 471947 w 941119"/>
                <a:gd name="connsiteY89" fmla="*/ 1334 h 921549"/>
                <a:gd name="connsiteX90" fmla="*/ 471947 w 941119"/>
                <a:gd name="connsiteY90" fmla="*/ 5462 h 921549"/>
                <a:gd name="connsiteX91" fmla="*/ 472054 w 941119"/>
                <a:gd name="connsiteY91" fmla="*/ 28589 h 921549"/>
                <a:gd name="connsiteX92" fmla="*/ 472783 w 941119"/>
                <a:gd name="connsiteY92" fmla="*/ 40883 h 921549"/>
                <a:gd name="connsiteX93" fmla="*/ 473068 w 941119"/>
                <a:gd name="connsiteY93" fmla="*/ 51664 h 921549"/>
                <a:gd name="connsiteX94" fmla="*/ 473904 w 941119"/>
                <a:gd name="connsiteY94" fmla="*/ 68067 h 921549"/>
                <a:gd name="connsiteX95" fmla="*/ 474100 w 941119"/>
                <a:gd name="connsiteY95" fmla="*/ 75183 h 921549"/>
                <a:gd name="connsiteX96" fmla="*/ 474900 w 941119"/>
                <a:gd name="connsiteY96" fmla="*/ 86942 h 921549"/>
                <a:gd name="connsiteX97" fmla="*/ 475096 w 941119"/>
                <a:gd name="connsiteY97" fmla="*/ 90500 h 921549"/>
                <a:gd name="connsiteX98" fmla="*/ 475986 w 941119"/>
                <a:gd name="connsiteY98" fmla="*/ 103808 h 921549"/>
                <a:gd name="connsiteX99" fmla="*/ 476146 w 941119"/>
                <a:gd name="connsiteY99" fmla="*/ 108415 h 921549"/>
                <a:gd name="connsiteX100" fmla="*/ 476893 w 941119"/>
                <a:gd name="connsiteY100" fmla="*/ 116065 h 921549"/>
                <a:gd name="connsiteX101" fmla="*/ 477071 w 941119"/>
                <a:gd name="connsiteY101" fmla="*/ 117595 h 921549"/>
                <a:gd name="connsiteX102" fmla="*/ 478316 w 941119"/>
                <a:gd name="connsiteY102" fmla="*/ 134479 h 921549"/>
                <a:gd name="connsiteX103" fmla="*/ 480095 w 941119"/>
                <a:gd name="connsiteY103" fmla="*/ 149227 h 921549"/>
                <a:gd name="connsiteX104" fmla="*/ 481163 w 941119"/>
                <a:gd name="connsiteY104" fmla="*/ 159421 h 921549"/>
                <a:gd name="connsiteX105" fmla="*/ 491339 w 941119"/>
                <a:gd name="connsiteY105" fmla="*/ 221083 h 921549"/>
                <a:gd name="connsiteX106" fmla="*/ 508204 w 941119"/>
                <a:gd name="connsiteY106" fmla="*/ 280290 h 921549"/>
                <a:gd name="connsiteX107" fmla="*/ 538448 w 941119"/>
                <a:gd name="connsiteY107" fmla="*/ 339639 h 921549"/>
                <a:gd name="connsiteX108" fmla="*/ 552556 w 941119"/>
                <a:gd name="connsiteY108" fmla="*/ 357928 h 921549"/>
                <a:gd name="connsiteX109" fmla="*/ 567073 w 941119"/>
                <a:gd name="connsiteY109" fmla="*/ 373210 h 921549"/>
                <a:gd name="connsiteX110" fmla="*/ 587550 w 941119"/>
                <a:gd name="connsiteY110" fmla="*/ 390289 h 921549"/>
                <a:gd name="connsiteX111" fmla="*/ 609077 w 941119"/>
                <a:gd name="connsiteY111" fmla="*/ 404325 h 921549"/>
                <a:gd name="connsiteX112" fmla="*/ 644249 w 941119"/>
                <a:gd name="connsiteY112" fmla="*/ 421297 h 921549"/>
                <a:gd name="connsiteX113" fmla="*/ 694062 w 941119"/>
                <a:gd name="connsiteY113" fmla="*/ 437202 h 921549"/>
                <a:gd name="connsiteX114" fmla="*/ 725106 w 941119"/>
                <a:gd name="connsiteY114" fmla="*/ 444087 h 921549"/>
                <a:gd name="connsiteX115" fmla="*/ 746846 w 941119"/>
                <a:gd name="connsiteY115" fmla="*/ 447645 h 921549"/>
                <a:gd name="connsiteX116" fmla="*/ 771664 w 941119"/>
                <a:gd name="connsiteY116" fmla="*/ 451328 h 921549"/>
                <a:gd name="connsiteX117" fmla="*/ 784936 w 941119"/>
                <a:gd name="connsiteY117" fmla="*/ 452644 h 921549"/>
                <a:gd name="connsiteX118" fmla="*/ 800200 w 941119"/>
                <a:gd name="connsiteY118" fmla="*/ 454423 h 921549"/>
                <a:gd name="connsiteX119" fmla="*/ 804292 w 941119"/>
                <a:gd name="connsiteY119" fmla="*/ 454672 h 921549"/>
                <a:gd name="connsiteX120" fmla="*/ 811408 w 941119"/>
                <a:gd name="connsiteY120" fmla="*/ 455420 h 921549"/>
                <a:gd name="connsiteX121" fmla="*/ 812422 w 941119"/>
                <a:gd name="connsiteY121" fmla="*/ 455580 h 921549"/>
                <a:gd name="connsiteX122" fmla="*/ 830337 w 941119"/>
                <a:gd name="connsiteY122" fmla="*/ 456754 h 921549"/>
                <a:gd name="connsiteX123" fmla="*/ 839535 w 941119"/>
                <a:gd name="connsiteY123" fmla="*/ 457519 h 921549"/>
                <a:gd name="connsiteX124" fmla="*/ 841065 w 941119"/>
                <a:gd name="connsiteY124" fmla="*/ 457697 h 921549"/>
                <a:gd name="connsiteX125" fmla="*/ 870829 w 941119"/>
                <a:gd name="connsiteY125" fmla="*/ 458871 h 921549"/>
                <a:gd name="connsiteX126" fmla="*/ 879510 w 941119"/>
                <a:gd name="connsiteY126" fmla="*/ 459529 h 921549"/>
                <a:gd name="connsiteX127" fmla="*/ 883602 w 941119"/>
                <a:gd name="connsiteY127" fmla="*/ 459778 h 921549"/>
                <a:gd name="connsiteX128" fmla="*/ 900059 w 941119"/>
                <a:gd name="connsiteY128" fmla="*/ 459885 h 921549"/>
                <a:gd name="connsiteX129" fmla="*/ 913384 w 941119"/>
                <a:gd name="connsiteY129" fmla="*/ 460632 h 921549"/>
                <a:gd name="connsiteX130" fmla="*/ 923133 w 941119"/>
                <a:gd name="connsiteY130" fmla="*/ 460846 h 921549"/>
                <a:gd name="connsiteX131" fmla="*/ 940621 w 941119"/>
                <a:gd name="connsiteY131" fmla="*/ 461522 h 921549"/>
                <a:gd name="connsiteX132" fmla="*/ 937561 w 941119"/>
                <a:gd name="connsiteY132" fmla="*/ 461806 h 921549"/>
                <a:gd name="connsiteX133" fmla="*/ 906694 w 941119"/>
                <a:gd name="connsiteY133" fmla="*/ 461949 h 921549"/>
                <a:gd name="connsiteX134" fmla="*/ 900557 w 941119"/>
                <a:gd name="connsiteY134" fmla="*/ 462482 h 921549"/>
                <a:gd name="connsiteX135" fmla="*/ 895967 w 941119"/>
                <a:gd name="connsiteY135" fmla="*/ 462838 h 921549"/>
                <a:gd name="connsiteX136" fmla="*/ 881040 w 941119"/>
                <a:gd name="connsiteY136" fmla="*/ 462945 h 921549"/>
                <a:gd name="connsiteX137" fmla="*/ 870811 w 941119"/>
                <a:gd name="connsiteY137" fmla="*/ 463639 h 921549"/>
                <a:gd name="connsiteX138" fmla="*/ 860546 w 941119"/>
                <a:gd name="connsiteY138" fmla="*/ 463959 h 921549"/>
                <a:gd name="connsiteX139" fmla="*/ 850316 w 941119"/>
                <a:gd name="connsiteY139" fmla="*/ 464688 h 921549"/>
                <a:gd name="connsiteX140" fmla="*/ 844677 w 941119"/>
                <a:gd name="connsiteY140" fmla="*/ 464955 h 921549"/>
                <a:gd name="connsiteX141" fmla="*/ 832401 w 941119"/>
                <a:gd name="connsiteY141" fmla="*/ 465809 h 921549"/>
                <a:gd name="connsiteX142" fmla="*/ 827793 w 941119"/>
                <a:gd name="connsiteY142" fmla="*/ 466005 h 921549"/>
                <a:gd name="connsiteX143" fmla="*/ 818596 w 941119"/>
                <a:gd name="connsiteY143" fmla="*/ 466788 h 921549"/>
                <a:gd name="connsiteX144" fmla="*/ 817066 w 941119"/>
                <a:gd name="connsiteY144" fmla="*/ 466966 h 921549"/>
                <a:gd name="connsiteX145" fmla="*/ 800200 w 941119"/>
                <a:gd name="connsiteY145" fmla="*/ 468264 h 921549"/>
                <a:gd name="connsiteX146" fmla="*/ 785416 w 941119"/>
                <a:gd name="connsiteY146" fmla="*/ 469777 h 921549"/>
                <a:gd name="connsiteX147" fmla="*/ 773194 w 941119"/>
                <a:gd name="connsiteY147" fmla="*/ 471182 h 921549"/>
                <a:gd name="connsiteX148" fmla="*/ 762004 w 941119"/>
                <a:gd name="connsiteY148" fmla="*/ 472481 h 921549"/>
                <a:gd name="connsiteX149" fmla="*/ 751881 w 941119"/>
                <a:gd name="connsiteY149" fmla="*/ 474117 h 921549"/>
                <a:gd name="connsiteX150" fmla="*/ 724075 w 941119"/>
                <a:gd name="connsiteY150" fmla="*/ 478654 h 921549"/>
                <a:gd name="connsiteX151" fmla="*/ 689063 w 941119"/>
                <a:gd name="connsiteY151" fmla="*/ 486606 h 921549"/>
                <a:gd name="connsiteX152" fmla="*/ 637061 w 941119"/>
                <a:gd name="connsiteY152" fmla="*/ 504272 h 921549"/>
                <a:gd name="connsiteX153" fmla="*/ 592069 w 941119"/>
                <a:gd name="connsiteY153" fmla="*/ 528948 h 921549"/>
                <a:gd name="connsiteX154" fmla="*/ 567073 w 941119"/>
                <a:gd name="connsiteY154" fmla="*/ 549531 h 921549"/>
                <a:gd name="connsiteX155" fmla="*/ 560153 w 941119"/>
                <a:gd name="connsiteY155" fmla="*/ 556434 h 921549"/>
                <a:gd name="connsiteX156" fmla="*/ 541312 w 941119"/>
                <a:gd name="connsiteY156" fmla="*/ 578797 h 921549"/>
                <a:gd name="connsiteX157" fmla="*/ 520355 w 941119"/>
                <a:gd name="connsiteY157" fmla="*/ 613524 h 921549"/>
                <a:gd name="connsiteX158" fmla="*/ 507350 w 941119"/>
                <a:gd name="connsiteY158" fmla="*/ 644266 h 921549"/>
                <a:gd name="connsiteX159" fmla="*/ 493314 w 941119"/>
                <a:gd name="connsiteY159" fmla="*/ 692034 h 921549"/>
                <a:gd name="connsiteX160" fmla="*/ 487514 w 941119"/>
                <a:gd name="connsiteY160" fmla="*/ 720143 h 921549"/>
                <a:gd name="connsiteX161" fmla="*/ 483137 w 941119"/>
                <a:gd name="connsiteY161" fmla="*/ 747985 h 921549"/>
                <a:gd name="connsiteX162" fmla="*/ 479971 w 941119"/>
                <a:gd name="connsiteY162" fmla="*/ 771860 h 921549"/>
                <a:gd name="connsiteX163" fmla="*/ 478281 w 941119"/>
                <a:gd name="connsiteY163" fmla="*/ 786092 h 921549"/>
                <a:gd name="connsiteX164" fmla="*/ 476929 w 941119"/>
                <a:gd name="connsiteY164" fmla="*/ 802442 h 921549"/>
                <a:gd name="connsiteX165" fmla="*/ 475310 w 941119"/>
                <a:gd name="connsiteY165" fmla="*/ 822367 h 921549"/>
                <a:gd name="connsiteX166" fmla="*/ 475185 w 941119"/>
                <a:gd name="connsiteY166" fmla="*/ 823381 h 921549"/>
                <a:gd name="connsiteX167" fmla="*/ 474064 w 941119"/>
                <a:gd name="connsiteY167" fmla="*/ 844392 h 921549"/>
                <a:gd name="connsiteX168" fmla="*/ 473246 w 941119"/>
                <a:gd name="connsiteY168" fmla="*/ 859264 h 921549"/>
                <a:gd name="connsiteX169" fmla="*/ 473015 w 941119"/>
                <a:gd name="connsiteY169" fmla="*/ 869014 h 921549"/>
                <a:gd name="connsiteX170" fmla="*/ 472178 w 941119"/>
                <a:gd name="connsiteY170" fmla="*/ 884883 h 921549"/>
                <a:gd name="connsiteX171" fmla="*/ 472036 w 941119"/>
                <a:gd name="connsiteY171" fmla="*/ 888992 h 921549"/>
                <a:gd name="connsiteX172" fmla="*/ 471912 w 941119"/>
                <a:gd name="connsiteY172" fmla="*/ 916265 h 921549"/>
                <a:gd name="connsiteX173" fmla="*/ 471965 w 941119"/>
                <a:gd name="connsiteY173" fmla="*/ 921371 h 921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941119" h="921549">
                  <a:moveTo>
                    <a:pt x="471965" y="921371"/>
                  </a:moveTo>
                  <a:cubicBezTo>
                    <a:pt x="470378" y="916840"/>
                    <a:pt x="469718" y="912036"/>
                    <a:pt x="470026" y="907245"/>
                  </a:cubicBezTo>
                  <a:cubicBezTo>
                    <a:pt x="470026" y="900396"/>
                    <a:pt x="470026" y="893529"/>
                    <a:pt x="470026" y="886680"/>
                  </a:cubicBezTo>
                  <a:cubicBezTo>
                    <a:pt x="470102" y="882398"/>
                    <a:pt x="469859" y="878115"/>
                    <a:pt x="469296" y="873871"/>
                  </a:cubicBezTo>
                  <a:cubicBezTo>
                    <a:pt x="468951" y="870115"/>
                    <a:pt x="468857" y="866342"/>
                    <a:pt x="469012" y="862574"/>
                  </a:cubicBezTo>
                  <a:cubicBezTo>
                    <a:pt x="469012" y="858126"/>
                    <a:pt x="469279" y="853678"/>
                    <a:pt x="468211" y="849266"/>
                  </a:cubicBezTo>
                  <a:cubicBezTo>
                    <a:pt x="468003" y="847907"/>
                    <a:pt x="467937" y="846530"/>
                    <a:pt x="468016" y="845157"/>
                  </a:cubicBezTo>
                  <a:cubicBezTo>
                    <a:pt x="467891" y="840211"/>
                    <a:pt x="468229" y="835229"/>
                    <a:pt x="467144" y="830301"/>
                  </a:cubicBezTo>
                  <a:cubicBezTo>
                    <a:pt x="466896" y="828432"/>
                    <a:pt x="466838" y="826542"/>
                    <a:pt x="466966" y="824662"/>
                  </a:cubicBezTo>
                  <a:cubicBezTo>
                    <a:pt x="467130" y="821746"/>
                    <a:pt x="466872" y="818823"/>
                    <a:pt x="466201" y="815980"/>
                  </a:cubicBezTo>
                  <a:cubicBezTo>
                    <a:pt x="466059" y="815489"/>
                    <a:pt x="466005" y="814977"/>
                    <a:pt x="466041" y="814468"/>
                  </a:cubicBezTo>
                  <a:cubicBezTo>
                    <a:pt x="466414" y="808277"/>
                    <a:pt x="465027" y="802192"/>
                    <a:pt x="464813" y="796037"/>
                  </a:cubicBezTo>
                  <a:cubicBezTo>
                    <a:pt x="464635" y="791091"/>
                    <a:pt x="463746" y="786199"/>
                    <a:pt x="463176" y="781271"/>
                  </a:cubicBezTo>
                  <a:cubicBezTo>
                    <a:pt x="463038" y="780428"/>
                    <a:pt x="462943" y="779579"/>
                    <a:pt x="462892" y="778727"/>
                  </a:cubicBezTo>
                  <a:cubicBezTo>
                    <a:pt x="462629" y="773263"/>
                    <a:pt x="462034" y="767821"/>
                    <a:pt x="461113" y="762431"/>
                  </a:cubicBezTo>
                  <a:cubicBezTo>
                    <a:pt x="460686" y="759388"/>
                    <a:pt x="460401" y="756329"/>
                    <a:pt x="459992" y="753286"/>
                  </a:cubicBezTo>
                  <a:cubicBezTo>
                    <a:pt x="458498" y="742452"/>
                    <a:pt x="456754" y="731671"/>
                    <a:pt x="454904" y="720890"/>
                  </a:cubicBezTo>
                  <a:cubicBezTo>
                    <a:pt x="452420" y="705871"/>
                    <a:pt x="449159" y="690989"/>
                    <a:pt x="445137" y="676307"/>
                  </a:cubicBezTo>
                  <a:cubicBezTo>
                    <a:pt x="440458" y="659107"/>
                    <a:pt x="434573" y="642259"/>
                    <a:pt x="427524" y="625888"/>
                  </a:cubicBezTo>
                  <a:cubicBezTo>
                    <a:pt x="420559" y="609848"/>
                    <a:pt x="411982" y="594559"/>
                    <a:pt x="401924" y="580256"/>
                  </a:cubicBezTo>
                  <a:cubicBezTo>
                    <a:pt x="396960" y="573068"/>
                    <a:pt x="391427" y="566292"/>
                    <a:pt x="385378" y="559992"/>
                  </a:cubicBezTo>
                  <a:cubicBezTo>
                    <a:pt x="384293" y="558889"/>
                    <a:pt x="383333" y="557680"/>
                    <a:pt x="382372" y="556434"/>
                  </a:cubicBezTo>
                  <a:cubicBezTo>
                    <a:pt x="380666" y="554280"/>
                    <a:pt x="378714" y="552333"/>
                    <a:pt x="376554" y="550635"/>
                  </a:cubicBezTo>
                  <a:cubicBezTo>
                    <a:pt x="375722" y="550037"/>
                    <a:pt x="374925" y="549389"/>
                    <a:pt x="374170" y="548695"/>
                  </a:cubicBezTo>
                  <a:cubicBezTo>
                    <a:pt x="369525" y="544134"/>
                    <a:pt x="364594" y="539873"/>
                    <a:pt x="359404" y="535940"/>
                  </a:cubicBezTo>
                  <a:cubicBezTo>
                    <a:pt x="352144" y="530209"/>
                    <a:pt x="344501" y="524984"/>
                    <a:pt x="336526" y="520302"/>
                  </a:cubicBezTo>
                  <a:cubicBezTo>
                    <a:pt x="319182" y="510227"/>
                    <a:pt x="300888" y="501885"/>
                    <a:pt x="281909" y="495395"/>
                  </a:cubicBezTo>
                  <a:cubicBezTo>
                    <a:pt x="267490" y="490476"/>
                    <a:pt x="252821" y="486320"/>
                    <a:pt x="237966" y="482942"/>
                  </a:cubicBezTo>
                  <a:cubicBezTo>
                    <a:pt x="226473" y="480291"/>
                    <a:pt x="214927" y="477853"/>
                    <a:pt x="203239" y="476199"/>
                  </a:cubicBezTo>
                  <a:cubicBezTo>
                    <a:pt x="192760" y="474722"/>
                    <a:pt x="182335" y="472641"/>
                    <a:pt x="171839" y="471449"/>
                  </a:cubicBezTo>
                  <a:cubicBezTo>
                    <a:pt x="167444" y="470933"/>
                    <a:pt x="162943" y="470239"/>
                    <a:pt x="158585" y="470043"/>
                  </a:cubicBezTo>
                  <a:cubicBezTo>
                    <a:pt x="154226" y="469848"/>
                    <a:pt x="149690" y="469047"/>
                    <a:pt x="145349" y="468496"/>
                  </a:cubicBezTo>
                  <a:cubicBezTo>
                    <a:pt x="144341" y="468325"/>
                    <a:pt x="143326" y="468206"/>
                    <a:pt x="142306" y="468140"/>
                  </a:cubicBezTo>
                  <a:cubicBezTo>
                    <a:pt x="139033" y="468140"/>
                    <a:pt x="135795" y="467410"/>
                    <a:pt x="132611" y="467339"/>
                  </a:cubicBezTo>
                  <a:cubicBezTo>
                    <a:pt x="126420" y="467197"/>
                    <a:pt x="120353" y="465863"/>
                    <a:pt x="114180" y="466023"/>
                  </a:cubicBezTo>
                  <a:cubicBezTo>
                    <a:pt x="111788" y="466194"/>
                    <a:pt x="109383" y="465971"/>
                    <a:pt x="107063" y="465364"/>
                  </a:cubicBezTo>
                  <a:cubicBezTo>
                    <a:pt x="106570" y="465201"/>
                    <a:pt x="106053" y="465123"/>
                    <a:pt x="105533" y="465133"/>
                  </a:cubicBezTo>
                  <a:cubicBezTo>
                    <a:pt x="97972" y="465489"/>
                    <a:pt x="90518" y="464101"/>
                    <a:pt x="82975" y="463977"/>
                  </a:cubicBezTo>
                  <a:cubicBezTo>
                    <a:pt x="77838" y="464155"/>
                    <a:pt x="72695" y="463886"/>
                    <a:pt x="67604" y="463176"/>
                  </a:cubicBezTo>
                  <a:cubicBezTo>
                    <a:pt x="64708" y="462883"/>
                    <a:pt x="61794" y="462812"/>
                    <a:pt x="58887" y="462963"/>
                  </a:cubicBezTo>
                  <a:cubicBezTo>
                    <a:pt x="52037" y="462767"/>
                    <a:pt x="45170" y="463425"/>
                    <a:pt x="38374" y="462073"/>
                  </a:cubicBezTo>
                  <a:cubicBezTo>
                    <a:pt x="37010" y="461918"/>
                    <a:pt x="35634" y="461888"/>
                    <a:pt x="34265" y="461984"/>
                  </a:cubicBezTo>
                  <a:lnTo>
                    <a:pt x="4892" y="461931"/>
                  </a:lnTo>
                  <a:cubicBezTo>
                    <a:pt x="3677" y="462016"/>
                    <a:pt x="2458" y="461815"/>
                    <a:pt x="1334" y="461344"/>
                  </a:cubicBezTo>
                  <a:cubicBezTo>
                    <a:pt x="2348" y="461255"/>
                    <a:pt x="3380" y="461095"/>
                    <a:pt x="4394" y="461077"/>
                  </a:cubicBezTo>
                  <a:lnTo>
                    <a:pt x="22416" y="460952"/>
                  </a:lnTo>
                  <a:cubicBezTo>
                    <a:pt x="25991" y="461127"/>
                    <a:pt x="29574" y="460876"/>
                    <a:pt x="33090" y="460205"/>
                  </a:cubicBezTo>
                  <a:cubicBezTo>
                    <a:pt x="34449" y="459994"/>
                    <a:pt x="35828" y="459935"/>
                    <a:pt x="37200" y="460027"/>
                  </a:cubicBezTo>
                  <a:cubicBezTo>
                    <a:pt x="43035" y="460027"/>
                    <a:pt x="48853" y="460027"/>
                    <a:pt x="54688" y="460027"/>
                  </a:cubicBezTo>
                  <a:cubicBezTo>
                    <a:pt x="58111" y="460079"/>
                    <a:pt x="61533" y="459848"/>
                    <a:pt x="64918" y="459334"/>
                  </a:cubicBezTo>
                  <a:cubicBezTo>
                    <a:pt x="67984" y="459010"/>
                    <a:pt x="71070" y="458908"/>
                    <a:pt x="74151" y="459031"/>
                  </a:cubicBezTo>
                  <a:cubicBezTo>
                    <a:pt x="78781" y="459232"/>
                    <a:pt x="83420" y="458953"/>
                    <a:pt x="87992" y="458195"/>
                  </a:cubicBezTo>
                  <a:cubicBezTo>
                    <a:pt x="89689" y="457960"/>
                    <a:pt x="91405" y="457894"/>
                    <a:pt x="93116" y="457999"/>
                  </a:cubicBezTo>
                  <a:cubicBezTo>
                    <a:pt x="97226" y="458202"/>
                    <a:pt x="101346" y="457921"/>
                    <a:pt x="105391" y="457163"/>
                  </a:cubicBezTo>
                  <a:cubicBezTo>
                    <a:pt x="106750" y="456951"/>
                    <a:pt x="108129" y="456891"/>
                    <a:pt x="109501" y="456985"/>
                  </a:cubicBezTo>
                  <a:cubicBezTo>
                    <a:pt x="113269" y="457163"/>
                    <a:pt x="117046" y="456877"/>
                    <a:pt x="120744" y="456131"/>
                  </a:cubicBezTo>
                  <a:cubicBezTo>
                    <a:pt x="121919" y="455930"/>
                    <a:pt x="123113" y="455870"/>
                    <a:pt x="124302" y="455953"/>
                  </a:cubicBezTo>
                  <a:cubicBezTo>
                    <a:pt x="127048" y="456103"/>
                    <a:pt x="129801" y="455839"/>
                    <a:pt x="132468" y="455171"/>
                  </a:cubicBezTo>
                  <a:cubicBezTo>
                    <a:pt x="132964" y="455021"/>
                    <a:pt x="133482" y="454962"/>
                    <a:pt x="133998" y="454993"/>
                  </a:cubicBezTo>
                  <a:cubicBezTo>
                    <a:pt x="139335" y="455384"/>
                    <a:pt x="144530" y="453907"/>
                    <a:pt x="149850" y="453747"/>
                  </a:cubicBezTo>
                  <a:cubicBezTo>
                    <a:pt x="154262" y="453623"/>
                    <a:pt x="158745" y="452680"/>
                    <a:pt x="163050" y="452128"/>
                  </a:cubicBezTo>
                  <a:cubicBezTo>
                    <a:pt x="166964" y="451648"/>
                    <a:pt x="170878" y="451310"/>
                    <a:pt x="174774" y="450794"/>
                  </a:cubicBezTo>
                  <a:cubicBezTo>
                    <a:pt x="181036" y="449940"/>
                    <a:pt x="187228" y="448926"/>
                    <a:pt x="193543" y="448125"/>
                  </a:cubicBezTo>
                  <a:cubicBezTo>
                    <a:pt x="200499" y="447254"/>
                    <a:pt x="207384" y="445973"/>
                    <a:pt x="214251" y="444656"/>
                  </a:cubicBezTo>
                  <a:cubicBezTo>
                    <a:pt x="218290" y="443874"/>
                    <a:pt x="222364" y="443322"/>
                    <a:pt x="226367" y="442450"/>
                  </a:cubicBezTo>
                  <a:cubicBezTo>
                    <a:pt x="244963" y="438563"/>
                    <a:pt x="263323" y="433621"/>
                    <a:pt x="281357" y="427649"/>
                  </a:cubicBezTo>
                  <a:cubicBezTo>
                    <a:pt x="296960" y="422374"/>
                    <a:pt x="312103" y="415829"/>
                    <a:pt x="326634" y="408079"/>
                  </a:cubicBezTo>
                  <a:cubicBezTo>
                    <a:pt x="339643" y="401148"/>
                    <a:pt x="351963" y="392993"/>
                    <a:pt x="363425" y="383724"/>
                  </a:cubicBezTo>
                  <a:cubicBezTo>
                    <a:pt x="372173" y="376544"/>
                    <a:pt x="380335" y="368680"/>
                    <a:pt x="387834" y="360205"/>
                  </a:cubicBezTo>
                  <a:cubicBezTo>
                    <a:pt x="396875" y="350126"/>
                    <a:pt x="404875" y="339159"/>
                    <a:pt x="411708" y="327470"/>
                  </a:cubicBezTo>
                  <a:cubicBezTo>
                    <a:pt x="415925" y="320212"/>
                    <a:pt x="420195" y="312971"/>
                    <a:pt x="423681" y="305321"/>
                  </a:cubicBezTo>
                  <a:cubicBezTo>
                    <a:pt x="430088" y="291460"/>
                    <a:pt x="435585" y="277198"/>
                    <a:pt x="440138" y="262624"/>
                  </a:cubicBezTo>
                  <a:cubicBezTo>
                    <a:pt x="444158" y="249530"/>
                    <a:pt x="447699" y="236329"/>
                    <a:pt x="450527" y="222915"/>
                  </a:cubicBezTo>
                  <a:cubicBezTo>
                    <a:pt x="452129" y="215390"/>
                    <a:pt x="453801" y="207882"/>
                    <a:pt x="455082" y="200286"/>
                  </a:cubicBezTo>
                  <a:cubicBezTo>
                    <a:pt x="456363" y="192689"/>
                    <a:pt x="457448" y="185110"/>
                    <a:pt x="458640" y="177514"/>
                  </a:cubicBezTo>
                  <a:cubicBezTo>
                    <a:pt x="459191" y="173956"/>
                    <a:pt x="459743" y="170398"/>
                    <a:pt x="460419" y="166840"/>
                  </a:cubicBezTo>
                  <a:cubicBezTo>
                    <a:pt x="460917" y="163975"/>
                    <a:pt x="460881" y="161058"/>
                    <a:pt x="461415" y="158176"/>
                  </a:cubicBezTo>
                  <a:cubicBezTo>
                    <a:pt x="462234" y="153817"/>
                    <a:pt x="462340" y="149280"/>
                    <a:pt x="462803" y="144922"/>
                  </a:cubicBezTo>
                  <a:cubicBezTo>
                    <a:pt x="463319" y="139994"/>
                    <a:pt x="463870" y="135083"/>
                    <a:pt x="464422" y="130155"/>
                  </a:cubicBezTo>
                  <a:cubicBezTo>
                    <a:pt x="464562" y="129662"/>
                    <a:pt x="464651" y="129155"/>
                    <a:pt x="464689" y="128643"/>
                  </a:cubicBezTo>
                  <a:cubicBezTo>
                    <a:pt x="464368" y="122630"/>
                    <a:pt x="466005" y="116741"/>
                    <a:pt x="465881" y="110728"/>
                  </a:cubicBezTo>
                  <a:cubicBezTo>
                    <a:pt x="465758" y="108500"/>
                    <a:pt x="465987" y="106267"/>
                    <a:pt x="466557" y="104110"/>
                  </a:cubicBezTo>
                  <a:cubicBezTo>
                    <a:pt x="466720" y="103617"/>
                    <a:pt x="466799" y="103100"/>
                    <a:pt x="466788" y="102580"/>
                  </a:cubicBezTo>
                  <a:cubicBezTo>
                    <a:pt x="466397" y="95197"/>
                    <a:pt x="467998" y="87921"/>
                    <a:pt x="467944" y="80538"/>
                  </a:cubicBezTo>
                  <a:cubicBezTo>
                    <a:pt x="467823" y="76775"/>
                    <a:pt x="468069" y="73010"/>
                    <a:pt x="468674" y="69294"/>
                  </a:cubicBezTo>
                  <a:cubicBezTo>
                    <a:pt x="468983" y="66566"/>
                    <a:pt x="469078" y="63818"/>
                    <a:pt x="468958" y="61075"/>
                  </a:cubicBezTo>
                  <a:cubicBezTo>
                    <a:pt x="469101" y="55738"/>
                    <a:pt x="468585" y="50401"/>
                    <a:pt x="469795" y="45188"/>
                  </a:cubicBezTo>
                  <a:cubicBezTo>
                    <a:pt x="469988" y="43833"/>
                    <a:pt x="470029" y="42460"/>
                    <a:pt x="469919" y="41096"/>
                  </a:cubicBezTo>
                  <a:cubicBezTo>
                    <a:pt x="469919" y="30795"/>
                    <a:pt x="470079" y="20512"/>
                    <a:pt x="470026" y="10230"/>
                  </a:cubicBezTo>
                  <a:cubicBezTo>
                    <a:pt x="470088" y="7168"/>
                    <a:pt x="470741" y="4148"/>
                    <a:pt x="471947" y="1334"/>
                  </a:cubicBezTo>
                  <a:lnTo>
                    <a:pt x="471947" y="5462"/>
                  </a:lnTo>
                  <a:cubicBezTo>
                    <a:pt x="471947" y="13183"/>
                    <a:pt x="471947" y="20886"/>
                    <a:pt x="472054" y="28589"/>
                  </a:cubicBezTo>
                  <a:cubicBezTo>
                    <a:pt x="471995" y="32700"/>
                    <a:pt x="472239" y="36808"/>
                    <a:pt x="472783" y="40883"/>
                  </a:cubicBezTo>
                  <a:cubicBezTo>
                    <a:pt x="473128" y="44465"/>
                    <a:pt x="473223" y="48068"/>
                    <a:pt x="473068" y="51664"/>
                  </a:cubicBezTo>
                  <a:cubicBezTo>
                    <a:pt x="473193" y="57143"/>
                    <a:pt x="472819" y="62605"/>
                    <a:pt x="473904" y="68067"/>
                  </a:cubicBezTo>
                  <a:cubicBezTo>
                    <a:pt x="474171" y="70429"/>
                    <a:pt x="474237" y="72809"/>
                    <a:pt x="474100" y="75183"/>
                  </a:cubicBezTo>
                  <a:cubicBezTo>
                    <a:pt x="473904" y="79121"/>
                    <a:pt x="474173" y="83068"/>
                    <a:pt x="474900" y="86942"/>
                  </a:cubicBezTo>
                  <a:cubicBezTo>
                    <a:pt x="475098" y="88117"/>
                    <a:pt x="475164" y="89311"/>
                    <a:pt x="475096" y="90500"/>
                  </a:cubicBezTo>
                  <a:cubicBezTo>
                    <a:pt x="474922" y="94955"/>
                    <a:pt x="475219" y="99416"/>
                    <a:pt x="475986" y="103808"/>
                  </a:cubicBezTo>
                  <a:cubicBezTo>
                    <a:pt x="476210" y="105333"/>
                    <a:pt x="476263" y="106878"/>
                    <a:pt x="476146" y="108415"/>
                  </a:cubicBezTo>
                  <a:cubicBezTo>
                    <a:pt x="476012" y="110988"/>
                    <a:pt x="476263" y="113567"/>
                    <a:pt x="476893" y="116065"/>
                  </a:cubicBezTo>
                  <a:cubicBezTo>
                    <a:pt x="477041" y="116561"/>
                    <a:pt x="477101" y="117079"/>
                    <a:pt x="477071" y="117595"/>
                  </a:cubicBezTo>
                  <a:cubicBezTo>
                    <a:pt x="476715" y="123271"/>
                    <a:pt x="478085" y="128821"/>
                    <a:pt x="478316" y="134479"/>
                  </a:cubicBezTo>
                  <a:cubicBezTo>
                    <a:pt x="478530" y="139407"/>
                    <a:pt x="479455" y="144299"/>
                    <a:pt x="480095" y="149227"/>
                  </a:cubicBezTo>
                  <a:cubicBezTo>
                    <a:pt x="480487" y="152607"/>
                    <a:pt x="480771" y="156023"/>
                    <a:pt x="481163" y="159421"/>
                  </a:cubicBezTo>
                  <a:cubicBezTo>
                    <a:pt x="483600" y="180129"/>
                    <a:pt x="487123" y="200659"/>
                    <a:pt x="491339" y="221083"/>
                  </a:cubicBezTo>
                  <a:cubicBezTo>
                    <a:pt x="495486" y="241209"/>
                    <a:pt x="501124" y="260999"/>
                    <a:pt x="508204" y="280290"/>
                  </a:cubicBezTo>
                  <a:cubicBezTo>
                    <a:pt x="515675" y="301299"/>
                    <a:pt x="525842" y="321247"/>
                    <a:pt x="538448" y="339639"/>
                  </a:cubicBezTo>
                  <a:cubicBezTo>
                    <a:pt x="542878" y="345955"/>
                    <a:pt x="547521" y="352092"/>
                    <a:pt x="552556" y="357928"/>
                  </a:cubicBezTo>
                  <a:cubicBezTo>
                    <a:pt x="557146" y="363265"/>
                    <a:pt x="562092" y="368246"/>
                    <a:pt x="567073" y="373210"/>
                  </a:cubicBezTo>
                  <a:cubicBezTo>
                    <a:pt x="573448" y="379424"/>
                    <a:pt x="580293" y="385133"/>
                    <a:pt x="587550" y="390289"/>
                  </a:cubicBezTo>
                  <a:cubicBezTo>
                    <a:pt x="594471" y="395341"/>
                    <a:pt x="601694" y="399949"/>
                    <a:pt x="609077" y="404325"/>
                  </a:cubicBezTo>
                  <a:cubicBezTo>
                    <a:pt x="620349" y="410876"/>
                    <a:pt x="632106" y="416549"/>
                    <a:pt x="644249" y="421297"/>
                  </a:cubicBezTo>
                  <a:cubicBezTo>
                    <a:pt x="660441" y="427810"/>
                    <a:pt x="677090" y="433128"/>
                    <a:pt x="694062" y="437202"/>
                  </a:cubicBezTo>
                  <a:cubicBezTo>
                    <a:pt x="704363" y="439657"/>
                    <a:pt x="714681" y="442148"/>
                    <a:pt x="725106" y="444087"/>
                  </a:cubicBezTo>
                  <a:cubicBezTo>
                    <a:pt x="732312" y="445439"/>
                    <a:pt x="739517" y="446898"/>
                    <a:pt x="746846" y="447645"/>
                  </a:cubicBezTo>
                  <a:cubicBezTo>
                    <a:pt x="755155" y="448570"/>
                    <a:pt x="763392" y="450171"/>
                    <a:pt x="771664" y="451328"/>
                  </a:cubicBezTo>
                  <a:cubicBezTo>
                    <a:pt x="776076" y="451933"/>
                    <a:pt x="780560" y="452164"/>
                    <a:pt x="784936" y="452644"/>
                  </a:cubicBezTo>
                  <a:cubicBezTo>
                    <a:pt x="790024" y="453178"/>
                    <a:pt x="795112" y="453836"/>
                    <a:pt x="800200" y="454423"/>
                  </a:cubicBezTo>
                  <a:cubicBezTo>
                    <a:pt x="801552" y="454566"/>
                    <a:pt x="802922" y="454655"/>
                    <a:pt x="804292" y="454672"/>
                  </a:cubicBezTo>
                  <a:cubicBezTo>
                    <a:pt x="806689" y="454575"/>
                    <a:pt x="809085" y="454827"/>
                    <a:pt x="811408" y="455420"/>
                  </a:cubicBezTo>
                  <a:cubicBezTo>
                    <a:pt x="811734" y="455535"/>
                    <a:pt x="812077" y="455589"/>
                    <a:pt x="812422" y="455580"/>
                  </a:cubicBezTo>
                  <a:cubicBezTo>
                    <a:pt x="818453" y="455242"/>
                    <a:pt x="824342" y="456683"/>
                    <a:pt x="830337" y="456754"/>
                  </a:cubicBezTo>
                  <a:cubicBezTo>
                    <a:pt x="833424" y="456581"/>
                    <a:pt x="836520" y="456838"/>
                    <a:pt x="839535" y="457519"/>
                  </a:cubicBezTo>
                  <a:cubicBezTo>
                    <a:pt x="840031" y="457667"/>
                    <a:pt x="840549" y="457727"/>
                    <a:pt x="841065" y="457697"/>
                  </a:cubicBezTo>
                  <a:cubicBezTo>
                    <a:pt x="851010" y="457305"/>
                    <a:pt x="860866" y="459280"/>
                    <a:pt x="870829" y="458871"/>
                  </a:cubicBezTo>
                  <a:cubicBezTo>
                    <a:pt x="873739" y="458656"/>
                    <a:pt x="876666" y="458876"/>
                    <a:pt x="879510" y="459529"/>
                  </a:cubicBezTo>
                  <a:cubicBezTo>
                    <a:pt x="880859" y="459773"/>
                    <a:pt x="882232" y="459857"/>
                    <a:pt x="883602" y="459778"/>
                  </a:cubicBezTo>
                  <a:cubicBezTo>
                    <a:pt x="889082" y="459778"/>
                    <a:pt x="894579" y="459778"/>
                    <a:pt x="900059" y="459885"/>
                  </a:cubicBezTo>
                  <a:cubicBezTo>
                    <a:pt x="904513" y="459778"/>
                    <a:pt x="908970" y="460029"/>
                    <a:pt x="913384" y="460632"/>
                  </a:cubicBezTo>
                  <a:cubicBezTo>
                    <a:pt x="916621" y="460979"/>
                    <a:pt x="919883" y="461052"/>
                    <a:pt x="923133" y="460846"/>
                  </a:cubicBezTo>
                  <a:cubicBezTo>
                    <a:pt x="928970" y="460760"/>
                    <a:pt x="934807" y="460986"/>
                    <a:pt x="940621" y="461522"/>
                  </a:cubicBezTo>
                  <a:cubicBezTo>
                    <a:pt x="939589" y="461629"/>
                    <a:pt x="938575" y="461789"/>
                    <a:pt x="937561" y="461806"/>
                  </a:cubicBezTo>
                  <a:lnTo>
                    <a:pt x="906694" y="461949"/>
                  </a:lnTo>
                  <a:cubicBezTo>
                    <a:pt x="904636" y="461913"/>
                    <a:pt x="902578" y="462093"/>
                    <a:pt x="900557" y="462482"/>
                  </a:cubicBezTo>
                  <a:cubicBezTo>
                    <a:pt x="899043" y="462762"/>
                    <a:pt x="897506" y="462881"/>
                    <a:pt x="895967" y="462838"/>
                  </a:cubicBezTo>
                  <a:cubicBezTo>
                    <a:pt x="890985" y="462838"/>
                    <a:pt x="886022" y="462838"/>
                    <a:pt x="881040" y="462945"/>
                  </a:cubicBezTo>
                  <a:cubicBezTo>
                    <a:pt x="877618" y="462927"/>
                    <a:pt x="874200" y="463160"/>
                    <a:pt x="870811" y="463639"/>
                  </a:cubicBezTo>
                  <a:cubicBezTo>
                    <a:pt x="867400" y="463968"/>
                    <a:pt x="863970" y="464076"/>
                    <a:pt x="860546" y="463959"/>
                  </a:cubicBezTo>
                  <a:cubicBezTo>
                    <a:pt x="857119" y="463838"/>
                    <a:pt x="853691" y="464082"/>
                    <a:pt x="850316" y="464688"/>
                  </a:cubicBezTo>
                  <a:cubicBezTo>
                    <a:pt x="848450" y="464966"/>
                    <a:pt x="846561" y="465055"/>
                    <a:pt x="844677" y="464955"/>
                  </a:cubicBezTo>
                  <a:cubicBezTo>
                    <a:pt x="840565" y="464795"/>
                    <a:pt x="836450" y="465082"/>
                    <a:pt x="832401" y="465809"/>
                  </a:cubicBezTo>
                  <a:cubicBezTo>
                    <a:pt x="830876" y="466035"/>
                    <a:pt x="829332" y="466101"/>
                    <a:pt x="827793" y="466005"/>
                  </a:cubicBezTo>
                  <a:cubicBezTo>
                    <a:pt x="824707" y="465829"/>
                    <a:pt x="821609" y="466092"/>
                    <a:pt x="818596" y="466788"/>
                  </a:cubicBezTo>
                  <a:cubicBezTo>
                    <a:pt x="818101" y="466944"/>
                    <a:pt x="817582" y="467005"/>
                    <a:pt x="817066" y="466966"/>
                  </a:cubicBezTo>
                  <a:cubicBezTo>
                    <a:pt x="811391" y="466539"/>
                    <a:pt x="805787" y="467695"/>
                    <a:pt x="800200" y="468264"/>
                  </a:cubicBezTo>
                  <a:cubicBezTo>
                    <a:pt x="795290" y="468762"/>
                    <a:pt x="790327" y="469065"/>
                    <a:pt x="785416" y="469777"/>
                  </a:cubicBezTo>
                  <a:cubicBezTo>
                    <a:pt x="781378" y="470364"/>
                    <a:pt x="777286" y="470862"/>
                    <a:pt x="773194" y="471182"/>
                  </a:cubicBezTo>
                  <a:cubicBezTo>
                    <a:pt x="769458" y="471484"/>
                    <a:pt x="765722" y="471965"/>
                    <a:pt x="762004" y="472481"/>
                  </a:cubicBezTo>
                  <a:cubicBezTo>
                    <a:pt x="758624" y="472943"/>
                    <a:pt x="755279" y="473762"/>
                    <a:pt x="751881" y="474117"/>
                  </a:cubicBezTo>
                  <a:cubicBezTo>
                    <a:pt x="742541" y="475149"/>
                    <a:pt x="733308" y="476928"/>
                    <a:pt x="724075" y="478654"/>
                  </a:cubicBezTo>
                  <a:cubicBezTo>
                    <a:pt x="712315" y="480860"/>
                    <a:pt x="700609" y="483493"/>
                    <a:pt x="689063" y="486606"/>
                  </a:cubicBezTo>
                  <a:cubicBezTo>
                    <a:pt x="671320" y="491214"/>
                    <a:pt x="653939" y="497119"/>
                    <a:pt x="637061" y="504272"/>
                  </a:cubicBezTo>
                  <a:cubicBezTo>
                    <a:pt x="621276" y="510972"/>
                    <a:pt x="606203" y="519240"/>
                    <a:pt x="592069" y="528948"/>
                  </a:cubicBezTo>
                  <a:cubicBezTo>
                    <a:pt x="583147" y="535061"/>
                    <a:pt x="574784" y="541947"/>
                    <a:pt x="567073" y="549531"/>
                  </a:cubicBezTo>
                  <a:cubicBezTo>
                    <a:pt x="564778" y="551844"/>
                    <a:pt x="562483" y="554157"/>
                    <a:pt x="560153" y="556434"/>
                  </a:cubicBezTo>
                  <a:cubicBezTo>
                    <a:pt x="553214" y="563307"/>
                    <a:pt x="546908" y="570791"/>
                    <a:pt x="541312" y="578797"/>
                  </a:cubicBezTo>
                  <a:cubicBezTo>
                    <a:pt x="533346" y="589752"/>
                    <a:pt x="526335" y="601369"/>
                    <a:pt x="520355" y="613524"/>
                  </a:cubicBezTo>
                  <a:cubicBezTo>
                    <a:pt x="515516" y="623558"/>
                    <a:pt x="511181" y="633805"/>
                    <a:pt x="507350" y="644266"/>
                  </a:cubicBezTo>
                  <a:cubicBezTo>
                    <a:pt x="501720" y="659893"/>
                    <a:pt x="497032" y="675844"/>
                    <a:pt x="493314" y="692034"/>
                  </a:cubicBezTo>
                  <a:cubicBezTo>
                    <a:pt x="491143" y="701356"/>
                    <a:pt x="489275" y="710749"/>
                    <a:pt x="487514" y="720143"/>
                  </a:cubicBezTo>
                  <a:cubicBezTo>
                    <a:pt x="485753" y="729536"/>
                    <a:pt x="484383" y="738663"/>
                    <a:pt x="483137" y="747985"/>
                  </a:cubicBezTo>
                  <a:cubicBezTo>
                    <a:pt x="482088" y="755937"/>
                    <a:pt x="481163" y="763996"/>
                    <a:pt x="479971" y="771860"/>
                  </a:cubicBezTo>
                  <a:cubicBezTo>
                    <a:pt x="479259" y="776592"/>
                    <a:pt x="479811" y="781467"/>
                    <a:pt x="478281" y="786092"/>
                  </a:cubicBezTo>
                  <a:cubicBezTo>
                    <a:pt x="478241" y="791568"/>
                    <a:pt x="477788" y="797033"/>
                    <a:pt x="476929" y="802442"/>
                  </a:cubicBezTo>
                  <a:cubicBezTo>
                    <a:pt x="476253" y="809077"/>
                    <a:pt x="476733" y="815802"/>
                    <a:pt x="475310" y="822367"/>
                  </a:cubicBezTo>
                  <a:cubicBezTo>
                    <a:pt x="475233" y="822700"/>
                    <a:pt x="475192" y="823039"/>
                    <a:pt x="475185" y="823381"/>
                  </a:cubicBezTo>
                  <a:cubicBezTo>
                    <a:pt x="475452" y="830497"/>
                    <a:pt x="474349" y="837400"/>
                    <a:pt x="474064" y="844392"/>
                  </a:cubicBezTo>
                  <a:cubicBezTo>
                    <a:pt x="474128" y="849362"/>
                    <a:pt x="473856" y="854331"/>
                    <a:pt x="473246" y="859264"/>
                  </a:cubicBezTo>
                  <a:cubicBezTo>
                    <a:pt x="472927" y="862504"/>
                    <a:pt x="472851" y="865763"/>
                    <a:pt x="473015" y="869014"/>
                  </a:cubicBezTo>
                  <a:cubicBezTo>
                    <a:pt x="472872" y="874351"/>
                    <a:pt x="473370" y="879688"/>
                    <a:pt x="472178" y="884883"/>
                  </a:cubicBezTo>
                  <a:cubicBezTo>
                    <a:pt x="471988" y="886244"/>
                    <a:pt x="471940" y="887621"/>
                    <a:pt x="472036" y="888992"/>
                  </a:cubicBezTo>
                  <a:cubicBezTo>
                    <a:pt x="472036" y="898089"/>
                    <a:pt x="471995" y="907180"/>
                    <a:pt x="471912" y="916265"/>
                  </a:cubicBezTo>
                  <a:cubicBezTo>
                    <a:pt x="471947" y="917955"/>
                    <a:pt x="471965" y="919663"/>
                    <a:pt x="471965" y="92137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solidFill>
                <a:schemeClr val="bg1">
                  <a:alpha val="2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图形 136">
              <a:extLst>
                <a:ext uri="{FF2B5EF4-FFF2-40B4-BE49-F238E27FC236}">
                  <a16:creationId xmlns:a16="http://schemas.microsoft.com/office/drawing/2014/main" id="{F115E53E-C10A-45EC-841F-E40CD3DC8488}"/>
                </a:ext>
              </a:extLst>
            </p:cNvPr>
            <p:cNvSpPr/>
            <p:nvPr/>
          </p:nvSpPr>
          <p:spPr>
            <a:xfrm>
              <a:off x="10405634" y="1669083"/>
              <a:ext cx="284676" cy="278758"/>
            </a:xfrm>
            <a:custGeom>
              <a:avLst/>
              <a:gdLst>
                <a:gd name="connsiteX0" fmla="*/ 471965 w 941119"/>
                <a:gd name="connsiteY0" fmla="*/ 921371 h 921549"/>
                <a:gd name="connsiteX1" fmla="*/ 470026 w 941119"/>
                <a:gd name="connsiteY1" fmla="*/ 907245 h 921549"/>
                <a:gd name="connsiteX2" fmla="*/ 470026 w 941119"/>
                <a:gd name="connsiteY2" fmla="*/ 886680 h 921549"/>
                <a:gd name="connsiteX3" fmla="*/ 469296 w 941119"/>
                <a:gd name="connsiteY3" fmla="*/ 873871 h 921549"/>
                <a:gd name="connsiteX4" fmla="*/ 469012 w 941119"/>
                <a:gd name="connsiteY4" fmla="*/ 862574 h 921549"/>
                <a:gd name="connsiteX5" fmla="*/ 468211 w 941119"/>
                <a:gd name="connsiteY5" fmla="*/ 849266 h 921549"/>
                <a:gd name="connsiteX6" fmla="*/ 468016 w 941119"/>
                <a:gd name="connsiteY6" fmla="*/ 845157 h 921549"/>
                <a:gd name="connsiteX7" fmla="*/ 467144 w 941119"/>
                <a:gd name="connsiteY7" fmla="*/ 830301 h 921549"/>
                <a:gd name="connsiteX8" fmla="*/ 466966 w 941119"/>
                <a:gd name="connsiteY8" fmla="*/ 824662 h 921549"/>
                <a:gd name="connsiteX9" fmla="*/ 466201 w 941119"/>
                <a:gd name="connsiteY9" fmla="*/ 815980 h 921549"/>
                <a:gd name="connsiteX10" fmla="*/ 466041 w 941119"/>
                <a:gd name="connsiteY10" fmla="*/ 814468 h 921549"/>
                <a:gd name="connsiteX11" fmla="*/ 464813 w 941119"/>
                <a:gd name="connsiteY11" fmla="*/ 796037 h 921549"/>
                <a:gd name="connsiteX12" fmla="*/ 463176 w 941119"/>
                <a:gd name="connsiteY12" fmla="*/ 781271 h 921549"/>
                <a:gd name="connsiteX13" fmla="*/ 462892 w 941119"/>
                <a:gd name="connsiteY13" fmla="*/ 778727 h 921549"/>
                <a:gd name="connsiteX14" fmla="*/ 461113 w 941119"/>
                <a:gd name="connsiteY14" fmla="*/ 762431 h 921549"/>
                <a:gd name="connsiteX15" fmla="*/ 459992 w 941119"/>
                <a:gd name="connsiteY15" fmla="*/ 753286 h 921549"/>
                <a:gd name="connsiteX16" fmla="*/ 454904 w 941119"/>
                <a:gd name="connsiteY16" fmla="*/ 720890 h 921549"/>
                <a:gd name="connsiteX17" fmla="*/ 445137 w 941119"/>
                <a:gd name="connsiteY17" fmla="*/ 676307 h 921549"/>
                <a:gd name="connsiteX18" fmla="*/ 427524 w 941119"/>
                <a:gd name="connsiteY18" fmla="*/ 625888 h 921549"/>
                <a:gd name="connsiteX19" fmla="*/ 401924 w 941119"/>
                <a:gd name="connsiteY19" fmla="*/ 580256 h 921549"/>
                <a:gd name="connsiteX20" fmla="*/ 385378 w 941119"/>
                <a:gd name="connsiteY20" fmla="*/ 559992 h 921549"/>
                <a:gd name="connsiteX21" fmla="*/ 382372 w 941119"/>
                <a:gd name="connsiteY21" fmla="*/ 556434 h 921549"/>
                <a:gd name="connsiteX22" fmla="*/ 376554 w 941119"/>
                <a:gd name="connsiteY22" fmla="*/ 550635 h 921549"/>
                <a:gd name="connsiteX23" fmla="*/ 374170 w 941119"/>
                <a:gd name="connsiteY23" fmla="*/ 548695 h 921549"/>
                <a:gd name="connsiteX24" fmla="*/ 359404 w 941119"/>
                <a:gd name="connsiteY24" fmla="*/ 535940 h 921549"/>
                <a:gd name="connsiteX25" fmla="*/ 336526 w 941119"/>
                <a:gd name="connsiteY25" fmla="*/ 520302 h 921549"/>
                <a:gd name="connsiteX26" fmla="*/ 281909 w 941119"/>
                <a:gd name="connsiteY26" fmla="*/ 495395 h 921549"/>
                <a:gd name="connsiteX27" fmla="*/ 237966 w 941119"/>
                <a:gd name="connsiteY27" fmla="*/ 482942 h 921549"/>
                <a:gd name="connsiteX28" fmla="*/ 203239 w 941119"/>
                <a:gd name="connsiteY28" fmla="*/ 476199 h 921549"/>
                <a:gd name="connsiteX29" fmla="*/ 171839 w 941119"/>
                <a:gd name="connsiteY29" fmla="*/ 471449 h 921549"/>
                <a:gd name="connsiteX30" fmla="*/ 158585 w 941119"/>
                <a:gd name="connsiteY30" fmla="*/ 470043 h 921549"/>
                <a:gd name="connsiteX31" fmla="*/ 145349 w 941119"/>
                <a:gd name="connsiteY31" fmla="*/ 468496 h 921549"/>
                <a:gd name="connsiteX32" fmla="*/ 142306 w 941119"/>
                <a:gd name="connsiteY32" fmla="*/ 468140 h 921549"/>
                <a:gd name="connsiteX33" fmla="*/ 132611 w 941119"/>
                <a:gd name="connsiteY33" fmla="*/ 467339 h 921549"/>
                <a:gd name="connsiteX34" fmla="*/ 114180 w 941119"/>
                <a:gd name="connsiteY34" fmla="*/ 466023 h 921549"/>
                <a:gd name="connsiteX35" fmla="*/ 107063 w 941119"/>
                <a:gd name="connsiteY35" fmla="*/ 465364 h 921549"/>
                <a:gd name="connsiteX36" fmla="*/ 105533 w 941119"/>
                <a:gd name="connsiteY36" fmla="*/ 465133 h 921549"/>
                <a:gd name="connsiteX37" fmla="*/ 82975 w 941119"/>
                <a:gd name="connsiteY37" fmla="*/ 463977 h 921549"/>
                <a:gd name="connsiteX38" fmla="*/ 67604 w 941119"/>
                <a:gd name="connsiteY38" fmla="*/ 463176 h 921549"/>
                <a:gd name="connsiteX39" fmla="*/ 58887 w 941119"/>
                <a:gd name="connsiteY39" fmla="*/ 462963 h 921549"/>
                <a:gd name="connsiteX40" fmla="*/ 38374 w 941119"/>
                <a:gd name="connsiteY40" fmla="*/ 462073 h 921549"/>
                <a:gd name="connsiteX41" fmla="*/ 34265 w 941119"/>
                <a:gd name="connsiteY41" fmla="*/ 461984 h 921549"/>
                <a:gd name="connsiteX42" fmla="*/ 4892 w 941119"/>
                <a:gd name="connsiteY42" fmla="*/ 461931 h 921549"/>
                <a:gd name="connsiteX43" fmla="*/ 1334 w 941119"/>
                <a:gd name="connsiteY43" fmla="*/ 461344 h 921549"/>
                <a:gd name="connsiteX44" fmla="*/ 4394 w 941119"/>
                <a:gd name="connsiteY44" fmla="*/ 461077 h 921549"/>
                <a:gd name="connsiteX45" fmla="*/ 22416 w 941119"/>
                <a:gd name="connsiteY45" fmla="*/ 460952 h 921549"/>
                <a:gd name="connsiteX46" fmla="*/ 33090 w 941119"/>
                <a:gd name="connsiteY46" fmla="*/ 460205 h 921549"/>
                <a:gd name="connsiteX47" fmla="*/ 37200 w 941119"/>
                <a:gd name="connsiteY47" fmla="*/ 460027 h 921549"/>
                <a:gd name="connsiteX48" fmla="*/ 54688 w 941119"/>
                <a:gd name="connsiteY48" fmla="*/ 460027 h 921549"/>
                <a:gd name="connsiteX49" fmla="*/ 64918 w 941119"/>
                <a:gd name="connsiteY49" fmla="*/ 459334 h 921549"/>
                <a:gd name="connsiteX50" fmla="*/ 74151 w 941119"/>
                <a:gd name="connsiteY50" fmla="*/ 459031 h 921549"/>
                <a:gd name="connsiteX51" fmla="*/ 87992 w 941119"/>
                <a:gd name="connsiteY51" fmla="*/ 458195 h 921549"/>
                <a:gd name="connsiteX52" fmla="*/ 93116 w 941119"/>
                <a:gd name="connsiteY52" fmla="*/ 457999 h 921549"/>
                <a:gd name="connsiteX53" fmla="*/ 105391 w 941119"/>
                <a:gd name="connsiteY53" fmla="*/ 457163 h 921549"/>
                <a:gd name="connsiteX54" fmla="*/ 109501 w 941119"/>
                <a:gd name="connsiteY54" fmla="*/ 456985 h 921549"/>
                <a:gd name="connsiteX55" fmla="*/ 120744 w 941119"/>
                <a:gd name="connsiteY55" fmla="*/ 456131 h 921549"/>
                <a:gd name="connsiteX56" fmla="*/ 124302 w 941119"/>
                <a:gd name="connsiteY56" fmla="*/ 455953 h 921549"/>
                <a:gd name="connsiteX57" fmla="*/ 132468 w 941119"/>
                <a:gd name="connsiteY57" fmla="*/ 455171 h 921549"/>
                <a:gd name="connsiteX58" fmla="*/ 133998 w 941119"/>
                <a:gd name="connsiteY58" fmla="*/ 454993 h 921549"/>
                <a:gd name="connsiteX59" fmla="*/ 149850 w 941119"/>
                <a:gd name="connsiteY59" fmla="*/ 453747 h 921549"/>
                <a:gd name="connsiteX60" fmla="*/ 163050 w 941119"/>
                <a:gd name="connsiteY60" fmla="*/ 452128 h 921549"/>
                <a:gd name="connsiteX61" fmla="*/ 174774 w 941119"/>
                <a:gd name="connsiteY61" fmla="*/ 450794 h 921549"/>
                <a:gd name="connsiteX62" fmla="*/ 193543 w 941119"/>
                <a:gd name="connsiteY62" fmla="*/ 448125 h 921549"/>
                <a:gd name="connsiteX63" fmla="*/ 214251 w 941119"/>
                <a:gd name="connsiteY63" fmla="*/ 444656 h 921549"/>
                <a:gd name="connsiteX64" fmla="*/ 226367 w 941119"/>
                <a:gd name="connsiteY64" fmla="*/ 442450 h 921549"/>
                <a:gd name="connsiteX65" fmla="*/ 281357 w 941119"/>
                <a:gd name="connsiteY65" fmla="*/ 427649 h 921549"/>
                <a:gd name="connsiteX66" fmla="*/ 326634 w 941119"/>
                <a:gd name="connsiteY66" fmla="*/ 408079 h 921549"/>
                <a:gd name="connsiteX67" fmla="*/ 363425 w 941119"/>
                <a:gd name="connsiteY67" fmla="*/ 383724 h 921549"/>
                <a:gd name="connsiteX68" fmla="*/ 387834 w 941119"/>
                <a:gd name="connsiteY68" fmla="*/ 360205 h 921549"/>
                <a:gd name="connsiteX69" fmla="*/ 411708 w 941119"/>
                <a:gd name="connsiteY69" fmla="*/ 327470 h 921549"/>
                <a:gd name="connsiteX70" fmla="*/ 423681 w 941119"/>
                <a:gd name="connsiteY70" fmla="*/ 305321 h 921549"/>
                <a:gd name="connsiteX71" fmla="*/ 440138 w 941119"/>
                <a:gd name="connsiteY71" fmla="*/ 262624 h 921549"/>
                <a:gd name="connsiteX72" fmla="*/ 450527 w 941119"/>
                <a:gd name="connsiteY72" fmla="*/ 222915 h 921549"/>
                <a:gd name="connsiteX73" fmla="*/ 455082 w 941119"/>
                <a:gd name="connsiteY73" fmla="*/ 200286 h 921549"/>
                <a:gd name="connsiteX74" fmla="*/ 458640 w 941119"/>
                <a:gd name="connsiteY74" fmla="*/ 177514 h 921549"/>
                <a:gd name="connsiteX75" fmla="*/ 460419 w 941119"/>
                <a:gd name="connsiteY75" fmla="*/ 166840 h 921549"/>
                <a:gd name="connsiteX76" fmla="*/ 461415 w 941119"/>
                <a:gd name="connsiteY76" fmla="*/ 158176 h 921549"/>
                <a:gd name="connsiteX77" fmla="*/ 462803 w 941119"/>
                <a:gd name="connsiteY77" fmla="*/ 144922 h 921549"/>
                <a:gd name="connsiteX78" fmla="*/ 464422 w 941119"/>
                <a:gd name="connsiteY78" fmla="*/ 130155 h 921549"/>
                <a:gd name="connsiteX79" fmla="*/ 464689 w 941119"/>
                <a:gd name="connsiteY79" fmla="*/ 128643 h 921549"/>
                <a:gd name="connsiteX80" fmla="*/ 465881 w 941119"/>
                <a:gd name="connsiteY80" fmla="*/ 110728 h 921549"/>
                <a:gd name="connsiteX81" fmla="*/ 466557 w 941119"/>
                <a:gd name="connsiteY81" fmla="*/ 104110 h 921549"/>
                <a:gd name="connsiteX82" fmla="*/ 466788 w 941119"/>
                <a:gd name="connsiteY82" fmla="*/ 102580 h 921549"/>
                <a:gd name="connsiteX83" fmla="*/ 467944 w 941119"/>
                <a:gd name="connsiteY83" fmla="*/ 80538 h 921549"/>
                <a:gd name="connsiteX84" fmla="*/ 468674 w 941119"/>
                <a:gd name="connsiteY84" fmla="*/ 69294 h 921549"/>
                <a:gd name="connsiteX85" fmla="*/ 468958 w 941119"/>
                <a:gd name="connsiteY85" fmla="*/ 61075 h 921549"/>
                <a:gd name="connsiteX86" fmla="*/ 469795 w 941119"/>
                <a:gd name="connsiteY86" fmla="*/ 45188 h 921549"/>
                <a:gd name="connsiteX87" fmla="*/ 469919 w 941119"/>
                <a:gd name="connsiteY87" fmla="*/ 41096 h 921549"/>
                <a:gd name="connsiteX88" fmla="*/ 470026 w 941119"/>
                <a:gd name="connsiteY88" fmla="*/ 10230 h 921549"/>
                <a:gd name="connsiteX89" fmla="*/ 471947 w 941119"/>
                <a:gd name="connsiteY89" fmla="*/ 1334 h 921549"/>
                <a:gd name="connsiteX90" fmla="*/ 471947 w 941119"/>
                <a:gd name="connsiteY90" fmla="*/ 5462 h 921549"/>
                <a:gd name="connsiteX91" fmla="*/ 472054 w 941119"/>
                <a:gd name="connsiteY91" fmla="*/ 28589 h 921549"/>
                <a:gd name="connsiteX92" fmla="*/ 472783 w 941119"/>
                <a:gd name="connsiteY92" fmla="*/ 40883 h 921549"/>
                <a:gd name="connsiteX93" fmla="*/ 473068 w 941119"/>
                <a:gd name="connsiteY93" fmla="*/ 51664 h 921549"/>
                <a:gd name="connsiteX94" fmla="*/ 473904 w 941119"/>
                <a:gd name="connsiteY94" fmla="*/ 68067 h 921549"/>
                <a:gd name="connsiteX95" fmla="*/ 474100 w 941119"/>
                <a:gd name="connsiteY95" fmla="*/ 75183 h 921549"/>
                <a:gd name="connsiteX96" fmla="*/ 474900 w 941119"/>
                <a:gd name="connsiteY96" fmla="*/ 86942 h 921549"/>
                <a:gd name="connsiteX97" fmla="*/ 475096 w 941119"/>
                <a:gd name="connsiteY97" fmla="*/ 90500 h 921549"/>
                <a:gd name="connsiteX98" fmla="*/ 475986 w 941119"/>
                <a:gd name="connsiteY98" fmla="*/ 103808 h 921549"/>
                <a:gd name="connsiteX99" fmla="*/ 476146 w 941119"/>
                <a:gd name="connsiteY99" fmla="*/ 108415 h 921549"/>
                <a:gd name="connsiteX100" fmla="*/ 476893 w 941119"/>
                <a:gd name="connsiteY100" fmla="*/ 116065 h 921549"/>
                <a:gd name="connsiteX101" fmla="*/ 477071 w 941119"/>
                <a:gd name="connsiteY101" fmla="*/ 117595 h 921549"/>
                <a:gd name="connsiteX102" fmla="*/ 478316 w 941119"/>
                <a:gd name="connsiteY102" fmla="*/ 134479 h 921549"/>
                <a:gd name="connsiteX103" fmla="*/ 480095 w 941119"/>
                <a:gd name="connsiteY103" fmla="*/ 149227 h 921549"/>
                <a:gd name="connsiteX104" fmla="*/ 481163 w 941119"/>
                <a:gd name="connsiteY104" fmla="*/ 159421 h 921549"/>
                <a:gd name="connsiteX105" fmla="*/ 491339 w 941119"/>
                <a:gd name="connsiteY105" fmla="*/ 221083 h 921549"/>
                <a:gd name="connsiteX106" fmla="*/ 508204 w 941119"/>
                <a:gd name="connsiteY106" fmla="*/ 280290 h 921549"/>
                <a:gd name="connsiteX107" fmla="*/ 538448 w 941119"/>
                <a:gd name="connsiteY107" fmla="*/ 339639 h 921549"/>
                <a:gd name="connsiteX108" fmla="*/ 552556 w 941119"/>
                <a:gd name="connsiteY108" fmla="*/ 357928 h 921549"/>
                <a:gd name="connsiteX109" fmla="*/ 567073 w 941119"/>
                <a:gd name="connsiteY109" fmla="*/ 373210 h 921549"/>
                <a:gd name="connsiteX110" fmla="*/ 587550 w 941119"/>
                <a:gd name="connsiteY110" fmla="*/ 390289 h 921549"/>
                <a:gd name="connsiteX111" fmla="*/ 609077 w 941119"/>
                <a:gd name="connsiteY111" fmla="*/ 404325 h 921549"/>
                <a:gd name="connsiteX112" fmla="*/ 644249 w 941119"/>
                <a:gd name="connsiteY112" fmla="*/ 421297 h 921549"/>
                <a:gd name="connsiteX113" fmla="*/ 694062 w 941119"/>
                <a:gd name="connsiteY113" fmla="*/ 437202 h 921549"/>
                <a:gd name="connsiteX114" fmla="*/ 725106 w 941119"/>
                <a:gd name="connsiteY114" fmla="*/ 444087 h 921549"/>
                <a:gd name="connsiteX115" fmla="*/ 746846 w 941119"/>
                <a:gd name="connsiteY115" fmla="*/ 447645 h 921549"/>
                <a:gd name="connsiteX116" fmla="*/ 771664 w 941119"/>
                <a:gd name="connsiteY116" fmla="*/ 451328 h 921549"/>
                <a:gd name="connsiteX117" fmla="*/ 784936 w 941119"/>
                <a:gd name="connsiteY117" fmla="*/ 452644 h 921549"/>
                <a:gd name="connsiteX118" fmla="*/ 800200 w 941119"/>
                <a:gd name="connsiteY118" fmla="*/ 454423 h 921549"/>
                <a:gd name="connsiteX119" fmla="*/ 804292 w 941119"/>
                <a:gd name="connsiteY119" fmla="*/ 454672 h 921549"/>
                <a:gd name="connsiteX120" fmla="*/ 811408 w 941119"/>
                <a:gd name="connsiteY120" fmla="*/ 455420 h 921549"/>
                <a:gd name="connsiteX121" fmla="*/ 812422 w 941119"/>
                <a:gd name="connsiteY121" fmla="*/ 455580 h 921549"/>
                <a:gd name="connsiteX122" fmla="*/ 830337 w 941119"/>
                <a:gd name="connsiteY122" fmla="*/ 456754 h 921549"/>
                <a:gd name="connsiteX123" fmla="*/ 839535 w 941119"/>
                <a:gd name="connsiteY123" fmla="*/ 457519 h 921549"/>
                <a:gd name="connsiteX124" fmla="*/ 841065 w 941119"/>
                <a:gd name="connsiteY124" fmla="*/ 457697 h 921549"/>
                <a:gd name="connsiteX125" fmla="*/ 870829 w 941119"/>
                <a:gd name="connsiteY125" fmla="*/ 458871 h 921549"/>
                <a:gd name="connsiteX126" fmla="*/ 879510 w 941119"/>
                <a:gd name="connsiteY126" fmla="*/ 459529 h 921549"/>
                <a:gd name="connsiteX127" fmla="*/ 883602 w 941119"/>
                <a:gd name="connsiteY127" fmla="*/ 459778 h 921549"/>
                <a:gd name="connsiteX128" fmla="*/ 900059 w 941119"/>
                <a:gd name="connsiteY128" fmla="*/ 459885 h 921549"/>
                <a:gd name="connsiteX129" fmla="*/ 913384 w 941119"/>
                <a:gd name="connsiteY129" fmla="*/ 460632 h 921549"/>
                <a:gd name="connsiteX130" fmla="*/ 923133 w 941119"/>
                <a:gd name="connsiteY130" fmla="*/ 460846 h 921549"/>
                <a:gd name="connsiteX131" fmla="*/ 940621 w 941119"/>
                <a:gd name="connsiteY131" fmla="*/ 461522 h 921549"/>
                <a:gd name="connsiteX132" fmla="*/ 937561 w 941119"/>
                <a:gd name="connsiteY132" fmla="*/ 461806 h 921549"/>
                <a:gd name="connsiteX133" fmla="*/ 906694 w 941119"/>
                <a:gd name="connsiteY133" fmla="*/ 461949 h 921549"/>
                <a:gd name="connsiteX134" fmla="*/ 900557 w 941119"/>
                <a:gd name="connsiteY134" fmla="*/ 462482 h 921549"/>
                <a:gd name="connsiteX135" fmla="*/ 895967 w 941119"/>
                <a:gd name="connsiteY135" fmla="*/ 462838 h 921549"/>
                <a:gd name="connsiteX136" fmla="*/ 881040 w 941119"/>
                <a:gd name="connsiteY136" fmla="*/ 462945 h 921549"/>
                <a:gd name="connsiteX137" fmla="*/ 870811 w 941119"/>
                <a:gd name="connsiteY137" fmla="*/ 463639 h 921549"/>
                <a:gd name="connsiteX138" fmla="*/ 860546 w 941119"/>
                <a:gd name="connsiteY138" fmla="*/ 463959 h 921549"/>
                <a:gd name="connsiteX139" fmla="*/ 850316 w 941119"/>
                <a:gd name="connsiteY139" fmla="*/ 464688 h 921549"/>
                <a:gd name="connsiteX140" fmla="*/ 844677 w 941119"/>
                <a:gd name="connsiteY140" fmla="*/ 464955 h 921549"/>
                <a:gd name="connsiteX141" fmla="*/ 832401 w 941119"/>
                <a:gd name="connsiteY141" fmla="*/ 465809 h 921549"/>
                <a:gd name="connsiteX142" fmla="*/ 827793 w 941119"/>
                <a:gd name="connsiteY142" fmla="*/ 466005 h 921549"/>
                <a:gd name="connsiteX143" fmla="*/ 818596 w 941119"/>
                <a:gd name="connsiteY143" fmla="*/ 466788 h 921549"/>
                <a:gd name="connsiteX144" fmla="*/ 817066 w 941119"/>
                <a:gd name="connsiteY144" fmla="*/ 466966 h 921549"/>
                <a:gd name="connsiteX145" fmla="*/ 800200 w 941119"/>
                <a:gd name="connsiteY145" fmla="*/ 468264 h 921549"/>
                <a:gd name="connsiteX146" fmla="*/ 785416 w 941119"/>
                <a:gd name="connsiteY146" fmla="*/ 469777 h 921549"/>
                <a:gd name="connsiteX147" fmla="*/ 773194 w 941119"/>
                <a:gd name="connsiteY147" fmla="*/ 471182 h 921549"/>
                <a:gd name="connsiteX148" fmla="*/ 762004 w 941119"/>
                <a:gd name="connsiteY148" fmla="*/ 472481 h 921549"/>
                <a:gd name="connsiteX149" fmla="*/ 751881 w 941119"/>
                <a:gd name="connsiteY149" fmla="*/ 474117 h 921549"/>
                <a:gd name="connsiteX150" fmla="*/ 724075 w 941119"/>
                <a:gd name="connsiteY150" fmla="*/ 478654 h 921549"/>
                <a:gd name="connsiteX151" fmla="*/ 689063 w 941119"/>
                <a:gd name="connsiteY151" fmla="*/ 486606 h 921549"/>
                <a:gd name="connsiteX152" fmla="*/ 637061 w 941119"/>
                <a:gd name="connsiteY152" fmla="*/ 504272 h 921549"/>
                <a:gd name="connsiteX153" fmla="*/ 592069 w 941119"/>
                <a:gd name="connsiteY153" fmla="*/ 528948 h 921549"/>
                <a:gd name="connsiteX154" fmla="*/ 567073 w 941119"/>
                <a:gd name="connsiteY154" fmla="*/ 549531 h 921549"/>
                <a:gd name="connsiteX155" fmla="*/ 560153 w 941119"/>
                <a:gd name="connsiteY155" fmla="*/ 556434 h 921549"/>
                <a:gd name="connsiteX156" fmla="*/ 541312 w 941119"/>
                <a:gd name="connsiteY156" fmla="*/ 578797 h 921549"/>
                <a:gd name="connsiteX157" fmla="*/ 520355 w 941119"/>
                <a:gd name="connsiteY157" fmla="*/ 613524 h 921549"/>
                <a:gd name="connsiteX158" fmla="*/ 507350 w 941119"/>
                <a:gd name="connsiteY158" fmla="*/ 644266 h 921549"/>
                <a:gd name="connsiteX159" fmla="*/ 493314 w 941119"/>
                <a:gd name="connsiteY159" fmla="*/ 692034 h 921549"/>
                <a:gd name="connsiteX160" fmla="*/ 487514 w 941119"/>
                <a:gd name="connsiteY160" fmla="*/ 720143 h 921549"/>
                <a:gd name="connsiteX161" fmla="*/ 483137 w 941119"/>
                <a:gd name="connsiteY161" fmla="*/ 747985 h 921549"/>
                <a:gd name="connsiteX162" fmla="*/ 479971 w 941119"/>
                <a:gd name="connsiteY162" fmla="*/ 771860 h 921549"/>
                <a:gd name="connsiteX163" fmla="*/ 478281 w 941119"/>
                <a:gd name="connsiteY163" fmla="*/ 786092 h 921549"/>
                <a:gd name="connsiteX164" fmla="*/ 476929 w 941119"/>
                <a:gd name="connsiteY164" fmla="*/ 802442 h 921549"/>
                <a:gd name="connsiteX165" fmla="*/ 475310 w 941119"/>
                <a:gd name="connsiteY165" fmla="*/ 822367 h 921549"/>
                <a:gd name="connsiteX166" fmla="*/ 475185 w 941119"/>
                <a:gd name="connsiteY166" fmla="*/ 823381 h 921549"/>
                <a:gd name="connsiteX167" fmla="*/ 474064 w 941119"/>
                <a:gd name="connsiteY167" fmla="*/ 844392 h 921549"/>
                <a:gd name="connsiteX168" fmla="*/ 473246 w 941119"/>
                <a:gd name="connsiteY168" fmla="*/ 859264 h 921549"/>
                <a:gd name="connsiteX169" fmla="*/ 473015 w 941119"/>
                <a:gd name="connsiteY169" fmla="*/ 869014 h 921549"/>
                <a:gd name="connsiteX170" fmla="*/ 472178 w 941119"/>
                <a:gd name="connsiteY170" fmla="*/ 884883 h 921549"/>
                <a:gd name="connsiteX171" fmla="*/ 472036 w 941119"/>
                <a:gd name="connsiteY171" fmla="*/ 888992 h 921549"/>
                <a:gd name="connsiteX172" fmla="*/ 471912 w 941119"/>
                <a:gd name="connsiteY172" fmla="*/ 916265 h 921549"/>
                <a:gd name="connsiteX173" fmla="*/ 471965 w 941119"/>
                <a:gd name="connsiteY173" fmla="*/ 921371 h 921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941119" h="921549">
                  <a:moveTo>
                    <a:pt x="471965" y="921371"/>
                  </a:moveTo>
                  <a:cubicBezTo>
                    <a:pt x="470378" y="916840"/>
                    <a:pt x="469718" y="912036"/>
                    <a:pt x="470026" y="907245"/>
                  </a:cubicBezTo>
                  <a:cubicBezTo>
                    <a:pt x="470026" y="900396"/>
                    <a:pt x="470026" y="893529"/>
                    <a:pt x="470026" y="886680"/>
                  </a:cubicBezTo>
                  <a:cubicBezTo>
                    <a:pt x="470102" y="882398"/>
                    <a:pt x="469859" y="878115"/>
                    <a:pt x="469296" y="873871"/>
                  </a:cubicBezTo>
                  <a:cubicBezTo>
                    <a:pt x="468951" y="870115"/>
                    <a:pt x="468857" y="866342"/>
                    <a:pt x="469012" y="862574"/>
                  </a:cubicBezTo>
                  <a:cubicBezTo>
                    <a:pt x="469012" y="858126"/>
                    <a:pt x="469279" y="853678"/>
                    <a:pt x="468211" y="849266"/>
                  </a:cubicBezTo>
                  <a:cubicBezTo>
                    <a:pt x="468003" y="847907"/>
                    <a:pt x="467937" y="846530"/>
                    <a:pt x="468016" y="845157"/>
                  </a:cubicBezTo>
                  <a:cubicBezTo>
                    <a:pt x="467891" y="840211"/>
                    <a:pt x="468229" y="835229"/>
                    <a:pt x="467144" y="830301"/>
                  </a:cubicBezTo>
                  <a:cubicBezTo>
                    <a:pt x="466896" y="828432"/>
                    <a:pt x="466838" y="826542"/>
                    <a:pt x="466966" y="824662"/>
                  </a:cubicBezTo>
                  <a:cubicBezTo>
                    <a:pt x="467130" y="821746"/>
                    <a:pt x="466872" y="818823"/>
                    <a:pt x="466201" y="815980"/>
                  </a:cubicBezTo>
                  <a:cubicBezTo>
                    <a:pt x="466059" y="815489"/>
                    <a:pt x="466005" y="814977"/>
                    <a:pt x="466041" y="814468"/>
                  </a:cubicBezTo>
                  <a:cubicBezTo>
                    <a:pt x="466414" y="808277"/>
                    <a:pt x="465027" y="802192"/>
                    <a:pt x="464813" y="796037"/>
                  </a:cubicBezTo>
                  <a:cubicBezTo>
                    <a:pt x="464635" y="791091"/>
                    <a:pt x="463746" y="786199"/>
                    <a:pt x="463176" y="781271"/>
                  </a:cubicBezTo>
                  <a:cubicBezTo>
                    <a:pt x="463038" y="780428"/>
                    <a:pt x="462943" y="779579"/>
                    <a:pt x="462892" y="778727"/>
                  </a:cubicBezTo>
                  <a:cubicBezTo>
                    <a:pt x="462629" y="773263"/>
                    <a:pt x="462034" y="767821"/>
                    <a:pt x="461113" y="762431"/>
                  </a:cubicBezTo>
                  <a:cubicBezTo>
                    <a:pt x="460686" y="759388"/>
                    <a:pt x="460401" y="756329"/>
                    <a:pt x="459992" y="753286"/>
                  </a:cubicBezTo>
                  <a:cubicBezTo>
                    <a:pt x="458498" y="742452"/>
                    <a:pt x="456754" y="731671"/>
                    <a:pt x="454904" y="720890"/>
                  </a:cubicBezTo>
                  <a:cubicBezTo>
                    <a:pt x="452420" y="705871"/>
                    <a:pt x="449159" y="690989"/>
                    <a:pt x="445137" y="676307"/>
                  </a:cubicBezTo>
                  <a:cubicBezTo>
                    <a:pt x="440458" y="659107"/>
                    <a:pt x="434573" y="642259"/>
                    <a:pt x="427524" y="625888"/>
                  </a:cubicBezTo>
                  <a:cubicBezTo>
                    <a:pt x="420559" y="609848"/>
                    <a:pt x="411982" y="594559"/>
                    <a:pt x="401924" y="580256"/>
                  </a:cubicBezTo>
                  <a:cubicBezTo>
                    <a:pt x="396960" y="573068"/>
                    <a:pt x="391427" y="566292"/>
                    <a:pt x="385378" y="559992"/>
                  </a:cubicBezTo>
                  <a:cubicBezTo>
                    <a:pt x="384293" y="558889"/>
                    <a:pt x="383333" y="557680"/>
                    <a:pt x="382372" y="556434"/>
                  </a:cubicBezTo>
                  <a:cubicBezTo>
                    <a:pt x="380666" y="554280"/>
                    <a:pt x="378714" y="552333"/>
                    <a:pt x="376554" y="550635"/>
                  </a:cubicBezTo>
                  <a:cubicBezTo>
                    <a:pt x="375722" y="550037"/>
                    <a:pt x="374925" y="549389"/>
                    <a:pt x="374170" y="548695"/>
                  </a:cubicBezTo>
                  <a:cubicBezTo>
                    <a:pt x="369525" y="544134"/>
                    <a:pt x="364594" y="539873"/>
                    <a:pt x="359404" y="535940"/>
                  </a:cubicBezTo>
                  <a:cubicBezTo>
                    <a:pt x="352144" y="530209"/>
                    <a:pt x="344501" y="524984"/>
                    <a:pt x="336526" y="520302"/>
                  </a:cubicBezTo>
                  <a:cubicBezTo>
                    <a:pt x="319182" y="510227"/>
                    <a:pt x="300888" y="501885"/>
                    <a:pt x="281909" y="495395"/>
                  </a:cubicBezTo>
                  <a:cubicBezTo>
                    <a:pt x="267490" y="490476"/>
                    <a:pt x="252821" y="486320"/>
                    <a:pt x="237966" y="482942"/>
                  </a:cubicBezTo>
                  <a:cubicBezTo>
                    <a:pt x="226473" y="480291"/>
                    <a:pt x="214927" y="477853"/>
                    <a:pt x="203239" y="476199"/>
                  </a:cubicBezTo>
                  <a:cubicBezTo>
                    <a:pt x="192760" y="474722"/>
                    <a:pt x="182335" y="472641"/>
                    <a:pt x="171839" y="471449"/>
                  </a:cubicBezTo>
                  <a:cubicBezTo>
                    <a:pt x="167444" y="470933"/>
                    <a:pt x="162943" y="470239"/>
                    <a:pt x="158585" y="470043"/>
                  </a:cubicBezTo>
                  <a:cubicBezTo>
                    <a:pt x="154226" y="469848"/>
                    <a:pt x="149690" y="469047"/>
                    <a:pt x="145349" y="468496"/>
                  </a:cubicBezTo>
                  <a:cubicBezTo>
                    <a:pt x="144341" y="468325"/>
                    <a:pt x="143326" y="468206"/>
                    <a:pt x="142306" y="468140"/>
                  </a:cubicBezTo>
                  <a:cubicBezTo>
                    <a:pt x="139033" y="468140"/>
                    <a:pt x="135795" y="467410"/>
                    <a:pt x="132611" y="467339"/>
                  </a:cubicBezTo>
                  <a:cubicBezTo>
                    <a:pt x="126420" y="467197"/>
                    <a:pt x="120353" y="465863"/>
                    <a:pt x="114180" y="466023"/>
                  </a:cubicBezTo>
                  <a:cubicBezTo>
                    <a:pt x="111788" y="466194"/>
                    <a:pt x="109383" y="465971"/>
                    <a:pt x="107063" y="465364"/>
                  </a:cubicBezTo>
                  <a:cubicBezTo>
                    <a:pt x="106570" y="465201"/>
                    <a:pt x="106053" y="465123"/>
                    <a:pt x="105533" y="465133"/>
                  </a:cubicBezTo>
                  <a:cubicBezTo>
                    <a:pt x="97972" y="465489"/>
                    <a:pt x="90518" y="464101"/>
                    <a:pt x="82975" y="463977"/>
                  </a:cubicBezTo>
                  <a:cubicBezTo>
                    <a:pt x="77838" y="464155"/>
                    <a:pt x="72695" y="463886"/>
                    <a:pt x="67604" y="463176"/>
                  </a:cubicBezTo>
                  <a:cubicBezTo>
                    <a:pt x="64708" y="462883"/>
                    <a:pt x="61794" y="462812"/>
                    <a:pt x="58887" y="462963"/>
                  </a:cubicBezTo>
                  <a:cubicBezTo>
                    <a:pt x="52037" y="462767"/>
                    <a:pt x="45170" y="463425"/>
                    <a:pt x="38374" y="462073"/>
                  </a:cubicBezTo>
                  <a:cubicBezTo>
                    <a:pt x="37010" y="461918"/>
                    <a:pt x="35634" y="461888"/>
                    <a:pt x="34265" y="461984"/>
                  </a:cubicBezTo>
                  <a:lnTo>
                    <a:pt x="4892" y="461931"/>
                  </a:lnTo>
                  <a:cubicBezTo>
                    <a:pt x="3677" y="462016"/>
                    <a:pt x="2458" y="461815"/>
                    <a:pt x="1334" y="461344"/>
                  </a:cubicBezTo>
                  <a:cubicBezTo>
                    <a:pt x="2348" y="461255"/>
                    <a:pt x="3380" y="461095"/>
                    <a:pt x="4394" y="461077"/>
                  </a:cubicBezTo>
                  <a:lnTo>
                    <a:pt x="22416" y="460952"/>
                  </a:lnTo>
                  <a:cubicBezTo>
                    <a:pt x="25991" y="461127"/>
                    <a:pt x="29574" y="460876"/>
                    <a:pt x="33090" y="460205"/>
                  </a:cubicBezTo>
                  <a:cubicBezTo>
                    <a:pt x="34449" y="459994"/>
                    <a:pt x="35828" y="459935"/>
                    <a:pt x="37200" y="460027"/>
                  </a:cubicBezTo>
                  <a:cubicBezTo>
                    <a:pt x="43035" y="460027"/>
                    <a:pt x="48853" y="460027"/>
                    <a:pt x="54688" y="460027"/>
                  </a:cubicBezTo>
                  <a:cubicBezTo>
                    <a:pt x="58111" y="460079"/>
                    <a:pt x="61533" y="459848"/>
                    <a:pt x="64918" y="459334"/>
                  </a:cubicBezTo>
                  <a:cubicBezTo>
                    <a:pt x="67984" y="459010"/>
                    <a:pt x="71070" y="458908"/>
                    <a:pt x="74151" y="459031"/>
                  </a:cubicBezTo>
                  <a:cubicBezTo>
                    <a:pt x="78781" y="459232"/>
                    <a:pt x="83420" y="458953"/>
                    <a:pt x="87992" y="458195"/>
                  </a:cubicBezTo>
                  <a:cubicBezTo>
                    <a:pt x="89689" y="457960"/>
                    <a:pt x="91405" y="457894"/>
                    <a:pt x="93116" y="457999"/>
                  </a:cubicBezTo>
                  <a:cubicBezTo>
                    <a:pt x="97226" y="458202"/>
                    <a:pt x="101346" y="457921"/>
                    <a:pt x="105391" y="457163"/>
                  </a:cubicBezTo>
                  <a:cubicBezTo>
                    <a:pt x="106750" y="456951"/>
                    <a:pt x="108129" y="456891"/>
                    <a:pt x="109501" y="456985"/>
                  </a:cubicBezTo>
                  <a:cubicBezTo>
                    <a:pt x="113269" y="457163"/>
                    <a:pt x="117046" y="456877"/>
                    <a:pt x="120744" y="456131"/>
                  </a:cubicBezTo>
                  <a:cubicBezTo>
                    <a:pt x="121919" y="455930"/>
                    <a:pt x="123113" y="455870"/>
                    <a:pt x="124302" y="455953"/>
                  </a:cubicBezTo>
                  <a:cubicBezTo>
                    <a:pt x="127048" y="456103"/>
                    <a:pt x="129801" y="455839"/>
                    <a:pt x="132468" y="455171"/>
                  </a:cubicBezTo>
                  <a:cubicBezTo>
                    <a:pt x="132964" y="455021"/>
                    <a:pt x="133482" y="454962"/>
                    <a:pt x="133998" y="454993"/>
                  </a:cubicBezTo>
                  <a:cubicBezTo>
                    <a:pt x="139335" y="455384"/>
                    <a:pt x="144530" y="453907"/>
                    <a:pt x="149850" y="453747"/>
                  </a:cubicBezTo>
                  <a:cubicBezTo>
                    <a:pt x="154262" y="453623"/>
                    <a:pt x="158745" y="452680"/>
                    <a:pt x="163050" y="452128"/>
                  </a:cubicBezTo>
                  <a:cubicBezTo>
                    <a:pt x="166964" y="451648"/>
                    <a:pt x="170878" y="451310"/>
                    <a:pt x="174774" y="450794"/>
                  </a:cubicBezTo>
                  <a:cubicBezTo>
                    <a:pt x="181036" y="449940"/>
                    <a:pt x="187228" y="448926"/>
                    <a:pt x="193543" y="448125"/>
                  </a:cubicBezTo>
                  <a:cubicBezTo>
                    <a:pt x="200499" y="447254"/>
                    <a:pt x="207384" y="445973"/>
                    <a:pt x="214251" y="444656"/>
                  </a:cubicBezTo>
                  <a:cubicBezTo>
                    <a:pt x="218290" y="443874"/>
                    <a:pt x="222364" y="443322"/>
                    <a:pt x="226367" y="442450"/>
                  </a:cubicBezTo>
                  <a:cubicBezTo>
                    <a:pt x="244963" y="438563"/>
                    <a:pt x="263323" y="433621"/>
                    <a:pt x="281357" y="427649"/>
                  </a:cubicBezTo>
                  <a:cubicBezTo>
                    <a:pt x="296960" y="422374"/>
                    <a:pt x="312103" y="415829"/>
                    <a:pt x="326634" y="408079"/>
                  </a:cubicBezTo>
                  <a:cubicBezTo>
                    <a:pt x="339643" y="401148"/>
                    <a:pt x="351963" y="392993"/>
                    <a:pt x="363425" y="383724"/>
                  </a:cubicBezTo>
                  <a:cubicBezTo>
                    <a:pt x="372173" y="376544"/>
                    <a:pt x="380335" y="368680"/>
                    <a:pt x="387834" y="360205"/>
                  </a:cubicBezTo>
                  <a:cubicBezTo>
                    <a:pt x="396875" y="350126"/>
                    <a:pt x="404875" y="339159"/>
                    <a:pt x="411708" y="327470"/>
                  </a:cubicBezTo>
                  <a:cubicBezTo>
                    <a:pt x="415925" y="320212"/>
                    <a:pt x="420195" y="312971"/>
                    <a:pt x="423681" y="305321"/>
                  </a:cubicBezTo>
                  <a:cubicBezTo>
                    <a:pt x="430088" y="291460"/>
                    <a:pt x="435585" y="277198"/>
                    <a:pt x="440138" y="262624"/>
                  </a:cubicBezTo>
                  <a:cubicBezTo>
                    <a:pt x="444158" y="249530"/>
                    <a:pt x="447699" y="236329"/>
                    <a:pt x="450527" y="222915"/>
                  </a:cubicBezTo>
                  <a:cubicBezTo>
                    <a:pt x="452129" y="215390"/>
                    <a:pt x="453801" y="207882"/>
                    <a:pt x="455082" y="200286"/>
                  </a:cubicBezTo>
                  <a:cubicBezTo>
                    <a:pt x="456363" y="192689"/>
                    <a:pt x="457448" y="185110"/>
                    <a:pt x="458640" y="177514"/>
                  </a:cubicBezTo>
                  <a:cubicBezTo>
                    <a:pt x="459191" y="173956"/>
                    <a:pt x="459743" y="170398"/>
                    <a:pt x="460419" y="166840"/>
                  </a:cubicBezTo>
                  <a:cubicBezTo>
                    <a:pt x="460917" y="163975"/>
                    <a:pt x="460881" y="161058"/>
                    <a:pt x="461415" y="158176"/>
                  </a:cubicBezTo>
                  <a:cubicBezTo>
                    <a:pt x="462234" y="153817"/>
                    <a:pt x="462340" y="149280"/>
                    <a:pt x="462803" y="144922"/>
                  </a:cubicBezTo>
                  <a:cubicBezTo>
                    <a:pt x="463319" y="139994"/>
                    <a:pt x="463870" y="135083"/>
                    <a:pt x="464422" y="130155"/>
                  </a:cubicBezTo>
                  <a:cubicBezTo>
                    <a:pt x="464562" y="129662"/>
                    <a:pt x="464651" y="129155"/>
                    <a:pt x="464689" y="128643"/>
                  </a:cubicBezTo>
                  <a:cubicBezTo>
                    <a:pt x="464368" y="122630"/>
                    <a:pt x="466005" y="116741"/>
                    <a:pt x="465881" y="110728"/>
                  </a:cubicBezTo>
                  <a:cubicBezTo>
                    <a:pt x="465758" y="108500"/>
                    <a:pt x="465987" y="106267"/>
                    <a:pt x="466557" y="104110"/>
                  </a:cubicBezTo>
                  <a:cubicBezTo>
                    <a:pt x="466720" y="103617"/>
                    <a:pt x="466799" y="103100"/>
                    <a:pt x="466788" y="102580"/>
                  </a:cubicBezTo>
                  <a:cubicBezTo>
                    <a:pt x="466397" y="95197"/>
                    <a:pt x="467998" y="87921"/>
                    <a:pt x="467944" y="80538"/>
                  </a:cubicBezTo>
                  <a:cubicBezTo>
                    <a:pt x="467823" y="76775"/>
                    <a:pt x="468069" y="73010"/>
                    <a:pt x="468674" y="69294"/>
                  </a:cubicBezTo>
                  <a:cubicBezTo>
                    <a:pt x="468983" y="66566"/>
                    <a:pt x="469078" y="63818"/>
                    <a:pt x="468958" y="61075"/>
                  </a:cubicBezTo>
                  <a:cubicBezTo>
                    <a:pt x="469101" y="55738"/>
                    <a:pt x="468585" y="50401"/>
                    <a:pt x="469795" y="45188"/>
                  </a:cubicBezTo>
                  <a:cubicBezTo>
                    <a:pt x="469988" y="43833"/>
                    <a:pt x="470029" y="42460"/>
                    <a:pt x="469919" y="41096"/>
                  </a:cubicBezTo>
                  <a:cubicBezTo>
                    <a:pt x="469919" y="30795"/>
                    <a:pt x="470079" y="20512"/>
                    <a:pt x="470026" y="10230"/>
                  </a:cubicBezTo>
                  <a:cubicBezTo>
                    <a:pt x="470088" y="7168"/>
                    <a:pt x="470741" y="4148"/>
                    <a:pt x="471947" y="1334"/>
                  </a:cubicBezTo>
                  <a:lnTo>
                    <a:pt x="471947" y="5462"/>
                  </a:lnTo>
                  <a:cubicBezTo>
                    <a:pt x="471947" y="13183"/>
                    <a:pt x="471947" y="20886"/>
                    <a:pt x="472054" y="28589"/>
                  </a:cubicBezTo>
                  <a:cubicBezTo>
                    <a:pt x="471995" y="32700"/>
                    <a:pt x="472239" y="36808"/>
                    <a:pt x="472783" y="40883"/>
                  </a:cubicBezTo>
                  <a:cubicBezTo>
                    <a:pt x="473128" y="44465"/>
                    <a:pt x="473223" y="48068"/>
                    <a:pt x="473068" y="51664"/>
                  </a:cubicBezTo>
                  <a:cubicBezTo>
                    <a:pt x="473193" y="57143"/>
                    <a:pt x="472819" y="62605"/>
                    <a:pt x="473904" y="68067"/>
                  </a:cubicBezTo>
                  <a:cubicBezTo>
                    <a:pt x="474171" y="70429"/>
                    <a:pt x="474237" y="72809"/>
                    <a:pt x="474100" y="75183"/>
                  </a:cubicBezTo>
                  <a:cubicBezTo>
                    <a:pt x="473904" y="79121"/>
                    <a:pt x="474173" y="83068"/>
                    <a:pt x="474900" y="86942"/>
                  </a:cubicBezTo>
                  <a:cubicBezTo>
                    <a:pt x="475098" y="88117"/>
                    <a:pt x="475164" y="89311"/>
                    <a:pt x="475096" y="90500"/>
                  </a:cubicBezTo>
                  <a:cubicBezTo>
                    <a:pt x="474922" y="94955"/>
                    <a:pt x="475219" y="99416"/>
                    <a:pt x="475986" y="103808"/>
                  </a:cubicBezTo>
                  <a:cubicBezTo>
                    <a:pt x="476210" y="105333"/>
                    <a:pt x="476263" y="106878"/>
                    <a:pt x="476146" y="108415"/>
                  </a:cubicBezTo>
                  <a:cubicBezTo>
                    <a:pt x="476012" y="110988"/>
                    <a:pt x="476263" y="113567"/>
                    <a:pt x="476893" y="116065"/>
                  </a:cubicBezTo>
                  <a:cubicBezTo>
                    <a:pt x="477041" y="116561"/>
                    <a:pt x="477101" y="117079"/>
                    <a:pt x="477071" y="117595"/>
                  </a:cubicBezTo>
                  <a:cubicBezTo>
                    <a:pt x="476715" y="123271"/>
                    <a:pt x="478085" y="128821"/>
                    <a:pt x="478316" y="134479"/>
                  </a:cubicBezTo>
                  <a:cubicBezTo>
                    <a:pt x="478530" y="139407"/>
                    <a:pt x="479455" y="144299"/>
                    <a:pt x="480095" y="149227"/>
                  </a:cubicBezTo>
                  <a:cubicBezTo>
                    <a:pt x="480487" y="152607"/>
                    <a:pt x="480771" y="156023"/>
                    <a:pt x="481163" y="159421"/>
                  </a:cubicBezTo>
                  <a:cubicBezTo>
                    <a:pt x="483600" y="180129"/>
                    <a:pt x="487123" y="200659"/>
                    <a:pt x="491339" y="221083"/>
                  </a:cubicBezTo>
                  <a:cubicBezTo>
                    <a:pt x="495486" y="241209"/>
                    <a:pt x="501124" y="260999"/>
                    <a:pt x="508204" y="280290"/>
                  </a:cubicBezTo>
                  <a:cubicBezTo>
                    <a:pt x="515675" y="301299"/>
                    <a:pt x="525842" y="321247"/>
                    <a:pt x="538448" y="339639"/>
                  </a:cubicBezTo>
                  <a:cubicBezTo>
                    <a:pt x="542878" y="345955"/>
                    <a:pt x="547521" y="352092"/>
                    <a:pt x="552556" y="357928"/>
                  </a:cubicBezTo>
                  <a:cubicBezTo>
                    <a:pt x="557146" y="363265"/>
                    <a:pt x="562092" y="368246"/>
                    <a:pt x="567073" y="373210"/>
                  </a:cubicBezTo>
                  <a:cubicBezTo>
                    <a:pt x="573448" y="379424"/>
                    <a:pt x="580293" y="385133"/>
                    <a:pt x="587550" y="390289"/>
                  </a:cubicBezTo>
                  <a:cubicBezTo>
                    <a:pt x="594471" y="395341"/>
                    <a:pt x="601694" y="399949"/>
                    <a:pt x="609077" y="404325"/>
                  </a:cubicBezTo>
                  <a:cubicBezTo>
                    <a:pt x="620349" y="410876"/>
                    <a:pt x="632106" y="416549"/>
                    <a:pt x="644249" y="421297"/>
                  </a:cubicBezTo>
                  <a:cubicBezTo>
                    <a:pt x="660441" y="427810"/>
                    <a:pt x="677090" y="433128"/>
                    <a:pt x="694062" y="437202"/>
                  </a:cubicBezTo>
                  <a:cubicBezTo>
                    <a:pt x="704363" y="439657"/>
                    <a:pt x="714681" y="442148"/>
                    <a:pt x="725106" y="444087"/>
                  </a:cubicBezTo>
                  <a:cubicBezTo>
                    <a:pt x="732312" y="445439"/>
                    <a:pt x="739517" y="446898"/>
                    <a:pt x="746846" y="447645"/>
                  </a:cubicBezTo>
                  <a:cubicBezTo>
                    <a:pt x="755155" y="448570"/>
                    <a:pt x="763392" y="450171"/>
                    <a:pt x="771664" y="451328"/>
                  </a:cubicBezTo>
                  <a:cubicBezTo>
                    <a:pt x="776076" y="451933"/>
                    <a:pt x="780560" y="452164"/>
                    <a:pt x="784936" y="452644"/>
                  </a:cubicBezTo>
                  <a:cubicBezTo>
                    <a:pt x="790024" y="453178"/>
                    <a:pt x="795112" y="453836"/>
                    <a:pt x="800200" y="454423"/>
                  </a:cubicBezTo>
                  <a:cubicBezTo>
                    <a:pt x="801552" y="454566"/>
                    <a:pt x="802922" y="454655"/>
                    <a:pt x="804292" y="454672"/>
                  </a:cubicBezTo>
                  <a:cubicBezTo>
                    <a:pt x="806689" y="454575"/>
                    <a:pt x="809085" y="454827"/>
                    <a:pt x="811408" y="455420"/>
                  </a:cubicBezTo>
                  <a:cubicBezTo>
                    <a:pt x="811734" y="455535"/>
                    <a:pt x="812077" y="455589"/>
                    <a:pt x="812422" y="455580"/>
                  </a:cubicBezTo>
                  <a:cubicBezTo>
                    <a:pt x="818453" y="455242"/>
                    <a:pt x="824342" y="456683"/>
                    <a:pt x="830337" y="456754"/>
                  </a:cubicBezTo>
                  <a:cubicBezTo>
                    <a:pt x="833424" y="456581"/>
                    <a:pt x="836520" y="456838"/>
                    <a:pt x="839535" y="457519"/>
                  </a:cubicBezTo>
                  <a:cubicBezTo>
                    <a:pt x="840031" y="457667"/>
                    <a:pt x="840549" y="457727"/>
                    <a:pt x="841065" y="457697"/>
                  </a:cubicBezTo>
                  <a:cubicBezTo>
                    <a:pt x="851010" y="457305"/>
                    <a:pt x="860866" y="459280"/>
                    <a:pt x="870829" y="458871"/>
                  </a:cubicBezTo>
                  <a:cubicBezTo>
                    <a:pt x="873739" y="458656"/>
                    <a:pt x="876666" y="458876"/>
                    <a:pt x="879510" y="459529"/>
                  </a:cubicBezTo>
                  <a:cubicBezTo>
                    <a:pt x="880859" y="459773"/>
                    <a:pt x="882232" y="459857"/>
                    <a:pt x="883602" y="459778"/>
                  </a:cubicBezTo>
                  <a:cubicBezTo>
                    <a:pt x="889082" y="459778"/>
                    <a:pt x="894579" y="459778"/>
                    <a:pt x="900059" y="459885"/>
                  </a:cubicBezTo>
                  <a:cubicBezTo>
                    <a:pt x="904513" y="459778"/>
                    <a:pt x="908970" y="460029"/>
                    <a:pt x="913384" y="460632"/>
                  </a:cubicBezTo>
                  <a:cubicBezTo>
                    <a:pt x="916621" y="460979"/>
                    <a:pt x="919883" y="461052"/>
                    <a:pt x="923133" y="460846"/>
                  </a:cubicBezTo>
                  <a:cubicBezTo>
                    <a:pt x="928970" y="460760"/>
                    <a:pt x="934807" y="460986"/>
                    <a:pt x="940621" y="461522"/>
                  </a:cubicBezTo>
                  <a:cubicBezTo>
                    <a:pt x="939589" y="461629"/>
                    <a:pt x="938575" y="461789"/>
                    <a:pt x="937561" y="461806"/>
                  </a:cubicBezTo>
                  <a:lnTo>
                    <a:pt x="906694" y="461949"/>
                  </a:lnTo>
                  <a:cubicBezTo>
                    <a:pt x="904636" y="461913"/>
                    <a:pt x="902578" y="462093"/>
                    <a:pt x="900557" y="462482"/>
                  </a:cubicBezTo>
                  <a:cubicBezTo>
                    <a:pt x="899043" y="462762"/>
                    <a:pt x="897506" y="462881"/>
                    <a:pt x="895967" y="462838"/>
                  </a:cubicBezTo>
                  <a:cubicBezTo>
                    <a:pt x="890985" y="462838"/>
                    <a:pt x="886022" y="462838"/>
                    <a:pt x="881040" y="462945"/>
                  </a:cubicBezTo>
                  <a:cubicBezTo>
                    <a:pt x="877618" y="462927"/>
                    <a:pt x="874200" y="463160"/>
                    <a:pt x="870811" y="463639"/>
                  </a:cubicBezTo>
                  <a:cubicBezTo>
                    <a:pt x="867400" y="463968"/>
                    <a:pt x="863970" y="464076"/>
                    <a:pt x="860546" y="463959"/>
                  </a:cubicBezTo>
                  <a:cubicBezTo>
                    <a:pt x="857119" y="463838"/>
                    <a:pt x="853691" y="464082"/>
                    <a:pt x="850316" y="464688"/>
                  </a:cubicBezTo>
                  <a:cubicBezTo>
                    <a:pt x="848450" y="464966"/>
                    <a:pt x="846561" y="465055"/>
                    <a:pt x="844677" y="464955"/>
                  </a:cubicBezTo>
                  <a:cubicBezTo>
                    <a:pt x="840565" y="464795"/>
                    <a:pt x="836450" y="465082"/>
                    <a:pt x="832401" y="465809"/>
                  </a:cubicBezTo>
                  <a:cubicBezTo>
                    <a:pt x="830876" y="466035"/>
                    <a:pt x="829332" y="466101"/>
                    <a:pt x="827793" y="466005"/>
                  </a:cubicBezTo>
                  <a:cubicBezTo>
                    <a:pt x="824707" y="465829"/>
                    <a:pt x="821609" y="466092"/>
                    <a:pt x="818596" y="466788"/>
                  </a:cubicBezTo>
                  <a:cubicBezTo>
                    <a:pt x="818101" y="466944"/>
                    <a:pt x="817582" y="467005"/>
                    <a:pt x="817066" y="466966"/>
                  </a:cubicBezTo>
                  <a:cubicBezTo>
                    <a:pt x="811391" y="466539"/>
                    <a:pt x="805787" y="467695"/>
                    <a:pt x="800200" y="468264"/>
                  </a:cubicBezTo>
                  <a:cubicBezTo>
                    <a:pt x="795290" y="468762"/>
                    <a:pt x="790327" y="469065"/>
                    <a:pt x="785416" y="469777"/>
                  </a:cubicBezTo>
                  <a:cubicBezTo>
                    <a:pt x="781378" y="470364"/>
                    <a:pt x="777286" y="470862"/>
                    <a:pt x="773194" y="471182"/>
                  </a:cubicBezTo>
                  <a:cubicBezTo>
                    <a:pt x="769458" y="471484"/>
                    <a:pt x="765722" y="471965"/>
                    <a:pt x="762004" y="472481"/>
                  </a:cubicBezTo>
                  <a:cubicBezTo>
                    <a:pt x="758624" y="472943"/>
                    <a:pt x="755279" y="473762"/>
                    <a:pt x="751881" y="474117"/>
                  </a:cubicBezTo>
                  <a:cubicBezTo>
                    <a:pt x="742541" y="475149"/>
                    <a:pt x="733308" y="476928"/>
                    <a:pt x="724075" y="478654"/>
                  </a:cubicBezTo>
                  <a:cubicBezTo>
                    <a:pt x="712315" y="480860"/>
                    <a:pt x="700609" y="483493"/>
                    <a:pt x="689063" y="486606"/>
                  </a:cubicBezTo>
                  <a:cubicBezTo>
                    <a:pt x="671320" y="491214"/>
                    <a:pt x="653939" y="497119"/>
                    <a:pt x="637061" y="504272"/>
                  </a:cubicBezTo>
                  <a:cubicBezTo>
                    <a:pt x="621276" y="510972"/>
                    <a:pt x="606203" y="519240"/>
                    <a:pt x="592069" y="528948"/>
                  </a:cubicBezTo>
                  <a:cubicBezTo>
                    <a:pt x="583147" y="535061"/>
                    <a:pt x="574784" y="541947"/>
                    <a:pt x="567073" y="549531"/>
                  </a:cubicBezTo>
                  <a:cubicBezTo>
                    <a:pt x="564778" y="551844"/>
                    <a:pt x="562483" y="554157"/>
                    <a:pt x="560153" y="556434"/>
                  </a:cubicBezTo>
                  <a:cubicBezTo>
                    <a:pt x="553214" y="563307"/>
                    <a:pt x="546908" y="570791"/>
                    <a:pt x="541312" y="578797"/>
                  </a:cubicBezTo>
                  <a:cubicBezTo>
                    <a:pt x="533346" y="589752"/>
                    <a:pt x="526335" y="601369"/>
                    <a:pt x="520355" y="613524"/>
                  </a:cubicBezTo>
                  <a:cubicBezTo>
                    <a:pt x="515516" y="623558"/>
                    <a:pt x="511181" y="633805"/>
                    <a:pt x="507350" y="644266"/>
                  </a:cubicBezTo>
                  <a:cubicBezTo>
                    <a:pt x="501720" y="659893"/>
                    <a:pt x="497032" y="675844"/>
                    <a:pt x="493314" y="692034"/>
                  </a:cubicBezTo>
                  <a:cubicBezTo>
                    <a:pt x="491143" y="701356"/>
                    <a:pt x="489275" y="710749"/>
                    <a:pt x="487514" y="720143"/>
                  </a:cubicBezTo>
                  <a:cubicBezTo>
                    <a:pt x="485753" y="729536"/>
                    <a:pt x="484383" y="738663"/>
                    <a:pt x="483137" y="747985"/>
                  </a:cubicBezTo>
                  <a:cubicBezTo>
                    <a:pt x="482088" y="755937"/>
                    <a:pt x="481163" y="763996"/>
                    <a:pt x="479971" y="771860"/>
                  </a:cubicBezTo>
                  <a:cubicBezTo>
                    <a:pt x="479259" y="776592"/>
                    <a:pt x="479811" y="781467"/>
                    <a:pt x="478281" y="786092"/>
                  </a:cubicBezTo>
                  <a:cubicBezTo>
                    <a:pt x="478241" y="791568"/>
                    <a:pt x="477788" y="797033"/>
                    <a:pt x="476929" y="802442"/>
                  </a:cubicBezTo>
                  <a:cubicBezTo>
                    <a:pt x="476253" y="809077"/>
                    <a:pt x="476733" y="815802"/>
                    <a:pt x="475310" y="822367"/>
                  </a:cubicBezTo>
                  <a:cubicBezTo>
                    <a:pt x="475233" y="822700"/>
                    <a:pt x="475192" y="823039"/>
                    <a:pt x="475185" y="823381"/>
                  </a:cubicBezTo>
                  <a:cubicBezTo>
                    <a:pt x="475452" y="830497"/>
                    <a:pt x="474349" y="837400"/>
                    <a:pt x="474064" y="844392"/>
                  </a:cubicBezTo>
                  <a:cubicBezTo>
                    <a:pt x="474128" y="849362"/>
                    <a:pt x="473856" y="854331"/>
                    <a:pt x="473246" y="859264"/>
                  </a:cubicBezTo>
                  <a:cubicBezTo>
                    <a:pt x="472927" y="862504"/>
                    <a:pt x="472851" y="865763"/>
                    <a:pt x="473015" y="869014"/>
                  </a:cubicBezTo>
                  <a:cubicBezTo>
                    <a:pt x="472872" y="874351"/>
                    <a:pt x="473370" y="879688"/>
                    <a:pt x="472178" y="884883"/>
                  </a:cubicBezTo>
                  <a:cubicBezTo>
                    <a:pt x="471988" y="886244"/>
                    <a:pt x="471940" y="887621"/>
                    <a:pt x="472036" y="888992"/>
                  </a:cubicBezTo>
                  <a:cubicBezTo>
                    <a:pt x="472036" y="898089"/>
                    <a:pt x="471995" y="907180"/>
                    <a:pt x="471912" y="916265"/>
                  </a:cubicBezTo>
                  <a:cubicBezTo>
                    <a:pt x="471947" y="917955"/>
                    <a:pt x="471965" y="919663"/>
                    <a:pt x="471965" y="92137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solidFill>
                <a:schemeClr val="bg1">
                  <a:alpha val="2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F6C12172-F869-46FE-BE81-3E61D7202419}"/>
              </a:ext>
            </a:extLst>
          </p:cNvPr>
          <p:cNvCxnSpPr>
            <a:cxnSpLocks/>
          </p:cNvCxnSpPr>
          <p:nvPr userDrawn="1"/>
        </p:nvCxnSpPr>
        <p:spPr>
          <a:xfrm>
            <a:off x="3063160" y="2276872"/>
            <a:ext cx="4617016" cy="0"/>
          </a:xfrm>
          <a:prstGeom prst="line">
            <a:avLst/>
          </a:prstGeom>
          <a:ln w="508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62E191FB-06E6-4E14-9EA8-145DA76DD5AE}"/>
              </a:ext>
            </a:extLst>
          </p:cNvPr>
          <p:cNvGrpSpPr/>
          <p:nvPr userDrawn="1"/>
        </p:nvGrpSpPr>
        <p:grpSpPr>
          <a:xfrm>
            <a:off x="5707617" y="1713722"/>
            <a:ext cx="6322190" cy="4322333"/>
            <a:chOff x="5202140" y="2076169"/>
            <a:chExt cx="6322190" cy="4322333"/>
          </a:xfrm>
          <a:effectLst/>
        </p:grpSpPr>
        <p:pic>
          <p:nvPicPr>
            <p:cNvPr id="42" name="图片 41" descr="桌子上放了不同类型的电子产品&#10;&#10;描述已自动生成">
              <a:extLst>
                <a:ext uri="{FF2B5EF4-FFF2-40B4-BE49-F238E27FC236}">
                  <a16:creationId xmlns:a16="http://schemas.microsoft.com/office/drawing/2014/main" id="{5476D552-738D-4BE8-81F2-DB1A20808EE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7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02140" y="2076169"/>
              <a:ext cx="6322190" cy="3210876"/>
            </a:xfrm>
            <a:prstGeom prst="rect">
              <a:avLst/>
            </a:prstGeom>
            <a:effectLst>
              <a:outerShdw blurRad="304800" dist="38100" dir="8100000" algn="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43" name="图片 42" descr="图形用户界面, 网站&#10;&#10;中度可信度描述已自动生成">
              <a:extLst>
                <a:ext uri="{FF2B5EF4-FFF2-40B4-BE49-F238E27FC236}">
                  <a16:creationId xmlns:a16="http://schemas.microsoft.com/office/drawing/2014/main" id="{4ABF674E-8A0B-40EF-BFE8-473A592354E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2170" y="3743930"/>
              <a:ext cx="2259210" cy="2654572"/>
            </a:xfrm>
            <a:prstGeom prst="rect">
              <a:avLst/>
            </a:prstGeom>
            <a:effectLst>
              <a:outerShdw blurRad="304800" dist="38100" dir="8100000" algn="tr" rotWithShape="0">
                <a:prstClr val="black">
                  <a:alpha val="20000"/>
                </a:prstClr>
              </a:outerShdw>
            </a:effectLst>
          </p:spPr>
        </p:pic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FA8A5430-FEFE-4EBE-BE9E-5FA8C50947BC}"/>
              </a:ext>
            </a:extLst>
          </p:cNvPr>
          <p:cNvGrpSpPr/>
          <p:nvPr userDrawn="1"/>
        </p:nvGrpSpPr>
        <p:grpSpPr>
          <a:xfrm>
            <a:off x="3491372" y="5953203"/>
            <a:ext cx="961758" cy="232500"/>
            <a:chOff x="3491372" y="5953203"/>
            <a:chExt cx="961758" cy="232500"/>
          </a:xfrm>
        </p:grpSpPr>
        <p:sp>
          <p:nvSpPr>
            <p:cNvPr id="45" name="矩形: 圆角 8">
              <a:extLst>
                <a:ext uri="{FF2B5EF4-FFF2-40B4-BE49-F238E27FC236}">
                  <a16:creationId xmlns:a16="http://schemas.microsoft.com/office/drawing/2014/main" id="{D2F18CC1-F869-4EAD-B737-4044BD32B238}"/>
                </a:ext>
              </a:extLst>
            </p:cNvPr>
            <p:cNvSpPr/>
            <p:nvPr/>
          </p:nvSpPr>
          <p:spPr>
            <a:xfrm>
              <a:off x="3491372" y="5953885"/>
              <a:ext cx="961758" cy="23113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3E85F468-BABB-4952-9DFB-BF81D850BE30}"/>
                </a:ext>
              </a:extLst>
            </p:cNvPr>
            <p:cNvSpPr txBox="1"/>
            <p:nvPr/>
          </p:nvSpPr>
          <p:spPr>
            <a:xfrm>
              <a:off x="3515010" y="5953203"/>
              <a:ext cx="914483" cy="2325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altLang="zh-CN" sz="800" dirty="0">
                  <a:solidFill>
                    <a:schemeClr val="tx1">
                      <a:alpha val="60000"/>
                    </a:schemeClr>
                  </a:solidFill>
                  <a:latin typeface="HarmonyOS Sans SC Light" panose="00000400000000000000" charset="-122"/>
                  <a:ea typeface="HarmonyOS Sans SC Black" panose="00000A00000000000000" charset="-122"/>
                </a:rPr>
                <a:t>Proin pharetra </a:t>
              </a:r>
              <a:endParaRPr lang="zh-CN" altLang="en-US" dirty="0">
                <a:solidFill>
                  <a:schemeClr val="tx1">
                    <a:alpha val="60000"/>
                  </a:schemeClr>
                </a:solidFill>
              </a:endParaRPr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D311591F-2EDA-4C59-8EA0-FB1131B8BAAC}"/>
              </a:ext>
            </a:extLst>
          </p:cNvPr>
          <p:cNvSpPr txBox="1"/>
          <p:nvPr userDrawn="1"/>
        </p:nvSpPr>
        <p:spPr>
          <a:xfrm>
            <a:off x="1487488" y="5957126"/>
            <a:ext cx="914483" cy="232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800" dirty="0">
                <a:solidFill>
                  <a:schemeClr val="tx1">
                    <a:alpha val="60000"/>
                  </a:schemeClr>
                </a:solidFill>
                <a:latin typeface="HarmonyOS Sans SC Light" panose="00000400000000000000" charset="-122"/>
                <a:ea typeface="HarmonyOS Sans SC Black" panose="00000A00000000000000" charset="-122"/>
              </a:rPr>
              <a:t>nonummy pede</a:t>
            </a:r>
            <a:endParaRPr lang="zh-CN" alt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E11C99B9-70F1-451C-B439-56CE3F397E1F}"/>
              </a:ext>
            </a:extLst>
          </p:cNvPr>
          <p:cNvSpPr txBox="1"/>
          <p:nvPr userDrawn="1"/>
        </p:nvSpPr>
        <p:spPr>
          <a:xfrm>
            <a:off x="2489430" y="5957126"/>
            <a:ext cx="914483" cy="232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800" dirty="0">
                <a:solidFill>
                  <a:schemeClr val="tx1">
                    <a:alpha val="60000"/>
                  </a:schemeClr>
                </a:solidFill>
                <a:latin typeface="HarmonyOS Sans SC Light" panose="00000400000000000000" charset="-122"/>
                <a:ea typeface="HarmonyOS Sans SC Black" panose="00000A00000000000000" charset="-122"/>
              </a:rPr>
              <a:t>Mauris et orci</a:t>
            </a:r>
            <a:endParaRPr lang="zh-CN" alt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81A8F9EE-00AD-4D2F-86E6-6A9193DD7FD9}"/>
              </a:ext>
            </a:extLst>
          </p:cNvPr>
          <p:cNvSpPr/>
          <p:nvPr userDrawn="1"/>
        </p:nvSpPr>
        <p:spPr>
          <a:xfrm>
            <a:off x="6197110" y="5656782"/>
            <a:ext cx="324434" cy="324434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D755C9BD-0049-401F-B4F6-4ACA0EF814D0}"/>
              </a:ext>
            </a:extLst>
          </p:cNvPr>
          <p:cNvSpPr/>
          <p:nvPr userDrawn="1"/>
        </p:nvSpPr>
        <p:spPr>
          <a:xfrm>
            <a:off x="2288111" y="1054735"/>
            <a:ext cx="143778" cy="14377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1BCDA096-6290-47BF-B00C-B2C3C5A56343}"/>
              </a:ext>
            </a:extLst>
          </p:cNvPr>
          <p:cNvSpPr/>
          <p:nvPr userDrawn="1"/>
        </p:nvSpPr>
        <p:spPr>
          <a:xfrm>
            <a:off x="556079" y="4963604"/>
            <a:ext cx="121580" cy="12158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占位符 55">
            <a:extLst>
              <a:ext uri="{FF2B5EF4-FFF2-40B4-BE49-F238E27FC236}">
                <a16:creationId xmlns:a16="http://schemas.microsoft.com/office/drawing/2014/main" id="{56ACBFCD-B354-4EFD-92E1-7EE7DDD2AFF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64852" y="1759810"/>
            <a:ext cx="5341138" cy="1894317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54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outerShdw blurRad="50800" dist="38100" dir="8100000" algn="tr" rotWithShape="0">
                    <a:prstClr val="black">
                      <a:alpha val="30000"/>
                    </a:prstClr>
                  </a:outerShdw>
                </a:effectLst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20XX</a:t>
            </a:r>
          </a:p>
          <a:p>
            <a:pPr lvl="0"/>
            <a:r>
              <a:rPr lang="zh-CN" altLang="en-US" dirty="0"/>
              <a:t>此处输入标题</a:t>
            </a:r>
            <a:endParaRPr lang="en-US" altLang="zh-CN" dirty="0"/>
          </a:p>
        </p:txBody>
      </p:sp>
      <p:sp>
        <p:nvSpPr>
          <p:cNvPr id="58" name="文本占位符 57">
            <a:extLst>
              <a:ext uri="{FF2B5EF4-FFF2-40B4-BE49-F238E27FC236}">
                <a16:creationId xmlns:a16="http://schemas.microsoft.com/office/drawing/2014/main" id="{8AD52648-7B4C-4C5D-B4F5-63BBC5622B2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38024" y="4361120"/>
            <a:ext cx="1689624" cy="484188"/>
          </a:xfrm>
        </p:spPr>
        <p:txBody>
          <a:bodyPr/>
          <a:lstStyle>
            <a:lvl1pPr marL="0" indent="0" algn="ctr">
              <a:lnSpc>
                <a:spcPct val="125000"/>
              </a:lnSpc>
              <a:buFontTx/>
              <a:buNone/>
              <a:defRPr sz="18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blurRad="50800" dist="38100" dir="8100000" algn="tr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60" name="文本占位符 59">
            <a:extLst>
              <a:ext uri="{FF2B5EF4-FFF2-40B4-BE49-F238E27FC236}">
                <a16:creationId xmlns:a16="http://schemas.microsoft.com/office/drawing/2014/main" id="{3083B4DF-092B-47AF-81AD-AA9B6D43D2C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64850" y="3717032"/>
            <a:ext cx="3195849" cy="392113"/>
          </a:xfrm>
        </p:spPr>
        <p:txBody>
          <a:bodyPr/>
          <a:lstStyle>
            <a:lvl1pPr marL="0" indent="0">
              <a:lnSpc>
                <a:spcPct val="125000"/>
              </a:lnSpc>
              <a:buFontTx/>
              <a:buNone/>
              <a:defRPr sz="1100"/>
            </a:lvl1pPr>
          </a:lstStyle>
          <a:p>
            <a:pPr lvl="0"/>
            <a:r>
              <a:rPr lang="en-US" altLang="zh-CN" dirty="0"/>
              <a:t>SUMMARY OF BUSINESS WORK</a:t>
            </a:r>
          </a:p>
        </p:txBody>
      </p:sp>
    </p:spTree>
    <p:extLst>
      <p:ext uri="{BB962C8B-B14F-4D97-AF65-F5344CB8AC3E}">
        <p14:creationId xmlns:p14="http://schemas.microsoft.com/office/powerpoint/2010/main" val="15248667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E93939A4-5E9F-40FC-A314-56E1EAC7C38A}"/>
              </a:ext>
            </a:extLst>
          </p:cNvPr>
          <p:cNvGrpSpPr/>
          <p:nvPr userDrawn="1"/>
        </p:nvGrpSpPr>
        <p:grpSpPr>
          <a:xfrm>
            <a:off x="8945412" y="-240418"/>
            <a:ext cx="3396462" cy="7268924"/>
            <a:chOff x="8945412" y="-240418"/>
            <a:chExt cx="3396462" cy="7268924"/>
          </a:xfrm>
        </p:grpSpPr>
        <p:sp>
          <p:nvSpPr>
            <p:cNvPr id="7" name="圆角矩形 12">
              <a:extLst>
                <a:ext uri="{FF2B5EF4-FFF2-40B4-BE49-F238E27FC236}">
                  <a16:creationId xmlns:a16="http://schemas.microsoft.com/office/drawing/2014/main" id="{071598FD-626B-4CA4-A71B-86CD1F6D3F3E}"/>
                </a:ext>
              </a:extLst>
            </p:cNvPr>
            <p:cNvSpPr/>
            <p:nvPr/>
          </p:nvSpPr>
          <p:spPr>
            <a:xfrm>
              <a:off x="9700895" y="0"/>
              <a:ext cx="2490470" cy="6858000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1800">
                <a:sym typeface="+mn-ea"/>
              </a:endParaRPr>
            </a:p>
          </p:txBody>
        </p:sp>
        <p:pic>
          <p:nvPicPr>
            <p:cNvPr id="8" name="图片 7" descr="桌子上放了不同类型的电子产品&#10;&#10;描述已自动生成">
              <a:extLst>
                <a:ext uri="{FF2B5EF4-FFF2-40B4-BE49-F238E27FC236}">
                  <a16:creationId xmlns:a16="http://schemas.microsoft.com/office/drawing/2014/main" id="{A693C69F-E567-45B7-A671-37EBAB7FA04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4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7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378" r="2005" b="21230"/>
            <a:stretch>
              <a:fillRect/>
            </a:stretch>
          </p:blipFill>
          <p:spPr>
            <a:xfrm rot="4499871">
              <a:off x="7009181" y="1695813"/>
              <a:ext cx="7268924" cy="3396462"/>
            </a:xfrm>
            <a:custGeom>
              <a:avLst/>
              <a:gdLst>
                <a:gd name="connsiteX0" fmla="*/ 0 w 7268924"/>
                <a:gd name="connsiteY0" fmla="*/ 1668251 h 3396462"/>
                <a:gd name="connsiteX1" fmla="*/ 447074 w 7268924"/>
                <a:gd name="connsiteY1" fmla="*/ 0 h 3396462"/>
                <a:gd name="connsiteX2" fmla="*/ 3396026 w 7268924"/>
                <a:gd name="connsiteY2" fmla="*/ 0 h 3396462"/>
                <a:gd name="connsiteX3" fmla="*/ 7268924 w 7268924"/>
                <a:gd name="connsiteY3" fmla="*/ 1037896 h 3396462"/>
                <a:gd name="connsiteX4" fmla="*/ 6636854 w 7268924"/>
                <a:gd name="connsiteY4" fmla="*/ 3396462 h 3396462"/>
                <a:gd name="connsiteX5" fmla="*/ 6448804 w 7268924"/>
                <a:gd name="connsiteY5" fmla="*/ 3396462 h 3396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68924" h="3396462">
                  <a:moveTo>
                    <a:pt x="0" y="1668251"/>
                  </a:moveTo>
                  <a:lnTo>
                    <a:pt x="447074" y="0"/>
                  </a:lnTo>
                  <a:lnTo>
                    <a:pt x="3396026" y="0"/>
                  </a:lnTo>
                  <a:lnTo>
                    <a:pt x="7268924" y="1037896"/>
                  </a:lnTo>
                  <a:lnTo>
                    <a:pt x="6636854" y="3396462"/>
                  </a:lnTo>
                  <a:lnTo>
                    <a:pt x="6448804" y="3396462"/>
                  </a:lnTo>
                  <a:close/>
                </a:path>
              </a:pathLst>
            </a:custGeom>
            <a:effectLst>
              <a:outerShdw blurRad="304800" dist="38100" dir="8100000" algn="tr" rotWithShape="0">
                <a:prstClr val="black">
                  <a:alpha val="20000"/>
                </a:prstClr>
              </a:outerShdw>
            </a:effectLst>
          </p:spPr>
        </p:pic>
      </p:grpSp>
      <p:sp>
        <p:nvSpPr>
          <p:cNvPr id="9" name="圆角矩形 20">
            <a:extLst>
              <a:ext uri="{FF2B5EF4-FFF2-40B4-BE49-F238E27FC236}">
                <a16:creationId xmlns:a16="http://schemas.microsoft.com/office/drawing/2014/main" id="{306CF6BF-0700-402A-81E4-65C1364E8533}"/>
              </a:ext>
            </a:extLst>
          </p:cNvPr>
          <p:cNvSpPr/>
          <p:nvPr userDrawn="1"/>
        </p:nvSpPr>
        <p:spPr>
          <a:xfrm>
            <a:off x="538480" y="1934846"/>
            <a:ext cx="9659620" cy="3249928"/>
          </a:xfrm>
          <a:prstGeom prst="roundRect">
            <a:avLst>
              <a:gd name="adj" fmla="val 5692"/>
            </a:avLst>
          </a:prstGeom>
          <a:solidFill>
            <a:schemeClr val="bg1"/>
          </a:solidFill>
          <a:ln>
            <a:noFill/>
          </a:ln>
          <a:effectLst>
            <a:outerShdw blurRad="304800" dist="38100" dir="8100000" algn="tr" rotWithShape="0">
              <a:schemeClr val="accent2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ea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B45A2F0C-FD14-4C62-BF8D-4E85A68282F5}"/>
              </a:ext>
            </a:extLst>
          </p:cNvPr>
          <p:cNvSpPr/>
          <p:nvPr userDrawn="1"/>
        </p:nvSpPr>
        <p:spPr>
          <a:xfrm>
            <a:off x="9637395" y="3070860"/>
            <a:ext cx="977900" cy="9779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1306CEC2-0691-4E5C-A0C8-65DBA77A97F8}"/>
              </a:ext>
            </a:extLst>
          </p:cNvPr>
          <p:cNvCxnSpPr/>
          <p:nvPr userDrawn="1"/>
        </p:nvCxnSpPr>
        <p:spPr>
          <a:xfrm>
            <a:off x="9974580" y="3559810"/>
            <a:ext cx="304165" cy="0"/>
          </a:xfrm>
          <a:prstGeom prst="straightConnector1">
            <a:avLst/>
          </a:prstGeom>
          <a:ln w="635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C5D6FF"/>
                </a:gs>
              </a:gsLst>
              <a:lin ang="5400000" scaled="1"/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146BADB1-6DE8-45C5-9940-2A974F9D1587}"/>
              </a:ext>
            </a:extLst>
          </p:cNvPr>
          <p:cNvSpPr txBox="1"/>
          <p:nvPr userDrawn="1"/>
        </p:nvSpPr>
        <p:spPr>
          <a:xfrm rot="5400000">
            <a:off x="7795711" y="2544143"/>
            <a:ext cx="6723221" cy="1769715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lvl="0" algn="dist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en-US" altLang="zh-CN" sz="11500" noProof="0" dirty="0">
                <a:ln>
                  <a:noFill/>
                </a:ln>
                <a:solidFill>
                  <a:schemeClr val="bg1">
                    <a:alpha val="10000"/>
                  </a:schemeClr>
                </a:solidFill>
                <a:effectLst/>
                <a:uLnTx/>
                <a:uFillTx/>
                <a:latin typeface="HarmonyOS Sans SC Black" panose="00000A00000000000000" charset="-122"/>
                <a:ea typeface="HarmonyOS Sans SC Black" panose="00000A00000000000000" charset="-122"/>
                <a:cs typeface="+mn-ea"/>
                <a:sym typeface="+mn-ea"/>
              </a:rPr>
              <a:t>PART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5A2B72F-9D1F-413B-ADF2-F9FB90EE6CE4}"/>
              </a:ext>
            </a:extLst>
          </p:cNvPr>
          <p:cNvGrpSpPr/>
          <p:nvPr userDrawn="1"/>
        </p:nvGrpSpPr>
        <p:grpSpPr>
          <a:xfrm>
            <a:off x="538480" y="6377136"/>
            <a:ext cx="330200" cy="76200"/>
            <a:chOff x="16894" y="9428"/>
            <a:chExt cx="520" cy="120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AE54B1F6-F7F7-4FCB-B902-3E2F99F070B7}"/>
                </a:ext>
              </a:extLst>
            </p:cNvPr>
            <p:cNvSpPr/>
            <p:nvPr/>
          </p:nvSpPr>
          <p:spPr>
            <a:xfrm>
              <a:off x="16894" y="9428"/>
              <a:ext cx="120" cy="120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21C56B2B-5D56-4461-A00D-93F32AA698AB}"/>
                </a:ext>
              </a:extLst>
            </p:cNvPr>
            <p:cNvSpPr/>
            <p:nvPr/>
          </p:nvSpPr>
          <p:spPr>
            <a:xfrm>
              <a:off x="17094" y="9428"/>
              <a:ext cx="120" cy="120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12DB508D-3B1C-4F49-9118-AE7DB8EDC7EC}"/>
                </a:ext>
              </a:extLst>
            </p:cNvPr>
            <p:cNvSpPr/>
            <p:nvPr/>
          </p:nvSpPr>
          <p:spPr>
            <a:xfrm>
              <a:off x="17294" y="9428"/>
              <a:ext cx="120" cy="120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19" name="图片 18" descr="卡通人物&#10;&#10;中度可信度描述已自动生成">
            <a:extLst>
              <a:ext uri="{FF2B5EF4-FFF2-40B4-BE49-F238E27FC236}">
                <a16:creationId xmlns:a16="http://schemas.microsoft.com/office/drawing/2014/main" id="{238F6BDB-FC10-4D4B-A979-7F0AEF18C03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3600"/>
            <a:ext cx="6327286" cy="5178384"/>
          </a:xfrm>
          <a:prstGeom prst="rect">
            <a:avLst/>
          </a:prstGeom>
          <a:effectLst>
            <a:outerShdw blurRad="304800" dist="38100" dir="8100000" algn="tr" rotWithShape="0">
              <a:prstClr val="black">
                <a:alpha val="20000"/>
              </a:prstClr>
            </a:outerShdw>
          </a:effectLst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9C8D2542-6724-4783-B1A3-3E811234D9AD}"/>
              </a:ext>
            </a:extLst>
          </p:cNvPr>
          <p:cNvGrpSpPr/>
          <p:nvPr userDrawn="1"/>
        </p:nvGrpSpPr>
        <p:grpSpPr>
          <a:xfrm>
            <a:off x="411286" y="404664"/>
            <a:ext cx="4172546" cy="305541"/>
            <a:chOff x="6093367" y="-542099"/>
            <a:chExt cx="4172546" cy="305541"/>
          </a:xfrm>
        </p:grpSpPr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3E2110DC-D854-431F-B383-4D25EDD1713E}"/>
                </a:ext>
              </a:extLst>
            </p:cNvPr>
            <p:cNvCxnSpPr>
              <a:cxnSpLocks/>
            </p:cNvCxnSpPr>
            <p:nvPr/>
          </p:nvCxnSpPr>
          <p:spPr>
            <a:xfrm>
              <a:off x="6186126" y="-542099"/>
              <a:ext cx="4007779" cy="0"/>
            </a:xfrm>
            <a:prstGeom prst="line">
              <a:avLst/>
            </a:prstGeom>
            <a:ln w="12700">
              <a:solidFill>
                <a:schemeClr val="accent2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2" name="图形 21">
              <a:extLst>
                <a:ext uri="{FF2B5EF4-FFF2-40B4-BE49-F238E27FC236}">
                  <a16:creationId xmlns:a16="http://schemas.microsoft.com/office/drawing/2014/main" id="{84F92D3F-B0CB-4391-BD2D-FC6561A5578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082765" y="-499865"/>
              <a:ext cx="183148" cy="179334"/>
            </a:xfrm>
            <a:prstGeom prst="rect">
              <a:avLst/>
            </a:prstGeom>
          </p:spPr>
        </p:pic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703771B-6CD1-4499-9548-769C13FF095A}"/>
                </a:ext>
              </a:extLst>
            </p:cNvPr>
            <p:cNvSpPr txBox="1"/>
            <p:nvPr/>
          </p:nvSpPr>
          <p:spPr>
            <a:xfrm>
              <a:off x="6093367" y="-537383"/>
              <a:ext cx="72271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9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  <a:latin typeface="+mj-ea"/>
                  <a:ea typeface="+mj-ea"/>
                  <a:cs typeface="阿里巴巴普惠体 B" panose="00020600040101010101" pitchFamily="18" charset="-122"/>
                </a:rPr>
                <a:t>DESIGN</a:t>
              </a:r>
              <a:endParaRPr lang="zh-CN" altLang="en-US" sz="900" dirty="0">
                <a:ln>
                  <a:solidFill>
                    <a:schemeClr val="bg1"/>
                  </a:solidFill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  <a:cs typeface="阿里巴巴普惠体 B" panose="00020600040101010101" pitchFamily="18" charset="-122"/>
              </a:endParaRPr>
            </a:p>
          </p:txBody>
        </p:sp>
        <p:sp>
          <p:nvSpPr>
            <p:cNvPr id="24" name="等腰三角形 23">
              <a:extLst>
                <a:ext uri="{FF2B5EF4-FFF2-40B4-BE49-F238E27FC236}">
                  <a16:creationId xmlns:a16="http://schemas.microsoft.com/office/drawing/2014/main" id="{F70D7430-E2CB-4032-A4BF-42BE54AFE13F}"/>
                </a:ext>
              </a:extLst>
            </p:cNvPr>
            <p:cNvSpPr/>
            <p:nvPr/>
          </p:nvSpPr>
          <p:spPr>
            <a:xfrm rot="10800000">
              <a:off x="6808912" y="-454595"/>
              <a:ext cx="148180" cy="69661"/>
            </a:xfrm>
            <a:prstGeom prst="triangl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乘号 24">
              <a:extLst>
                <a:ext uri="{FF2B5EF4-FFF2-40B4-BE49-F238E27FC236}">
                  <a16:creationId xmlns:a16="http://schemas.microsoft.com/office/drawing/2014/main" id="{653C435D-AFD9-4906-A0A9-74BE5A8DA2D1}"/>
                </a:ext>
              </a:extLst>
            </p:cNvPr>
            <p:cNvSpPr/>
            <p:nvPr/>
          </p:nvSpPr>
          <p:spPr>
            <a:xfrm>
              <a:off x="6167078" y="-354197"/>
              <a:ext cx="117639" cy="117639"/>
            </a:xfrm>
            <a:prstGeom prst="mathMultiply">
              <a:avLst>
                <a:gd name="adj1" fmla="val 1302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乘号 25">
              <a:extLst>
                <a:ext uri="{FF2B5EF4-FFF2-40B4-BE49-F238E27FC236}">
                  <a16:creationId xmlns:a16="http://schemas.microsoft.com/office/drawing/2014/main" id="{61E165AE-22AA-4A82-BC1D-16881D6CCC47}"/>
                </a:ext>
              </a:extLst>
            </p:cNvPr>
            <p:cNvSpPr/>
            <p:nvPr/>
          </p:nvSpPr>
          <p:spPr>
            <a:xfrm>
              <a:off x="6265669" y="-354197"/>
              <a:ext cx="117639" cy="117639"/>
            </a:xfrm>
            <a:prstGeom prst="mathMultiply">
              <a:avLst>
                <a:gd name="adj1" fmla="val 1302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乘号 26">
              <a:extLst>
                <a:ext uri="{FF2B5EF4-FFF2-40B4-BE49-F238E27FC236}">
                  <a16:creationId xmlns:a16="http://schemas.microsoft.com/office/drawing/2014/main" id="{2B8E933A-4368-49F4-BAF5-38188891FF22}"/>
                </a:ext>
              </a:extLst>
            </p:cNvPr>
            <p:cNvSpPr/>
            <p:nvPr/>
          </p:nvSpPr>
          <p:spPr>
            <a:xfrm>
              <a:off x="6364260" y="-354197"/>
              <a:ext cx="117639" cy="117639"/>
            </a:xfrm>
            <a:prstGeom prst="mathMultiply">
              <a:avLst>
                <a:gd name="adj1" fmla="val 1302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8" name="椭圆 27">
            <a:extLst>
              <a:ext uri="{FF2B5EF4-FFF2-40B4-BE49-F238E27FC236}">
                <a16:creationId xmlns:a16="http://schemas.microsoft.com/office/drawing/2014/main" id="{0017744F-2AFB-4973-8164-1E37051FE187}"/>
              </a:ext>
            </a:extLst>
          </p:cNvPr>
          <p:cNvSpPr/>
          <p:nvPr userDrawn="1"/>
        </p:nvSpPr>
        <p:spPr>
          <a:xfrm>
            <a:off x="6962554" y="5714264"/>
            <a:ext cx="324434" cy="324434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7FF78DEA-143B-4C34-BD3F-38EB64CD6386}"/>
              </a:ext>
            </a:extLst>
          </p:cNvPr>
          <p:cNvSpPr/>
          <p:nvPr userDrawn="1"/>
        </p:nvSpPr>
        <p:spPr>
          <a:xfrm>
            <a:off x="8737917" y="1211341"/>
            <a:ext cx="143778" cy="14377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占位符 55">
            <a:extLst>
              <a:ext uri="{FF2B5EF4-FFF2-40B4-BE49-F238E27FC236}">
                <a16:creationId xmlns:a16="http://schemas.microsoft.com/office/drawing/2014/main" id="{D648DA86-4665-4988-B56B-7151802F38D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07734" y="2299210"/>
            <a:ext cx="3403845" cy="1894317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54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outerShdw blurRad="50800" dist="38100" dir="8100000" algn="tr" rotWithShape="0">
                    <a:prstClr val="black">
                      <a:alpha val="30000"/>
                    </a:prstClr>
                  </a:outerShdw>
                </a:effectLst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XX</a:t>
            </a:r>
          </a:p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33" name="文本占位符 59">
            <a:extLst>
              <a:ext uri="{FF2B5EF4-FFF2-40B4-BE49-F238E27FC236}">
                <a16:creationId xmlns:a16="http://schemas.microsoft.com/office/drawing/2014/main" id="{68F44AE2-8ACE-43C6-B0A3-37DBCE66310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107734" y="4377910"/>
            <a:ext cx="2371437" cy="392113"/>
          </a:xfrm>
        </p:spPr>
        <p:txBody>
          <a:bodyPr/>
          <a:lstStyle>
            <a:lvl1pPr marL="0" indent="0">
              <a:lnSpc>
                <a:spcPct val="125000"/>
              </a:lnSpc>
              <a:buFontTx/>
              <a:buNone/>
              <a:defRPr sz="1100"/>
            </a:lvl1pPr>
          </a:lstStyle>
          <a:p>
            <a:pPr lvl="0"/>
            <a:r>
              <a:rPr lang="en-US" altLang="zh-CN" dirty="0"/>
              <a:t>SUMMARY OF BUSINESS WORK</a:t>
            </a:r>
          </a:p>
        </p:txBody>
      </p:sp>
    </p:spTree>
    <p:extLst>
      <p:ext uri="{BB962C8B-B14F-4D97-AF65-F5344CB8AC3E}">
        <p14:creationId xmlns:p14="http://schemas.microsoft.com/office/powerpoint/2010/main" val="14204536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背景图案&#10;&#10;描述已自动生成">
            <a:extLst>
              <a:ext uri="{FF2B5EF4-FFF2-40B4-BE49-F238E27FC236}">
                <a16:creationId xmlns:a16="http://schemas.microsoft.com/office/drawing/2014/main" id="{4AF214A5-8862-4B8B-B4F4-202592F12E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3000" contrast="-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589" r="13607" b="44815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4" name="任意多边形 13"/>
          <p:cNvSpPr/>
          <p:nvPr userDrawn="1"/>
        </p:nvSpPr>
        <p:spPr>
          <a:xfrm>
            <a:off x="0" y="6708536"/>
            <a:ext cx="9457690" cy="17018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894" h="268">
                <a:moveTo>
                  <a:pt x="0" y="0"/>
                </a:moveTo>
                <a:lnTo>
                  <a:pt x="14760" y="0"/>
                </a:lnTo>
                <a:cubicBezTo>
                  <a:pt x="14834" y="0"/>
                  <a:pt x="14894" y="60"/>
                  <a:pt x="14894" y="134"/>
                </a:cubicBezTo>
                <a:cubicBezTo>
                  <a:pt x="14894" y="208"/>
                  <a:pt x="14834" y="268"/>
                  <a:pt x="14760" y="268"/>
                </a:cubicBezTo>
                <a:lnTo>
                  <a:pt x="0" y="26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9575165" y="6701869"/>
            <a:ext cx="1300480" cy="183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" dirty="0">
                <a:latin typeface="HarmonyOS Sans SC Light" panose="00000400000000000000" charset="-122"/>
                <a:ea typeface="HarmonyOS Sans SC Black" panose="00000A00000000000000" charset="-122"/>
              </a:rPr>
              <a:t>SUMMARY OF BUSINESS WORK</a:t>
            </a:r>
          </a:p>
        </p:txBody>
      </p:sp>
      <p:grpSp>
        <p:nvGrpSpPr>
          <p:cNvPr id="319" name="组合 318"/>
          <p:cNvGrpSpPr/>
          <p:nvPr userDrawn="1"/>
        </p:nvGrpSpPr>
        <p:grpSpPr>
          <a:xfrm>
            <a:off x="10993120" y="6708536"/>
            <a:ext cx="1198880" cy="170180"/>
            <a:chOff x="17311" y="10371"/>
            <a:chExt cx="1888" cy="268"/>
          </a:xfrm>
        </p:grpSpPr>
        <p:sp>
          <p:nvSpPr>
            <p:cNvPr id="317" name="任意多边形 316"/>
            <p:cNvSpPr/>
            <p:nvPr/>
          </p:nvSpPr>
          <p:spPr>
            <a:xfrm flipH="1">
              <a:off x="17311" y="10371"/>
              <a:ext cx="1889" cy="268"/>
            </a:xfrm>
            <a:custGeom>
              <a:avLst/>
              <a:gdLst>
                <a:gd name="adj" fmla="val 50000"/>
                <a:gd name="a" fmla="pin 0 adj 50000"/>
                <a:gd name="x1" fmla="*/ ss a 100000"/>
                <a:gd name="x2" fmla="+- r 0 x1"/>
                <a:gd name="y2" fmla="+- b 0 x1"/>
                <a:gd name="il" fmla="*/ x1 29289 100000"/>
                <a:gd name="ir" fmla="+- r 0 il"/>
                <a:gd name="ib" fmla="+- b 0 il"/>
              </a:gdLst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889" h="268">
                  <a:moveTo>
                    <a:pt x="0" y="0"/>
                  </a:moveTo>
                  <a:lnTo>
                    <a:pt x="1755" y="0"/>
                  </a:lnTo>
                  <a:cubicBezTo>
                    <a:pt x="1829" y="0"/>
                    <a:pt x="1889" y="60"/>
                    <a:pt x="1889" y="134"/>
                  </a:cubicBezTo>
                  <a:cubicBezTo>
                    <a:pt x="1889" y="208"/>
                    <a:pt x="1829" y="268"/>
                    <a:pt x="1755" y="268"/>
                  </a:cubicBezTo>
                  <a:lnTo>
                    <a:pt x="0" y="268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1800">
                <a:sym typeface="+mn-ea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17572" y="10445"/>
              <a:ext cx="520" cy="120"/>
              <a:chOff x="16894" y="9428"/>
              <a:chExt cx="520" cy="120"/>
            </a:xfrm>
            <a:solidFill>
              <a:schemeClr val="bg1"/>
            </a:solidFill>
          </p:grpSpPr>
          <p:sp>
            <p:nvSpPr>
              <p:cNvPr id="17" name="椭圆 16"/>
              <p:cNvSpPr/>
              <p:nvPr/>
            </p:nvSpPr>
            <p:spPr>
              <a:xfrm>
                <a:off x="16894" y="9428"/>
                <a:ext cx="120" cy="12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17094" y="9428"/>
                <a:ext cx="120" cy="12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17294" y="9428"/>
                <a:ext cx="120" cy="12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2F85E59-EED2-4E60-90D6-D2BC19DF393B}"/>
              </a:ext>
            </a:extLst>
          </p:cNvPr>
          <p:cNvGrpSpPr/>
          <p:nvPr userDrawn="1"/>
        </p:nvGrpSpPr>
        <p:grpSpPr>
          <a:xfrm flipH="1">
            <a:off x="10261706" y="459163"/>
            <a:ext cx="1378910" cy="305541"/>
            <a:chOff x="6093367" y="-542099"/>
            <a:chExt cx="1378910" cy="305541"/>
          </a:xfrm>
        </p:grpSpPr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E7C26404-96F0-44AE-AD96-A2A241F7C4AD}"/>
                </a:ext>
              </a:extLst>
            </p:cNvPr>
            <p:cNvCxnSpPr>
              <a:cxnSpLocks/>
            </p:cNvCxnSpPr>
            <p:nvPr/>
          </p:nvCxnSpPr>
          <p:spPr>
            <a:xfrm>
              <a:off x="6186126" y="-542099"/>
              <a:ext cx="1283423" cy="0"/>
            </a:xfrm>
            <a:prstGeom prst="line">
              <a:avLst/>
            </a:prstGeom>
            <a:ln w="12700">
              <a:solidFill>
                <a:schemeClr val="accent2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" name="图形 22">
              <a:extLst>
                <a:ext uri="{FF2B5EF4-FFF2-40B4-BE49-F238E27FC236}">
                  <a16:creationId xmlns:a16="http://schemas.microsoft.com/office/drawing/2014/main" id="{724062A0-DFB5-4D51-BEE9-D39AEB0B5DF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289129" y="-499865"/>
              <a:ext cx="183148" cy="179334"/>
            </a:xfrm>
            <a:prstGeom prst="rect">
              <a:avLst/>
            </a:prstGeom>
          </p:spPr>
        </p:pic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C406BCE-B225-48D9-A77F-DE3F371A0F86}"/>
                </a:ext>
              </a:extLst>
            </p:cNvPr>
            <p:cNvSpPr txBox="1"/>
            <p:nvPr/>
          </p:nvSpPr>
          <p:spPr>
            <a:xfrm>
              <a:off x="6093367" y="-537383"/>
              <a:ext cx="72271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9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  <a:latin typeface="+mj-ea"/>
                  <a:ea typeface="+mj-ea"/>
                  <a:cs typeface="阿里巴巴普惠体 B" panose="00020600040101010101" pitchFamily="18" charset="-122"/>
                </a:rPr>
                <a:t>DESIGN</a:t>
              </a:r>
              <a:endParaRPr lang="zh-CN" altLang="en-US" sz="900" dirty="0">
                <a:ln>
                  <a:solidFill>
                    <a:schemeClr val="bg1"/>
                  </a:solidFill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  <a:cs typeface="阿里巴巴普惠体 B" panose="00020600040101010101" pitchFamily="18" charset="-122"/>
              </a:endParaRPr>
            </a:p>
          </p:txBody>
        </p:sp>
        <p:sp>
          <p:nvSpPr>
            <p:cNvPr id="25" name="等腰三角形 24">
              <a:extLst>
                <a:ext uri="{FF2B5EF4-FFF2-40B4-BE49-F238E27FC236}">
                  <a16:creationId xmlns:a16="http://schemas.microsoft.com/office/drawing/2014/main" id="{FB79FF36-202A-49FD-AAF8-E024A7FDBBB1}"/>
                </a:ext>
              </a:extLst>
            </p:cNvPr>
            <p:cNvSpPr/>
            <p:nvPr/>
          </p:nvSpPr>
          <p:spPr>
            <a:xfrm rot="10800000">
              <a:off x="6808912" y="-454595"/>
              <a:ext cx="148180" cy="69661"/>
            </a:xfrm>
            <a:prstGeom prst="triangl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乘号 25">
              <a:extLst>
                <a:ext uri="{FF2B5EF4-FFF2-40B4-BE49-F238E27FC236}">
                  <a16:creationId xmlns:a16="http://schemas.microsoft.com/office/drawing/2014/main" id="{C8265907-BBFE-4286-BEA6-CA2E479820C4}"/>
                </a:ext>
              </a:extLst>
            </p:cNvPr>
            <p:cNvSpPr/>
            <p:nvPr/>
          </p:nvSpPr>
          <p:spPr>
            <a:xfrm>
              <a:off x="6167078" y="-354197"/>
              <a:ext cx="117639" cy="117639"/>
            </a:xfrm>
            <a:prstGeom prst="mathMultiply">
              <a:avLst>
                <a:gd name="adj1" fmla="val 1302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乘号 26">
              <a:extLst>
                <a:ext uri="{FF2B5EF4-FFF2-40B4-BE49-F238E27FC236}">
                  <a16:creationId xmlns:a16="http://schemas.microsoft.com/office/drawing/2014/main" id="{8397D272-92B3-4AFE-AF47-747BF7860030}"/>
                </a:ext>
              </a:extLst>
            </p:cNvPr>
            <p:cNvSpPr/>
            <p:nvPr/>
          </p:nvSpPr>
          <p:spPr>
            <a:xfrm>
              <a:off x="6265669" y="-354197"/>
              <a:ext cx="117639" cy="117639"/>
            </a:xfrm>
            <a:prstGeom prst="mathMultiply">
              <a:avLst>
                <a:gd name="adj1" fmla="val 1302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乘号 27">
              <a:extLst>
                <a:ext uri="{FF2B5EF4-FFF2-40B4-BE49-F238E27FC236}">
                  <a16:creationId xmlns:a16="http://schemas.microsoft.com/office/drawing/2014/main" id="{5E9E892C-E4C3-44B8-824D-45547892D422}"/>
                </a:ext>
              </a:extLst>
            </p:cNvPr>
            <p:cNvSpPr/>
            <p:nvPr/>
          </p:nvSpPr>
          <p:spPr>
            <a:xfrm>
              <a:off x="6364260" y="-354197"/>
              <a:ext cx="117639" cy="117639"/>
            </a:xfrm>
            <a:prstGeom prst="mathMultiply">
              <a:avLst>
                <a:gd name="adj1" fmla="val 1302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21E21242-3597-4530-8BEA-EF14C07145B6}"/>
              </a:ext>
            </a:extLst>
          </p:cNvPr>
          <p:cNvSpPr/>
          <p:nvPr userDrawn="1"/>
        </p:nvSpPr>
        <p:spPr>
          <a:xfrm>
            <a:off x="623392" y="896755"/>
            <a:ext cx="1008112" cy="8397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65394FB2-7A1D-4F74-9359-4216886D928A}"/>
              </a:ext>
            </a:extLst>
          </p:cNvPr>
          <p:cNvSpPr/>
          <p:nvPr userDrawn="1"/>
        </p:nvSpPr>
        <p:spPr>
          <a:xfrm>
            <a:off x="1775520" y="896755"/>
            <a:ext cx="216024" cy="8397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背景图案&#10;&#10;描述已自动生成">
            <a:extLst>
              <a:ext uri="{FF2B5EF4-FFF2-40B4-BE49-F238E27FC236}">
                <a16:creationId xmlns:a16="http://schemas.microsoft.com/office/drawing/2014/main" id="{4547288D-B381-41D4-881C-5A688E8A8D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3000" contrast="-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589" r="13607" b="44815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 descr="背景图案&#10;&#10;描述已自动生成">
            <a:extLst>
              <a:ext uri="{FF2B5EF4-FFF2-40B4-BE49-F238E27FC236}">
                <a16:creationId xmlns:a16="http://schemas.microsoft.com/office/drawing/2014/main" id="{CF25BA01-8BE5-4FB6-96E6-FD5B12A540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3000" contrast="-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589" r="13607" b="44815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B8BEE7D9-69AD-4154-8E0D-07478CDE0A79}"/>
              </a:ext>
            </a:extLst>
          </p:cNvPr>
          <p:cNvSpPr>
            <a:spLocks/>
          </p:cNvSpPr>
          <p:nvPr userDrawn="1"/>
        </p:nvSpPr>
        <p:spPr>
          <a:xfrm>
            <a:off x="6967556" y="0"/>
            <a:ext cx="5224444" cy="6858000"/>
          </a:xfrm>
          <a:custGeom>
            <a:avLst/>
            <a:gdLst>
              <a:gd name="connsiteX0" fmla="*/ 3207213 w 5224444"/>
              <a:gd name="connsiteY0" fmla="*/ 0 h 6858000"/>
              <a:gd name="connsiteX1" fmla="*/ 5224444 w 5224444"/>
              <a:gd name="connsiteY1" fmla="*/ 0 h 6858000"/>
              <a:gd name="connsiteX2" fmla="*/ 5224444 w 5224444"/>
              <a:gd name="connsiteY2" fmla="*/ 6858000 h 6858000"/>
              <a:gd name="connsiteX3" fmla="*/ 0 w 5224444"/>
              <a:gd name="connsiteY3" fmla="*/ 6858000 h 6858000"/>
              <a:gd name="connsiteX4" fmla="*/ 9197 w 5224444"/>
              <a:gd name="connsiteY4" fmla="*/ 6497659 h 6858000"/>
              <a:gd name="connsiteX5" fmla="*/ 258518 w 5224444"/>
              <a:gd name="connsiteY5" fmla="*/ 4675587 h 6858000"/>
              <a:gd name="connsiteX6" fmla="*/ 2851250 w 5224444"/>
              <a:gd name="connsiteY6" fmla="*/ 46479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24444" h="6858000">
                <a:moveTo>
                  <a:pt x="3207213" y="0"/>
                </a:moveTo>
                <a:lnTo>
                  <a:pt x="5224444" y="0"/>
                </a:lnTo>
                <a:lnTo>
                  <a:pt x="5224444" y="6858000"/>
                </a:lnTo>
                <a:lnTo>
                  <a:pt x="0" y="6858000"/>
                </a:lnTo>
                <a:lnTo>
                  <a:pt x="9197" y="6497659"/>
                </a:lnTo>
                <a:cubicBezTo>
                  <a:pt x="38774" y="5853873"/>
                  <a:pt x="110802" y="5238976"/>
                  <a:pt x="258518" y="4675587"/>
                </a:cubicBezTo>
                <a:cubicBezTo>
                  <a:pt x="692588" y="2979243"/>
                  <a:pt x="1823790" y="1757320"/>
                  <a:pt x="2851250" y="464796"/>
                </a:cubicBezTo>
                <a:close/>
              </a:path>
            </a:pathLst>
          </a:custGeom>
          <a:noFill/>
          <a:ln w="25400">
            <a:solidFill>
              <a:schemeClr val="accent1">
                <a:alpha val="20000"/>
              </a:schemeClr>
            </a:solidFill>
          </a:ln>
          <a:effectLst>
            <a:outerShdw blurRad="508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497D02F-73B8-4B2C-B8D0-7BEDC951CD38}"/>
              </a:ext>
            </a:extLst>
          </p:cNvPr>
          <p:cNvSpPr>
            <a:spLocks/>
          </p:cNvSpPr>
          <p:nvPr userDrawn="1"/>
        </p:nvSpPr>
        <p:spPr>
          <a:xfrm>
            <a:off x="7176120" y="0"/>
            <a:ext cx="5015880" cy="6858000"/>
          </a:xfrm>
          <a:custGeom>
            <a:avLst/>
            <a:gdLst>
              <a:gd name="connsiteX0" fmla="*/ 3220650 w 5015880"/>
              <a:gd name="connsiteY0" fmla="*/ 0 h 6858000"/>
              <a:gd name="connsiteX1" fmla="*/ 5015880 w 5015880"/>
              <a:gd name="connsiteY1" fmla="*/ 0 h 6858000"/>
              <a:gd name="connsiteX2" fmla="*/ 5015880 w 5015880"/>
              <a:gd name="connsiteY2" fmla="*/ 6858000 h 6858000"/>
              <a:gd name="connsiteX3" fmla="*/ 206 w 5015880"/>
              <a:gd name="connsiteY3" fmla="*/ 6858000 h 6858000"/>
              <a:gd name="connsiteX4" fmla="*/ 0 w 5015880"/>
              <a:gd name="connsiteY4" fmla="*/ 6805499 h 6858000"/>
              <a:gd name="connsiteX5" fmla="*/ 229804 w 5015880"/>
              <a:gd name="connsiteY5" fmla="*/ 4667417 h 6858000"/>
              <a:gd name="connsiteX6" fmla="*/ 3108077 w 5015880"/>
              <a:gd name="connsiteY6" fmla="*/ 17297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15880" h="6858000">
                <a:moveTo>
                  <a:pt x="3220650" y="0"/>
                </a:moveTo>
                <a:lnTo>
                  <a:pt x="5015880" y="0"/>
                </a:lnTo>
                <a:lnTo>
                  <a:pt x="5015880" y="6858000"/>
                </a:lnTo>
                <a:lnTo>
                  <a:pt x="206" y="6858000"/>
                </a:lnTo>
                <a:lnTo>
                  <a:pt x="0" y="6805499"/>
                </a:lnTo>
                <a:cubicBezTo>
                  <a:pt x="5724" y="6044571"/>
                  <a:pt x="59636" y="5316436"/>
                  <a:pt x="229804" y="4667417"/>
                </a:cubicBezTo>
                <a:cubicBezTo>
                  <a:pt x="698595" y="2835380"/>
                  <a:pt x="2108508" y="1643805"/>
                  <a:pt x="3108077" y="172978"/>
                </a:cubicBezTo>
                <a:close/>
              </a:path>
            </a:pathLst>
          </a:cu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8D45B393-AAF9-47C9-9E91-B461C8869039}"/>
              </a:ext>
            </a:extLst>
          </p:cNvPr>
          <p:cNvSpPr>
            <a:spLocks/>
          </p:cNvSpPr>
          <p:nvPr userDrawn="1"/>
        </p:nvSpPr>
        <p:spPr>
          <a:xfrm>
            <a:off x="7289668" y="2"/>
            <a:ext cx="4902333" cy="6857999"/>
          </a:xfrm>
          <a:custGeom>
            <a:avLst/>
            <a:gdLst>
              <a:gd name="connsiteX0" fmla="*/ 4902333 w 4902333"/>
              <a:gd name="connsiteY0" fmla="*/ 0 h 6857999"/>
              <a:gd name="connsiteX1" fmla="*/ 4902333 w 4902333"/>
              <a:gd name="connsiteY1" fmla="*/ 6857999 h 6857999"/>
              <a:gd name="connsiteX2" fmla="*/ 766 w 4902333"/>
              <a:gd name="connsiteY2" fmla="*/ 6857999 h 6857999"/>
              <a:gd name="connsiteX3" fmla="*/ 0 w 4902333"/>
              <a:gd name="connsiteY3" fmla="*/ 6662654 h 6857999"/>
              <a:gd name="connsiteX4" fmla="*/ 217211 w 4902333"/>
              <a:gd name="connsiteY4" fmla="*/ 4641731 h 6857999"/>
              <a:gd name="connsiteX5" fmla="*/ 3121176 w 4902333"/>
              <a:gd name="connsiteY5" fmla="*/ 111746 h 6857999"/>
              <a:gd name="connsiteX6" fmla="*/ 3186642 w 4902333"/>
              <a:gd name="connsiteY6" fmla="*/ 1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02333" h="6857999">
                <a:moveTo>
                  <a:pt x="4902333" y="0"/>
                </a:moveTo>
                <a:lnTo>
                  <a:pt x="4902333" y="6857999"/>
                </a:lnTo>
                <a:lnTo>
                  <a:pt x="766" y="6857999"/>
                </a:lnTo>
                <a:lnTo>
                  <a:pt x="0" y="6662654"/>
                </a:lnTo>
                <a:cubicBezTo>
                  <a:pt x="5410" y="5943422"/>
                  <a:pt x="56368" y="5255186"/>
                  <a:pt x="217211" y="4641731"/>
                </a:cubicBezTo>
                <a:cubicBezTo>
                  <a:pt x="689855" y="2794639"/>
                  <a:pt x="2174611" y="1636321"/>
                  <a:pt x="3121176" y="111746"/>
                </a:cubicBezTo>
                <a:lnTo>
                  <a:pt x="3186642" y="1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  <a:effectLst>
            <a:outerShdw blurRad="508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B9C89676-20BA-4BD6-AFB1-E686FC1A7CA3}"/>
              </a:ext>
            </a:extLst>
          </p:cNvPr>
          <p:cNvSpPr/>
          <p:nvPr userDrawn="1"/>
        </p:nvSpPr>
        <p:spPr>
          <a:xfrm>
            <a:off x="0" y="1346616"/>
            <a:ext cx="10458150" cy="3960440"/>
          </a:xfrm>
          <a:custGeom>
            <a:avLst/>
            <a:gdLst>
              <a:gd name="connsiteX0" fmla="*/ 0 w 10458150"/>
              <a:gd name="connsiteY0" fmla="*/ 0 h 3960440"/>
              <a:gd name="connsiteX1" fmla="*/ 10329871 w 10458150"/>
              <a:gd name="connsiteY1" fmla="*/ 0 h 3960440"/>
              <a:gd name="connsiteX2" fmla="*/ 10458150 w 10458150"/>
              <a:gd name="connsiteY2" fmla="*/ 128279 h 3960440"/>
              <a:gd name="connsiteX3" fmla="*/ 10458150 w 10458150"/>
              <a:gd name="connsiteY3" fmla="*/ 3832161 h 3960440"/>
              <a:gd name="connsiteX4" fmla="*/ 10329871 w 10458150"/>
              <a:gd name="connsiteY4" fmla="*/ 3960440 h 3960440"/>
              <a:gd name="connsiteX5" fmla="*/ 0 w 10458150"/>
              <a:gd name="connsiteY5" fmla="*/ 3960440 h 39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458150" h="3960440">
                <a:moveTo>
                  <a:pt x="0" y="0"/>
                </a:moveTo>
                <a:lnTo>
                  <a:pt x="10329871" y="0"/>
                </a:lnTo>
                <a:cubicBezTo>
                  <a:pt x="10400718" y="0"/>
                  <a:pt x="10458150" y="57432"/>
                  <a:pt x="10458150" y="128279"/>
                </a:cubicBezTo>
                <a:lnTo>
                  <a:pt x="10458150" y="3832161"/>
                </a:lnTo>
                <a:cubicBezTo>
                  <a:pt x="10458150" y="3903008"/>
                  <a:pt x="10400718" y="3960440"/>
                  <a:pt x="10329871" y="3960440"/>
                </a:cubicBezTo>
                <a:lnTo>
                  <a:pt x="0" y="39604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04800" dist="38100" dir="8100000" algn="tr" rotWithShape="0">
              <a:schemeClr val="accent2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F79B00B4-4D82-4017-BF65-17CA052BF23B}"/>
              </a:ext>
            </a:extLst>
          </p:cNvPr>
          <p:cNvSpPr/>
          <p:nvPr userDrawn="1"/>
        </p:nvSpPr>
        <p:spPr>
          <a:xfrm>
            <a:off x="6969413" y="1979761"/>
            <a:ext cx="143778" cy="14377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E6E4DE7-8A9A-4D48-94A4-2617DB78BA47}"/>
              </a:ext>
            </a:extLst>
          </p:cNvPr>
          <p:cNvGrpSpPr/>
          <p:nvPr userDrawn="1"/>
        </p:nvGrpSpPr>
        <p:grpSpPr>
          <a:xfrm>
            <a:off x="0" y="4788130"/>
            <a:ext cx="1157524" cy="2069871"/>
            <a:chOff x="0" y="4788130"/>
            <a:chExt cx="1157524" cy="2069871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D1E3527E-93EA-4515-856A-1702638C2237}"/>
                </a:ext>
              </a:extLst>
            </p:cNvPr>
            <p:cNvSpPr/>
            <p:nvPr/>
          </p:nvSpPr>
          <p:spPr>
            <a:xfrm>
              <a:off x="1" y="4788130"/>
              <a:ext cx="1157523" cy="2069871"/>
            </a:xfrm>
            <a:custGeom>
              <a:avLst/>
              <a:gdLst>
                <a:gd name="connsiteX0" fmla="*/ 0 w 1157523"/>
                <a:gd name="connsiteY0" fmla="*/ 0 h 2069871"/>
                <a:gd name="connsiteX1" fmla="*/ 88866 w 1157523"/>
                <a:gd name="connsiteY1" fmla="*/ 131146 h 2069871"/>
                <a:gd name="connsiteX2" fmla="*/ 1095047 w 1157523"/>
                <a:gd name="connsiteY2" fmla="*/ 1713357 h 2069871"/>
                <a:gd name="connsiteX3" fmla="*/ 1135279 w 1157523"/>
                <a:gd name="connsiteY3" fmla="*/ 1901878 h 2069871"/>
                <a:gd name="connsiteX4" fmla="*/ 1157523 w 1157523"/>
                <a:gd name="connsiteY4" fmla="*/ 2069871 h 2069871"/>
                <a:gd name="connsiteX5" fmla="*/ 0 w 1157523"/>
                <a:gd name="connsiteY5" fmla="*/ 2069871 h 2069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57523" h="2069871">
                  <a:moveTo>
                    <a:pt x="0" y="0"/>
                  </a:moveTo>
                  <a:lnTo>
                    <a:pt x="88866" y="131146"/>
                  </a:lnTo>
                  <a:cubicBezTo>
                    <a:pt x="457115" y="636191"/>
                    <a:pt x="930364" y="1069778"/>
                    <a:pt x="1095047" y="1713357"/>
                  </a:cubicBezTo>
                  <a:cubicBezTo>
                    <a:pt x="1111059" y="1774427"/>
                    <a:pt x="1124336" y="1837358"/>
                    <a:pt x="1135279" y="1901878"/>
                  </a:cubicBezTo>
                  <a:lnTo>
                    <a:pt x="1157523" y="2069871"/>
                  </a:lnTo>
                  <a:lnTo>
                    <a:pt x="0" y="2069871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D5530EF-5106-45F3-BFC4-71CD97586FD8}"/>
                </a:ext>
              </a:extLst>
            </p:cNvPr>
            <p:cNvSpPr/>
            <p:nvPr/>
          </p:nvSpPr>
          <p:spPr>
            <a:xfrm>
              <a:off x="0" y="4952506"/>
              <a:ext cx="1055756" cy="1905494"/>
            </a:xfrm>
            <a:custGeom>
              <a:avLst/>
              <a:gdLst>
                <a:gd name="connsiteX0" fmla="*/ 0 w 539530"/>
                <a:gd name="connsiteY0" fmla="*/ 0 h 973778"/>
                <a:gd name="connsiteX1" fmla="*/ 3981 w 539530"/>
                <a:gd name="connsiteY1" fmla="*/ 0 h 973778"/>
                <a:gd name="connsiteX2" fmla="*/ 15143 w 539530"/>
                <a:gd name="connsiteY2" fmla="*/ 19052 h 973778"/>
                <a:gd name="connsiteX3" fmla="*/ 510268 w 539530"/>
                <a:gd name="connsiteY3" fmla="*/ 791413 h 973778"/>
                <a:gd name="connsiteX4" fmla="*/ 538723 w 539530"/>
                <a:gd name="connsiteY4" fmla="*/ 956934 h 973778"/>
                <a:gd name="connsiteX5" fmla="*/ 539530 w 539530"/>
                <a:gd name="connsiteY5" fmla="*/ 973778 h 973778"/>
                <a:gd name="connsiteX6" fmla="*/ 0 w 539530"/>
                <a:gd name="connsiteY6" fmla="*/ 973778 h 973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9530" h="973778">
                  <a:moveTo>
                    <a:pt x="0" y="0"/>
                  </a:moveTo>
                  <a:lnTo>
                    <a:pt x="3981" y="0"/>
                  </a:lnTo>
                  <a:lnTo>
                    <a:pt x="15143" y="19052"/>
                  </a:lnTo>
                  <a:cubicBezTo>
                    <a:pt x="176532" y="278992"/>
                    <a:pt x="429682" y="476484"/>
                    <a:pt x="510268" y="791413"/>
                  </a:cubicBezTo>
                  <a:cubicBezTo>
                    <a:pt x="523980" y="843710"/>
                    <a:pt x="533008" y="899195"/>
                    <a:pt x="538723" y="956934"/>
                  </a:cubicBezTo>
                  <a:lnTo>
                    <a:pt x="539530" y="973778"/>
                  </a:lnTo>
                  <a:lnTo>
                    <a:pt x="0" y="973778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图片 13" descr="桌子上放了不同类型的电子产品&#10;&#10;描述已自动生成">
            <a:extLst>
              <a:ext uri="{FF2B5EF4-FFF2-40B4-BE49-F238E27FC236}">
                <a16:creationId xmlns:a16="http://schemas.microsoft.com/office/drawing/2014/main" id="{A4C1E6D7-7DF8-4D07-97E8-2B2F13D7C88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7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1122"/>
          <a:stretch>
            <a:fillRect/>
          </a:stretch>
        </p:blipFill>
        <p:spPr>
          <a:xfrm>
            <a:off x="4435898" y="2165300"/>
            <a:ext cx="7756102" cy="4432052"/>
          </a:xfrm>
          <a:custGeom>
            <a:avLst/>
            <a:gdLst>
              <a:gd name="connsiteX0" fmla="*/ 0 w 7756102"/>
              <a:gd name="connsiteY0" fmla="*/ 0 h 4432052"/>
              <a:gd name="connsiteX1" fmla="*/ 7756102 w 7756102"/>
              <a:gd name="connsiteY1" fmla="*/ 0 h 4432052"/>
              <a:gd name="connsiteX2" fmla="*/ 7756102 w 7756102"/>
              <a:gd name="connsiteY2" fmla="*/ 4432052 h 4432052"/>
              <a:gd name="connsiteX3" fmla="*/ 0 w 7756102"/>
              <a:gd name="connsiteY3" fmla="*/ 4432052 h 4432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56102" h="4432052">
                <a:moveTo>
                  <a:pt x="0" y="0"/>
                </a:moveTo>
                <a:lnTo>
                  <a:pt x="7756102" y="0"/>
                </a:lnTo>
                <a:lnTo>
                  <a:pt x="7756102" y="4432052"/>
                </a:lnTo>
                <a:lnTo>
                  <a:pt x="0" y="4432052"/>
                </a:lnTo>
                <a:close/>
              </a:path>
            </a:pathLst>
          </a:custGeom>
          <a:effectLst/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D9157475-F35F-498A-995C-BE1053965FF9}"/>
              </a:ext>
            </a:extLst>
          </p:cNvPr>
          <p:cNvGrpSpPr/>
          <p:nvPr userDrawn="1"/>
        </p:nvGrpSpPr>
        <p:grpSpPr>
          <a:xfrm>
            <a:off x="411286" y="404664"/>
            <a:ext cx="4172546" cy="305541"/>
            <a:chOff x="6093367" y="-542099"/>
            <a:chExt cx="4172546" cy="305541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DA01B7B9-401D-42AA-894C-9C9A3088B8F5}"/>
                </a:ext>
              </a:extLst>
            </p:cNvPr>
            <p:cNvCxnSpPr>
              <a:cxnSpLocks/>
            </p:cNvCxnSpPr>
            <p:nvPr/>
          </p:nvCxnSpPr>
          <p:spPr>
            <a:xfrm>
              <a:off x="6186126" y="-542099"/>
              <a:ext cx="4007779" cy="0"/>
            </a:xfrm>
            <a:prstGeom prst="line">
              <a:avLst/>
            </a:prstGeom>
            <a:ln w="12700">
              <a:solidFill>
                <a:schemeClr val="accent2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7" name="图形 16">
              <a:extLst>
                <a:ext uri="{FF2B5EF4-FFF2-40B4-BE49-F238E27FC236}">
                  <a16:creationId xmlns:a16="http://schemas.microsoft.com/office/drawing/2014/main" id="{0588E884-57DE-4F3A-85FD-44A173DBC95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082765" y="-499865"/>
              <a:ext cx="183148" cy="179334"/>
            </a:xfrm>
            <a:prstGeom prst="rect">
              <a:avLst/>
            </a:prstGeom>
          </p:spPr>
        </p:pic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599807BD-BA07-4C56-A2BF-94FC91CBAEDB}"/>
                </a:ext>
              </a:extLst>
            </p:cNvPr>
            <p:cNvSpPr txBox="1"/>
            <p:nvPr/>
          </p:nvSpPr>
          <p:spPr>
            <a:xfrm>
              <a:off x="6093367" y="-537383"/>
              <a:ext cx="72271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9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  <a:latin typeface="+mj-ea"/>
                  <a:ea typeface="+mj-ea"/>
                  <a:cs typeface="阿里巴巴普惠体 B" panose="00020600040101010101" pitchFamily="18" charset="-122"/>
                </a:rPr>
                <a:t>DESIGN</a:t>
              </a:r>
              <a:endParaRPr lang="zh-CN" altLang="en-US" sz="900" dirty="0">
                <a:ln>
                  <a:solidFill>
                    <a:schemeClr val="bg1"/>
                  </a:solidFill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  <a:cs typeface="阿里巴巴普惠体 B" panose="00020600040101010101" pitchFamily="18" charset="-122"/>
              </a:endParaRPr>
            </a:p>
          </p:txBody>
        </p:sp>
        <p:sp>
          <p:nvSpPr>
            <p:cNvPr id="19" name="等腰三角形 18">
              <a:extLst>
                <a:ext uri="{FF2B5EF4-FFF2-40B4-BE49-F238E27FC236}">
                  <a16:creationId xmlns:a16="http://schemas.microsoft.com/office/drawing/2014/main" id="{DA73D268-8765-464E-84CC-E2C8B85FD68C}"/>
                </a:ext>
              </a:extLst>
            </p:cNvPr>
            <p:cNvSpPr/>
            <p:nvPr/>
          </p:nvSpPr>
          <p:spPr>
            <a:xfrm rot="10800000">
              <a:off x="6808912" y="-454595"/>
              <a:ext cx="148180" cy="69661"/>
            </a:xfrm>
            <a:prstGeom prst="triangl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乘号 19">
              <a:extLst>
                <a:ext uri="{FF2B5EF4-FFF2-40B4-BE49-F238E27FC236}">
                  <a16:creationId xmlns:a16="http://schemas.microsoft.com/office/drawing/2014/main" id="{E3AAD48D-067B-4484-9085-C9FE11740622}"/>
                </a:ext>
              </a:extLst>
            </p:cNvPr>
            <p:cNvSpPr/>
            <p:nvPr/>
          </p:nvSpPr>
          <p:spPr>
            <a:xfrm>
              <a:off x="6167078" y="-354197"/>
              <a:ext cx="117639" cy="117639"/>
            </a:xfrm>
            <a:prstGeom prst="mathMultiply">
              <a:avLst>
                <a:gd name="adj1" fmla="val 1302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乘号 20">
              <a:extLst>
                <a:ext uri="{FF2B5EF4-FFF2-40B4-BE49-F238E27FC236}">
                  <a16:creationId xmlns:a16="http://schemas.microsoft.com/office/drawing/2014/main" id="{694CA017-E510-4BB4-A5C7-26FC4B789D9B}"/>
                </a:ext>
              </a:extLst>
            </p:cNvPr>
            <p:cNvSpPr/>
            <p:nvPr/>
          </p:nvSpPr>
          <p:spPr>
            <a:xfrm>
              <a:off x="6265669" y="-354197"/>
              <a:ext cx="117639" cy="117639"/>
            </a:xfrm>
            <a:prstGeom prst="mathMultiply">
              <a:avLst>
                <a:gd name="adj1" fmla="val 1302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乘号 21">
              <a:extLst>
                <a:ext uri="{FF2B5EF4-FFF2-40B4-BE49-F238E27FC236}">
                  <a16:creationId xmlns:a16="http://schemas.microsoft.com/office/drawing/2014/main" id="{AA5E2386-505A-4C54-9F3C-9B6DCF754186}"/>
                </a:ext>
              </a:extLst>
            </p:cNvPr>
            <p:cNvSpPr/>
            <p:nvPr/>
          </p:nvSpPr>
          <p:spPr>
            <a:xfrm>
              <a:off x="6364260" y="-354197"/>
              <a:ext cx="117639" cy="117639"/>
            </a:xfrm>
            <a:prstGeom prst="mathMultiply">
              <a:avLst>
                <a:gd name="adj1" fmla="val 1302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4" name="矩形: 圆角 8">
            <a:extLst>
              <a:ext uri="{FF2B5EF4-FFF2-40B4-BE49-F238E27FC236}">
                <a16:creationId xmlns:a16="http://schemas.microsoft.com/office/drawing/2014/main" id="{88D077F4-84CE-42AE-A7B2-2D98800D3345}"/>
              </a:ext>
            </a:extLst>
          </p:cNvPr>
          <p:cNvSpPr/>
          <p:nvPr userDrawn="1"/>
        </p:nvSpPr>
        <p:spPr>
          <a:xfrm>
            <a:off x="994840" y="4327106"/>
            <a:ext cx="2280212" cy="50928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4585E449-9F38-48C5-B13E-23885A815AC2}"/>
              </a:ext>
            </a:extLst>
          </p:cNvPr>
          <p:cNvSpPr/>
          <p:nvPr userDrawn="1"/>
        </p:nvSpPr>
        <p:spPr>
          <a:xfrm>
            <a:off x="437527" y="1463523"/>
            <a:ext cx="1230920" cy="1230920"/>
          </a:xfrm>
          <a:prstGeom prst="ellipse">
            <a:avLst/>
          </a:prstGeom>
          <a:gradFill>
            <a:gsLst>
              <a:gs pos="0">
                <a:schemeClr val="accent1">
                  <a:alpha val="10000"/>
                </a:schemeClr>
              </a:gs>
              <a:gs pos="100000">
                <a:schemeClr val="accent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>
            <a:extLst>
              <a:ext uri="{FF2B5EF4-FFF2-40B4-BE49-F238E27FC236}">
                <a16:creationId xmlns:a16="http://schemas.microsoft.com/office/drawing/2014/main" id="{3BCC5DBF-7D71-4925-8FBC-0443A5B16164}"/>
              </a:ext>
            </a:extLst>
          </p:cNvPr>
          <p:cNvSpPr/>
          <p:nvPr userDrawn="1"/>
        </p:nvSpPr>
        <p:spPr>
          <a:xfrm rot="5400000">
            <a:off x="2929700" y="4525385"/>
            <a:ext cx="191404" cy="112729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ADD7358E-3E29-4CB2-AD97-A6629B535E23}"/>
              </a:ext>
            </a:extLst>
          </p:cNvPr>
          <p:cNvGrpSpPr/>
          <p:nvPr userDrawn="1"/>
        </p:nvGrpSpPr>
        <p:grpSpPr>
          <a:xfrm rot="21056474">
            <a:off x="10523158" y="584717"/>
            <a:ext cx="1504912" cy="924846"/>
            <a:chOff x="9843437" y="312202"/>
            <a:chExt cx="2661520" cy="1635639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03B50D04-B9B6-423E-96AB-DA1C95B9ADFE}"/>
                </a:ext>
              </a:extLst>
            </p:cNvPr>
            <p:cNvGrpSpPr>
              <a:grpSpLocks noChangeAspect="1"/>
            </p:cNvGrpSpPr>
            <p:nvPr/>
          </p:nvGrpSpPr>
          <p:grpSpPr>
            <a:xfrm rot="19191456">
              <a:off x="9843437" y="312202"/>
              <a:ext cx="2661520" cy="1469238"/>
              <a:chOff x="7297287" y="5665815"/>
              <a:chExt cx="854300" cy="471598"/>
            </a:xfrm>
          </p:grpSpPr>
          <p:sp>
            <p:nvSpPr>
              <p:cNvPr id="33" name="Freeform 411">
                <a:extLst>
                  <a:ext uri="{FF2B5EF4-FFF2-40B4-BE49-F238E27FC236}">
                    <a16:creationId xmlns:a16="http://schemas.microsoft.com/office/drawing/2014/main" id="{CC2FFBBC-2D48-483B-A1CD-1FA2237BF8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02198" y="5979209"/>
                <a:ext cx="444477" cy="158204"/>
              </a:xfrm>
              <a:custGeom>
                <a:avLst/>
                <a:gdLst>
                  <a:gd name="T0" fmla="*/ 323 w 323"/>
                  <a:gd name="T1" fmla="*/ 0 h 114"/>
                  <a:gd name="T2" fmla="*/ 162 w 323"/>
                  <a:gd name="T3" fmla="*/ 114 h 114"/>
                  <a:gd name="T4" fmla="*/ 0 w 323"/>
                  <a:gd name="T5" fmla="*/ 0 h 114"/>
                  <a:gd name="T6" fmla="*/ 162 w 323"/>
                  <a:gd name="T7" fmla="*/ 9 h 114"/>
                  <a:gd name="T8" fmla="*/ 323 w 323"/>
                  <a:gd name="T9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3" h="114">
                    <a:moveTo>
                      <a:pt x="323" y="0"/>
                    </a:moveTo>
                    <a:cubicBezTo>
                      <a:pt x="300" y="66"/>
                      <a:pt x="236" y="114"/>
                      <a:pt x="162" y="114"/>
                    </a:cubicBezTo>
                    <a:cubicBezTo>
                      <a:pt x="87" y="114"/>
                      <a:pt x="24" y="66"/>
                      <a:pt x="0" y="0"/>
                    </a:cubicBezTo>
                    <a:cubicBezTo>
                      <a:pt x="47" y="6"/>
                      <a:pt x="103" y="9"/>
                      <a:pt x="162" y="9"/>
                    </a:cubicBezTo>
                    <a:cubicBezTo>
                      <a:pt x="221" y="9"/>
                      <a:pt x="276" y="6"/>
                      <a:pt x="323" y="0"/>
                    </a:cubicBezTo>
                    <a:close/>
                  </a:path>
                </a:pathLst>
              </a:custGeom>
              <a:noFill/>
              <a:ln w="17463" cap="flat">
                <a:solidFill>
                  <a:schemeClr val="bg1"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412">
                <a:extLst>
                  <a:ext uri="{FF2B5EF4-FFF2-40B4-BE49-F238E27FC236}">
                    <a16:creationId xmlns:a16="http://schemas.microsoft.com/office/drawing/2014/main" id="{B983A770-CC17-4664-BF9F-6718A5B590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88639" y="5665815"/>
                <a:ext cx="470091" cy="262166"/>
              </a:xfrm>
              <a:custGeom>
                <a:avLst/>
                <a:gdLst>
                  <a:gd name="T0" fmla="*/ 341 w 341"/>
                  <a:gd name="T1" fmla="*/ 171 h 190"/>
                  <a:gd name="T2" fmla="*/ 341 w 341"/>
                  <a:gd name="T3" fmla="*/ 179 h 190"/>
                  <a:gd name="T4" fmla="*/ 332 w 341"/>
                  <a:gd name="T5" fmla="*/ 180 h 190"/>
                  <a:gd name="T6" fmla="*/ 171 w 341"/>
                  <a:gd name="T7" fmla="*/ 190 h 190"/>
                  <a:gd name="T8" fmla="*/ 9 w 341"/>
                  <a:gd name="T9" fmla="*/ 180 h 190"/>
                  <a:gd name="T10" fmla="*/ 0 w 341"/>
                  <a:gd name="T11" fmla="*/ 179 h 190"/>
                  <a:gd name="T12" fmla="*/ 0 w 341"/>
                  <a:gd name="T13" fmla="*/ 171 h 190"/>
                  <a:gd name="T14" fmla="*/ 9 w 341"/>
                  <a:gd name="T15" fmla="*/ 114 h 190"/>
                  <a:gd name="T16" fmla="*/ 171 w 341"/>
                  <a:gd name="T17" fmla="*/ 0 h 190"/>
                  <a:gd name="T18" fmla="*/ 332 w 341"/>
                  <a:gd name="T19" fmla="*/ 114 h 190"/>
                  <a:gd name="T20" fmla="*/ 341 w 341"/>
                  <a:gd name="T21" fmla="*/ 171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1" h="190">
                    <a:moveTo>
                      <a:pt x="341" y="171"/>
                    </a:moveTo>
                    <a:cubicBezTo>
                      <a:pt x="341" y="173"/>
                      <a:pt x="341" y="176"/>
                      <a:pt x="341" y="179"/>
                    </a:cubicBezTo>
                    <a:cubicBezTo>
                      <a:pt x="338" y="179"/>
                      <a:pt x="335" y="180"/>
                      <a:pt x="332" y="180"/>
                    </a:cubicBezTo>
                    <a:cubicBezTo>
                      <a:pt x="285" y="186"/>
                      <a:pt x="230" y="190"/>
                      <a:pt x="171" y="190"/>
                    </a:cubicBezTo>
                    <a:cubicBezTo>
                      <a:pt x="112" y="190"/>
                      <a:pt x="56" y="186"/>
                      <a:pt x="9" y="180"/>
                    </a:cubicBezTo>
                    <a:cubicBezTo>
                      <a:pt x="6" y="180"/>
                      <a:pt x="3" y="179"/>
                      <a:pt x="0" y="179"/>
                    </a:cubicBezTo>
                    <a:cubicBezTo>
                      <a:pt x="0" y="176"/>
                      <a:pt x="0" y="173"/>
                      <a:pt x="0" y="171"/>
                    </a:cubicBezTo>
                    <a:cubicBezTo>
                      <a:pt x="0" y="151"/>
                      <a:pt x="3" y="132"/>
                      <a:pt x="9" y="114"/>
                    </a:cubicBezTo>
                    <a:cubicBezTo>
                      <a:pt x="33" y="48"/>
                      <a:pt x="96" y="0"/>
                      <a:pt x="171" y="0"/>
                    </a:cubicBezTo>
                    <a:cubicBezTo>
                      <a:pt x="245" y="0"/>
                      <a:pt x="309" y="48"/>
                      <a:pt x="332" y="114"/>
                    </a:cubicBezTo>
                    <a:cubicBezTo>
                      <a:pt x="338" y="132"/>
                      <a:pt x="341" y="151"/>
                      <a:pt x="341" y="171"/>
                    </a:cubicBezTo>
                    <a:close/>
                  </a:path>
                </a:pathLst>
              </a:custGeom>
              <a:noFill/>
              <a:ln w="17463" cap="flat">
                <a:solidFill>
                  <a:schemeClr val="bg1"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413">
                <a:extLst>
                  <a:ext uri="{FF2B5EF4-FFF2-40B4-BE49-F238E27FC236}">
                    <a16:creationId xmlns:a16="http://schemas.microsoft.com/office/drawing/2014/main" id="{BE93E708-2FBB-4C1E-B3A6-1B09006FBC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46675" y="5824018"/>
                <a:ext cx="176284" cy="45201"/>
              </a:xfrm>
              <a:custGeom>
                <a:avLst/>
                <a:gdLst>
                  <a:gd name="T0" fmla="*/ 0 w 128"/>
                  <a:gd name="T1" fmla="*/ 0 h 33"/>
                  <a:gd name="T2" fmla="*/ 128 w 128"/>
                  <a:gd name="T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8" h="33">
                    <a:moveTo>
                      <a:pt x="0" y="0"/>
                    </a:moveTo>
                    <a:cubicBezTo>
                      <a:pt x="58" y="8"/>
                      <a:pt x="104" y="19"/>
                      <a:pt x="128" y="33"/>
                    </a:cubicBezTo>
                  </a:path>
                </a:pathLst>
              </a:custGeom>
              <a:noFill/>
              <a:ln w="17463" cap="flat">
                <a:solidFill>
                  <a:schemeClr val="bg1"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414">
                <a:extLst>
                  <a:ext uri="{FF2B5EF4-FFF2-40B4-BE49-F238E27FC236}">
                    <a16:creationId xmlns:a16="http://schemas.microsoft.com/office/drawing/2014/main" id="{1D359801-593B-44DF-888B-9BC5A4FA4D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25915" y="5824018"/>
                <a:ext cx="176284" cy="45201"/>
              </a:xfrm>
              <a:custGeom>
                <a:avLst/>
                <a:gdLst>
                  <a:gd name="T0" fmla="*/ 0 w 128"/>
                  <a:gd name="T1" fmla="*/ 33 h 33"/>
                  <a:gd name="T2" fmla="*/ 128 w 128"/>
                  <a:gd name="T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8" h="33">
                    <a:moveTo>
                      <a:pt x="0" y="33"/>
                    </a:moveTo>
                    <a:cubicBezTo>
                      <a:pt x="25" y="19"/>
                      <a:pt x="70" y="8"/>
                      <a:pt x="128" y="0"/>
                    </a:cubicBezTo>
                  </a:path>
                </a:pathLst>
              </a:custGeom>
              <a:noFill/>
              <a:ln w="17463" cap="flat">
                <a:solidFill>
                  <a:schemeClr val="bg1"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415">
                <a:extLst>
                  <a:ext uri="{FF2B5EF4-FFF2-40B4-BE49-F238E27FC236}">
                    <a16:creationId xmlns:a16="http://schemas.microsoft.com/office/drawing/2014/main" id="{A391E9B2-3265-4568-AF13-0B6BC77EE6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97287" y="5869219"/>
                <a:ext cx="854300" cy="122043"/>
              </a:xfrm>
              <a:custGeom>
                <a:avLst/>
                <a:gdLst>
                  <a:gd name="T0" fmla="*/ 599 w 620"/>
                  <a:gd name="T1" fmla="*/ 0 h 89"/>
                  <a:gd name="T2" fmla="*/ 480 w 620"/>
                  <a:gd name="T3" fmla="*/ 32 h 89"/>
                  <a:gd name="T4" fmla="*/ 471 w 620"/>
                  <a:gd name="T5" fmla="*/ 33 h 89"/>
                  <a:gd name="T6" fmla="*/ 310 w 620"/>
                  <a:gd name="T7" fmla="*/ 43 h 89"/>
                  <a:gd name="T8" fmla="*/ 148 w 620"/>
                  <a:gd name="T9" fmla="*/ 33 h 89"/>
                  <a:gd name="T10" fmla="*/ 139 w 620"/>
                  <a:gd name="T11" fmla="*/ 32 h 89"/>
                  <a:gd name="T12" fmla="*/ 20 w 620"/>
                  <a:gd name="T13" fmla="*/ 0 h 89"/>
                  <a:gd name="T14" fmla="*/ 0 w 620"/>
                  <a:gd name="T15" fmla="*/ 24 h 89"/>
                  <a:gd name="T16" fmla="*/ 148 w 620"/>
                  <a:gd name="T17" fmla="*/ 80 h 89"/>
                  <a:gd name="T18" fmla="*/ 310 w 620"/>
                  <a:gd name="T19" fmla="*/ 89 h 89"/>
                  <a:gd name="T20" fmla="*/ 471 w 620"/>
                  <a:gd name="T21" fmla="*/ 80 h 89"/>
                  <a:gd name="T22" fmla="*/ 620 w 620"/>
                  <a:gd name="T23" fmla="*/ 24 h 89"/>
                  <a:gd name="T24" fmla="*/ 599 w 620"/>
                  <a:gd name="T25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20" h="89">
                    <a:moveTo>
                      <a:pt x="599" y="0"/>
                    </a:moveTo>
                    <a:cubicBezTo>
                      <a:pt x="576" y="13"/>
                      <a:pt x="534" y="24"/>
                      <a:pt x="480" y="32"/>
                    </a:cubicBezTo>
                    <a:cubicBezTo>
                      <a:pt x="477" y="32"/>
                      <a:pt x="474" y="33"/>
                      <a:pt x="471" y="33"/>
                    </a:cubicBezTo>
                    <a:cubicBezTo>
                      <a:pt x="424" y="39"/>
                      <a:pt x="369" y="43"/>
                      <a:pt x="310" y="43"/>
                    </a:cubicBezTo>
                    <a:cubicBezTo>
                      <a:pt x="251" y="43"/>
                      <a:pt x="195" y="39"/>
                      <a:pt x="148" y="33"/>
                    </a:cubicBezTo>
                    <a:cubicBezTo>
                      <a:pt x="145" y="33"/>
                      <a:pt x="142" y="32"/>
                      <a:pt x="139" y="32"/>
                    </a:cubicBezTo>
                    <a:cubicBezTo>
                      <a:pt x="85" y="24"/>
                      <a:pt x="43" y="13"/>
                      <a:pt x="20" y="0"/>
                    </a:cubicBezTo>
                    <a:cubicBezTo>
                      <a:pt x="7" y="7"/>
                      <a:pt x="0" y="15"/>
                      <a:pt x="0" y="24"/>
                    </a:cubicBezTo>
                    <a:cubicBezTo>
                      <a:pt x="0" y="47"/>
                      <a:pt x="59" y="68"/>
                      <a:pt x="148" y="80"/>
                    </a:cubicBezTo>
                    <a:cubicBezTo>
                      <a:pt x="195" y="86"/>
                      <a:pt x="251" y="89"/>
                      <a:pt x="310" y="89"/>
                    </a:cubicBezTo>
                    <a:cubicBezTo>
                      <a:pt x="369" y="89"/>
                      <a:pt x="424" y="86"/>
                      <a:pt x="471" y="80"/>
                    </a:cubicBezTo>
                    <a:cubicBezTo>
                      <a:pt x="560" y="68"/>
                      <a:pt x="620" y="47"/>
                      <a:pt x="620" y="24"/>
                    </a:cubicBezTo>
                    <a:cubicBezTo>
                      <a:pt x="620" y="15"/>
                      <a:pt x="613" y="7"/>
                      <a:pt x="599" y="0"/>
                    </a:cubicBezTo>
                    <a:close/>
                  </a:path>
                </a:pathLst>
              </a:custGeom>
              <a:noFill/>
              <a:ln w="17463" cap="flat">
                <a:solidFill>
                  <a:schemeClr val="bg1"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416">
                <a:extLst>
                  <a:ext uri="{FF2B5EF4-FFF2-40B4-BE49-F238E27FC236}">
                    <a16:creationId xmlns:a16="http://schemas.microsoft.com/office/drawing/2014/main" id="{A7D41196-7B26-4208-9F53-A8BF61249F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46675" y="5824018"/>
                <a:ext cx="176284" cy="45201"/>
              </a:xfrm>
              <a:custGeom>
                <a:avLst/>
                <a:gdLst>
                  <a:gd name="T0" fmla="*/ 0 w 128"/>
                  <a:gd name="T1" fmla="*/ 0 h 33"/>
                  <a:gd name="T2" fmla="*/ 128 w 128"/>
                  <a:gd name="T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8" h="33">
                    <a:moveTo>
                      <a:pt x="0" y="0"/>
                    </a:moveTo>
                    <a:cubicBezTo>
                      <a:pt x="58" y="8"/>
                      <a:pt x="104" y="19"/>
                      <a:pt x="128" y="33"/>
                    </a:cubicBezTo>
                  </a:path>
                </a:pathLst>
              </a:custGeom>
              <a:noFill/>
              <a:ln w="17463" cap="flat">
                <a:solidFill>
                  <a:schemeClr val="bg1"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417">
                <a:extLst>
                  <a:ext uri="{FF2B5EF4-FFF2-40B4-BE49-F238E27FC236}">
                    <a16:creationId xmlns:a16="http://schemas.microsoft.com/office/drawing/2014/main" id="{F3F0297D-CE35-4620-A0D7-E1A2E2F9ED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25915" y="5824018"/>
                <a:ext cx="176284" cy="45201"/>
              </a:xfrm>
              <a:custGeom>
                <a:avLst/>
                <a:gdLst>
                  <a:gd name="T0" fmla="*/ 0 w 128"/>
                  <a:gd name="T1" fmla="*/ 33 h 33"/>
                  <a:gd name="T2" fmla="*/ 128 w 128"/>
                  <a:gd name="T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8" h="33">
                    <a:moveTo>
                      <a:pt x="0" y="33"/>
                    </a:moveTo>
                    <a:cubicBezTo>
                      <a:pt x="25" y="19"/>
                      <a:pt x="70" y="8"/>
                      <a:pt x="128" y="0"/>
                    </a:cubicBezTo>
                  </a:path>
                </a:pathLst>
              </a:custGeom>
              <a:noFill/>
              <a:ln w="17463" cap="flat">
                <a:solidFill>
                  <a:schemeClr val="bg1"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1" name="图形 136">
              <a:extLst>
                <a:ext uri="{FF2B5EF4-FFF2-40B4-BE49-F238E27FC236}">
                  <a16:creationId xmlns:a16="http://schemas.microsoft.com/office/drawing/2014/main" id="{CD164785-AE0A-4187-B47F-9609BF712726}"/>
                </a:ext>
              </a:extLst>
            </p:cNvPr>
            <p:cNvSpPr/>
            <p:nvPr/>
          </p:nvSpPr>
          <p:spPr>
            <a:xfrm>
              <a:off x="11785143" y="346663"/>
              <a:ext cx="510622" cy="500004"/>
            </a:xfrm>
            <a:custGeom>
              <a:avLst/>
              <a:gdLst>
                <a:gd name="connsiteX0" fmla="*/ 471965 w 941119"/>
                <a:gd name="connsiteY0" fmla="*/ 921371 h 921549"/>
                <a:gd name="connsiteX1" fmla="*/ 470026 w 941119"/>
                <a:gd name="connsiteY1" fmla="*/ 907245 h 921549"/>
                <a:gd name="connsiteX2" fmla="*/ 470026 w 941119"/>
                <a:gd name="connsiteY2" fmla="*/ 886680 h 921549"/>
                <a:gd name="connsiteX3" fmla="*/ 469296 w 941119"/>
                <a:gd name="connsiteY3" fmla="*/ 873871 h 921549"/>
                <a:gd name="connsiteX4" fmla="*/ 469012 w 941119"/>
                <a:gd name="connsiteY4" fmla="*/ 862574 h 921549"/>
                <a:gd name="connsiteX5" fmla="*/ 468211 w 941119"/>
                <a:gd name="connsiteY5" fmla="*/ 849266 h 921549"/>
                <a:gd name="connsiteX6" fmla="*/ 468016 w 941119"/>
                <a:gd name="connsiteY6" fmla="*/ 845157 h 921549"/>
                <a:gd name="connsiteX7" fmla="*/ 467144 w 941119"/>
                <a:gd name="connsiteY7" fmla="*/ 830301 h 921549"/>
                <a:gd name="connsiteX8" fmla="*/ 466966 w 941119"/>
                <a:gd name="connsiteY8" fmla="*/ 824662 h 921549"/>
                <a:gd name="connsiteX9" fmla="*/ 466201 w 941119"/>
                <a:gd name="connsiteY9" fmla="*/ 815980 h 921549"/>
                <a:gd name="connsiteX10" fmla="*/ 466041 w 941119"/>
                <a:gd name="connsiteY10" fmla="*/ 814468 h 921549"/>
                <a:gd name="connsiteX11" fmla="*/ 464813 w 941119"/>
                <a:gd name="connsiteY11" fmla="*/ 796037 h 921549"/>
                <a:gd name="connsiteX12" fmla="*/ 463176 w 941119"/>
                <a:gd name="connsiteY12" fmla="*/ 781271 h 921549"/>
                <a:gd name="connsiteX13" fmla="*/ 462892 w 941119"/>
                <a:gd name="connsiteY13" fmla="*/ 778727 h 921549"/>
                <a:gd name="connsiteX14" fmla="*/ 461113 w 941119"/>
                <a:gd name="connsiteY14" fmla="*/ 762431 h 921549"/>
                <a:gd name="connsiteX15" fmla="*/ 459992 w 941119"/>
                <a:gd name="connsiteY15" fmla="*/ 753286 h 921549"/>
                <a:gd name="connsiteX16" fmla="*/ 454904 w 941119"/>
                <a:gd name="connsiteY16" fmla="*/ 720890 h 921549"/>
                <a:gd name="connsiteX17" fmla="*/ 445137 w 941119"/>
                <a:gd name="connsiteY17" fmla="*/ 676307 h 921549"/>
                <a:gd name="connsiteX18" fmla="*/ 427524 w 941119"/>
                <a:gd name="connsiteY18" fmla="*/ 625888 h 921549"/>
                <a:gd name="connsiteX19" fmla="*/ 401924 w 941119"/>
                <a:gd name="connsiteY19" fmla="*/ 580256 h 921549"/>
                <a:gd name="connsiteX20" fmla="*/ 385378 w 941119"/>
                <a:gd name="connsiteY20" fmla="*/ 559992 h 921549"/>
                <a:gd name="connsiteX21" fmla="*/ 382372 w 941119"/>
                <a:gd name="connsiteY21" fmla="*/ 556434 h 921549"/>
                <a:gd name="connsiteX22" fmla="*/ 376554 w 941119"/>
                <a:gd name="connsiteY22" fmla="*/ 550635 h 921549"/>
                <a:gd name="connsiteX23" fmla="*/ 374170 w 941119"/>
                <a:gd name="connsiteY23" fmla="*/ 548695 h 921549"/>
                <a:gd name="connsiteX24" fmla="*/ 359404 w 941119"/>
                <a:gd name="connsiteY24" fmla="*/ 535940 h 921549"/>
                <a:gd name="connsiteX25" fmla="*/ 336526 w 941119"/>
                <a:gd name="connsiteY25" fmla="*/ 520302 h 921549"/>
                <a:gd name="connsiteX26" fmla="*/ 281909 w 941119"/>
                <a:gd name="connsiteY26" fmla="*/ 495395 h 921549"/>
                <a:gd name="connsiteX27" fmla="*/ 237966 w 941119"/>
                <a:gd name="connsiteY27" fmla="*/ 482942 h 921549"/>
                <a:gd name="connsiteX28" fmla="*/ 203239 w 941119"/>
                <a:gd name="connsiteY28" fmla="*/ 476199 h 921549"/>
                <a:gd name="connsiteX29" fmla="*/ 171839 w 941119"/>
                <a:gd name="connsiteY29" fmla="*/ 471449 h 921549"/>
                <a:gd name="connsiteX30" fmla="*/ 158585 w 941119"/>
                <a:gd name="connsiteY30" fmla="*/ 470043 h 921549"/>
                <a:gd name="connsiteX31" fmla="*/ 145349 w 941119"/>
                <a:gd name="connsiteY31" fmla="*/ 468496 h 921549"/>
                <a:gd name="connsiteX32" fmla="*/ 142306 w 941119"/>
                <a:gd name="connsiteY32" fmla="*/ 468140 h 921549"/>
                <a:gd name="connsiteX33" fmla="*/ 132611 w 941119"/>
                <a:gd name="connsiteY33" fmla="*/ 467339 h 921549"/>
                <a:gd name="connsiteX34" fmla="*/ 114180 w 941119"/>
                <a:gd name="connsiteY34" fmla="*/ 466023 h 921549"/>
                <a:gd name="connsiteX35" fmla="*/ 107063 w 941119"/>
                <a:gd name="connsiteY35" fmla="*/ 465364 h 921549"/>
                <a:gd name="connsiteX36" fmla="*/ 105533 w 941119"/>
                <a:gd name="connsiteY36" fmla="*/ 465133 h 921549"/>
                <a:gd name="connsiteX37" fmla="*/ 82975 w 941119"/>
                <a:gd name="connsiteY37" fmla="*/ 463977 h 921549"/>
                <a:gd name="connsiteX38" fmla="*/ 67604 w 941119"/>
                <a:gd name="connsiteY38" fmla="*/ 463176 h 921549"/>
                <a:gd name="connsiteX39" fmla="*/ 58887 w 941119"/>
                <a:gd name="connsiteY39" fmla="*/ 462963 h 921549"/>
                <a:gd name="connsiteX40" fmla="*/ 38374 w 941119"/>
                <a:gd name="connsiteY40" fmla="*/ 462073 h 921549"/>
                <a:gd name="connsiteX41" fmla="*/ 34265 w 941119"/>
                <a:gd name="connsiteY41" fmla="*/ 461984 h 921549"/>
                <a:gd name="connsiteX42" fmla="*/ 4892 w 941119"/>
                <a:gd name="connsiteY42" fmla="*/ 461931 h 921549"/>
                <a:gd name="connsiteX43" fmla="*/ 1334 w 941119"/>
                <a:gd name="connsiteY43" fmla="*/ 461344 h 921549"/>
                <a:gd name="connsiteX44" fmla="*/ 4394 w 941119"/>
                <a:gd name="connsiteY44" fmla="*/ 461077 h 921549"/>
                <a:gd name="connsiteX45" fmla="*/ 22416 w 941119"/>
                <a:gd name="connsiteY45" fmla="*/ 460952 h 921549"/>
                <a:gd name="connsiteX46" fmla="*/ 33090 w 941119"/>
                <a:gd name="connsiteY46" fmla="*/ 460205 h 921549"/>
                <a:gd name="connsiteX47" fmla="*/ 37200 w 941119"/>
                <a:gd name="connsiteY47" fmla="*/ 460027 h 921549"/>
                <a:gd name="connsiteX48" fmla="*/ 54688 w 941119"/>
                <a:gd name="connsiteY48" fmla="*/ 460027 h 921549"/>
                <a:gd name="connsiteX49" fmla="*/ 64918 w 941119"/>
                <a:gd name="connsiteY49" fmla="*/ 459334 h 921549"/>
                <a:gd name="connsiteX50" fmla="*/ 74151 w 941119"/>
                <a:gd name="connsiteY50" fmla="*/ 459031 h 921549"/>
                <a:gd name="connsiteX51" fmla="*/ 87992 w 941119"/>
                <a:gd name="connsiteY51" fmla="*/ 458195 h 921549"/>
                <a:gd name="connsiteX52" fmla="*/ 93116 w 941119"/>
                <a:gd name="connsiteY52" fmla="*/ 457999 h 921549"/>
                <a:gd name="connsiteX53" fmla="*/ 105391 w 941119"/>
                <a:gd name="connsiteY53" fmla="*/ 457163 h 921549"/>
                <a:gd name="connsiteX54" fmla="*/ 109501 w 941119"/>
                <a:gd name="connsiteY54" fmla="*/ 456985 h 921549"/>
                <a:gd name="connsiteX55" fmla="*/ 120744 w 941119"/>
                <a:gd name="connsiteY55" fmla="*/ 456131 h 921549"/>
                <a:gd name="connsiteX56" fmla="*/ 124302 w 941119"/>
                <a:gd name="connsiteY56" fmla="*/ 455953 h 921549"/>
                <a:gd name="connsiteX57" fmla="*/ 132468 w 941119"/>
                <a:gd name="connsiteY57" fmla="*/ 455171 h 921549"/>
                <a:gd name="connsiteX58" fmla="*/ 133998 w 941119"/>
                <a:gd name="connsiteY58" fmla="*/ 454993 h 921549"/>
                <a:gd name="connsiteX59" fmla="*/ 149850 w 941119"/>
                <a:gd name="connsiteY59" fmla="*/ 453747 h 921549"/>
                <a:gd name="connsiteX60" fmla="*/ 163050 w 941119"/>
                <a:gd name="connsiteY60" fmla="*/ 452128 h 921549"/>
                <a:gd name="connsiteX61" fmla="*/ 174774 w 941119"/>
                <a:gd name="connsiteY61" fmla="*/ 450794 h 921549"/>
                <a:gd name="connsiteX62" fmla="*/ 193543 w 941119"/>
                <a:gd name="connsiteY62" fmla="*/ 448125 h 921549"/>
                <a:gd name="connsiteX63" fmla="*/ 214251 w 941119"/>
                <a:gd name="connsiteY63" fmla="*/ 444656 h 921549"/>
                <a:gd name="connsiteX64" fmla="*/ 226367 w 941119"/>
                <a:gd name="connsiteY64" fmla="*/ 442450 h 921549"/>
                <a:gd name="connsiteX65" fmla="*/ 281357 w 941119"/>
                <a:gd name="connsiteY65" fmla="*/ 427649 h 921549"/>
                <a:gd name="connsiteX66" fmla="*/ 326634 w 941119"/>
                <a:gd name="connsiteY66" fmla="*/ 408079 h 921549"/>
                <a:gd name="connsiteX67" fmla="*/ 363425 w 941119"/>
                <a:gd name="connsiteY67" fmla="*/ 383724 h 921549"/>
                <a:gd name="connsiteX68" fmla="*/ 387834 w 941119"/>
                <a:gd name="connsiteY68" fmla="*/ 360205 h 921549"/>
                <a:gd name="connsiteX69" fmla="*/ 411708 w 941119"/>
                <a:gd name="connsiteY69" fmla="*/ 327470 h 921549"/>
                <a:gd name="connsiteX70" fmla="*/ 423681 w 941119"/>
                <a:gd name="connsiteY70" fmla="*/ 305321 h 921549"/>
                <a:gd name="connsiteX71" fmla="*/ 440138 w 941119"/>
                <a:gd name="connsiteY71" fmla="*/ 262624 h 921549"/>
                <a:gd name="connsiteX72" fmla="*/ 450527 w 941119"/>
                <a:gd name="connsiteY72" fmla="*/ 222915 h 921549"/>
                <a:gd name="connsiteX73" fmla="*/ 455082 w 941119"/>
                <a:gd name="connsiteY73" fmla="*/ 200286 h 921549"/>
                <a:gd name="connsiteX74" fmla="*/ 458640 w 941119"/>
                <a:gd name="connsiteY74" fmla="*/ 177514 h 921549"/>
                <a:gd name="connsiteX75" fmla="*/ 460419 w 941119"/>
                <a:gd name="connsiteY75" fmla="*/ 166840 h 921549"/>
                <a:gd name="connsiteX76" fmla="*/ 461415 w 941119"/>
                <a:gd name="connsiteY76" fmla="*/ 158176 h 921549"/>
                <a:gd name="connsiteX77" fmla="*/ 462803 w 941119"/>
                <a:gd name="connsiteY77" fmla="*/ 144922 h 921549"/>
                <a:gd name="connsiteX78" fmla="*/ 464422 w 941119"/>
                <a:gd name="connsiteY78" fmla="*/ 130155 h 921549"/>
                <a:gd name="connsiteX79" fmla="*/ 464689 w 941119"/>
                <a:gd name="connsiteY79" fmla="*/ 128643 h 921549"/>
                <a:gd name="connsiteX80" fmla="*/ 465881 w 941119"/>
                <a:gd name="connsiteY80" fmla="*/ 110728 h 921549"/>
                <a:gd name="connsiteX81" fmla="*/ 466557 w 941119"/>
                <a:gd name="connsiteY81" fmla="*/ 104110 h 921549"/>
                <a:gd name="connsiteX82" fmla="*/ 466788 w 941119"/>
                <a:gd name="connsiteY82" fmla="*/ 102580 h 921549"/>
                <a:gd name="connsiteX83" fmla="*/ 467944 w 941119"/>
                <a:gd name="connsiteY83" fmla="*/ 80538 h 921549"/>
                <a:gd name="connsiteX84" fmla="*/ 468674 w 941119"/>
                <a:gd name="connsiteY84" fmla="*/ 69294 h 921549"/>
                <a:gd name="connsiteX85" fmla="*/ 468958 w 941119"/>
                <a:gd name="connsiteY85" fmla="*/ 61075 h 921549"/>
                <a:gd name="connsiteX86" fmla="*/ 469795 w 941119"/>
                <a:gd name="connsiteY86" fmla="*/ 45188 h 921549"/>
                <a:gd name="connsiteX87" fmla="*/ 469919 w 941119"/>
                <a:gd name="connsiteY87" fmla="*/ 41096 h 921549"/>
                <a:gd name="connsiteX88" fmla="*/ 470026 w 941119"/>
                <a:gd name="connsiteY88" fmla="*/ 10230 h 921549"/>
                <a:gd name="connsiteX89" fmla="*/ 471947 w 941119"/>
                <a:gd name="connsiteY89" fmla="*/ 1334 h 921549"/>
                <a:gd name="connsiteX90" fmla="*/ 471947 w 941119"/>
                <a:gd name="connsiteY90" fmla="*/ 5462 h 921549"/>
                <a:gd name="connsiteX91" fmla="*/ 472054 w 941119"/>
                <a:gd name="connsiteY91" fmla="*/ 28589 h 921549"/>
                <a:gd name="connsiteX92" fmla="*/ 472783 w 941119"/>
                <a:gd name="connsiteY92" fmla="*/ 40883 h 921549"/>
                <a:gd name="connsiteX93" fmla="*/ 473068 w 941119"/>
                <a:gd name="connsiteY93" fmla="*/ 51664 h 921549"/>
                <a:gd name="connsiteX94" fmla="*/ 473904 w 941119"/>
                <a:gd name="connsiteY94" fmla="*/ 68067 h 921549"/>
                <a:gd name="connsiteX95" fmla="*/ 474100 w 941119"/>
                <a:gd name="connsiteY95" fmla="*/ 75183 h 921549"/>
                <a:gd name="connsiteX96" fmla="*/ 474900 w 941119"/>
                <a:gd name="connsiteY96" fmla="*/ 86942 h 921549"/>
                <a:gd name="connsiteX97" fmla="*/ 475096 w 941119"/>
                <a:gd name="connsiteY97" fmla="*/ 90500 h 921549"/>
                <a:gd name="connsiteX98" fmla="*/ 475986 w 941119"/>
                <a:gd name="connsiteY98" fmla="*/ 103808 h 921549"/>
                <a:gd name="connsiteX99" fmla="*/ 476146 w 941119"/>
                <a:gd name="connsiteY99" fmla="*/ 108415 h 921549"/>
                <a:gd name="connsiteX100" fmla="*/ 476893 w 941119"/>
                <a:gd name="connsiteY100" fmla="*/ 116065 h 921549"/>
                <a:gd name="connsiteX101" fmla="*/ 477071 w 941119"/>
                <a:gd name="connsiteY101" fmla="*/ 117595 h 921549"/>
                <a:gd name="connsiteX102" fmla="*/ 478316 w 941119"/>
                <a:gd name="connsiteY102" fmla="*/ 134479 h 921549"/>
                <a:gd name="connsiteX103" fmla="*/ 480095 w 941119"/>
                <a:gd name="connsiteY103" fmla="*/ 149227 h 921549"/>
                <a:gd name="connsiteX104" fmla="*/ 481163 w 941119"/>
                <a:gd name="connsiteY104" fmla="*/ 159421 h 921549"/>
                <a:gd name="connsiteX105" fmla="*/ 491339 w 941119"/>
                <a:gd name="connsiteY105" fmla="*/ 221083 h 921549"/>
                <a:gd name="connsiteX106" fmla="*/ 508204 w 941119"/>
                <a:gd name="connsiteY106" fmla="*/ 280290 h 921549"/>
                <a:gd name="connsiteX107" fmla="*/ 538448 w 941119"/>
                <a:gd name="connsiteY107" fmla="*/ 339639 h 921549"/>
                <a:gd name="connsiteX108" fmla="*/ 552556 w 941119"/>
                <a:gd name="connsiteY108" fmla="*/ 357928 h 921549"/>
                <a:gd name="connsiteX109" fmla="*/ 567073 w 941119"/>
                <a:gd name="connsiteY109" fmla="*/ 373210 h 921549"/>
                <a:gd name="connsiteX110" fmla="*/ 587550 w 941119"/>
                <a:gd name="connsiteY110" fmla="*/ 390289 h 921549"/>
                <a:gd name="connsiteX111" fmla="*/ 609077 w 941119"/>
                <a:gd name="connsiteY111" fmla="*/ 404325 h 921549"/>
                <a:gd name="connsiteX112" fmla="*/ 644249 w 941119"/>
                <a:gd name="connsiteY112" fmla="*/ 421297 h 921549"/>
                <a:gd name="connsiteX113" fmla="*/ 694062 w 941119"/>
                <a:gd name="connsiteY113" fmla="*/ 437202 h 921549"/>
                <a:gd name="connsiteX114" fmla="*/ 725106 w 941119"/>
                <a:gd name="connsiteY114" fmla="*/ 444087 h 921549"/>
                <a:gd name="connsiteX115" fmla="*/ 746846 w 941119"/>
                <a:gd name="connsiteY115" fmla="*/ 447645 h 921549"/>
                <a:gd name="connsiteX116" fmla="*/ 771664 w 941119"/>
                <a:gd name="connsiteY116" fmla="*/ 451328 h 921549"/>
                <a:gd name="connsiteX117" fmla="*/ 784936 w 941119"/>
                <a:gd name="connsiteY117" fmla="*/ 452644 h 921549"/>
                <a:gd name="connsiteX118" fmla="*/ 800200 w 941119"/>
                <a:gd name="connsiteY118" fmla="*/ 454423 h 921549"/>
                <a:gd name="connsiteX119" fmla="*/ 804292 w 941119"/>
                <a:gd name="connsiteY119" fmla="*/ 454672 h 921549"/>
                <a:gd name="connsiteX120" fmla="*/ 811408 w 941119"/>
                <a:gd name="connsiteY120" fmla="*/ 455420 h 921549"/>
                <a:gd name="connsiteX121" fmla="*/ 812422 w 941119"/>
                <a:gd name="connsiteY121" fmla="*/ 455580 h 921549"/>
                <a:gd name="connsiteX122" fmla="*/ 830337 w 941119"/>
                <a:gd name="connsiteY122" fmla="*/ 456754 h 921549"/>
                <a:gd name="connsiteX123" fmla="*/ 839535 w 941119"/>
                <a:gd name="connsiteY123" fmla="*/ 457519 h 921549"/>
                <a:gd name="connsiteX124" fmla="*/ 841065 w 941119"/>
                <a:gd name="connsiteY124" fmla="*/ 457697 h 921549"/>
                <a:gd name="connsiteX125" fmla="*/ 870829 w 941119"/>
                <a:gd name="connsiteY125" fmla="*/ 458871 h 921549"/>
                <a:gd name="connsiteX126" fmla="*/ 879510 w 941119"/>
                <a:gd name="connsiteY126" fmla="*/ 459529 h 921549"/>
                <a:gd name="connsiteX127" fmla="*/ 883602 w 941119"/>
                <a:gd name="connsiteY127" fmla="*/ 459778 h 921549"/>
                <a:gd name="connsiteX128" fmla="*/ 900059 w 941119"/>
                <a:gd name="connsiteY128" fmla="*/ 459885 h 921549"/>
                <a:gd name="connsiteX129" fmla="*/ 913384 w 941119"/>
                <a:gd name="connsiteY129" fmla="*/ 460632 h 921549"/>
                <a:gd name="connsiteX130" fmla="*/ 923133 w 941119"/>
                <a:gd name="connsiteY130" fmla="*/ 460846 h 921549"/>
                <a:gd name="connsiteX131" fmla="*/ 940621 w 941119"/>
                <a:gd name="connsiteY131" fmla="*/ 461522 h 921549"/>
                <a:gd name="connsiteX132" fmla="*/ 937561 w 941119"/>
                <a:gd name="connsiteY132" fmla="*/ 461806 h 921549"/>
                <a:gd name="connsiteX133" fmla="*/ 906694 w 941119"/>
                <a:gd name="connsiteY133" fmla="*/ 461949 h 921549"/>
                <a:gd name="connsiteX134" fmla="*/ 900557 w 941119"/>
                <a:gd name="connsiteY134" fmla="*/ 462482 h 921549"/>
                <a:gd name="connsiteX135" fmla="*/ 895967 w 941119"/>
                <a:gd name="connsiteY135" fmla="*/ 462838 h 921549"/>
                <a:gd name="connsiteX136" fmla="*/ 881040 w 941119"/>
                <a:gd name="connsiteY136" fmla="*/ 462945 h 921549"/>
                <a:gd name="connsiteX137" fmla="*/ 870811 w 941119"/>
                <a:gd name="connsiteY137" fmla="*/ 463639 h 921549"/>
                <a:gd name="connsiteX138" fmla="*/ 860546 w 941119"/>
                <a:gd name="connsiteY138" fmla="*/ 463959 h 921549"/>
                <a:gd name="connsiteX139" fmla="*/ 850316 w 941119"/>
                <a:gd name="connsiteY139" fmla="*/ 464688 h 921549"/>
                <a:gd name="connsiteX140" fmla="*/ 844677 w 941119"/>
                <a:gd name="connsiteY140" fmla="*/ 464955 h 921549"/>
                <a:gd name="connsiteX141" fmla="*/ 832401 w 941119"/>
                <a:gd name="connsiteY141" fmla="*/ 465809 h 921549"/>
                <a:gd name="connsiteX142" fmla="*/ 827793 w 941119"/>
                <a:gd name="connsiteY142" fmla="*/ 466005 h 921549"/>
                <a:gd name="connsiteX143" fmla="*/ 818596 w 941119"/>
                <a:gd name="connsiteY143" fmla="*/ 466788 h 921549"/>
                <a:gd name="connsiteX144" fmla="*/ 817066 w 941119"/>
                <a:gd name="connsiteY144" fmla="*/ 466966 h 921549"/>
                <a:gd name="connsiteX145" fmla="*/ 800200 w 941119"/>
                <a:gd name="connsiteY145" fmla="*/ 468264 h 921549"/>
                <a:gd name="connsiteX146" fmla="*/ 785416 w 941119"/>
                <a:gd name="connsiteY146" fmla="*/ 469777 h 921549"/>
                <a:gd name="connsiteX147" fmla="*/ 773194 w 941119"/>
                <a:gd name="connsiteY147" fmla="*/ 471182 h 921549"/>
                <a:gd name="connsiteX148" fmla="*/ 762004 w 941119"/>
                <a:gd name="connsiteY148" fmla="*/ 472481 h 921549"/>
                <a:gd name="connsiteX149" fmla="*/ 751881 w 941119"/>
                <a:gd name="connsiteY149" fmla="*/ 474117 h 921549"/>
                <a:gd name="connsiteX150" fmla="*/ 724075 w 941119"/>
                <a:gd name="connsiteY150" fmla="*/ 478654 h 921549"/>
                <a:gd name="connsiteX151" fmla="*/ 689063 w 941119"/>
                <a:gd name="connsiteY151" fmla="*/ 486606 h 921549"/>
                <a:gd name="connsiteX152" fmla="*/ 637061 w 941119"/>
                <a:gd name="connsiteY152" fmla="*/ 504272 h 921549"/>
                <a:gd name="connsiteX153" fmla="*/ 592069 w 941119"/>
                <a:gd name="connsiteY153" fmla="*/ 528948 h 921549"/>
                <a:gd name="connsiteX154" fmla="*/ 567073 w 941119"/>
                <a:gd name="connsiteY154" fmla="*/ 549531 h 921549"/>
                <a:gd name="connsiteX155" fmla="*/ 560153 w 941119"/>
                <a:gd name="connsiteY155" fmla="*/ 556434 h 921549"/>
                <a:gd name="connsiteX156" fmla="*/ 541312 w 941119"/>
                <a:gd name="connsiteY156" fmla="*/ 578797 h 921549"/>
                <a:gd name="connsiteX157" fmla="*/ 520355 w 941119"/>
                <a:gd name="connsiteY157" fmla="*/ 613524 h 921549"/>
                <a:gd name="connsiteX158" fmla="*/ 507350 w 941119"/>
                <a:gd name="connsiteY158" fmla="*/ 644266 h 921549"/>
                <a:gd name="connsiteX159" fmla="*/ 493314 w 941119"/>
                <a:gd name="connsiteY159" fmla="*/ 692034 h 921549"/>
                <a:gd name="connsiteX160" fmla="*/ 487514 w 941119"/>
                <a:gd name="connsiteY160" fmla="*/ 720143 h 921549"/>
                <a:gd name="connsiteX161" fmla="*/ 483137 w 941119"/>
                <a:gd name="connsiteY161" fmla="*/ 747985 h 921549"/>
                <a:gd name="connsiteX162" fmla="*/ 479971 w 941119"/>
                <a:gd name="connsiteY162" fmla="*/ 771860 h 921549"/>
                <a:gd name="connsiteX163" fmla="*/ 478281 w 941119"/>
                <a:gd name="connsiteY163" fmla="*/ 786092 h 921549"/>
                <a:gd name="connsiteX164" fmla="*/ 476929 w 941119"/>
                <a:gd name="connsiteY164" fmla="*/ 802442 h 921549"/>
                <a:gd name="connsiteX165" fmla="*/ 475310 w 941119"/>
                <a:gd name="connsiteY165" fmla="*/ 822367 h 921549"/>
                <a:gd name="connsiteX166" fmla="*/ 475185 w 941119"/>
                <a:gd name="connsiteY166" fmla="*/ 823381 h 921549"/>
                <a:gd name="connsiteX167" fmla="*/ 474064 w 941119"/>
                <a:gd name="connsiteY167" fmla="*/ 844392 h 921549"/>
                <a:gd name="connsiteX168" fmla="*/ 473246 w 941119"/>
                <a:gd name="connsiteY168" fmla="*/ 859264 h 921549"/>
                <a:gd name="connsiteX169" fmla="*/ 473015 w 941119"/>
                <a:gd name="connsiteY169" fmla="*/ 869014 h 921549"/>
                <a:gd name="connsiteX170" fmla="*/ 472178 w 941119"/>
                <a:gd name="connsiteY170" fmla="*/ 884883 h 921549"/>
                <a:gd name="connsiteX171" fmla="*/ 472036 w 941119"/>
                <a:gd name="connsiteY171" fmla="*/ 888992 h 921549"/>
                <a:gd name="connsiteX172" fmla="*/ 471912 w 941119"/>
                <a:gd name="connsiteY172" fmla="*/ 916265 h 921549"/>
                <a:gd name="connsiteX173" fmla="*/ 471965 w 941119"/>
                <a:gd name="connsiteY173" fmla="*/ 921371 h 921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941119" h="921549">
                  <a:moveTo>
                    <a:pt x="471965" y="921371"/>
                  </a:moveTo>
                  <a:cubicBezTo>
                    <a:pt x="470378" y="916840"/>
                    <a:pt x="469718" y="912036"/>
                    <a:pt x="470026" y="907245"/>
                  </a:cubicBezTo>
                  <a:cubicBezTo>
                    <a:pt x="470026" y="900396"/>
                    <a:pt x="470026" y="893529"/>
                    <a:pt x="470026" y="886680"/>
                  </a:cubicBezTo>
                  <a:cubicBezTo>
                    <a:pt x="470102" y="882398"/>
                    <a:pt x="469859" y="878115"/>
                    <a:pt x="469296" y="873871"/>
                  </a:cubicBezTo>
                  <a:cubicBezTo>
                    <a:pt x="468951" y="870115"/>
                    <a:pt x="468857" y="866342"/>
                    <a:pt x="469012" y="862574"/>
                  </a:cubicBezTo>
                  <a:cubicBezTo>
                    <a:pt x="469012" y="858126"/>
                    <a:pt x="469279" y="853678"/>
                    <a:pt x="468211" y="849266"/>
                  </a:cubicBezTo>
                  <a:cubicBezTo>
                    <a:pt x="468003" y="847907"/>
                    <a:pt x="467937" y="846530"/>
                    <a:pt x="468016" y="845157"/>
                  </a:cubicBezTo>
                  <a:cubicBezTo>
                    <a:pt x="467891" y="840211"/>
                    <a:pt x="468229" y="835229"/>
                    <a:pt x="467144" y="830301"/>
                  </a:cubicBezTo>
                  <a:cubicBezTo>
                    <a:pt x="466896" y="828432"/>
                    <a:pt x="466838" y="826542"/>
                    <a:pt x="466966" y="824662"/>
                  </a:cubicBezTo>
                  <a:cubicBezTo>
                    <a:pt x="467130" y="821746"/>
                    <a:pt x="466872" y="818823"/>
                    <a:pt x="466201" y="815980"/>
                  </a:cubicBezTo>
                  <a:cubicBezTo>
                    <a:pt x="466059" y="815489"/>
                    <a:pt x="466005" y="814977"/>
                    <a:pt x="466041" y="814468"/>
                  </a:cubicBezTo>
                  <a:cubicBezTo>
                    <a:pt x="466414" y="808277"/>
                    <a:pt x="465027" y="802192"/>
                    <a:pt x="464813" y="796037"/>
                  </a:cubicBezTo>
                  <a:cubicBezTo>
                    <a:pt x="464635" y="791091"/>
                    <a:pt x="463746" y="786199"/>
                    <a:pt x="463176" y="781271"/>
                  </a:cubicBezTo>
                  <a:cubicBezTo>
                    <a:pt x="463038" y="780428"/>
                    <a:pt x="462943" y="779579"/>
                    <a:pt x="462892" y="778727"/>
                  </a:cubicBezTo>
                  <a:cubicBezTo>
                    <a:pt x="462629" y="773263"/>
                    <a:pt x="462034" y="767821"/>
                    <a:pt x="461113" y="762431"/>
                  </a:cubicBezTo>
                  <a:cubicBezTo>
                    <a:pt x="460686" y="759388"/>
                    <a:pt x="460401" y="756329"/>
                    <a:pt x="459992" y="753286"/>
                  </a:cubicBezTo>
                  <a:cubicBezTo>
                    <a:pt x="458498" y="742452"/>
                    <a:pt x="456754" y="731671"/>
                    <a:pt x="454904" y="720890"/>
                  </a:cubicBezTo>
                  <a:cubicBezTo>
                    <a:pt x="452420" y="705871"/>
                    <a:pt x="449159" y="690989"/>
                    <a:pt x="445137" y="676307"/>
                  </a:cubicBezTo>
                  <a:cubicBezTo>
                    <a:pt x="440458" y="659107"/>
                    <a:pt x="434573" y="642259"/>
                    <a:pt x="427524" y="625888"/>
                  </a:cubicBezTo>
                  <a:cubicBezTo>
                    <a:pt x="420559" y="609848"/>
                    <a:pt x="411982" y="594559"/>
                    <a:pt x="401924" y="580256"/>
                  </a:cubicBezTo>
                  <a:cubicBezTo>
                    <a:pt x="396960" y="573068"/>
                    <a:pt x="391427" y="566292"/>
                    <a:pt x="385378" y="559992"/>
                  </a:cubicBezTo>
                  <a:cubicBezTo>
                    <a:pt x="384293" y="558889"/>
                    <a:pt x="383333" y="557680"/>
                    <a:pt x="382372" y="556434"/>
                  </a:cubicBezTo>
                  <a:cubicBezTo>
                    <a:pt x="380666" y="554280"/>
                    <a:pt x="378714" y="552333"/>
                    <a:pt x="376554" y="550635"/>
                  </a:cubicBezTo>
                  <a:cubicBezTo>
                    <a:pt x="375722" y="550037"/>
                    <a:pt x="374925" y="549389"/>
                    <a:pt x="374170" y="548695"/>
                  </a:cubicBezTo>
                  <a:cubicBezTo>
                    <a:pt x="369525" y="544134"/>
                    <a:pt x="364594" y="539873"/>
                    <a:pt x="359404" y="535940"/>
                  </a:cubicBezTo>
                  <a:cubicBezTo>
                    <a:pt x="352144" y="530209"/>
                    <a:pt x="344501" y="524984"/>
                    <a:pt x="336526" y="520302"/>
                  </a:cubicBezTo>
                  <a:cubicBezTo>
                    <a:pt x="319182" y="510227"/>
                    <a:pt x="300888" y="501885"/>
                    <a:pt x="281909" y="495395"/>
                  </a:cubicBezTo>
                  <a:cubicBezTo>
                    <a:pt x="267490" y="490476"/>
                    <a:pt x="252821" y="486320"/>
                    <a:pt x="237966" y="482942"/>
                  </a:cubicBezTo>
                  <a:cubicBezTo>
                    <a:pt x="226473" y="480291"/>
                    <a:pt x="214927" y="477853"/>
                    <a:pt x="203239" y="476199"/>
                  </a:cubicBezTo>
                  <a:cubicBezTo>
                    <a:pt x="192760" y="474722"/>
                    <a:pt x="182335" y="472641"/>
                    <a:pt x="171839" y="471449"/>
                  </a:cubicBezTo>
                  <a:cubicBezTo>
                    <a:pt x="167444" y="470933"/>
                    <a:pt x="162943" y="470239"/>
                    <a:pt x="158585" y="470043"/>
                  </a:cubicBezTo>
                  <a:cubicBezTo>
                    <a:pt x="154226" y="469848"/>
                    <a:pt x="149690" y="469047"/>
                    <a:pt x="145349" y="468496"/>
                  </a:cubicBezTo>
                  <a:cubicBezTo>
                    <a:pt x="144341" y="468325"/>
                    <a:pt x="143326" y="468206"/>
                    <a:pt x="142306" y="468140"/>
                  </a:cubicBezTo>
                  <a:cubicBezTo>
                    <a:pt x="139033" y="468140"/>
                    <a:pt x="135795" y="467410"/>
                    <a:pt x="132611" y="467339"/>
                  </a:cubicBezTo>
                  <a:cubicBezTo>
                    <a:pt x="126420" y="467197"/>
                    <a:pt x="120353" y="465863"/>
                    <a:pt x="114180" y="466023"/>
                  </a:cubicBezTo>
                  <a:cubicBezTo>
                    <a:pt x="111788" y="466194"/>
                    <a:pt x="109383" y="465971"/>
                    <a:pt x="107063" y="465364"/>
                  </a:cubicBezTo>
                  <a:cubicBezTo>
                    <a:pt x="106570" y="465201"/>
                    <a:pt x="106053" y="465123"/>
                    <a:pt x="105533" y="465133"/>
                  </a:cubicBezTo>
                  <a:cubicBezTo>
                    <a:pt x="97972" y="465489"/>
                    <a:pt x="90518" y="464101"/>
                    <a:pt x="82975" y="463977"/>
                  </a:cubicBezTo>
                  <a:cubicBezTo>
                    <a:pt x="77838" y="464155"/>
                    <a:pt x="72695" y="463886"/>
                    <a:pt x="67604" y="463176"/>
                  </a:cubicBezTo>
                  <a:cubicBezTo>
                    <a:pt x="64708" y="462883"/>
                    <a:pt x="61794" y="462812"/>
                    <a:pt x="58887" y="462963"/>
                  </a:cubicBezTo>
                  <a:cubicBezTo>
                    <a:pt x="52037" y="462767"/>
                    <a:pt x="45170" y="463425"/>
                    <a:pt x="38374" y="462073"/>
                  </a:cubicBezTo>
                  <a:cubicBezTo>
                    <a:pt x="37010" y="461918"/>
                    <a:pt x="35634" y="461888"/>
                    <a:pt x="34265" y="461984"/>
                  </a:cubicBezTo>
                  <a:lnTo>
                    <a:pt x="4892" y="461931"/>
                  </a:lnTo>
                  <a:cubicBezTo>
                    <a:pt x="3677" y="462016"/>
                    <a:pt x="2458" y="461815"/>
                    <a:pt x="1334" y="461344"/>
                  </a:cubicBezTo>
                  <a:cubicBezTo>
                    <a:pt x="2348" y="461255"/>
                    <a:pt x="3380" y="461095"/>
                    <a:pt x="4394" y="461077"/>
                  </a:cubicBezTo>
                  <a:lnTo>
                    <a:pt x="22416" y="460952"/>
                  </a:lnTo>
                  <a:cubicBezTo>
                    <a:pt x="25991" y="461127"/>
                    <a:pt x="29574" y="460876"/>
                    <a:pt x="33090" y="460205"/>
                  </a:cubicBezTo>
                  <a:cubicBezTo>
                    <a:pt x="34449" y="459994"/>
                    <a:pt x="35828" y="459935"/>
                    <a:pt x="37200" y="460027"/>
                  </a:cubicBezTo>
                  <a:cubicBezTo>
                    <a:pt x="43035" y="460027"/>
                    <a:pt x="48853" y="460027"/>
                    <a:pt x="54688" y="460027"/>
                  </a:cubicBezTo>
                  <a:cubicBezTo>
                    <a:pt x="58111" y="460079"/>
                    <a:pt x="61533" y="459848"/>
                    <a:pt x="64918" y="459334"/>
                  </a:cubicBezTo>
                  <a:cubicBezTo>
                    <a:pt x="67984" y="459010"/>
                    <a:pt x="71070" y="458908"/>
                    <a:pt x="74151" y="459031"/>
                  </a:cubicBezTo>
                  <a:cubicBezTo>
                    <a:pt x="78781" y="459232"/>
                    <a:pt x="83420" y="458953"/>
                    <a:pt x="87992" y="458195"/>
                  </a:cubicBezTo>
                  <a:cubicBezTo>
                    <a:pt x="89689" y="457960"/>
                    <a:pt x="91405" y="457894"/>
                    <a:pt x="93116" y="457999"/>
                  </a:cubicBezTo>
                  <a:cubicBezTo>
                    <a:pt x="97226" y="458202"/>
                    <a:pt x="101346" y="457921"/>
                    <a:pt x="105391" y="457163"/>
                  </a:cubicBezTo>
                  <a:cubicBezTo>
                    <a:pt x="106750" y="456951"/>
                    <a:pt x="108129" y="456891"/>
                    <a:pt x="109501" y="456985"/>
                  </a:cubicBezTo>
                  <a:cubicBezTo>
                    <a:pt x="113269" y="457163"/>
                    <a:pt x="117046" y="456877"/>
                    <a:pt x="120744" y="456131"/>
                  </a:cubicBezTo>
                  <a:cubicBezTo>
                    <a:pt x="121919" y="455930"/>
                    <a:pt x="123113" y="455870"/>
                    <a:pt x="124302" y="455953"/>
                  </a:cubicBezTo>
                  <a:cubicBezTo>
                    <a:pt x="127048" y="456103"/>
                    <a:pt x="129801" y="455839"/>
                    <a:pt x="132468" y="455171"/>
                  </a:cubicBezTo>
                  <a:cubicBezTo>
                    <a:pt x="132964" y="455021"/>
                    <a:pt x="133482" y="454962"/>
                    <a:pt x="133998" y="454993"/>
                  </a:cubicBezTo>
                  <a:cubicBezTo>
                    <a:pt x="139335" y="455384"/>
                    <a:pt x="144530" y="453907"/>
                    <a:pt x="149850" y="453747"/>
                  </a:cubicBezTo>
                  <a:cubicBezTo>
                    <a:pt x="154262" y="453623"/>
                    <a:pt x="158745" y="452680"/>
                    <a:pt x="163050" y="452128"/>
                  </a:cubicBezTo>
                  <a:cubicBezTo>
                    <a:pt x="166964" y="451648"/>
                    <a:pt x="170878" y="451310"/>
                    <a:pt x="174774" y="450794"/>
                  </a:cubicBezTo>
                  <a:cubicBezTo>
                    <a:pt x="181036" y="449940"/>
                    <a:pt x="187228" y="448926"/>
                    <a:pt x="193543" y="448125"/>
                  </a:cubicBezTo>
                  <a:cubicBezTo>
                    <a:pt x="200499" y="447254"/>
                    <a:pt x="207384" y="445973"/>
                    <a:pt x="214251" y="444656"/>
                  </a:cubicBezTo>
                  <a:cubicBezTo>
                    <a:pt x="218290" y="443874"/>
                    <a:pt x="222364" y="443322"/>
                    <a:pt x="226367" y="442450"/>
                  </a:cubicBezTo>
                  <a:cubicBezTo>
                    <a:pt x="244963" y="438563"/>
                    <a:pt x="263323" y="433621"/>
                    <a:pt x="281357" y="427649"/>
                  </a:cubicBezTo>
                  <a:cubicBezTo>
                    <a:pt x="296960" y="422374"/>
                    <a:pt x="312103" y="415829"/>
                    <a:pt x="326634" y="408079"/>
                  </a:cubicBezTo>
                  <a:cubicBezTo>
                    <a:pt x="339643" y="401148"/>
                    <a:pt x="351963" y="392993"/>
                    <a:pt x="363425" y="383724"/>
                  </a:cubicBezTo>
                  <a:cubicBezTo>
                    <a:pt x="372173" y="376544"/>
                    <a:pt x="380335" y="368680"/>
                    <a:pt x="387834" y="360205"/>
                  </a:cubicBezTo>
                  <a:cubicBezTo>
                    <a:pt x="396875" y="350126"/>
                    <a:pt x="404875" y="339159"/>
                    <a:pt x="411708" y="327470"/>
                  </a:cubicBezTo>
                  <a:cubicBezTo>
                    <a:pt x="415925" y="320212"/>
                    <a:pt x="420195" y="312971"/>
                    <a:pt x="423681" y="305321"/>
                  </a:cubicBezTo>
                  <a:cubicBezTo>
                    <a:pt x="430088" y="291460"/>
                    <a:pt x="435585" y="277198"/>
                    <a:pt x="440138" y="262624"/>
                  </a:cubicBezTo>
                  <a:cubicBezTo>
                    <a:pt x="444158" y="249530"/>
                    <a:pt x="447699" y="236329"/>
                    <a:pt x="450527" y="222915"/>
                  </a:cubicBezTo>
                  <a:cubicBezTo>
                    <a:pt x="452129" y="215390"/>
                    <a:pt x="453801" y="207882"/>
                    <a:pt x="455082" y="200286"/>
                  </a:cubicBezTo>
                  <a:cubicBezTo>
                    <a:pt x="456363" y="192689"/>
                    <a:pt x="457448" y="185110"/>
                    <a:pt x="458640" y="177514"/>
                  </a:cubicBezTo>
                  <a:cubicBezTo>
                    <a:pt x="459191" y="173956"/>
                    <a:pt x="459743" y="170398"/>
                    <a:pt x="460419" y="166840"/>
                  </a:cubicBezTo>
                  <a:cubicBezTo>
                    <a:pt x="460917" y="163975"/>
                    <a:pt x="460881" y="161058"/>
                    <a:pt x="461415" y="158176"/>
                  </a:cubicBezTo>
                  <a:cubicBezTo>
                    <a:pt x="462234" y="153817"/>
                    <a:pt x="462340" y="149280"/>
                    <a:pt x="462803" y="144922"/>
                  </a:cubicBezTo>
                  <a:cubicBezTo>
                    <a:pt x="463319" y="139994"/>
                    <a:pt x="463870" y="135083"/>
                    <a:pt x="464422" y="130155"/>
                  </a:cubicBezTo>
                  <a:cubicBezTo>
                    <a:pt x="464562" y="129662"/>
                    <a:pt x="464651" y="129155"/>
                    <a:pt x="464689" y="128643"/>
                  </a:cubicBezTo>
                  <a:cubicBezTo>
                    <a:pt x="464368" y="122630"/>
                    <a:pt x="466005" y="116741"/>
                    <a:pt x="465881" y="110728"/>
                  </a:cubicBezTo>
                  <a:cubicBezTo>
                    <a:pt x="465758" y="108500"/>
                    <a:pt x="465987" y="106267"/>
                    <a:pt x="466557" y="104110"/>
                  </a:cubicBezTo>
                  <a:cubicBezTo>
                    <a:pt x="466720" y="103617"/>
                    <a:pt x="466799" y="103100"/>
                    <a:pt x="466788" y="102580"/>
                  </a:cubicBezTo>
                  <a:cubicBezTo>
                    <a:pt x="466397" y="95197"/>
                    <a:pt x="467998" y="87921"/>
                    <a:pt x="467944" y="80538"/>
                  </a:cubicBezTo>
                  <a:cubicBezTo>
                    <a:pt x="467823" y="76775"/>
                    <a:pt x="468069" y="73010"/>
                    <a:pt x="468674" y="69294"/>
                  </a:cubicBezTo>
                  <a:cubicBezTo>
                    <a:pt x="468983" y="66566"/>
                    <a:pt x="469078" y="63818"/>
                    <a:pt x="468958" y="61075"/>
                  </a:cubicBezTo>
                  <a:cubicBezTo>
                    <a:pt x="469101" y="55738"/>
                    <a:pt x="468585" y="50401"/>
                    <a:pt x="469795" y="45188"/>
                  </a:cubicBezTo>
                  <a:cubicBezTo>
                    <a:pt x="469988" y="43833"/>
                    <a:pt x="470029" y="42460"/>
                    <a:pt x="469919" y="41096"/>
                  </a:cubicBezTo>
                  <a:cubicBezTo>
                    <a:pt x="469919" y="30795"/>
                    <a:pt x="470079" y="20512"/>
                    <a:pt x="470026" y="10230"/>
                  </a:cubicBezTo>
                  <a:cubicBezTo>
                    <a:pt x="470088" y="7168"/>
                    <a:pt x="470741" y="4148"/>
                    <a:pt x="471947" y="1334"/>
                  </a:cubicBezTo>
                  <a:lnTo>
                    <a:pt x="471947" y="5462"/>
                  </a:lnTo>
                  <a:cubicBezTo>
                    <a:pt x="471947" y="13183"/>
                    <a:pt x="471947" y="20886"/>
                    <a:pt x="472054" y="28589"/>
                  </a:cubicBezTo>
                  <a:cubicBezTo>
                    <a:pt x="471995" y="32700"/>
                    <a:pt x="472239" y="36808"/>
                    <a:pt x="472783" y="40883"/>
                  </a:cubicBezTo>
                  <a:cubicBezTo>
                    <a:pt x="473128" y="44465"/>
                    <a:pt x="473223" y="48068"/>
                    <a:pt x="473068" y="51664"/>
                  </a:cubicBezTo>
                  <a:cubicBezTo>
                    <a:pt x="473193" y="57143"/>
                    <a:pt x="472819" y="62605"/>
                    <a:pt x="473904" y="68067"/>
                  </a:cubicBezTo>
                  <a:cubicBezTo>
                    <a:pt x="474171" y="70429"/>
                    <a:pt x="474237" y="72809"/>
                    <a:pt x="474100" y="75183"/>
                  </a:cubicBezTo>
                  <a:cubicBezTo>
                    <a:pt x="473904" y="79121"/>
                    <a:pt x="474173" y="83068"/>
                    <a:pt x="474900" y="86942"/>
                  </a:cubicBezTo>
                  <a:cubicBezTo>
                    <a:pt x="475098" y="88117"/>
                    <a:pt x="475164" y="89311"/>
                    <a:pt x="475096" y="90500"/>
                  </a:cubicBezTo>
                  <a:cubicBezTo>
                    <a:pt x="474922" y="94955"/>
                    <a:pt x="475219" y="99416"/>
                    <a:pt x="475986" y="103808"/>
                  </a:cubicBezTo>
                  <a:cubicBezTo>
                    <a:pt x="476210" y="105333"/>
                    <a:pt x="476263" y="106878"/>
                    <a:pt x="476146" y="108415"/>
                  </a:cubicBezTo>
                  <a:cubicBezTo>
                    <a:pt x="476012" y="110988"/>
                    <a:pt x="476263" y="113567"/>
                    <a:pt x="476893" y="116065"/>
                  </a:cubicBezTo>
                  <a:cubicBezTo>
                    <a:pt x="477041" y="116561"/>
                    <a:pt x="477101" y="117079"/>
                    <a:pt x="477071" y="117595"/>
                  </a:cubicBezTo>
                  <a:cubicBezTo>
                    <a:pt x="476715" y="123271"/>
                    <a:pt x="478085" y="128821"/>
                    <a:pt x="478316" y="134479"/>
                  </a:cubicBezTo>
                  <a:cubicBezTo>
                    <a:pt x="478530" y="139407"/>
                    <a:pt x="479455" y="144299"/>
                    <a:pt x="480095" y="149227"/>
                  </a:cubicBezTo>
                  <a:cubicBezTo>
                    <a:pt x="480487" y="152607"/>
                    <a:pt x="480771" y="156023"/>
                    <a:pt x="481163" y="159421"/>
                  </a:cubicBezTo>
                  <a:cubicBezTo>
                    <a:pt x="483600" y="180129"/>
                    <a:pt x="487123" y="200659"/>
                    <a:pt x="491339" y="221083"/>
                  </a:cubicBezTo>
                  <a:cubicBezTo>
                    <a:pt x="495486" y="241209"/>
                    <a:pt x="501124" y="260999"/>
                    <a:pt x="508204" y="280290"/>
                  </a:cubicBezTo>
                  <a:cubicBezTo>
                    <a:pt x="515675" y="301299"/>
                    <a:pt x="525842" y="321247"/>
                    <a:pt x="538448" y="339639"/>
                  </a:cubicBezTo>
                  <a:cubicBezTo>
                    <a:pt x="542878" y="345955"/>
                    <a:pt x="547521" y="352092"/>
                    <a:pt x="552556" y="357928"/>
                  </a:cubicBezTo>
                  <a:cubicBezTo>
                    <a:pt x="557146" y="363265"/>
                    <a:pt x="562092" y="368246"/>
                    <a:pt x="567073" y="373210"/>
                  </a:cubicBezTo>
                  <a:cubicBezTo>
                    <a:pt x="573448" y="379424"/>
                    <a:pt x="580293" y="385133"/>
                    <a:pt x="587550" y="390289"/>
                  </a:cubicBezTo>
                  <a:cubicBezTo>
                    <a:pt x="594471" y="395341"/>
                    <a:pt x="601694" y="399949"/>
                    <a:pt x="609077" y="404325"/>
                  </a:cubicBezTo>
                  <a:cubicBezTo>
                    <a:pt x="620349" y="410876"/>
                    <a:pt x="632106" y="416549"/>
                    <a:pt x="644249" y="421297"/>
                  </a:cubicBezTo>
                  <a:cubicBezTo>
                    <a:pt x="660441" y="427810"/>
                    <a:pt x="677090" y="433128"/>
                    <a:pt x="694062" y="437202"/>
                  </a:cubicBezTo>
                  <a:cubicBezTo>
                    <a:pt x="704363" y="439657"/>
                    <a:pt x="714681" y="442148"/>
                    <a:pt x="725106" y="444087"/>
                  </a:cubicBezTo>
                  <a:cubicBezTo>
                    <a:pt x="732312" y="445439"/>
                    <a:pt x="739517" y="446898"/>
                    <a:pt x="746846" y="447645"/>
                  </a:cubicBezTo>
                  <a:cubicBezTo>
                    <a:pt x="755155" y="448570"/>
                    <a:pt x="763392" y="450171"/>
                    <a:pt x="771664" y="451328"/>
                  </a:cubicBezTo>
                  <a:cubicBezTo>
                    <a:pt x="776076" y="451933"/>
                    <a:pt x="780560" y="452164"/>
                    <a:pt x="784936" y="452644"/>
                  </a:cubicBezTo>
                  <a:cubicBezTo>
                    <a:pt x="790024" y="453178"/>
                    <a:pt x="795112" y="453836"/>
                    <a:pt x="800200" y="454423"/>
                  </a:cubicBezTo>
                  <a:cubicBezTo>
                    <a:pt x="801552" y="454566"/>
                    <a:pt x="802922" y="454655"/>
                    <a:pt x="804292" y="454672"/>
                  </a:cubicBezTo>
                  <a:cubicBezTo>
                    <a:pt x="806689" y="454575"/>
                    <a:pt x="809085" y="454827"/>
                    <a:pt x="811408" y="455420"/>
                  </a:cubicBezTo>
                  <a:cubicBezTo>
                    <a:pt x="811734" y="455535"/>
                    <a:pt x="812077" y="455589"/>
                    <a:pt x="812422" y="455580"/>
                  </a:cubicBezTo>
                  <a:cubicBezTo>
                    <a:pt x="818453" y="455242"/>
                    <a:pt x="824342" y="456683"/>
                    <a:pt x="830337" y="456754"/>
                  </a:cubicBezTo>
                  <a:cubicBezTo>
                    <a:pt x="833424" y="456581"/>
                    <a:pt x="836520" y="456838"/>
                    <a:pt x="839535" y="457519"/>
                  </a:cubicBezTo>
                  <a:cubicBezTo>
                    <a:pt x="840031" y="457667"/>
                    <a:pt x="840549" y="457727"/>
                    <a:pt x="841065" y="457697"/>
                  </a:cubicBezTo>
                  <a:cubicBezTo>
                    <a:pt x="851010" y="457305"/>
                    <a:pt x="860866" y="459280"/>
                    <a:pt x="870829" y="458871"/>
                  </a:cubicBezTo>
                  <a:cubicBezTo>
                    <a:pt x="873739" y="458656"/>
                    <a:pt x="876666" y="458876"/>
                    <a:pt x="879510" y="459529"/>
                  </a:cubicBezTo>
                  <a:cubicBezTo>
                    <a:pt x="880859" y="459773"/>
                    <a:pt x="882232" y="459857"/>
                    <a:pt x="883602" y="459778"/>
                  </a:cubicBezTo>
                  <a:cubicBezTo>
                    <a:pt x="889082" y="459778"/>
                    <a:pt x="894579" y="459778"/>
                    <a:pt x="900059" y="459885"/>
                  </a:cubicBezTo>
                  <a:cubicBezTo>
                    <a:pt x="904513" y="459778"/>
                    <a:pt x="908970" y="460029"/>
                    <a:pt x="913384" y="460632"/>
                  </a:cubicBezTo>
                  <a:cubicBezTo>
                    <a:pt x="916621" y="460979"/>
                    <a:pt x="919883" y="461052"/>
                    <a:pt x="923133" y="460846"/>
                  </a:cubicBezTo>
                  <a:cubicBezTo>
                    <a:pt x="928970" y="460760"/>
                    <a:pt x="934807" y="460986"/>
                    <a:pt x="940621" y="461522"/>
                  </a:cubicBezTo>
                  <a:cubicBezTo>
                    <a:pt x="939589" y="461629"/>
                    <a:pt x="938575" y="461789"/>
                    <a:pt x="937561" y="461806"/>
                  </a:cubicBezTo>
                  <a:lnTo>
                    <a:pt x="906694" y="461949"/>
                  </a:lnTo>
                  <a:cubicBezTo>
                    <a:pt x="904636" y="461913"/>
                    <a:pt x="902578" y="462093"/>
                    <a:pt x="900557" y="462482"/>
                  </a:cubicBezTo>
                  <a:cubicBezTo>
                    <a:pt x="899043" y="462762"/>
                    <a:pt x="897506" y="462881"/>
                    <a:pt x="895967" y="462838"/>
                  </a:cubicBezTo>
                  <a:cubicBezTo>
                    <a:pt x="890985" y="462838"/>
                    <a:pt x="886022" y="462838"/>
                    <a:pt x="881040" y="462945"/>
                  </a:cubicBezTo>
                  <a:cubicBezTo>
                    <a:pt x="877618" y="462927"/>
                    <a:pt x="874200" y="463160"/>
                    <a:pt x="870811" y="463639"/>
                  </a:cubicBezTo>
                  <a:cubicBezTo>
                    <a:pt x="867400" y="463968"/>
                    <a:pt x="863970" y="464076"/>
                    <a:pt x="860546" y="463959"/>
                  </a:cubicBezTo>
                  <a:cubicBezTo>
                    <a:pt x="857119" y="463838"/>
                    <a:pt x="853691" y="464082"/>
                    <a:pt x="850316" y="464688"/>
                  </a:cubicBezTo>
                  <a:cubicBezTo>
                    <a:pt x="848450" y="464966"/>
                    <a:pt x="846561" y="465055"/>
                    <a:pt x="844677" y="464955"/>
                  </a:cubicBezTo>
                  <a:cubicBezTo>
                    <a:pt x="840565" y="464795"/>
                    <a:pt x="836450" y="465082"/>
                    <a:pt x="832401" y="465809"/>
                  </a:cubicBezTo>
                  <a:cubicBezTo>
                    <a:pt x="830876" y="466035"/>
                    <a:pt x="829332" y="466101"/>
                    <a:pt x="827793" y="466005"/>
                  </a:cubicBezTo>
                  <a:cubicBezTo>
                    <a:pt x="824707" y="465829"/>
                    <a:pt x="821609" y="466092"/>
                    <a:pt x="818596" y="466788"/>
                  </a:cubicBezTo>
                  <a:cubicBezTo>
                    <a:pt x="818101" y="466944"/>
                    <a:pt x="817582" y="467005"/>
                    <a:pt x="817066" y="466966"/>
                  </a:cubicBezTo>
                  <a:cubicBezTo>
                    <a:pt x="811391" y="466539"/>
                    <a:pt x="805787" y="467695"/>
                    <a:pt x="800200" y="468264"/>
                  </a:cubicBezTo>
                  <a:cubicBezTo>
                    <a:pt x="795290" y="468762"/>
                    <a:pt x="790327" y="469065"/>
                    <a:pt x="785416" y="469777"/>
                  </a:cubicBezTo>
                  <a:cubicBezTo>
                    <a:pt x="781378" y="470364"/>
                    <a:pt x="777286" y="470862"/>
                    <a:pt x="773194" y="471182"/>
                  </a:cubicBezTo>
                  <a:cubicBezTo>
                    <a:pt x="769458" y="471484"/>
                    <a:pt x="765722" y="471965"/>
                    <a:pt x="762004" y="472481"/>
                  </a:cubicBezTo>
                  <a:cubicBezTo>
                    <a:pt x="758624" y="472943"/>
                    <a:pt x="755279" y="473762"/>
                    <a:pt x="751881" y="474117"/>
                  </a:cubicBezTo>
                  <a:cubicBezTo>
                    <a:pt x="742541" y="475149"/>
                    <a:pt x="733308" y="476928"/>
                    <a:pt x="724075" y="478654"/>
                  </a:cubicBezTo>
                  <a:cubicBezTo>
                    <a:pt x="712315" y="480860"/>
                    <a:pt x="700609" y="483493"/>
                    <a:pt x="689063" y="486606"/>
                  </a:cubicBezTo>
                  <a:cubicBezTo>
                    <a:pt x="671320" y="491214"/>
                    <a:pt x="653939" y="497119"/>
                    <a:pt x="637061" y="504272"/>
                  </a:cubicBezTo>
                  <a:cubicBezTo>
                    <a:pt x="621276" y="510972"/>
                    <a:pt x="606203" y="519240"/>
                    <a:pt x="592069" y="528948"/>
                  </a:cubicBezTo>
                  <a:cubicBezTo>
                    <a:pt x="583147" y="535061"/>
                    <a:pt x="574784" y="541947"/>
                    <a:pt x="567073" y="549531"/>
                  </a:cubicBezTo>
                  <a:cubicBezTo>
                    <a:pt x="564778" y="551844"/>
                    <a:pt x="562483" y="554157"/>
                    <a:pt x="560153" y="556434"/>
                  </a:cubicBezTo>
                  <a:cubicBezTo>
                    <a:pt x="553214" y="563307"/>
                    <a:pt x="546908" y="570791"/>
                    <a:pt x="541312" y="578797"/>
                  </a:cubicBezTo>
                  <a:cubicBezTo>
                    <a:pt x="533346" y="589752"/>
                    <a:pt x="526335" y="601369"/>
                    <a:pt x="520355" y="613524"/>
                  </a:cubicBezTo>
                  <a:cubicBezTo>
                    <a:pt x="515516" y="623558"/>
                    <a:pt x="511181" y="633805"/>
                    <a:pt x="507350" y="644266"/>
                  </a:cubicBezTo>
                  <a:cubicBezTo>
                    <a:pt x="501720" y="659893"/>
                    <a:pt x="497032" y="675844"/>
                    <a:pt x="493314" y="692034"/>
                  </a:cubicBezTo>
                  <a:cubicBezTo>
                    <a:pt x="491143" y="701356"/>
                    <a:pt x="489275" y="710749"/>
                    <a:pt x="487514" y="720143"/>
                  </a:cubicBezTo>
                  <a:cubicBezTo>
                    <a:pt x="485753" y="729536"/>
                    <a:pt x="484383" y="738663"/>
                    <a:pt x="483137" y="747985"/>
                  </a:cubicBezTo>
                  <a:cubicBezTo>
                    <a:pt x="482088" y="755937"/>
                    <a:pt x="481163" y="763996"/>
                    <a:pt x="479971" y="771860"/>
                  </a:cubicBezTo>
                  <a:cubicBezTo>
                    <a:pt x="479259" y="776592"/>
                    <a:pt x="479811" y="781467"/>
                    <a:pt x="478281" y="786092"/>
                  </a:cubicBezTo>
                  <a:cubicBezTo>
                    <a:pt x="478241" y="791568"/>
                    <a:pt x="477788" y="797033"/>
                    <a:pt x="476929" y="802442"/>
                  </a:cubicBezTo>
                  <a:cubicBezTo>
                    <a:pt x="476253" y="809077"/>
                    <a:pt x="476733" y="815802"/>
                    <a:pt x="475310" y="822367"/>
                  </a:cubicBezTo>
                  <a:cubicBezTo>
                    <a:pt x="475233" y="822700"/>
                    <a:pt x="475192" y="823039"/>
                    <a:pt x="475185" y="823381"/>
                  </a:cubicBezTo>
                  <a:cubicBezTo>
                    <a:pt x="475452" y="830497"/>
                    <a:pt x="474349" y="837400"/>
                    <a:pt x="474064" y="844392"/>
                  </a:cubicBezTo>
                  <a:cubicBezTo>
                    <a:pt x="474128" y="849362"/>
                    <a:pt x="473856" y="854331"/>
                    <a:pt x="473246" y="859264"/>
                  </a:cubicBezTo>
                  <a:cubicBezTo>
                    <a:pt x="472927" y="862504"/>
                    <a:pt x="472851" y="865763"/>
                    <a:pt x="473015" y="869014"/>
                  </a:cubicBezTo>
                  <a:cubicBezTo>
                    <a:pt x="472872" y="874351"/>
                    <a:pt x="473370" y="879688"/>
                    <a:pt x="472178" y="884883"/>
                  </a:cubicBezTo>
                  <a:cubicBezTo>
                    <a:pt x="471988" y="886244"/>
                    <a:pt x="471940" y="887621"/>
                    <a:pt x="472036" y="888992"/>
                  </a:cubicBezTo>
                  <a:cubicBezTo>
                    <a:pt x="472036" y="898089"/>
                    <a:pt x="471995" y="907180"/>
                    <a:pt x="471912" y="916265"/>
                  </a:cubicBezTo>
                  <a:cubicBezTo>
                    <a:pt x="471947" y="917955"/>
                    <a:pt x="471965" y="919663"/>
                    <a:pt x="471965" y="92137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solidFill>
                <a:schemeClr val="bg1">
                  <a:alpha val="2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图形 136">
              <a:extLst>
                <a:ext uri="{FF2B5EF4-FFF2-40B4-BE49-F238E27FC236}">
                  <a16:creationId xmlns:a16="http://schemas.microsoft.com/office/drawing/2014/main" id="{F115E53E-C10A-45EC-841F-E40CD3DC8488}"/>
                </a:ext>
              </a:extLst>
            </p:cNvPr>
            <p:cNvSpPr/>
            <p:nvPr/>
          </p:nvSpPr>
          <p:spPr>
            <a:xfrm>
              <a:off x="10405634" y="1669083"/>
              <a:ext cx="284676" cy="278758"/>
            </a:xfrm>
            <a:custGeom>
              <a:avLst/>
              <a:gdLst>
                <a:gd name="connsiteX0" fmla="*/ 471965 w 941119"/>
                <a:gd name="connsiteY0" fmla="*/ 921371 h 921549"/>
                <a:gd name="connsiteX1" fmla="*/ 470026 w 941119"/>
                <a:gd name="connsiteY1" fmla="*/ 907245 h 921549"/>
                <a:gd name="connsiteX2" fmla="*/ 470026 w 941119"/>
                <a:gd name="connsiteY2" fmla="*/ 886680 h 921549"/>
                <a:gd name="connsiteX3" fmla="*/ 469296 w 941119"/>
                <a:gd name="connsiteY3" fmla="*/ 873871 h 921549"/>
                <a:gd name="connsiteX4" fmla="*/ 469012 w 941119"/>
                <a:gd name="connsiteY4" fmla="*/ 862574 h 921549"/>
                <a:gd name="connsiteX5" fmla="*/ 468211 w 941119"/>
                <a:gd name="connsiteY5" fmla="*/ 849266 h 921549"/>
                <a:gd name="connsiteX6" fmla="*/ 468016 w 941119"/>
                <a:gd name="connsiteY6" fmla="*/ 845157 h 921549"/>
                <a:gd name="connsiteX7" fmla="*/ 467144 w 941119"/>
                <a:gd name="connsiteY7" fmla="*/ 830301 h 921549"/>
                <a:gd name="connsiteX8" fmla="*/ 466966 w 941119"/>
                <a:gd name="connsiteY8" fmla="*/ 824662 h 921549"/>
                <a:gd name="connsiteX9" fmla="*/ 466201 w 941119"/>
                <a:gd name="connsiteY9" fmla="*/ 815980 h 921549"/>
                <a:gd name="connsiteX10" fmla="*/ 466041 w 941119"/>
                <a:gd name="connsiteY10" fmla="*/ 814468 h 921549"/>
                <a:gd name="connsiteX11" fmla="*/ 464813 w 941119"/>
                <a:gd name="connsiteY11" fmla="*/ 796037 h 921549"/>
                <a:gd name="connsiteX12" fmla="*/ 463176 w 941119"/>
                <a:gd name="connsiteY12" fmla="*/ 781271 h 921549"/>
                <a:gd name="connsiteX13" fmla="*/ 462892 w 941119"/>
                <a:gd name="connsiteY13" fmla="*/ 778727 h 921549"/>
                <a:gd name="connsiteX14" fmla="*/ 461113 w 941119"/>
                <a:gd name="connsiteY14" fmla="*/ 762431 h 921549"/>
                <a:gd name="connsiteX15" fmla="*/ 459992 w 941119"/>
                <a:gd name="connsiteY15" fmla="*/ 753286 h 921549"/>
                <a:gd name="connsiteX16" fmla="*/ 454904 w 941119"/>
                <a:gd name="connsiteY16" fmla="*/ 720890 h 921549"/>
                <a:gd name="connsiteX17" fmla="*/ 445137 w 941119"/>
                <a:gd name="connsiteY17" fmla="*/ 676307 h 921549"/>
                <a:gd name="connsiteX18" fmla="*/ 427524 w 941119"/>
                <a:gd name="connsiteY18" fmla="*/ 625888 h 921549"/>
                <a:gd name="connsiteX19" fmla="*/ 401924 w 941119"/>
                <a:gd name="connsiteY19" fmla="*/ 580256 h 921549"/>
                <a:gd name="connsiteX20" fmla="*/ 385378 w 941119"/>
                <a:gd name="connsiteY20" fmla="*/ 559992 h 921549"/>
                <a:gd name="connsiteX21" fmla="*/ 382372 w 941119"/>
                <a:gd name="connsiteY21" fmla="*/ 556434 h 921549"/>
                <a:gd name="connsiteX22" fmla="*/ 376554 w 941119"/>
                <a:gd name="connsiteY22" fmla="*/ 550635 h 921549"/>
                <a:gd name="connsiteX23" fmla="*/ 374170 w 941119"/>
                <a:gd name="connsiteY23" fmla="*/ 548695 h 921549"/>
                <a:gd name="connsiteX24" fmla="*/ 359404 w 941119"/>
                <a:gd name="connsiteY24" fmla="*/ 535940 h 921549"/>
                <a:gd name="connsiteX25" fmla="*/ 336526 w 941119"/>
                <a:gd name="connsiteY25" fmla="*/ 520302 h 921549"/>
                <a:gd name="connsiteX26" fmla="*/ 281909 w 941119"/>
                <a:gd name="connsiteY26" fmla="*/ 495395 h 921549"/>
                <a:gd name="connsiteX27" fmla="*/ 237966 w 941119"/>
                <a:gd name="connsiteY27" fmla="*/ 482942 h 921549"/>
                <a:gd name="connsiteX28" fmla="*/ 203239 w 941119"/>
                <a:gd name="connsiteY28" fmla="*/ 476199 h 921549"/>
                <a:gd name="connsiteX29" fmla="*/ 171839 w 941119"/>
                <a:gd name="connsiteY29" fmla="*/ 471449 h 921549"/>
                <a:gd name="connsiteX30" fmla="*/ 158585 w 941119"/>
                <a:gd name="connsiteY30" fmla="*/ 470043 h 921549"/>
                <a:gd name="connsiteX31" fmla="*/ 145349 w 941119"/>
                <a:gd name="connsiteY31" fmla="*/ 468496 h 921549"/>
                <a:gd name="connsiteX32" fmla="*/ 142306 w 941119"/>
                <a:gd name="connsiteY32" fmla="*/ 468140 h 921549"/>
                <a:gd name="connsiteX33" fmla="*/ 132611 w 941119"/>
                <a:gd name="connsiteY33" fmla="*/ 467339 h 921549"/>
                <a:gd name="connsiteX34" fmla="*/ 114180 w 941119"/>
                <a:gd name="connsiteY34" fmla="*/ 466023 h 921549"/>
                <a:gd name="connsiteX35" fmla="*/ 107063 w 941119"/>
                <a:gd name="connsiteY35" fmla="*/ 465364 h 921549"/>
                <a:gd name="connsiteX36" fmla="*/ 105533 w 941119"/>
                <a:gd name="connsiteY36" fmla="*/ 465133 h 921549"/>
                <a:gd name="connsiteX37" fmla="*/ 82975 w 941119"/>
                <a:gd name="connsiteY37" fmla="*/ 463977 h 921549"/>
                <a:gd name="connsiteX38" fmla="*/ 67604 w 941119"/>
                <a:gd name="connsiteY38" fmla="*/ 463176 h 921549"/>
                <a:gd name="connsiteX39" fmla="*/ 58887 w 941119"/>
                <a:gd name="connsiteY39" fmla="*/ 462963 h 921549"/>
                <a:gd name="connsiteX40" fmla="*/ 38374 w 941119"/>
                <a:gd name="connsiteY40" fmla="*/ 462073 h 921549"/>
                <a:gd name="connsiteX41" fmla="*/ 34265 w 941119"/>
                <a:gd name="connsiteY41" fmla="*/ 461984 h 921549"/>
                <a:gd name="connsiteX42" fmla="*/ 4892 w 941119"/>
                <a:gd name="connsiteY42" fmla="*/ 461931 h 921549"/>
                <a:gd name="connsiteX43" fmla="*/ 1334 w 941119"/>
                <a:gd name="connsiteY43" fmla="*/ 461344 h 921549"/>
                <a:gd name="connsiteX44" fmla="*/ 4394 w 941119"/>
                <a:gd name="connsiteY44" fmla="*/ 461077 h 921549"/>
                <a:gd name="connsiteX45" fmla="*/ 22416 w 941119"/>
                <a:gd name="connsiteY45" fmla="*/ 460952 h 921549"/>
                <a:gd name="connsiteX46" fmla="*/ 33090 w 941119"/>
                <a:gd name="connsiteY46" fmla="*/ 460205 h 921549"/>
                <a:gd name="connsiteX47" fmla="*/ 37200 w 941119"/>
                <a:gd name="connsiteY47" fmla="*/ 460027 h 921549"/>
                <a:gd name="connsiteX48" fmla="*/ 54688 w 941119"/>
                <a:gd name="connsiteY48" fmla="*/ 460027 h 921549"/>
                <a:gd name="connsiteX49" fmla="*/ 64918 w 941119"/>
                <a:gd name="connsiteY49" fmla="*/ 459334 h 921549"/>
                <a:gd name="connsiteX50" fmla="*/ 74151 w 941119"/>
                <a:gd name="connsiteY50" fmla="*/ 459031 h 921549"/>
                <a:gd name="connsiteX51" fmla="*/ 87992 w 941119"/>
                <a:gd name="connsiteY51" fmla="*/ 458195 h 921549"/>
                <a:gd name="connsiteX52" fmla="*/ 93116 w 941119"/>
                <a:gd name="connsiteY52" fmla="*/ 457999 h 921549"/>
                <a:gd name="connsiteX53" fmla="*/ 105391 w 941119"/>
                <a:gd name="connsiteY53" fmla="*/ 457163 h 921549"/>
                <a:gd name="connsiteX54" fmla="*/ 109501 w 941119"/>
                <a:gd name="connsiteY54" fmla="*/ 456985 h 921549"/>
                <a:gd name="connsiteX55" fmla="*/ 120744 w 941119"/>
                <a:gd name="connsiteY55" fmla="*/ 456131 h 921549"/>
                <a:gd name="connsiteX56" fmla="*/ 124302 w 941119"/>
                <a:gd name="connsiteY56" fmla="*/ 455953 h 921549"/>
                <a:gd name="connsiteX57" fmla="*/ 132468 w 941119"/>
                <a:gd name="connsiteY57" fmla="*/ 455171 h 921549"/>
                <a:gd name="connsiteX58" fmla="*/ 133998 w 941119"/>
                <a:gd name="connsiteY58" fmla="*/ 454993 h 921549"/>
                <a:gd name="connsiteX59" fmla="*/ 149850 w 941119"/>
                <a:gd name="connsiteY59" fmla="*/ 453747 h 921549"/>
                <a:gd name="connsiteX60" fmla="*/ 163050 w 941119"/>
                <a:gd name="connsiteY60" fmla="*/ 452128 h 921549"/>
                <a:gd name="connsiteX61" fmla="*/ 174774 w 941119"/>
                <a:gd name="connsiteY61" fmla="*/ 450794 h 921549"/>
                <a:gd name="connsiteX62" fmla="*/ 193543 w 941119"/>
                <a:gd name="connsiteY62" fmla="*/ 448125 h 921549"/>
                <a:gd name="connsiteX63" fmla="*/ 214251 w 941119"/>
                <a:gd name="connsiteY63" fmla="*/ 444656 h 921549"/>
                <a:gd name="connsiteX64" fmla="*/ 226367 w 941119"/>
                <a:gd name="connsiteY64" fmla="*/ 442450 h 921549"/>
                <a:gd name="connsiteX65" fmla="*/ 281357 w 941119"/>
                <a:gd name="connsiteY65" fmla="*/ 427649 h 921549"/>
                <a:gd name="connsiteX66" fmla="*/ 326634 w 941119"/>
                <a:gd name="connsiteY66" fmla="*/ 408079 h 921549"/>
                <a:gd name="connsiteX67" fmla="*/ 363425 w 941119"/>
                <a:gd name="connsiteY67" fmla="*/ 383724 h 921549"/>
                <a:gd name="connsiteX68" fmla="*/ 387834 w 941119"/>
                <a:gd name="connsiteY68" fmla="*/ 360205 h 921549"/>
                <a:gd name="connsiteX69" fmla="*/ 411708 w 941119"/>
                <a:gd name="connsiteY69" fmla="*/ 327470 h 921549"/>
                <a:gd name="connsiteX70" fmla="*/ 423681 w 941119"/>
                <a:gd name="connsiteY70" fmla="*/ 305321 h 921549"/>
                <a:gd name="connsiteX71" fmla="*/ 440138 w 941119"/>
                <a:gd name="connsiteY71" fmla="*/ 262624 h 921549"/>
                <a:gd name="connsiteX72" fmla="*/ 450527 w 941119"/>
                <a:gd name="connsiteY72" fmla="*/ 222915 h 921549"/>
                <a:gd name="connsiteX73" fmla="*/ 455082 w 941119"/>
                <a:gd name="connsiteY73" fmla="*/ 200286 h 921549"/>
                <a:gd name="connsiteX74" fmla="*/ 458640 w 941119"/>
                <a:gd name="connsiteY74" fmla="*/ 177514 h 921549"/>
                <a:gd name="connsiteX75" fmla="*/ 460419 w 941119"/>
                <a:gd name="connsiteY75" fmla="*/ 166840 h 921549"/>
                <a:gd name="connsiteX76" fmla="*/ 461415 w 941119"/>
                <a:gd name="connsiteY76" fmla="*/ 158176 h 921549"/>
                <a:gd name="connsiteX77" fmla="*/ 462803 w 941119"/>
                <a:gd name="connsiteY77" fmla="*/ 144922 h 921549"/>
                <a:gd name="connsiteX78" fmla="*/ 464422 w 941119"/>
                <a:gd name="connsiteY78" fmla="*/ 130155 h 921549"/>
                <a:gd name="connsiteX79" fmla="*/ 464689 w 941119"/>
                <a:gd name="connsiteY79" fmla="*/ 128643 h 921549"/>
                <a:gd name="connsiteX80" fmla="*/ 465881 w 941119"/>
                <a:gd name="connsiteY80" fmla="*/ 110728 h 921549"/>
                <a:gd name="connsiteX81" fmla="*/ 466557 w 941119"/>
                <a:gd name="connsiteY81" fmla="*/ 104110 h 921549"/>
                <a:gd name="connsiteX82" fmla="*/ 466788 w 941119"/>
                <a:gd name="connsiteY82" fmla="*/ 102580 h 921549"/>
                <a:gd name="connsiteX83" fmla="*/ 467944 w 941119"/>
                <a:gd name="connsiteY83" fmla="*/ 80538 h 921549"/>
                <a:gd name="connsiteX84" fmla="*/ 468674 w 941119"/>
                <a:gd name="connsiteY84" fmla="*/ 69294 h 921549"/>
                <a:gd name="connsiteX85" fmla="*/ 468958 w 941119"/>
                <a:gd name="connsiteY85" fmla="*/ 61075 h 921549"/>
                <a:gd name="connsiteX86" fmla="*/ 469795 w 941119"/>
                <a:gd name="connsiteY86" fmla="*/ 45188 h 921549"/>
                <a:gd name="connsiteX87" fmla="*/ 469919 w 941119"/>
                <a:gd name="connsiteY87" fmla="*/ 41096 h 921549"/>
                <a:gd name="connsiteX88" fmla="*/ 470026 w 941119"/>
                <a:gd name="connsiteY88" fmla="*/ 10230 h 921549"/>
                <a:gd name="connsiteX89" fmla="*/ 471947 w 941119"/>
                <a:gd name="connsiteY89" fmla="*/ 1334 h 921549"/>
                <a:gd name="connsiteX90" fmla="*/ 471947 w 941119"/>
                <a:gd name="connsiteY90" fmla="*/ 5462 h 921549"/>
                <a:gd name="connsiteX91" fmla="*/ 472054 w 941119"/>
                <a:gd name="connsiteY91" fmla="*/ 28589 h 921549"/>
                <a:gd name="connsiteX92" fmla="*/ 472783 w 941119"/>
                <a:gd name="connsiteY92" fmla="*/ 40883 h 921549"/>
                <a:gd name="connsiteX93" fmla="*/ 473068 w 941119"/>
                <a:gd name="connsiteY93" fmla="*/ 51664 h 921549"/>
                <a:gd name="connsiteX94" fmla="*/ 473904 w 941119"/>
                <a:gd name="connsiteY94" fmla="*/ 68067 h 921549"/>
                <a:gd name="connsiteX95" fmla="*/ 474100 w 941119"/>
                <a:gd name="connsiteY95" fmla="*/ 75183 h 921549"/>
                <a:gd name="connsiteX96" fmla="*/ 474900 w 941119"/>
                <a:gd name="connsiteY96" fmla="*/ 86942 h 921549"/>
                <a:gd name="connsiteX97" fmla="*/ 475096 w 941119"/>
                <a:gd name="connsiteY97" fmla="*/ 90500 h 921549"/>
                <a:gd name="connsiteX98" fmla="*/ 475986 w 941119"/>
                <a:gd name="connsiteY98" fmla="*/ 103808 h 921549"/>
                <a:gd name="connsiteX99" fmla="*/ 476146 w 941119"/>
                <a:gd name="connsiteY99" fmla="*/ 108415 h 921549"/>
                <a:gd name="connsiteX100" fmla="*/ 476893 w 941119"/>
                <a:gd name="connsiteY100" fmla="*/ 116065 h 921549"/>
                <a:gd name="connsiteX101" fmla="*/ 477071 w 941119"/>
                <a:gd name="connsiteY101" fmla="*/ 117595 h 921549"/>
                <a:gd name="connsiteX102" fmla="*/ 478316 w 941119"/>
                <a:gd name="connsiteY102" fmla="*/ 134479 h 921549"/>
                <a:gd name="connsiteX103" fmla="*/ 480095 w 941119"/>
                <a:gd name="connsiteY103" fmla="*/ 149227 h 921549"/>
                <a:gd name="connsiteX104" fmla="*/ 481163 w 941119"/>
                <a:gd name="connsiteY104" fmla="*/ 159421 h 921549"/>
                <a:gd name="connsiteX105" fmla="*/ 491339 w 941119"/>
                <a:gd name="connsiteY105" fmla="*/ 221083 h 921549"/>
                <a:gd name="connsiteX106" fmla="*/ 508204 w 941119"/>
                <a:gd name="connsiteY106" fmla="*/ 280290 h 921549"/>
                <a:gd name="connsiteX107" fmla="*/ 538448 w 941119"/>
                <a:gd name="connsiteY107" fmla="*/ 339639 h 921549"/>
                <a:gd name="connsiteX108" fmla="*/ 552556 w 941119"/>
                <a:gd name="connsiteY108" fmla="*/ 357928 h 921549"/>
                <a:gd name="connsiteX109" fmla="*/ 567073 w 941119"/>
                <a:gd name="connsiteY109" fmla="*/ 373210 h 921549"/>
                <a:gd name="connsiteX110" fmla="*/ 587550 w 941119"/>
                <a:gd name="connsiteY110" fmla="*/ 390289 h 921549"/>
                <a:gd name="connsiteX111" fmla="*/ 609077 w 941119"/>
                <a:gd name="connsiteY111" fmla="*/ 404325 h 921549"/>
                <a:gd name="connsiteX112" fmla="*/ 644249 w 941119"/>
                <a:gd name="connsiteY112" fmla="*/ 421297 h 921549"/>
                <a:gd name="connsiteX113" fmla="*/ 694062 w 941119"/>
                <a:gd name="connsiteY113" fmla="*/ 437202 h 921549"/>
                <a:gd name="connsiteX114" fmla="*/ 725106 w 941119"/>
                <a:gd name="connsiteY114" fmla="*/ 444087 h 921549"/>
                <a:gd name="connsiteX115" fmla="*/ 746846 w 941119"/>
                <a:gd name="connsiteY115" fmla="*/ 447645 h 921549"/>
                <a:gd name="connsiteX116" fmla="*/ 771664 w 941119"/>
                <a:gd name="connsiteY116" fmla="*/ 451328 h 921549"/>
                <a:gd name="connsiteX117" fmla="*/ 784936 w 941119"/>
                <a:gd name="connsiteY117" fmla="*/ 452644 h 921549"/>
                <a:gd name="connsiteX118" fmla="*/ 800200 w 941119"/>
                <a:gd name="connsiteY118" fmla="*/ 454423 h 921549"/>
                <a:gd name="connsiteX119" fmla="*/ 804292 w 941119"/>
                <a:gd name="connsiteY119" fmla="*/ 454672 h 921549"/>
                <a:gd name="connsiteX120" fmla="*/ 811408 w 941119"/>
                <a:gd name="connsiteY120" fmla="*/ 455420 h 921549"/>
                <a:gd name="connsiteX121" fmla="*/ 812422 w 941119"/>
                <a:gd name="connsiteY121" fmla="*/ 455580 h 921549"/>
                <a:gd name="connsiteX122" fmla="*/ 830337 w 941119"/>
                <a:gd name="connsiteY122" fmla="*/ 456754 h 921549"/>
                <a:gd name="connsiteX123" fmla="*/ 839535 w 941119"/>
                <a:gd name="connsiteY123" fmla="*/ 457519 h 921549"/>
                <a:gd name="connsiteX124" fmla="*/ 841065 w 941119"/>
                <a:gd name="connsiteY124" fmla="*/ 457697 h 921549"/>
                <a:gd name="connsiteX125" fmla="*/ 870829 w 941119"/>
                <a:gd name="connsiteY125" fmla="*/ 458871 h 921549"/>
                <a:gd name="connsiteX126" fmla="*/ 879510 w 941119"/>
                <a:gd name="connsiteY126" fmla="*/ 459529 h 921549"/>
                <a:gd name="connsiteX127" fmla="*/ 883602 w 941119"/>
                <a:gd name="connsiteY127" fmla="*/ 459778 h 921549"/>
                <a:gd name="connsiteX128" fmla="*/ 900059 w 941119"/>
                <a:gd name="connsiteY128" fmla="*/ 459885 h 921549"/>
                <a:gd name="connsiteX129" fmla="*/ 913384 w 941119"/>
                <a:gd name="connsiteY129" fmla="*/ 460632 h 921549"/>
                <a:gd name="connsiteX130" fmla="*/ 923133 w 941119"/>
                <a:gd name="connsiteY130" fmla="*/ 460846 h 921549"/>
                <a:gd name="connsiteX131" fmla="*/ 940621 w 941119"/>
                <a:gd name="connsiteY131" fmla="*/ 461522 h 921549"/>
                <a:gd name="connsiteX132" fmla="*/ 937561 w 941119"/>
                <a:gd name="connsiteY132" fmla="*/ 461806 h 921549"/>
                <a:gd name="connsiteX133" fmla="*/ 906694 w 941119"/>
                <a:gd name="connsiteY133" fmla="*/ 461949 h 921549"/>
                <a:gd name="connsiteX134" fmla="*/ 900557 w 941119"/>
                <a:gd name="connsiteY134" fmla="*/ 462482 h 921549"/>
                <a:gd name="connsiteX135" fmla="*/ 895967 w 941119"/>
                <a:gd name="connsiteY135" fmla="*/ 462838 h 921549"/>
                <a:gd name="connsiteX136" fmla="*/ 881040 w 941119"/>
                <a:gd name="connsiteY136" fmla="*/ 462945 h 921549"/>
                <a:gd name="connsiteX137" fmla="*/ 870811 w 941119"/>
                <a:gd name="connsiteY137" fmla="*/ 463639 h 921549"/>
                <a:gd name="connsiteX138" fmla="*/ 860546 w 941119"/>
                <a:gd name="connsiteY138" fmla="*/ 463959 h 921549"/>
                <a:gd name="connsiteX139" fmla="*/ 850316 w 941119"/>
                <a:gd name="connsiteY139" fmla="*/ 464688 h 921549"/>
                <a:gd name="connsiteX140" fmla="*/ 844677 w 941119"/>
                <a:gd name="connsiteY140" fmla="*/ 464955 h 921549"/>
                <a:gd name="connsiteX141" fmla="*/ 832401 w 941119"/>
                <a:gd name="connsiteY141" fmla="*/ 465809 h 921549"/>
                <a:gd name="connsiteX142" fmla="*/ 827793 w 941119"/>
                <a:gd name="connsiteY142" fmla="*/ 466005 h 921549"/>
                <a:gd name="connsiteX143" fmla="*/ 818596 w 941119"/>
                <a:gd name="connsiteY143" fmla="*/ 466788 h 921549"/>
                <a:gd name="connsiteX144" fmla="*/ 817066 w 941119"/>
                <a:gd name="connsiteY144" fmla="*/ 466966 h 921549"/>
                <a:gd name="connsiteX145" fmla="*/ 800200 w 941119"/>
                <a:gd name="connsiteY145" fmla="*/ 468264 h 921549"/>
                <a:gd name="connsiteX146" fmla="*/ 785416 w 941119"/>
                <a:gd name="connsiteY146" fmla="*/ 469777 h 921549"/>
                <a:gd name="connsiteX147" fmla="*/ 773194 w 941119"/>
                <a:gd name="connsiteY147" fmla="*/ 471182 h 921549"/>
                <a:gd name="connsiteX148" fmla="*/ 762004 w 941119"/>
                <a:gd name="connsiteY148" fmla="*/ 472481 h 921549"/>
                <a:gd name="connsiteX149" fmla="*/ 751881 w 941119"/>
                <a:gd name="connsiteY149" fmla="*/ 474117 h 921549"/>
                <a:gd name="connsiteX150" fmla="*/ 724075 w 941119"/>
                <a:gd name="connsiteY150" fmla="*/ 478654 h 921549"/>
                <a:gd name="connsiteX151" fmla="*/ 689063 w 941119"/>
                <a:gd name="connsiteY151" fmla="*/ 486606 h 921549"/>
                <a:gd name="connsiteX152" fmla="*/ 637061 w 941119"/>
                <a:gd name="connsiteY152" fmla="*/ 504272 h 921549"/>
                <a:gd name="connsiteX153" fmla="*/ 592069 w 941119"/>
                <a:gd name="connsiteY153" fmla="*/ 528948 h 921549"/>
                <a:gd name="connsiteX154" fmla="*/ 567073 w 941119"/>
                <a:gd name="connsiteY154" fmla="*/ 549531 h 921549"/>
                <a:gd name="connsiteX155" fmla="*/ 560153 w 941119"/>
                <a:gd name="connsiteY155" fmla="*/ 556434 h 921549"/>
                <a:gd name="connsiteX156" fmla="*/ 541312 w 941119"/>
                <a:gd name="connsiteY156" fmla="*/ 578797 h 921549"/>
                <a:gd name="connsiteX157" fmla="*/ 520355 w 941119"/>
                <a:gd name="connsiteY157" fmla="*/ 613524 h 921549"/>
                <a:gd name="connsiteX158" fmla="*/ 507350 w 941119"/>
                <a:gd name="connsiteY158" fmla="*/ 644266 h 921549"/>
                <a:gd name="connsiteX159" fmla="*/ 493314 w 941119"/>
                <a:gd name="connsiteY159" fmla="*/ 692034 h 921549"/>
                <a:gd name="connsiteX160" fmla="*/ 487514 w 941119"/>
                <a:gd name="connsiteY160" fmla="*/ 720143 h 921549"/>
                <a:gd name="connsiteX161" fmla="*/ 483137 w 941119"/>
                <a:gd name="connsiteY161" fmla="*/ 747985 h 921549"/>
                <a:gd name="connsiteX162" fmla="*/ 479971 w 941119"/>
                <a:gd name="connsiteY162" fmla="*/ 771860 h 921549"/>
                <a:gd name="connsiteX163" fmla="*/ 478281 w 941119"/>
                <a:gd name="connsiteY163" fmla="*/ 786092 h 921549"/>
                <a:gd name="connsiteX164" fmla="*/ 476929 w 941119"/>
                <a:gd name="connsiteY164" fmla="*/ 802442 h 921549"/>
                <a:gd name="connsiteX165" fmla="*/ 475310 w 941119"/>
                <a:gd name="connsiteY165" fmla="*/ 822367 h 921549"/>
                <a:gd name="connsiteX166" fmla="*/ 475185 w 941119"/>
                <a:gd name="connsiteY166" fmla="*/ 823381 h 921549"/>
                <a:gd name="connsiteX167" fmla="*/ 474064 w 941119"/>
                <a:gd name="connsiteY167" fmla="*/ 844392 h 921549"/>
                <a:gd name="connsiteX168" fmla="*/ 473246 w 941119"/>
                <a:gd name="connsiteY168" fmla="*/ 859264 h 921549"/>
                <a:gd name="connsiteX169" fmla="*/ 473015 w 941119"/>
                <a:gd name="connsiteY169" fmla="*/ 869014 h 921549"/>
                <a:gd name="connsiteX170" fmla="*/ 472178 w 941119"/>
                <a:gd name="connsiteY170" fmla="*/ 884883 h 921549"/>
                <a:gd name="connsiteX171" fmla="*/ 472036 w 941119"/>
                <a:gd name="connsiteY171" fmla="*/ 888992 h 921549"/>
                <a:gd name="connsiteX172" fmla="*/ 471912 w 941119"/>
                <a:gd name="connsiteY172" fmla="*/ 916265 h 921549"/>
                <a:gd name="connsiteX173" fmla="*/ 471965 w 941119"/>
                <a:gd name="connsiteY173" fmla="*/ 921371 h 921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941119" h="921549">
                  <a:moveTo>
                    <a:pt x="471965" y="921371"/>
                  </a:moveTo>
                  <a:cubicBezTo>
                    <a:pt x="470378" y="916840"/>
                    <a:pt x="469718" y="912036"/>
                    <a:pt x="470026" y="907245"/>
                  </a:cubicBezTo>
                  <a:cubicBezTo>
                    <a:pt x="470026" y="900396"/>
                    <a:pt x="470026" y="893529"/>
                    <a:pt x="470026" y="886680"/>
                  </a:cubicBezTo>
                  <a:cubicBezTo>
                    <a:pt x="470102" y="882398"/>
                    <a:pt x="469859" y="878115"/>
                    <a:pt x="469296" y="873871"/>
                  </a:cubicBezTo>
                  <a:cubicBezTo>
                    <a:pt x="468951" y="870115"/>
                    <a:pt x="468857" y="866342"/>
                    <a:pt x="469012" y="862574"/>
                  </a:cubicBezTo>
                  <a:cubicBezTo>
                    <a:pt x="469012" y="858126"/>
                    <a:pt x="469279" y="853678"/>
                    <a:pt x="468211" y="849266"/>
                  </a:cubicBezTo>
                  <a:cubicBezTo>
                    <a:pt x="468003" y="847907"/>
                    <a:pt x="467937" y="846530"/>
                    <a:pt x="468016" y="845157"/>
                  </a:cubicBezTo>
                  <a:cubicBezTo>
                    <a:pt x="467891" y="840211"/>
                    <a:pt x="468229" y="835229"/>
                    <a:pt x="467144" y="830301"/>
                  </a:cubicBezTo>
                  <a:cubicBezTo>
                    <a:pt x="466896" y="828432"/>
                    <a:pt x="466838" y="826542"/>
                    <a:pt x="466966" y="824662"/>
                  </a:cubicBezTo>
                  <a:cubicBezTo>
                    <a:pt x="467130" y="821746"/>
                    <a:pt x="466872" y="818823"/>
                    <a:pt x="466201" y="815980"/>
                  </a:cubicBezTo>
                  <a:cubicBezTo>
                    <a:pt x="466059" y="815489"/>
                    <a:pt x="466005" y="814977"/>
                    <a:pt x="466041" y="814468"/>
                  </a:cubicBezTo>
                  <a:cubicBezTo>
                    <a:pt x="466414" y="808277"/>
                    <a:pt x="465027" y="802192"/>
                    <a:pt x="464813" y="796037"/>
                  </a:cubicBezTo>
                  <a:cubicBezTo>
                    <a:pt x="464635" y="791091"/>
                    <a:pt x="463746" y="786199"/>
                    <a:pt x="463176" y="781271"/>
                  </a:cubicBezTo>
                  <a:cubicBezTo>
                    <a:pt x="463038" y="780428"/>
                    <a:pt x="462943" y="779579"/>
                    <a:pt x="462892" y="778727"/>
                  </a:cubicBezTo>
                  <a:cubicBezTo>
                    <a:pt x="462629" y="773263"/>
                    <a:pt x="462034" y="767821"/>
                    <a:pt x="461113" y="762431"/>
                  </a:cubicBezTo>
                  <a:cubicBezTo>
                    <a:pt x="460686" y="759388"/>
                    <a:pt x="460401" y="756329"/>
                    <a:pt x="459992" y="753286"/>
                  </a:cubicBezTo>
                  <a:cubicBezTo>
                    <a:pt x="458498" y="742452"/>
                    <a:pt x="456754" y="731671"/>
                    <a:pt x="454904" y="720890"/>
                  </a:cubicBezTo>
                  <a:cubicBezTo>
                    <a:pt x="452420" y="705871"/>
                    <a:pt x="449159" y="690989"/>
                    <a:pt x="445137" y="676307"/>
                  </a:cubicBezTo>
                  <a:cubicBezTo>
                    <a:pt x="440458" y="659107"/>
                    <a:pt x="434573" y="642259"/>
                    <a:pt x="427524" y="625888"/>
                  </a:cubicBezTo>
                  <a:cubicBezTo>
                    <a:pt x="420559" y="609848"/>
                    <a:pt x="411982" y="594559"/>
                    <a:pt x="401924" y="580256"/>
                  </a:cubicBezTo>
                  <a:cubicBezTo>
                    <a:pt x="396960" y="573068"/>
                    <a:pt x="391427" y="566292"/>
                    <a:pt x="385378" y="559992"/>
                  </a:cubicBezTo>
                  <a:cubicBezTo>
                    <a:pt x="384293" y="558889"/>
                    <a:pt x="383333" y="557680"/>
                    <a:pt x="382372" y="556434"/>
                  </a:cubicBezTo>
                  <a:cubicBezTo>
                    <a:pt x="380666" y="554280"/>
                    <a:pt x="378714" y="552333"/>
                    <a:pt x="376554" y="550635"/>
                  </a:cubicBezTo>
                  <a:cubicBezTo>
                    <a:pt x="375722" y="550037"/>
                    <a:pt x="374925" y="549389"/>
                    <a:pt x="374170" y="548695"/>
                  </a:cubicBezTo>
                  <a:cubicBezTo>
                    <a:pt x="369525" y="544134"/>
                    <a:pt x="364594" y="539873"/>
                    <a:pt x="359404" y="535940"/>
                  </a:cubicBezTo>
                  <a:cubicBezTo>
                    <a:pt x="352144" y="530209"/>
                    <a:pt x="344501" y="524984"/>
                    <a:pt x="336526" y="520302"/>
                  </a:cubicBezTo>
                  <a:cubicBezTo>
                    <a:pt x="319182" y="510227"/>
                    <a:pt x="300888" y="501885"/>
                    <a:pt x="281909" y="495395"/>
                  </a:cubicBezTo>
                  <a:cubicBezTo>
                    <a:pt x="267490" y="490476"/>
                    <a:pt x="252821" y="486320"/>
                    <a:pt x="237966" y="482942"/>
                  </a:cubicBezTo>
                  <a:cubicBezTo>
                    <a:pt x="226473" y="480291"/>
                    <a:pt x="214927" y="477853"/>
                    <a:pt x="203239" y="476199"/>
                  </a:cubicBezTo>
                  <a:cubicBezTo>
                    <a:pt x="192760" y="474722"/>
                    <a:pt x="182335" y="472641"/>
                    <a:pt x="171839" y="471449"/>
                  </a:cubicBezTo>
                  <a:cubicBezTo>
                    <a:pt x="167444" y="470933"/>
                    <a:pt x="162943" y="470239"/>
                    <a:pt x="158585" y="470043"/>
                  </a:cubicBezTo>
                  <a:cubicBezTo>
                    <a:pt x="154226" y="469848"/>
                    <a:pt x="149690" y="469047"/>
                    <a:pt x="145349" y="468496"/>
                  </a:cubicBezTo>
                  <a:cubicBezTo>
                    <a:pt x="144341" y="468325"/>
                    <a:pt x="143326" y="468206"/>
                    <a:pt x="142306" y="468140"/>
                  </a:cubicBezTo>
                  <a:cubicBezTo>
                    <a:pt x="139033" y="468140"/>
                    <a:pt x="135795" y="467410"/>
                    <a:pt x="132611" y="467339"/>
                  </a:cubicBezTo>
                  <a:cubicBezTo>
                    <a:pt x="126420" y="467197"/>
                    <a:pt x="120353" y="465863"/>
                    <a:pt x="114180" y="466023"/>
                  </a:cubicBezTo>
                  <a:cubicBezTo>
                    <a:pt x="111788" y="466194"/>
                    <a:pt x="109383" y="465971"/>
                    <a:pt x="107063" y="465364"/>
                  </a:cubicBezTo>
                  <a:cubicBezTo>
                    <a:pt x="106570" y="465201"/>
                    <a:pt x="106053" y="465123"/>
                    <a:pt x="105533" y="465133"/>
                  </a:cubicBezTo>
                  <a:cubicBezTo>
                    <a:pt x="97972" y="465489"/>
                    <a:pt x="90518" y="464101"/>
                    <a:pt x="82975" y="463977"/>
                  </a:cubicBezTo>
                  <a:cubicBezTo>
                    <a:pt x="77838" y="464155"/>
                    <a:pt x="72695" y="463886"/>
                    <a:pt x="67604" y="463176"/>
                  </a:cubicBezTo>
                  <a:cubicBezTo>
                    <a:pt x="64708" y="462883"/>
                    <a:pt x="61794" y="462812"/>
                    <a:pt x="58887" y="462963"/>
                  </a:cubicBezTo>
                  <a:cubicBezTo>
                    <a:pt x="52037" y="462767"/>
                    <a:pt x="45170" y="463425"/>
                    <a:pt x="38374" y="462073"/>
                  </a:cubicBezTo>
                  <a:cubicBezTo>
                    <a:pt x="37010" y="461918"/>
                    <a:pt x="35634" y="461888"/>
                    <a:pt x="34265" y="461984"/>
                  </a:cubicBezTo>
                  <a:lnTo>
                    <a:pt x="4892" y="461931"/>
                  </a:lnTo>
                  <a:cubicBezTo>
                    <a:pt x="3677" y="462016"/>
                    <a:pt x="2458" y="461815"/>
                    <a:pt x="1334" y="461344"/>
                  </a:cubicBezTo>
                  <a:cubicBezTo>
                    <a:pt x="2348" y="461255"/>
                    <a:pt x="3380" y="461095"/>
                    <a:pt x="4394" y="461077"/>
                  </a:cubicBezTo>
                  <a:lnTo>
                    <a:pt x="22416" y="460952"/>
                  </a:lnTo>
                  <a:cubicBezTo>
                    <a:pt x="25991" y="461127"/>
                    <a:pt x="29574" y="460876"/>
                    <a:pt x="33090" y="460205"/>
                  </a:cubicBezTo>
                  <a:cubicBezTo>
                    <a:pt x="34449" y="459994"/>
                    <a:pt x="35828" y="459935"/>
                    <a:pt x="37200" y="460027"/>
                  </a:cubicBezTo>
                  <a:cubicBezTo>
                    <a:pt x="43035" y="460027"/>
                    <a:pt x="48853" y="460027"/>
                    <a:pt x="54688" y="460027"/>
                  </a:cubicBezTo>
                  <a:cubicBezTo>
                    <a:pt x="58111" y="460079"/>
                    <a:pt x="61533" y="459848"/>
                    <a:pt x="64918" y="459334"/>
                  </a:cubicBezTo>
                  <a:cubicBezTo>
                    <a:pt x="67984" y="459010"/>
                    <a:pt x="71070" y="458908"/>
                    <a:pt x="74151" y="459031"/>
                  </a:cubicBezTo>
                  <a:cubicBezTo>
                    <a:pt x="78781" y="459232"/>
                    <a:pt x="83420" y="458953"/>
                    <a:pt x="87992" y="458195"/>
                  </a:cubicBezTo>
                  <a:cubicBezTo>
                    <a:pt x="89689" y="457960"/>
                    <a:pt x="91405" y="457894"/>
                    <a:pt x="93116" y="457999"/>
                  </a:cubicBezTo>
                  <a:cubicBezTo>
                    <a:pt x="97226" y="458202"/>
                    <a:pt x="101346" y="457921"/>
                    <a:pt x="105391" y="457163"/>
                  </a:cubicBezTo>
                  <a:cubicBezTo>
                    <a:pt x="106750" y="456951"/>
                    <a:pt x="108129" y="456891"/>
                    <a:pt x="109501" y="456985"/>
                  </a:cubicBezTo>
                  <a:cubicBezTo>
                    <a:pt x="113269" y="457163"/>
                    <a:pt x="117046" y="456877"/>
                    <a:pt x="120744" y="456131"/>
                  </a:cubicBezTo>
                  <a:cubicBezTo>
                    <a:pt x="121919" y="455930"/>
                    <a:pt x="123113" y="455870"/>
                    <a:pt x="124302" y="455953"/>
                  </a:cubicBezTo>
                  <a:cubicBezTo>
                    <a:pt x="127048" y="456103"/>
                    <a:pt x="129801" y="455839"/>
                    <a:pt x="132468" y="455171"/>
                  </a:cubicBezTo>
                  <a:cubicBezTo>
                    <a:pt x="132964" y="455021"/>
                    <a:pt x="133482" y="454962"/>
                    <a:pt x="133998" y="454993"/>
                  </a:cubicBezTo>
                  <a:cubicBezTo>
                    <a:pt x="139335" y="455384"/>
                    <a:pt x="144530" y="453907"/>
                    <a:pt x="149850" y="453747"/>
                  </a:cubicBezTo>
                  <a:cubicBezTo>
                    <a:pt x="154262" y="453623"/>
                    <a:pt x="158745" y="452680"/>
                    <a:pt x="163050" y="452128"/>
                  </a:cubicBezTo>
                  <a:cubicBezTo>
                    <a:pt x="166964" y="451648"/>
                    <a:pt x="170878" y="451310"/>
                    <a:pt x="174774" y="450794"/>
                  </a:cubicBezTo>
                  <a:cubicBezTo>
                    <a:pt x="181036" y="449940"/>
                    <a:pt x="187228" y="448926"/>
                    <a:pt x="193543" y="448125"/>
                  </a:cubicBezTo>
                  <a:cubicBezTo>
                    <a:pt x="200499" y="447254"/>
                    <a:pt x="207384" y="445973"/>
                    <a:pt x="214251" y="444656"/>
                  </a:cubicBezTo>
                  <a:cubicBezTo>
                    <a:pt x="218290" y="443874"/>
                    <a:pt x="222364" y="443322"/>
                    <a:pt x="226367" y="442450"/>
                  </a:cubicBezTo>
                  <a:cubicBezTo>
                    <a:pt x="244963" y="438563"/>
                    <a:pt x="263323" y="433621"/>
                    <a:pt x="281357" y="427649"/>
                  </a:cubicBezTo>
                  <a:cubicBezTo>
                    <a:pt x="296960" y="422374"/>
                    <a:pt x="312103" y="415829"/>
                    <a:pt x="326634" y="408079"/>
                  </a:cubicBezTo>
                  <a:cubicBezTo>
                    <a:pt x="339643" y="401148"/>
                    <a:pt x="351963" y="392993"/>
                    <a:pt x="363425" y="383724"/>
                  </a:cubicBezTo>
                  <a:cubicBezTo>
                    <a:pt x="372173" y="376544"/>
                    <a:pt x="380335" y="368680"/>
                    <a:pt x="387834" y="360205"/>
                  </a:cubicBezTo>
                  <a:cubicBezTo>
                    <a:pt x="396875" y="350126"/>
                    <a:pt x="404875" y="339159"/>
                    <a:pt x="411708" y="327470"/>
                  </a:cubicBezTo>
                  <a:cubicBezTo>
                    <a:pt x="415925" y="320212"/>
                    <a:pt x="420195" y="312971"/>
                    <a:pt x="423681" y="305321"/>
                  </a:cubicBezTo>
                  <a:cubicBezTo>
                    <a:pt x="430088" y="291460"/>
                    <a:pt x="435585" y="277198"/>
                    <a:pt x="440138" y="262624"/>
                  </a:cubicBezTo>
                  <a:cubicBezTo>
                    <a:pt x="444158" y="249530"/>
                    <a:pt x="447699" y="236329"/>
                    <a:pt x="450527" y="222915"/>
                  </a:cubicBezTo>
                  <a:cubicBezTo>
                    <a:pt x="452129" y="215390"/>
                    <a:pt x="453801" y="207882"/>
                    <a:pt x="455082" y="200286"/>
                  </a:cubicBezTo>
                  <a:cubicBezTo>
                    <a:pt x="456363" y="192689"/>
                    <a:pt x="457448" y="185110"/>
                    <a:pt x="458640" y="177514"/>
                  </a:cubicBezTo>
                  <a:cubicBezTo>
                    <a:pt x="459191" y="173956"/>
                    <a:pt x="459743" y="170398"/>
                    <a:pt x="460419" y="166840"/>
                  </a:cubicBezTo>
                  <a:cubicBezTo>
                    <a:pt x="460917" y="163975"/>
                    <a:pt x="460881" y="161058"/>
                    <a:pt x="461415" y="158176"/>
                  </a:cubicBezTo>
                  <a:cubicBezTo>
                    <a:pt x="462234" y="153817"/>
                    <a:pt x="462340" y="149280"/>
                    <a:pt x="462803" y="144922"/>
                  </a:cubicBezTo>
                  <a:cubicBezTo>
                    <a:pt x="463319" y="139994"/>
                    <a:pt x="463870" y="135083"/>
                    <a:pt x="464422" y="130155"/>
                  </a:cubicBezTo>
                  <a:cubicBezTo>
                    <a:pt x="464562" y="129662"/>
                    <a:pt x="464651" y="129155"/>
                    <a:pt x="464689" y="128643"/>
                  </a:cubicBezTo>
                  <a:cubicBezTo>
                    <a:pt x="464368" y="122630"/>
                    <a:pt x="466005" y="116741"/>
                    <a:pt x="465881" y="110728"/>
                  </a:cubicBezTo>
                  <a:cubicBezTo>
                    <a:pt x="465758" y="108500"/>
                    <a:pt x="465987" y="106267"/>
                    <a:pt x="466557" y="104110"/>
                  </a:cubicBezTo>
                  <a:cubicBezTo>
                    <a:pt x="466720" y="103617"/>
                    <a:pt x="466799" y="103100"/>
                    <a:pt x="466788" y="102580"/>
                  </a:cubicBezTo>
                  <a:cubicBezTo>
                    <a:pt x="466397" y="95197"/>
                    <a:pt x="467998" y="87921"/>
                    <a:pt x="467944" y="80538"/>
                  </a:cubicBezTo>
                  <a:cubicBezTo>
                    <a:pt x="467823" y="76775"/>
                    <a:pt x="468069" y="73010"/>
                    <a:pt x="468674" y="69294"/>
                  </a:cubicBezTo>
                  <a:cubicBezTo>
                    <a:pt x="468983" y="66566"/>
                    <a:pt x="469078" y="63818"/>
                    <a:pt x="468958" y="61075"/>
                  </a:cubicBezTo>
                  <a:cubicBezTo>
                    <a:pt x="469101" y="55738"/>
                    <a:pt x="468585" y="50401"/>
                    <a:pt x="469795" y="45188"/>
                  </a:cubicBezTo>
                  <a:cubicBezTo>
                    <a:pt x="469988" y="43833"/>
                    <a:pt x="470029" y="42460"/>
                    <a:pt x="469919" y="41096"/>
                  </a:cubicBezTo>
                  <a:cubicBezTo>
                    <a:pt x="469919" y="30795"/>
                    <a:pt x="470079" y="20512"/>
                    <a:pt x="470026" y="10230"/>
                  </a:cubicBezTo>
                  <a:cubicBezTo>
                    <a:pt x="470088" y="7168"/>
                    <a:pt x="470741" y="4148"/>
                    <a:pt x="471947" y="1334"/>
                  </a:cubicBezTo>
                  <a:lnTo>
                    <a:pt x="471947" y="5462"/>
                  </a:lnTo>
                  <a:cubicBezTo>
                    <a:pt x="471947" y="13183"/>
                    <a:pt x="471947" y="20886"/>
                    <a:pt x="472054" y="28589"/>
                  </a:cubicBezTo>
                  <a:cubicBezTo>
                    <a:pt x="471995" y="32700"/>
                    <a:pt x="472239" y="36808"/>
                    <a:pt x="472783" y="40883"/>
                  </a:cubicBezTo>
                  <a:cubicBezTo>
                    <a:pt x="473128" y="44465"/>
                    <a:pt x="473223" y="48068"/>
                    <a:pt x="473068" y="51664"/>
                  </a:cubicBezTo>
                  <a:cubicBezTo>
                    <a:pt x="473193" y="57143"/>
                    <a:pt x="472819" y="62605"/>
                    <a:pt x="473904" y="68067"/>
                  </a:cubicBezTo>
                  <a:cubicBezTo>
                    <a:pt x="474171" y="70429"/>
                    <a:pt x="474237" y="72809"/>
                    <a:pt x="474100" y="75183"/>
                  </a:cubicBezTo>
                  <a:cubicBezTo>
                    <a:pt x="473904" y="79121"/>
                    <a:pt x="474173" y="83068"/>
                    <a:pt x="474900" y="86942"/>
                  </a:cubicBezTo>
                  <a:cubicBezTo>
                    <a:pt x="475098" y="88117"/>
                    <a:pt x="475164" y="89311"/>
                    <a:pt x="475096" y="90500"/>
                  </a:cubicBezTo>
                  <a:cubicBezTo>
                    <a:pt x="474922" y="94955"/>
                    <a:pt x="475219" y="99416"/>
                    <a:pt x="475986" y="103808"/>
                  </a:cubicBezTo>
                  <a:cubicBezTo>
                    <a:pt x="476210" y="105333"/>
                    <a:pt x="476263" y="106878"/>
                    <a:pt x="476146" y="108415"/>
                  </a:cubicBezTo>
                  <a:cubicBezTo>
                    <a:pt x="476012" y="110988"/>
                    <a:pt x="476263" y="113567"/>
                    <a:pt x="476893" y="116065"/>
                  </a:cubicBezTo>
                  <a:cubicBezTo>
                    <a:pt x="477041" y="116561"/>
                    <a:pt x="477101" y="117079"/>
                    <a:pt x="477071" y="117595"/>
                  </a:cubicBezTo>
                  <a:cubicBezTo>
                    <a:pt x="476715" y="123271"/>
                    <a:pt x="478085" y="128821"/>
                    <a:pt x="478316" y="134479"/>
                  </a:cubicBezTo>
                  <a:cubicBezTo>
                    <a:pt x="478530" y="139407"/>
                    <a:pt x="479455" y="144299"/>
                    <a:pt x="480095" y="149227"/>
                  </a:cubicBezTo>
                  <a:cubicBezTo>
                    <a:pt x="480487" y="152607"/>
                    <a:pt x="480771" y="156023"/>
                    <a:pt x="481163" y="159421"/>
                  </a:cubicBezTo>
                  <a:cubicBezTo>
                    <a:pt x="483600" y="180129"/>
                    <a:pt x="487123" y="200659"/>
                    <a:pt x="491339" y="221083"/>
                  </a:cubicBezTo>
                  <a:cubicBezTo>
                    <a:pt x="495486" y="241209"/>
                    <a:pt x="501124" y="260999"/>
                    <a:pt x="508204" y="280290"/>
                  </a:cubicBezTo>
                  <a:cubicBezTo>
                    <a:pt x="515675" y="301299"/>
                    <a:pt x="525842" y="321247"/>
                    <a:pt x="538448" y="339639"/>
                  </a:cubicBezTo>
                  <a:cubicBezTo>
                    <a:pt x="542878" y="345955"/>
                    <a:pt x="547521" y="352092"/>
                    <a:pt x="552556" y="357928"/>
                  </a:cubicBezTo>
                  <a:cubicBezTo>
                    <a:pt x="557146" y="363265"/>
                    <a:pt x="562092" y="368246"/>
                    <a:pt x="567073" y="373210"/>
                  </a:cubicBezTo>
                  <a:cubicBezTo>
                    <a:pt x="573448" y="379424"/>
                    <a:pt x="580293" y="385133"/>
                    <a:pt x="587550" y="390289"/>
                  </a:cubicBezTo>
                  <a:cubicBezTo>
                    <a:pt x="594471" y="395341"/>
                    <a:pt x="601694" y="399949"/>
                    <a:pt x="609077" y="404325"/>
                  </a:cubicBezTo>
                  <a:cubicBezTo>
                    <a:pt x="620349" y="410876"/>
                    <a:pt x="632106" y="416549"/>
                    <a:pt x="644249" y="421297"/>
                  </a:cubicBezTo>
                  <a:cubicBezTo>
                    <a:pt x="660441" y="427810"/>
                    <a:pt x="677090" y="433128"/>
                    <a:pt x="694062" y="437202"/>
                  </a:cubicBezTo>
                  <a:cubicBezTo>
                    <a:pt x="704363" y="439657"/>
                    <a:pt x="714681" y="442148"/>
                    <a:pt x="725106" y="444087"/>
                  </a:cubicBezTo>
                  <a:cubicBezTo>
                    <a:pt x="732312" y="445439"/>
                    <a:pt x="739517" y="446898"/>
                    <a:pt x="746846" y="447645"/>
                  </a:cubicBezTo>
                  <a:cubicBezTo>
                    <a:pt x="755155" y="448570"/>
                    <a:pt x="763392" y="450171"/>
                    <a:pt x="771664" y="451328"/>
                  </a:cubicBezTo>
                  <a:cubicBezTo>
                    <a:pt x="776076" y="451933"/>
                    <a:pt x="780560" y="452164"/>
                    <a:pt x="784936" y="452644"/>
                  </a:cubicBezTo>
                  <a:cubicBezTo>
                    <a:pt x="790024" y="453178"/>
                    <a:pt x="795112" y="453836"/>
                    <a:pt x="800200" y="454423"/>
                  </a:cubicBezTo>
                  <a:cubicBezTo>
                    <a:pt x="801552" y="454566"/>
                    <a:pt x="802922" y="454655"/>
                    <a:pt x="804292" y="454672"/>
                  </a:cubicBezTo>
                  <a:cubicBezTo>
                    <a:pt x="806689" y="454575"/>
                    <a:pt x="809085" y="454827"/>
                    <a:pt x="811408" y="455420"/>
                  </a:cubicBezTo>
                  <a:cubicBezTo>
                    <a:pt x="811734" y="455535"/>
                    <a:pt x="812077" y="455589"/>
                    <a:pt x="812422" y="455580"/>
                  </a:cubicBezTo>
                  <a:cubicBezTo>
                    <a:pt x="818453" y="455242"/>
                    <a:pt x="824342" y="456683"/>
                    <a:pt x="830337" y="456754"/>
                  </a:cubicBezTo>
                  <a:cubicBezTo>
                    <a:pt x="833424" y="456581"/>
                    <a:pt x="836520" y="456838"/>
                    <a:pt x="839535" y="457519"/>
                  </a:cubicBezTo>
                  <a:cubicBezTo>
                    <a:pt x="840031" y="457667"/>
                    <a:pt x="840549" y="457727"/>
                    <a:pt x="841065" y="457697"/>
                  </a:cubicBezTo>
                  <a:cubicBezTo>
                    <a:pt x="851010" y="457305"/>
                    <a:pt x="860866" y="459280"/>
                    <a:pt x="870829" y="458871"/>
                  </a:cubicBezTo>
                  <a:cubicBezTo>
                    <a:pt x="873739" y="458656"/>
                    <a:pt x="876666" y="458876"/>
                    <a:pt x="879510" y="459529"/>
                  </a:cubicBezTo>
                  <a:cubicBezTo>
                    <a:pt x="880859" y="459773"/>
                    <a:pt x="882232" y="459857"/>
                    <a:pt x="883602" y="459778"/>
                  </a:cubicBezTo>
                  <a:cubicBezTo>
                    <a:pt x="889082" y="459778"/>
                    <a:pt x="894579" y="459778"/>
                    <a:pt x="900059" y="459885"/>
                  </a:cubicBezTo>
                  <a:cubicBezTo>
                    <a:pt x="904513" y="459778"/>
                    <a:pt x="908970" y="460029"/>
                    <a:pt x="913384" y="460632"/>
                  </a:cubicBezTo>
                  <a:cubicBezTo>
                    <a:pt x="916621" y="460979"/>
                    <a:pt x="919883" y="461052"/>
                    <a:pt x="923133" y="460846"/>
                  </a:cubicBezTo>
                  <a:cubicBezTo>
                    <a:pt x="928970" y="460760"/>
                    <a:pt x="934807" y="460986"/>
                    <a:pt x="940621" y="461522"/>
                  </a:cubicBezTo>
                  <a:cubicBezTo>
                    <a:pt x="939589" y="461629"/>
                    <a:pt x="938575" y="461789"/>
                    <a:pt x="937561" y="461806"/>
                  </a:cubicBezTo>
                  <a:lnTo>
                    <a:pt x="906694" y="461949"/>
                  </a:lnTo>
                  <a:cubicBezTo>
                    <a:pt x="904636" y="461913"/>
                    <a:pt x="902578" y="462093"/>
                    <a:pt x="900557" y="462482"/>
                  </a:cubicBezTo>
                  <a:cubicBezTo>
                    <a:pt x="899043" y="462762"/>
                    <a:pt x="897506" y="462881"/>
                    <a:pt x="895967" y="462838"/>
                  </a:cubicBezTo>
                  <a:cubicBezTo>
                    <a:pt x="890985" y="462838"/>
                    <a:pt x="886022" y="462838"/>
                    <a:pt x="881040" y="462945"/>
                  </a:cubicBezTo>
                  <a:cubicBezTo>
                    <a:pt x="877618" y="462927"/>
                    <a:pt x="874200" y="463160"/>
                    <a:pt x="870811" y="463639"/>
                  </a:cubicBezTo>
                  <a:cubicBezTo>
                    <a:pt x="867400" y="463968"/>
                    <a:pt x="863970" y="464076"/>
                    <a:pt x="860546" y="463959"/>
                  </a:cubicBezTo>
                  <a:cubicBezTo>
                    <a:pt x="857119" y="463838"/>
                    <a:pt x="853691" y="464082"/>
                    <a:pt x="850316" y="464688"/>
                  </a:cubicBezTo>
                  <a:cubicBezTo>
                    <a:pt x="848450" y="464966"/>
                    <a:pt x="846561" y="465055"/>
                    <a:pt x="844677" y="464955"/>
                  </a:cubicBezTo>
                  <a:cubicBezTo>
                    <a:pt x="840565" y="464795"/>
                    <a:pt x="836450" y="465082"/>
                    <a:pt x="832401" y="465809"/>
                  </a:cubicBezTo>
                  <a:cubicBezTo>
                    <a:pt x="830876" y="466035"/>
                    <a:pt x="829332" y="466101"/>
                    <a:pt x="827793" y="466005"/>
                  </a:cubicBezTo>
                  <a:cubicBezTo>
                    <a:pt x="824707" y="465829"/>
                    <a:pt x="821609" y="466092"/>
                    <a:pt x="818596" y="466788"/>
                  </a:cubicBezTo>
                  <a:cubicBezTo>
                    <a:pt x="818101" y="466944"/>
                    <a:pt x="817582" y="467005"/>
                    <a:pt x="817066" y="466966"/>
                  </a:cubicBezTo>
                  <a:cubicBezTo>
                    <a:pt x="811391" y="466539"/>
                    <a:pt x="805787" y="467695"/>
                    <a:pt x="800200" y="468264"/>
                  </a:cubicBezTo>
                  <a:cubicBezTo>
                    <a:pt x="795290" y="468762"/>
                    <a:pt x="790327" y="469065"/>
                    <a:pt x="785416" y="469777"/>
                  </a:cubicBezTo>
                  <a:cubicBezTo>
                    <a:pt x="781378" y="470364"/>
                    <a:pt x="777286" y="470862"/>
                    <a:pt x="773194" y="471182"/>
                  </a:cubicBezTo>
                  <a:cubicBezTo>
                    <a:pt x="769458" y="471484"/>
                    <a:pt x="765722" y="471965"/>
                    <a:pt x="762004" y="472481"/>
                  </a:cubicBezTo>
                  <a:cubicBezTo>
                    <a:pt x="758624" y="472943"/>
                    <a:pt x="755279" y="473762"/>
                    <a:pt x="751881" y="474117"/>
                  </a:cubicBezTo>
                  <a:cubicBezTo>
                    <a:pt x="742541" y="475149"/>
                    <a:pt x="733308" y="476928"/>
                    <a:pt x="724075" y="478654"/>
                  </a:cubicBezTo>
                  <a:cubicBezTo>
                    <a:pt x="712315" y="480860"/>
                    <a:pt x="700609" y="483493"/>
                    <a:pt x="689063" y="486606"/>
                  </a:cubicBezTo>
                  <a:cubicBezTo>
                    <a:pt x="671320" y="491214"/>
                    <a:pt x="653939" y="497119"/>
                    <a:pt x="637061" y="504272"/>
                  </a:cubicBezTo>
                  <a:cubicBezTo>
                    <a:pt x="621276" y="510972"/>
                    <a:pt x="606203" y="519240"/>
                    <a:pt x="592069" y="528948"/>
                  </a:cubicBezTo>
                  <a:cubicBezTo>
                    <a:pt x="583147" y="535061"/>
                    <a:pt x="574784" y="541947"/>
                    <a:pt x="567073" y="549531"/>
                  </a:cubicBezTo>
                  <a:cubicBezTo>
                    <a:pt x="564778" y="551844"/>
                    <a:pt x="562483" y="554157"/>
                    <a:pt x="560153" y="556434"/>
                  </a:cubicBezTo>
                  <a:cubicBezTo>
                    <a:pt x="553214" y="563307"/>
                    <a:pt x="546908" y="570791"/>
                    <a:pt x="541312" y="578797"/>
                  </a:cubicBezTo>
                  <a:cubicBezTo>
                    <a:pt x="533346" y="589752"/>
                    <a:pt x="526335" y="601369"/>
                    <a:pt x="520355" y="613524"/>
                  </a:cubicBezTo>
                  <a:cubicBezTo>
                    <a:pt x="515516" y="623558"/>
                    <a:pt x="511181" y="633805"/>
                    <a:pt x="507350" y="644266"/>
                  </a:cubicBezTo>
                  <a:cubicBezTo>
                    <a:pt x="501720" y="659893"/>
                    <a:pt x="497032" y="675844"/>
                    <a:pt x="493314" y="692034"/>
                  </a:cubicBezTo>
                  <a:cubicBezTo>
                    <a:pt x="491143" y="701356"/>
                    <a:pt x="489275" y="710749"/>
                    <a:pt x="487514" y="720143"/>
                  </a:cubicBezTo>
                  <a:cubicBezTo>
                    <a:pt x="485753" y="729536"/>
                    <a:pt x="484383" y="738663"/>
                    <a:pt x="483137" y="747985"/>
                  </a:cubicBezTo>
                  <a:cubicBezTo>
                    <a:pt x="482088" y="755937"/>
                    <a:pt x="481163" y="763996"/>
                    <a:pt x="479971" y="771860"/>
                  </a:cubicBezTo>
                  <a:cubicBezTo>
                    <a:pt x="479259" y="776592"/>
                    <a:pt x="479811" y="781467"/>
                    <a:pt x="478281" y="786092"/>
                  </a:cubicBezTo>
                  <a:cubicBezTo>
                    <a:pt x="478241" y="791568"/>
                    <a:pt x="477788" y="797033"/>
                    <a:pt x="476929" y="802442"/>
                  </a:cubicBezTo>
                  <a:cubicBezTo>
                    <a:pt x="476253" y="809077"/>
                    <a:pt x="476733" y="815802"/>
                    <a:pt x="475310" y="822367"/>
                  </a:cubicBezTo>
                  <a:cubicBezTo>
                    <a:pt x="475233" y="822700"/>
                    <a:pt x="475192" y="823039"/>
                    <a:pt x="475185" y="823381"/>
                  </a:cubicBezTo>
                  <a:cubicBezTo>
                    <a:pt x="475452" y="830497"/>
                    <a:pt x="474349" y="837400"/>
                    <a:pt x="474064" y="844392"/>
                  </a:cubicBezTo>
                  <a:cubicBezTo>
                    <a:pt x="474128" y="849362"/>
                    <a:pt x="473856" y="854331"/>
                    <a:pt x="473246" y="859264"/>
                  </a:cubicBezTo>
                  <a:cubicBezTo>
                    <a:pt x="472927" y="862504"/>
                    <a:pt x="472851" y="865763"/>
                    <a:pt x="473015" y="869014"/>
                  </a:cubicBezTo>
                  <a:cubicBezTo>
                    <a:pt x="472872" y="874351"/>
                    <a:pt x="473370" y="879688"/>
                    <a:pt x="472178" y="884883"/>
                  </a:cubicBezTo>
                  <a:cubicBezTo>
                    <a:pt x="471988" y="886244"/>
                    <a:pt x="471940" y="887621"/>
                    <a:pt x="472036" y="888992"/>
                  </a:cubicBezTo>
                  <a:cubicBezTo>
                    <a:pt x="472036" y="898089"/>
                    <a:pt x="471995" y="907180"/>
                    <a:pt x="471912" y="916265"/>
                  </a:cubicBezTo>
                  <a:cubicBezTo>
                    <a:pt x="471947" y="917955"/>
                    <a:pt x="471965" y="919663"/>
                    <a:pt x="471965" y="92137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solidFill>
                <a:schemeClr val="bg1">
                  <a:alpha val="2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F6C12172-F869-46FE-BE81-3E61D7202419}"/>
              </a:ext>
            </a:extLst>
          </p:cNvPr>
          <p:cNvCxnSpPr>
            <a:cxnSpLocks/>
          </p:cNvCxnSpPr>
          <p:nvPr userDrawn="1"/>
        </p:nvCxnSpPr>
        <p:spPr>
          <a:xfrm>
            <a:off x="4160699" y="2276872"/>
            <a:ext cx="3519477" cy="0"/>
          </a:xfrm>
          <a:prstGeom prst="line">
            <a:avLst/>
          </a:prstGeom>
          <a:ln w="508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62E191FB-06E6-4E14-9EA8-145DA76DD5AE}"/>
              </a:ext>
            </a:extLst>
          </p:cNvPr>
          <p:cNvGrpSpPr/>
          <p:nvPr userDrawn="1"/>
        </p:nvGrpSpPr>
        <p:grpSpPr>
          <a:xfrm>
            <a:off x="5707617" y="1713722"/>
            <a:ext cx="6322190" cy="4322333"/>
            <a:chOff x="5202140" y="2076169"/>
            <a:chExt cx="6322190" cy="4322333"/>
          </a:xfrm>
          <a:effectLst/>
        </p:grpSpPr>
        <p:pic>
          <p:nvPicPr>
            <p:cNvPr id="42" name="图片 41" descr="桌子上放了不同类型的电子产品&#10;&#10;描述已自动生成">
              <a:extLst>
                <a:ext uri="{FF2B5EF4-FFF2-40B4-BE49-F238E27FC236}">
                  <a16:creationId xmlns:a16="http://schemas.microsoft.com/office/drawing/2014/main" id="{5476D552-738D-4BE8-81F2-DB1A20808EE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7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02140" y="2076169"/>
              <a:ext cx="6322190" cy="3210876"/>
            </a:xfrm>
            <a:prstGeom prst="rect">
              <a:avLst/>
            </a:prstGeom>
            <a:effectLst>
              <a:outerShdw blurRad="304800" dist="38100" dir="8100000" algn="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43" name="图片 42" descr="图形用户界面, 网站&#10;&#10;中度可信度描述已自动生成">
              <a:extLst>
                <a:ext uri="{FF2B5EF4-FFF2-40B4-BE49-F238E27FC236}">
                  <a16:creationId xmlns:a16="http://schemas.microsoft.com/office/drawing/2014/main" id="{4ABF674E-8A0B-40EF-BFE8-473A592354E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2170" y="3743930"/>
              <a:ext cx="2259210" cy="2654572"/>
            </a:xfrm>
            <a:prstGeom prst="rect">
              <a:avLst/>
            </a:prstGeom>
            <a:effectLst>
              <a:outerShdw blurRad="304800" dist="38100" dir="8100000" algn="tr" rotWithShape="0">
                <a:prstClr val="black">
                  <a:alpha val="20000"/>
                </a:prstClr>
              </a:outerShdw>
            </a:effectLst>
          </p:spPr>
        </p:pic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FA8A5430-FEFE-4EBE-BE9E-5FA8C50947BC}"/>
              </a:ext>
            </a:extLst>
          </p:cNvPr>
          <p:cNvGrpSpPr/>
          <p:nvPr userDrawn="1"/>
        </p:nvGrpSpPr>
        <p:grpSpPr>
          <a:xfrm>
            <a:off x="3491372" y="5953203"/>
            <a:ext cx="961758" cy="232500"/>
            <a:chOff x="3491372" y="5953203"/>
            <a:chExt cx="961758" cy="232500"/>
          </a:xfrm>
        </p:grpSpPr>
        <p:sp>
          <p:nvSpPr>
            <p:cNvPr id="45" name="矩形: 圆角 8">
              <a:extLst>
                <a:ext uri="{FF2B5EF4-FFF2-40B4-BE49-F238E27FC236}">
                  <a16:creationId xmlns:a16="http://schemas.microsoft.com/office/drawing/2014/main" id="{D2F18CC1-F869-4EAD-B737-4044BD32B238}"/>
                </a:ext>
              </a:extLst>
            </p:cNvPr>
            <p:cNvSpPr/>
            <p:nvPr/>
          </p:nvSpPr>
          <p:spPr>
            <a:xfrm>
              <a:off x="3491372" y="5953885"/>
              <a:ext cx="961758" cy="23113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3E85F468-BABB-4952-9DFB-BF81D850BE30}"/>
                </a:ext>
              </a:extLst>
            </p:cNvPr>
            <p:cNvSpPr txBox="1"/>
            <p:nvPr/>
          </p:nvSpPr>
          <p:spPr>
            <a:xfrm>
              <a:off x="3515010" y="5953203"/>
              <a:ext cx="914483" cy="2325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altLang="zh-CN" sz="800" dirty="0">
                  <a:solidFill>
                    <a:schemeClr val="tx1">
                      <a:alpha val="60000"/>
                    </a:schemeClr>
                  </a:solidFill>
                  <a:latin typeface="HarmonyOS Sans SC Light" panose="00000400000000000000" charset="-122"/>
                  <a:ea typeface="HarmonyOS Sans SC Black" panose="00000A00000000000000" charset="-122"/>
                </a:rPr>
                <a:t>Proin pharetra </a:t>
              </a:r>
              <a:endParaRPr lang="zh-CN" altLang="en-US" dirty="0">
                <a:solidFill>
                  <a:schemeClr val="tx1">
                    <a:alpha val="60000"/>
                  </a:schemeClr>
                </a:solidFill>
              </a:endParaRPr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D311591F-2EDA-4C59-8EA0-FB1131B8BAAC}"/>
              </a:ext>
            </a:extLst>
          </p:cNvPr>
          <p:cNvSpPr txBox="1"/>
          <p:nvPr userDrawn="1"/>
        </p:nvSpPr>
        <p:spPr>
          <a:xfrm>
            <a:off x="1487488" y="5957126"/>
            <a:ext cx="914483" cy="232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800" dirty="0">
                <a:solidFill>
                  <a:schemeClr val="tx1">
                    <a:alpha val="60000"/>
                  </a:schemeClr>
                </a:solidFill>
                <a:latin typeface="HarmonyOS Sans SC Light" panose="00000400000000000000" charset="-122"/>
                <a:ea typeface="HarmonyOS Sans SC Black" panose="00000A00000000000000" charset="-122"/>
              </a:rPr>
              <a:t>nonummy pede</a:t>
            </a:r>
            <a:endParaRPr lang="zh-CN" alt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E11C99B9-70F1-451C-B439-56CE3F397E1F}"/>
              </a:ext>
            </a:extLst>
          </p:cNvPr>
          <p:cNvSpPr txBox="1"/>
          <p:nvPr userDrawn="1"/>
        </p:nvSpPr>
        <p:spPr>
          <a:xfrm>
            <a:off x="2489430" y="5957126"/>
            <a:ext cx="914483" cy="232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800" dirty="0">
                <a:solidFill>
                  <a:schemeClr val="tx1">
                    <a:alpha val="60000"/>
                  </a:schemeClr>
                </a:solidFill>
                <a:latin typeface="HarmonyOS Sans SC Light" panose="00000400000000000000" charset="-122"/>
                <a:ea typeface="HarmonyOS Sans SC Black" panose="00000A00000000000000" charset="-122"/>
              </a:rPr>
              <a:t>Mauris et orci</a:t>
            </a:r>
            <a:endParaRPr lang="zh-CN" alt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81A8F9EE-00AD-4D2F-86E6-6A9193DD7FD9}"/>
              </a:ext>
            </a:extLst>
          </p:cNvPr>
          <p:cNvSpPr/>
          <p:nvPr userDrawn="1"/>
        </p:nvSpPr>
        <p:spPr>
          <a:xfrm>
            <a:off x="6197110" y="5656782"/>
            <a:ext cx="324434" cy="324434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D755C9BD-0049-401F-B4F6-4ACA0EF814D0}"/>
              </a:ext>
            </a:extLst>
          </p:cNvPr>
          <p:cNvSpPr/>
          <p:nvPr userDrawn="1"/>
        </p:nvSpPr>
        <p:spPr>
          <a:xfrm>
            <a:off x="2288111" y="1054735"/>
            <a:ext cx="143778" cy="14377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1BCDA096-6290-47BF-B00C-B2C3C5A56343}"/>
              </a:ext>
            </a:extLst>
          </p:cNvPr>
          <p:cNvSpPr/>
          <p:nvPr userDrawn="1"/>
        </p:nvSpPr>
        <p:spPr>
          <a:xfrm>
            <a:off x="556079" y="4963604"/>
            <a:ext cx="121580" cy="12158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占位符 55">
            <a:extLst>
              <a:ext uri="{FF2B5EF4-FFF2-40B4-BE49-F238E27FC236}">
                <a16:creationId xmlns:a16="http://schemas.microsoft.com/office/drawing/2014/main" id="{56ACBFCD-B354-4EFD-92E1-7EE7DDD2AFF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64852" y="1759810"/>
            <a:ext cx="5341138" cy="2038350"/>
          </a:xfrm>
        </p:spPr>
        <p:txBody>
          <a:bodyPr/>
          <a:lstStyle>
            <a:lvl1pPr marL="0" indent="0">
              <a:buNone/>
              <a:defRPr sz="54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outerShdw blurRad="50800" dist="38100" dir="8100000" algn="tr" rotWithShape="0">
                    <a:prstClr val="black">
                      <a:alpha val="30000"/>
                    </a:prstClr>
                  </a:outerShdw>
                </a:effectLst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THANKS</a:t>
            </a:r>
          </a:p>
          <a:p>
            <a:pPr lvl="0"/>
            <a:r>
              <a:rPr lang="zh-CN" altLang="en-US" dirty="0"/>
              <a:t>感谢您的观看</a:t>
            </a:r>
            <a:endParaRPr lang="en-US" altLang="zh-CN" dirty="0"/>
          </a:p>
        </p:txBody>
      </p:sp>
      <p:sp>
        <p:nvSpPr>
          <p:cNvPr id="58" name="文本占位符 57">
            <a:extLst>
              <a:ext uri="{FF2B5EF4-FFF2-40B4-BE49-F238E27FC236}">
                <a16:creationId xmlns:a16="http://schemas.microsoft.com/office/drawing/2014/main" id="{8AD52648-7B4C-4C5D-B4F5-63BBC5622B2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38024" y="4339655"/>
            <a:ext cx="1689624" cy="484188"/>
          </a:xfrm>
        </p:spPr>
        <p:txBody>
          <a:bodyPr/>
          <a:lstStyle>
            <a:lvl1pPr marL="0" indent="0" algn="ctr">
              <a:lnSpc>
                <a:spcPct val="125000"/>
              </a:lnSpc>
              <a:buFontTx/>
              <a:buNone/>
              <a:defRPr sz="18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blurRad="50800" dist="38100" dir="8100000" algn="tr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60" name="文本占位符 59">
            <a:extLst>
              <a:ext uri="{FF2B5EF4-FFF2-40B4-BE49-F238E27FC236}">
                <a16:creationId xmlns:a16="http://schemas.microsoft.com/office/drawing/2014/main" id="{3083B4DF-092B-47AF-81AD-AA9B6D43D2C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64850" y="3717032"/>
            <a:ext cx="3195849" cy="392113"/>
          </a:xfrm>
        </p:spPr>
        <p:txBody>
          <a:bodyPr/>
          <a:lstStyle>
            <a:lvl1pPr marL="0" indent="0">
              <a:lnSpc>
                <a:spcPct val="125000"/>
              </a:lnSpc>
              <a:buFontTx/>
              <a:buNone/>
              <a:defRPr sz="1100"/>
            </a:lvl1pPr>
          </a:lstStyle>
          <a:p>
            <a:pPr lvl="0"/>
            <a:r>
              <a:rPr lang="en-US" altLang="zh-CN" dirty="0"/>
              <a:t>SUMMARY OF BUSINESS WORK</a:t>
            </a:r>
          </a:p>
        </p:txBody>
      </p:sp>
    </p:spTree>
    <p:extLst>
      <p:ext uri="{BB962C8B-B14F-4D97-AF65-F5344CB8AC3E}">
        <p14:creationId xmlns:p14="http://schemas.microsoft.com/office/powerpoint/2010/main" val="4150392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ea typeface="HarmonyOS Sans SC Light" panose="00000400000000000000" charset="-122"/>
              </a:defRPr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ea typeface="HarmonyOS Sans SC Light" panose="00000400000000000000" charset="-122"/>
              </a:defRPr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5" r:id="rId2"/>
    <p:sldLayoutId id="2147483650" r:id="rId3"/>
    <p:sldLayoutId id="2147483651" r:id="rId4"/>
    <p:sldLayoutId id="2147483654" r:id="rId5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HarmonyOS Sans SC Light" panose="00000400000000000000" charset="-122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HarmonyOS Sans SC Light" panose="00000400000000000000" charset="-122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HarmonyOS Sans SC Light" panose="00000400000000000000" charset="-122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HarmonyOS Sans SC Light" panose="00000400000000000000" charset="-122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HarmonyOS Sans SC Light" panose="00000400000000000000" charset="-122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HarmonyOS Sans SC Light" panose="00000400000000000000" charset="-122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CAB5CB0E-4462-43E7-BC6C-06509AE4015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64852" y="1759810"/>
            <a:ext cx="5341138" cy="1920526"/>
          </a:xfrm>
        </p:spPr>
        <p:txBody>
          <a:bodyPr/>
          <a:lstStyle/>
          <a:p>
            <a:r>
              <a:rPr lang="en-US" altLang="zh-CN" dirty="0"/>
              <a:t>20XX</a:t>
            </a:r>
          </a:p>
          <a:p>
            <a:r>
              <a:rPr lang="zh-CN" altLang="en-US" dirty="0"/>
              <a:t>年度总结汇报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2442CC68-7A7B-4DF5-AC09-34FAE1BB8EA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38024" y="4365104"/>
            <a:ext cx="1689624" cy="484188"/>
          </a:xfrm>
        </p:spPr>
        <p:txBody>
          <a:bodyPr/>
          <a:lstStyle/>
          <a:p>
            <a:r>
              <a:rPr lang="zh-CN" altLang="en-US" dirty="0"/>
              <a:t>汇报人：君回</a:t>
            </a:r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73D1E6D6-BB03-4BA2-A9E8-D4D44BBC370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SUMMARY OF BUSINESS WORK</a:t>
            </a:r>
          </a:p>
        </p:txBody>
      </p:sp>
    </p:spTree>
    <p:extLst>
      <p:ext uri="{BB962C8B-B14F-4D97-AF65-F5344CB8AC3E}">
        <p14:creationId xmlns:p14="http://schemas.microsoft.com/office/powerpoint/2010/main" val="11082675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圆角矩形 49"/>
          <p:cNvSpPr/>
          <p:nvPr/>
        </p:nvSpPr>
        <p:spPr>
          <a:xfrm>
            <a:off x="1514475" y="1664335"/>
            <a:ext cx="4051300" cy="4350385"/>
          </a:xfrm>
          <a:prstGeom prst="roundRect">
            <a:avLst>
              <a:gd name="adj" fmla="val 1818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0" y="1324609"/>
            <a:ext cx="12192001" cy="72453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304800" dist="38100" dir="8100000" algn="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983432" y="1456045"/>
            <a:ext cx="5472608" cy="461665"/>
          </a:xfrm>
          <a:prstGeom prst="rect">
            <a:avLst/>
          </a:prstGeom>
          <a:noFill/>
          <a:effectLst>
            <a:outerShdw blurRad="25400" dist="38100" dir="8100000" algn="tr" rotWithShape="0">
              <a:prstClr val="black">
                <a:alpha val="1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pPr lvl="0">
              <a:buClrTx/>
              <a:buSzTx/>
              <a:buFontTx/>
            </a:pPr>
            <a:r>
              <a:rPr lang="en-US" altLang="zh-CN" sz="2400" dirty="0">
                <a:solidFill>
                  <a:schemeClr val="tx1"/>
                </a:solidFill>
                <a:sym typeface="+mn-ea"/>
              </a:rPr>
              <a:t>A</a:t>
            </a:r>
            <a:r>
              <a:rPr lang="zh-CN" altLang="en-US" sz="2400" dirty="0">
                <a:solidFill>
                  <a:schemeClr val="tx1"/>
                </a:solidFill>
                <a:latin typeface="HarmonyOS Sans SC Light" panose="00000400000000000000" charset="-122"/>
                <a:ea typeface="HarmonyOS Sans SC Black" panose="00000A00000000000000" charset="-122"/>
                <a:sym typeface="+mn-ea"/>
              </a:rPr>
              <a:t>系列产品经过营销后，销量显著提高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1726039" y="2980922"/>
            <a:ext cx="3628172" cy="988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25000"/>
              </a:lnSpc>
              <a:buClrTx/>
              <a:buSzTx/>
              <a:buFontTx/>
            </a:pPr>
            <a:r>
              <a:rPr lang="zh-CN" altLang="en-US" sz="1600" dirty="0">
                <a:ln>
                  <a:noFill/>
                </a:ln>
                <a:solidFill>
                  <a:schemeClr val="bg1"/>
                </a:solidFill>
                <a:latin typeface="HarmonyOS Sans SC Light" panose="00000400000000000000" charset="-122"/>
                <a:ea typeface="HarmonyOS Sans SC Light" panose="00000400000000000000" charset="-122"/>
                <a:cs typeface="HarmonyOS Sans SC Light" panose="00000400000000000000" charset="-122"/>
                <a:sym typeface="+mn-ea"/>
              </a:rPr>
              <a:t>不一样的设计演示，探索更加精彩的视觉世界，多结构设计给你不一样的视觉体验</a:t>
            </a:r>
          </a:p>
        </p:txBody>
      </p:sp>
      <p:sp>
        <p:nvSpPr>
          <p:cNvPr id="68" name="圆角矩形 67"/>
          <p:cNvSpPr/>
          <p:nvPr/>
        </p:nvSpPr>
        <p:spPr>
          <a:xfrm>
            <a:off x="6771029" y="1675765"/>
            <a:ext cx="4051300" cy="4350385"/>
          </a:xfrm>
          <a:prstGeom prst="roundRect">
            <a:avLst>
              <a:gd name="adj" fmla="val 1818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79267D8F-F76F-434F-BACA-70117A3ACF86}"/>
              </a:ext>
            </a:extLst>
          </p:cNvPr>
          <p:cNvSpPr txBox="1"/>
          <p:nvPr/>
        </p:nvSpPr>
        <p:spPr>
          <a:xfrm>
            <a:off x="536496" y="385500"/>
            <a:ext cx="2103120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</a:defRPr>
            </a:lvl1pPr>
          </a:lstStyle>
          <a:p>
            <a:r>
              <a:rPr lang="zh-CN" altLang="en-US" sz="2800" dirty="0">
                <a:solidFill>
                  <a:schemeClr val="tx1"/>
                </a:solidFill>
                <a:latin typeface="HarmonyOS Sans SC Light" panose="00000400000000000000" charset="-122"/>
                <a:ea typeface="HarmonyOS Sans SC Black" panose="00000A00000000000000" charset="-122"/>
              </a:rPr>
              <a:t>工作总结</a:t>
            </a:r>
          </a:p>
        </p:txBody>
      </p:sp>
      <p:pic>
        <p:nvPicPr>
          <p:cNvPr id="3" name="图片 2" descr="图片包含 游戏机, 乐高, 玩具&#10;&#10;描述已自动生成">
            <a:extLst>
              <a:ext uri="{FF2B5EF4-FFF2-40B4-BE49-F238E27FC236}">
                <a16:creationId xmlns:a16="http://schemas.microsoft.com/office/drawing/2014/main" id="{DFACDFD3-BACB-447B-AB2F-2B1653F470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284" y="3356992"/>
            <a:ext cx="3496790" cy="264602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20000"/>
              </a:prstClr>
            </a:outerShdw>
          </a:effectLst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2B70C033-40E8-424F-9E49-08CA207169C0}"/>
              </a:ext>
            </a:extLst>
          </p:cNvPr>
          <p:cNvGrpSpPr/>
          <p:nvPr/>
        </p:nvGrpSpPr>
        <p:grpSpPr>
          <a:xfrm>
            <a:off x="5880735" y="3538220"/>
            <a:ext cx="430530" cy="430530"/>
            <a:chOff x="5880735" y="3538220"/>
            <a:chExt cx="430530" cy="430530"/>
          </a:xfrm>
        </p:grpSpPr>
        <p:sp>
          <p:nvSpPr>
            <p:cNvPr id="301" name="椭圆 300"/>
            <p:cNvSpPr/>
            <p:nvPr/>
          </p:nvSpPr>
          <p:spPr>
            <a:xfrm>
              <a:off x="5880735" y="3538220"/>
              <a:ext cx="430530" cy="430530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箭头: 右 3">
              <a:extLst>
                <a:ext uri="{FF2B5EF4-FFF2-40B4-BE49-F238E27FC236}">
                  <a16:creationId xmlns:a16="http://schemas.microsoft.com/office/drawing/2014/main" id="{92F0FCAB-C6D7-4674-99FC-ACF302330C00}"/>
                </a:ext>
              </a:extLst>
            </p:cNvPr>
            <p:cNvSpPr/>
            <p:nvPr/>
          </p:nvSpPr>
          <p:spPr>
            <a:xfrm>
              <a:off x="6023992" y="3682150"/>
              <a:ext cx="144016" cy="142670"/>
            </a:xfrm>
            <a:prstGeom prst="right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4" name="图形 80">
            <a:extLst>
              <a:ext uri="{FF2B5EF4-FFF2-40B4-BE49-F238E27FC236}">
                <a16:creationId xmlns:a16="http://schemas.microsoft.com/office/drawing/2014/main" id="{2B1D9735-4BC3-4FA9-8CA6-BD6FCB75A6A8}"/>
              </a:ext>
            </a:extLst>
          </p:cNvPr>
          <p:cNvGrpSpPr/>
          <p:nvPr/>
        </p:nvGrpSpPr>
        <p:grpSpPr>
          <a:xfrm>
            <a:off x="652235" y="1478280"/>
            <a:ext cx="394970" cy="394970"/>
            <a:chOff x="4456341" y="4567964"/>
            <a:chExt cx="908981" cy="908981"/>
          </a:xfrm>
          <a:solidFill>
            <a:schemeClr val="accent2"/>
          </a:solidFill>
        </p:grpSpPr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DF722C65-6842-44C0-9D2C-ADA9ABB4FD08}"/>
                </a:ext>
              </a:extLst>
            </p:cNvPr>
            <p:cNvSpPr/>
            <p:nvPr/>
          </p:nvSpPr>
          <p:spPr>
            <a:xfrm>
              <a:off x="4456341" y="4567964"/>
              <a:ext cx="601844" cy="908981"/>
            </a:xfrm>
            <a:custGeom>
              <a:avLst/>
              <a:gdLst>
                <a:gd name="connsiteX0" fmla="*/ 570776 w 601844"/>
                <a:gd name="connsiteY0" fmla="*/ 132264 h 908981"/>
                <a:gd name="connsiteX1" fmla="*/ 565596 w 601844"/>
                <a:gd name="connsiteY1" fmla="*/ 132264 h 908981"/>
                <a:gd name="connsiteX2" fmla="*/ 565596 w 601844"/>
                <a:gd name="connsiteY2" fmla="*/ 48822 h 908981"/>
                <a:gd name="connsiteX3" fmla="*/ 516773 w 601844"/>
                <a:gd name="connsiteY3" fmla="*/ 0 h 908981"/>
                <a:gd name="connsiteX4" fmla="*/ 193208 w 601844"/>
                <a:gd name="connsiteY4" fmla="*/ 0 h 908981"/>
                <a:gd name="connsiteX5" fmla="*/ 179893 w 601844"/>
                <a:gd name="connsiteY5" fmla="*/ 13315 h 908981"/>
                <a:gd name="connsiteX6" fmla="*/ 193208 w 601844"/>
                <a:gd name="connsiteY6" fmla="*/ 26630 h 908981"/>
                <a:gd name="connsiteX7" fmla="*/ 516773 w 601844"/>
                <a:gd name="connsiteY7" fmla="*/ 26630 h 908981"/>
                <a:gd name="connsiteX8" fmla="*/ 538965 w 601844"/>
                <a:gd name="connsiteY8" fmla="*/ 48822 h 908981"/>
                <a:gd name="connsiteX9" fmla="*/ 538965 w 601844"/>
                <a:gd name="connsiteY9" fmla="*/ 89655 h 908981"/>
                <a:gd name="connsiteX10" fmla="*/ 62879 w 601844"/>
                <a:gd name="connsiteY10" fmla="*/ 89655 h 908981"/>
                <a:gd name="connsiteX11" fmla="*/ 62879 w 601844"/>
                <a:gd name="connsiteY11" fmla="*/ 48822 h 908981"/>
                <a:gd name="connsiteX12" fmla="*/ 85071 w 601844"/>
                <a:gd name="connsiteY12" fmla="*/ 26630 h 908981"/>
                <a:gd name="connsiteX13" fmla="*/ 135232 w 601844"/>
                <a:gd name="connsiteY13" fmla="*/ 26630 h 908981"/>
                <a:gd name="connsiteX14" fmla="*/ 148547 w 601844"/>
                <a:gd name="connsiteY14" fmla="*/ 13315 h 908981"/>
                <a:gd name="connsiteX15" fmla="*/ 135232 w 601844"/>
                <a:gd name="connsiteY15" fmla="*/ 0 h 908981"/>
                <a:gd name="connsiteX16" fmla="*/ 85071 w 601844"/>
                <a:gd name="connsiteY16" fmla="*/ 0 h 908981"/>
                <a:gd name="connsiteX17" fmla="*/ 36249 w 601844"/>
                <a:gd name="connsiteY17" fmla="*/ 48822 h 908981"/>
                <a:gd name="connsiteX18" fmla="*/ 36249 w 601844"/>
                <a:gd name="connsiteY18" fmla="*/ 132264 h 908981"/>
                <a:gd name="connsiteX19" fmla="*/ 31069 w 601844"/>
                <a:gd name="connsiteY19" fmla="*/ 132264 h 908981"/>
                <a:gd name="connsiteX20" fmla="*/ 0 w 601844"/>
                <a:gd name="connsiteY20" fmla="*/ 163333 h 908981"/>
                <a:gd name="connsiteX21" fmla="*/ 0 w 601844"/>
                <a:gd name="connsiteY21" fmla="*/ 303585 h 908981"/>
                <a:gd name="connsiteX22" fmla="*/ 31069 w 601844"/>
                <a:gd name="connsiteY22" fmla="*/ 334654 h 908981"/>
                <a:gd name="connsiteX23" fmla="*/ 36249 w 601844"/>
                <a:gd name="connsiteY23" fmla="*/ 334654 h 908981"/>
                <a:gd name="connsiteX24" fmla="*/ 36249 w 601844"/>
                <a:gd name="connsiteY24" fmla="*/ 364835 h 908981"/>
                <a:gd name="connsiteX25" fmla="*/ 31069 w 601844"/>
                <a:gd name="connsiteY25" fmla="*/ 364835 h 908981"/>
                <a:gd name="connsiteX26" fmla="*/ 0 w 601844"/>
                <a:gd name="connsiteY26" fmla="*/ 395904 h 908981"/>
                <a:gd name="connsiteX27" fmla="*/ 0 w 601844"/>
                <a:gd name="connsiteY27" fmla="*/ 429636 h 908981"/>
                <a:gd name="connsiteX28" fmla="*/ 31069 w 601844"/>
                <a:gd name="connsiteY28" fmla="*/ 460704 h 908981"/>
                <a:gd name="connsiteX29" fmla="*/ 36249 w 601844"/>
                <a:gd name="connsiteY29" fmla="*/ 460704 h 908981"/>
                <a:gd name="connsiteX30" fmla="*/ 36249 w 601844"/>
                <a:gd name="connsiteY30" fmla="*/ 474907 h 908981"/>
                <a:gd name="connsiteX31" fmla="*/ 31069 w 601844"/>
                <a:gd name="connsiteY31" fmla="*/ 474907 h 908981"/>
                <a:gd name="connsiteX32" fmla="*/ 0 w 601844"/>
                <a:gd name="connsiteY32" fmla="*/ 505976 h 908981"/>
                <a:gd name="connsiteX33" fmla="*/ 0 w 601844"/>
                <a:gd name="connsiteY33" fmla="*/ 539708 h 908981"/>
                <a:gd name="connsiteX34" fmla="*/ 31069 w 601844"/>
                <a:gd name="connsiteY34" fmla="*/ 570776 h 908981"/>
                <a:gd name="connsiteX35" fmla="*/ 36249 w 601844"/>
                <a:gd name="connsiteY35" fmla="*/ 570776 h 908981"/>
                <a:gd name="connsiteX36" fmla="*/ 36249 w 601844"/>
                <a:gd name="connsiteY36" fmla="*/ 860159 h 908981"/>
                <a:gd name="connsiteX37" fmla="*/ 85071 w 601844"/>
                <a:gd name="connsiteY37" fmla="*/ 908981 h 908981"/>
                <a:gd name="connsiteX38" fmla="*/ 145884 w 601844"/>
                <a:gd name="connsiteY38" fmla="*/ 908981 h 908981"/>
                <a:gd name="connsiteX39" fmla="*/ 159199 w 601844"/>
                <a:gd name="connsiteY39" fmla="*/ 895666 h 908981"/>
                <a:gd name="connsiteX40" fmla="*/ 145884 w 601844"/>
                <a:gd name="connsiteY40" fmla="*/ 882351 h 908981"/>
                <a:gd name="connsiteX41" fmla="*/ 85071 w 601844"/>
                <a:gd name="connsiteY41" fmla="*/ 882351 h 908981"/>
                <a:gd name="connsiteX42" fmla="*/ 62879 w 601844"/>
                <a:gd name="connsiteY42" fmla="*/ 860159 h 908981"/>
                <a:gd name="connsiteX43" fmla="*/ 62879 w 601844"/>
                <a:gd name="connsiteY43" fmla="*/ 819326 h 908981"/>
                <a:gd name="connsiteX44" fmla="*/ 538965 w 601844"/>
                <a:gd name="connsiteY44" fmla="*/ 819326 h 908981"/>
                <a:gd name="connsiteX45" fmla="*/ 538965 w 601844"/>
                <a:gd name="connsiteY45" fmla="*/ 860159 h 908981"/>
                <a:gd name="connsiteX46" fmla="*/ 516773 w 601844"/>
                <a:gd name="connsiteY46" fmla="*/ 882351 h 908981"/>
                <a:gd name="connsiteX47" fmla="*/ 203860 w 601844"/>
                <a:gd name="connsiteY47" fmla="*/ 882351 h 908981"/>
                <a:gd name="connsiteX48" fmla="*/ 190545 w 601844"/>
                <a:gd name="connsiteY48" fmla="*/ 895666 h 908981"/>
                <a:gd name="connsiteX49" fmla="*/ 203860 w 601844"/>
                <a:gd name="connsiteY49" fmla="*/ 908981 h 908981"/>
                <a:gd name="connsiteX50" fmla="*/ 516773 w 601844"/>
                <a:gd name="connsiteY50" fmla="*/ 908981 h 908981"/>
                <a:gd name="connsiteX51" fmla="*/ 565596 w 601844"/>
                <a:gd name="connsiteY51" fmla="*/ 860159 h 908981"/>
                <a:gd name="connsiteX52" fmla="*/ 565596 w 601844"/>
                <a:gd name="connsiteY52" fmla="*/ 582898 h 908981"/>
                <a:gd name="connsiteX53" fmla="*/ 552281 w 601844"/>
                <a:gd name="connsiteY53" fmla="*/ 569583 h 908981"/>
                <a:gd name="connsiteX54" fmla="*/ 538965 w 601844"/>
                <a:gd name="connsiteY54" fmla="*/ 582898 h 908981"/>
                <a:gd name="connsiteX55" fmla="*/ 538965 w 601844"/>
                <a:gd name="connsiteY55" fmla="*/ 609834 h 908981"/>
                <a:gd name="connsiteX56" fmla="*/ 344523 w 601844"/>
                <a:gd name="connsiteY56" fmla="*/ 609834 h 908981"/>
                <a:gd name="connsiteX57" fmla="*/ 275783 w 601844"/>
                <a:gd name="connsiteY57" fmla="*/ 541087 h 908981"/>
                <a:gd name="connsiteX58" fmla="*/ 340966 w 601844"/>
                <a:gd name="connsiteY58" fmla="*/ 475907 h 908981"/>
                <a:gd name="connsiteX59" fmla="*/ 413956 w 601844"/>
                <a:gd name="connsiteY59" fmla="*/ 475907 h 908981"/>
                <a:gd name="connsiteX60" fmla="*/ 427271 w 601844"/>
                <a:gd name="connsiteY60" fmla="*/ 462591 h 908981"/>
                <a:gd name="connsiteX61" fmla="*/ 413956 w 601844"/>
                <a:gd name="connsiteY61" fmla="*/ 449276 h 908981"/>
                <a:gd name="connsiteX62" fmla="*/ 367596 w 601844"/>
                <a:gd name="connsiteY62" fmla="*/ 449276 h 908981"/>
                <a:gd name="connsiteX63" fmla="*/ 408214 w 601844"/>
                <a:gd name="connsiteY63" fmla="*/ 408658 h 908981"/>
                <a:gd name="connsiteX64" fmla="*/ 413865 w 601844"/>
                <a:gd name="connsiteY64" fmla="*/ 408138 h 908981"/>
                <a:gd name="connsiteX65" fmla="*/ 538965 w 601844"/>
                <a:gd name="connsiteY65" fmla="*/ 494159 h 908981"/>
                <a:gd name="connsiteX66" fmla="*/ 538965 w 601844"/>
                <a:gd name="connsiteY66" fmla="*/ 524915 h 908981"/>
                <a:gd name="connsiteX67" fmla="*/ 552281 w 601844"/>
                <a:gd name="connsiteY67" fmla="*/ 538230 h 908981"/>
                <a:gd name="connsiteX68" fmla="*/ 565596 w 601844"/>
                <a:gd name="connsiteY68" fmla="*/ 524915 h 908981"/>
                <a:gd name="connsiteX69" fmla="*/ 565596 w 601844"/>
                <a:gd name="connsiteY69" fmla="*/ 299147 h 908981"/>
                <a:gd name="connsiteX70" fmla="*/ 570776 w 601844"/>
                <a:gd name="connsiteY70" fmla="*/ 299147 h 908981"/>
                <a:gd name="connsiteX71" fmla="*/ 601845 w 601844"/>
                <a:gd name="connsiteY71" fmla="*/ 268078 h 908981"/>
                <a:gd name="connsiteX72" fmla="*/ 601845 w 601844"/>
                <a:gd name="connsiteY72" fmla="*/ 163333 h 908981"/>
                <a:gd name="connsiteX73" fmla="*/ 570776 w 601844"/>
                <a:gd name="connsiteY73" fmla="*/ 132264 h 908981"/>
                <a:gd name="connsiteX74" fmla="*/ 538965 w 601844"/>
                <a:gd name="connsiteY74" fmla="*/ 116286 h 908981"/>
                <a:gd name="connsiteX75" fmla="*/ 538965 w 601844"/>
                <a:gd name="connsiteY75" fmla="*/ 272517 h 908981"/>
                <a:gd name="connsiteX76" fmla="*/ 62879 w 601844"/>
                <a:gd name="connsiteY76" fmla="*/ 272517 h 908981"/>
                <a:gd name="connsiteX77" fmla="*/ 62879 w 601844"/>
                <a:gd name="connsiteY77" fmla="*/ 116286 h 908981"/>
                <a:gd name="connsiteX78" fmla="*/ 31069 w 601844"/>
                <a:gd name="connsiteY78" fmla="*/ 308024 h 908981"/>
                <a:gd name="connsiteX79" fmla="*/ 26630 w 601844"/>
                <a:gd name="connsiteY79" fmla="*/ 303585 h 908981"/>
                <a:gd name="connsiteX80" fmla="*/ 26630 w 601844"/>
                <a:gd name="connsiteY80" fmla="*/ 163333 h 908981"/>
                <a:gd name="connsiteX81" fmla="*/ 31069 w 601844"/>
                <a:gd name="connsiteY81" fmla="*/ 158894 h 908981"/>
                <a:gd name="connsiteX82" fmla="*/ 36249 w 601844"/>
                <a:gd name="connsiteY82" fmla="*/ 158894 h 908981"/>
                <a:gd name="connsiteX83" fmla="*/ 36249 w 601844"/>
                <a:gd name="connsiteY83" fmla="*/ 308024 h 908981"/>
                <a:gd name="connsiteX84" fmla="*/ 31069 w 601844"/>
                <a:gd name="connsiteY84" fmla="*/ 434074 h 908981"/>
                <a:gd name="connsiteX85" fmla="*/ 26630 w 601844"/>
                <a:gd name="connsiteY85" fmla="*/ 429636 h 908981"/>
                <a:gd name="connsiteX86" fmla="*/ 26630 w 601844"/>
                <a:gd name="connsiteY86" fmla="*/ 395904 h 908981"/>
                <a:gd name="connsiteX87" fmla="*/ 31069 w 601844"/>
                <a:gd name="connsiteY87" fmla="*/ 391465 h 908981"/>
                <a:gd name="connsiteX88" fmla="*/ 36249 w 601844"/>
                <a:gd name="connsiteY88" fmla="*/ 391465 h 908981"/>
                <a:gd name="connsiteX89" fmla="*/ 36249 w 601844"/>
                <a:gd name="connsiteY89" fmla="*/ 434074 h 908981"/>
                <a:gd name="connsiteX90" fmla="*/ 31069 w 601844"/>
                <a:gd name="connsiteY90" fmla="*/ 544146 h 908981"/>
                <a:gd name="connsiteX91" fmla="*/ 26630 w 601844"/>
                <a:gd name="connsiteY91" fmla="*/ 539708 h 908981"/>
                <a:gd name="connsiteX92" fmla="*/ 26630 w 601844"/>
                <a:gd name="connsiteY92" fmla="*/ 505976 h 908981"/>
                <a:gd name="connsiteX93" fmla="*/ 31069 w 601844"/>
                <a:gd name="connsiteY93" fmla="*/ 501537 h 908981"/>
                <a:gd name="connsiteX94" fmla="*/ 36249 w 601844"/>
                <a:gd name="connsiteY94" fmla="*/ 501537 h 908981"/>
                <a:gd name="connsiteX95" fmla="*/ 36249 w 601844"/>
                <a:gd name="connsiteY95" fmla="*/ 544146 h 908981"/>
                <a:gd name="connsiteX96" fmla="*/ 538965 w 601844"/>
                <a:gd name="connsiteY96" fmla="*/ 792695 h 908981"/>
                <a:gd name="connsiteX97" fmla="*/ 62879 w 601844"/>
                <a:gd name="connsiteY97" fmla="*/ 792695 h 908981"/>
                <a:gd name="connsiteX98" fmla="*/ 62879 w 601844"/>
                <a:gd name="connsiteY98" fmla="*/ 636464 h 908981"/>
                <a:gd name="connsiteX99" fmla="*/ 538965 w 601844"/>
                <a:gd name="connsiteY99" fmla="*/ 636464 h 908981"/>
                <a:gd name="connsiteX100" fmla="*/ 62879 w 601844"/>
                <a:gd name="connsiteY100" fmla="*/ 609834 h 908981"/>
                <a:gd name="connsiteX101" fmla="*/ 62879 w 601844"/>
                <a:gd name="connsiteY101" fmla="*/ 549374 h 908981"/>
                <a:gd name="connsiteX102" fmla="*/ 168596 w 601844"/>
                <a:gd name="connsiteY102" fmla="*/ 476690 h 908981"/>
                <a:gd name="connsiteX103" fmla="*/ 174248 w 601844"/>
                <a:gd name="connsiteY103" fmla="*/ 477210 h 908981"/>
                <a:gd name="connsiteX104" fmla="*/ 306866 w 601844"/>
                <a:gd name="connsiteY104" fmla="*/ 609834 h 908981"/>
                <a:gd name="connsiteX105" fmla="*/ 428949 w 601844"/>
                <a:gd name="connsiteY105" fmla="*/ 386194 h 908981"/>
                <a:gd name="connsiteX106" fmla="*/ 389378 w 601844"/>
                <a:gd name="connsiteY106" fmla="*/ 389829 h 908981"/>
                <a:gd name="connsiteX107" fmla="*/ 329932 w 601844"/>
                <a:gd name="connsiteY107" fmla="*/ 449276 h 908981"/>
                <a:gd name="connsiteX108" fmla="*/ 263640 w 601844"/>
                <a:gd name="connsiteY108" fmla="*/ 449276 h 908981"/>
                <a:gd name="connsiteX109" fmla="*/ 250325 w 601844"/>
                <a:gd name="connsiteY109" fmla="*/ 462591 h 908981"/>
                <a:gd name="connsiteX110" fmla="*/ 263640 w 601844"/>
                <a:gd name="connsiteY110" fmla="*/ 475907 h 908981"/>
                <a:gd name="connsiteX111" fmla="*/ 303301 w 601844"/>
                <a:gd name="connsiteY111" fmla="*/ 475907 h 908981"/>
                <a:gd name="connsiteX112" fmla="*/ 256947 w 601844"/>
                <a:gd name="connsiteY112" fmla="*/ 522259 h 908981"/>
                <a:gd name="connsiteX113" fmla="*/ 193084 w 601844"/>
                <a:gd name="connsiteY113" fmla="*/ 458380 h 908981"/>
                <a:gd name="connsiteX114" fmla="*/ 153506 w 601844"/>
                <a:gd name="connsiteY114" fmla="*/ 454748 h 908981"/>
                <a:gd name="connsiteX115" fmla="*/ 62879 w 601844"/>
                <a:gd name="connsiteY115" fmla="*/ 517058 h 908981"/>
                <a:gd name="connsiteX116" fmla="*/ 62879 w 601844"/>
                <a:gd name="connsiteY116" fmla="*/ 299147 h 908981"/>
                <a:gd name="connsiteX117" fmla="*/ 538965 w 601844"/>
                <a:gd name="connsiteY117" fmla="*/ 299147 h 908981"/>
                <a:gd name="connsiteX118" fmla="*/ 538965 w 601844"/>
                <a:gd name="connsiteY118" fmla="*/ 340355 h 908981"/>
                <a:gd name="connsiteX119" fmla="*/ 523431 w 601844"/>
                <a:gd name="connsiteY119" fmla="*/ 340355 h 908981"/>
                <a:gd name="connsiteX120" fmla="*/ 510116 w 601844"/>
                <a:gd name="connsiteY120" fmla="*/ 353670 h 908981"/>
                <a:gd name="connsiteX121" fmla="*/ 523431 w 601844"/>
                <a:gd name="connsiteY121" fmla="*/ 366985 h 908981"/>
                <a:gd name="connsiteX122" fmla="*/ 538965 w 601844"/>
                <a:gd name="connsiteY122" fmla="*/ 366985 h 908981"/>
                <a:gd name="connsiteX123" fmla="*/ 538965 w 601844"/>
                <a:gd name="connsiteY123" fmla="*/ 377852 h 908981"/>
                <a:gd name="connsiteX124" fmla="*/ 499173 w 601844"/>
                <a:gd name="connsiteY124" fmla="*/ 377852 h 908981"/>
                <a:gd name="connsiteX125" fmla="*/ 485857 w 601844"/>
                <a:gd name="connsiteY125" fmla="*/ 391167 h 908981"/>
                <a:gd name="connsiteX126" fmla="*/ 499173 w 601844"/>
                <a:gd name="connsiteY126" fmla="*/ 404482 h 908981"/>
                <a:gd name="connsiteX127" fmla="*/ 538965 w 601844"/>
                <a:gd name="connsiteY127" fmla="*/ 404482 h 908981"/>
                <a:gd name="connsiteX128" fmla="*/ 538965 w 601844"/>
                <a:gd name="connsiteY128" fmla="*/ 461849 h 908981"/>
                <a:gd name="connsiteX129" fmla="*/ 575215 w 601844"/>
                <a:gd name="connsiteY129" fmla="*/ 268078 h 908981"/>
                <a:gd name="connsiteX130" fmla="*/ 570776 w 601844"/>
                <a:gd name="connsiteY130" fmla="*/ 272517 h 908981"/>
                <a:gd name="connsiteX131" fmla="*/ 565596 w 601844"/>
                <a:gd name="connsiteY131" fmla="*/ 272517 h 908981"/>
                <a:gd name="connsiteX132" fmla="*/ 565596 w 601844"/>
                <a:gd name="connsiteY132" fmla="*/ 158894 h 908981"/>
                <a:gd name="connsiteX133" fmla="*/ 570776 w 601844"/>
                <a:gd name="connsiteY133" fmla="*/ 158894 h 908981"/>
                <a:gd name="connsiteX134" fmla="*/ 575215 w 601844"/>
                <a:gd name="connsiteY134" fmla="*/ 163333 h 908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</a:cxnLst>
              <a:rect l="l" t="t" r="r" b="b"/>
              <a:pathLst>
                <a:path w="601844" h="908981">
                  <a:moveTo>
                    <a:pt x="570776" y="132264"/>
                  </a:moveTo>
                  <a:lnTo>
                    <a:pt x="565596" y="132264"/>
                  </a:lnTo>
                  <a:lnTo>
                    <a:pt x="565596" y="48822"/>
                  </a:lnTo>
                  <a:cubicBezTo>
                    <a:pt x="565596" y="21901"/>
                    <a:pt x="543695" y="0"/>
                    <a:pt x="516773" y="0"/>
                  </a:cubicBezTo>
                  <a:lnTo>
                    <a:pt x="193208" y="0"/>
                  </a:lnTo>
                  <a:cubicBezTo>
                    <a:pt x="185858" y="0"/>
                    <a:pt x="179893" y="5957"/>
                    <a:pt x="179893" y="13315"/>
                  </a:cubicBezTo>
                  <a:cubicBezTo>
                    <a:pt x="179893" y="20673"/>
                    <a:pt x="185858" y="26630"/>
                    <a:pt x="193208" y="26630"/>
                  </a:cubicBezTo>
                  <a:lnTo>
                    <a:pt x="516773" y="26630"/>
                  </a:lnTo>
                  <a:cubicBezTo>
                    <a:pt x="529015" y="26630"/>
                    <a:pt x="538965" y="36582"/>
                    <a:pt x="538965" y="48822"/>
                  </a:cubicBezTo>
                  <a:lnTo>
                    <a:pt x="538965" y="89655"/>
                  </a:lnTo>
                  <a:lnTo>
                    <a:pt x="62879" y="89655"/>
                  </a:lnTo>
                  <a:lnTo>
                    <a:pt x="62879" y="48822"/>
                  </a:lnTo>
                  <a:cubicBezTo>
                    <a:pt x="62879" y="36582"/>
                    <a:pt x="72831" y="26630"/>
                    <a:pt x="85071" y="26630"/>
                  </a:cubicBezTo>
                  <a:lnTo>
                    <a:pt x="135232" y="26630"/>
                  </a:lnTo>
                  <a:cubicBezTo>
                    <a:pt x="142583" y="26630"/>
                    <a:pt x="148547" y="20673"/>
                    <a:pt x="148547" y="13315"/>
                  </a:cubicBezTo>
                  <a:cubicBezTo>
                    <a:pt x="148547" y="5957"/>
                    <a:pt x="142583" y="0"/>
                    <a:pt x="135232" y="0"/>
                  </a:cubicBezTo>
                  <a:lnTo>
                    <a:pt x="85071" y="0"/>
                  </a:lnTo>
                  <a:cubicBezTo>
                    <a:pt x="58150" y="0"/>
                    <a:pt x="36249" y="21901"/>
                    <a:pt x="36249" y="48822"/>
                  </a:cubicBezTo>
                  <a:lnTo>
                    <a:pt x="36249" y="132264"/>
                  </a:lnTo>
                  <a:lnTo>
                    <a:pt x="31069" y="132264"/>
                  </a:lnTo>
                  <a:cubicBezTo>
                    <a:pt x="13939" y="132264"/>
                    <a:pt x="0" y="146203"/>
                    <a:pt x="0" y="163333"/>
                  </a:cubicBezTo>
                  <a:lnTo>
                    <a:pt x="0" y="303585"/>
                  </a:lnTo>
                  <a:cubicBezTo>
                    <a:pt x="0" y="320714"/>
                    <a:pt x="13939" y="334654"/>
                    <a:pt x="31069" y="334654"/>
                  </a:cubicBezTo>
                  <a:lnTo>
                    <a:pt x="36249" y="334654"/>
                  </a:lnTo>
                  <a:lnTo>
                    <a:pt x="36249" y="364835"/>
                  </a:lnTo>
                  <a:lnTo>
                    <a:pt x="31069" y="364835"/>
                  </a:lnTo>
                  <a:cubicBezTo>
                    <a:pt x="13939" y="364835"/>
                    <a:pt x="0" y="378775"/>
                    <a:pt x="0" y="395904"/>
                  </a:cubicBezTo>
                  <a:lnTo>
                    <a:pt x="0" y="429636"/>
                  </a:lnTo>
                  <a:cubicBezTo>
                    <a:pt x="0" y="446764"/>
                    <a:pt x="13939" y="460704"/>
                    <a:pt x="31069" y="460704"/>
                  </a:cubicBezTo>
                  <a:lnTo>
                    <a:pt x="36249" y="460704"/>
                  </a:lnTo>
                  <a:lnTo>
                    <a:pt x="36249" y="474907"/>
                  </a:lnTo>
                  <a:lnTo>
                    <a:pt x="31069" y="474907"/>
                  </a:lnTo>
                  <a:cubicBezTo>
                    <a:pt x="13939" y="474907"/>
                    <a:pt x="0" y="488847"/>
                    <a:pt x="0" y="505976"/>
                  </a:cubicBezTo>
                  <a:lnTo>
                    <a:pt x="0" y="539708"/>
                  </a:lnTo>
                  <a:cubicBezTo>
                    <a:pt x="0" y="556836"/>
                    <a:pt x="13939" y="570776"/>
                    <a:pt x="31069" y="570776"/>
                  </a:cubicBezTo>
                  <a:lnTo>
                    <a:pt x="36249" y="570776"/>
                  </a:lnTo>
                  <a:lnTo>
                    <a:pt x="36249" y="860159"/>
                  </a:lnTo>
                  <a:cubicBezTo>
                    <a:pt x="36249" y="887080"/>
                    <a:pt x="58150" y="908981"/>
                    <a:pt x="85071" y="908981"/>
                  </a:cubicBezTo>
                  <a:lnTo>
                    <a:pt x="145884" y="908981"/>
                  </a:lnTo>
                  <a:cubicBezTo>
                    <a:pt x="153235" y="908981"/>
                    <a:pt x="159199" y="903025"/>
                    <a:pt x="159199" y="895666"/>
                  </a:cubicBezTo>
                  <a:cubicBezTo>
                    <a:pt x="159199" y="888307"/>
                    <a:pt x="153235" y="882351"/>
                    <a:pt x="145884" y="882351"/>
                  </a:cubicBezTo>
                  <a:lnTo>
                    <a:pt x="85071" y="882351"/>
                  </a:lnTo>
                  <a:cubicBezTo>
                    <a:pt x="72831" y="882351"/>
                    <a:pt x="62879" y="872400"/>
                    <a:pt x="62879" y="860159"/>
                  </a:cubicBezTo>
                  <a:lnTo>
                    <a:pt x="62879" y="819326"/>
                  </a:lnTo>
                  <a:lnTo>
                    <a:pt x="538965" y="819326"/>
                  </a:lnTo>
                  <a:lnTo>
                    <a:pt x="538965" y="860159"/>
                  </a:lnTo>
                  <a:cubicBezTo>
                    <a:pt x="538965" y="872400"/>
                    <a:pt x="529015" y="882351"/>
                    <a:pt x="516773" y="882351"/>
                  </a:cubicBezTo>
                  <a:lnTo>
                    <a:pt x="203860" y="882351"/>
                  </a:lnTo>
                  <a:cubicBezTo>
                    <a:pt x="196510" y="882351"/>
                    <a:pt x="190545" y="888307"/>
                    <a:pt x="190545" y="895666"/>
                  </a:cubicBezTo>
                  <a:cubicBezTo>
                    <a:pt x="190545" y="903025"/>
                    <a:pt x="196510" y="908981"/>
                    <a:pt x="203860" y="908981"/>
                  </a:cubicBezTo>
                  <a:lnTo>
                    <a:pt x="516773" y="908981"/>
                  </a:lnTo>
                  <a:cubicBezTo>
                    <a:pt x="543695" y="908981"/>
                    <a:pt x="565596" y="887080"/>
                    <a:pt x="565596" y="860159"/>
                  </a:cubicBezTo>
                  <a:lnTo>
                    <a:pt x="565596" y="582898"/>
                  </a:lnTo>
                  <a:cubicBezTo>
                    <a:pt x="565596" y="575548"/>
                    <a:pt x="559639" y="569583"/>
                    <a:pt x="552281" y="569583"/>
                  </a:cubicBezTo>
                  <a:cubicBezTo>
                    <a:pt x="544923" y="569583"/>
                    <a:pt x="538965" y="575548"/>
                    <a:pt x="538965" y="582898"/>
                  </a:cubicBezTo>
                  <a:lnTo>
                    <a:pt x="538965" y="609834"/>
                  </a:lnTo>
                  <a:lnTo>
                    <a:pt x="344523" y="609834"/>
                  </a:lnTo>
                  <a:lnTo>
                    <a:pt x="275783" y="541087"/>
                  </a:lnTo>
                  <a:lnTo>
                    <a:pt x="340966" y="475907"/>
                  </a:lnTo>
                  <a:lnTo>
                    <a:pt x="413956" y="475907"/>
                  </a:lnTo>
                  <a:cubicBezTo>
                    <a:pt x="421307" y="475907"/>
                    <a:pt x="427271" y="469949"/>
                    <a:pt x="427271" y="462591"/>
                  </a:cubicBezTo>
                  <a:cubicBezTo>
                    <a:pt x="427271" y="455240"/>
                    <a:pt x="421307" y="449276"/>
                    <a:pt x="413956" y="449276"/>
                  </a:cubicBezTo>
                  <a:lnTo>
                    <a:pt x="367596" y="449276"/>
                  </a:lnTo>
                  <a:lnTo>
                    <a:pt x="408214" y="408658"/>
                  </a:lnTo>
                  <a:cubicBezTo>
                    <a:pt x="409725" y="407145"/>
                    <a:pt x="412104" y="406931"/>
                    <a:pt x="413865" y="408138"/>
                  </a:cubicBezTo>
                  <a:lnTo>
                    <a:pt x="538965" y="494159"/>
                  </a:lnTo>
                  <a:lnTo>
                    <a:pt x="538965" y="524915"/>
                  </a:lnTo>
                  <a:cubicBezTo>
                    <a:pt x="538965" y="532274"/>
                    <a:pt x="544929" y="538230"/>
                    <a:pt x="552281" y="538230"/>
                  </a:cubicBezTo>
                  <a:cubicBezTo>
                    <a:pt x="559639" y="538230"/>
                    <a:pt x="565596" y="532274"/>
                    <a:pt x="565596" y="524915"/>
                  </a:cubicBezTo>
                  <a:lnTo>
                    <a:pt x="565596" y="299147"/>
                  </a:lnTo>
                  <a:lnTo>
                    <a:pt x="570776" y="299147"/>
                  </a:lnTo>
                  <a:cubicBezTo>
                    <a:pt x="587905" y="299147"/>
                    <a:pt x="601845" y="285207"/>
                    <a:pt x="601845" y="268078"/>
                  </a:cubicBezTo>
                  <a:lnTo>
                    <a:pt x="601845" y="163333"/>
                  </a:lnTo>
                  <a:cubicBezTo>
                    <a:pt x="601845" y="146203"/>
                    <a:pt x="587905" y="132264"/>
                    <a:pt x="570776" y="132264"/>
                  </a:cubicBezTo>
                  <a:close/>
                  <a:moveTo>
                    <a:pt x="538965" y="116286"/>
                  </a:moveTo>
                  <a:lnTo>
                    <a:pt x="538965" y="272517"/>
                  </a:lnTo>
                  <a:lnTo>
                    <a:pt x="62879" y="272517"/>
                  </a:lnTo>
                  <a:lnTo>
                    <a:pt x="62879" y="116286"/>
                  </a:lnTo>
                  <a:close/>
                  <a:moveTo>
                    <a:pt x="31069" y="308024"/>
                  </a:moveTo>
                  <a:cubicBezTo>
                    <a:pt x="28621" y="308024"/>
                    <a:pt x="26630" y="306034"/>
                    <a:pt x="26630" y="303585"/>
                  </a:cubicBezTo>
                  <a:lnTo>
                    <a:pt x="26630" y="163333"/>
                  </a:lnTo>
                  <a:cubicBezTo>
                    <a:pt x="26630" y="160884"/>
                    <a:pt x="28621" y="158894"/>
                    <a:pt x="31069" y="158894"/>
                  </a:cubicBezTo>
                  <a:lnTo>
                    <a:pt x="36249" y="158894"/>
                  </a:lnTo>
                  <a:lnTo>
                    <a:pt x="36249" y="308024"/>
                  </a:lnTo>
                  <a:close/>
                  <a:moveTo>
                    <a:pt x="31069" y="434074"/>
                  </a:moveTo>
                  <a:cubicBezTo>
                    <a:pt x="28621" y="434074"/>
                    <a:pt x="26630" y="432084"/>
                    <a:pt x="26630" y="429636"/>
                  </a:cubicBezTo>
                  <a:lnTo>
                    <a:pt x="26630" y="395904"/>
                  </a:lnTo>
                  <a:cubicBezTo>
                    <a:pt x="26630" y="393456"/>
                    <a:pt x="28621" y="391465"/>
                    <a:pt x="31069" y="391465"/>
                  </a:cubicBezTo>
                  <a:lnTo>
                    <a:pt x="36249" y="391465"/>
                  </a:lnTo>
                  <a:lnTo>
                    <a:pt x="36249" y="434074"/>
                  </a:lnTo>
                  <a:close/>
                  <a:moveTo>
                    <a:pt x="31069" y="544146"/>
                  </a:moveTo>
                  <a:cubicBezTo>
                    <a:pt x="28621" y="544146"/>
                    <a:pt x="26630" y="542156"/>
                    <a:pt x="26630" y="539708"/>
                  </a:cubicBezTo>
                  <a:lnTo>
                    <a:pt x="26630" y="505976"/>
                  </a:lnTo>
                  <a:cubicBezTo>
                    <a:pt x="26630" y="503528"/>
                    <a:pt x="28621" y="501537"/>
                    <a:pt x="31069" y="501537"/>
                  </a:cubicBezTo>
                  <a:lnTo>
                    <a:pt x="36249" y="501537"/>
                  </a:lnTo>
                  <a:lnTo>
                    <a:pt x="36249" y="544146"/>
                  </a:lnTo>
                  <a:close/>
                  <a:moveTo>
                    <a:pt x="538965" y="792695"/>
                  </a:moveTo>
                  <a:lnTo>
                    <a:pt x="62879" y="792695"/>
                  </a:lnTo>
                  <a:lnTo>
                    <a:pt x="62879" y="636464"/>
                  </a:lnTo>
                  <a:lnTo>
                    <a:pt x="538965" y="636464"/>
                  </a:lnTo>
                  <a:close/>
                  <a:moveTo>
                    <a:pt x="62879" y="609834"/>
                  </a:moveTo>
                  <a:lnTo>
                    <a:pt x="62879" y="549374"/>
                  </a:lnTo>
                  <a:lnTo>
                    <a:pt x="168596" y="476690"/>
                  </a:lnTo>
                  <a:cubicBezTo>
                    <a:pt x="170358" y="475475"/>
                    <a:pt x="172736" y="475697"/>
                    <a:pt x="174248" y="477210"/>
                  </a:cubicBezTo>
                  <a:lnTo>
                    <a:pt x="306866" y="609834"/>
                  </a:lnTo>
                  <a:close/>
                  <a:moveTo>
                    <a:pt x="428949" y="386194"/>
                  </a:moveTo>
                  <a:cubicBezTo>
                    <a:pt x="416612" y="377714"/>
                    <a:pt x="399968" y="379239"/>
                    <a:pt x="389378" y="389829"/>
                  </a:cubicBezTo>
                  <a:lnTo>
                    <a:pt x="329932" y="449276"/>
                  </a:lnTo>
                  <a:lnTo>
                    <a:pt x="263640" y="449276"/>
                  </a:lnTo>
                  <a:cubicBezTo>
                    <a:pt x="256281" y="449276"/>
                    <a:pt x="250325" y="455240"/>
                    <a:pt x="250325" y="462591"/>
                  </a:cubicBezTo>
                  <a:cubicBezTo>
                    <a:pt x="250325" y="469949"/>
                    <a:pt x="256281" y="475907"/>
                    <a:pt x="263640" y="475907"/>
                  </a:cubicBezTo>
                  <a:lnTo>
                    <a:pt x="303301" y="475907"/>
                  </a:lnTo>
                  <a:lnTo>
                    <a:pt x="256947" y="522259"/>
                  </a:lnTo>
                  <a:lnTo>
                    <a:pt x="193084" y="458380"/>
                  </a:lnTo>
                  <a:cubicBezTo>
                    <a:pt x="182494" y="447792"/>
                    <a:pt x="165843" y="446258"/>
                    <a:pt x="153506" y="454748"/>
                  </a:cubicBezTo>
                  <a:lnTo>
                    <a:pt x="62879" y="517058"/>
                  </a:lnTo>
                  <a:lnTo>
                    <a:pt x="62879" y="299147"/>
                  </a:lnTo>
                  <a:lnTo>
                    <a:pt x="538965" y="299147"/>
                  </a:lnTo>
                  <a:lnTo>
                    <a:pt x="538965" y="340355"/>
                  </a:lnTo>
                  <a:lnTo>
                    <a:pt x="523431" y="340355"/>
                  </a:lnTo>
                  <a:cubicBezTo>
                    <a:pt x="516079" y="340355"/>
                    <a:pt x="510116" y="346311"/>
                    <a:pt x="510116" y="353670"/>
                  </a:cubicBezTo>
                  <a:cubicBezTo>
                    <a:pt x="510116" y="361027"/>
                    <a:pt x="516079" y="366985"/>
                    <a:pt x="523431" y="366985"/>
                  </a:cubicBezTo>
                  <a:lnTo>
                    <a:pt x="538965" y="366985"/>
                  </a:lnTo>
                  <a:lnTo>
                    <a:pt x="538965" y="377852"/>
                  </a:lnTo>
                  <a:lnTo>
                    <a:pt x="499173" y="377852"/>
                  </a:lnTo>
                  <a:cubicBezTo>
                    <a:pt x="491814" y="377852"/>
                    <a:pt x="485857" y="383815"/>
                    <a:pt x="485857" y="391167"/>
                  </a:cubicBezTo>
                  <a:cubicBezTo>
                    <a:pt x="485857" y="398526"/>
                    <a:pt x="491814" y="404482"/>
                    <a:pt x="499173" y="404482"/>
                  </a:cubicBezTo>
                  <a:lnTo>
                    <a:pt x="538965" y="404482"/>
                  </a:lnTo>
                  <a:lnTo>
                    <a:pt x="538965" y="461849"/>
                  </a:lnTo>
                  <a:close/>
                  <a:moveTo>
                    <a:pt x="575215" y="268078"/>
                  </a:moveTo>
                  <a:cubicBezTo>
                    <a:pt x="575215" y="270527"/>
                    <a:pt x="573224" y="272517"/>
                    <a:pt x="570776" y="272517"/>
                  </a:cubicBezTo>
                  <a:lnTo>
                    <a:pt x="565596" y="272517"/>
                  </a:lnTo>
                  <a:lnTo>
                    <a:pt x="565596" y="158894"/>
                  </a:lnTo>
                  <a:lnTo>
                    <a:pt x="570776" y="158894"/>
                  </a:lnTo>
                  <a:cubicBezTo>
                    <a:pt x="573224" y="158894"/>
                    <a:pt x="575215" y="160884"/>
                    <a:pt x="575215" y="163333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AC0A9DC6-B259-4AD4-96AF-88AA6B1A15EC}"/>
                </a:ext>
              </a:extLst>
            </p:cNvPr>
            <p:cNvSpPr/>
            <p:nvPr/>
          </p:nvSpPr>
          <p:spPr>
            <a:xfrm>
              <a:off x="4709183" y="4615600"/>
              <a:ext cx="96160" cy="26630"/>
            </a:xfrm>
            <a:custGeom>
              <a:avLst/>
              <a:gdLst>
                <a:gd name="connsiteX0" fmla="*/ 82845 w 96160"/>
                <a:gd name="connsiteY0" fmla="*/ 26630 h 26630"/>
                <a:gd name="connsiteX1" fmla="*/ 96160 w 96160"/>
                <a:gd name="connsiteY1" fmla="*/ 13315 h 26630"/>
                <a:gd name="connsiteX2" fmla="*/ 82845 w 96160"/>
                <a:gd name="connsiteY2" fmla="*/ 0 h 26630"/>
                <a:gd name="connsiteX3" fmla="*/ 13315 w 96160"/>
                <a:gd name="connsiteY3" fmla="*/ 0 h 26630"/>
                <a:gd name="connsiteX4" fmla="*/ 0 w 96160"/>
                <a:gd name="connsiteY4" fmla="*/ 13315 h 26630"/>
                <a:gd name="connsiteX5" fmla="*/ 13315 w 96160"/>
                <a:gd name="connsiteY5" fmla="*/ 2663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160" h="26630">
                  <a:moveTo>
                    <a:pt x="82845" y="26630"/>
                  </a:moveTo>
                  <a:cubicBezTo>
                    <a:pt x="90204" y="26630"/>
                    <a:pt x="96160" y="20673"/>
                    <a:pt x="96160" y="13315"/>
                  </a:cubicBezTo>
                  <a:cubicBezTo>
                    <a:pt x="96160" y="5964"/>
                    <a:pt x="90204" y="0"/>
                    <a:pt x="82845" y="0"/>
                  </a:cubicBezTo>
                  <a:lnTo>
                    <a:pt x="13315" y="0"/>
                  </a:lnTo>
                  <a:cubicBezTo>
                    <a:pt x="5956" y="0"/>
                    <a:pt x="0" y="5964"/>
                    <a:pt x="0" y="13315"/>
                  </a:cubicBezTo>
                  <a:cubicBezTo>
                    <a:pt x="0" y="20673"/>
                    <a:pt x="5956" y="26630"/>
                    <a:pt x="13315" y="2663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0FA8BADF-D738-4FD8-8D7C-190473BE0986}"/>
                </a:ext>
              </a:extLst>
            </p:cNvPr>
            <p:cNvSpPr/>
            <p:nvPr/>
          </p:nvSpPr>
          <p:spPr>
            <a:xfrm>
              <a:off x="4708663" y="4738092"/>
              <a:ext cx="97200" cy="26630"/>
            </a:xfrm>
            <a:custGeom>
              <a:avLst/>
              <a:gdLst>
                <a:gd name="connsiteX0" fmla="*/ 13315 w 97200"/>
                <a:gd name="connsiteY0" fmla="*/ 26630 h 26630"/>
                <a:gd name="connsiteX1" fmla="*/ 83885 w 97200"/>
                <a:gd name="connsiteY1" fmla="*/ 26630 h 26630"/>
                <a:gd name="connsiteX2" fmla="*/ 97201 w 97200"/>
                <a:gd name="connsiteY2" fmla="*/ 13315 h 26630"/>
                <a:gd name="connsiteX3" fmla="*/ 83885 w 97200"/>
                <a:gd name="connsiteY3" fmla="*/ 0 h 26630"/>
                <a:gd name="connsiteX4" fmla="*/ 13315 w 97200"/>
                <a:gd name="connsiteY4" fmla="*/ 0 h 26630"/>
                <a:gd name="connsiteX5" fmla="*/ 0 w 97200"/>
                <a:gd name="connsiteY5" fmla="*/ 13315 h 26630"/>
                <a:gd name="connsiteX6" fmla="*/ 13315 w 97200"/>
                <a:gd name="connsiteY6" fmla="*/ 2663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200" h="26630">
                  <a:moveTo>
                    <a:pt x="13315" y="26630"/>
                  </a:moveTo>
                  <a:lnTo>
                    <a:pt x="83885" y="26630"/>
                  </a:lnTo>
                  <a:cubicBezTo>
                    <a:pt x="91237" y="26630"/>
                    <a:pt x="97201" y="20674"/>
                    <a:pt x="97201" y="13315"/>
                  </a:cubicBezTo>
                  <a:cubicBezTo>
                    <a:pt x="97201" y="5957"/>
                    <a:pt x="91237" y="0"/>
                    <a:pt x="83885" y="0"/>
                  </a:cubicBezTo>
                  <a:lnTo>
                    <a:pt x="13315" y="0"/>
                  </a:lnTo>
                  <a:cubicBezTo>
                    <a:pt x="5963" y="0"/>
                    <a:pt x="0" y="5957"/>
                    <a:pt x="0" y="13315"/>
                  </a:cubicBezTo>
                  <a:cubicBezTo>
                    <a:pt x="0" y="20674"/>
                    <a:pt x="5963" y="26630"/>
                    <a:pt x="13315" y="2663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ECD8B266-A549-46EE-A802-64C584C29D6F}"/>
                </a:ext>
              </a:extLst>
            </p:cNvPr>
            <p:cNvSpPr/>
            <p:nvPr/>
          </p:nvSpPr>
          <p:spPr>
            <a:xfrm>
              <a:off x="4735293" y="4774210"/>
              <a:ext cx="43939" cy="26630"/>
            </a:xfrm>
            <a:custGeom>
              <a:avLst/>
              <a:gdLst>
                <a:gd name="connsiteX0" fmla="*/ 30625 w 43939"/>
                <a:gd name="connsiteY0" fmla="*/ 0 h 26630"/>
                <a:gd name="connsiteX1" fmla="*/ 13315 w 43939"/>
                <a:gd name="connsiteY1" fmla="*/ 0 h 26630"/>
                <a:gd name="connsiteX2" fmla="*/ 0 w 43939"/>
                <a:gd name="connsiteY2" fmla="*/ 13315 h 26630"/>
                <a:gd name="connsiteX3" fmla="*/ 13315 w 43939"/>
                <a:gd name="connsiteY3" fmla="*/ 26630 h 26630"/>
                <a:gd name="connsiteX4" fmla="*/ 30625 w 43939"/>
                <a:gd name="connsiteY4" fmla="*/ 26630 h 26630"/>
                <a:gd name="connsiteX5" fmla="*/ 43940 w 43939"/>
                <a:gd name="connsiteY5" fmla="*/ 13315 h 26630"/>
                <a:gd name="connsiteX6" fmla="*/ 30625 w 43939"/>
                <a:gd name="connsiteY6" fmla="*/ 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939" h="26630">
                  <a:moveTo>
                    <a:pt x="30625" y="0"/>
                  </a:moveTo>
                  <a:lnTo>
                    <a:pt x="13315" y="0"/>
                  </a:lnTo>
                  <a:cubicBezTo>
                    <a:pt x="5963" y="0"/>
                    <a:pt x="0" y="5956"/>
                    <a:pt x="0" y="13315"/>
                  </a:cubicBezTo>
                  <a:cubicBezTo>
                    <a:pt x="0" y="20672"/>
                    <a:pt x="5963" y="26630"/>
                    <a:pt x="13315" y="26630"/>
                  </a:cubicBezTo>
                  <a:lnTo>
                    <a:pt x="30625" y="26630"/>
                  </a:lnTo>
                  <a:cubicBezTo>
                    <a:pt x="37977" y="26630"/>
                    <a:pt x="43940" y="20672"/>
                    <a:pt x="43940" y="13315"/>
                  </a:cubicBezTo>
                  <a:cubicBezTo>
                    <a:pt x="43940" y="5956"/>
                    <a:pt x="37977" y="0"/>
                    <a:pt x="30625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B2E02BD5-9F2D-42ED-A195-5C5C002F4435}"/>
                </a:ext>
              </a:extLst>
            </p:cNvPr>
            <p:cNvSpPr/>
            <p:nvPr/>
          </p:nvSpPr>
          <p:spPr>
            <a:xfrm>
              <a:off x="4552799" y="4897666"/>
              <a:ext cx="168291" cy="26630"/>
            </a:xfrm>
            <a:custGeom>
              <a:avLst/>
              <a:gdLst>
                <a:gd name="connsiteX0" fmla="*/ 154976 w 168291"/>
                <a:gd name="connsiteY0" fmla="*/ 0 h 26630"/>
                <a:gd name="connsiteX1" fmla="*/ 13315 w 168291"/>
                <a:gd name="connsiteY1" fmla="*/ 0 h 26630"/>
                <a:gd name="connsiteX2" fmla="*/ 0 w 168291"/>
                <a:gd name="connsiteY2" fmla="*/ 13315 h 26630"/>
                <a:gd name="connsiteX3" fmla="*/ 13315 w 168291"/>
                <a:gd name="connsiteY3" fmla="*/ 26630 h 26630"/>
                <a:gd name="connsiteX4" fmla="*/ 154976 w 168291"/>
                <a:gd name="connsiteY4" fmla="*/ 26630 h 26630"/>
                <a:gd name="connsiteX5" fmla="*/ 168291 w 168291"/>
                <a:gd name="connsiteY5" fmla="*/ 13315 h 26630"/>
                <a:gd name="connsiteX6" fmla="*/ 154976 w 168291"/>
                <a:gd name="connsiteY6" fmla="*/ 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291" h="26630">
                  <a:moveTo>
                    <a:pt x="154976" y="0"/>
                  </a:moveTo>
                  <a:lnTo>
                    <a:pt x="13315" y="0"/>
                  </a:lnTo>
                  <a:cubicBezTo>
                    <a:pt x="5964" y="0"/>
                    <a:pt x="0" y="5956"/>
                    <a:pt x="0" y="13315"/>
                  </a:cubicBezTo>
                  <a:cubicBezTo>
                    <a:pt x="0" y="20672"/>
                    <a:pt x="5964" y="26630"/>
                    <a:pt x="13315" y="26630"/>
                  </a:cubicBezTo>
                  <a:lnTo>
                    <a:pt x="154976" y="26630"/>
                  </a:lnTo>
                  <a:cubicBezTo>
                    <a:pt x="162335" y="26630"/>
                    <a:pt x="168291" y="20672"/>
                    <a:pt x="168291" y="13315"/>
                  </a:cubicBezTo>
                  <a:cubicBezTo>
                    <a:pt x="168291" y="5956"/>
                    <a:pt x="162335" y="0"/>
                    <a:pt x="154976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FAB08653-99E6-4246-A98C-0EFE10F65991}"/>
                </a:ext>
              </a:extLst>
            </p:cNvPr>
            <p:cNvSpPr/>
            <p:nvPr/>
          </p:nvSpPr>
          <p:spPr>
            <a:xfrm>
              <a:off x="4623633" y="4935163"/>
              <a:ext cx="50486" cy="26630"/>
            </a:xfrm>
            <a:custGeom>
              <a:avLst/>
              <a:gdLst>
                <a:gd name="connsiteX0" fmla="*/ 37171 w 50486"/>
                <a:gd name="connsiteY0" fmla="*/ 0 h 26630"/>
                <a:gd name="connsiteX1" fmla="*/ 13314 w 50486"/>
                <a:gd name="connsiteY1" fmla="*/ 0 h 26630"/>
                <a:gd name="connsiteX2" fmla="*/ 0 w 50486"/>
                <a:gd name="connsiteY2" fmla="*/ 13315 h 26630"/>
                <a:gd name="connsiteX3" fmla="*/ 13314 w 50486"/>
                <a:gd name="connsiteY3" fmla="*/ 26630 h 26630"/>
                <a:gd name="connsiteX4" fmla="*/ 37171 w 50486"/>
                <a:gd name="connsiteY4" fmla="*/ 26630 h 26630"/>
                <a:gd name="connsiteX5" fmla="*/ 50487 w 50486"/>
                <a:gd name="connsiteY5" fmla="*/ 13315 h 26630"/>
                <a:gd name="connsiteX6" fmla="*/ 37171 w 50486"/>
                <a:gd name="connsiteY6" fmla="*/ 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486" h="26630">
                  <a:moveTo>
                    <a:pt x="37171" y="0"/>
                  </a:moveTo>
                  <a:lnTo>
                    <a:pt x="13314" y="0"/>
                  </a:lnTo>
                  <a:cubicBezTo>
                    <a:pt x="5957" y="0"/>
                    <a:pt x="0" y="5963"/>
                    <a:pt x="0" y="13315"/>
                  </a:cubicBezTo>
                  <a:cubicBezTo>
                    <a:pt x="0" y="20674"/>
                    <a:pt x="5957" y="26630"/>
                    <a:pt x="13314" y="26630"/>
                  </a:cubicBezTo>
                  <a:lnTo>
                    <a:pt x="37171" y="26630"/>
                  </a:lnTo>
                  <a:cubicBezTo>
                    <a:pt x="44523" y="26630"/>
                    <a:pt x="50487" y="20674"/>
                    <a:pt x="50487" y="13315"/>
                  </a:cubicBezTo>
                  <a:cubicBezTo>
                    <a:pt x="50487" y="5963"/>
                    <a:pt x="44523" y="0"/>
                    <a:pt x="37171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B049B70A-E264-4C6D-B4D1-716A2B688FBC}"/>
                </a:ext>
              </a:extLst>
            </p:cNvPr>
            <p:cNvSpPr/>
            <p:nvPr/>
          </p:nvSpPr>
          <p:spPr>
            <a:xfrm>
              <a:off x="4745501" y="4976593"/>
              <a:ext cx="43419" cy="26630"/>
            </a:xfrm>
            <a:custGeom>
              <a:avLst/>
              <a:gdLst>
                <a:gd name="connsiteX0" fmla="*/ 30105 w 43419"/>
                <a:gd name="connsiteY0" fmla="*/ 0 h 26630"/>
                <a:gd name="connsiteX1" fmla="*/ 13315 w 43419"/>
                <a:gd name="connsiteY1" fmla="*/ 0 h 26630"/>
                <a:gd name="connsiteX2" fmla="*/ 0 w 43419"/>
                <a:gd name="connsiteY2" fmla="*/ 13315 h 26630"/>
                <a:gd name="connsiteX3" fmla="*/ 13315 w 43419"/>
                <a:gd name="connsiteY3" fmla="*/ 26630 h 26630"/>
                <a:gd name="connsiteX4" fmla="*/ 30105 w 43419"/>
                <a:gd name="connsiteY4" fmla="*/ 26630 h 26630"/>
                <a:gd name="connsiteX5" fmla="*/ 43420 w 43419"/>
                <a:gd name="connsiteY5" fmla="*/ 13315 h 26630"/>
                <a:gd name="connsiteX6" fmla="*/ 30105 w 43419"/>
                <a:gd name="connsiteY6" fmla="*/ 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419" h="26630">
                  <a:moveTo>
                    <a:pt x="30105" y="0"/>
                  </a:moveTo>
                  <a:lnTo>
                    <a:pt x="13315" y="0"/>
                  </a:lnTo>
                  <a:cubicBezTo>
                    <a:pt x="5956" y="0"/>
                    <a:pt x="0" y="5956"/>
                    <a:pt x="0" y="13315"/>
                  </a:cubicBezTo>
                  <a:cubicBezTo>
                    <a:pt x="0" y="20667"/>
                    <a:pt x="5956" y="26630"/>
                    <a:pt x="13315" y="26630"/>
                  </a:cubicBezTo>
                  <a:lnTo>
                    <a:pt x="30105" y="26630"/>
                  </a:lnTo>
                  <a:cubicBezTo>
                    <a:pt x="37464" y="26630"/>
                    <a:pt x="43420" y="20667"/>
                    <a:pt x="43420" y="13315"/>
                  </a:cubicBezTo>
                  <a:cubicBezTo>
                    <a:pt x="43420" y="5956"/>
                    <a:pt x="37464" y="0"/>
                    <a:pt x="30105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0CC4AA78-C853-4C16-9AC4-1262A4F8C418}"/>
                </a:ext>
              </a:extLst>
            </p:cNvPr>
            <p:cNvSpPr/>
            <p:nvPr/>
          </p:nvSpPr>
          <p:spPr>
            <a:xfrm>
              <a:off x="4541557" y="5231841"/>
              <a:ext cx="37871" cy="26630"/>
            </a:xfrm>
            <a:custGeom>
              <a:avLst/>
              <a:gdLst>
                <a:gd name="connsiteX0" fmla="*/ 13315 w 37871"/>
                <a:gd name="connsiteY0" fmla="*/ 26630 h 26630"/>
                <a:gd name="connsiteX1" fmla="*/ 24557 w 37871"/>
                <a:gd name="connsiteY1" fmla="*/ 26630 h 26630"/>
                <a:gd name="connsiteX2" fmla="*/ 37872 w 37871"/>
                <a:gd name="connsiteY2" fmla="*/ 13315 h 26630"/>
                <a:gd name="connsiteX3" fmla="*/ 24557 w 37871"/>
                <a:gd name="connsiteY3" fmla="*/ 0 h 26630"/>
                <a:gd name="connsiteX4" fmla="*/ 13315 w 37871"/>
                <a:gd name="connsiteY4" fmla="*/ 0 h 26630"/>
                <a:gd name="connsiteX5" fmla="*/ 0 w 37871"/>
                <a:gd name="connsiteY5" fmla="*/ 13315 h 26630"/>
                <a:gd name="connsiteX6" fmla="*/ 13315 w 37871"/>
                <a:gd name="connsiteY6" fmla="*/ 2663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71" h="26630">
                  <a:moveTo>
                    <a:pt x="13315" y="26630"/>
                  </a:moveTo>
                  <a:lnTo>
                    <a:pt x="24557" y="26630"/>
                  </a:lnTo>
                  <a:cubicBezTo>
                    <a:pt x="31915" y="26630"/>
                    <a:pt x="37872" y="20674"/>
                    <a:pt x="37872" y="13315"/>
                  </a:cubicBezTo>
                  <a:cubicBezTo>
                    <a:pt x="37872" y="5965"/>
                    <a:pt x="31915" y="0"/>
                    <a:pt x="24557" y="0"/>
                  </a:cubicBezTo>
                  <a:lnTo>
                    <a:pt x="13315" y="0"/>
                  </a:lnTo>
                  <a:cubicBezTo>
                    <a:pt x="5957" y="0"/>
                    <a:pt x="0" y="5965"/>
                    <a:pt x="0" y="13315"/>
                  </a:cubicBezTo>
                  <a:cubicBezTo>
                    <a:pt x="0" y="20674"/>
                    <a:pt x="5957" y="26630"/>
                    <a:pt x="13315" y="2663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AA600492-6A53-42FE-99D0-73C4DFF2CC41}"/>
                </a:ext>
              </a:extLst>
            </p:cNvPr>
            <p:cNvSpPr/>
            <p:nvPr/>
          </p:nvSpPr>
          <p:spPr>
            <a:xfrm>
              <a:off x="4596593" y="5231841"/>
              <a:ext cx="37871" cy="26630"/>
            </a:xfrm>
            <a:custGeom>
              <a:avLst/>
              <a:gdLst>
                <a:gd name="connsiteX0" fmla="*/ 24557 w 37871"/>
                <a:gd name="connsiteY0" fmla="*/ 0 h 26630"/>
                <a:gd name="connsiteX1" fmla="*/ 13315 w 37871"/>
                <a:gd name="connsiteY1" fmla="*/ 0 h 26630"/>
                <a:gd name="connsiteX2" fmla="*/ 0 w 37871"/>
                <a:gd name="connsiteY2" fmla="*/ 13315 h 26630"/>
                <a:gd name="connsiteX3" fmla="*/ 13315 w 37871"/>
                <a:gd name="connsiteY3" fmla="*/ 26630 h 26630"/>
                <a:gd name="connsiteX4" fmla="*/ 24557 w 37871"/>
                <a:gd name="connsiteY4" fmla="*/ 26630 h 26630"/>
                <a:gd name="connsiteX5" fmla="*/ 37872 w 37871"/>
                <a:gd name="connsiteY5" fmla="*/ 13315 h 26630"/>
                <a:gd name="connsiteX6" fmla="*/ 24557 w 37871"/>
                <a:gd name="connsiteY6" fmla="*/ 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71" h="26630">
                  <a:moveTo>
                    <a:pt x="24557" y="0"/>
                  </a:moveTo>
                  <a:lnTo>
                    <a:pt x="13315" y="0"/>
                  </a:lnTo>
                  <a:cubicBezTo>
                    <a:pt x="5957" y="0"/>
                    <a:pt x="0" y="5965"/>
                    <a:pt x="0" y="13315"/>
                  </a:cubicBezTo>
                  <a:cubicBezTo>
                    <a:pt x="0" y="20674"/>
                    <a:pt x="5957" y="26630"/>
                    <a:pt x="13315" y="26630"/>
                  </a:cubicBezTo>
                  <a:lnTo>
                    <a:pt x="24557" y="26630"/>
                  </a:lnTo>
                  <a:cubicBezTo>
                    <a:pt x="31915" y="26630"/>
                    <a:pt x="37872" y="20674"/>
                    <a:pt x="37872" y="13315"/>
                  </a:cubicBezTo>
                  <a:cubicBezTo>
                    <a:pt x="37872" y="5965"/>
                    <a:pt x="31915" y="0"/>
                    <a:pt x="24557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E480BDF3-BCDA-4CD5-80A5-D083766A4451}"/>
                </a:ext>
              </a:extLst>
            </p:cNvPr>
            <p:cNvSpPr/>
            <p:nvPr/>
          </p:nvSpPr>
          <p:spPr>
            <a:xfrm>
              <a:off x="4651629" y="5231841"/>
              <a:ext cx="37871" cy="26630"/>
            </a:xfrm>
            <a:custGeom>
              <a:avLst/>
              <a:gdLst>
                <a:gd name="connsiteX0" fmla="*/ 13315 w 37871"/>
                <a:gd name="connsiteY0" fmla="*/ 26630 h 26630"/>
                <a:gd name="connsiteX1" fmla="*/ 24557 w 37871"/>
                <a:gd name="connsiteY1" fmla="*/ 26630 h 26630"/>
                <a:gd name="connsiteX2" fmla="*/ 37872 w 37871"/>
                <a:gd name="connsiteY2" fmla="*/ 13315 h 26630"/>
                <a:gd name="connsiteX3" fmla="*/ 24557 w 37871"/>
                <a:gd name="connsiteY3" fmla="*/ 0 h 26630"/>
                <a:gd name="connsiteX4" fmla="*/ 13315 w 37871"/>
                <a:gd name="connsiteY4" fmla="*/ 0 h 26630"/>
                <a:gd name="connsiteX5" fmla="*/ 0 w 37871"/>
                <a:gd name="connsiteY5" fmla="*/ 13315 h 26630"/>
                <a:gd name="connsiteX6" fmla="*/ 13315 w 37871"/>
                <a:gd name="connsiteY6" fmla="*/ 2663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71" h="26630">
                  <a:moveTo>
                    <a:pt x="13315" y="26630"/>
                  </a:moveTo>
                  <a:lnTo>
                    <a:pt x="24557" y="26630"/>
                  </a:lnTo>
                  <a:cubicBezTo>
                    <a:pt x="31916" y="26630"/>
                    <a:pt x="37872" y="20674"/>
                    <a:pt x="37872" y="13315"/>
                  </a:cubicBezTo>
                  <a:cubicBezTo>
                    <a:pt x="37872" y="5965"/>
                    <a:pt x="31916" y="0"/>
                    <a:pt x="24557" y="0"/>
                  </a:cubicBezTo>
                  <a:lnTo>
                    <a:pt x="13315" y="0"/>
                  </a:lnTo>
                  <a:cubicBezTo>
                    <a:pt x="5956" y="0"/>
                    <a:pt x="0" y="5965"/>
                    <a:pt x="0" y="13315"/>
                  </a:cubicBezTo>
                  <a:cubicBezTo>
                    <a:pt x="0" y="20674"/>
                    <a:pt x="5956" y="26630"/>
                    <a:pt x="13315" y="2663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E6B58A33-4DA9-4AE0-B658-20596D5031E7}"/>
                </a:ext>
              </a:extLst>
            </p:cNvPr>
            <p:cNvSpPr/>
            <p:nvPr/>
          </p:nvSpPr>
          <p:spPr>
            <a:xfrm>
              <a:off x="4644528" y="5286982"/>
              <a:ext cx="131376" cy="26630"/>
            </a:xfrm>
            <a:custGeom>
              <a:avLst/>
              <a:gdLst>
                <a:gd name="connsiteX0" fmla="*/ 118061 w 131376"/>
                <a:gd name="connsiteY0" fmla="*/ 0 h 26630"/>
                <a:gd name="connsiteX1" fmla="*/ 13315 w 131376"/>
                <a:gd name="connsiteY1" fmla="*/ 0 h 26630"/>
                <a:gd name="connsiteX2" fmla="*/ 0 w 131376"/>
                <a:gd name="connsiteY2" fmla="*/ 13315 h 26630"/>
                <a:gd name="connsiteX3" fmla="*/ 13315 w 131376"/>
                <a:gd name="connsiteY3" fmla="*/ 26630 h 26630"/>
                <a:gd name="connsiteX4" fmla="*/ 118061 w 131376"/>
                <a:gd name="connsiteY4" fmla="*/ 26630 h 26630"/>
                <a:gd name="connsiteX5" fmla="*/ 131376 w 131376"/>
                <a:gd name="connsiteY5" fmla="*/ 13315 h 26630"/>
                <a:gd name="connsiteX6" fmla="*/ 118061 w 131376"/>
                <a:gd name="connsiteY6" fmla="*/ 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376" h="26630">
                  <a:moveTo>
                    <a:pt x="118061" y="0"/>
                  </a:moveTo>
                  <a:lnTo>
                    <a:pt x="13315" y="0"/>
                  </a:lnTo>
                  <a:cubicBezTo>
                    <a:pt x="5956" y="0"/>
                    <a:pt x="0" y="5956"/>
                    <a:pt x="0" y="13315"/>
                  </a:cubicBezTo>
                  <a:cubicBezTo>
                    <a:pt x="0" y="20674"/>
                    <a:pt x="5956" y="26630"/>
                    <a:pt x="13315" y="26630"/>
                  </a:cubicBezTo>
                  <a:lnTo>
                    <a:pt x="118061" y="26630"/>
                  </a:lnTo>
                  <a:cubicBezTo>
                    <a:pt x="125420" y="26630"/>
                    <a:pt x="131376" y="20674"/>
                    <a:pt x="131376" y="13315"/>
                  </a:cubicBezTo>
                  <a:cubicBezTo>
                    <a:pt x="131376" y="5956"/>
                    <a:pt x="125420" y="0"/>
                    <a:pt x="118061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AD7EE0D2-1966-4444-A940-0CB3CFC1B5D5}"/>
                </a:ext>
              </a:extLst>
            </p:cNvPr>
            <p:cNvSpPr/>
            <p:nvPr/>
          </p:nvSpPr>
          <p:spPr>
            <a:xfrm>
              <a:off x="4541557" y="5286982"/>
              <a:ext cx="92907" cy="26630"/>
            </a:xfrm>
            <a:custGeom>
              <a:avLst/>
              <a:gdLst>
                <a:gd name="connsiteX0" fmla="*/ 79593 w 92907"/>
                <a:gd name="connsiteY0" fmla="*/ 0 h 26630"/>
                <a:gd name="connsiteX1" fmla="*/ 13315 w 92907"/>
                <a:gd name="connsiteY1" fmla="*/ 0 h 26630"/>
                <a:gd name="connsiteX2" fmla="*/ 0 w 92907"/>
                <a:gd name="connsiteY2" fmla="*/ 13315 h 26630"/>
                <a:gd name="connsiteX3" fmla="*/ 13315 w 92907"/>
                <a:gd name="connsiteY3" fmla="*/ 26630 h 26630"/>
                <a:gd name="connsiteX4" fmla="*/ 79593 w 92907"/>
                <a:gd name="connsiteY4" fmla="*/ 26630 h 26630"/>
                <a:gd name="connsiteX5" fmla="*/ 92908 w 92907"/>
                <a:gd name="connsiteY5" fmla="*/ 13315 h 26630"/>
                <a:gd name="connsiteX6" fmla="*/ 79593 w 92907"/>
                <a:gd name="connsiteY6" fmla="*/ 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907" h="26630">
                  <a:moveTo>
                    <a:pt x="79593" y="0"/>
                  </a:moveTo>
                  <a:lnTo>
                    <a:pt x="13315" y="0"/>
                  </a:lnTo>
                  <a:cubicBezTo>
                    <a:pt x="5957" y="0"/>
                    <a:pt x="0" y="5956"/>
                    <a:pt x="0" y="13315"/>
                  </a:cubicBezTo>
                  <a:cubicBezTo>
                    <a:pt x="0" y="20674"/>
                    <a:pt x="5957" y="26630"/>
                    <a:pt x="13315" y="26630"/>
                  </a:cubicBezTo>
                  <a:lnTo>
                    <a:pt x="79593" y="26630"/>
                  </a:lnTo>
                  <a:cubicBezTo>
                    <a:pt x="86951" y="26630"/>
                    <a:pt x="92908" y="20674"/>
                    <a:pt x="92908" y="13315"/>
                  </a:cubicBezTo>
                  <a:cubicBezTo>
                    <a:pt x="92908" y="5956"/>
                    <a:pt x="86951" y="0"/>
                    <a:pt x="79593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61" name="文本框 160">
            <a:extLst>
              <a:ext uri="{FF2B5EF4-FFF2-40B4-BE49-F238E27FC236}">
                <a16:creationId xmlns:a16="http://schemas.microsoft.com/office/drawing/2014/main" id="{13A5F5CB-5E9B-43F8-871B-E31E9A877CE9}"/>
              </a:ext>
            </a:extLst>
          </p:cNvPr>
          <p:cNvSpPr txBox="1"/>
          <p:nvPr/>
        </p:nvSpPr>
        <p:spPr>
          <a:xfrm>
            <a:off x="6932922" y="2456651"/>
            <a:ext cx="127924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400" dirty="0">
                <a:solidFill>
                  <a:schemeClr val="bg1"/>
                </a:solidFill>
                <a:latin typeface="HarmonyOS Sans SC Light" panose="00000400000000000000" charset="-122"/>
                <a:ea typeface="HarmonyOS Sans SC Black" panose="00000A00000000000000" charset="-122"/>
                <a:sym typeface="+mn-ea"/>
              </a:rPr>
              <a:t>数字化</a:t>
            </a: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16FE7C8D-38CA-4CC8-BA88-464982A52703}"/>
              </a:ext>
            </a:extLst>
          </p:cNvPr>
          <p:cNvSpPr txBox="1"/>
          <p:nvPr/>
        </p:nvSpPr>
        <p:spPr>
          <a:xfrm>
            <a:off x="8157058" y="2456651"/>
            <a:ext cx="127924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400" dirty="0">
                <a:solidFill>
                  <a:schemeClr val="bg1"/>
                </a:solidFill>
                <a:latin typeface="HarmonyOS Sans SC Light" panose="00000400000000000000" charset="-122"/>
                <a:ea typeface="HarmonyOS Sans SC Black" panose="00000A00000000000000" charset="-122"/>
                <a:sym typeface="+mn-ea"/>
              </a:rPr>
              <a:t>视觉化</a:t>
            </a: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8E18F382-64B2-4FB2-8D63-0B61DB00584B}"/>
              </a:ext>
            </a:extLst>
          </p:cNvPr>
          <p:cNvSpPr txBox="1"/>
          <p:nvPr/>
        </p:nvSpPr>
        <p:spPr>
          <a:xfrm>
            <a:off x="9381194" y="2456651"/>
            <a:ext cx="12792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400" dirty="0">
                <a:solidFill>
                  <a:schemeClr val="bg1"/>
                </a:solidFill>
                <a:latin typeface="HarmonyOS Sans SC Light" panose="00000400000000000000" charset="-122"/>
                <a:ea typeface="HarmonyOS Sans SC Black" panose="00000A00000000000000" charset="-122"/>
                <a:sym typeface="+mn-ea"/>
              </a:rPr>
              <a:t>定制化</a:t>
            </a:r>
          </a:p>
        </p:txBody>
      </p:sp>
      <p:sp>
        <p:nvSpPr>
          <p:cNvPr id="12" name="等腰三角形 11">
            <a:extLst>
              <a:ext uri="{FF2B5EF4-FFF2-40B4-BE49-F238E27FC236}">
                <a16:creationId xmlns:a16="http://schemas.microsoft.com/office/drawing/2014/main" id="{11883D37-0492-4F7D-9D60-628B58DCB6D9}"/>
              </a:ext>
            </a:extLst>
          </p:cNvPr>
          <p:cNvSpPr/>
          <p:nvPr/>
        </p:nvSpPr>
        <p:spPr>
          <a:xfrm flipV="1">
            <a:off x="7444484" y="2920176"/>
            <a:ext cx="256118" cy="148784"/>
          </a:xfrm>
          <a:prstGeom prst="triangl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等腰三角形 166">
            <a:extLst>
              <a:ext uri="{FF2B5EF4-FFF2-40B4-BE49-F238E27FC236}">
                <a16:creationId xmlns:a16="http://schemas.microsoft.com/office/drawing/2014/main" id="{D96FD54E-8613-403E-BB15-892A764BE7B9}"/>
              </a:ext>
            </a:extLst>
          </p:cNvPr>
          <p:cNvSpPr/>
          <p:nvPr/>
        </p:nvSpPr>
        <p:spPr>
          <a:xfrm flipV="1">
            <a:off x="8668620" y="2920176"/>
            <a:ext cx="256118" cy="148784"/>
          </a:xfrm>
          <a:prstGeom prst="triangl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等腰三角形 167">
            <a:extLst>
              <a:ext uri="{FF2B5EF4-FFF2-40B4-BE49-F238E27FC236}">
                <a16:creationId xmlns:a16="http://schemas.microsoft.com/office/drawing/2014/main" id="{9C6654D3-D943-4686-ADE6-CE99B5DCCF91}"/>
              </a:ext>
            </a:extLst>
          </p:cNvPr>
          <p:cNvSpPr/>
          <p:nvPr/>
        </p:nvSpPr>
        <p:spPr>
          <a:xfrm flipV="1">
            <a:off x="9892756" y="2920176"/>
            <a:ext cx="256118" cy="148784"/>
          </a:xfrm>
          <a:prstGeom prst="triangl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5EA5AF4A-822F-4920-A3E3-0E9C99184527}"/>
              </a:ext>
            </a:extLst>
          </p:cNvPr>
          <p:cNvCxnSpPr>
            <a:cxnSpLocks/>
          </p:cNvCxnSpPr>
          <p:nvPr/>
        </p:nvCxnSpPr>
        <p:spPr>
          <a:xfrm>
            <a:off x="7798401" y="2389116"/>
            <a:ext cx="1996556" cy="0"/>
          </a:xfrm>
          <a:prstGeom prst="line">
            <a:avLst/>
          </a:prstGeom>
          <a:ln w="190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文本框 170">
            <a:extLst>
              <a:ext uri="{FF2B5EF4-FFF2-40B4-BE49-F238E27FC236}">
                <a16:creationId xmlns:a16="http://schemas.microsoft.com/office/drawing/2014/main" id="{BA0AA3C9-9865-49DE-B3EE-33B70A119647}"/>
              </a:ext>
            </a:extLst>
          </p:cNvPr>
          <p:cNvSpPr txBox="1"/>
          <p:nvPr/>
        </p:nvSpPr>
        <p:spPr>
          <a:xfrm>
            <a:off x="7659872" y="1859915"/>
            <a:ext cx="2192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400" dirty="0">
                <a:solidFill>
                  <a:schemeClr val="bg1"/>
                </a:solidFill>
                <a:latin typeface="HarmonyOS Sans SC Light" panose="00000400000000000000" charset="-122"/>
                <a:ea typeface="HarmonyOS Sans SC Black" panose="00000A00000000000000" charset="-122"/>
                <a:sym typeface="+mn-ea"/>
              </a:rPr>
              <a:t>营销关键词</a:t>
            </a: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8C2978CB-7970-44BD-93ED-7291570C8660}"/>
              </a:ext>
            </a:extLst>
          </p:cNvPr>
          <p:cNvSpPr txBox="1"/>
          <p:nvPr/>
        </p:nvSpPr>
        <p:spPr>
          <a:xfrm>
            <a:off x="2444048" y="2577045"/>
            <a:ext cx="2192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400" dirty="0">
                <a:solidFill>
                  <a:schemeClr val="bg1"/>
                </a:solidFill>
                <a:latin typeface="HarmonyOS Sans SC Light" panose="00000400000000000000" charset="-122"/>
                <a:ea typeface="HarmonyOS Sans SC Black" panose="00000A00000000000000" charset="-122"/>
                <a:sym typeface="+mn-ea"/>
              </a:rPr>
              <a:t>营销关键词</a:t>
            </a: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1F144E55-6EB5-47AE-9F12-C87CFC565884}"/>
              </a:ext>
            </a:extLst>
          </p:cNvPr>
          <p:cNvSpPr txBox="1"/>
          <p:nvPr/>
        </p:nvSpPr>
        <p:spPr>
          <a:xfrm>
            <a:off x="1726039" y="4544402"/>
            <a:ext cx="3628172" cy="988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25000"/>
              </a:lnSpc>
              <a:buClrTx/>
              <a:buSzTx/>
              <a:buFontTx/>
            </a:pPr>
            <a:r>
              <a:rPr lang="zh-CN" altLang="en-US" sz="1600" dirty="0">
                <a:ln>
                  <a:noFill/>
                </a:ln>
                <a:solidFill>
                  <a:schemeClr val="bg1"/>
                </a:solidFill>
                <a:latin typeface="HarmonyOS Sans SC Light" panose="00000400000000000000" charset="-122"/>
                <a:ea typeface="HarmonyOS Sans SC Light" panose="00000400000000000000" charset="-122"/>
                <a:cs typeface="HarmonyOS Sans SC Light" panose="00000400000000000000" charset="-122"/>
                <a:sym typeface="+mn-ea"/>
              </a:rPr>
              <a:t>不一样的设计演示，探索更加精彩的视觉世界，多结构设计给你不一样的视觉体验</a:t>
            </a:r>
          </a:p>
        </p:txBody>
      </p:sp>
      <p:sp>
        <p:nvSpPr>
          <p:cNvPr id="178" name="文本框 177">
            <a:extLst>
              <a:ext uri="{FF2B5EF4-FFF2-40B4-BE49-F238E27FC236}">
                <a16:creationId xmlns:a16="http://schemas.microsoft.com/office/drawing/2014/main" id="{FEA80C5F-37D3-4E32-89A2-4DA2A626852F}"/>
              </a:ext>
            </a:extLst>
          </p:cNvPr>
          <p:cNvSpPr txBox="1"/>
          <p:nvPr/>
        </p:nvSpPr>
        <p:spPr>
          <a:xfrm>
            <a:off x="2444048" y="4140525"/>
            <a:ext cx="2192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400" dirty="0">
                <a:solidFill>
                  <a:schemeClr val="bg1"/>
                </a:solidFill>
                <a:latin typeface="HarmonyOS Sans SC Light" panose="00000400000000000000" charset="-122"/>
                <a:ea typeface="HarmonyOS Sans SC Black" panose="00000A00000000000000" charset="-122"/>
                <a:sym typeface="+mn-ea"/>
              </a:rPr>
              <a:t>营销关键词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圆角矩形 67"/>
          <p:cNvSpPr/>
          <p:nvPr/>
        </p:nvSpPr>
        <p:spPr>
          <a:xfrm>
            <a:off x="0" y="2376805"/>
            <a:ext cx="12191365" cy="4008120"/>
          </a:xfrm>
          <a:prstGeom prst="roundRect">
            <a:avLst>
              <a:gd name="adj" fmla="val 1818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sp>
        <p:nvSpPr>
          <p:cNvPr id="3" name="矩形: 圆角 2"/>
          <p:cNvSpPr/>
          <p:nvPr/>
        </p:nvSpPr>
        <p:spPr>
          <a:xfrm>
            <a:off x="722694" y="1436848"/>
            <a:ext cx="10746612" cy="3919857"/>
          </a:xfrm>
          <a:prstGeom prst="roundRect">
            <a:avLst>
              <a:gd name="adj" fmla="val 3423"/>
            </a:avLst>
          </a:prstGeom>
          <a:solidFill>
            <a:schemeClr val="bg1"/>
          </a:solidFill>
          <a:ln>
            <a:noFill/>
          </a:ln>
          <a:effectLst>
            <a:outerShdw blurRad="304800" dist="38100" dir="8100000" algn="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5" name="PA-直接连接符 4"/>
          <p:cNvCxnSpPr/>
          <p:nvPr/>
        </p:nvCxnSpPr>
        <p:spPr>
          <a:xfrm>
            <a:off x="1207135" y="2045970"/>
            <a:ext cx="4342130" cy="0"/>
          </a:xfrm>
          <a:prstGeom prst="line">
            <a:avLst/>
          </a:prstGeom>
          <a:ln w="19050" cap="sq">
            <a:solidFill>
              <a:schemeClr val="accent2"/>
            </a:solidFill>
          </a:ln>
        </p:spPr>
        <p:style>
          <a:lnRef idx="1">
            <a:srgbClr val="4472C4"/>
          </a:lnRef>
          <a:fillRef idx="0">
            <a:srgbClr val="4472C4"/>
          </a:fillRef>
          <a:effectRef idx="0">
            <a:srgbClr val="4472C4"/>
          </a:effectRef>
          <a:fontRef idx="minor">
            <a:sysClr val="windowText" lastClr="000000"/>
          </a:fontRef>
        </p:style>
      </p:cxnSp>
      <p:cxnSp>
        <p:nvCxnSpPr>
          <p:cNvPr id="8" name="PA-直接连接符 4"/>
          <p:cNvCxnSpPr/>
          <p:nvPr/>
        </p:nvCxnSpPr>
        <p:spPr>
          <a:xfrm>
            <a:off x="6810375" y="2045970"/>
            <a:ext cx="4342130" cy="0"/>
          </a:xfrm>
          <a:prstGeom prst="line">
            <a:avLst/>
          </a:prstGeom>
          <a:ln w="19050" cap="sq">
            <a:solidFill>
              <a:schemeClr val="accent2"/>
            </a:solidFill>
          </a:ln>
        </p:spPr>
        <p:style>
          <a:lnRef idx="1">
            <a:srgbClr val="4472C4"/>
          </a:lnRef>
          <a:fillRef idx="0">
            <a:srgbClr val="4472C4"/>
          </a:fillRef>
          <a:effectRef idx="0">
            <a:srgbClr val="4472C4"/>
          </a:effectRef>
          <a:fontRef idx="minor">
            <a:sysClr val="windowText" lastClr="000000"/>
          </a:fontRef>
        </p:style>
      </p:cxn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1534043409"/>
              </p:ext>
            </p:extLst>
          </p:nvPr>
        </p:nvGraphicFramePr>
        <p:xfrm>
          <a:off x="1200662" y="2376809"/>
          <a:ext cx="4526644" cy="2631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889910846"/>
              </p:ext>
            </p:extLst>
          </p:nvPr>
        </p:nvGraphicFramePr>
        <p:xfrm>
          <a:off x="6763477" y="2376809"/>
          <a:ext cx="4526644" cy="27545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9" name="文本框 48"/>
          <p:cNvSpPr txBox="1"/>
          <p:nvPr/>
        </p:nvSpPr>
        <p:spPr>
          <a:xfrm>
            <a:off x="1207135" y="1557655"/>
            <a:ext cx="3428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dirty="0">
                <a:latin typeface="HarmonyOS Sans SC Light" panose="00000400000000000000" charset="-122"/>
                <a:ea typeface="HarmonyOS Sans SC Black" panose="00000A00000000000000" charset="-122"/>
                <a:sym typeface="+mn-ea"/>
              </a:rPr>
              <a:t>总销量增长百分比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6810375" y="1564640"/>
            <a:ext cx="3428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dirty="0">
                <a:latin typeface="HarmonyOS Sans SC Light" panose="00000400000000000000" charset="-122"/>
                <a:ea typeface="HarmonyOS Sans SC Black" panose="00000A00000000000000" charset="-122"/>
                <a:sym typeface="+mn-ea"/>
              </a:rPr>
              <a:t>各产品销量增长率</a:t>
            </a:r>
          </a:p>
        </p:txBody>
      </p:sp>
      <p:sp>
        <p:nvSpPr>
          <p:cNvPr id="129" name="文本框 128"/>
          <p:cNvSpPr txBox="1"/>
          <p:nvPr/>
        </p:nvSpPr>
        <p:spPr>
          <a:xfrm>
            <a:off x="1415480" y="5667701"/>
            <a:ext cx="8928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r>
              <a:rPr lang="zh-CN" altLang="en-US" sz="2400" dirty="0">
                <a:ln>
                  <a:noFill/>
                </a:ln>
                <a:solidFill>
                  <a:schemeClr val="bg1"/>
                </a:solidFill>
                <a:latin typeface="+mj-ea"/>
                <a:ea typeface="+mj-ea"/>
                <a:cs typeface="HarmonyOS Sans SC Light" panose="00000400000000000000" charset="-122"/>
                <a:sym typeface="+mn-ea"/>
              </a:rPr>
              <a:t>总结：不一样的设计演示，探索更加精彩的视觉世界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031E5BF-7426-4F8D-9F2C-2C3C7F7DF561}"/>
              </a:ext>
            </a:extLst>
          </p:cNvPr>
          <p:cNvSpPr txBox="1"/>
          <p:nvPr/>
        </p:nvSpPr>
        <p:spPr>
          <a:xfrm>
            <a:off x="536496" y="385500"/>
            <a:ext cx="2103120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</a:defRPr>
            </a:lvl1pPr>
          </a:lstStyle>
          <a:p>
            <a:r>
              <a:rPr lang="zh-CN" altLang="en-US" sz="2800" dirty="0">
                <a:solidFill>
                  <a:schemeClr val="tx1"/>
                </a:solidFill>
                <a:latin typeface="HarmonyOS Sans SC Light" panose="00000400000000000000" charset="-122"/>
                <a:ea typeface="HarmonyOS Sans SC Black" panose="00000A00000000000000" charset="-122"/>
              </a:rPr>
              <a:t>工作总结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382270" y="1687195"/>
            <a:ext cx="6518910" cy="1553845"/>
          </a:xfrm>
          <a:prstGeom prst="roundRect">
            <a:avLst>
              <a:gd name="adj" fmla="val 5692"/>
            </a:avLst>
          </a:prstGeom>
          <a:solidFill>
            <a:schemeClr val="bg1"/>
          </a:solidFill>
          <a:ln>
            <a:noFill/>
          </a:ln>
          <a:effectLst>
            <a:outerShdw blurRad="304800" dist="38100" dir="8100000" algn="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sp>
        <p:nvSpPr>
          <p:cNvPr id="68" name="圆角矩形 67"/>
          <p:cNvSpPr/>
          <p:nvPr/>
        </p:nvSpPr>
        <p:spPr>
          <a:xfrm>
            <a:off x="8620125" y="916940"/>
            <a:ext cx="3571240" cy="5467985"/>
          </a:xfrm>
          <a:prstGeom prst="roundRect">
            <a:avLst>
              <a:gd name="adj" fmla="val 1818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639445" y="2988310"/>
            <a:ext cx="5683885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: 圆角 2"/>
          <p:cNvSpPr/>
          <p:nvPr/>
        </p:nvSpPr>
        <p:spPr>
          <a:xfrm>
            <a:off x="6034405" y="1437005"/>
            <a:ext cx="5434965" cy="4645025"/>
          </a:xfrm>
          <a:prstGeom prst="roundRect">
            <a:avLst>
              <a:gd name="adj" fmla="val 3423"/>
            </a:avLst>
          </a:prstGeom>
          <a:solidFill>
            <a:schemeClr val="bg1"/>
          </a:solidFill>
          <a:ln>
            <a:noFill/>
          </a:ln>
          <a:effectLst>
            <a:outerShdw blurRad="304800" dist="38100" dir="8100000" algn="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233985859"/>
              </p:ext>
            </p:extLst>
          </p:nvPr>
        </p:nvGraphicFramePr>
        <p:xfrm>
          <a:off x="6235065" y="2406650"/>
          <a:ext cx="5036185" cy="34626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8" name="PA-直接连接符 4"/>
          <p:cNvCxnSpPr/>
          <p:nvPr/>
        </p:nvCxnSpPr>
        <p:spPr>
          <a:xfrm>
            <a:off x="6236335" y="2117725"/>
            <a:ext cx="4342130" cy="0"/>
          </a:xfrm>
          <a:prstGeom prst="line">
            <a:avLst/>
          </a:prstGeom>
          <a:ln w="19050" cap="sq">
            <a:solidFill>
              <a:schemeClr val="accent2"/>
            </a:solidFill>
          </a:ln>
        </p:spPr>
        <p:style>
          <a:lnRef idx="1">
            <a:srgbClr val="4472C4"/>
          </a:lnRef>
          <a:fillRef idx="0">
            <a:srgbClr val="4472C4"/>
          </a:fillRef>
          <a:effectRef idx="0">
            <a:srgbClr val="4472C4"/>
          </a:effectRef>
          <a:fontRef idx="minor">
            <a:sysClr val="windowText" lastClr="000000"/>
          </a:fontRef>
        </p:style>
      </p:cxnSp>
      <p:sp>
        <p:nvSpPr>
          <p:cNvPr id="55" name="文本框 54"/>
          <p:cNvSpPr txBox="1"/>
          <p:nvPr/>
        </p:nvSpPr>
        <p:spPr>
          <a:xfrm>
            <a:off x="6236335" y="1636395"/>
            <a:ext cx="3428365" cy="460375"/>
          </a:xfrm>
          <a:prstGeom prst="rect">
            <a:avLst/>
          </a:prstGeom>
          <a:noFill/>
          <a:effectLst>
            <a:outerShdw blurRad="25400" dist="38100" dir="8100000" algn="tr" rotWithShape="0">
              <a:prstClr val="black">
                <a:alpha val="1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 sz="2400" dirty="0">
                <a:solidFill>
                  <a:schemeClr val="tx1"/>
                </a:solidFill>
                <a:latin typeface="HarmonyOS Sans SC Light" panose="00000400000000000000" charset="-122"/>
                <a:ea typeface="HarmonyOS Sans SC Black" panose="00000A00000000000000" charset="-122"/>
                <a:sym typeface="+mn-ea"/>
              </a:rPr>
              <a:t>各产品销量增长率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640080" y="1868170"/>
            <a:ext cx="1517015" cy="460375"/>
          </a:xfrm>
          <a:prstGeom prst="rect">
            <a:avLst/>
          </a:prstGeom>
          <a:noFill/>
          <a:effectLst>
            <a:outerShdw blurRad="25400" dist="38100" dir="8100000" algn="tr" rotWithShape="0">
              <a:prstClr val="black">
                <a:alpha val="1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 sz="2400" dirty="0">
                <a:solidFill>
                  <a:schemeClr val="tx1"/>
                </a:solidFill>
                <a:latin typeface="HarmonyOS Sans SC Light" panose="00000400000000000000" charset="-122"/>
                <a:ea typeface="HarmonyOS Sans SC Black" panose="00000A00000000000000" charset="-122"/>
                <a:sym typeface="+mn-ea"/>
              </a:rPr>
              <a:t>产能提升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640080" y="2228215"/>
            <a:ext cx="3876040" cy="681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25000"/>
              </a:lnSpc>
              <a:buClrTx/>
              <a:buSzTx/>
              <a:buFontTx/>
            </a:pPr>
            <a:r>
              <a:rPr lang="zh-CN" altLang="en-US" sz="1600" dirty="0">
                <a:ln>
                  <a:noFill/>
                </a:ln>
                <a:solidFill>
                  <a:schemeClr val="tx1"/>
                </a:solidFill>
                <a:latin typeface="HarmonyOS Sans SC Light" panose="00000400000000000000" charset="-122"/>
                <a:ea typeface="HarmonyOS Sans SC Light" panose="00000400000000000000" charset="-122"/>
                <a:cs typeface="HarmonyOS Sans SC Light" panose="00000400000000000000" charset="-122"/>
                <a:sym typeface="+mn-ea"/>
              </a:rPr>
              <a:t>不一样的设计演示，探索更加精彩的视觉世界，多结构设计给你不一样的视觉体验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347345" y="3573780"/>
            <a:ext cx="1518285" cy="3284220"/>
          </a:xfrm>
          <a:prstGeom prst="roundRect">
            <a:avLst>
              <a:gd name="adj" fmla="val 5692"/>
            </a:avLst>
          </a:prstGeom>
          <a:solidFill>
            <a:schemeClr val="bg1"/>
          </a:solidFill>
          <a:ln>
            <a:noFill/>
          </a:ln>
          <a:effectLst>
            <a:outerShdw blurRad="304800" dist="38100" dir="8100000" algn="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grpSp>
        <p:nvGrpSpPr>
          <p:cNvPr id="910" name="图形 38"/>
          <p:cNvGrpSpPr/>
          <p:nvPr/>
        </p:nvGrpSpPr>
        <p:grpSpPr>
          <a:xfrm>
            <a:off x="950277" y="3814445"/>
            <a:ext cx="312420" cy="312420"/>
            <a:chOff x="1735138" y="2611920"/>
            <a:chExt cx="646569" cy="646569"/>
          </a:xfrm>
        </p:grpSpPr>
        <p:sp>
          <p:nvSpPr>
            <p:cNvPr id="911" name="任意多边形: 形状 910"/>
            <p:cNvSpPr/>
            <p:nvPr/>
          </p:nvSpPr>
          <p:spPr>
            <a:xfrm>
              <a:off x="1735138" y="2611920"/>
              <a:ext cx="571135" cy="646569"/>
            </a:xfrm>
            <a:custGeom>
              <a:avLst/>
              <a:gdLst>
                <a:gd name="connsiteX0" fmla="*/ 538808 w 571135"/>
                <a:gd name="connsiteY0" fmla="*/ 161642 h 646569"/>
                <a:gd name="connsiteX1" fmla="*/ 452598 w 571135"/>
                <a:gd name="connsiteY1" fmla="*/ 161642 h 646569"/>
                <a:gd name="connsiteX2" fmla="*/ 452598 w 571135"/>
                <a:gd name="connsiteY2" fmla="*/ 32328 h 646569"/>
                <a:gd name="connsiteX3" fmla="*/ 420270 w 571135"/>
                <a:gd name="connsiteY3" fmla="*/ 0 h 646569"/>
                <a:gd name="connsiteX4" fmla="*/ 32328 w 571135"/>
                <a:gd name="connsiteY4" fmla="*/ 0 h 646569"/>
                <a:gd name="connsiteX5" fmla="*/ 0 w 571135"/>
                <a:gd name="connsiteY5" fmla="*/ 32328 h 646569"/>
                <a:gd name="connsiteX6" fmla="*/ 0 w 571135"/>
                <a:gd name="connsiteY6" fmla="*/ 614241 h 646569"/>
                <a:gd name="connsiteX7" fmla="*/ 32328 w 571135"/>
                <a:gd name="connsiteY7" fmla="*/ 646569 h 646569"/>
                <a:gd name="connsiteX8" fmla="*/ 359922 w 571135"/>
                <a:gd name="connsiteY8" fmla="*/ 646569 h 646569"/>
                <a:gd name="connsiteX9" fmla="*/ 452598 w 571135"/>
                <a:gd name="connsiteY9" fmla="*/ 553893 h 646569"/>
                <a:gd name="connsiteX10" fmla="*/ 452598 w 571135"/>
                <a:gd name="connsiteY10" fmla="*/ 484927 h 646569"/>
                <a:gd name="connsiteX11" fmla="*/ 431046 w 571135"/>
                <a:gd name="connsiteY11" fmla="*/ 484927 h 646569"/>
                <a:gd name="connsiteX12" fmla="*/ 431046 w 571135"/>
                <a:gd name="connsiteY12" fmla="*/ 538808 h 646569"/>
                <a:gd name="connsiteX13" fmla="*/ 377165 w 571135"/>
                <a:gd name="connsiteY13" fmla="*/ 538808 h 646569"/>
                <a:gd name="connsiteX14" fmla="*/ 344837 w 571135"/>
                <a:gd name="connsiteY14" fmla="*/ 571136 h 646569"/>
                <a:gd name="connsiteX15" fmla="*/ 344837 w 571135"/>
                <a:gd name="connsiteY15" fmla="*/ 625017 h 646569"/>
                <a:gd name="connsiteX16" fmla="*/ 32328 w 571135"/>
                <a:gd name="connsiteY16" fmla="*/ 625017 h 646569"/>
                <a:gd name="connsiteX17" fmla="*/ 21552 w 571135"/>
                <a:gd name="connsiteY17" fmla="*/ 614241 h 646569"/>
                <a:gd name="connsiteX18" fmla="*/ 21552 w 571135"/>
                <a:gd name="connsiteY18" fmla="*/ 32328 h 646569"/>
                <a:gd name="connsiteX19" fmla="*/ 32328 w 571135"/>
                <a:gd name="connsiteY19" fmla="*/ 21552 h 646569"/>
                <a:gd name="connsiteX20" fmla="*/ 420270 w 571135"/>
                <a:gd name="connsiteY20" fmla="*/ 21552 h 646569"/>
                <a:gd name="connsiteX21" fmla="*/ 431046 w 571135"/>
                <a:gd name="connsiteY21" fmla="*/ 32328 h 646569"/>
                <a:gd name="connsiteX22" fmla="*/ 431046 w 571135"/>
                <a:gd name="connsiteY22" fmla="*/ 161642 h 646569"/>
                <a:gd name="connsiteX23" fmla="*/ 344837 w 571135"/>
                <a:gd name="connsiteY23" fmla="*/ 161642 h 646569"/>
                <a:gd name="connsiteX24" fmla="*/ 312508 w 571135"/>
                <a:gd name="connsiteY24" fmla="*/ 193971 h 646569"/>
                <a:gd name="connsiteX25" fmla="*/ 312508 w 571135"/>
                <a:gd name="connsiteY25" fmla="*/ 387941 h 646569"/>
                <a:gd name="connsiteX26" fmla="*/ 344837 w 571135"/>
                <a:gd name="connsiteY26" fmla="*/ 420270 h 646569"/>
                <a:gd name="connsiteX27" fmla="*/ 405184 w 571135"/>
                <a:gd name="connsiteY27" fmla="*/ 420270 h 646569"/>
                <a:gd name="connsiteX28" fmla="*/ 441822 w 571135"/>
                <a:gd name="connsiteY28" fmla="*/ 456908 h 646569"/>
                <a:gd name="connsiteX29" fmla="*/ 478460 w 571135"/>
                <a:gd name="connsiteY29" fmla="*/ 420270 h 646569"/>
                <a:gd name="connsiteX30" fmla="*/ 538808 w 571135"/>
                <a:gd name="connsiteY30" fmla="*/ 420270 h 646569"/>
                <a:gd name="connsiteX31" fmla="*/ 571136 w 571135"/>
                <a:gd name="connsiteY31" fmla="*/ 387941 h 646569"/>
                <a:gd name="connsiteX32" fmla="*/ 571136 w 571135"/>
                <a:gd name="connsiteY32" fmla="*/ 193971 h 646569"/>
                <a:gd name="connsiteX33" fmla="*/ 538808 w 571135"/>
                <a:gd name="connsiteY33" fmla="*/ 161642 h 646569"/>
                <a:gd name="connsiteX34" fmla="*/ 377165 w 571135"/>
                <a:gd name="connsiteY34" fmla="*/ 560360 h 646569"/>
                <a:gd name="connsiteX35" fmla="*/ 415960 w 571135"/>
                <a:gd name="connsiteY35" fmla="*/ 560360 h 646569"/>
                <a:gd name="connsiteX36" fmla="*/ 366389 w 571135"/>
                <a:gd name="connsiteY36" fmla="*/ 609931 h 646569"/>
                <a:gd name="connsiteX37" fmla="*/ 366389 w 571135"/>
                <a:gd name="connsiteY37" fmla="*/ 571136 h 646569"/>
                <a:gd name="connsiteX38" fmla="*/ 377165 w 571135"/>
                <a:gd name="connsiteY38" fmla="*/ 560360 h 646569"/>
                <a:gd name="connsiteX39" fmla="*/ 549584 w 571135"/>
                <a:gd name="connsiteY39" fmla="*/ 387941 h 646569"/>
                <a:gd name="connsiteX40" fmla="*/ 538808 w 571135"/>
                <a:gd name="connsiteY40" fmla="*/ 398718 h 646569"/>
                <a:gd name="connsiteX41" fmla="*/ 469841 w 571135"/>
                <a:gd name="connsiteY41" fmla="*/ 398718 h 646569"/>
                <a:gd name="connsiteX42" fmla="*/ 441822 w 571135"/>
                <a:gd name="connsiteY42" fmla="*/ 426737 h 646569"/>
                <a:gd name="connsiteX43" fmla="*/ 413803 w 571135"/>
                <a:gd name="connsiteY43" fmla="*/ 398718 h 646569"/>
                <a:gd name="connsiteX44" fmla="*/ 344837 w 571135"/>
                <a:gd name="connsiteY44" fmla="*/ 398718 h 646569"/>
                <a:gd name="connsiteX45" fmla="*/ 334061 w 571135"/>
                <a:gd name="connsiteY45" fmla="*/ 387941 h 646569"/>
                <a:gd name="connsiteX46" fmla="*/ 334061 w 571135"/>
                <a:gd name="connsiteY46" fmla="*/ 193971 h 646569"/>
                <a:gd name="connsiteX47" fmla="*/ 344837 w 571135"/>
                <a:gd name="connsiteY47" fmla="*/ 183195 h 646569"/>
                <a:gd name="connsiteX48" fmla="*/ 538808 w 571135"/>
                <a:gd name="connsiteY48" fmla="*/ 183195 h 646569"/>
                <a:gd name="connsiteX49" fmla="*/ 549584 w 571135"/>
                <a:gd name="connsiteY49" fmla="*/ 193971 h 646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571135" h="646569">
                  <a:moveTo>
                    <a:pt x="538808" y="161642"/>
                  </a:moveTo>
                  <a:lnTo>
                    <a:pt x="452598" y="161642"/>
                  </a:lnTo>
                  <a:lnTo>
                    <a:pt x="452598" y="32328"/>
                  </a:lnTo>
                  <a:cubicBezTo>
                    <a:pt x="452598" y="14007"/>
                    <a:pt x="438591" y="0"/>
                    <a:pt x="420270" y="0"/>
                  </a:cubicBezTo>
                  <a:lnTo>
                    <a:pt x="32328" y="0"/>
                  </a:lnTo>
                  <a:cubicBezTo>
                    <a:pt x="14007" y="0"/>
                    <a:pt x="0" y="14007"/>
                    <a:pt x="0" y="32328"/>
                  </a:cubicBezTo>
                  <a:lnTo>
                    <a:pt x="0" y="614241"/>
                  </a:lnTo>
                  <a:cubicBezTo>
                    <a:pt x="0" y="632562"/>
                    <a:pt x="14007" y="646569"/>
                    <a:pt x="32328" y="646569"/>
                  </a:cubicBezTo>
                  <a:lnTo>
                    <a:pt x="359922" y="646569"/>
                  </a:lnTo>
                  <a:lnTo>
                    <a:pt x="452598" y="553893"/>
                  </a:lnTo>
                  <a:lnTo>
                    <a:pt x="452598" y="484927"/>
                  </a:lnTo>
                  <a:lnTo>
                    <a:pt x="431046" y="484927"/>
                  </a:lnTo>
                  <a:lnTo>
                    <a:pt x="431046" y="538808"/>
                  </a:lnTo>
                  <a:lnTo>
                    <a:pt x="377165" y="538808"/>
                  </a:lnTo>
                  <a:cubicBezTo>
                    <a:pt x="358844" y="538808"/>
                    <a:pt x="344837" y="552814"/>
                    <a:pt x="344837" y="571136"/>
                  </a:cubicBezTo>
                  <a:lnTo>
                    <a:pt x="344837" y="625017"/>
                  </a:lnTo>
                  <a:lnTo>
                    <a:pt x="32328" y="625017"/>
                  </a:lnTo>
                  <a:cubicBezTo>
                    <a:pt x="25862" y="625017"/>
                    <a:pt x="21552" y="620707"/>
                    <a:pt x="21552" y="614241"/>
                  </a:cubicBezTo>
                  <a:lnTo>
                    <a:pt x="21552" y="32328"/>
                  </a:lnTo>
                  <a:cubicBezTo>
                    <a:pt x="21552" y="25862"/>
                    <a:pt x="25862" y="21552"/>
                    <a:pt x="32328" y="21552"/>
                  </a:cubicBezTo>
                  <a:lnTo>
                    <a:pt x="420270" y="21552"/>
                  </a:lnTo>
                  <a:cubicBezTo>
                    <a:pt x="426737" y="21552"/>
                    <a:pt x="431046" y="25862"/>
                    <a:pt x="431046" y="32328"/>
                  </a:cubicBezTo>
                  <a:lnTo>
                    <a:pt x="431046" y="161642"/>
                  </a:lnTo>
                  <a:lnTo>
                    <a:pt x="344837" y="161642"/>
                  </a:lnTo>
                  <a:cubicBezTo>
                    <a:pt x="326515" y="161642"/>
                    <a:pt x="312508" y="175649"/>
                    <a:pt x="312508" y="193971"/>
                  </a:cubicBezTo>
                  <a:lnTo>
                    <a:pt x="312508" y="387941"/>
                  </a:lnTo>
                  <a:cubicBezTo>
                    <a:pt x="312508" y="406263"/>
                    <a:pt x="326515" y="420270"/>
                    <a:pt x="344837" y="420270"/>
                  </a:cubicBezTo>
                  <a:lnTo>
                    <a:pt x="405184" y="420270"/>
                  </a:lnTo>
                  <a:lnTo>
                    <a:pt x="441822" y="456908"/>
                  </a:lnTo>
                  <a:lnTo>
                    <a:pt x="478460" y="420270"/>
                  </a:lnTo>
                  <a:lnTo>
                    <a:pt x="538808" y="420270"/>
                  </a:lnTo>
                  <a:cubicBezTo>
                    <a:pt x="557129" y="420270"/>
                    <a:pt x="571136" y="406263"/>
                    <a:pt x="571136" y="387941"/>
                  </a:cubicBezTo>
                  <a:lnTo>
                    <a:pt x="571136" y="193971"/>
                  </a:lnTo>
                  <a:cubicBezTo>
                    <a:pt x="571136" y="175649"/>
                    <a:pt x="557129" y="161642"/>
                    <a:pt x="538808" y="161642"/>
                  </a:cubicBezTo>
                  <a:close/>
                  <a:moveTo>
                    <a:pt x="377165" y="560360"/>
                  </a:moveTo>
                  <a:lnTo>
                    <a:pt x="415960" y="560360"/>
                  </a:lnTo>
                  <a:lnTo>
                    <a:pt x="366389" y="609931"/>
                  </a:lnTo>
                  <a:lnTo>
                    <a:pt x="366389" y="571136"/>
                  </a:lnTo>
                  <a:cubicBezTo>
                    <a:pt x="366389" y="564669"/>
                    <a:pt x="370699" y="560360"/>
                    <a:pt x="377165" y="560360"/>
                  </a:cubicBezTo>
                  <a:close/>
                  <a:moveTo>
                    <a:pt x="549584" y="387941"/>
                  </a:moveTo>
                  <a:cubicBezTo>
                    <a:pt x="549584" y="394408"/>
                    <a:pt x="545274" y="398718"/>
                    <a:pt x="538808" y="398718"/>
                  </a:cubicBezTo>
                  <a:lnTo>
                    <a:pt x="469841" y="398718"/>
                  </a:lnTo>
                  <a:lnTo>
                    <a:pt x="441822" y="426737"/>
                  </a:lnTo>
                  <a:lnTo>
                    <a:pt x="413803" y="398718"/>
                  </a:lnTo>
                  <a:lnTo>
                    <a:pt x="344837" y="398718"/>
                  </a:lnTo>
                  <a:cubicBezTo>
                    <a:pt x="338370" y="398718"/>
                    <a:pt x="334061" y="394408"/>
                    <a:pt x="334061" y="387941"/>
                  </a:cubicBezTo>
                  <a:lnTo>
                    <a:pt x="334061" y="193971"/>
                  </a:lnTo>
                  <a:cubicBezTo>
                    <a:pt x="334061" y="187504"/>
                    <a:pt x="338370" y="183195"/>
                    <a:pt x="344837" y="183195"/>
                  </a:cubicBezTo>
                  <a:lnTo>
                    <a:pt x="538808" y="183195"/>
                  </a:lnTo>
                  <a:cubicBezTo>
                    <a:pt x="545274" y="183195"/>
                    <a:pt x="549584" y="187504"/>
                    <a:pt x="549584" y="193971"/>
                  </a:cubicBezTo>
                  <a:close/>
                </a:path>
              </a:pathLst>
            </a:custGeom>
            <a:solidFill>
              <a:srgbClr val="000000"/>
            </a:solidFill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2" name="任意多边形: 形状 911"/>
            <p:cNvSpPr/>
            <p:nvPr/>
          </p:nvSpPr>
          <p:spPr>
            <a:xfrm>
              <a:off x="1896780" y="2665800"/>
              <a:ext cx="129313" cy="21552"/>
            </a:xfrm>
            <a:custGeom>
              <a:avLst/>
              <a:gdLst>
                <a:gd name="connsiteX0" fmla="*/ 0 w 129313"/>
                <a:gd name="connsiteY0" fmla="*/ 0 h 21552"/>
                <a:gd name="connsiteX1" fmla="*/ 129314 w 129313"/>
                <a:gd name="connsiteY1" fmla="*/ 0 h 21552"/>
                <a:gd name="connsiteX2" fmla="*/ 129314 w 129313"/>
                <a:gd name="connsiteY2" fmla="*/ 21552 h 21552"/>
                <a:gd name="connsiteX3" fmla="*/ 0 w 129313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313" h="21552">
                  <a:moveTo>
                    <a:pt x="0" y="0"/>
                  </a:moveTo>
                  <a:lnTo>
                    <a:pt x="129314" y="0"/>
                  </a:lnTo>
                  <a:lnTo>
                    <a:pt x="129314" y="21552"/>
                  </a:lnTo>
                  <a:lnTo>
                    <a:pt x="0" y="21552"/>
                  </a:lnTo>
                  <a:close/>
                </a:path>
              </a:pathLst>
            </a:custGeom>
            <a:solidFill>
              <a:srgbClr val="000000"/>
            </a:solidFill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3" name="任意多边形: 形状 912"/>
            <p:cNvSpPr/>
            <p:nvPr/>
          </p:nvSpPr>
          <p:spPr>
            <a:xfrm>
              <a:off x="1789018" y="2719681"/>
              <a:ext cx="32328" cy="21552"/>
            </a:xfrm>
            <a:custGeom>
              <a:avLst/>
              <a:gdLst>
                <a:gd name="connsiteX0" fmla="*/ 0 w 32328"/>
                <a:gd name="connsiteY0" fmla="*/ 0 h 21552"/>
                <a:gd name="connsiteX1" fmla="*/ 32328 w 32328"/>
                <a:gd name="connsiteY1" fmla="*/ 0 h 21552"/>
                <a:gd name="connsiteX2" fmla="*/ 32328 w 32328"/>
                <a:gd name="connsiteY2" fmla="*/ 21552 h 21552"/>
                <a:gd name="connsiteX3" fmla="*/ 0 w 32328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28" h="21552">
                  <a:moveTo>
                    <a:pt x="0" y="0"/>
                  </a:moveTo>
                  <a:lnTo>
                    <a:pt x="32328" y="0"/>
                  </a:lnTo>
                  <a:lnTo>
                    <a:pt x="32328" y="21552"/>
                  </a:lnTo>
                  <a:lnTo>
                    <a:pt x="0" y="21552"/>
                  </a:lnTo>
                  <a:close/>
                </a:path>
              </a:pathLst>
            </a:custGeom>
            <a:solidFill>
              <a:srgbClr val="000000"/>
            </a:solidFill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4" name="任意多边形: 形状 913"/>
            <p:cNvSpPr/>
            <p:nvPr/>
          </p:nvSpPr>
          <p:spPr>
            <a:xfrm>
              <a:off x="1842899" y="2719681"/>
              <a:ext cx="290956" cy="21552"/>
            </a:xfrm>
            <a:custGeom>
              <a:avLst/>
              <a:gdLst>
                <a:gd name="connsiteX0" fmla="*/ 0 w 290956"/>
                <a:gd name="connsiteY0" fmla="*/ 0 h 21552"/>
                <a:gd name="connsiteX1" fmla="*/ 290956 w 290956"/>
                <a:gd name="connsiteY1" fmla="*/ 0 h 21552"/>
                <a:gd name="connsiteX2" fmla="*/ 290956 w 290956"/>
                <a:gd name="connsiteY2" fmla="*/ 21552 h 21552"/>
                <a:gd name="connsiteX3" fmla="*/ 0 w 290956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956" h="21552">
                  <a:moveTo>
                    <a:pt x="0" y="0"/>
                  </a:moveTo>
                  <a:lnTo>
                    <a:pt x="290956" y="0"/>
                  </a:lnTo>
                  <a:lnTo>
                    <a:pt x="290956" y="21552"/>
                  </a:lnTo>
                  <a:lnTo>
                    <a:pt x="0" y="21552"/>
                  </a:lnTo>
                  <a:close/>
                </a:path>
              </a:pathLst>
            </a:custGeom>
            <a:solidFill>
              <a:srgbClr val="000000"/>
            </a:solidFill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5" name="任意多边形: 形状 914"/>
            <p:cNvSpPr/>
            <p:nvPr/>
          </p:nvSpPr>
          <p:spPr>
            <a:xfrm>
              <a:off x="1789018" y="2784338"/>
              <a:ext cx="32328" cy="21552"/>
            </a:xfrm>
            <a:custGeom>
              <a:avLst/>
              <a:gdLst>
                <a:gd name="connsiteX0" fmla="*/ 0 w 32328"/>
                <a:gd name="connsiteY0" fmla="*/ 0 h 21552"/>
                <a:gd name="connsiteX1" fmla="*/ 32328 w 32328"/>
                <a:gd name="connsiteY1" fmla="*/ 0 h 21552"/>
                <a:gd name="connsiteX2" fmla="*/ 32328 w 32328"/>
                <a:gd name="connsiteY2" fmla="*/ 21552 h 21552"/>
                <a:gd name="connsiteX3" fmla="*/ 0 w 32328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28" h="21552">
                  <a:moveTo>
                    <a:pt x="0" y="0"/>
                  </a:moveTo>
                  <a:lnTo>
                    <a:pt x="32328" y="0"/>
                  </a:lnTo>
                  <a:lnTo>
                    <a:pt x="32328" y="21552"/>
                  </a:lnTo>
                  <a:lnTo>
                    <a:pt x="0" y="21552"/>
                  </a:lnTo>
                  <a:close/>
                </a:path>
              </a:pathLst>
            </a:custGeom>
            <a:solidFill>
              <a:srgbClr val="000000"/>
            </a:solidFill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6" name="任意多边形: 形状 915"/>
            <p:cNvSpPr/>
            <p:nvPr/>
          </p:nvSpPr>
          <p:spPr>
            <a:xfrm>
              <a:off x="1842899" y="2784338"/>
              <a:ext cx="172418" cy="21552"/>
            </a:xfrm>
            <a:custGeom>
              <a:avLst/>
              <a:gdLst>
                <a:gd name="connsiteX0" fmla="*/ 0 w 172418"/>
                <a:gd name="connsiteY0" fmla="*/ 0 h 21552"/>
                <a:gd name="connsiteX1" fmla="*/ 172418 w 172418"/>
                <a:gd name="connsiteY1" fmla="*/ 0 h 21552"/>
                <a:gd name="connsiteX2" fmla="*/ 172418 w 172418"/>
                <a:gd name="connsiteY2" fmla="*/ 21552 h 21552"/>
                <a:gd name="connsiteX3" fmla="*/ 0 w 172418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418" h="21552">
                  <a:moveTo>
                    <a:pt x="0" y="0"/>
                  </a:moveTo>
                  <a:lnTo>
                    <a:pt x="172418" y="0"/>
                  </a:lnTo>
                  <a:lnTo>
                    <a:pt x="172418" y="21552"/>
                  </a:lnTo>
                  <a:lnTo>
                    <a:pt x="0" y="21552"/>
                  </a:lnTo>
                  <a:close/>
                </a:path>
              </a:pathLst>
            </a:custGeom>
            <a:solidFill>
              <a:srgbClr val="000000"/>
            </a:solidFill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7" name="任意多边形: 形状 916"/>
            <p:cNvSpPr/>
            <p:nvPr/>
          </p:nvSpPr>
          <p:spPr>
            <a:xfrm>
              <a:off x="1789018" y="2848995"/>
              <a:ext cx="32328" cy="21552"/>
            </a:xfrm>
            <a:custGeom>
              <a:avLst/>
              <a:gdLst>
                <a:gd name="connsiteX0" fmla="*/ 0 w 32328"/>
                <a:gd name="connsiteY0" fmla="*/ 0 h 21552"/>
                <a:gd name="connsiteX1" fmla="*/ 32328 w 32328"/>
                <a:gd name="connsiteY1" fmla="*/ 0 h 21552"/>
                <a:gd name="connsiteX2" fmla="*/ 32328 w 32328"/>
                <a:gd name="connsiteY2" fmla="*/ 21552 h 21552"/>
                <a:gd name="connsiteX3" fmla="*/ 0 w 32328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28" h="21552">
                  <a:moveTo>
                    <a:pt x="0" y="0"/>
                  </a:moveTo>
                  <a:lnTo>
                    <a:pt x="32328" y="0"/>
                  </a:lnTo>
                  <a:lnTo>
                    <a:pt x="32328" y="21552"/>
                  </a:lnTo>
                  <a:lnTo>
                    <a:pt x="0" y="21552"/>
                  </a:lnTo>
                  <a:close/>
                </a:path>
              </a:pathLst>
            </a:custGeom>
            <a:solidFill>
              <a:srgbClr val="000000"/>
            </a:solidFill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8" name="任意多边形: 形状 917"/>
            <p:cNvSpPr/>
            <p:nvPr/>
          </p:nvSpPr>
          <p:spPr>
            <a:xfrm>
              <a:off x="1842899" y="2848995"/>
              <a:ext cx="172418" cy="21552"/>
            </a:xfrm>
            <a:custGeom>
              <a:avLst/>
              <a:gdLst>
                <a:gd name="connsiteX0" fmla="*/ 0 w 172418"/>
                <a:gd name="connsiteY0" fmla="*/ 0 h 21552"/>
                <a:gd name="connsiteX1" fmla="*/ 172418 w 172418"/>
                <a:gd name="connsiteY1" fmla="*/ 0 h 21552"/>
                <a:gd name="connsiteX2" fmla="*/ 172418 w 172418"/>
                <a:gd name="connsiteY2" fmla="*/ 21552 h 21552"/>
                <a:gd name="connsiteX3" fmla="*/ 0 w 172418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418" h="21552">
                  <a:moveTo>
                    <a:pt x="0" y="0"/>
                  </a:moveTo>
                  <a:lnTo>
                    <a:pt x="172418" y="0"/>
                  </a:lnTo>
                  <a:lnTo>
                    <a:pt x="172418" y="21552"/>
                  </a:lnTo>
                  <a:lnTo>
                    <a:pt x="0" y="21552"/>
                  </a:lnTo>
                  <a:close/>
                </a:path>
              </a:pathLst>
            </a:custGeom>
            <a:solidFill>
              <a:srgbClr val="000000"/>
            </a:solidFill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9" name="任意多边形: 形状 918"/>
            <p:cNvSpPr/>
            <p:nvPr/>
          </p:nvSpPr>
          <p:spPr>
            <a:xfrm>
              <a:off x="1789018" y="2913652"/>
              <a:ext cx="32328" cy="21552"/>
            </a:xfrm>
            <a:custGeom>
              <a:avLst/>
              <a:gdLst>
                <a:gd name="connsiteX0" fmla="*/ 0 w 32328"/>
                <a:gd name="connsiteY0" fmla="*/ 0 h 21552"/>
                <a:gd name="connsiteX1" fmla="*/ 32328 w 32328"/>
                <a:gd name="connsiteY1" fmla="*/ 0 h 21552"/>
                <a:gd name="connsiteX2" fmla="*/ 32328 w 32328"/>
                <a:gd name="connsiteY2" fmla="*/ 21552 h 21552"/>
                <a:gd name="connsiteX3" fmla="*/ 0 w 32328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28" h="21552">
                  <a:moveTo>
                    <a:pt x="0" y="0"/>
                  </a:moveTo>
                  <a:lnTo>
                    <a:pt x="32328" y="0"/>
                  </a:lnTo>
                  <a:lnTo>
                    <a:pt x="32328" y="21552"/>
                  </a:lnTo>
                  <a:lnTo>
                    <a:pt x="0" y="21552"/>
                  </a:lnTo>
                  <a:close/>
                </a:path>
              </a:pathLst>
            </a:custGeom>
            <a:solidFill>
              <a:srgbClr val="000000"/>
            </a:solidFill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0" name="任意多边形: 形状 919"/>
            <p:cNvSpPr/>
            <p:nvPr/>
          </p:nvSpPr>
          <p:spPr>
            <a:xfrm>
              <a:off x="1842899" y="2913652"/>
              <a:ext cx="172418" cy="21552"/>
            </a:xfrm>
            <a:custGeom>
              <a:avLst/>
              <a:gdLst>
                <a:gd name="connsiteX0" fmla="*/ 0 w 172418"/>
                <a:gd name="connsiteY0" fmla="*/ 0 h 21552"/>
                <a:gd name="connsiteX1" fmla="*/ 172418 w 172418"/>
                <a:gd name="connsiteY1" fmla="*/ 0 h 21552"/>
                <a:gd name="connsiteX2" fmla="*/ 172418 w 172418"/>
                <a:gd name="connsiteY2" fmla="*/ 21552 h 21552"/>
                <a:gd name="connsiteX3" fmla="*/ 0 w 172418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418" h="21552">
                  <a:moveTo>
                    <a:pt x="0" y="0"/>
                  </a:moveTo>
                  <a:lnTo>
                    <a:pt x="172418" y="0"/>
                  </a:lnTo>
                  <a:lnTo>
                    <a:pt x="172418" y="21552"/>
                  </a:lnTo>
                  <a:lnTo>
                    <a:pt x="0" y="21552"/>
                  </a:lnTo>
                  <a:close/>
                </a:path>
              </a:pathLst>
            </a:custGeom>
            <a:solidFill>
              <a:srgbClr val="000000"/>
            </a:solidFill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1" name="任意多边形: 形状 920"/>
            <p:cNvSpPr/>
            <p:nvPr/>
          </p:nvSpPr>
          <p:spPr>
            <a:xfrm>
              <a:off x="1789018" y="2978309"/>
              <a:ext cx="32328" cy="21552"/>
            </a:xfrm>
            <a:custGeom>
              <a:avLst/>
              <a:gdLst>
                <a:gd name="connsiteX0" fmla="*/ 0 w 32328"/>
                <a:gd name="connsiteY0" fmla="*/ 0 h 21552"/>
                <a:gd name="connsiteX1" fmla="*/ 32328 w 32328"/>
                <a:gd name="connsiteY1" fmla="*/ 0 h 21552"/>
                <a:gd name="connsiteX2" fmla="*/ 32328 w 32328"/>
                <a:gd name="connsiteY2" fmla="*/ 21552 h 21552"/>
                <a:gd name="connsiteX3" fmla="*/ 0 w 32328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28" h="21552">
                  <a:moveTo>
                    <a:pt x="0" y="0"/>
                  </a:moveTo>
                  <a:lnTo>
                    <a:pt x="32328" y="0"/>
                  </a:lnTo>
                  <a:lnTo>
                    <a:pt x="32328" y="21552"/>
                  </a:lnTo>
                  <a:lnTo>
                    <a:pt x="0" y="21552"/>
                  </a:lnTo>
                  <a:close/>
                </a:path>
              </a:pathLst>
            </a:custGeom>
            <a:solidFill>
              <a:srgbClr val="000000"/>
            </a:solidFill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2" name="任意多边形: 形状 921"/>
            <p:cNvSpPr/>
            <p:nvPr/>
          </p:nvSpPr>
          <p:spPr>
            <a:xfrm>
              <a:off x="1842899" y="2978309"/>
              <a:ext cx="172418" cy="21552"/>
            </a:xfrm>
            <a:custGeom>
              <a:avLst/>
              <a:gdLst>
                <a:gd name="connsiteX0" fmla="*/ 0 w 172418"/>
                <a:gd name="connsiteY0" fmla="*/ 0 h 21552"/>
                <a:gd name="connsiteX1" fmla="*/ 172418 w 172418"/>
                <a:gd name="connsiteY1" fmla="*/ 0 h 21552"/>
                <a:gd name="connsiteX2" fmla="*/ 172418 w 172418"/>
                <a:gd name="connsiteY2" fmla="*/ 21552 h 21552"/>
                <a:gd name="connsiteX3" fmla="*/ 0 w 172418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418" h="21552">
                  <a:moveTo>
                    <a:pt x="0" y="0"/>
                  </a:moveTo>
                  <a:lnTo>
                    <a:pt x="172418" y="0"/>
                  </a:lnTo>
                  <a:lnTo>
                    <a:pt x="172418" y="21552"/>
                  </a:lnTo>
                  <a:lnTo>
                    <a:pt x="0" y="21552"/>
                  </a:lnTo>
                  <a:close/>
                </a:path>
              </a:pathLst>
            </a:custGeom>
            <a:solidFill>
              <a:srgbClr val="000000"/>
            </a:solidFill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3" name="任意多边形: 形状 922"/>
            <p:cNvSpPr/>
            <p:nvPr/>
          </p:nvSpPr>
          <p:spPr>
            <a:xfrm>
              <a:off x="1789018" y="3042966"/>
              <a:ext cx="32328" cy="21552"/>
            </a:xfrm>
            <a:custGeom>
              <a:avLst/>
              <a:gdLst>
                <a:gd name="connsiteX0" fmla="*/ 0 w 32328"/>
                <a:gd name="connsiteY0" fmla="*/ 0 h 21552"/>
                <a:gd name="connsiteX1" fmla="*/ 32328 w 32328"/>
                <a:gd name="connsiteY1" fmla="*/ 0 h 21552"/>
                <a:gd name="connsiteX2" fmla="*/ 32328 w 32328"/>
                <a:gd name="connsiteY2" fmla="*/ 21552 h 21552"/>
                <a:gd name="connsiteX3" fmla="*/ 0 w 32328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28" h="21552">
                  <a:moveTo>
                    <a:pt x="0" y="0"/>
                  </a:moveTo>
                  <a:lnTo>
                    <a:pt x="32328" y="0"/>
                  </a:lnTo>
                  <a:lnTo>
                    <a:pt x="32328" y="21552"/>
                  </a:lnTo>
                  <a:lnTo>
                    <a:pt x="0" y="21552"/>
                  </a:lnTo>
                  <a:close/>
                </a:path>
              </a:pathLst>
            </a:custGeom>
            <a:solidFill>
              <a:srgbClr val="000000"/>
            </a:solidFill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4" name="任意多边形: 形状 923"/>
            <p:cNvSpPr/>
            <p:nvPr/>
          </p:nvSpPr>
          <p:spPr>
            <a:xfrm>
              <a:off x="1842899" y="3042966"/>
              <a:ext cx="172418" cy="21552"/>
            </a:xfrm>
            <a:custGeom>
              <a:avLst/>
              <a:gdLst>
                <a:gd name="connsiteX0" fmla="*/ 0 w 172418"/>
                <a:gd name="connsiteY0" fmla="*/ 0 h 21552"/>
                <a:gd name="connsiteX1" fmla="*/ 172418 w 172418"/>
                <a:gd name="connsiteY1" fmla="*/ 0 h 21552"/>
                <a:gd name="connsiteX2" fmla="*/ 172418 w 172418"/>
                <a:gd name="connsiteY2" fmla="*/ 21552 h 21552"/>
                <a:gd name="connsiteX3" fmla="*/ 0 w 172418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418" h="21552">
                  <a:moveTo>
                    <a:pt x="0" y="0"/>
                  </a:moveTo>
                  <a:lnTo>
                    <a:pt x="172418" y="0"/>
                  </a:lnTo>
                  <a:lnTo>
                    <a:pt x="172418" y="21552"/>
                  </a:lnTo>
                  <a:lnTo>
                    <a:pt x="0" y="21552"/>
                  </a:lnTo>
                  <a:close/>
                </a:path>
              </a:pathLst>
            </a:custGeom>
            <a:solidFill>
              <a:srgbClr val="000000"/>
            </a:solidFill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5" name="任意多边形: 形状 924"/>
            <p:cNvSpPr/>
            <p:nvPr/>
          </p:nvSpPr>
          <p:spPr>
            <a:xfrm>
              <a:off x="1789018" y="3107622"/>
              <a:ext cx="32328" cy="21552"/>
            </a:xfrm>
            <a:custGeom>
              <a:avLst/>
              <a:gdLst>
                <a:gd name="connsiteX0" fmla="*/ 0 w 32328"/>
                <a:gd name="connsiteY0" fmla="*/ 0 h 21552"/>
                <a:gd name="connsiteX1" fmla="*/ 32328 w 32328"/>
                <a:gd name="connsiteY1" fmla="*/ 0 h 21552"/>
                <a:gd name="connsiteX2" fmla="*/ 32328 w 32328"/>
                <a:gd name="connsiteY2" fmla="*/ 21552 h 21552"/>
                <a:gd name="connsiteX3" fmla="*/ 0 w 32328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28" h="21552">
                  <a:moveTo>
                    <a:pt x="0" y="0"/>
                  </a:moveTo>
                  <a:lnTo>
                    <a:pt x="32328" y="0"/>
                  </a:lnTo>
                  <a:lnTo>
                    <a:pt x="32328" y="21552"/>
                  </a:lnTo>
                  <a:lnTo>
                    <a:pt x="0" y="21552"/>
                  </a:lnTo>
                  <a:close/>
                </a:path>
              </a:pathLst>
            </a:custGeom>
            <a:solidFill>
              <a:srgbClr val="000000"/>
            </a:solidFill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6" name="任意多边形: 形状 925"/>
            <p:cNvSpPr/>
            <p:nvPr/>
          </p:nvSpPr>
          <p:spPr>
            <a:xfrm>
              <a:off x="1842899" y="3107622"/>
              <a:ext cx="290956" cy="21552"/>
            </a:xfrm>
            <a:custGeom>
              <a:avLst/>
              <a:gdLst>
                <a:gd name="connsiteX0" fmla="*/ 0 w 290956"/>
                <a:gd name="connsiteY0" fmla="*/ 0 h 21552"/>
                <a:gd name="connsiteX1" fmla="*/ 290956 w 290956"/>
                <a:gd name="connsiteY1" fmla="*/ 0 h 21552"/>
                <a:gd name="connsiteX2" fmla="*/ 290956 w 290956"/>
                <a:gd name="connsiteY2" fmla="*/ 21552 h 21552"/>
                <a:gd name="connsiteX3" fmla="*/ 0 w 290956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956" h="21552">
                  <a:moveTo>
                    <a:pt x="0" y="0"/>
                  </a:moveTo>
                  <a:lnTo>
                    <a:pt x="290956" y="0"/>
                  </a:lnTo>
                  <a:lnTo>
                    <a:pt x="290956" y="21552"/>
                  </a:lnTo>
                  <a:lnTo>
                    <a:pt x="0" y="21552"/>
                  </a:lnTo>
                  <a:close/>
                </a:path>
              </a:pathLst>
            </a:custGeom>
            <a:solidFill>
              <a:srgbClr val="000000"/>
            </a:solidFill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7" name="任意多边形: 形状 926"/>
            <p:cNvSpPr/>
            <p:nvPr/>
          </p:nvSpPr>
          <p:spPr>
            <a:xfrm>
              <a:off x="1789018" y="3172279"/>
              <a:ext cx="32328" cy="21552"/>
            </a:xfrm>
            <a:custGeom>
              <a:avLst/>
              <a:gdLst>
                <a:gd name="connsiteX0" fmla="*/ 0 w 32328"/>
                <a:gd name="connsiteY0" fmla="*/ 0 h 21552"/>
                <a:gd name="connsiteX1" fmla="*/ 32328 w 32328"/>
                <a:gd name="connsiteY1" fmla="*/ 0 h 21552"/>
                <a:gd name="connsiteX2" fmla="*/ 32328 w 32328"/>
                <a:gd name="connsiteY2" fmla="*/ 21552 h 21552"/>
                <a:gd name="connsiteX3" fmla="*/ 0 w 32328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28" h="21552">
                  <a:moveTo>
                    <a:pt x="0" y="0"/>
                  </a:moveTo>
                  <a:lnTo>
                    <a:pt x="32328" y="0"/>
                  </a:lnTo>
                  <a:lnTo>
                    <a:pt x="32328" y="21552"/>
                  </a:lnTo>
                  <a:lnTo>
                    <a:pt x="0" y="21552"/>
                  </a:lnTo>
                  <a:close/>
                </a:path>
              </a:pathLst>
            </a:custGeom>
            <a:solidFill>
              <a:srgbClr val="000000"/>
            </a:solidFill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8" name="任意多边形: 形状 927"/>
            <p:cNvSpPr/>
            <p:nvPr/>
          </p:nvSpPr>
          <p:spPr>
            <a:xfrm>
              <a:off x="1842899" y="3172279"/>
              <a:ext cx="204746" cy="21552"/>
            </a:xfrm>
            <a:custGeom>
              <a:avLst/>
              <a:gdLst>
                <a:gd name="connsiteX0" fmla="*/ 0 w 204746"/>
                <a:gd name="connsiteY0" fmla="*/ 0 h 21552"/>
                <a:gd name="connsiteX1" fmla="*/ 204747 w 204746"/>
                <a:gd name="connsiteY1" fmla="*/ 0 h 21552"/>
                <a:gd name="connsiteX2" fmla="*/ 204747 w 204746"/>
                <a:gd name="connsiteY2" fmla="*/ 21552 h 21552"/>
                <a:gd name="connsiteX3" fmla="*/ 0 w 204746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746" h="21552">
                  <a:moveTo>
                    <a:pt x="0" y="0"/>
                  </a:moveTo>
                  <a:lnTo>
                    <a:pt x="204747" y="0"/>
                  </a:lnTo>
                  <a:lnTo>
                    <a:pt x="204747" y="21552"/>
                  </a:lnTo>
                  <a:lnTo>
                    <a:pt x="0" y="21552"/>
                  </a:lnTo>
                  <a:close/>
                </a:path>
              </a:pathLst>
            </a:custGeom>
            <a:solidFill>
              <a:srgbClr val="000000"/>
            </a:solidFill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9" name="任意多边形: 形状 928"/>
            <p:cNvSpPr/>
            <p:nvPr/>
          </p:nvSpPr>
          <p:spPr>
            <a:xfrm>
              <a:off x="2112303" y="2816666"/>
              <a:ext cx="129313" cy="172418"/>
            </a:xfrm>
            <a:custGeom>
              <a:avLst/>
              <a:gdLst>
                <a:gd name="connsiteX0" fmla="*/ 107762 w 129313"/>
                <a:gd name="connsiteY0" fmla="*/ 66814 h 172418"/>
                <a:gd name="connsiteX1" fmla="*/ 107762 w 129313"/>
                <a:gd name="connsiteY1" fmla="*/ 43105 h 172418"/>
                <a:gd name="connsiteX2" fmla="*/ 64657 w 129313"/>
                <a:gd name="connsiteY2" fmla="*/ 0 h 172418"/>
                <a:gd name="connsiteX3" fmla="*/ 21552 w 129313"/>
                <a:gd name="connsiteY3" fmla="*/ 43105 h 172418"/>
                <a:gd name="connsiteX4" fmla="*/ 43105 w 129313"/>
                <a:gd name="connsiteY4" fmla="*/ 43105 h 172418"/>
                <a:gd name="connsiteX5" fmla="*/ 64657 w 129313"/>
                <a:gd name="connsiteY5" fmla="*/ 21552 h 172418"/>
                <a:gd name="connsiteX6" fmla="*/ 86209 w 129313"/>
                <a:gd name="connsiteY6" fmla="*/ 43105 h 172418"/>
                <a:gd name="connsiteX7" fmla="*/ 86209 w 129313"/>
                <a:gd name="connsiteY7" fmla="*/ 64657 h 172418"/>
                <a:gd name="connsiteX8" fmla="*/ 32328 w 129313"/>
                <a:gd name="connsiteY8" fmla="*/ 64657 h 172418"/>
                <a:gd name="connsiteX9" fmla="*/ 0 w 129313"/>
                <a:gd name="connsiteY9" fmla="*/ 96985 h 172418"/>
                <a:gd name="connsiteX10" fmla="*/ 0 w 129313"/>
                <a:gd name="connsiteY10" fmla="*/ 140090 h 172418"/>
                <a:gd name="connsiteX11" fmla="*/ 32328 w 129313"/>
                <a:gd name="connsiteY11" fmla="*/ 172418 h 172418"/>
                <a:gd name="connsiteX12" fmla="*/ 96985 w 129313"/>
                <a:gd name="connsiteY12" fmla="*/ 172418 h 172418"/>
                <a:gd name="connsiteX13" fmla="*/ 129314 w 129313"/>
                <a:gd name="connsiteY13" fmla="*/ 140090 h 172418"/>
                <a:gd name="connsiteX14" fmla="*/ 129314 w 129313"/>
                <a:gd name="connsiteY14" fmla="*/ 96985 h 172418"/>
                <a:gd name="connsiteX15" fmla="*/ 107762 w 129313"/>
                <a:gd name="connsiteY15" fmla="*/ 66814 h 172418"/>
                <a:gd name="connsiteX16" fmla="*/ 107762 w 129313"/>
                <a:gd name="connsiteY16" fmla="*/ 140090 h 172418"/>
                <a:gd name="connsiteX17" fmla="*/ 96985 w 129313"/>
                <a:gd name="connsiteY17" fmla="*/ 150866 h 172418"/>
                <a:gd name="connsiteX18" fmla="*/ 32328 w 129313"/>
                <a:gd name="connsiteY18" fmla="*/ 150866 h 172418"/>
                <a:gd name="connsiteX19" fmla="*/ 21552 w 129313"/>
                <a:gd name="connsiteY19" fmla="*/ 140090 h 172418"/>
                <a:gd name="connsiteX20" fmla="*/ 21552 w 129313"/>
                <a:gd name="connsiteY20" fmla="*/ 96985 h 172418"/>
                <a:gd name="connsiteX21" fmla="*/ 32328 w 129313"/>
                <a:gd name="connsiteY21" fmla="*/ 86209 h 172418"/>
                <a:gd name="connsiteX22" fmla="*/ 96985 w 129313"/>
                <a:gd name="connsiteY22" fmla="*/ 86209 h 172418"/>
                <a:gd name="connsiteX23" fmla="*/ 107762 w 129313"/>
                <a:gd name="connsiteY23" fmla="*/ 96985 h 172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29313" h="172418">
                  <a:moveTo>
                    <a:pt x="107762" y="66814"/>
                  </a:moveTo>
                  <a:lnTo>
                    <a:pt x="107762" y="43105"/>
                  </a:lnTo>
                  <a:cubicBezTo>
                    <a:pt x="107762" y="19395"/>
                    <a:pt x="88367" y="0"/>
                    <a:pt x="64657" y="0"/>
                  </a:cubicBezTo>
                  <a:cubicBezTo>
                    <a:pt x="40947" y="0"/>
                    <a:pt x="21552" y="19395"/>
                    <a:pt x="21552" y="43105"/>
                  </a:cubicBezTo>
                  <a:lnTo>
                    <a:pt x="43105" y="43105"/>
                  </a:lnTo>
                  <a:cubicBezTo>
                    <a:pt x="43105" y="31250"/>
                    <a:pt x="52802" y="21552"/>
                    <a:pt x="64657" y="21552"/>
                  </a:cubicBezTo>
                  <a:cubicBezTo>
                    <a:pt x="76512" y="21552"/>
                    <a:pt x="86209" y="31250"/>
                    <a:pt x="86209" y="43105"/>
                  </a:cubicBezTo>
                  <a:lnTo>
                    <a:pt x="86209" y="64657"/>
                  </a:lnTo>
                  <a:lnTo>
                    <a:pt x="32328" y="64657"/>
                  </a:lnTo>
                  <a:cubicBezTo>
                    <a:pt x="14007" y="64657"/>
                    <a:pt x="0" y="78664"/>
                    <a:pt x="0" y="96985"/>
                  </a:cubicBezTo>
                  <a:lnTo>
                    <a:pt x="0" y="140090"/>
                  </a:lnTo>
                  <a:cubicBezTo>
                    <a:pt x="0" y="158412"/>
                    <a:pt x="14007" y="172418"/>
                    <a:pt x="32328" y="172418"/>
                  </a:cubicBezTo>
                  <a:lnTo>
                    <a:pt x="96985" y="172418"/>
                  </a:lnTo>
                  <a:cubicBezTo>
                    <a:pt x="115307" y="172418"/>
                    <a:pt x="129314" y="158412"/>
                    <a:pt x="129314" y="140090"/>
                  </a:cubicBezTo>
                  <a:lnTo>
                    <a:pt x="129314" y="96985"/>
                  </a:lnTo>
                  <a:cubicBezTo>
                    <a:pt x="129314" y="82978"/>
                    <a:pt x="120695" y="71124"/>
                    <a:pt x="107762" y="66814"/>
                  </a:cubicBezTo>
                  <a:close/>
                  <a:moveTo>
                    <a:pt x="107762" y="140090"/>
                  </a:moveTo>
                  <a:cubicBezTo>
                    <a:pt x="107762" y="146557"/>
                    <a:pt x="103452" y="150866"/>
                    <a:pt x="96985" y="150866"/>
                  </a:cubicBezTo>
                  <a:lnTo>
                    <a:pt x="32328" y="150866"/>
                  </a:lnTo>
                  <a:cubicBezTo>
                    <a:pt x="25862" y="150866"/>
                    <a:pt x="21552" y="146557"/>
                    <a:pt x="21552" y="140090"/>
                  </a:cubicBezTo>
                  <a:lnTo>
                    <a:pt x="21552" y="96985"/>
                  </a:lnTo>
                  <a:cubicBezTo>
                    <a:pt x="21552" y="90519"/>
                    <a:pt x="25862" y="86209"/>
                    <a:pt x="32328" y="86209"/>
                  </a:cubicBezTo>
                  <a:lnTo>
                    <a:pt x="96985" y="86209"/>
                  </a:lnTo>
                  <a:cubicBezTo>
                    <a:pt x="103452" y="86209"/>
                    <a:pt x="107762" y="90519"/>
                    <a:pt x="107762" y="96985"/>
                  </a:cubicBezTo>
                  <a:close/>
                </a:path>
              </a:pathLst>
            </a:custGeom>
            <a:solidFill>
              <a:srgbClr val="000000"/>
            </a:solidFill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378142" y="4295775"/>
            <a:ext cx="1456690" cy="461665"/>
          </a:xfrm>
          <a:prstGeom prst="rect">
            <a:avLst/>
          </a:prstGeom>
          <a:noFill/>
          <a:effectLst>
            <a:outerShdw blurRad="25400" dist="38100" dir="8100000" algn="tr" rotWithShape="0">
              <a:prstClr val="black">
                <a:alpha val="1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pPr lvl="0" algn="ctr">
              <a:buClrTx/>
              <a:buSzTx/>
              <a:buFontTx/>
            </a:pPr>
            <a:r>
              <a:rPr lang="zh-CN" altLang="en-US" sz="2400" dirty="0">
                <a:solidFill>
                  <a:schemeClr val="tx1"/>
                </a:solidFill>
                <a:latin typeface="HarmonyOS Sans SC Light" panose="00000400000000000000" charset="-122"/>
                <a:ea typeface="HarmonyOS Sans SC Black" panose="00000A00000000000000" charset="-122"/>
                <a:sym typeface="+mn-ea"/>
              </a:rPr>
              <a:t>成本下降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05472" y="4622800"/>
            <a:ext cx="1002030" cy="681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25000"/>
              </a:lnSpc>
              <a:buClrTx/>
              <a:buSzTx/>
              <a:buFontTx/>
            </a:pPr>
            <a:r>
              <a:rPr lang="zh-CN" altLang="en-US" sz="1600" dirty="0">
                <a:ln>
                  <a:noFill/>
                </a:ln>
                <a:solidFill>
                  <a:schemeClr val="tx1"/>
                </a:solidFill>
                <a:latin typeface="HarmonyOS Sans SC Light" panose="00000400000000000000" charset="-122"/>
                <a:ea typeface="HarmonyOS Sans SC Light" panose="00000400000000000000" charset="-122"/>
                <a:cs typeface="HarmonyOS Sans SC Light" panose="00000400000000000000" charset="-122"/>
                <a:sym typeface="+mn-ea"/>
              </a:rPr>
              <a:t>更精彩的视觉世界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2172335" y="3574415"/>
            <a:ext cx="1518285" cy="1928495"/>
          </a:xfrm>
          <a:prstGeom prst="roundRect">
            <a:avLst>
              <a:gd name="adj" fmla="val 5692"/>
            </a:avLst>
          </a:prstGeom>
          <a:solidFill>
            <a:schemeClr val="bg1"/>
          </a:solidFill>
          <a:ln>
            <a:noFill/>
          </a:ln>
          <a:effectLst>
            <a:outerShdw blurRad="304800" dist="38100" dir="8100000" algn="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977640" y="3574415"/>
            <a:ext cx="1518285" cy="1928495"/>
          </a:xfrm>
          <a:prstGeom prst="roundRect">
            <a:avLst>
              <a:gd name="adj" fmla="val 5692"/>
            </a:avLst>
          </a:prstGeom>
          <a:solidFill>
            <a:schemeClr val="bg1"/>
          </a:solidFill>
          <a:ln>
            <a:noFill/>
          </a:ln>
          <a:effectLst>
            <a:outerShdw blurRad="304800" dist="38100" dir="8100000" algn="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grpSp>
        <p:nvGrpSpPr>
          <p:cNvPr id="1077" name="图形 64"/>
          <p:cNvGrpSpPr/>
          <p:nvPr/>
        </p:nvGrpSpPr>
        <p:grpSpPr>
          <a:xfrm>
            <a:off x="4580572" y="3814445"/>
            <a:ext cx="312420" cy="312420"/>
            <a:chOff x="5531343" y="3628161"/>
            <a:chExt cx="646569" cy="646569"/>
          </a:xfrm>
        </p:grpSpPr>
        <p:sp>
          <p:nvSpPr>
            <p:cNvPr id="1078" name="任意多边形: 形状 1077"/>
            <p:cNvSpPr/>
            <p:nvPr/>
          </p:nvSpPr>
          <p:spPr>
            <a:xfrm>
              <a:off x="5531343" y="3628161"/>
              <a:ext cx="517255" cy="646569"/>
            </a:xfrm>
            <a:custGeom>
              <a:avLst/>
              <a:gdLst>
                <a:gd name="connsiteX0" fmla="*/ 32328 w 517255"/>
                <a:gd name="connsiteY0" fmla="*/ 0 h 646569"/>
                <a:gd name="connsiteX1" fmla="*/ 0 w 517255"/>
                <a:gd name="connsiteY1" fmla="*/ 32328 h 646569"/>
                <a:gd name="connsiteX2" fmla="*/ 0 w 517255"/>
                <a:gd name="connsiteY2" fmla="*/ 614241 h 646569"/>
                <a:gd name="connsiteX3" fmla="*/ 32328 w 517255"/>
                <a:gd name="connsiteY3" fmla="*/ 646569 h 646569"/>
                <a:gd name="connsiteX4" fmla="*/ 484927 w 517255"/>
                <a:gd name="connsiteY4" fmla="*/ 646569 h 646569"/>
                <a:gd name="connsiteX5" fmla="*/ 517255 w 517255"/>
                <a:gd name="connsiteY5" fmla="*/ 614241 h 646569"/>
                <a:gd name="connsiteX6" fmla="*/ 517255 w 517255"/>
                <a:gd name="connsiteY6" fmla="*/ 92676 h 646569"/>
                <a:gd name="connsiteX7" fmla="*/ 424579 w 517255"/>
                <a:gd name="connsiteY7" fmla="*/ 0 h 646569"/>
                <a:gd name="connsiteX8" fmla="*/ 431046 w 517255"/>
                <a:gd name="connsiteY8" fmla="*/ 36638 h 646569"/>
                <a:gd name="connsiteX9" fmla="*/ 480617 w 517255"/>
                <a:gd name="connsiteY9" fmla="*/ 86209 h 646569"/>
                <a:gd name="connsiteX10" fmla="*/ 441822 w 517255"/>
                <a:gd name="connsiteY10" fmla="*/ 86209 h 646569"/>
                <a:gd name="connsiteX11" fmla="*/ 431046 w 517255"/>
                <a:gd name="connsiteY11" fmla="*/ 75433 h 646569"/>
                <a:gd name="connsiteX12" fmla="*/ 484927 w 517255"/>
                <a:gd name="connsiteY12" fmla="*/ 625017 h 646569"/>
                <a:gd name="connsiteX13" fmla="*/ 32328 w 517255"/>
                <a:gd name="connsiteY13" fmla="*/ 625017 h 646569"/>
                <a:gd name="connsiteX14" fmla="*/ 21552 w 517255"/>
                <a:gd name="connsiteY14" fmla="*/ 614241 h 646569"/>
                <a:gd name="connsiteX15" fmla="*/ 21552 w 517255"/>
                <a:gd name="connsiteY15" fmla="*/ 32328 h 646569"/>
                <a:gd name="connsiteX16" fmla="*/ 32328 w 517255"/>
                <a:gd name="connsiteY16" fmla="*/ 21552 h 646569"/>
                <a:gd name="connsiteX17" fmla="*/ 409494 w 517255"/>
                <a:gd name="connsiteY17" fmla="*/ 21552 h 646569"/>
                <a:gd name="connsiteX18" fmla="*/ 409494 w 517255"/>
                <a:gd name="connsiteY18" fmla="*/ 75433 h 646569"/>
                <a:gd name="connsiteX19" fmla="*/ 441822 w 517255"/>
                <a:gd name="connsiteY19" fmla="*/ 107762 h 646569"/>
                <a:gd name="connsiteX20" fmla="*/ 495703 w 517255"/>
                <a:gd name="connsiteY20" fmla="*/ 107762 h 646569"/>
                <a:gd name="connsiteX21" fmla="*/ 495703 w 517255"/>
                <a:gd name="connsiteY21" fmla="*/ 614241 h 646569"/>
                <a:gd name="connsiteX22" fmla="*/ 484927 w 517255"/>
                <a:gd name="connsiteY22" fmla="*/ 625017 h 646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17255" h="646569">
                  <a:moveTo>
                    <a:pt x="32328" y="0"/>
                  </a:moveTo>
                  <a:cubicBezTo>
                    <a:pt x="14007" y="0"/>
                    <a:pt x="0" y="14007"/>
                    <a:pt x="0" y="32328"/>
                  </a:cubicBezTo>
                  <a:lnTo>
                    <a:pt x="0" y="614241"/>
                  </a:lnTo>
                  <a:cubicBezTo>
                    <a:pt x="0" y="632562"/>
                    <a:pt x="14007" y="646569"/>
                    <a:pt x="32328" y="646569"/>
                  </a:cubicBezTo>
                  <a:lnTo>
                    <a:pt x="484927" y="646569"/>
                  </a:lnTo>
                  <a:cubicBezTo>
                    <a:pt x="503248" y="646569"/>
                    <a:pt x="517255" y="632562"/>
                    <a:pt x="517255" y="614241"/>
                  </a:cubicBezTo>
                  <a:lnTo>
                    <a:pt x="517255" y="92676"/>
                  </a:lnTo>
                  <a:lnTo>
                    <a:pt x="424579" y="0"/>
                  </a:lnTo>
                  <a:close/>
                  <a:moveTo>
                    <a:pt x="431046" y="36638"/>
                  </a:moveTo>
                  <a:lnTo>
                    <a:pt x="480617" y="86209"/>
                  </a:lnTo>
                  <a:lnTo>
                    <a:pt x="441822" y="86209"/>
                  </a:lnTo>
                  <a:cubicBezTo>
                    <a:pt x="435355" y="86209"/>
                    <a:pt x="431046" y="81900"/>
                    <a:pt x="431046" y="75433"/>
                  </a:cubicBezTo>
                  <a:close/>
                  <a:moveTo>
                    <a:pt x="484927" y="625017"/>
                  </a:moveTo>
                  <a:lnTo>
                    <a:pt x="32328" y="625017"/>
                  </a:lnTo>
                  <a:cubicBezTo>
                    <a:pt x="25862" y="625017"/>
                    <a:pt x="21552" y="620707"/>
                    <a:pt x="21552" y="614241"/>
                  </a:cubicBezTo>
                  <a:lnTo>
                    <a:pt x="21552" y="32328"/>
                  </a:lnTo>
                  <a:cubicBezTo>
                    <a:pt x="21552" y="25862"/>
                    <a:pt x="25862" y="21552"/>
                    <a:pt x="32328" y="21552"/>
                  </a:cubicBezTo>
                  <a:lnTo>
                    <a:pt x="409494" y="21552"/>
                  </a:lnTo>
                  <a:lnTo>
                    <a:pt x="409494" y="75433"/>
                  </a:lnTo>
                  <a:cubicBezTo>
                    <a:pt x="409494" y="93755"/>
                    <a:pt x="423501" y="107762"/>
                    <a:pt x="441822" y="107762"/>
                  </a:cubicBezTo>
                  <a:lnTo>
                    <a:pt x="495703" y="107762"/>
                  </a:lnTo>
                  <a:lnTo>
                    <a:pt x="495703" y="614241"/>
                  </a:lnTo>
                  <a:cubicBezTo>
                    <a:pt x="495703" y="620707"/>
                    <a:pt x="491394" y="625017"/>
                    <a:pt x="484927" y="625017"/>
                  </a:cubicBezTo>
                  <a:close/>
                </a:path>
              </a:pathLst>
            </a:custGeom>
            <a:solidFill>
              <a:srgbClr val="000000"/>
            </a:solidFill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79" name="任意多边形: 形状 1078"/>
            <p:cNvSpPr/>
            <p:nvPr/>
          </p:nvSpPr>
          <p:spPr>
            <a:xfrm>
              <a:off x="5714537" y="3703594"/>
              <a:ext cx="150866" cy="21552"/>
            </a:xfrm>
            <a:custGeom>
              <a:avLst/>
              <a:gdLst>
                <a:gd name="connsiteX0" fmla="*/ 0 w 150866"/>
                <a:gd name="connsiteY0" fmla="*/ 0 h 21552"/>
                <a:gd name="connsiteX1" fmla="*/ 150866 w 150866"/>
                <a:gd name="connsiteY1" fmla="*/ 0 h 21552"/>
                <a:gd name="connsiteX2" fmla="*/ 150866 w 150866"/>
                <a:gd name="connsiteY2" fmla="*/ 21552 h 21552"/>
                <a:gd name="connsiteX3" fmla="*/ 0 w 150866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866" h="21552">
                  <a:moveTo>
                    <a:pt x="0" y="0"/>
                  </a:moveTo>
                  <a:lnTo>
                    <a:pt x="150866" y="0"/>
                  </a:lnTo>
                  <a:lnTo>
                    <a:pt x="150866" y="21552"/>
                  </a:lnTo>
                  <a:lnTo>
                    <a:pt x="0" y="21552"/>
                  </a:lnTo>
                  <a:close/>
                </a:path>
              </a:pathLst>
            </a:custGeom>
            <a:solidFill>
              <a:srgbClr val="000000"/>
            </a:solidFill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80" name="任意多边形: 形状 1079"/>
            <p:cNvSpPr/>
            <p:nvPr/>
          </p:nvSpPr>
          <p:spPr>
            <a:xfrm>
              <a:off x="5585223" y="3757474"/>
              <a:ext cx="409493" cy="21552"/>
            </a:xfrm>
            <a:custGeom>
              <a:avLst/>
              <a:gdLst>
                <a:gd name="connsiteX0" fmla="*/ 0 w 409493"/>
                <a:gd name="connsiteY0" fmla="*/ 0 h 21552"/>
                <a:gd name="connsiteX1" fmla="*/ 409494 w 409493"/>
                <a:gd name="connsiteY1" fmla="*/ 0 h 21552"/>
                <a:gd name="connsiteX2" fmla="*/ 409494 w 409493"/>
                <a:gd name="connsiteY2" fmla="*/ 21552 h 21552"/>
                <a:gd name="connsiteX3" fmla="*/ 0 w 409493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9493" h="21552">
                  <a:moveTo>
                    <a:pt x="0" y="0"/>
                  </a:moveTo>
                  <a:lnTo>
                    <a:pt x="409494" y="0"/>
                  </a:lnTo>
                  <a:lnTo>
                    <a:pt x="409494" y="21552"/>
                  </a:lnTo>
                  <a:lnTo>
                    <a:pt x="0" y="21552"/>
                  </a:lnTo>
                  <a:close/>
                </a:path>
              </a:pathLst>
            </a:custGeom>
            <a:solidFill>
              <a:srgbClr val="000000"/>
            </a:solidFill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81" name="任意多边形: 形状 1080"/>
            <p:cNvSpPr/>
            <p:nvPr/>
          </p:nvSpPr>
          <p:spPr>
            <a:xfrm>
              <a:off x="5585223" y="3811355"/>
              <a:ext cx="409493" cy="21552"/>
            </a:xfrm>
            <a:custGeom>
              <a:avLst/>
              <a:gdLst>
                <a:gd name="connsiteX0" fmla="*/ 0 w 409493"/>
                <a:gd name="connsiteY0" fmla="*/ 0 h 21552"/>
                <a:gd name="connsiteX1" fmla="*/ 409494 w 409493"/>
                <a:gd name="connsiteY1" fmla="*/ 0 h 21552"/>
                <a:gd name="connsiteX2" fmla="*/ 409494 w 409493"/>
                <a:gd name="connsiteY2" fmla="*/ 21552 h 21552"/>
                <a:gd name="connsiteX3" fmla="*/ 0 w 409493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9493" h="21552">
                  <a:moveTo>
                    <a:pt x="0" y="0"/>
                  </a:moveTo>
                  <a:lnTo>
                    <a:pt x="409494" y="0"/>
                  </a:lnTo>
                  <a:lnTo>
                    <a:pt x="409494" y="21552"/>
                  </a:lnTo>
                  <a:lnTo>
                    <a:pt x="0" y="21552"/>
                  </a:lnTo>
                  <a:close/>
                </a:path>
              </a:pathLst>
            </a:custGeom>
            <a:solidFill>
              <a:srgbClr val="000000"/>
            </a:solidFill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82" name="任意多边形: 形状 1081"/>
            <p:cNvSpPr/>
            <p:nvPr/>
          </p:nvSpPr>
          <p:spPr>
            <a:xfrm>
              <a:off x="5585223" y="3865236"/>
              <a:ext cx="323284" cy="21552"/>
            </a:xfrm>
            <a:custGeom>
              <a:avLst/>
              <a:gdLst>
                <a:gd name="connsiteX0" fmla="*/ 0 w 323284"/>
                <a:gd name="connsiteY0" fmla="*/ 0 h 21552"/>
                <a:gd name="connsiteX1" fmla="*/ 323285 w 323284"/>
                <a:gd name="connsiteY1" fmla="*/ 0 h 21552"/>
                <a:gd name="connsiteX2" fmla="*/ 323285 w 323284"/>
                <a:gd name="connsiteY2" fmla="*/ 21552 h 21552"/>
                <a:gd name="connsiteX3" fmla="*/ 0 w 323284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284" h="21552">
                  <a:moveTo>
                    <a:pt x="0" y="0"/>
                  </a:moveTo>
                  <a:lnTo>
                    <a:pt x="323285" y="0"/>
                  </a:lnTo>
                  <a:lnTo>
                    <a:pt x="323285" y="21552"/>
                  </a:lnTo>
                  <a:lnTo>
                    <a:pt x="0" y="21552"/>
                  </a:lnTo>
                  <a:close/>
                </a:path>
              </a:pathLst>
            </a:custGeom>
            <a:solidFill>
              <a:srgbClr val="000000"/>
            </a:solidFill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83" name="任意多边形: 形状 1082"/>
            <p:cNvSpPr/>
            <p:nvPr/>
          </p:nvSpPr>
          <p:spPr>
            <a:xfrm>
              <a:off x="5585223" y="3919117"/>
              <a:ext cx="409493" cy="301732"/>
            </a:xfrm>
            <a:custGeom>
              <a:avLst/>
              <a:gdLst>
                <a:gd name="connsiteX0" fmla="*/ 0 w 409493"/>
                <a:gd name="connsiteY0" fmla="*/ 301732 h 301732"/>
                <a:gd name="connsiteX1" fmla="*/ 409494 w 409493"/>
                <a:gd name="connsiteY1" fmla="*/ 301732 h 301732"/>
                <a:gd name="connsiteX2" fmla="*/ 409494 w 409493"/>
                <a:gd name="connsiteY2" fmla="*/ 0 h 301732"/>
                <a:gd name="connsiteX3" fmla="*/ 0 w 409493"/>
                <a:gd name="connsiteY3" fmla="*/ 0 h 301732"/>
                <a:gd name="connsiteX4" fmla="*/ 21552 w 409493"/>
                <a:gd name="connsiteY4" fmla="*/ 64657 h 301732"/>
                <a:gd name="connsiteX5" fmla="*/ 193971 w 409493"/>
                <a:gd name="connsiteY5" fmla="*/ 64657 h 301732"/>
                <a:gd name="connsiteX6" fmla="*/ 193971 w 409493"/>
                <a:gd name="connsiteY6" fmla="*/ 280180 h 301732"/>
                <a:gd name="connsiteX7" fmla="*/ 21552 w 409493"/>
                <a:gd name="connsiteY7" fmla="*/ 280180 h 301732"/>
                <a:gd name="connsiteX8" fmla="*/ 215523 w 409493"/>
                <a:gd name="connsiteY8" fmla="*/ 280180 h 301732"/>
                <a:gd name="connsiteX9" fmla="*/ 215523 w 409493"/>
                <a:gd name="connsiteY9" fmla="*/ 64657 h 301732"/>
                <a:gd name="connsiteX10" fmla="*/ 387941 w 409493"/>
                <a:gd name="connsiteY10" fmla="*/ 64657 h 301732"/>
                <a:gd name="connsiteX11" fmla="*/ 387941 w 409493"/>
                <a:gd name="connsiteY11" fmla="*/ 280180 h 301732"/>
                <a:gd name="connsiteX12" fmla="*/ 387941 w 409493"/>
                <a:gd name="connsiteY12" fmla="*/ 43105 h 301732"/>
                <a:gd name="connsiteX13" fmla="*/ 215523 w 409493"/>
                <a:gd name="connsiteY13" fmla="*/ 43105 h 301732"/>
                <a:gd name="connsiteX14" fmla="*/ 215523 w 409493"/>
                <a:gd name="connsiteY14" fmla="*/ 21552 h 301732"/>
                <a:gd name="connsiteX15" fmla="*/ 387941 w 409493"/>
                <a:gd name="connsiteY15" fmla="*/ 21552 h 301732"/>
                <a:gd name="connsiteX16" fmla="*/ 193971 w 409493"/>
                <a:gd name="connsiteY16" fmla="*/ 21552 h 301732"/>
                <a:gd name="connsiteX17" fmla="*/ 193971 w 409493"/>
                <a:gd name="connsiteY17" fmla="*/ 43105 h 301732"/>
                <a:gd name="connsiteX18" fmla="*/ 21552 w 409493"/>
                <a:gd name="connsiteY18" fmla="*/ 43105 h 301732"/>
                <a:gd name="connsiteX19" fmla="*/ 21552 w 409493"/>
                <a:gd name="connsiteY19" fmla="*/ 21552 h 301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09493" h="301732">
                  <a:moveTo>
                    <a:pt x="0" y="301732"/>
                  </a:moveTo>
                  <a:lnTo>
                    <a:pt x="409494" y="301732"/>
                  </a:lnTo>
                  <a:lnTo>
                    <a:pt x="409494" y="0"/>
                  </a:lnTo>
                  <a:lnTo>
                    <a:pt x="0" y="0"/>
                  </a:lnTo>
                  <a:close/>
                  <a:moveTo>
                    <a:pt x="21552" y="64657"/>
                  </a:moveTo>
                  <a:lnTo>
                    <a:pt x="193971" y="64657"/>
                  </a:lnTo>
                  <a:lnTo>
                    <a:pt x="193971" y="280180"/>
                  </a:lnTo>
                  <a:lnTo>
                    <a:pt x="21552" y="280180"/>
                  </a:lnTo>
                  <a:close/>
                  <a:moveTo>
                    <a:pt x="215523" y="280180"/>
                  </a:moveTo>
                  <a:lnTo>
                    <a:pt x="215523" y="64657"/>
                  </a:lnTo>
                  <a:lnTo>
                    <a:pt x="387941" y="64657"/>
                  </a:lnTo>
                  <a:lnTo>
                    <a:pt x="387941" y="280180"/>
                  </a:lnTo>
                  <a:close/>
                  <a:moveTo>
                    <a:pt x="387941" y="43105"/>
                  </a:moveTo>
                  <a:lnTo>
                    <a:pt x="215523" y="43105"/>
                  </a:lnTo>
                  <a:lnTo>
                    <a:pt x="215523" y="21552"/>
                  </a:lnTo>
                  <a:lnTo>
                    <a:pt x="387941" y="21552"/>
                  </a:lnTo>
                  <a:close/>
                  <a:moveTo>
                    <a:pt x="193971" y="21552"/>
                  </a:moveTo>
                  <a:lnTo>
                    <a:pt x="193971" y="43105"/>
                  </a:lnTo>
                  <a:lnTo>
                    <a:pt x="21552" y="43105"/>
                  </a:lnTo>
                  <a:lnTo>
                    <a:pt x="21552" y="21552"/>
                  </a:lnTo>
                  <a:close/>
                </a:path>
              </a:pathLst>
            </a:custGeom>
            <a:solidFill>
              <a:srgbClr val="000000"/>
            </a:solidFill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84" name="任意多边形: 形状 1083"/>
            <p:cNvSpPr/>
            <p:nvPr/>
          </p:nvSpPr>
          <p:spPr>
            <a:xfrm>
              <a:off x="5847082" y="3997780"/>
              <a:ext cx="79747" cy="79747"/>
            </a:xfrm>
            <a:custGeom>
              <a:avLst/>
              <a:gdLst>
                <a:gd name="connsiteX0" fmla="*/ 15091 w 79747"/>
                <a:gd name="connsiteY0" fmla="*/ 79748 h 79747"/>
                <a:gd name="connsiteX1" fmla="*/ 39874 w 79747"/>
                <a:gd name="connsiteY1" fmla="*/ 54959 h 79747"/>
                <a:gd name="connsiteX2" fmla="*/ 64657 w 79747"/>
                <a:gd name="connsiteY2" fmla="*/ 79748 h 79747"/>
                <a:gd name="connsiteX3" fmla="*/ 79748 w 79747"/>
                <a:gd name="connsiteY3" fmla="*/ 64657 h 79747"/>
                <a:gd name="connsiteX4" fmla="*/ 54959 w 79747"/>
                <a:gd name="connsiteY4" fmla="*/ 39874 h 79747"/>
                <a:gd name="connsiteX5" fmla="*/ 79748 w 79747"/>
                <a:gd name="connsiteY5" fmla="*/ 15091 h 79747"/>
                <a:gd name="connsiteX6" fmla="*/ 64657 w 79747"/>
                <a:gd name="connsiteY6" fmla="*/ 0 h 79747"/>
                <a:gd name="connsiteX7" fmla="*/ 39874 w 79747"/>
                <a:gd name="connsiteY7" fmla="*/ 24788 h 79747"/>
                <a:gd name="connsiteX8" fmla="*/ 15091 w 79747"/>
                <a:gd name="connsiteY8" fmla="*/ 0 h 79747"/>
                <a:gd name="connsiteX9" fmla="*/ 0 w 79747"/>
                <a:gd name="connsiteY9" fmla="*/ 15091 h 79747"/>
                <a:gd name="connsiteX10" fmla="*/ 24788 w 79747"/>
                <a:gd name="connsiteY10" fmla="*/ 39874 h 79747"/>
                <a:gd name="connsiteX11" fmla="*/ 0 w 79747"/>
                <a:gd name="connsiteY11" fmla="*/ 64657 h 79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9747" h="79747">
                  <a:moveTo>
                    <a:pt x="15091" y="79748"/>
                  </a:moveTo>
                  <a:lnTo>
                    <a:pt x="39874" y="54959"/>
                  </a:lnTo>
                  <a:lnTo>
                    <a:pt x="64657" y="79748"/>
                  </a:lnTo>
                  <a:lnTo>
                    <a:pt x="79748" y="64657"/>
                  </a:lnTo>
                  <a:lnTo>
                    <a:pt x="54959" y="39874"/>
                  </a:lnTo>
                  <a:lnTo>
                    <a:pt x="79748" y="15091"/>
                  </a:lnTo>
                  <a:lnTo>
                    <a:pt x="64657" y="0"/>
                  </a:lnTo>
                  <a:lnTo>
                    <a:pt x="39874" y="24788"/>
                  </a:lnTo>
                  <a:lnTo>
                    <a:pt x="15091" y="0"/>
                  </a:lnTo>
                  <a:lnTo>
                    <a:pt x="0" y="15091"/>
                  </a:lnTo>
                  <a:lnTo>
                    <a:pt x="24788" y="39874"/>
                  </a:lnTo>
                  <a:lnTo>
                    <a:pt x="0" y="64657"/>
                  </a:lnTo>
                  <a:close/>
                </a:path>
              </a:pathLst>
            </a:custGeom>
            <a:solidFill>
              <a:srgbClr val="000000"/>
            </a:solidFill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85" name="任意多边形: 形状 1084"/>
            <p:cNvSpPr/>
            <p:nvPr/>
          </p:nvSpPr>
          <p:spPr>
            <a:xfrm>
              <a:off x="5642335" y="4094766"/>
              <a:ext cx="79747" cy="79747"/>
            </a:xfrm>
            <a:custGeom>
              <a:avLst/>
              <a:gdLst>
                <a:gd name="connsiteX0" fmla="*/ 64657 w 79747"/>
                <a:gd name="connsiteY0" fmla="*/ 0 h 79747"/>
                <a:gd name="connsiteX1" fmla="*/ 39874 w 79747"/>
                <a:gd name="connsiteY1" fmla="*/ 24788 h 79747"/>
                <a:gd name="connsiteX2" fmla="*/ 15091 w 79747"/>
                <a:gd name="connsiteY2" fmla="*/ 0 h 79747"/>
                <a:gd name="connsiteX3" fmla="*/ 0 w 79747"/>
                <a:gd name="connsiteY3" fmla="*/ 15091 h 79747"/>
                <a:gd name="connsiteX4" fmla="*/ 24788 w 79747"/>
                <a:gd name="connsiteY4" fmla="*/ 39874 h 79747"/>
                <a:gd name="connsiteX5" fmla="*/ 0 w 79747"/>
                <a:gd name="connsiteY5" fmla="*/ 64657 h 79747"/>
                <a:gd name="connsiteX6" fmla="*/ 15091 w 79747"/>
                <a:gd name="connsiteY6" fmla="*/ 79748 h 79747"/>
                <a:gd name="connsiteX7" fmla="*/ 39874 w 79747"/>
                <a:gd name="connsiteY7" fmla="*/ 54959 h 79747"/>
                <a:gd name="connsiteX8" fmla="*/ 64657 w 79747"/>
                <a:gd name="connsiteY8" fmla="*/ 79748 h 79747"/>
                <a:gd name="connsiteX9" fmla="*/ 79748 w 79747"/>
                <a:gd name="connsiteY9" fmla="*/ 64657 h 79747"/>
                <a:gd name="connsiteX10" fmla="*/ 54959 w 79747"/>
                <a:gd name="connsiteY10" fmla="*/ 39874 h 79747"/>
                <a:gd name="connsiteX11" fmla="*/ 79748 w 79747"/>
                <a:gd name="connsiteY11" fmla="*/ 15091 h 79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9747" h="79747">
                  <a:moveTo>
                    <a:pt x="64657" y="0"/>
                  </a:moveTo>
                  <a:lnTo>
                    <a:pt x="39874" y="24788"/>
                  </a:lnTo>
                  <a:lnTo>
                    <a:pt x="15091" y="0"/>
                  </a:lnTo>
                  <a:lnTo>
                    <a:pt x="0" y="15091"/>
                  </a:lnTo>
                  <a:lnTo>
                    <a:pt x="24788" y="39874"/>
                  </a:lnTo>
                  <a:lnTo>
                    <a:pt x="0" y="64657"/>
                  </a:lnTo>
                  <a:lnTo>
                    <a:pt x="15091" y="79748"/>
                  </a:lnTo>
                  <a:lnTo>
                    <a:pt x="39874" y="54959"/>
                  </a:lnTo>
                  <a:lnTo>
                    <a:pt x="64657" y="79748"/>
                  </a:lnTo>
                  <a:lnTo>
                    <a:pt x="79748" y="64657"/>
                  </a:lnTo>
                  <a:lnTo>
                    <a:pt x="54959" y="39874"/>
                  </a:lnTo>
                  <a:lnTo>
                    <a:pt x="79748" y="15091"/>
                  </a:lnTo>
                  <a:close/>
                </a:path>
              </a:pathLst>
            </a:custGeom>
            <a:solidFill>
              <a:srgbClr val="000000"/>
            </a:solidFill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86" name="任意多边形: 形状 1085"/>
            <p:cNvSpPr/>
            <p:nvPr/>
          </p:nvSpPr>
          <p:spPr>
            <a:xfrm>
              <a:off x="5642335" y="3997780"/>
              <a:ext cx="90523" cy="76511"/>
            </a:xfrm>
            <a:custGeom>
              <a:avLst/>
              <a:gdLst>
                <a:gd name="connsiteX0" fmla="*/ 90524 w 90523"/>
                <a:gd name="connsiteY0" fmla="*/ 15091 h 76511"/>
                <a:gd name="connsiteX1" fmla="*/ 75433 w 90523"/>
                <a:gd name="connsiteY1" fmla="*/ 0 h 76511"/>
                <a:gd name="connsiteX2" fmla="*/ 29098 w 90523"/>
                <a:gd name="connsiteY2" fmla="*/ 46341 h 76511"/>
                <a:gd name="connsiteX3" fmla="*/ 15091 w 90523"/>
                <a:gd name="connsiteY3" fmla="*/ 32328 h 76511"/>
                <a:gd name="connsiteX4" fmla="*/ 0 w 90523"/>
                <a:gd name="connsiteY4" fmla="*/ 47419 h 76511"/>
                <a:gd name="connsiteX5" fmla="*/ 29098 w 90523"/>
                <a:gd name="connsiteY5" fmla="*/ 76512 h 76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523" h="76511">
                  <a:moveTo>
                    <a:pt x="90524" y="15091"/>
                  </a:moveTo>
                  <a:lnTo>
                    <a:pt x="75433" y="0"/>
                  </a:lnTo>
                  <a:lnTo>
                    <a:pt x="29098" y="46341"/>
                  </a:lnTo>
                  <a:lnTo>
                    <a:pt x="15091" y="32328"/>
                  </a:lnTo>
                  <a:lnTo>
                    <a:pt x="0" y="47419"/>
                  </a:lnTo>
                  <a:lnTo>
                    <a:pt x="29098" y="76512"/>
                  </a:lnTo>
                  <a:close/>
                </a:path>
              </a:pathLst>
            </a:custGeom>
            <a:solidFill>
              <a:srgbClr val="000000"/>
            </a:solidFill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87" name="任意多边形: 形状 1086"/>
            <p:cNvSpPr/>
            <p:nvPr/>
          </p:nvSpPr>
          <p:spPr>
            <a:xfrm>
              <a:off x="5847082" y="4105542"/>
              <a:ext cx="90523" cy="76511"/>
            </a:xfrm>
            <a:custGeom>
              <a:avLst/>
              <a:gdLst>
                <a:gd name="connsiteX0" fmla="*/ 29098 w 90523"/>
                <a:gd name="connsiteY0" fmla="*/ 46341 h 76511"/>
                <a:gd name="connsiteX1" fmla="*/ 15091 w 90523"/>
                <a:gd name="connsiteY1" fmla="*/ 32328 h 76511"/>
                <a:gd name="connsiteX2" fmla="*/ 0 w 90523"/>
                <a:gd name="connsiteY2" fmla="*/ 47419 h 76511"/>
                <a:gd name="connsiteX3" fmla="*/ 29098 w 90523"/>
                <a:gd name="connsiteY3" fmla="*/ 76512 h 76511"/>
                <a:gd name="connsiteX4" fmla="*/ 90524 w 90523"/>
                <a:gd name="connsiteY4" fmla="*/ 15091 h 76511"/>
                <a:gd name="connsiteX5" fmla="*/ 75433 w 90523"/>
                <a:gd name="connsiteY5" fmla="*/ 0 h 76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523" h="76511">
                  <a:moveTo>
                    <a:pt x="29098" y="46341"/>
                  </a:moveTo>
                  <a:lnTo>
                    <a:pt x="15091" y="32328"/>
                  </a:lnTo>
                  <a:lnTo>
                    <a:pt x="0" y="47419"/>
                  </a:lnTo>
                  <a:lnTo>
                    <a:pt x="29098" y="76512"/>
                  </a:lnTo>
                  <a:lnTo>
                    <a:pt x="90524" y="15091"/>
                  </a:lnTo>
                  <a:lnTo>
                    <a:pt x="75433" y="0"/>
                  </a:lnTo>
                  <a:close/>
                </a:path>
              </a:pathLst>
            </a:custGeom>
            <a:solidFill>
              <a:srgbClr val="000000"/>
            </a:solidFill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28" name="图形 80"/>
          <p:cNvGrpSpPr/>
          <p:nvPr/>
        </p:nvGrpSpPr>
        <p:grpSpPr>
          <a:xfrm>
            <a:off x="2775267" y="3814445"/>
            <a:ext cx="312420" cy="312420"/>
            <a:chOff x="4582292" y="4644402"/>
            <a:chExt cx="646569" cy="646569"/>
          </a:xfrm>
        </p:grpSpPr>
        <p:sp>
          <p:nvSpPr>
            <p:cNvPr id="1129" name="任意多边形: 形状 1128"/>
            <p:cNvSpPr/>
            <p:nvPr/>
          </p:nvSpPr>
          <p:spPr>
            <a:xfrm>
              <a:off x="4582292" y="4644402"/>
              <a:ext cx="517255" cy="646569"/>
            </a:xfrm>
            <a:custGeom>
              <a:avLst/>
              <a:gdLst>
                <a:gd name="connsiteX0" fmla="*/ 32328 w 517255"/>
                <a:gd name="connsiteY0" fmla="*/ 646569 h 646569"/>
                <a:gd name="connsiteX1" fmla="*/ 484927 w 517255"/>
                <a:gd name="connsiteY1" fmla="*/ 646569 h 646569"/>
                <a:gd name="connsiteX2" fmla="*/ 517255 w 517255"/>
                <a:gd name="connsiteY2" fmla="*/ 614241 h 646569"/>
                <a:gd name="connsiteX3" fmla="*/ 517255 w 517255"/>
                <a:gd name="connsiteY3" fmla="*/ 32328 h 646569"/>
                <a:gd name="connsiteX4" fmla="*/ 484927 w 517255"/>
                <a:gd name="connsiteY4" fmla="*/ 0 h 646569"/>
                <a:gd name="connsiteX5" fmla="*/ 32328 w 517255"/>
                <a:gd name="connsiteY5" fmla="*/ 0 h 646569"/>
                <a:gd name="connsiteX6" fmla="*/ 0 w 517255"/>
                <a:gd name="connsiteY6" fmla="*/ 32328 h 646569"/>
                <a:gd name="connsiteX7" fmla="*/ 0 w 517255"/>
                <a:gd name="connsiteY7" fmla="*/ 614241 h 646569"/>
                <a:gd name="connsiteX8" fmla="*/ 32328 w 517255"/>
                <a:gd name="connsiteY8" fmla="*/ 646569 h 646569"/>
                <a:gd name="connsiteX9" fmla="*/ 21552 w 517255"/>
                <a:gd name="connsiteY9" fmla="*/ 32328 h 646569"/>
                <a:gd name="connsiteX10" fmla="*/ 32328 w 517255"/>
                <a:gd name="connsiteY10" fmla="*/ 21552 h 646569"/>
                <a:gd name="connsiteX11" fmla="*/ 484927 w 517255"/>
                <a:gd name="connsiteY11" fmla="*/ 21552 h 646569"/>
                <a:gd name="connsiteX12" fmla="*/ 495703 w 517255"/>
                <a:gd name="connsiteY12" fmla="*/ 32328 h 646569"/>
                <a:gd name="connsiteX13" fmla="*/ 495703 w 517255"/>
                <a:gd name="connsiteY13" fmla="*/ 614241 h 646569"/>
                <a:gd name="connsiteX14" fmla="*/ 484927 w 517255"/>
                <a:gd name="connsiteY14" fmla="*/ 625017 h 646569"/>
                <a:gd name="connsiteX15" fmla="*/ 32328 w 517255"/>
                <a:gd name="connsiteY15" fmla="*/ 625017 h 646569"/>
                <a:gd name="connsiteX16" fmla="*/ 21552 w 517255"/>
                <a:gd name="connsiteY16" fmla="*/ 614241 h 646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17255" h="646569">
                  <a:moveTo>
                    <a:pt x="32328" y="646569"/>
                  </a:moveTo>
                  <a:lnTo>
                    <a:pt x="484927" y="646569"/>
                  </a:lnTo>
                  <a:cubicBezTo>
                    <a:pt x="503249" y="646569"/>
                    <a:pt x="517255" y="632563"/>
                    <a:pt x="517255" y="614241"/>
                  </a:cubicBezTo>
                  <a:lnTo>
                    <a:pt x="517255" y="32328"/>
                  </a:lnTo>
                  <a:cubicBezTo>
                    <a:pt x="517255" y="14007"/>
                    <a:pt x="503249" y="0"/>
                    <a:pt x="484927" y="0"/>
                  </a:cubicBezTo>
                  <a:lnTo>
                    <a:pt x="32328" y="0"/>
                  </a:lnTo>
                  <a:cubicBezTo>
                    <a:pt x="14007" y="0"/>
                    <a:pt x="0" y="14007"/>
                    <a:pt x="0" y="32328"/>
                  </a:cubicBezTo>
                  <a:lnTo>
                    <a:pt x="0" y="614241"/>
                  </a:lnTo>
                  <a:cubicBezTo>
                    <a:pt x="0" y="632563"/>
                    <a:pt x="14007" y="646569"/>
                    <a:pt x="32328" y="646569"/>
                  </a:cubicBezTo>
                  <a:close/>
                  <a:moveTo>
                    <a:pt x="21552" y="32328"/>
                  </a:moveTo>
                  <a:cubicBezTo>
                    <a:pt x="21552" y="25862"/>
                    <a:pt x="25862" y="21552"/>
                    <a:pt x="32328" y="21552"/>
                  </a:cubicBezTo>
                  <a:lnTo>
                    <a:pt x="484927" y="21552"/>
                  </a:lnTo>
                  <a:cubicBezTo>
                    <a:pt x="491394" y="21552"/>
                    <a:pt x="495703" y="25862"/>
                    <a:pt x="495703" y="32328"/>
                  </a:cubicBezTo>
                  <a:lnTo>
                    <a:pt x="495703" y="614241"/>
                  </a:lnTo>
                  <a:cubicBezTo>
                    <a:pt x="495703" y="620708"/>
                    <a:pt x="491394" y="625017"/>
                    <a:pt x="484927" y="625017"/>
                  </a:cubicBezTo>
                  <a:lnTo>
                    <a:pt x="32328" y="625017"/>
                  </a:lnTo>
                  <a:cubicBezTo>
                    <a:pt x="25862" y="625017"/>
                    <a:pt x="21552" y="620708"/>
                    <a:pt x="21552" y="614241"/>
                  </a:cubicBezTo>
                  <a:close/>
                </a:path>
              </a:pathLst>
            </a:custGeom>
            <a:solidFill>
              <a:srgbClr val="000000"/>
            </a:solidFill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30" name="任意多边形: 形状 1129"/>
            <p:cNvSpPr/>
            <p:nvPr/>
          </p:nvSpPr>
          <p:spPr>
            <a:xfrm>
              <a:off x="4631863" y="4901950"/>
              <a:ext cx="413803" cy="308199"/>
            </a:xfrm>
            <a:custGeom>
              <a:avLst/>
              <a:gdLst>
                <a:gd name="connsiteX0" fmla="*/ 109913 w 413803"/>
                <a:gd name="connsiteY0" fmla="*/ 245700 h 308199"/>
                <a:gd name="connsiteX1" fmla="*/ 139011 w 413803"/>
                <a:gd name="connsiteY1" fmla="*/ 259707 h 308199"/>
                <a:gd name="connsiteX2" fmla="*/ 295265 w 413803"/>
                <a:gd name="connsiteY2" fmla="*/ 259707 h 308199"/>
                <a:gd name="connsiteX3" fmla="*/ 295265 w 413803"/>
                <a:gd name="connsiteY3" fmla="*/ 270483 h 308199"/>
                <a:gd name="connsiteX4" fmla="*/ 413803 w 413803"/>
                <a:gd name="connsiteY4" fmla="*/ 270483 h 308199"/>
                <a:gd name="connsiteX5" fmla="*/ 413803 w 413803"/>
                <a:gd name="connsiteY5" fmla="*/ 76512 h 308199"/>
                <a:gd name="connsiteX6" fmla="*/ 295265 w 413803"/>
                <a:gd name="connsiteY6" fmla="*/ 76512 h 308199"/>
                <a:gd name="connsiteX7" fmla="*/ 295265 w 413803"/>
                <a:gd name="connsiteY7" fmla="*/ 89446 h 308199"/>
                <a:gd name="connsiteX8" fmla="*/ 276943 w 413803"/>
                <a:gd name="connsiteY8" fmla="*/ 78670 h 308199"/>
                <a:gd name="connsiteX9" fmla="*/ 297423 w 413803"/>
                <a:gd name="connsiteY9" fmla="*/ 58190 h 308199"/>
                <a:gd name="connsiteX10" fmla="*/ 297423 w 413803"/>
                <a:gd name="connsiteY10" fmla="*/ 10776 h 308199"/>
                <a:gd name="connsiteX11" fmla="*/ 273713 w 413803"/>
                <a:gd name="connsiteY11" fmla="*/ 0 h 308199"/>
                <a:gd name="connsiteX12" fmla="*/ 250003 w 413803"/>
                <a:gd name="connsiteY12" fmla="*/ 9697 h 308199"/>
                <a:gd name="connsiteX13" fmla="*/ 207977 w 413803"/>
                <a:gd name="connsiteY13" fmla="*/ 51730 h 308199"/>
                <a:gd name="connsiteX14" fmla="*/ 200438 w 413803"/>
                <a:gd name="connsiteY14" fmla="*/ 48493 h 308199"/>
                <a:gd name="connsiteX15" fmla="*/ 136853 w 413803"/>
                <a:gd name="connsiteY15" fmla="*/ 59269 h 308199"/>
                <a:gd name="connsiteX16" fmla="*/ 23704 w 413803"/>
                <a:gd name="connsiteY16" fmla="*/ 171339 h 308199"/>
                <a:gd name="connsiteX17" fmla="*/ 23704 w 413803"/>
                <a:gd name="connsiteY17" fmla="*/ 218760 h 308199"/>
                <a:gd name="connsiteX18" fmla="*/ 33407 w 413803"/>
                <a:gd name="connsiteY18" fmla="*/ 225220 h 308199"/>
                <a:gd name="connsiteX19" fmla="*/ 16164 w 413803"/>
                <a:gd name="connsiteY19" fmla="*/ 242463 h 308199"/>
                <a:gd name="connsiteX20" fmla="*/ 0 w 413803"/>
                <a:gd name="connsiteY20" fmla="*/ 308199 h 308199"/>
                <a:gd name="connsiteX21" fmla="*/ 63578 w 413803"/>
                <a:gd name="connsiteY21" fmla="*/ 289877 h 308199"/>
                <a:gd name="connsiteX22" fmla="*/ 316818 w 413803"/>
                <a:gd name="connsiteY22" fmla="*/ 98064 h 308199"/>
                <a:gd name="connsiteX23" fmla="*/ 338370 w 413803"/>
                <a:gd name="connsiteY23" fmla="*/ 98064 h 308199"/>
                <a:gd name="connsiteX24" fmla="*/ 338370 w 413803"/>
                <a:gd name="connsiteY24" fmla="*/ 184274 h 308199"/>
                <a:gd name="connsiteX25" fmla="*/ 359922 w 413803"/>
                <a:gd name="connsiteY25" fmla="*/ 184274 h 308199"/>
                <a:gd name="connsiteX26" fmla="*/ 359922 w 413803"/>
                <a:gd name="connsiteY26" fmla="*/ 98064 h 308199"/>
                <a:gd name="connsiteX27" fmla="*/ 392251 w 413803"/>
                <a:gd name="connsiteY27" fmla="*/ 98064 h 308199"/>
                <a:gd name="connsiteX28" fmla="*/ 392251 w 413803"/>
                <a:gd name="connsiteY28" fmla="*/ 248930 h 308199"/>
                <a:gd name="connsiteX29" fmla="*/ 316818 w 413803"/>
                <a:gd name="connsiteY29" fmla="*/ 248930 h 308199"/>
                <a:gd name="connsiteX30" fmla="*/ 295265 w 413803"/>
                <a:gd name="connsiteY30" fmla="*/ 115307 h 308199"/>
                <a:gd name="connsiteX31" fmla="*/ 295265 w 413803"/>
                <a:gd name="connsiteY31" fmla="*/ 238154 h 308199"/>
                <a:gd name="connsiteX32" fmla="*/ 139011 w 413803"/>
                <a:gd name="connsiteY32" fmla="*/ 238154 h 308199"/>
                <a:gd name="connsiteX33" fmla="*/ 122847 w 413803"/>
                <a:gd name="connsiteY33" fmla="*/ 221990 h 308199"/>
                <a:gd name="connsiteX34" fmla="*/ 139011 w 413803"/>
                <a:gd name="connsiteY34" fmla="*/ 205826 h 308199"/>
                <a:gd name="connsiteX35" fmla="*/ 187504 w 413803"/>
                <a:gd name="connsiteY35" fmla="*/ 205826 h 308199"/>
                <a:gd name="connsiteX36" fmla="*/ 230609 w 413803"/>
                <a:gd name="connsiteY36" fmla="*/ 162721 h 308199"/>
                <a:gd name="connsiteX37" fmla="*/ 219832 w 413803"/>
                <a:gd name="connsiteY37" fmla="*/ 134702 h 308199"/>
                <a:gd name="connsiteX38" fmla="*/ 260779 w 413803"/>
                <a:gd name="connsiteY38" fmla="*/ 93755 h 308199"/>
                <a:gd name="connsiteX39" fmla="*/ 204747 w 413803"/>
                <a:gd name="connsiteY39" fmla="*/ 149787 h 308199"/>
                <a:gd name="connsiteX40" fmla="*/ 199359 w 413803"/>
                <a:gd name="connsiteY40" fmla="*/ 179964 h 308199"/>
                <a:gd name="connsiteX41" fmla="*/ 187504 w 413803"/>
                <a:gd name="connsiteY41" fmla="*/ 184274 h 308199"/>
                <a:gd name="connsiteX42" fmla="*/ 170261 w 413803"/>
                <a:gd name="connsiteY42" fmla="*/ 184274 h 308199"/>
                <a:gd name="connsiteX43" fmla="*/ 38795 w 413803"/>
                <a:gd name="connsiteY43" fmla="*/ 203668 h 308199"/>
                <a:gd name="connsiteX44" fmla="*/ 38795 w 413803"/>
                <a:gd name="connsiteY44" fmla="*/ 186431 h 308199"/>
                <a:gd name="connsiteX45" fmla="*/ 150866 w 413803"/>
                <a:gd name="connsiteY45" fmla="*/ 74354 h 308199"/>
                <a:gd name="connsiteX46" fmla="*/ 189662 w 413803"/>
                <a:gd name="connsiteY46" fmla="*/ 67894 h 308199"/>
                <a:gd name="connsiteX47" fmla="*/ 190734 w 413803"/>
                <a:gd name="connsiteY47" fmla="*/ 68966 h 308199"/>
                <a:gd name="connsiteX48" fmla="*/ 56033 w 413803"/>
                <a:gd name="connsiteY48" fmla="*/ 203668 h 308199"/>
                <a:gd name="connsiteX49" fmla="*/ 38795 w 413803"/>
                <a:gd name="connsiteY49" fmla="*/ 203668 h 308199"/>
                <a:gd name="connsiteX50" fmla="*/ 30171 w 413803"/>
                <a:gd name="connsiteY50" fmla="*/ 278029 h 308199"/>
                <a:gd name="connsiteX51" fmla="*/ 35559 w 413803"/>
                <a:gd name="connsiteY51" fmla="*/ 254318 h 308199"/>
                <a:gd name="connsiteX52" fmla="*/ 71124 w 413803"/>
                <a:gd name="connsiteY52" fmla="*/ 218760 h 308199"/>
                <a:gd name="connsiteX53" fmla="*/ 87288 w 413803"/>
                <a:gd name="connsiteY53" fmla="*/ 202596 h 308199"/>
                <a:gd name="connsiteX54" fmla="*/ 264016 w 413803"/>
                <a:gd name="connsiteY54" fmla="*/ 25861 h 308199"/>
                <a:gd name="connsiteX55" fmla="*/ 272634 w 413803"/>
                <a:gd name="connsiteY55" fmla="*/ 22631 h 308199"/>
                <a:gd name="connsiteX56" fmla="*/ 285568 w 413803"/>
                <a:gd name="connsiteY56" fmla="*/ 35565 h 308199"/>
                <a:gd name="connsiteX57" fmla="*/ 282331 w 413803"/>
                <a:gd name="connsiteY57" fmla="*/ 44184 h 308199"/>
                <a:gd name="connsiteX58" fmla="*/ 257549 w 413803"/>
                <a:gd name="connsiteY58" fmla="*/ 67894 h 308199"/>
                <a:gd name="connsiteX59" fmla="*/ 257549 w 413803"/>
                <a:gd name="connsiteY59" fmla="*/ 68966 h 308199"/>
                <a:gd name="connsiteX60" fmla="*/ 140090 w 413803"/>
                <a:gd name="connsiteY60" fmla="*/ 184274 h 308199"/>
                <a:gd name="connsiteX61" fmla="*/ 139011 w 413803"/>
                <a:gd name="connsiteY61" fmla="*/ 184274 h 308199"/>
                <a:gd name="connsiteX62" fmla="*/ 101295 w 413803"/>
                <a:gd name="connsiteY62" fmla="*/ 221990 h 308199"/>
                <a:gd name="connsiteX63" fmla="*/ 101295 w 413803"/>
                <a:gd name="connsiteY63" fmla="*/ 223069 h 308199"/>
                <a:gd name="connsiteX64" fmla="*/ 52802 w 413803"/>
                <a:gd name="connsiteY64" fmla="*/ 271562 h 308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413803" h="308199">
                  <a:moveTo>
                    <a:pt x="109913" y="245700"/>
                  </a:moveTo>
                  <a:cubicBezTo>
                    <a:pt x="117459" y="254318"/>
                    <a:pt x="128235" y="259707"/>
                    <a:pt x="139011" y="259707"/>
                  </a:cubicBezTo>
                  <a:lnTo>
                    <a:pt x="295265" y="259707"/>
                  </a:lnTo>
                  <a:lnTo>
                    <a:pt x="295265" y="270483"/>
                  </a:lnTo>
                  <a:lnTo>
                    <a:pt x="413803" y="270483"/>
                  </a:lnTo>
                  <a:lnTo>
                    <a:pt x="413803" y="76512"/>
                  </a:lnTo>
                  <a:lnTo>
                    <a:pt x="295265" y="76512"/>
                  </a:lnTo>
                  <a:lnTo>
                    <a:pt x="295265" y="89446"/>
                  </a:lnTo>
                  <a:lnTo>
                    <a:pt x="276943" y="78670"/>
                  </a:lnTo>
                  <a:lnTo>
                    <a:pt x="297423" y="58190"/>
                  </a:lnTo>
                  <a:cubicBezTo>
                    <a:pt x="310351" y="45263"/>
                    <a:pt x="310351" y="23710"/>
                    <a:pt x="297423" y="10776"/>
                  </a:cubicBezTo>
                  <a:cubicBezTo>
                    <a:pt x="290956" y="4309"/>
                    <a:pt x="282331" y="0"/>
                    <a:pt x="273713" y="0"/>
                  </a:cubicBezTo>
                  <a:cubicBezTo>
                    <a:pt x="265095" y="0"/>
                    <a:pt x="256470" y="3237"/>
                    <a:pt x="250003" y="9697"/>
                  </a:cubicBezTo>
                  <a:lnTo>
                    <a:pt x="207977" y="51730"/>
                  </a:lnTo>
                  <a:lnTo>
                    <a:pt x="200438" y="48493"/>
                  </a:lnTo>
                  <a:cubicBezTo>
                    <a:pt x="178886" y="37717"/>
                    <a:pt x="153018" y="42026"/>
                    <a:pt x="136853" y="59269"/>
                  </a:cubicBezTo>
                  <a:lnTo>
                    <a:pt x="23704" y="171339"/>
                  </a:lnTo>
                  <a:cubicBezTo>
                    <a:pt x="10776" y="184274"/>
                    <a:pt x="10776" y="205826"/>
                    <a:pt x="23704" y="218760"/>
                  </a:cubicBezTo>
                  <a:cubicBezTo>
                    <a:pt x="26940" y="221990"/>
                    <a:pt x="30171" y="224148"/>
                    <a:pt x="33407" y="225220"/>
                  </a:cubicBezTo>
                  <a:lnTo>
                    <a:pt x="16164" y="242463"/>
                  </a:lnTo>
                  <a:lnTo>
                    <a:pt x="0" y="308199"/>
                  </a:lnTo>
                  <a:lnTo>
                    <a:pt x="63578" y="289877"/>
                  </a:lnTo>
                  <a:close/>
                  <a:moveTo>
                    <a:pt x="316818" y="98064"/>
                  </a:moveTo>
                  <a:lnTo>
                    <a:pt x="338370" y="98064"/>
                  </a:lnTo>
                  <a:lnTo>
                    <a:pt x="338370" y="184274"/>
                  </a:lnTo>
                  <a:lnTo>
                    <a:pt x="359922" y="184274"/>
                  </a:lnTo>
                  <a:lnTo>
                    <a:pt x="359922" y="98064"/>
                  </a:lnTo>
                  <a:lnTo>
                    <a:pt x="392251" y="98064"/>
                  </a:lnTo>
                  <a:lnTo>
                    <a:pt x="392251" y="248930"/>
                  </a:lnTo>
                  <a:lnTo>
                    <a:pt x="316818" y="248930"/>
                  </a:lnTo>
                  <a:close/>
                  <a:moveTo>
                    <a:pt x="295265" y="115307"/>
                  </a:moveTo>
                  <a:lnTo>
                    <a:pt x="295265" y="238154"/>
                  </a:lnTo>
                  <a:lnTo>
                    <a:pt x="139011" y="238154"/>
                  </a:lnTo>
                  <a:cubicBezTo>
                    <a:pt x="130393" y="238154"/>
                    <a:pt x="122847" y="230608"/>
                    <a:pt x="122847" y="221990"/>
                  </a:cubicBezTo>
                  <a:cubicBezTo>
                    <a:pt x="122847" y="213372"/>
                    <a:pt x="130393" y="205826"/>
                    <a:pt x="139011" y="205826"/>
                  </a:cubicBezTo>
                  <a:lnTo>
                    <a:pt x="187504" y="205826"/>
                  </a:lnTo>
                  <a:cubicBezTo>
                    <a:pt x="211214" y="205826"/>
                    <a:pt x="230609" y="186431"/>
                    <a:pt x="230609" y="162721"/>
                  </a:cubicBezTo>
                  <a:cubicBezTo>
                    <a:pt x="230609" y="151945"/>
                    <a:pt x="227378" y="142248"/>
                    <a:pt x="219832" y="134702"/>
                  </a:cubicBezTo>
                  <a:lnTo>
                    <a:pt x="260779" y="93755"/>
                  </a:lnTo>
                  <a:close/>
                  <a:moveTo>
                    <a:pt x="204747" y="149787"/>
                  </a:moveTo>
                  <a:cubicBezTo>
                    <a:pt x="211214" y="159491"/>
                    <a:pt x="209056" y="172418"/>
                    <a:pt x="199359" y="179964"/>
                  </a:cubicBezTo>
                  <a:cubicBezTo>
                    <a:pt x="196122" y="183195"/>
                    <a:pt x="191813" y="184274"/>
                    <a:pt x="187504" y="184274"/>
                  </a:cubicBezTo>
                  <a:lnTo>
                    <a:pt x="170261" y="184274"/>
                  </a:lnTo>
                  <a:close/>
                  <a:moveTo>
                    <a:pt x="38795" y="203668"/>
                  </a:moveTo>
                  <a:cubicBezTo>
                    <a:pt x="34480" y="199359"/>
                    <a:pt x="34480" y="191819"/>
                    <a:pt x="38795" y="186431"/>
                  </a:cubicBezTo>
                  <a:lnTo>
                    <a:pt x="150866" y="74354"/>
                  </a:lnTo>
                  <a:cubicBezTo>
                    <a:pt x="160564" y="63578"/>
                    <a:pt x="176728" y="61427"/>
                    <a:pt x="189662" y="67894"/>
                  </a:cubicBezTo>
                  <a:lnTo>
                    <a:pt x="190734" y="68966"/>
                  </a:lnTo>
                  <a:lnTo>
                    <a:pt x="56033" y="203668"/>
                  </a:lnTo>
                  <a:cubicBezTo>
                    <a:pt x="51723" y="207984"/>
                    <a:pt x="43105" y="207984"/>
                    <a:pt x="38795" y="203668"/>
                  </a:cubicBezTo>
                  <a:close/>
                  <a:moveTo>
                    <a:pt x="30171" y="278029"/>
                  </a:moveTo>
                  <a:lnTo>
                    <a:pt x="35559" y="254318"/>
                  </a:lnTo>
                  <a:lnTo>
                    <a:pt x="71124" y="218760"/>
                  </a:lnTo>
                  <a:lnTo>
                    <a:pt x="87288" y="202596"/>
                  </a:lnTo>
                  <a:lnTo>
                    <a:pt x="264016" y="25861"/>
                  </a:lnTo>
                  <a:cubicBezTo>
                    <a:pt x="266167" y="23710"/>
                    <a:pt x="269404" y="22631"/>
                    <a:pt x="272634" y="22631"/>
                  </a:cubicBezTo>
                  <a:cubicBezTo>
                    <a:pt x="279101" y="22631"/>
                    <a:pt x="285568" y="28019"/>
                    <a:pt x="285568" y="35565"/>
                  </a:cubicBezTo>
                  <a:cubicBezTo>
                    <a:pt x="285568" y="38795"/>
                    <a:pt x="284489" y="42026"/>
                    <a:pt x="282331" y="44184"/>
                  </a:cubicBezTo>
                  <a:lnTo>
                    <a:pt x="257549" y="67894"/>
                  </a:lnTo>
                  <a:lnTo>
                    <a:pt x="257549" y="68966"/>
                  </a:lnTo>
                  <a:lnTo>
                    <a:pt x="140090" y="184274"/>
                  </a:lnTo>
                  <a:lnTo>
                    <a:pt x="139011" y="184274"/>
                  </a:lnTo>
                  <a:cubicBezTo>
                    <a:pt x="118538" y="184274"/>
                    <a:pt x="101295" y="201517"/>
                    <a:pt x="101295" y="221990"/>
                  </a:cubicBezTo>
                  <a:lnTo>
                    <a:pt x="101295" y="223069"/>
                  </a:lnTo>
                  <a:lnTo>
                    <a:pt x="52802" y="271562"/>
                  </a:lnTo>
                  <a:close/>
                </a:path>
              </a:pathLst>
            </a:custGeom>
            <a:solidFill>
              <a:srgbClr val="000000"/>
            </a:solidFill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31" name="任意多边形: 形状 1130"/>
            <p:cNvSpPr/>
            <p:nvPr/>
          </p:nvSpPr>
          <p:spPr>
            <a:xfrm>
              <a:off x="4636172" y="4859925"/>
              <a:ext cx="409493" cy="21552"/>
            </a:xfrm>
            <a:custGeom>
              <a:avLst/>
              <a:gdLst>
                <a:gd name="connsiteX0" fmla="*/ 0 w 409493"/>
                <a:gd name="connsiteY0" fmla="*/ 0 h 21552"/>
                <a:gd name="connsiteX1" fmla="*/ 409494 w 409493"/>
                <a:gd name="connsiteY1" fmla="*/ 0 h 21552"/>
                <a:gd name="connsiteX2" fmla="*/ 409494 w 409493"/>
                <a:gd name="connsiteY2" fmla="*/ 21552 h 21552"/>
                <a:gd name="connsiteX3" fmla="*/ 0 w 409493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9493" h="21552">
                  <a:moveTo>
                    <a:pt x="0" y="0"/>
                  </a:moveTo>
                  <a:lnTo>
                    <a:pt x="409494" y="0"/>
                  </a:lnTo>
                  <a:lnTo>
                    <a:pt x="409494" y="21552"/>
                  </a:lnTo>
                  <a:lnTo>
                    <a:pt x="0" y="21552"/>
                  </a:lnTo>
                  <a:close/>
                </a:path>
              </a:pathLst>
            </a:custGeom>
            <a:solidFill>
              <a:srgbClr val="000000"/>
            </a:solidFill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32" name="任意多边形: 形状 1131"/>
            <p:cNvSpPr/>
            <p:nvPr/>
          </p:nvSpPr>
          <p:spPr>
            <a:xfrm>
              <a:off x="4636172" y="4913805"/>
              <a:ext cx="140089" cy="21552"/>
            </a:xfrm>
            <a:custGeom>
              <a:avLst/>
              <a:gdLst>
                <a:gd name="connsiteX0" fmla="*/ 0 w 140089"/>
                <a:gd name="connsiteY0" fmla="*/ 0 h 21552"/>
                <a:gd name="connsiteX1" fmla="*/ 140090 w 140089"/>
                <a:gd name="connsiteY1" fmla="*/ 0 h 21552"/>
                <a:gd name="connsiteX2" fmla="*/ 140090 w 140089"/>
                <a:gd name="connsiteY2" fmla="*/ 21552 h 21552"/>
                <a:gd name="connsiteX3" fmla="*/ 0 w 140089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089" h="21552">
                  <a:moveTo>
                    <a:pt x="0" y="0"/>
                  </a:moveTo>
                  <a:lnTo>
                    <a:pt x="140090" y="0"/>
                  </a:lnTo>
                  <a:lnTo>
                    <a:pt x="140090" y="21552"/>
                  </a:lnTo>
                  <a:lnTo>
                    <a:pt x="0" y="21552"/>
                  </a:lnTo>
                  <a:close/>
                </a:path>
              </a:pathLst>
            </a:custGeom>
            <a:solidFill>
              <a:srgbClr val="000000"/>
            </a:solidFill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33" name="任意多边形: 形状 1132"/>
            <p:cNvSpPr/>
            <p:nvPr/>
          </p:nvSpPr>
          <p:spPr>
            <a:xfrm>
              <a:off x="4765486" y="4698282"/>
              <a:ext cx="150866" cy="21552"/>
            </a:xfrm>
            <a:custGeom>
              <a:avLst/>
              <a:gdLst>
                <a:gd name="connsiteX0" fmla="*/ 0 w 150866"/>
                <a:gd name="connsiteY0" fmla="*/ 0 h 21552"/>
                <a:gd name="connsiteX1" fmla="*/ 150866 w 150866"/>
                <a:gd name="connsiteY1" fmla="*/ 0 h 21552"/>
                <a:gd name="connsiteX2" fmla="*/ 150866 w 150866"/>
                <a:gd name="connsiteY2" fmla="*/ 21552 h 21552"/>
                <a:gd name="connsiteX3" fmla="*/ 0 w 150866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866" h="21552">
                  <a:moveTo>
                    <a:pt x="0" y="0"/>
                  </a:moveTo>
                  <a:lnTo>
                    <a:pt x="150866" y="0"/>
                  </a:lnTo>
                  <a:lnTo>
                    <a:pt x="150866" y="21552"/>
                  </a:lnTo>
                  <a:lnTo>
                    <a:pt x="0" y="21552"/>
                  </a:lnTo>
                  <a:close/>
                </a:path>
              </a:pathLst>
            </a:custGeom>
            <a:solidFill>
              <a:srgbClr val="000000"/>
            </a:solidFill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34" name="任意多边形: 形状 1133"/>
            <p:cNvSpPr/>
            <p:nvPr/>
          </p:nvSpPr>
          <p:spPr>
            <a:xfrm>
              <a:off x="4636172" y="4752163"/>
              <a:ext cx="409493" cy="21552"/>
            </a:xfrm>
            <a:custGeom>
              <a:avLst/>
              <a:gdLst>
                <a:gd name="connsiteX0" fmla="*/ 0 w 409493"/>
                <a:gd name="connsiteY0" fmla="*/ 0 h 21552"/>
                <a:gd name="connsiteX1" fmla="*/ 409494 w 409493"/>
                <a:gd name="connsiteY1" fmla="*/ 0 h 21552"/>
                <a:gd name="connsiteX2" fmla="*/ 409494 w 409493"/>
                <a:gd name="connsiteY2" fmla="*/ 21552 h 21552"/>
                <a:gd name="connsiteX3" fmla="*/ 0 w 409493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9493" h="21552">
                  <a:moveTo>
                    <a:pt x="0" y="0"/>
                  </a:moveTo>
                  <a:lnTo>
                    <a:pt x="409494" y="0"/>
                  </a:lnTo>
                  <a:lnTo>
                    <a:pt x="409494" y="21552"/>
                  </a:lnTo>
                  <a:lnTo>
                    <a:pt x="0" y="21552"/>
                  </a:lnTo>
                  <a:close/>
                </a:path>
              </a:pathLst>
            </a:custGeom>
            <a:solidFill>
              <a:srgbClr val="000000"/>
            </a:solidFill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35" name="任意多边形: 形状 1134"/>
            <p:cNvSpPr/>
            <p:nvPr/>
          </p:nvSpPr>
          <p:spPr>
            <a:xfrm>
              <a:off x="4636172" y="4806044"/>
              <a:ext cx="409493" cy="21552"/>
            </a:xfrm>
            <a:custGeom>
              <a:avLst/>
              <a:gdLst>
                <a:gd name="connsiteX0" fmla="*/ 0 w 409493"/>
                <a:gd name="connsiteY0" fmla="*/ 0 h 21552"/>
                <a:gd name="connsiteX1" fmla="*/ 409494 w 409493"/>
                <a:gd name="connsiteY1" fmla="*/ 0 h 21552"/>
                <a:gd name="connsiteX2" fmla="*/ 409494 w 409493"/>
                <a:gd name="connsiteY2" fmla="*/ 21552 h 21552"/>
                <a:gd name="connsiteX3" fmla="*/ 0 w 409493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9493" h="21552">
                  <a:moveTo>
                    <a:pt x="0" y="0"/>
                  </a:moveTo>
                  <a:lnTo>
                    <a:pt x="409494" y="0"/>
                  </a:lnTo>
                  <a:lnTo>
                    <a:pt x="409494" y="21552"/>
                  </a:lnTo>
                  <a:lnTo>
                    <a:pt x="0" y="21552"/>
                  </a:lnTo>
                  <a:close/>
                </a:path>
              </a:pathLst>
            </a:custGeom>
            <a:solidFill>
              <a:srgbClr val="000000"/>
            </a:solidFill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36" name="任意多边形: 形状 1135"/>
            <p:cNvSpPr/>
            <p:nvPr/>
          </p:nvSpPr>
          <p:spPr>
            <a:xfrm>
              <a:off x="4959457" y="4913805"/>
              <a:ext cx="86209" cy="21552"/>
            </a:xfrm>
            <a:custGeom>
              <a:avLst/>
              <a:gdLst>
                <a:gd name="connsiteX0" fmla="*/ 0 w 86209"/>
                <a:gd name="connsiteY0" fmla="*/ 0 h 21552"/>
                <a:gd name="connsiteX1" fmla="*/ 86209 w 86209"/>
                <a:gd name="connsiteY1" fmla="*/ 0 h 21552"/>
                <a:gd name="connsiteX2" fmla="*/ 86209 w 86209"/>
                <a:gd name="connsiteY2" fmla="*/ 21552 h 21552"/>
                <a:gd name="connsiteX3" fmla="*/ 0 w 86209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09" h="21552">
                  <a:moveTo>
                    <a:pt x="0" y="0"/>
                  </a:moveTo>
                  <a:lnTo>
                    <a:pt x="86209" y="0"/>
                  </a:lnTo>
                  <a:lnTo>
                    <a:pt x="86209" y="21552"/>
                  </a:lnTo>
                  <a:lnTo>
                    <a:pt x="0" y="21552"/>
                  </a:lnTo>
                  <a:close/>
                </a:path>
              </a:pathLst>
            </a:custGeom>
            <a:solidFill>
              <a:srgbClr val="000000"/>
            </a:solidFill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37" name="任意多边形: 形状 1136"/>
            <p:cNvSpPr/>
            <p:nvPr/>
          </p:nvSpPr>
          <p:spPr>
            <a:xfrm>
              <a:off x="4970233" y="5107776"/>
              <a:ext cx="21552" cy="21552"/>
            </a:xfrm>
            <a:custGeom>
              <a:avLst/>
              <a:gdLst>
                <a:gd name="connsiteX0" fmla="*/ 0 w 21552"/>
                <a:gd name="connsiteY0" fmla="*/ 0 h 21552"/>
                <a:gd name="connsiteX1" fmla="*/ 21552 w 21552"/>
                <a:gd name="connsiteY1" fmla="*/ 0 h 21552"/>
                <a:gd name="connsiteX2" fmla="*/ 21552 w 21552"/>
                <a:gd name="connsiteY2" fmla="*/ 21552 h 21552"/>
                <a:gd name="connsiteX3" fmla="*/ 0 w 21552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2" h="21552">
                  <a:moveTo>
                    <a:pt x="0" y="0"/>
                  </a:moveTo>
                  <a:lnTo>
                    <a:pt x="21552" y="0"/>
                  </a:lnTo>
                  <a:lnTo>
                    <a:pt x="21552" y="21552"/>
                  </a:lnTo>
                  <a:lnTo>
                    <a:pt x="0" y="21552"/>
                  </a:lnTo>
                  <a:close/>
                </a:path>
              </a:pathLst>
            </a:custGeom>
            <a:solidFill>
              <a:srgbClr val="000000"/>
            </a:solidFill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38" name="任意多边形: 形状 1137"/>
            <p:cNvSpPr/>
            <p:nvPr/>
          </p:nvSpPr>
          <p:spPr>
            <a:xfrm>
              <a:off x="4636172" y="4967686"/>
              <a:ext cx="75433" cy="21552"/>
            </a:xfrm>
            <a:custGeom>
              <a:avLst/>
              <a:gdLst>
                <a:gd name="connsiteX0" fmla="*/ 0 w 75433"/>
                <a:gd name="connsiteY0" fmla="*/ 0 h 21552"/>
                <a:gd name="connsiteX1" fmla="*/ 75433 w 75433"/>
                <a:gd name="connsiteY1" fmla="*/ 0 h 21552"/>
                <a:gd name="connsiteX2" fmla="*/ 75433 w 75433"/>
                <a:gd name="connsiteY2" fmla="*/ 21552 h 21552"/>
                <a:gd name="connsiteX3" fmla="*/ 0 w 75433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433" h="21552">
                  <a:moveTo>
                    <a:pt x="0" y="0"/>
                  </a:moveTo>
                  <a:lnTo>
                    <a:pt x="75433" y="0"/>
                  </a:lnTo>
                  <a:lnTo>
                    <a:pt x="75433" y="21552"/>
                  </a:lnTo>
                  <a:lnTo>
                    <a:pt x="0" y="21552"/>
                  </a:lnTo>
                  <a:close/>
                </a:path>
              </a:pathLst>
            </a:custGeom>
            <a:solidFill>
              <a:srgbClr val="000000"/>
            </a:solidFill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39" name="任意多边形: 形状 1138"/>
            <p:cNvSpPr/>
            <p:nvPr/>
          </p:nvSpPr>
          <p:spPr>
            <a:xfrm>
              <a:off x="4694362" y="5188597"/>
              <a:ext cx="243542" cy="56038"/>
            </a:xfrm>
            <a:custGeom>
              <a:avLst/>
              <a:gdLst>
                <a:gd name="connsiteX0" fmla="*/ 135781 w 243542"/>
                <a:gd name="connsiteY0" fmla="*/ 11855 h 56038"/>
                <a:gd name="connsiteX1" fmla="*/ 125004 w 243542"/>
                <a:gd name="connsiteY1" fmla="*/ 21552 h 56038"/>
                <a:gd name="connsiteX2" fmla="*/ 103452 w 243542"/>
                <a:gd name="connsiteY2" fmla="*/ 0 h 56038"/>
                <a:gd name="connsiteX3" fmla="*/ 88367 w 243542"/>
                <a:gd name="connsiteY3" fmla="*/ 6467 h 56038"/>
                <a:gd name="connsiteX4" fmla="*/ 71124 w 243542"/>
                <a:gd name="connsiteY4" fmla="*/ 21552 h 56038"/>
                <a:gd name="connsiteX5" fmla="*/ 49571 w 243542"/>
                <a:gd name="connsiteY5" fmla="*/ 0 h 56038"/>
                <a:gd name="connsiteX6" fmla="*/ 34486 w 243542"/>
                <a:gd name="connsiteY6" fmla="*/ 6467 h 56038"/>
                <a:gd name="connsiteX7" fmla="*/ 0 w 243542"/>
                <a:gd name="connsiteY7" fmla="*/ 40947 h 56038"/>
                <a:gd name="connsiteX8" fmla="*/ 15086 w 243542"/>
                <a:gd name="connsiteY8" fmla="*/ 56039 h 56038"/>
                <a:gd name="connsiteX9" fmla="*/ 50650 w 243542"/>
                <a:gd name="connsiteY9" fmla="*/ 21552 h 56038"/>
                <a:gd name="connsiteX10" fmla="*/ 72203 w 243542"/>
                <a:gd name="connsiteY10" fmla="*/ 43105 h 56038"/>
                <a:gd name="connsiteX11" fmla="*/ 87288 w 243542"/>
                <a:gd name="connsiteY11" fmla="*/ 36638 h 56038"/>
                <a:gd name="connsiteX12" fmla="*/ 103452 w 243542"/>
                <a:gd name="connsiteY12" fmla="*/ 21552 h 56038"/>
                <a:gd name="connsiteX13" fmla="*/ 125004 w 243542"/>
                <a:gd name="connsiteY13" fmla="*/ 43105 h 56038"/>
                <a:gd name="connsiteX14" fmla="*/ 140090 w 243542"/>
                <a:gd name="connsiteY14" fmla="*/ 36638 h 56038"/>
                <a:gd name="connsiteX15" fmla="*/ 150866 w 243542"/>
                <a:gd name="connsiteY15" fmla="*/ 26940 h 56038"/>
                <a:gd name="connsiteX16" fmla="*/ 243542 w 243542"/>
                <a:gd name="connsiteY16" fmla="*/ 26940 h 56038"/>
                <a:gd name="connsiteX17" fmla="*/ 243542 w 243542"/>
                <a:gd name="connsiteY17" fmla="*/ 5388 h 56038"/>
                <a:gd name="connsiteX18" fmla="*/ 150866 w 243542"/>
                <a:gd name="connsiteY18" fmla="*/ 5388 h 56038"/>
                <a:gd name="connsiteX19" fmla="*/ 135781 w 243542"/>
                <a:gd name="connsiteY19" fmla="*/ 11855 h 56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43542" h="56038">
                  <a:moveTo>
                    <a:pt x="135781" y="11855"/>
                  </a:moveTo>
                  <a:lnTo>
                    <a:pt x="125004" y="21552"/>
                  </a:lnTo>
                  <a:cubicBezTo>
                    <a:pt x="125004" y="9697"/>
                    <a:pt x="115307" y="0"/>
                    <a:pt x="103452" y="0"/>
                  </a:cubicBezTo>
                  <a:cubicBezTo>
                    <a:pt x="98064" y="0"/>
                    <a:pt x="91597" y="2158"/>
                    <a:pt x="88367" y="6467"/>
                  </a:cubicBezTo>
                  <a:lnTo>
                    <a:pt x="71124" y="21552"/>
                  </a:lnTo>
                  <a:cubicBezTo>
                    <a:pt x="71124" y="9697"/>
                    <a:pt x="61426" y="0"/>
                    <a:pt x="49571" y="0"/>
                  </a:cubicBezTo>
                  <a:cubicBezTo>
                    <a:pt x="44183" y="0"/>
                    <a:pt x="37716" y="2158"/>
                    <a:pt x="34486" y="6467"/>
                  </a:cubicBezTo>
                  <a:lnTo>
                    <a:pt x="0" y="40947"/>
                  </a:lnTo>
                  <a:lnTo>
                    <a:pt x="15086" y="56039"/>
                  </a:lnTo>
                  <a:lnTo>
                    <a:pt x="50650" y="21552"/>
                  </a:lnTo>
                  <a:cubicBezTo>
                    <a:pt x="50650" y="33407"/>
                    <a:pt x="60348" y="43105"/>
                    <a:pt x="72203" y="43105"/>
                  </a:cubicBezTo>
                  <a:cubicBezTo>
                    <a:pt x="77591" y="43105"/>
                    <a:pt x="84058" y="40947"/>
                    <a:pt x="87288" y="36638"/>
                  </a:cubicBezTo>
                  <a:lnTo>
                    <a:pt x="103452" y="21552"/>
                  </a:lnTo>
                  <a:cubicBezTo>
                    <a:pt x="103452" y="33407"/>
                    <a:pt x="113149" y="43105"/>
                    <a:pt x="125004" y="43105"/>
                  </a:cubicBezTo>
                  <a:cubicBezTo>
                    <a:pt x="130392" y="43105"/>
                    <a:pt x="136860" y="40947"/>
                    <a:pt x="140090" y="36638"/>
                  </a:cubicBezTo>
                  <a:lnTo>
                    <a:pt x="150866" y="26940"/>
                  </a:lnTo>
                  <a:lnTo>
                    <a:pt x="243542" y="26940"/>
                  </a:lnTo>
                  <a:lnTo>
                    <a:pt x="243542" y="5388"/>
                  </a:lnTo>
                  <a:lnTo>
                    <a:pt x="150866" y="5388"/>
                  </a:lnTo>
                  <a:cubicBezTo>
                    <a:pt x="145478" y="5388"/>
                    <a:pt x="140090" y="7546"/>
                    <a:pt x="135781" y="11855"/>
                  </a:cubicBezTo>
                  <a:close/>
                </a:path>
              </a:pathLst>
            </a:custGeom>
            <a:solidFill>
              <a:srgbClr val="000000"/>
            </a:solidFill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2203132" y="4294505"/>
            <a:ext cx="1456690" cy="461665"/>
          </a:xfrm>
          <a:prstGeom prst="rect">
            <a:avLst/>
          </a:prstGeom>
          <a:noFill/>
          <a:effectLst>
            <a:outerShdw blurRad="25400" dist="38100" dir="8100000" algn="tr" rotWithShape="0">
              <a:prstClr val="black">
                <a:alpha val="1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pPr lvl="0" algn="ctr">
              <a:buClrTx/>
              <a:buSzTx/>
              <a:buFontTx/>
            </a:pPr>
            <a:r>
              <a:rPr lang="zh-CN" altLang="en-US" sz="2400" dirty="0">
                <a:solidFill>
                  <a:schemeClr val="tx1"/>
                </a:solidFill>
                <a:latin typeface="HarmonyOS Sans SC Light" panose="00000400000000000000" charset="-122"/>
                <a:ea typeface="HarmonyOS Sans SC Black" panose="00000A00000000000000" charset="-122"/>
                <a:sym typeface="+mn-ea"/>
              </a:rPr>
              <a:t>产品迭代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430462" y="4621530"/>
            <a:ext cx="1002030" cy="681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25000"/>
              </a:lnSpc>
              <a:buClrTx/>
              <a:buSzTx/>
              <a:buFontTx/>
            </a:pPr>
            <a:r>
              <a:rPr lang="zh-CN" altLang="en-US" sz="1600" dirty="0">
                <a:ln>
                  <a:noFill/>
                </a:ln>
                <a:solidFill>
                  <a:schemeClr val="tx1"/>
                </a:solidFill>
                <a:latin typeface="HarmonyOS Sans SC Light" panose="00000400000000000000" charset="-122"/>
                <a:ea typeface="HarmonyOS Sans SC Light" panose="00000400000000000000" charset="-122"/>
                <a:cs typeface="HarmonyOS Sans SC Light" panose="00000400000000000000" charset="-122"/>
                <a:sym typeface="+mn-ea"/>
              </a:rPr>
              <a:t>更精彩的视觉世界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008437" y="4294505"/>
            <a:ext cx="1456690" cy="461665"/>
          </a:xfrm>
          <a:prstGeom prst="rect">
            <a:avLst/>
          </a:prstGeom>
          <a:noFill/>
          <a:effectLst>
            <a:outerShdw blurRad="25400" dist="38100" dir="8100000" algn="tr" rotWithShape="0">
              <a:prstClr val="black">
                <a:alpha val="1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pPr lvl="0" algn="ctr">
              <a:buClrTx/>
              <a:buSzTx/>
              <a:buFontTx/>
            </a:pPr>
            <a:r>
              <a:rPr lang="zh-CN" altLang="en-US" sz="2400" dirty="0">
                <a:solidFill>
                  <a:schemeClr val="tx1"/>
                </a:solidFill>
                <a:latin typeface="HarmonyOS Sans SC Light" panose="00000400000000000000" charset="-122"/>
                <a:ea typeface="HarmonyOS Sans SC Black" panose="00000A00000000000000" charset="-122"/>
                <a:sym typeface="+mn-ea"/>
              </a:rPr>
              <a:t>研发新品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235767" y="4621530"/>
            <a:ext cx="1002030" cy="681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25000"/>
              </a:lnSpc>
              <a:buClrTx/>
              <a:buSzTx/>
              <a:buFontTx/>
            </a:pPr>
            <a:r>
              <a:rPr lang="zh-CN" altLang="en-US" sz="1600" dirty="0">
                <a:ln>
                  <a:noFill/>
                </a:ln>
                <a:solidFill>
                  <a:schemeClr val="tx1"/>
                </a:solidFill>
                <a:latin typeface="HarmonyOS Sans SC Light" panose="00000400000000000000" charset="-122"/>
                <a:ea typeface="HarmonyOS Sans SC Light" panose="00000400000000000000" charset="-122"/>
                <a:cs typeface="HarmonyOS Sans SC Light" panose="00000400000000000000" charset="-122"/>
                <a:sym typeface="+mn-ea"/>
              </a:rPr>
              <a:t>更精彩的视觉世界</a:t>
            </a:r>
          </a:p>
        </p:txBody>
      </p:sp>
      <p:cxnSp>
        <p:nvCxnSpPr>
          <p:cNvPr id="26" name="直接连接符 25"/>
          <p:cNvCxnSpPr>
            <a:cxnSpLocks/>
          </p:cNvCxnSpPr>
          <p:nvPr/>
        </p:nvCxnSpPr>
        <p:spPr>
          <a:xfrm>
            <a:off x="740727" y="5905500"/>
            <a:ext cx="731520" cy="0"/>
          </a:xfrm>
          <a:prstGeom prst="line">
            <a:avLst/>
          </a:prstGeom>
          <a:ln w="1905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圆角矩形 26"/>
          <p:cNvSpPr/>
          <p:nvPr/>
        </p:nvSpPr>
        <p:spPr>
          <a:xfrm>
            <a:off x="1933893" y="5618480"/>
            <a:ext cx="3799840" cy="766445"/>
          </a:xfrm>
          <a:prstGeom prst="roundRect">
            <a:avLst>
              <a:gd name="adj" fmla="val 5692"/>
            </a:avLst>
          </a:prstGeom>
          <a:solidFill>
            <a:schemeClr val="bg1"/>
          </a:solidFill>
          <a:ln>
            <a:noFill/>
          </a:ln>
          <a:effectLst>
            <a:outerShdw blurRad="304800" dist="38100" dir="8100000" algn="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958975" y="5770870"/>
            <a:ext cx="3749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r>
              <a:rPr lang="zh-CN" altLang="en-US" sz="2400" dirty="0">
                <a:ln>
                  <a:noFill/>
                </a:ln>
                <a:solidFill>
                  <a:schemeClr val="tx1"/>
                </a:solidFill>
                <a:latin typeface="+mj-ea"/>
                <a:ea typeface="+mj-ea"/>
                <a:cs typeface="HarmonyOS Sans SC Light" panose="00000400000000000000" charset="-122"/>
                <a:sym typeface="+mn-ea"/>
              </a:rPr>
              <a:t>给你不一样的视觉体验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43DA84BB-C0CA-4F8B-85F8-5546DCF63FD1}"/>
              </a:ext>
            </a:extLst>
          </p:cNvPr>
          <p:cNvSpPr txBox="1"/>
          <p:nvPr/>
        </p:nvSpPr>
        <p:spPr>
          <a:xfrm>
            <a:off x="536496" y="385500"/>
            <a:ext cx="2103120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</a:defRPr>
            </a:lvl1pPr>
          </a:lstStyle>
          <a:p>
            <a:r>
              <a:rPr lang="zh-CN" altLang="en-US" sz="2800" dirty="0">
                <a:solidFill>
                  <a:schemeClr val="tx1"/>
                </a:solidFill>
                <a:latin typeface="HarmonyOS Sans SC Light" panose="00000400000000000000" charset="-122"/>
                <a:ea typeface="HarmonyOS Sans SC Black" panose="00000A00000000000000" charset="-122"/>
              </a:rPr>
              <a:t>工作总结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1C39BB4-B873-4ECF-B453-9B1BA72FB22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</a:p>
          <a:p>
            <a:r>
              <a:rPr lang="zh-CN" altLang="en-US" dirty="0"/>
              <a:t>工作不足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FDEA35C-2123-4307-A6FE-98935032DB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LACK OF WOEK</a:t>
            </a:r>
          </a:p>
        </p:txBody>
      </p:sp>
    </p:spTree>
    <p:extLst>
      <p:ext uri="{BB962C8B-B14F-4D97-AF65-F5344CB8AC3E}">
        <p14:creationId xmlns:p14="http://schemas.microsoft.com/office/powerpoint/2010/main" val="41711869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 hidden="1"/>
          <p:cNvSpPr/>
          <p:nvPr/>
        </p:nvSpPr>
        <p:spPr>
          <a:xfrm>
            <a:off x="4260850" y="1593850"/>
            <a:ext cx="3670300" cy="36703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04800" dist="38100" dir="8100000" algn="tr" rotWithShape="0">
              <a:srgbClr val="0241E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sp>
        <p:nvSpPr>
          <p:cNvPr id="117" name="椭圆 116"/>
          <p:cNvSpPr/>
          <p:nvPr/>
        </p:nvSpPr>
        <p:spPr>
          <a:xfrm>
            <a:off x="4509770" y="1986280"/>
            <a:ext cx="3172460" cy="3172460"/>
          </a:xfrm>
          <a:prstGeom prst="ellipse">
            <a:avLst/>
          </a:prstGeom>
          <a:noFill/>
          <a:ln w="25400">
            <a:solidFill>
              <a:srgbClr val="0240DF">
                <a:alpha val="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851910" y="1328420"/>
            <a:ext cx="4488180" cy="4488180"/>
          </a:xfrm>
          <a:prstGeom prst="ellipse">
            <a:avLst/>
          </a:prstGeom>
          <a:noFill/>
          <a:ln w="25400">
            <a:solidFill>
              <a:schemeClr val="accent2"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圆角矩形 67"/>
          <p:cNvSpPr/>
          <p:nvPr/>
        </p:nvSpPr>
        <p:spPr>
          <a:xfrm>
            <a:off x="512114" y="1638300"/>
            <a:ext cx="5120032" cy="1381126"/>
          </a:xfrm>
          <a:prstGeom prst="roundRect">
            <a:avLst>
              <a:gd name="adj" fmla="val 7257"/>
            </a:avLst>
          </a:prstGeom>
          <a:solidFill>
            <a:schemeClr val="bg1"/>
          </a:solidFill>
          <a:ln>
            <a:noFill/>
          </a:ln>
          <a:effectLst>
            <a:outerShdw blurRad="304800" dist="38100" dir="8100000" algn="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085215" y="1901190"/>
            <a:ext cx="854710" cy="854710"/>
            <a:chOff x="4459" y="2380"/>
            <a:chExt cx="1346" cy="1346"/>
          </a:xfrm>
        </p:grpSpPr>
        <p:sp>
          <p:nvSpPr>
            <p:cNvPr id="6" name="椭圆 5"/>
            <p:cNvSpPr/>
            <p:nvPr/>
          </p:nvSpPr>
          <p:spPr>
            <a:xfrm>
              <a:off x="4459" y="2380"/>
              <a:ext cx="1346" cy="134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2" name="图形 56"/>
            <p:cNvGrpSpPr/>
            <p:nvPr/>
          </p:nvGrpSpPr>
          <p:grpSpPr>
            <a:xfrm>
              <a:off x="4901" y="2743"/>
              <a:ext cx="620" cy="620"/>
              <a:chOff x="900834" y="3505661"/>
              <a:chExt cx="906319" cy="906319"/>
            </a:xfrm>
            <a:solidFill>
              <a:schemeClr val="bg1"/>
            </a:solidFill>
          </p:grpSpPr>
          <p:sp>
            <p:nvSpPr>
              <p:cNvPr id="293" name="任意多边形: 形状 292"/>
              <p:cNvSpPr/>
              <p:nvPr/>
            </p:nvSpPr>
            <p:spPr>
              <a:xfrm>
                <a:off x="1154315" y="3553157"/>
                <a:ext cx="96066" cy="26552"/>
              </a:xfrm>
              <a:custGeom>
                <a:avLst/>
                <a:gdLst>
                  <a:gd name="connsiteX0" fmla="*/ 13302 w 96066"/>
                  <a:gd name="connsiteY0" fmla="*/ 0 h 26552"/>
                  <a:gd name="connsiteX1" fmla="*/ 0 w 96066"/>
                  <a:gd name="connsiteY1" fmla="*/ 13276 h 26552"/>
                  <a:gd name="connsiteX2" fmla="*/ 13302 w 96066"/>
                  <a:gd name="connsiteY2" fmla="*/ 26552 h 26552"/>
                  <a:gd name="connsiteX3" fmla="*/ 82764 w 96066"/>
                  <a:gd name="connsiteY3" fmla="*/ 26552 h 26552"/>
                  <a:gd name="connsiteX4" fmla="*/ 96066 w 96066"/>
                  <a:gd name="connsiteY4" fmla="*/ 13276 h 26552"/>
                  <a:gd name="connsiteX5" fmla="*/ 82764 w 96066"/>
                  <a:gd name="connsiteY5" fmla="*/ 0 h 26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6066" h="26552">
                    <a:moveTo>
                      <a:pt x="13302" y="0"/>
                    </a:moveTo>
                    <a:cubicBezTo>
                      <a:pt x="5950" y="0"/>
                      <a:pt x="0" y="5947"/>
                      <a:pt x="0" y="13276"/>
                    </a:cubicBezTo>
                    <a:cubicBezTo>
                      <a:pt x="0" y="20613"/>
                      <a:pt x="5950" y="26552"/>
                      <a:pt x="13302" y="26552"/>
                    </a:cubicBezTo>
                    <a:lnTo>
                      <a:pt x="82764" y="26552"/>
                    </a:lnTo>
                    <a:cubicBezTo>
                      <a:pt x="90109" y="26552"/>
                      <a:pt x="96066" y="20613"/>
                      <a:pt x="96066" y="13276"/>
                    </a:cubicBezTo>
                    <a:cubicBezTo>
                      <a:pt x="96066" y="5947"/>
                      <a:pt x="90109" y="0"/>
                      <a:pt x="82764" y="0"/>
                    </a:cubicBezTo>
                    <a:close/>
                  </a:path>
                </a:pathLst>
              </a:custGeom>
              <a:grpFill/>
              <a:ln w="1771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4" name="任意多边形: 形状 293"/>
              <p:cNvSpPr/>
              <p:nvPr/>
            </p:nvSpPr>
            <p:spPr>
              <a:xfrm>
                <a:off x="1012571" y="3748497"/>
                <a:ext cx="379554" cy="116830"/>
              </a:xfrm>
              <a:custGeom>
                <a:avLst/>
                <a:gdLst>
                  <a:gd name="connsiteX0" fmla="*/ 0 w 379554"/>
                  <a:gd name="connsiteY0" fmla="*/ 38320 h 116830"/>
                  <a:gd name="connsiteX1" fmla="*/ 0 w 379554"/>
                  <a:gd name="connsiteY1" fmla="*/ 78508 h 116830"/>
                  <a:gd name="connsiteX2" fmla="*/ 38396 w 379554"/>
                  <a:gd name="connsiteY2" fmla="*/ 116830 h 116830"/>
                  <a:gd name="connsiteX3" fmla="*/ 341159 w 379554"/>
                  <a:gd name="connsiteY3" fmla="*/ 116830 h 116830"/>
                  <a:gd name="connsiteX4" fmla="*/ 379554 w 379554"/>
                  <a:gd name="connsiteY4" fmla="*/ 78508 h 116830"/>
                  <a:gd name="connsiteX5" fmla="*/ 379554 w 379554"/>
                  <a:gd name="connsiteY5" fmla="*/ 38320 h 116830"/>
                  <a:gd name="connsiteX6" fmla="*/ 341159 w 379554"/>
                  <a:gd name="connsiteY6" fmla="*/ 0 h 116830"/>
                  <a:gd name="connsiteX7" fmla="*/ 38396 w 379554"/>
                  <a:gd name="connsiteY7" fmla="*/ 0 h 116830"/>
                  <a:gd name="connsiteX8" fmla="*/ 0 w 379554"/>
                  <a:gd name="connsiteY8" fmla="*/ 38320 h 116830"/>
                  <a:gd name="connsiteX9" fmla="*/ 26604 w 379554"/>
                  <a:gd name="connsiteY9" fmla="*/ 38320 h 116830"/>
                  <a:gd name="connsiteX10" fmla="*/ 38396 w 379554"/>
                  <a:gd name="connsiteY10" fmla="*/ 26552 h 116830"/>
                  <a:gd name="connsiteX11" fmla="*/ 341159 w 379554"/>
                  <a:gd name="connsiteY11" fmla="*/ 26552 h 116830"/>
                  <a:gd name="connsiteX12" fmla="*/ 352950 w 379554"/>
                  <a:gd name="connsiteY12" fmla="*/ 38320 h 116830"/>
                  <a:gd name="connsiteX13" fmla="*/ 352950 w 379554"/>
                  <a:gd name="connsiteY13" fmla="*/ 78508 h 116830"/>
                  <a:gd name="connsiteX14" fmla="*/ 341159 w 379554"/>
                  <a:gd name="connsiteY14" fmla="*/ 90278 h 116830"/>
                  <a:gd name="connsiteX15" fmla="*/ 38396 w 379554"/>
                  <a:gd name="connsiteY15" fmla="*/ 90278 h 116830"/>
                  <a:gd name="connsiteX16" fmla="*/ 26604 w 379554"/>
                  <a:gd name="connsiteY16" fmla="*/ 78508 h 116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79554" h="116830">
                    <a:moveTo>
                      <a:pt x="0" y="38320"/>
                    </a:moveTo>
                    <a:lnTo>
                      <a:pt x="0" y="78508"/>
                    </a:lnTo>
                    <a:cubicBezTo>
                      <a:pt x="0" y="99640"/>
                      <a:pt x="17223" y="116830"/>
                      <a:pt x="38396" y="116830"/>
                    </a:cubicBezTo>
                    <a:lnTo>
                      <a:pt x="341159" y="116830"/>
                    </a:lnTo>
                    <a:cubicBezTo>
                      <a:pt x="362331" y="116830"/>
                      <a:pt x="379554" y="99640"/>
                      <a:pt x="379554" y="78508"/>
                    </a:cubicBezTo>
                    <a:lnTo>
                      <a:pt x="379554" y="38320"/>
                    </a:lnTo>
                    <a:cubicBezTo>
                      <a:pt x="379554" y="17190"/>
                      <a:pt x="362324" y="0"/>
                      <a:pt x="341159" y="0"/>
                    </a:cubicBezTo>
                    <a:lnTo>
                      <a:pt x="38396" y="0"/>
                    </a:lnTo>
                    <a:cubicBezTo>
                      <a:pt x="17223" y="0"/>
                      <a:pt x="0" y="17190"/>
                      <a:pt x="0" y="38320"/>
                    </a:cubicBezTo>
                    <a:close/>
                    <a:moveTo>
                      <a:pt x="26604" y="38320"/>
                    </a:moveTo>
                    <a:cubicBezTo>
                      <a:pt x="26604" y="31827"/>
                      <a:pt x="31891" y="26552"/>
                      <a:pt x="38396" y="26552"/>
                    </a:cubicBezTo>
                    <a:lnTo>
                      <a:pt x="341159" y="26552"/>
                    </a:lnTo>
                    <a:cubicBezTo>
                      <a:pt x="347658" y="26552"/>
                      <a:pt x="352950" y="31827"/>
                      <a:pt x="352950" y="38320"/>
                    </a:cubicBezTo>
                    <a:lnTo>
                      <a:pt x="352950" y="78508"/>
                    </a:lnTo>
                    <a:cubicBezTo>
                      <a:pt x="352950" y="84994"/>
                      <a:pt x="347658" y="90278"/>
                      <a:pt x="341159" y="90278"/>
                    </a:cubicBezTo>
                    <a:lnTo>
                      <a:pt x="38396" y="90278"/>
                    </a:lnTo>
                    <a:cubicBezTo>
                      <a:pt x="31891" y="90278"/>
                      <a:pt x="26604" y="84994"/>
                      <a:pt x="26604" y="78508"/>
                    </a:cubicBezTo>
                    <a:close/>
                  </a:path>
                </a:pathLst>
              </a:custGeom>
              <a:grpFill/>
              <a:ln w="1771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5" name="任意多边形: 形状 294"/>
              <p:cNvSpPr/>
              <p:nvPr/>
            </p:nvSpPr>
            <p:spPr>
              <a:xfrm>
                <a:off x="1073567" y="3793636"/>
                <a:ext cx="26799" cy="26552"/>
              </a:xfrm>
              <a:custGeom>
                <a:avLst/>
                <a:gdLst>
                  <a:gd name="connsiteX0" fmla="*/ 13185 w 26799"/>
                  <a:gd name="connsiteY0" fmla="*/ 26552 h 26552"/>
                  <a:gd name="connsiteX1" fmla="*/ 13373 w 26799"/>
                  <a:gd name="connsiteY1" fmla="*/ 26552 h 26552"/>
                  <a:gd name="connsiteX2" fmla="*/ 13497 w 26799"/>
                  <a:gd name="connsiteY2" fmla="*/ 26552 h 26552"/>
                  <a:gd name="connsiteX3" fmla="*/ 26799 w 26799"/>
                  <a:gd name="connsiteY3" fmla="*/ 13400 h 26552"/>
                  <a:gd name="connsiteX4" fmla="*/ 13614 w 26799"/>
                  <a:gd name="connsiteY4" fmla="*/ 0 h 26552"/>
                  <a:gd name="connsiteX5" fmla="*/ 13421 w 26799"/>
                  <a:gd name="connsiteY5" fmla="*/ 0 h 26552"/>
                  <a:gd name="connsiteX6" fmla="*/ 13296 w 26799"/>
                  <a:gd name="connsiteY6" fmla="*/ 0 h 26552"/>
                  <a:gd name="connsiteX7" fmla="*/ 1 w 26799"/>
                  <a:gd name="connsiteY7" fmla="*/ 13158 h 26552"/>
                  <a:gd name="connsiteX8" fmla="*/ 13185 w 26799"/>
                  <a:gd name="connsiteY8" fmla="*/ 26552 h 26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799" h="26552">
                    <a:moveTo>
                      <a:pt x="13185" y="26552"/>
                    </a:moveTo>
                    <a:lnTo>
                      <a:pt x="13373" y="26552"/>
                    </a:lnTo>
                    <a:lnTo>
                      <a:pt x="13497" y="26552"/>
                    </a:lnTo>
                    <a:cubicBezTo>
                      <a:pt x="20785" y="26552"/>
                      <a:pt x="26730" y="20688"/>
                      <a:pt x="26799" y="13400"/>
                    </a:cubicBezTo>
                    <a:cubicBezTo>
                      <a:pt x="26861" y="6063"/>
                      <a:pt x="20958" y="69"/>
                      <a:pt x="13614" y="0"/>
                    </a:cubicBezTo>
                    <a:lnTo>
                      <a:pt x="13421" y="0"/>
                    </a:lnTo>
                    <a:cubicBezTo>
                      <a:pt x="13380" y="0"/>
                      <a:pt x="13337" y="0"/>
                      <a:pt x="13296" y="0"/>
                    </a:cubicBezTo>
                    <a:cubicBezTo>
                      <a:pt x="6007" y="0"/>
                      <a:pt x="63" y="5863"/>
                      <a:pt x="1" y="13158"/>
                    </a:cubicBezTo>
                    <a:cubicBezTo>
                      <a:pt x="-69" y="20488"/>
                      <a:pt x="5835" y="26483"/>
                      <a:pt x="13185" y="26552"/>
                    </a:cubicBezTo>
                    <a:close/>
                  </a:path>
                </a:pathLst>
              </a:custGeom>
              <a:grpFill/>
              <a:ln w="1771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6" name="任意多边形: 形状 295"/>
              <p:cNvSpPr/>
              <p:nvPr/>
            </p:nvSpPr>
            <p:spPr>
              <a:xfrm>
                <a:off x="1123422" y="3793636"/>
                <a:ext cx="26798" cy="26552"/>
              </a:xfrm>
              <a:custGeom>
                <a:avLst/>
                <a:gdLst>
                  <a:gd name="connsiteX0" fmla="*/ 13186 w 26798"/>
                  <a:gd name="connsiteY0" fmla="*/ 26552 h 26552"/>
                  <a:gd name="connsiteX1" fmla="*/ 13379 w 26798"/>
                  <a:gd name="connsiteY1" fmla="*/ 26552 h 26552"/>
                  <a:gd name="connsiteX2" fmla="*/ 13496 w 26798"/>
                  <a:gd name="connsiteY2" fmla="*/ 26552 h 26552"/>
                  <a:gd name="connsiteX3" fmla="*/ 26798 w 26798"/>
                  <a:gd name="connsiteY3" fmla="*/ 13400 h 26552"/>
                  <a:gd name="connsiteX4" fmla="*/ 13615 w 26798"/>
                  <a:gd name="connsiteY4" fmla="*/ 0 h 26552"/>
                  <a:gd name="connsiteX5" fmla="*/ 13420 w 26798"/>
                  <a:gd name="connsiteY5" fmla="*/ 0 h 26552"/>
                  <a:gd name="connsiteX6" fmla="*/ 13303 w 26798"/>
                  <a:gd name="connsiteY6" fmla="*/ 0 h 26552"/>
                  <a:gd name="connsiteX7" fmla="*/ 1 w 26798"/>
                  <a:gd name="connsiteY7" fmla="*/ 13158 h 26552"/>
                  <a:gd name="connsiteX8" fmla="*/ 13186 w 26798"/>
                  <a:gd name="connsiteY8" fmla="*/ 26552 h 26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798" h="26552">
                    <a:moveTo>
                      <a:pt x="13186" y="26552"/>
                    </a:moveTo>
                    <a:lnTo>
                      <a:pt x="13379" y="26552"/>
                    </a:lnTo>
                    <a:lnTo>
                      <a:pt x="13496" y="26552"/>
                    </a:lnTo>
                    <a:cubicBezTo>
                      <a:pt x="20786" y="26552"/>
                      <a:pt x="26729" y="20688"/>
                      <a:pt x="26798" y="13400"/>
                    </a:cubicBezTo>
                    <a:cubicBezTo>
                      <a:pt x="26862" y="6063"/>
                      <a:pt x="20958" y="69"/>
                      <a:pt x="13615" y="0"/>
                    </a:cubicBezTo>
                    <a:lnTo>
                      <a:pt x="13420" y="0"/>
                    </a:lnTo>
                    <a:cubicBezTo>
                      <a:pt x="13379" y="0"/>
                      <a:pt x="13338" y="0"/>
                      <a:pt x="13303" y="0"/>
                    </a:cubicBezTo>
                    <a:cubicBezTo>
                      <a:pt x="6008" y="0"/>
                      <a:pt x="63" y="5863"/>
                      <a:pt x="1" y="13158"/>
                    </a:cubicBezTo>
                    <a:cubicBezTo>
                      <a:pt x="-69" y="20488"/>
                      <a:pt x="5834" y="26483"/>
                      <a:pt x="13186" y="26552"/>
                    </a:cubicBezTo>
                    <a:close/>
                  </a:path>
                </a:pathLst>
              </a:custGeom>
              <a:grpFill/>
              <a:ln w="1771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7" name="任意多边形: 形状 296"/>
              <p:cNvSpPr/>
              <p:nvPr/>
            </p:nvSpPr>
            <p:spPr>
              <a:xfrm>
                <a:off x="1173277" y="3793636"/>
                <a:ext cx="26800" cy="26552"/>
              </a:xfrm>
              <a:custGeom>
                <a:avLst/>
                <a:gdLst>
                  <a:gd name="connsiteX0" fmla="*/ 13186 w 26800"/>
                  <a:gd name="connsiteY0" fmla="*/ 26552 h 26552"/>
                  <a:gd name="connsiteX1" fmla="*/ 13379 w 26800"/>
                  <a:gd name="connsiteY1" fmla="*/ 26552 h 26552"/>
                  <a:gd name="connsiteX2" fmla="*/ 13498 w 26800"/>
                  <a:gd name="connsiteY2" fmla="*/ 26552 h 26552"/>
                  <a:gd name="connsiteX3" fmla="*/ 26800 w 26800"/>
                  <a:gd name="connsiteY3" fmla="*/ 13400 h 26552"/>
                  <a:gd name="connsiteX4" fmla="*/ 13615 w 26800"/>
                  <a:gd name="connsiteY4" fmla="*/ 0 h 26552"/>
                  <a:gd name="connsiteX5" fmla="*/ 13422 w 26800"/>
                  <a:gd name="connsiteY5" fmla="*/ 0 h 26552"/>
                  <a:gd name="connsiteX6" fmla="*/ 13303 w 26800"/>
                  <a:gd name="connsiteY6" fmla="*/ 0 h 26552"/>
                  <a:gd name="connsiteX7" fmla="*/ 1 w 26800"/>
                  <a:gd name="connsiteY7" fmla="*/ 13158 h 26552"/>
                  <a:gd name="connsiteX8" fmla="*/ 13186 w 26800"/>
                  <a:gd name="connsiteY8" fmla="*/ 26552 h 26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800" h="26552">
                    <a:moveTo>
                      <a:pt x="13186" y="26552"/>
                    </a:moveTo>
                    <a:lnTo>
                      <a:pt x="13379" y="26552"/>
                    </a:lnTo>
                    <a:lnTo>
                      <a:pt x="13498" y="26552"/>
                    </a:lnTo>
                    <a:cubicBezTo>
                      <a:pt x="20786" y="26552"/>
                      <a:pt x="26731" y="20688"/>
                      <a:pt x="26800" y="13400"/>
                    </a:cubicBezTo>
                    <a:cubicBezTo>
                      <a:pt x="26862" y="6063"/>
                      <a:pt x="20959" y="69"/>
                      <a:pt x="13615" y="0"/>
                    </a:cubicBezTo>
                    <a:lnTo>
                      <a:pt x="13422" y="0"/>
                    </a:lnTo>
                    <a:cubicBezTo>
                      <a:pt x="13379" y="0"/>
                      <a:pt x="13338" y="0"/>
                      <a:pt x="13303" y="0"/>
                    </a:cubicBezTo>
                    <a:cubicBezTo>
                      <a:pt x="6008" y="0"/>
                      <a:pt x="64" y="5863"/>
                      <a:pt x="1" y="13158"/>
                    </a:cubicBezTo>
                    <a:cubicBezTo>
                      <a:pt x="-69" y="20488"/>
                      <a:pt x="5834" y="26483"/>
                      <a:pt x="13186" y="26552"/>
                    </a:cubicBezTo>
                    <a:close/>
                  </a:path>
                </a:pathLst>
              </a:custGeom>
              <a:grpFill/>
              <a:ln w="1771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8" name="任意多边形: 形状 297"/>
              <p:cNvSpPr/>
              <p:nvPr/>
            </p:nvSpPr>
            <p:spPr>
              <a:xfrm>
                <a:off x="1223133" y="3793636"/>
                <a:ext cx="26798" cy="26552"/>
              </a:xfrm>
              <a:custGeom>
                <a:avLst/>
                <a:gdLst>
                  <a:gd name="connsiteX0" fmla="*/ 13184 w 26798"/>
                  <a:gd name="connsiteY0" fmla="*/ 26552 h 26552"/>
                  <a:gd name="connsiteX1" fmla="*/ 13372 w 26798"/>
                  <a:gd name="connsiteY1" fmla="*/ 26552 h 26552"/>
                  <a:gd name="connsiteX2" fmla="*/ 13496 w 26798"/>
                  <a:gd name="connsiteY2" fmla="*/ 26552 h 26552"/>
                  <a:gd name="connsiteX3" fmla="*/ 26798 w 26798"/>
                  <a:gd name="connsiteY3" fmla="*/ 13400 h 26552"/>
                  <a:gd name="connsiteX4" fmla="*/ 13615 w 26798"/>
                  <a:gd name="connsiteY4" fmla="*/ 0 h 26552"/>
                  <a:gd name="connsiteX5" fmla="*/ 13420 w 26798"/>
                  <a:gd name="connsiteY5" fmla="*/ 0 h 26552"/>
                  <a:gd name="connsiteX6" fmla="*/ 13296 w 26798"/>
                  <a:gd name="connsiteY6" fmla="*/ 0 h 26552"/>
                  <a:gd name="connsiteX7" fmla="*/ 1 w 26798"/>
                  <a:gd name="connsiteY7" fmla="*/ 13158 h 26552"/>
                  <a:gd name="connsiteX8" fmla="*/ 13184 w 26798"/>
                  <a:gd name="connsiteY8" fmla="*/ 26552 h 26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798" h="26552">
                    <a:moveTo>
                      <a:pt x="13184" y="26552"/>
                    </a:moveTo>
                    <a:lnTo>
                      <a:pt x="13372" y="26552"/>
                    </a:lnTo>
                    <a:lnTo>
                      <a:pt x="13496" y="26552"/>
                    </a:lnTo>
                    <a:cubicBezTo>
                      <a:pt x="20786" y="26552"/>
                      <a:pt x="26729" y="20688"/>
                      <a:pt x="26798" y="13400"/>
                    </a:cubicBezTo>
                    <a:cubicBezTo>
                      <a:pt x="26860" y="6063"/>
                      <a:pt x="20958" y="69"/>
                      <a:pt x="13615" y="0"/>
                    </a:cubicBezTo>
                    <a:lnTo>
                      <a:pt x="13420" y="0"/>
                    </a:lnTo>
                    <a:cubicBezTo>
                      <a:pt x="13379" y="0"/>
                      <a:pt x="13336" y="0"/>
                      <a:pt x="13296" y="0"/>
                    </a:cubicBezTo>
                    <a:cubicBezTo>
                      <a:pt x="6006" y="0"/>
                      <a:pt x="63" y="5863"/>
                      <a:pt x="1" y="13158"/>
                    </a:cubicBezTo>
                    <a:cubicBezTo>
                      <a:pt x="-69" y="20488"/>
                      <a:pt x="5834" y="26483"/>
                      <a:pt x="13184" y="26552"/>
                    </a:cubicBezTo>
                    <a:close/>
                  </a:path>
                </a:pathLst>
              </a:custGeom>
              <a:grpFill/>
              <a:ln w="1771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9" name="任意多边形: 形状 298"/>
              <p:cNvSpPr/>
              <p:nvPr/>
            </p:nvSpPr>
            <p:spPr>
              <a:xfrm>
                <a:off x="1272988" y="3793636"/>
                <a:ext cx="26800" cy="26552"/>
              </a:xfrm>
              <a:custGeom>
                <a:avLst/>
                <a:gdLst>
                  <a:gd name="connsiteX0" fmla="*/ 13186 w 26800"/>
                  <a:gd name="connsiteY0" fmla="*/ 26552 h 26552"/>
                  <a:gd name="connsiteX1" fmla="*/ 13379 w 26800"/>
                  <a:gd name="connsiteY1" fmla="*/ 26552 h 26552"/>
                  <a:gd name="connsiteX2" fmla="*/ 13498 w 26800"/>
                  <a:gd name="connsiteY2" fmla="*/ 26552 h 26552"/>
                  <a:gd name="connsiteX3" fmla="*/ 26800 w 26800"/>
                  <a:gd name="connsiteY3" fmla="*/ 13393 h 26552"/>
                  <a:gd name="connsiteX4" fmla="*/ 13615 w 26800"/>
                  <a:gd name="connsiteY4" fmla="*/ 0 h 26552"/>
                  <a:gd name="connsiteX5" fmla="*/ 13421 w 26800"/>
                  <a:gd name="connsiteY5" fmla="*/ 0 h 26552"/>
                  <a:gd name="connsiteX6" fmla="*/ 13303 w 26800"/>
                  <a:gd name="connsiteY6" fmla="*/ 0 h 26552"/>
                  <a:gd name="connsiteX7" fmla="*/ 0 w 26800"/>
                  <a:gd name="connsiteY7" fmla="*/ 13158 h 26552"/>
                  <a:gd name="connsiteX8" fmla="*/ 13186 w 26800"/>
                  <a:gd name="connsiteY8" fmla="*/ 26552 h 26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800" h="26552">
                    <a:moveTo>
                      <a:pt x="13186" y="26552"/>
                    </a:moveTo>
                    <a:lnTo>
                      <a:pt x="13379" y="26552"/>
                    </a:lnTo>
                    <a:lnTo>
                      <a:pt x="13498" y="26552"/>
                    </a:lnTo>
                    <a:cubicBezTo>
                      <a:pt x="20793" y="26552"/>
                      <a:pt x="26736" y="20688"/>
                      <a:pt x="26800" y="13393"/>
                    </a:cubicBezTo>
                    <a:cubicBezTo>
                      <a:pt x="26862" y="6063"/>
                      <a:pt x="20959" y="69"/>
                      <a:pt x="13615" y="0"/>
                    </a:cubicBezTo>
                    <a:lnTo>
                      <a:pt x="13421" y="0"/>
                    </a:lnTo>
                    <a:cubicBezTo>
                      <a:pt x="13379" y="0"/>
                      <a:pt x="13338" y="0"/>
                      <a:pt x="13303" y="0"/>
                    </a:cubicBezTo>
                    <a:cubicBezTo>
                      <a:pt x="6008" y="0"/>
                      <a:pt x="63" y="5863"/>
                      <a:pt x="0" y="13158"/>
                    </a:cubicBezTo>
                    <a:cubicBezTo>
                      <a:pt x="-62" y="20488"/>
                      <a:pt x="5841" y="26483"/>
                      <a:pt x="13186" y="26552"/>
                    </a:cubicBezTo>
                    <a:close/>
                  </a:path>
                </a:pathLst>
              </a:custGeom>
              <a:grpFill/>
              <a:ln w="1771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0" name="任意多边形: 形状 299"/>
              <p:cNvSpPr/>
              <p:nvPr/>
            </p:nvSpPr>
            <p:spPr>
              <a:xfrm>
                <a:off x="1031728" y="3686383"/>
                <a:ext cx="68637" cy="26552"/>
              </a:xfrm>
              <a:custGeom>
                <a:avLst/>
                <a:gdLst>
                  <a:gd name="connsiteX0" fmla="*/ 55335 w 68637"/>
                  <a:gd name="connsiteY0" fmla="*/ 26552 h 26552"/>
                  <a:gd name="connsiteX1" fmla="*/ 68638 w 68637"/>
                  <a:gd name="connsiteY1" fmla="*/ 13276 h 26552"/>
                  <a:gd name="connsiteX2" fmla="*/ 55335 w 68637"/>
                  <a:gd name="connsiteY2" fmla="*/ 0 h 26552"/>
                  <a:gd name="connsiteX3" fmla="*/ 13302 w 68637"/>
                  <a:gd name="connsiteY3" fmla="*/ 0 h 26552"/>
                  <a:gd name="connsiteX4" fmla="*/ 0 w 68637"/>
                  <a:gd name="connsiteY4" fmla="*/ 13276 h 26552"/>
                  <a:gd name="connsiteX5" fmla="*/ 13302 w 68637"/>
                  <a:gd name="connsiteY5" fmla="*/ 26552 h 26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8637" h="26552">
                    <a:moveTo>
                      <a:pt x="55335" y="26552"/>
                    </a:moveTo>
                    <a:cubicBezTo>
                      <a:pt x="62680" y="26552"/>
                      <a:pt x="68638" y="20605"/>
                      <a:pt x="68638" y="13276"/>
                    </a:cubicBezTo>
                    <a:cubicBezTo>
                      <a:pt x="68638" y="5939"/>
                      <a:pt x="62680" y="0"/>
                      <a:pt x="55335" y="0"/>
                    </a:cubicBezTo>
                    <a:lnTo>
                      <a:pt x="13302" y="0"/>
                    </a:lnTo>
                    <a:cubicBezTo>
                      <a:pt x="5951" y="0"/>
                      <a:pt x="0" y="5939"/>
                      <a:pt x="0" y="13276"/>
                    </a:cubicBezTo>
                    <a:cubicBezTo>
                      <a:pt x="0" y="20605"/>
                      <a:pt x="5951" y="26552"/>
                      <a:pt x="13302" y="26552"/>
                    </a:cubicBezTo>
                    <a:close/>
                  </a:path>
                </a:pathLst>
              </a:custGeom>
              <a:grpFill/>
              <a:ln w="1771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1" name="任意多边形: 形状 300"/>
              <p:cNvSpPr/>
              <p:nvPr/>
            </p:nvSpPr>
            <p:spPr>
              <a:xfrm>
                <a:off x="1031728" y="3884978"/>
                <a:ext cx="190275" cy="26552"/>
              </a:xfrm>
              <a:custGeom>
                <a:avLst/>
                <a:gdLst>
                  <a:gd name="connsiteX0" fmla="*/ 176974 w 190275"/>
                  <a:gd name="connsiteY0" fmla="*/ 0 h 26552"/>
                  <a:gd name="connsiteX1" fmla="*/ 13302 w 190275"/>
                  <a:gd name="connsiteY1" fmla="*/ 0 h 26552"/>
                  <a:gd name="connsiteX2" fmla="*/ 0 w 190275"/>
                  <a:gd name="connsiteY2" fmla="*/ 13276 h 26552"/>
                  <a:gd name="connsiteX3" fmla="*/ 13302 w 190275"/>
                  <a:gd name="connsiteY3" fmla="*/ 26552 h 26552"/>
                  <a:gd name="connsiteX4" fmla="*/ 176974 w 190275"/>
                  <a:gd name="connsiteY4" fmla="*/ 26552 h 26552"/>
                  <a:gd name="connsiteX5" fmla="*/ 190276 w 190275"/>
                  <a:gd name="connsiteY5" fmla="*/ 13276 h 26552"/>
                  <a:gd name="connsiteX6" fmla="*/ 176974 w 190275"/>
                  <a:gd name="connsiteY6" fmla="*/ 0 h 26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275" h="26552">
                    <a:moveTo>
                      <a:pt x="176974" y="0"/>
                    </a:moveTo>
                    <a:lnTo>
                      <a:pt x="13302" y="0"/>
                    </a:lnTo>
                    <a:cubicBezTo>
                      <a:pt x="5951" y="0"/>
                      <a:pt x="0" y="5941"/>
                      <a:pt x="0" y="13276"/>
                    </a:cubicBezTo>
                    <a:cubicBezTo>
                      <a:pt x="0" y="20606"/>
                      <a:pt x="5951" y="26552"/>
                      <a:pt x="13302" y="26552"/>
                    </a:cubicBezTo>
                    <a:lnTo>
                      <a:pt x="176974" y="26552"/>
                    </a:lnTo>
                    <a:cubicBezTo>
                      <a:pt x="184318" y="26552"/>
                      <a:pt x="190276" y="20606"/>
                      <a:pt x="190276" y="13276"/>
                    </a:cubicBezTo>
                    <a:cubicBezTo>
                      <a:pt x="190276" y="5941"/>
                      <a:pt x="184318" y="0"/>
                      <a:pt x="176974" y="0"/>
                    </a:cubicBezTo>
                    <a:close/>
                  </a:path>
                </a:pathLst>
              </a:custGeom>
              <a:grpFill/>
              <a:ln w="1771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2" name="任意多边形: 形状 301"/>
              <p:cNvSpPr/>
              <p:nvPr/>
            </p:nvSpPr>
            <p:spPr>
              <a:xfrm>
                <a:off x="1031728" y="3923029"/>
                <a:ext cx="168992" cy="26552"/>
              </a:xfrm>
              <a:custGeom>
                <a:avLst/>
                <a:gdLst>
                  <a:gd name="connsiteX0" fmla="*/ 168993 w 168992"/>
                  <a:gd name="connsiteY0" fmla="*/ 13276 h 26552"/>
                  <a:gd name="connsiteX1" fmla="*/ 155690 w 168992"/>
                  <a:gd name="connsiteY1" fmla="*/ 0 h 26552"/>
                  <a:gd name="connsiteX2" fmla="*/ 13302 w 168992"/>
                  <a:gd name="connsiteY2" fmla="*/ 0 h 26552"/>
                  <a:gd name="connsiteX3" fmla="*/ 0 w 168992"/>
                  <a:gd name="connsiteY3" fmla="*/ 13276 h 26552"/>
                  <a:gd name="connsiteX4" fmla="*/ 13302 w 168992"/>
                  <a:gd name="connsiteY4" fmla="*/ 26552 h 26552"/>
                  <a:gd name="connsiteX5" fmla="*/ 155690 w 168992"/>
                  <a:gd name="connsiteY5" fmla="*/ 26552 h 26552"/>
                  <a:gd name="connsiteX6" fmla="*/ 168993 w 168992"/>
                  <a:gd name="connsiteY6" fmla="*/ 13276 h 26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992" h="26552">
                    <a:moveTo>
                      <a:pt x="168993" y="13276"/>
                    </a:moveTo>
                    <a:cubicBezTo>
                      <a:pt x="168993" y="5948"/>
                      <a:pt x="163035" y="0"/>
                      <a:pt x="155690" y="0"/>
                    </a:cubicBezTo>
                    <a:lnTo>
                      <a:pt x="13302" y="0"/>
                    </a:lnTo>
                    <a:cubicBezTo>
                      <a:pt x="5951" y="0"/>
                      <a:pt x="0" y="5948"/>
                      <a:pt x="0" y="13276"/>
                    </a:cubicBezTo>
                    <a:cubicBezTo>
                      <a:pt x="0" y="20613"/>
                      <a:pt x="5951" y="26552"/>
                      <a:pt x="13302" y="26552"/>
                    </a:cubicBezTo>
                    <a:lnTo>
                      <a:pt x="155690" y="26552"/>
                    </a:lnTo>
                    <a:cubicBezTo>
                      <a:pt x="163035" y="26552"/>
                      <a:pt x="168993" y="20613"/>
                      <a:pt x="168993" y="13276"/>
                    </a:cubicBezTo>
                    <a:close/>
                  </a:path>
                </a:pathLst>
              </a:custGeom>
              <a:grpFill/>
              <a:ln w="1771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3" name="任意多边形: 形状 302"/>
              <p:cNvSpPr/>
              <p:nvPr/>
            </p:nvSpPr>
            <p:spPr>
              <a:xfrm>
                <a:off x="1154315" y="4191595"/>
                <a:ext cx="67688" cy="26552"/>
              </a:xfrm>
              <a:custGeom>
                <a:avLst/>
                <a:gdLst>
                  <a:gd name="connsiteX0" fmla="*/ 13302 w 67688"/>
                  <a:gd name="connsiteY0" fmla="*/ 26552 h 26552"/>
                  <a:gd name="connsiteX1" fmla="*/ 54386 w 67688"/>
                  <a:gd name="connsiteY1" fmla="*/ 26552 h 26552"/>
                  <a:gd name="connsiteX2" fmla="*/ 67688 w 67688"/>
                  <a:gd name="connsiteY2" fmla="*/ 13276 h 26552"/>
                  <a:gd name="connsiteX3" fmla="*/ 54386 w 67688"/>
                  <a:gd name="connsiteY3" fmla="*/ 0 h 26552"/>
                  <a:gd name="connsiteX4" fmla="*/ 13302 w 67688"/>
                  <a:gd name="connsiteY4" fmla="*/ 0 h 26552"/>
                  <a:gd name="connsiteX5" fmla="*/ 0 w 67688"/>
                  <a:gd name="connsiteY5" fmla="*/ 13276 h 26552"/>
                  <a:gd name="connsiteX6" fmla="*/ 13302 w 67688"/>
                  <a:gd name="connsiteY6" fmla="*/ 26552 h 26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688" h="26552">
                    <a:moveTo>
                      <a:pt x="13302" y="26552"/>
                    </a:moveTo>
                    <a:lnTo>
                      <a:pt x="54386" y="26552"/>
                    </a:lnTo>
                    <a:cubicBezTo>
                      <a:pt x="61731" y="26552"/>
                      <a:pt x="67688" y="20613"/>
                      <a:pt x="67688" y="13276"/>
                    </a:cubicBezTo>
                    <a:cubicBezTo>
                      <a:pt x="67688" y="5939"/>
                      <a:pt x="61731" y="0"/>
                      <a:pt x="54386" y="0"/>
                    </a:cubicBezTo>
                    <a:lnTo>
                      <a:pt x="13302" y="0"/>
                    </a:lnTo>
                    <a:cubicBezTo>
                      <a:pt x="5950" y="0"/>
                      <a:pt x="0" y="5939"/>
                      <a:pt x="0" y="13276"/>
                    </a:cubicBezTo>
                    <a:cubicBezTo>
                      <a:pt x="0" y="20613"/>
                      <a:pt x="5950" y="26552"/>
                      <a:pt x="13302" y="26552"/>
                    </a:cubicBezTo>
                    <a:close/>
                  </a:path>
                </a:pathLst>
              </a:custGeom>
              <a:grpFill/>
              <a:ln w="1771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4" name="任意多边形: 形状 303"/>
              <p:cNvSpPr/>
              <p:nvPr/>
            </p:nvSpPr>
            <p:spPr>
              <a:xfrm>
                <a:off x="1031728" y="4191595"/>
                <a:ext cx="108439" cy="26552"/>
              </a:xfrm>
              <a:custGeom>
                <a:avLst/>
                <a:gdLst>
                  <a:gd name="connsiteX0" fmla="*/ 13302 w 108439"/>
                  <a:gd name="connsiteY0" fmla="*/ 26552 h 26552"/>
                  <a:gd name="connsiteX1" fmla="*/ 95137 w 108439"/>
                  <a:gd name="connsiteY1" fmla="*/ 26552 h 26552"/>
                  <a:gd name="connsiteX2" fmla="*/ 108439 w 108439"/>
                  <a:gd name="connsiteY2" fmla="*/ 13276 h 26552"/>
                  <a:gd name="connsiteX3" fmla="*/ 95137 w 108439"/>
                  <a:gd name="connsiteY3" fmla="*/ 0 h 26552"/>
                  <a:gd name="connsiteX4" fmla="*/ 13302 w 108439"/>
                  <a:gd name="connsiteY4" fmla="*/ 0 h 26552"/>
                  <a:gd name="connsiteX5" fmla="*/ 0 w 108439"/>
                  <a:gd name="connsiteY5" fmla="*/ 13276 h 26552"/>
                  <a:gd name="connsiteX6" fmla="*/ 13302 w 108439"/>
                  <a:gd name="connsiteY6" fmla="*/ 26552 h 26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8439" h="26552">
                    <a:moveTo>
                      <a:pt x="13302" y="26552"/>
                    </a:moveTo>
                    <a:lnTo>
                      <a:pt x="95137" y="26552"/>
                    </a:lnTo>
                    <a:cubicBezTo>
                      <a:pt x="102482" y="26552"/>
                      <a:pt x="108439" y="20613"/>
                      <a:pt x="108439" y="13276"/>
                    </a:cubicBezTo>
                    <a:cubicBezTo>
                      <a:pt x="108439" y="5939"/>
                      <a:pt x="102482" y="0"/>
                      <a:pt x="95137" y="0"/>
                    </a:cubicBezTo>
                    <a:lnTo>
                      <a:pt x="13302" y="0"/>
                    </a:lnTo>
                    <a:cubicBezTo>
                      <a:pt x="5951" y="0"/>
                      <a:pt x="0" y="5939"/>
                      <a:pt x="0" y="13276"/>
                    </a:cubicBezTo>
                    <a:cubicBezTo>
                      <a:pt x="0" y="20613"/>
                      <a:pt x="5951" y="26552"/>
                      <a:pt x="13302" y="26552"/>
                    </a:cubicBezTo>
                    <a:close/>
                  </a:path>
                </a:pathLst>
              </a:custGeom>
              <a:grpFill/>
              <a:ln w="1771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5" name="任意多边形: 形状 304"/>
              <p:cNvSpPr/>
              <p:nvPr/>
            </p:nvSpPr>
            <p:spPr>
              <a:xfrm>
                <a:off x="1031728" y="4144022"/>
                <a:ext cx="47616" cy="26552"/>
              </a:xfrm>
              <a:custGeom>
                <a:avLst/>
                <a:gdLst>
                  <a:gd name="connsiteX0" fmla="*/ 13302 w 47616"/>
                  <a:gd name="connsiteY0" fmla="*/ 26552 h 26552"/>
                  <a:gd name="connsiteX1" fmla="*/ 34315 w 47616"/>
                  <a:gd name="connsiteY1" fmla="*/ 26552 h 26552"/>
                  <a:gd name="connsiteX2" fmla="*/ 47617 w 47616"/>
                  <a:gd name="connsiteY2" fmla="*/ 13276 h 26552"/>
                  <a:gd name="connsiteX3" fmla="*/ 34315 w 47616"/>
                  <a:gd name="connsiteY3" fmla="*/ 0 h 26552"/>
                  <a:gd name="connsiteX4" fmla="*/ 13302 w 47616"/>
                  <a:gd name="connsiteY4" fmla="*/ 0 h 26552"/>
                  <a:gd name="connsiteX5" fmla="*/ 0 w 47616"/>
                  <a:gd name="connsiteY5" fmla="*/ 13276 h 26552"/>
                  <a:gd name="connsiteX6" fmla="*/ 13302 w 47616"/>
                  <a:gd name="connsiteY6" fmla="*/ 26552 h 26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616" h="26552">
                    <a:moveTo>
                      <a:pt x="13302" y="26552"/>
                    </a:moveTo>
                    <a:lnTo>
                      <a:pt x="34315" y="26552"/>
                    </a:lnTo>
                    <a:cubicBezTo>
                      <a:pt x="41666" y="26552"/>
                      <a:pt x="47617" y="20613"/>
                      <a:pt x="47617" y="13276"/>
                    </a:cubicBezTo>
                    <a:cubicBezTo>
                      <a:pt x="47617" y="5939"/>
                      <a:pt x="41666" y="0"/>
                      <a:pt x="34315" y="0"/>
                    </a:cubicBezTo>
                    <a:lnTo>
                      <a:pt x="13302" y="0"/>
                    </a:lnTo>
                    <a:cubicBezTo>
                      <a:pt x="5951" y="0"/>
                      <a:pt x="0" y="5939"/>
                      <a:pt x="0" y="13276"/>
                    </a:cubicBezTo>
                    <a:cubicBezTo>
                      <a:pt x="0" y="20613"/>
                      <a:pt x="5951" y="26552"/>
                      <a:pt x="13302" y="26552"/>
                    </a:cubicBezTo>
                    <a:close/>
                  </a:path>
                </a:pathLst>
              </a:custGeom>
              <a:grpFill/>
              <a:ln w="1771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6" name="任意多边形: 形状 305"/>
              <p:cNvSpPr/>
              <p:nvPr/>
            </p:nvSpPr>
            <p:spPr>
              <a:xfrm>
                <a:off x="901720" y="3505661"/>
                <a:ext cx="759108" cy="906319"/>
              </a:xfrm>
              <a:custGeom>
                <a:avLst/>
                <a:gdLst>
                  <a:gd name="connsiteX0" fmla="*/ 739647 w 759108"/>
                  <a:gd name="connsiteY0" fmla="*/ 428799 h 906319"/>
                  <a:gd name="connsiteX1" fmla="*/ 565043 w 759108"/>
                  <a:gd name="connsiteY1" fmla="*/ 358739 h 906319"/>
                  <a:gd name="connsiteX2" fmla="*/ 565043 w 759108"/>
                  <a:gd name="connsiteY2" fmla="*/ 298271 h 906319"/>
                  <a:gd name="connsiteX3" fmla="*/ 570218 w 759108"/>
                  <a:gd name="connsiteY3" fmla="*/ 298271 h 906319"/>
                  <a:gd name="connsiteX4" fmla="*/ 601257 w 759108"/>
                  <a:gd name="connsiteY4" fmla="*/ 267293 h 906319"/>
                  <a:gd name="connsiteX5" fmla="*/ 601257 w 759108"/>
                  <a:gd name="connsiteY5" fmla="*/ 162854 h 906319"/>
                  <a:gd name="connsiteX6" fmla="*/ 570218 w 759108"/>
                  <a:gd name="connsiteY6" fmla="*/ 131877 h 906319"/>
                  <a:gd name="connsiteX7" fmla="*/ 565043 w 759108"/>
                  <a:gd name="connsiteY7" fmla="*/ 131877 h 906319"/>
                  <a:gd name="connsiteX8" fmla="*/ 565043 w 759108"/>
                  <a:gd name="connsiteY8" fmla="*/ 48679 h 906319"/>
                  <a:gd name="connsiteX9" fmla="*/ 516268 w 759108"/>
                  <a:gd name="connsiteY9" fmla="*/ 0 h 906319"/>
                  <a:gd name="connsiteX10" fmla="*/ 428024 w 759108"/>
                  <a:gd name="connsiteY10" fmla="*/ 0 h 906319"/>
                  <a:gd name="connsiteX11" fmla="*/ 414722 w 759108"/>
                  <a:gd name="connsiteY11" fmla="*/ 13276 h 906319"/>
                  <a:gd name="connsiteX12" fmla="*/ 428024 w 759108"/>
                  <a:gd name="connsiteY12" fmla="*/ 26552 h 906319"/>
                  <a:gd name="connsiteX13" fmla="*/ 516268 w 759108"/>
                  <a:gd name="connsiteY13" fmla="*/ 26552 h 906319"/>
                  <a:gd name="connsiteX14" fmla="*/ 538439 w 759108"/>
                  <a:gd name="connsiteY14" fmla="*/ 48679 h 906319"/>
                  <a:gd name="connsiteX15" fmla="*/ 538439 w 759108"/>
                  <a:gd name="connsiteY15" fmla="*/ 89393 h 906319"/>
                  <a:gd name="connsiteX16" fmla="*/ 62818 w 759108"/>
                  <a:gd name="connsiteY16" fmla="*/ 89393 h 906319"/>
                  <a:gd name="connsiteX17" fmla="*/ 62818 w 759108"/>
                  <a:gd name="connsiteY17" fmla="*/ 48679 h 906319"/>
                  <a:gd name="connsiteX18" fmla="*/ 84988 w 759108"/>
                  <a:gd name="connsiteY18" fmla="*/ 26552 h 906319"/>
                  <a:gd name="connsiteX19" fmla="*/ 370097 w 759108"/>
                  <a:gd name="connsiteY19" fmla="*/ 26552 h 906319"/>
                  <a:gd name="connsiteX20" fmla="*/ 383400 w 759108"/>
                  <a:gd name="connsiteY20" fmla="*/ 13276 h 906319"/>
                  <a:gd name="connsiteX21" fmla="*/ 370097 w 759108"/>
                  <a:gd name="connsiteY21" fmla="*/ 0 h 906319"/>
                  <a:gd name="connsiteX22" fmla="*/ 84988 w 759108"/>
                  <a:gd name="connsiteY22" fmla="*/ 0 h 906319"/>
                  <a:gd name="connsiteX23" fmla="*/ 36214 w 759108"/>
                  <a:gd name="connsiteY23" fmla="*/ 48679 h 906319"/>
                  <a:gd name="connsiteX24" fmla="*/ 36214 w 759108"/>
                  <a:gd name="connsiteY24" fmla="*/ 131877 h 906319"/>
                  <a:gd name="connsiteX25" fmla="*/ 31038 w 759108"/>
                  <a:gd name="connsiteY25" fmla="*/ 131877 h 906319"/>
                  <a:gd name="connsiteX26" fmla="*/ 0 w 759108"/>
                  <a:gd name="connsiteY26" fmla="*/ 162854 h 906319"/>
                  <a:gd name="connsiteX27" fmla="*/ 0 w 759108"/>
                  <a:gd name="connsiteY27" fmla="*/ 302696 h 906319"/>
                  <a:gd name="connsiteX28" fmla="*/ 31038 w 759108"/>
                  <a:gd name="connsiteY28" fmla="*/ 333674 h 906319"/>
                  <a:gd name="connsiteX29" fmla="*/ 36214 w 759108"/>
                  <a:gd name="connsiteY29" fmla="*/ 333674 h 906319"/>
                  <a:gd name="connsiteX30" fmla="*/ 36214 w 759108"/>
                  <a:gd name="connsiteY30" fmla="*/ 363767 h 906319"/>
                  <a:gd name="connsiteX31" fmla="*/ 31038 w 759108"/>
                  <a:gd name="connsiteY31" fmla="*/ 363767 h 906319"/>
                  <a:gd name="connsiteX32" fmla="*/ 0 w 759108"/>
                  <a:gd name="connsiteY32" fmla="*/ 394744 h 906319"/>
                  <a:gd name="connsiteX33" fmla="*/ 0 w 759108"/>
                  <a:gd name="connsiteY33" fmla="*/ 428377 h 906319"/>
                  <a:gd name="connsiteX34" fmla="*/ 31038 w 759108"/>
                  <a:gd name="connsiteY34" fmla="*/ 459355 h 906319"/>
                  <a:gd name="connsiteX35" fmla="*/ 36214 w 759108"/>
                  <a:gd name="connsiteY35" fmla="*/ 459355 h 906319"/>
                  <a:gd name="connsiteX36" fmla="*/ 36214 w 759108"/>
                  <a:gd name="connsiteY36" fmla="*/ 473516 h 906319"/>
                  <a:gd name="connsiteX37" fmla="*/ 31038 w 759108"/>
                  <a:gd name="connsiteY37" fmla="*/ 473516 h 906319"/>
                  <a:gd name="connsiteX38" fmla="*/ 0 w 759108"/>
                  <a:gd name="connsiteY38" fmla="*/ 504494 h 906319"/>
                  <a:gd name="connsiteX39" fmla="*/ 0 w 759108"/>
                  <a:gd name="connsiteY39" fmla="*/ 538127 h 906319"/>
                  <a:gd name="connsiteX40" fmla="*/ 31038 w 759108"/>
                  <a:gd name="connsiteY40" fmla="*/ 569105 h 906319"/>
                  <a:gd name="connsiteX41" fmla="*/ 36214 w 759108"/>
                  <a:gd name="connsiteY41" fmla="*/ 569105 h 906319"/>
                  <a:gd name="connsiteX42" fmla="*/ 36214 w 759108"/>
                  <a:gd name="connsiteY42" fmla="*/ 636675 h 906319"/>
                  <a:gd name="connsiteX43" fmla="*/ 49516 w 759108"/>
                  <a:gd name="connsiteY43" fmla="*/ 649951 h 906319"/>
                  <a:gd name="connsiteX44" fmla="*/ 62818 w 759108"/>
                  <a:gd name="connsiteY44" fmla="*/ 636675 h 906319"/>
                  <a:gd name="connsiteX45" fmla="*/ 62818 w 759108"/>
                  <a:gd name="connsiteY45" fmla="*/ 115945 h 906319"/>
                  <a:gd name="connsiteX46" fmla="*/ 538439 w 759108"/>
                  <a:gd name="connsiteY46" fmla="*/ 115945 h 906319"/>
                  <a:gd name="connsiteX47" fmla="*/ 538439 w 759108"/>
                  <a:gd name="connsiteY47" fmla="*/ 358739 h 906319"/>
                  <a:gd name="connsiteX48" fmla="*/ 363835 w 759108"/>
                  <a:gd name="connsiteY48" fmla="*/ 428799 h 906319"/>
                  <a:gd name="connsiteX49" fmla="*/ 344373 w 759108"/>
                  <a:gd name="connsiteY49" fmla="*/ 457544 h 906319"/>
                  <a:gd name="connsiteX50" fmla="*/ 344373 w 759108"/>
                  <a:gd name="connsiteY50" fmla="*/ 578536 h 906319"/>
                  <a:gd name="connsiteX51" fmla="*/ 400873 w 759108"/>
                  <a:gd name="connsiteY51" fmla="*/ 748444 h 906319"/>
                  <a:gd name="connsiteX52" fmla="*/ 439192 w 759108"/>
                  <a:gd name="connsiteY52" fmla="*/ 790374 h 906319"/>
                  <a:gd name="connsiteX53" fmla="*/ 62818 w 759108"/>
                  <a:gd name="connsiteY53" fmla="*/ 790374 h 906319"/>
                  <a:gd name="connsiteX54" fmla="*/ 62818 w 759108"/>
                  <a:gd name="connsiteY54" fmla="*/ 694481 h 906319"/>
                  <a:gd name="connsiteX55" fmla="*/ 49516 w 759108"/>
                  <a:gd name="connsiteY55" fmla="*/ 681205 h 906319"/>
                  <a:gd name="connsiteX56" fmla="*/ 36214 w 759108"/>
                  <a:gd name="connsiteY56" fmla="*/ 694481 h 906319"/>
                  <a:gd name="connsiteX57" fmla="*/ 36214 w 759108"/>
                  <a:gd name="connsiteY57" fmla="*/ 857640 h 906319"/>
                  <a:gd name="connsiteX58" fmla="*/ 84988 w 759108"/>
                  <a:gd name="connsiteY58" fmla="*/ 906319 h 906319"/>
                  <a:gd name="connsiteX59" fmla="*/ 516268 w 759108"/>
                  <a:gd name="connsiteY59" fmla="*/ 906319 h 906319"/>
                  <a:gd name="connsiteX60" fmla="*/ 565043 w 759108"/>
                  <a:gd name="connsiteY60" fmla="*/ 857640 h 906319"/>
                  <a:gd name="connsiteX61" fmla="*/ 565043 w 759108"/>
                  <a:gd name="connsiteY61" fmla="*/ 847890 h 906319"/>
                  <a:gd name="connsiteX62" fmla="*/ 658027 w 759108"/>
                  <a:gd name="connsiteY62" fmla="*/ 795699 h 906319"/>
                  <a:gd name="connsiteX63" fmla="*/ 659612 w 759108"/>
                  <a:gd name="connsiteY63" fmla="*/ 776988 h 906319"/>
                  <a:gd name="connsiteX64" fmla="*/ 640865 w 759108"/>
                  <a:gd name="connsiteY64" fmla="*/ 775411 h 906319"/>
                  <a:gd name="connsiteX65" fmla="*/ 551741 w 759108"/>
                  <a:gd name="connsiteY65" fmla="*/ 824311 h 906319"/>
                  <a:gd name="connsiteX66" fmla="*/ 422197 w 759108"/>
                  <a:gd name="connsiteY66" fmla="*/ 732568 h 906319"/>
                  <a:gd name="connsiteX67" fmla="*/ 370977 w 759108"/>
                  <a:gd name="connsiteY67" fmla="*/ 578536 h 906319"/>
                  <a:gd name="connsiteX68" fmla="*/ 370977 w 759108"/>
                  <a:gd name="connsiteY68" fmla="*/ 457544 h 906319"/>
                  <a:gd name="connsiteX69" fmla="*/ 373755 w 759108"/>
                  <a:gd name="connsiteY69" fmla="*/ 453436 h 906319"/>
                  <a:gd name="connsiteX70" fmla="*/ 550084 w 759108"/>
                  <a:gd name="connsiteY70" fmla="*/ 382686 h 906319"/>
                  <a:gd name="connsiteX71" fmla="*/ 553390 w 759108"/>
                  <a:gd name="connsiteY71" fmla="*/ 382686 h 906319"/>
                  <a:gd name="connsiteX72" fmla="*/ 722106 w 759108"/>
                  <a:gd name="connsiteY72" fmla="*/ 450380 h 906319"/>
                  <a:gd name="connsiteX73" fmla="*/ 707583 w 759108"/>
                  <a:gd name="connsiteY73" fmla="*/ 464673 h 906319"/>
                  <a:gd name="connsiteX74" fmla="*/ 704653 w 759108"/>
                  <a:gd name="connsiteY74" fmla="*/ 463000 h 906319"/>
                  <a:gd name="connsiteX75" fmla="*/ 556702 w 759108"/>
                  <a:gd name="connsiteY75" fmla="*/ 403631 h 906319"/>
                  <a:gd name="connsiteX76" fmla="*/ 546780 w 759108"/>
                  <a:gd name="connsiteY76" fmla="*/ 403631 h 906319"/>
                  <a:gd name="connsiteX77" fmla="*/ 398821 w 759108"/>
                  <a:gd name="connsiteY77" fmla="*/ 463000 h 906319"/>
                  <a:gd name="connsiteX78" fmla="*/ 390487 w 759108"/>
                  <a:gd name="connsiteY78" fmla="*/ 475315 h 906319"/>
                  <a:gd name="connsiteX79" fmla="*/ 390487 w 759108"/>
                  <a:gd name="connsiteY79" fmla="*/ 577277 h 906319"/>
                  <a:gd name="connsiteX80" fmla="*/ 438603 w 759108"/>
                  <a:gd name="connsiteY80" fmla="*/ 721988 h 906319"/>
                  <a:gd name="connsiteX81" fmla="*/ 547044 w 759108"/>
                  <a:gd name="connsiteY81" fmla="*/ 803609 h 906319"/>
                  <a:gd name="connsiteX82" fmla="*/ 556437 w 759108"/>
                  <a:gd name="connsiteY82" fmla="*/ 803609 h 906319"/>
                  <a:gd name="connsiteX83" fmla="*/ 664871 w 759108"/>
                  <a:gd name="connsiteY83" fmla="*/ 721988 h 906319"/>
                  <a:gd name="connsiteX84" fmla="*/ 707848 w 759108"/>
                  <a:gd name="connsiteY84" fmla="*/ 627132 h 906319"/>
                  <a:gd name="connsiteX85" fmla="*/ 731195 w 759108"/>
                  <a:gd name="connsiteY85" fmla="*/ 604155 h 906319"/>
                  <a:gd name="connsiteX86" fmla="*/ 679005 w 759108"/>
                  <a:gd name="connsiteY86" fmla="*/ 735561 h 906319"/>
                  <a:gd name="connsiteX87" fmla="*/ 681437 w 759108"/>
                  <a:gd name="connsiteY87" fmla="*/ 754176 h 906319"/>
                  <a:gd name="connsiteX88" fmla="*/ 700095 w 759108"/>
                  <a:gd name="connsiteY88" fmla="*/ 751749 h 906319"/>
                  <a:gd name="connsiteX89" fmla="*/ 759109 w 759108"/>
                  <a:gd name="connsiteY89" fmla="*/ 578543 h 906319"/>
                  <a:gd name="connsiteX90" fmla="*/ 759109 w 759108"/>
                  <a:gd name="connsiteY90" fmla="*/ 457544 h 906319"/>
                  <a:gd name="connsiteX91" fmla="*/ 739647 w 759108"/>
                  <a:gd name="connsiteY91" fmla="*/ 428799 h 906319"/>
                  <a:gd name="connsiteX92" fmla="*/ 31038 w 759108"/>
                  <a:gd name="connsiteY92" fmla="*/ 307122 h 906319"/>
                  <a:gd name="connsiteX93" fmla="*/ 26604 w 759108"/>
                  <a:gd name="connsiteY93" fmla="*/ 302696 h 906319"/>
                  <a:gd name="connsiteX94" fmla="*/ 26604 w 759108"/>
                  <a:gd name="connsiteY94" fmla="*/ 162854 h 906319"/>
                  <a:gd name="connsiteX95" fmla="*/ 31038 w 759108"/>
                  <a:gd name="connsiteY95" fmla="*/ 158429 h 906319"/>
                  <a:gd name="connsiteX96" fmla="*/ 36214 w 759108"/>
                  <a:gd name="connsiteY96" fmla="*/ 158429 h 906319"/>
                  <a:gd name="connsiteX97" fmla="*/ 36214 w 759108"/>
                  <a:gd name="connsiteY97" fmla="*/ 307122 h 906319"/>
                  <a:gd name="connsiteX98" fmla="*/ 31038 w 759108"/>
                  <a:gd name="connsiteY98" fmla="*/ 432803 h 906319"/>
                  <a:gd name="connsiteX99" fmla="*/ 26604 w 759108"/>
                  <a:gd name="connsiteY99" fmla="*/ 428377 h 906319"/>
                  <a:gd name="connsiteX100" fmla="*/ 26604 w 759108"/>
                  <a:gd name="connsiteY100" fmla="*/ 394744 h 906319"/>
                  <a:gd name="connsiteX101" fmla="*/ 31038 w 759108"/>
                  <a:gd name="connsiteY101" fmla="*/ 390319 h 906319"/>
                  <a:gd name="connsiteX102" fmla="*/ 36214 w 759108"/>
                  <a:gd name="connsiteY102" fmla="*/ 390319 h 906319"/>
                  <a:gd name="connsiteX103" fmla="*/ 36214 w 759108"/>
                  <a:gd name="connsiteY103" fmla="*/ 432803 h 906319"/>
                  <a:gd name="connsiteX104" fmla="*/ 31038 w 759108"/>
                  <a:gd name="connsiteY104" fmla="*/ 542552 h 906319"/>
                  <a:gd name="connsiteX105" fmla="*/ 26604 w 759108"/>
                  <a:gd name="connsiteY105" fmla="*/ 538127 h 906319"/>
                  <a:gd name="connsiteX106" fmla="*/ 26604 w 759108"/>
                  <a:gd name="connsiteY106" fmla="*/ 504494 h 906319"/>
                  <a:gd name="connsiteX107" fmla="*/ 31038 w 759108"/>
                  <a:gd name="connsiteY107" fmla="*/ 500069 h 906319"/>
                  <a:gd name="connsiteX108" fmla="*/ 36214 w 759108"/>
                  <a:gd name="connsiteY108" fmla="*/ 500069 h 906319"/>
                  <a:gd name="connsiteX109" fmla="*/ 36214 w 759108"/>
                  <a:gd name="connsiteY109" fmla="*/ 542552 h 906319"/>
                  <a:gd name="connsiteX110" fmla="*/ 516268 w 759108"/>
                  <a:gd name="connsiteY110" fmla="*/ 879767 h 906319"/>
                  <a:gd name="connsiteX111" fmla="*/ 84988 w 759108"/>
                  <a:gd name="connsiteY111" fmla="*/ 879767 h 906319"/>
                  <a:gd name="connsiteX112" fmla="*/ 62818 w 759108"/>
                  <a:gd name="connsiteY112" fmla="*/ 857640 h 906319"/>
                  <a:gd name="connsiteX113" fmla="*/ 62818 w 759108"/>
                  <a:gd name="connsiteY113" fmla="*/ 816926 h 906319"/>
                  <a:gd name="connsiteX114" fmla="*/ 472371 w 759108"/>
                  <a:gd name="connsiteY114" fmla="*/ 816926 h 906319"/>
                  <a:gd name="connsiteX115" fmla="*/ 473826 w 759108"/>
                  <a:gd name="connsiteY115" fmla="*/ 816843 h 906319"/>
                  <a:gd name="connsiteX116" fmla="*/ 538439 w 759108"/>
                  <a:gd name="connsiteY116" fmla="*/ 847904 h 906319"/>
                  <a:gd name="connsiteX117" fmla="*/ 538439 w 759108"/>
                  <a:gd name="connsiteY117" fmla="*/ 857640 h 906319"/>
                  <a:gd name="connsiteX118" fmla="*/ 516268 w 759108"/>
                  <a:gd name="connsiteY118" fmla="*/ 879767 h 906319"/>
                  <a:gd name="connsiteX119" fmla="*/ 604346 w 759108"/>
                  <a:gd name="connsiteY119" fmla="*/ 691667 h 906319"/>
                  <a:gd name="connsiteX120" fmla="*/ 582281 w 759108"/>
                  <a:gd name="connsiteY120" fmla="*/ 700698 h 906319"/>
                  <a:gd name="connsiteX121" fmla="*/ 560187 w 759108"/>
                  <a:gd name="connsiteY121" fmla="*/ 691667 h 906319"/>
                  <a:gd name="connsiteX122" fmla="*/ 474111 w 759108"/>
                  <a:gd name="connsiteY122" fmla="*/ 606977 h 906319"/>
                  <a:gd name="connsiteX123" fmla="*/ 474076 w 759108"/>
                  <a:gd name="connsiteY123" fmla="*/ 600711 h 906319"/>
                  <a:gd name="connsiteX124" fmla="*/ 512001 w 759108"/>
                  <a:gd name="connsiteY124" fmla="*/ 562307 h 906319"/>
                  <a:gd name="connsiteX125" fmla="*/ 518278 w 759108"/>
                  <a:gd name="connsiteY125" fmla="*/ 562259 h 906319"/>
                  <a:gd name="connsiteX126" fmla="*/ 572941 w 759108"/>
                  <a:gd name="connsiteY126" fmla="*/ 616049 h 906319"/>
                  <a:gd name="connsiteX127" fmla="*/ 591619 w 759108"/>
                  <a:gd name="connsiteY127" fmla="*/ 616049 h 906319"/>
                  <a:gd name="connsiteX128" fmla="*/ 732504 w 759108"/>
                  <a:gd name="connsiteY128" fmla="*/ 477437 h 906319"/>
                  <a:gd name="connsiteX129" fmla="*/ 732504 w 759108"/>
                  <a:gd name="connsiteY129" fmla="*/ 565586 h 906319"/>
                  <a:gd name="connsiteX130" fmla="*/ 570218 w 759108"/>
                  <a:gd name="connsiteY130" fmla="*/ 158429 h 906319"/>
                  <a:gd name="connsiteX131" fmla="*/ 574652 w 759108"/>
                  <a:gd name="connsiteY131" fmla="*/ 162854 h 906319"/>
                  <a:gd name="connsiteX132" fmla="*/ 574652 w 759108"/>
                  <a:gd name="connsiteY132" fmla="*/ 267293 h 906319"/>
                  <a:gd name="connsiteX133" fmla="*/ 570218 w 759108"/>
                  <a:gd name="connsiteY133" fmla="*/ 271719 h 906319"/>
                  <a:gd name="connsiteX134" fmla="*/ 565043 w 759108"/>
                  <a:gd name="connsiteY134" fmla="*/ 271719 h 906319"/>
                  <a:gd name="connsiteX135" fmla="*/ 565043 w 759108"/>
                  <a:gd name="connsiteY135" fmla="*/ 158429 h 906319"/>
                  <a:gd name="connsiteX136" fmla="*/ 643547 w 759108"/>
                  <a:gd name="connsiteY136" fmla="*/ 706111 h 906319"/>
                  <a:gd name="connsiteX137" fmla="*/ 551741 w 759108"/>
                  <a:gd name="connsiteY137" fmla="*/ 776931 h 906319"/>
                  <a:gd name="connsiteX138" fmla="*/ 459928 w 759108"/>
                  <a:gd name="connsiteY138" fmla="*/ 706111 h 906319"/>
                  <a:gd name="connsiteX139" fmla="*/ 417091 w 759108"/>
                  <a:gd name="connsiteY139" fmla="*/ 577277 h 906319"/>
                  <a:gd name="connsiteX140" fmla="*/ 417091 w 759108"/>
                  <a:gd name="connsiteY140" fmla="*/ 484289 h 906319"/>
                  <a:gd name="connsiteX141" fmla="*/ 551741 w 759108"/>
                  <a:gd name="connsiteY141" fmla="*/ 430259 h 906319"/>
                  <a:gd name="connsiteX142" fmla="*/ 686390 w 759108"/>
                  <a:gd name="connsiteY142" fmla="*/ 484289 h 906319"/>
                  <a:gd name="connsiteX143" fmla="*/ 686390 w 759108"/>
                  <a:gd name="connsiteY143" fmla="*/ 485022 h 906319"/>
                  <a:gd name="connsiteX144" fmla="*/ 686412 w 759108"/>
                  <a:gd name="connsiteY144" fmla="*/ 485500 h 906319"/>
                  <a:gd name="connsiteX145" fmla="*/ 582281 w 759108"/>
                  <a:gd name="connsiteY145" fmla="*/ 587953 h 906319"/>
                  <a:gd name="connsiteX146" fmla="*/ 536935 w 759108"/>
                  <a:gd name="connsiteY146" fmla="*/ 543328 h 906319"/>
                  <a:gd name="connsiteX147" fmla="*/ 493045 w 759108"/>
                  <a:gd name="connsiteY147" fmla="*/ 543680 h 906319"/>
                  <a:gd name="connsiteX148" fmla="*/ 455119 w 759108"/>
                  <a:gd name="connsiteY148" fmla="*/ 582076 h 906319"/>
                  <a:gd name="connsiteX149" fmla="*/ 455439 w 759108"/>
                  <a:gd name="connsiteY149" fmla="*/ 625888 h 906319"/>
                  <a:gd name="connsiteX150" fmla="*/ 541521 w 759108"/>
                  <a:gd name="connsiteY150" fmla="*/ 710586 h 906319"/>
                  <a:gd name="connsiteX151" fmla="*/ 582281 w 759108"/>
                  <a:gd name="connsiteY151" fmla="*/ 727250 h 906319"/>
                  <a:gd name="connsiteX152" fmla="*/ 623031 w 759108"/>
                  <a:gd name="connsiteY152" fmla="*/ 710579 h 906319"/>
                  <a:gd name="connsiteX153" fmla="*/ 666478 w 759108"/>
                  <a:gd name="connsiteY153" fmla="*/ 667831 h 906319"/>
                  <a:gd name="connsiteX154" fmla="*/ 643547 w 759108"/>
                  <a:gd name="connsiteY154" fmla="*/ 706111 h 906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759108" h="906319">
                    <a:moveTo>
                      <a:pt x="739647" y="428799"/>
                    </a:moveTo>
                    <a:lnTo>
                      <a:pt x="565043" y="358739"/>
                    </a:lnTo>
                    <a:lnTo>
                      <a:pt x="565043" y="298271"/>
                    </a:lnTo>
                    <a:lnTo>
                      <a:pt x="570218" y="298271"/>
                    </a:lnTo>
                    <a:cubicBezTo>
                      <a:pt x="587330" y="298271"/>
                      <a:pt x="601257" y="284372"/>
                      <a:pt x="601257" y="267293"/>
                    </a:cubicBezTo>
                    <a:lnTo>
                      <a:pt x="601257" y="162854"/>
                    </a:lnTo>
                    <a:cubicBezTo>
                      <a:pt x="601257" y="145775"/>
                      <a:pt x="587330" y="131877"/>
                      <a:pt x="570218" y="131877"/>
                    </a:cubicBezTo>
                    <a:lnTo>
                      <a:pt x="565043" y="131877"/>
                    </a:lnTo>
                    <a:lnTo>
                      <a:pt x="565043" y="48679"/>
                    </a:lnTo>
                    <a:cubicBezTo>
                      <a:pt x="565043" y="21836"/>
                      <a:pt x="543164" y="0"/>
                      <a:pt x="516268" y="0"/>
                    </a:cubicBezTo>
                    <a:lnTo>
                      <a:pt x="428024" y="0"/>
                    </a:lnTo>
                    <a:cubicBezTo>
                      <a:pt x="420681" y="0"/>
                      <a:pt x="414722" y="5940"/>
                      <a:pt x="414722" y="13276"/>
                    </a:cubicBezTo>
                    <a:cubicBezTo>
                      <a:pt x="414722" y="20613"/>
                      <a:pt x="420681" y="26552"/>
                      <a:pt x="428024" y="26552"/>
                    </a:cubicBezTo>
                    <a:lnTo>
                      <a:pt x="516268" y="26552"/>
                    </a:lnTo>
                    <a:cubicBezTo>
                      <a:pt x="528490" y="26552"/>
                      <a:pt x="538439" y="36475"/>
                      <a:pt x="538439" y="48679"/>
                    </a:cubicBezTo>
                    <a:lnTo>
                      <a:pt x="538439" y="89393"/>
                    </a:lnTo>
                    <a:lnTo>
                      <a:pt x="62818" y="89393"/>
                    </a:lnTo>
                    <a:lnTo>
                      <a:pt x="62818" y="48679"/>
                    </a:lnTo>
                    <a:cubicBezTo>
                      <a:pt x="62818" y="36475"/>
                      <a:pt x="72760" y="26552"/>
                      <a:pt x="84988" y="26552"/>
                    </a:cubicBezTo>
                    <a:lnTo>
                      <a:pt x="370097" y="26552"/>
                    </a:lnTo>
                    <a:cubicBezTo>
                      <a:pt x="377449" y="26552"/>
                      <a:pt x="383400" y="20613"/>
                      <a:pt x="383400" y="13276"/>
                    </a:cubicBezTo>
                    <a:cubicBezTo>
                      <a:pt x="383400" y="5940"/>
                      <a:pt x="377449" y="0"/>
                      <a:pt x="370097" y="0"/>
                    </a:cubicBezTo>
                    <a:lnTo>
                      <a:pt x="84988" y="0"/>
                    </a:lnTo>
                    <a:cubicBezTo>
                      <a:pt x="58093" y="0"/>
                      <a:pt x="36214" y="21836"/>
                      <a:pt x="36214" y="48679"/>
                    </a:cubicBezTo>
                    <a:lnTo>
                      <a:pt x="36214" y="131877"/>
                    </a:lnTo>
                    <a:lnTo>
                      <a:pt x="31038" y="131877"/>
                    </a:lnTo>
                    <a:cubicBezTo>
                      <a:pt x="13926" y="131877"/>
                      <a:pt x="0" y="145775"/>
                      <a:pt x="0" y="162854"/>
                    </a:cubicBezTo>
                    <a:lnTo>
                      <a:pt x="0" y="302696"/>
                    </a:lnTo>
                    <a:cubicBezTo>
                      <a:pt x="0" y="319775"/>
                      <a:pt x="13926" y="333674"/>
                      <a:pt x="31038" y="333674"/>
                    </a:cubicBezTo>
                    <a:lnTo>
                      <a:pt x="36214" y="333674"/>
                    </a:lnTo>
                    <a:lnTo>
                      <a:pt x="36214" y="363767"/>
                    </a:lnTo>
                    <a:lnTo>
                      <a:pt x="31038" y="363767"/>
                    </a:lnTo>
                    <a:cubicBezTo>
                      <a:pt x="13926" y="363767"/>
                      <a:pt x="0" y="377666"/>
                      <a:pt x="0" y="394744"/>
                    </a:cubicBezTo>
                    <a:lnTo>
                      <a:pt x="0" y="428377"/>
                    </a:lnTo>
                    <a:cubicBezTo>
                      <a:pt x="0" y="445456"/>
                      <a:pt x="13926" y="459355"/>
                      <a:pt x="31038" y="459355"/>
                    </a:cubicBezTo>
                    <a:lnTo>
                      <a:pt x="36214" y="459355"/>
                    </a:lnTo>
                    <a:lnTo>
                      <a:pt x="36214" y="473516"/>
                    </a:lnTo>
                    <a:lnTo>
                      <a:pt x="31038" y="473516"/>
                    </a:lnTo>
                    <a:cubicBezTo>
                      <a:pt x="13926" y="473516"/>
                      <a:pt x="0" y="487416"/>
                      <a:pt x="0" y="504494"/>
                    </a:cubicBezTo>
                    <a:lnTo>
                      <a:pt x="0" y="538127"/>
                    </a:lnTo>
                    <a:cubicBezTo>
                      <a:pt x="0" y="555205"/>
                      <a:pt x="13926" y="569105"/>
                      <a:pt x="31038" y="569105"/>
                    </a:cubicBezTo>
                    <a:lnTo>
                      <a:pt x="36214" y="569105"/>
                    </a:lnTo>
                    <a:lnTo>
                      <a:pt x="36214" y="636675"/>
                    </a:lnTo>
                    <a:cubicBezTo>
                      <a:pt x="36214" y="644005"/>
                      <a:pt x="42165" y="649951"/>
                      <a:pt x="49516" y="649951"/>
                    </a:cubicBezTo>
                    <a:cubicBezTo>
                      <a:pt x="56860" y="649951"/>
                      <a:pt x="62818" y="644005"/>
                      <a:pt x="62818" y="636675"/>
                    </a:cubicBezTo>
                    <a:lnTo>
                      <a:pt x="62818" y="115945"/>
                    </a:lnTo>
                    <a:lnTo>
                      <a:pt x="538439" y="115945"/>
                    </a:lnTo>
                    <a:lnTo>
                      <a:pt x="538439" y="358739"/>
                    </a:lnTo>
                    <a:lnTo>
                      <a:pt x="363835" y="428799"/>
                    </a:lnTo>
                    <a:cubicBezTo>
                      <a:pt x="352008" y="433543"/>
                      <a:pt x="344373" y="444827"/>
                      <a:pt x="344373" y="457544"/>
                    </a:cubicBezTo>
                    <a:lnTo>
                      <a:pt x="344373" y="578536"/>
                    </a:lnTo>
                    <a:cubicBezTo>
                      <a:pt x="344373" y="640237"/>
                      <a:pt x="363911" y="698990"/>
                      <a:pt x="400873" y="748444"/>
                    </a:cubicBezTo>
                    <a:cubicBezTo>
                      <a:pt x="412359" y="763815"/>
                      <a:pt x="425190" y="777824"/>
                      <a:pt x="439192" y="790374"/>
                    </a:cubicBezTo>
                    <a:lnTo>
                      <a:pt x="62818" y="790374"/>
                    </a:lnTo>
                    <a:lnTo>
                      <a:pt x="62818" y="694481"/>
                    </a:lnTo>
                    <a:cubicBezTo>
                      <a:pt x="62818" y="687153"/>
                      <a:pt x="56860" y="681205"/>
                      <a:pt x="49516" y="681205"/>
                    </a:cubicBezTo>
                    <a:cubicBezTo>
                      <a:pt x="42165" y="681205"/>
                      <a:pt x="36214" y="687153"/>
                      <a:pt x="36214" y="694481"/>
                    </a:cubicBezTo>
                    <a:lnTo>
                      <a:pt x="36214" y="857640"/>
                    </a:lnTo>
                    <a:cubicBezTo>
                      <a:pt x="36214" y="884475"/>
                      <a:pt x="58093" y="906319"/>
                      <a:pt x="84988" y="906319"/>
                    </a:cubicBezTo>
                    <a:lnTo>
                      <a:pt x="516268" y="906319"/>
                    </a:lnTo>
                    <a:cubicBezTo>
                      <a:pt x="543164" y="906319"/>
                      <a:pt x="565043" y="884475"/>
                      <a:pt x="565043" y="857640"/>
                    </a:cubicBezTo>
                    <a:lnTo>
                      <a:pt x="565043" y="847890"/>
                    </a:lnTo>
                    <a:cubicBezTo>
                      <a:pt x="599185" y="836467"/>
                      <a:pt x="630431" y="818953"/>
                      <a:pt x="658027" y="795699"/>
                    </a:cubicBezTo>
                    <a:cubicBezTo>
                      <a:pt x="663638" y="790969"/>
                      <a:pt x="664344" y="782589"/>
                      <a:pt x="659612" y="776988"/>
                    </a:cubicBezTo>
                    <a:cubicBezTo>
                      <a:pt x="654868" y="771385"/>
                      <a:pt x="646477" y="770681"/>
                      <a:pt x="640865" y="775411"/>
                    </a:cubicBezTo>
                    <a:cubicBezTo>
                      <a:pt x="614552" y="797586"/>
                      <a:pt x="584588" y="814021"/>
                      <a:pt x="551741" y="824311"/>
                    </a:cubicBezTo>
                    <a:cubicBezTo>
                      <a:pt x="499648" y="807999"/>
                      <a:pt x="454912" y="776344"/>
                      <a:pt x="422197" y="732568"/>
                    </a:cubicBezTo>
                    <a:cubicBezTo>
                      <a:pt x="388685" y="687740"/>
                      <a:pt x="370977" y="634476"/>
                      <a:pt x="370977" y="578536"/>
                    </a:cubicBezTo>
                    <a:lnTo>
                      <a:pt x="370977" y="457544"/>
                    </a:lnTo>
                    <a:cubicBezTo>
                      <a:pt x="370977" y="455724"/>
                      <a:pt x="372064" y="454114"/>
                      <a:pt x="373755" y="453436"/>
                    </a:cubicBezTo>
                    <a:lnTo>
                      <a:pt x="550084" y="382686"/>
                    </a:lnTo>
                    <a:cubicBezTo>
                      <a:pt x="551152" y="382256"/>
                      <a:pt x="552330" y="382256"/>
                      <a:pt x="553390" y="382686"/>
                    </a:cubicBezTo>
                    <a:lnTo>
                      <a:pt x="722106" y="450380"/>
                    </a:lnTo>
                    <a:lnTo>
                      <a:pt x="707583" y="464673"/>
                    </a:lnTo>
                    <a:cubicBezTo>
                      <a:pt x="706689" y="464009"/>
                      <a:pt x="705719" y="463428"/>
                      <a:pt x="704653" y="463000"/>
                    </a:cubicBezTo>
                    <a:lnTo>
                      <a:pt x="556702" y="403631"/>
                    </a:lnTo>
                    <a:cubicBezTo>
                      <a:pt x="553521" y="402358"/>
                      <a:pt x="549960" y="402358"/>
                      <a:pt x="546780" y="403631"/>
                    </a:cubicBezTo>
                    <a:lnTo>
                      <a:pt x="398821" y="463000"/>
                    </a:lnTo>
                    <a:cubicBezTo>
                      <a:pt x="393784" y="465018"/>
                      <a:pt x="390487" y="469893"/>
                      <a:pt x="390487" y="475315"/>
                    </a:cubicBezTo>
                    <a:lnTo>
                      <a:pt x="390487" y="577277"/>
                    </a:lnTo>
                    <a:cubicBezTo>
                      <a:pt x="390487" y="629837"/>
                      <a:pt x="407122" y="679870"/>
                      <a:pt x="438603" y="721988"/>
                    </a:cubicBezTo>
                    <a:cubicBezTo>
                      <a:pt x="466364" y="759127"/>
                      <a:pt x="503860" y="787345"/>
                      <a:pt x="547044" y="803609"/>
                    </a:cubicBezTo>
                    <a:cubicBezTo>
                      <a:pt x="550051" y="804742"/>
                      <a:pt x="553431" y="804742"/>
                      <a:pt x="556437" y="803609"/>
                    </a:cubicBezTo>
                    <a:cubicBezTo>
                      <a:pt x="599621" y="787345"/>
                      <a:pt x="637117" y="759127"/>
                      <a:pt x="664871" y="721988"/>
                    </a:cubicBezTo>
                    <a:cubicBezTo>
                      <a:pt x="686209" y="693444"/>
                      <a:pt x="700648" y="661540"/>
                      <a:pt x="707848" y="627132"/>
                    </a:cubicBezTo>
                    <a:lnTo>
                      <a:pt x="731195" y="604155"/>
                    </a:lnTo>
                    <a:cubicBezTo>
                      <a:pt x="726373" y="651673"/>
                      <a:pt x="708270" y="697565"/>
                      <a:pt x="679005" y="735561"/>
                    </a:cubicBezTo>
                    <a:cubicBezTo>
                      <a:pt x="674523" y="741369"/>
                      <a:pt x="675617" y="749708"/>
                      <a:pt x="681437" y="754176"/>
                    </a:cubicBezTo>
                    <a:cubicBezTo>
                      <a:pt x="687263" y="758649"/>
                      <a:pt x="695618" y="757557"/>
                      <a:pt x="700095" y="751749"/>
                    </a:cubicBezTo>
                    <a:cubicBezTo>
                      <a:pt x="738152" y="702344"/>
                      <a:pt x="759109" y="640831"/>
                      <a:pt x="759109" y="578543"/>
                    </a:cubicBezTo>
                    <a:lnTo>
                      <a:pt x="759109" y="457544"/>
                    </a:lnTo>
                    <a:cubicBezTo>
                      <a:pt x="759109" y="444827"/>
                      <a:pt x="751466" y="433543"/>
                      <a:pt x="739647" y="428799"/>
                    </a:cubicBezTo>
                    <a:close/>
                    <a:moveTo>
                      <a:pt x="31038" y="307122"/>
                    </a:moveTo>
                    <a:cubicBezTo>
                      <a:pt x="28593" y="307122"/>
                      <a:pt x="26604" y="305137"/>
                      <a:pt x="26604" y="302696"/>
                    </a:cubicBezTo>
                    <a:lnTo>
                      <a:pt x="26604" y="162854"/>
                    </a:lnTo>
                    <a:cubicBezTo>
                      <a:pt x="26604" y="160413"/>
                      <a:pt x="28593" y="158429"/>
                      <a:pt x="31038" y="158429"/>
                    </a:cubicBezTo>
                    <a:lnTo>
                      <a:pt x="36214" y="158429"/>
                    </a:lnTo>
                    <a:lnTo>
                      <a:pt x="36214" y="307122"/>
                    </a:lnTo>
                    <a:close/>
                    <a:moveTo>
                      <a:pt x="31038" y="432803"/>
                    </a:moveTo>
                    <a:cubicBezTo>
                      <a:pt x="28593" y="432803"/>
                      <a:pt x="26604" y="430818"/>
                      <a:pt x="26604" y="428377"/>
                    </a:cubicBezTo>
                    <a:lnTo>
                      <a:pt x="26604" y="394744"/>
                    </a:lnTo>
                    <a:cubicBezTo>
                      <a:pt x="26604" y="392303"/>
                      <a:pt x="28593" y="390319"/>
                      <a:pt x="31038" y="390319"/>
                    </a:cubicBezTo>
                    <a:lnTo>
                      <a:pt x="36214" y="390319"/>
                    </a:lnTo>
                    <a:lnTo>
                      <a:pt x="36214" y="432803"/>
                    </a:lnTo>
                    <a:close/>
                    <a:moveTo>
                      <a:pt x="31038" y="542552"/>
                    </a:moveTo>
                    <a:cubicBezTo>
                      <a:pt x="28593" y="542552"/>
                      <a:pt x="26604" y="540568"/>
                      <a:pt x="26604" y="538127"/>
                    </a:cubicBezTo>
                    <a:lnTo>
                      <a:pt x="26604" y="504494"/>
                    </a:lnTo>
                    <a:cubicBezTo>
                      <a:pt x="26604" y="502053"/>
                      <a:pt x="28593" y="500069"/>
                      <a:pt x="31038" y="500069"/>
                    </a:cubicBezTo>
                    <a:lnTo>
                      <a:pt x="36214" y="500069"/>
                    </a:lnTo>
                    <a:lnTo>
                      <a:pt x="36214" y="542552"/>
                    </a:lnTo>
                    <a:close/>
                    <a:moveTo>
                      <a:pt x="516268" y="879767"/>
                    </a:moveTo>
                    <a:lnTo>
                      <a:pt x="84988" y="879767"/>
                    </a:lnTo>
                    <a:cubicBezTo>
                      <a:pt x="72760" y="879767"/>
                      <a:pt x="62818" y="869845"/>
                      <a:pt x="62818" y="857640"/>
                    </a:cubicBezTo>
                    <a:lnTo>
                      <a:pt x="62818" y="816926"/>
                    </a:lnTo>
                    <a:lnTo>
                      <a:pt x="472371" y="816926"/>
                    </a:lnTo>
                    <a:cubicBezTo>
                      <a:pt x="472863" y="816926"/>
                      <a:pt x="473349" y="816898"/>
                      <a:pt x="473826" y="816843"/>
                    </a:cubicBezTo>
                    <a:cubicBezTo>
                      <a:pt x="493786" y="829788"/>
                      <a:pt x="515437" y="840214"/>
                      <a:pt x="538439" y="847904"/>
                    </a:cubicBezTo>
                    <a:lnTo>
                      <a:pt x="538439" y="857640"/>
                    </a:lnTo>
                    <a:cubicBezTo>
                      <a:pt x="538439" y="869845"/>
                      <a:pt x="528490" y="879767"/>
                      <a:pt x="516268" y="879767"/>
                    </a:cubicBezTo>
                    <a:close/>
                    <a:moveTo>
                      <a:pt x="604346" y="691667"/>
                    </a:moveTo>
                    <a:cubicBezTo>
                      <a:pt x="598430" y="697489"/>
                      <a:pt x="590594" y="700698"/>
                      <a:pt x="582281" y="700698"/>
                    </a:cubicBezTo>
                    <a:cubicBezTo>
                      <a:pt x="573966" y="700698"/>
                      <a:pt x="566118" y="697489"/>
                      <a:pt x="560187" y="691667"/>
                    </a:cubicBezTo>
                    <a:lnTo>
                      <a:pt x="474111" y="606977"/>
                    </a:lnTo>
                    <a:cubicBezTo>
                      <a:pt x="472371" y="605269"/>
                      <a:pt x="472357" y="602454"/>
                      <a:pt x="474076" y="600711"/>
                    </a:cubicBezTo>
                    <a:lnTo>
                      <a:pt x="512001" y="562307"/>
                    </a:lnTo>
                    <a:cubicBezTo>
                      <a:pt x="513720" y="560572"/>
                      <a:pt x="516545" y="560558"/>
                      <a:pt x="518278" y="562259"/>
                    </a:cubicBezTo>
                    <a:lnTo>
                      <a:pt x="572941" y="616049"/>
                    </a:lnTo>
                    <a:cubicBezTo>
                      <a:pt x="578116" y="621144"/>
                      <a:pt x="586438" y="621144"/>
                      <a:pt x="591619" y="616049"/>
                    </a:cubicBezTo>
                    <a:lnTo>
                      <a:pt x="732504" y="477437"/>
                    </a:lnTo>
                    <a:lnTo>
                      <a:pt x="732504" y="565586"/>
                    </a:lnTo>
                    <a:close/>
                    <a:moveTo>
                      <a:pt x="570218" y="158429"/>
                    </a:moveTo>
                    <a:cubicBezTo>
                      <a:pt x="572664" y="158429"/>
                      <a:pt x="574652" y="160413"/>
                      <a:pt x="574652" y="162854"/>
                    </a:cubicBezTo>
                    <a:lnTo>
                      <a:pt x="574652" y="267293"/>
                    </a:lnTo>
                    <a:cubicBezTo>
                      <a:pt x="574652" y="269734"/>
                      <a:pt x="572664" y="271719"/>
                      <a:pt x="570218" y="271719"/>
                    </a:cubicBezTo>
                    <a:lnTo>
                      <a:pt x="565043" y="271719"/>
                    </a:lnTo>
                    <a:lnTo>
                      <a:pt x="565043" y="158429"/>
                    </a:lnTo>
                    <a:close/>
                    <a:moveTo>
                      <a:pt x="643547" y="706111"/>
                    </a:moveTo>
                    <a:cubicBezTo>
                      <a:pt x="619851" y="737823"/>
                      <a:pt x="588183" y="762225"/>
                      <a:pt x="551741" y="776931"/>
                    </a:cubicBezTo>
                    <a:cubicBezTo>
                      <a:pt x="515291" y="762225"/>
                      <a:pt x="483630" y="737823"/>
                      <a:pt x="459928" y="706111"/>
                    </a:cubicBezTo>
                    <a:cubicBezTo>
                      <a:pt x="431904" y="668614"/>
                      <a:pt x="417091" y="624063"/>
                      <a:pt x="417091" y="577277"/>
                    </a:cubicBezTo>
                    <a:lnTo>
                      <a:pt x="417091" y="484289"/>
                    </a:lnTo>
                    <a:lnTo>
                      <a:pt x="551741" y="430259"/>
                    </a:lnTo>
                    <a:lnTo>
                      <a:pt x="686390" y="484289"/>
                    </a:lnTo>
                    <a:lnTo>
                      <a:pt x="686390" y="485022"/>
                    </a:lnTo>
                    <a:cubicBezTo>
                      <a:pt x="686390" y="485182"/>
                      <a:pt x="686405" y="485341"/>
                      <a:pt x="686412" y="485500"/>
                    </a:cubicBezTo>
                    <a:lnTo>
                      <a:pt x="582281" y="587953"/>
                    </a:lnTo>
                    <a:lnTo>
                      <a:pt x="536935" y="543328"/>
                    </a:lnTo>
                    <a:cubicBezTo>
                      <a:pt x="524729" y="531365"/>
                      <a:pt x="505038" y="531517"/>
                      <a:pt x="493045" y="543680"/>
                    </a:cubicBezTo>
                    <a:lnTo>
                      <a:pt x="455119" y="582076"/>
                    </a:lnTo>
                    <a:cubicBezTo>
                      <a:pt x="443107" y="594253"/>
                      <a:pt x="443252" y="613913"/>
                      <a:pt x="455439" y="625888"/>
                    </a:cubicBezTo>
                    <a:lnTo>
                      <a:pt x="541521" y="710586"/>
                    </a:lnTo>
                    <a:cubicBezTo>
                      <a:pt x="552468" y="721331"/>
                      <a:pt x="566941" y="727250"/>
                      <a:pt x="582281" y="727250"/>
                    </a:cubicBezTo>
                    <a:cubicBezTo>
                      <a:pt x="597626" y="727250"/>
                      <a:pt x="612099" y="721324"/>
                      <a:pt x="623031" y="710579"/>
                    </a:cubicBezTo>
                    <a:lnTo>
                      <a:pt x="666478" y="667831"/>
                    </a:lnTo>
                    <a:cubicBezTo>
                      <a:pt x="660244" y="681205"/>
                      <a:pt x="652601" y="694005"/>
                      <a:pt x="643547" y="706111"/>
                    </a:cubicBezTo>
                    <a:close/>
                  </a:path>
                </a:pathLst>
              </a:custGeom>
              <a:grpFill/>
              <a:ln w="1771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 rot="20580000">
            <a:off x="986155" y="1802130"/>
            <a:ext cx="1052830" cy="1052830"/>
            <a:chOff x="12765" y="2748"/>
            <a:chExt cx="1928" cy="1928"/>
          </a:xfrm>
        </p:grpSpPr>
        <p:sp>
          <p:nvSpPr>
            <p:cNvPr id="38" name="弧形 37"/>
            <p:cNvSpPr/>
            <p:nvPr/>
          </p:nvSpPr>
          <p:spPr>
            <a:xfrm>
              <a:off x="12765" y="2748"/>
              <a:ext cx="1928" cy="1928"/>
            </a:xfrm>
            <a:prstGeom prst="arc">
              <a:avLst>
                <a:gd name="adj1" fmla="val 16200000"/>
                <a:gd name="adj2" fmla="val 5126710"/>
              </a:avLst>
            </a:prstGeom>
            <a:ln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0000">
                    <a:schemeClr val="accent2">
                      <a:alpha val="40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" name="弧形 38"/>
            <p:cNvSpPr/>
            <p:nvPr/>
          </p:nvSpPr>
          <p:spPr>
            <a:xfrm flipH="1" flipV="1">
              <a:off x="12765" y="2748"/>
              <a:ext cx="1928" cy="1928"/>
            </a:xfrm>
            <a:prstGeom prst="arc">
              <a:avLst>
                <a:gd name="adj1" fmla="val 16200000"/>
                <a:gd name="adj2" fmla="val 5126710"/>
              </a:avLst>
            </a:prstGeom>
            <a:ln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0000">
                    <a:schemeClr val="accent2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2199640" y="1822450"/>
            <a:ext cx="2792095" cy="460375"/>
          </a:xfrm>
          <a:prstGeom prst="rect">
            <a:avLst/>
          </a:prstGeom>
          <a:noFill/>
          <a:effectLst>
            <a:outerShdw blurRad="25400" dist="38100" dir="8100000" algn="tr" rotWithShape="0">
              <a:prstClr val="black">
                <a:alpha val="1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 sz="2400" dirty="0">
                <a:solidFill>
                  <a:schemeClr val="tx1"/>
                </a:solidFill>
                <a:latin typeface="HarmonyOS Sans SC Light" panose="00000400000000000000" charset="-122"/>
                <a:ea typeface="HarmonyOS Sans SC Black" panose="00000A00000000000000" charset="-122"/>
                <a:sym typeface="+mn-ea"/>
              </a:rPr>
              <a:t>拓展销售渠道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2199640" y="2188199"/>
            <a:ext cx="2959735" cy="681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25000"/>
              </a:lnSpc>
              <a:buClrTx/>
              <a:buSzTx/>
              <a:buFontTx/>
            </a:pPr>
            <a:r>
              <a:rPr lang="zh-CN" altLang="en-US" sz="1600" dirty="0">
                <a:ln>
                  <a:noFill/>
                </a:ln>
                <a:solidFill>
                  <a:schemeClr val="tx1"/>
                </a:solidFill>
                <a:latin typeface="HarmonyOS Sans SC Light" panose="00000400000000000000" charset="-122"/>
                <a:ea typeface="HarmonyOS Sans SC Light" panose="00000400000000000000" charset="-122"/>
                <a:cs typeface="HarmonyOS Sans SC Light" panose="00000400000000000000" charset="-122"/>
                <a:sym typeface="+mn-ea"/>
              </a:rPr>
              <a:t>不一样的设计演示，探索更加精彩的视觉世界，多结构设计</a:t>
            </a:r>
          </a:p>
        </p:txBody>
      </p:sp>
      <p:sp>
        <p:nvSpPr>
          <p:cNvPr id="46" name="圆角矩形 45"/>
          <p:cNvSpPr/>
          <p:nvPr/>
        </p:nvSpPr>
        <p:spPr>
          <a:xfrm>
            <a:off x="6559219" y="1623060"/>
            <a:ext cx="5120032" cy="1381126"/>
          </a:xfrm>
          <a:prstGeom prst="roundRect">
            <a:avLst>
              <a:gd name="adj" fmla="val 7257"/>
            </a:avLst>
          </a:prstGeom>
          <a:solidFill>
            <a:schemeClr val="bg1"/>
          </a:solidFill>
          <a:ln>
            <a:noFill/>
          </a:ln>
          <a:effectLst>
            <a:outerShdw blurRad="304800" dist="38100" dir="8100000" algn="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8246745" y="1807210"/>
            <a:ext cx="2792095" cy="460375"/>
          </a:xfrm>
          <a:prstGeom prst="rect">
            <a:avLst/>
          </a:prstGeom>
          <a:noFill/>
          <a:effectLst>
            <a:outerShdw blurRad="25400" dist="38100" dir="8100000" algn="tr" rotWithShape="0">
              <a:prstClr val="black">
                <a:alpha val="1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 sz="2400" dirty="0">
                <a:solidFill>
                  <a:schemeClr val="tx1"/>
                </a:solidFill>
                <a:latin typeface="HarmonyOS Sans SC Light" panose="00000400000000000000" charset="-122"/>
                <a:ea typeface="HarmonyOS Sans SC Black" panose="00000A00000000000000" charset="-122"/>
                <a:sym typeface="+mn-ea"/>
              </a:rPr>
              <a:t>提升策划能力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8246745" y="2172959"/>
            <a:ext cx="2959735" cy="681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25000"/>
              </a:lnSpc>
              <a:buClrTx/>
              <a:buSzTx/>
              <a:buFontTx/>
            </a:pPr>
            <a:r>
              <a:rPr lang="zh-CN" altLang="en-US" sz="1600" dirty="0">
                <a:ln>
                  <a:noFill/>
                </a:ln>
                <a:solidFill>
                  <a:schemeClr val="tx1"/>
                </a:solidFill>
                <a:latin typeface="HarmonyOS Sans SC Light" panose="00000400000000000000" charset="-122"/>
                <a:ea typeface="HarmonyOS Sans SC Light" panose="00000400000000000000" charset="-122"/>
                <a:cs typeface="HarmonyOS Sans SC Light" panose="00000400000000000000" charset="-122"/>
                <a:sym typeface="+mn-ea"/>
              </a:rPr>
              <a:t>不一样的设计演示，探索更加精彩的视觉世界，多结构设计</a:t>
            </a:r>
          </a:p>
        </p:txBody>
      </p:sp>
      <p:sp>
        <p:nvSpPr>
          <p:cNvPr id="50" name="椭圆 49"/>
          <p:cNvSpPr/>
          <p:nvPr/>
        </p:nvSpPr>
        <p:spPr>
          <a:xfrm>
            <a:off x="7132320" y="1885950"/>
            <a:ext cx="854710" cy="85471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组合 68"/>
          <p:cNvGrpSpPr/>
          <p:nvPr/>
        </p:nvGrpSpPr>
        <p:grpSpPr>
          <a:xfrm rot="20580000">
            <a:off x="7033260" y="1786890"/>
            <a:ext cx="1052830" cy="1052830"/>
            <a:chOff x="12765" y="2748"/>
            <a:chExt cx="1928" cy="1928"/>
          </a:xfrm>
        </p:grpSpPr>
        <p:sp>
          <p:nvSpPr>
            <p:cNvPr id="70" name="弧形 69"/>
            <p:cNvSpPr/>
            <p:nvPr/>
          </p:nvSpPr>
          <p:spPr>
            <a:xfrm>
              <a:off x="12765" y="2748"/>
              <a:ext cx="1928" cy="1928"/>
            </a:xfrm>
            <a:prstGeom prst="arc">
              <a:avLst>
                <a:gd name="adj1" fmla="val 16200000"/>
                <a:gd name="adj2" fmla="val 5126710"/>
              </a:avLst>
            </a:prstGeom>
            <a:ln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0000">
                    <a:schemeClr val="accent2">
                      <a:alpha val="40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1" name="弧形 70"/>
            <p:cNvSpPr/>
            <p:nvPr/>
          </p:nvSpPr>
          <p:spPr>
            <a:xfrm flipH="1" flipV="1">
              <a:off x="12765" y="2748"/>
              <a:ext cx="1928" cy="1928"/>
            </a:xfrm>
            <a:prstGeom prst="arc">
              <a:avLst>
                <a:gd name="adj1" fmla="val 16200000"/>
                <a:gd name="adj2" fmla="val 5126710"/>
              </a:avLst>
            </a:prstGeom>
            <a:ln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0000">
                    <a:schemeClr val="accent2">
                      <a:alpha val="40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07" name="图形 58"/>
          <p:cNvGrpSpPr/>
          <p:nvPr/>
        </p:nvGrpSpPr>
        <p:grpSpPr>
          <a:xfrm>
            <a:off x="7426960" y="2120900"/>
            <a:ext cx="394970" cy="394970"/>
            <a:chOff x="2086003" y="3505661"/>
            <a:chExt cx="908981" cy="908981"/>
          </a:xfrm>
          <a:solidFill>
            <a:schemeClr val="bg1"/>
          </a:solidFill>
        </p:grpSpPr>
        <p:sp>
          <p:nvSpPr>
            <p:cNvPr id="308" name="任意多边形: 形状 307"/>
            <p:cNvSpPr/>
            <p:nvPr/>
          </p:nvSpPr>
          <p:spPr>
            <a:xfrm>
              <a:off x="2338845" y="3553297"/>
              <a:ext cx="96160" cy="26630"/>
            </a:xfrm>
            <a:custGeom>
              <a:avLst/>
              <a:gdLst>
                <a:gd name="connsiteX0" fmla="*/ 82845 w 96160"/>
                <a:gd name="connsiteY0" fmla="*/ 0 h 26630"/>
                <a:gd name="connsiteX1" fmla="*/ 13315 w 96160"/>
                <a:gd name="connsiteY1" fmla="*/ 0 h 26630"/>
                <a:gd name="connsiteX2" fmla="*/ 0 w 96160"/>
                <a:gd name="connsiteY2" fmla="*/ 13315 h 26630"/>
                <a:gd name="connsiteX3" fmla="*/ 13315 w 96160"/>
                <a:gd name="connsiteY3" fmla="*/ 26630 h 26630"/>
                <a:gd name="connsiteX4" fmla="*/ 82845 w 96160"/>
                <a:gd name="connsiteY4" fmla="*/ 26630 h 26630"/>
                <a:gd name="connsiteX5" fmla="*/ 96160 w 96160"/>
                <a:gd name="connsiteY5" fmla="*/ 13315 h 26630"/>
                <a:gd name="connsiteX6" fmla="*/ 82845 w 96160"/>
                <a:gd name="connsiteY6" fmla="*/ 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160" h="26630">
                  <a:moveTo>
                    <a:pt x="82845" y="0"/>
                  </a:moveTo>
                  <a:lnTo>
                    <a:pt x="13315" y="0"/>
                  </a:lnTo>
                  <a:cubicBezTo>
                    <a:pt x="5956" y="0"/>
                    <a:pt x="0" y="5964"/>
                    <a:pt x="0" y="13315"/>
                  </a:cubicBezTo>
                  <a:cubicBezTo>
                    <a:pt x="0" y="20673"/>
                    <a:pt x="5956" y="26630"/>
                    <a:pt x="13315" y="26630"/>
                  </a:cubicBezTo>
                  <a:lnTo>
                    <a:pt x="82845" y="26630"/>
                  </a:lnTo>
                  <a:cubicBezTo>
                    <a:pt x="90204" y="26630"/>
                    <a:pt x="96160" y="20673"/>
                    <a:pt x="96160" y="13315"/>
                  </a:cubicBezTo>
                  <a:cubicBezTo>
                    <a:pt x="96160" y="5964"/>
                    <a:pt x="90204" y="0"/>
                    <a:pt x="82845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9" name="任意多边形: 形状 308"/>
            <p:cNvSpPr/>
            <p:nvPr/>
          </p:nvSpPr>
          <p:spPr>
            <a:xfrm>
              <a:off x="2258017" y="3794482"/>
              <a:ext cx="26825" cy="26630"/>
            </a:xfrm>
            <a:custGeom>
              <a:avLst/>
              <a:gdLst>
                <a:gd name="connsiteX0" fmla="*/ 13627 w 26825"/>
                <a:gd name="connsiteY0" fmla="*/ 0 h 26630"/>
                <a:gd name="connsiteX1" fmla="*/ 13434 w 26825"/>
                <a:gd name="connsiteY1" fmla="*/ 0 h 26630"/>
                <a:gd name="connsiteX2" fmla="*/ 13316 w 26825"/>
                <a:gd name="connsiteY2" fmla="*/ 0 h 26630"/>
                <a:gd name="connsiteX3" fmla="*/ 0 w 26825"/>
                <a:gd name="connsiteY3" fmla="*/ 13196 h 26630"/>
                <a:gd name="connsiteX4" fmla="*/ 13197 w 26825"/>
                <a:gd name="connsiteY4" fmla="*/ 26630 h 26630"/>
                <a:gd name="connsiteX5" fmla="*/ 13393 w 26825"/>
                <a:gd name="connsiteY5" fmla="*/ 26630 h 26630"/>
                <a:gd name="connsiteX6" fmla="*/ 13510 w 26825"/>
                <a:gd name="connsiteY6" fmla="*/ 26630 h 26630"/>
                <a:gd name="connsiteX7" fmla="*/ 26825 w 26825"/>
                <a:gd name="connsiteY7" fmla="*/ 13439 h 26630"/>
                <a:gd name="connsiteX8" fmla="*/ 13627 w 26825"/>
                <a:gd name="connsiteY8" fmla="*/ 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825" h="26630">
                  <a:moveTo>
                    <a:pt x="13627" y="0"/>
                  </a:moveTo>
                  <a:lnTo>
                    <a:pt x="13434" y="0"/>
                  </a:lnTo>
                  <a:cubicBezTo>
                    <a:pt x="13393" y="0"/>
                    <a:pt x="13350" y="0"/>
                    <a:pt x="13316" y="0"/>
                  </a:cubicBezTo>
                  <a:cubicBezTo>
                    <a:pt x="6013" y="0"/>
                    <a:pt x="70" y="5880"/>
                    <a:pt x="0" y="13196"/>
                  </a:cubicBezTo>
                  <a:cubicBezTo>
                    <a:pt x="-62" y="20555"/>
                    <a:pt x="5847" y="26566"/>
                    <a:pt x="13197" y="26630"/>
                  </a:cubicBezTo>
                  <a:lnTo>
                    <a:pt x="13393" y="26630"/>
                  </a:lnTo>
                  <a:lnTo>
                    <a:pt x="13510" y="26630"/>
                  </a:lnTo>
                  <a:cubicBezTo>
                    <a:pt x="20812" y="26630"/>
                    <a:pt x="26763" y="20749"/>
                    <a:pt x="26825" y="13439"/>
                  </a:cubicBezTo>
                  <a:cubicBezTo>
                    <a:pt x="26887" y="6081"/>
                    <a:pt x="20986" y="69"/>
                    <a:pt x="13627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0" name="任意多边形: 形状 309"/>
            <p:cNvSpPr/>
            <p:nvPr/>
          </p:nvSpPr>
          <p:spPr>
            <a:xfrm>
              <a:off x="2307921" y="3794482"/>
              <a:ext cx="26824" cy="26630"/>
            </a:xfrm>
            <a:custGeom>
              <a:avLst/>
              <a:gdLst>
                <a:gd name="connsiteX0" fmla="*/ 13628 w 26824"/>
                <a:gd name="connsiteY0" fmla="*/ 0 h 26630"/>
                <a:gd name="connsiteX1" fmla="*/ 13433 w 26824"/>
                <a:gd name="connsiteY1" fmla="*/ 0 h 26630"/>
                <a:gd name="connsiteX2" fmla="*/ 13316 w 26824"/>
                <a:gd name="connsiteY2" fmla="*/ 0 h 26630"/>
                <a:gd name="connsiteX3" fmla="*/ 0 w 26824"/>
                <a:gd name="connsiteY3" fmla="*/ 13196 h 26630"/>
                <a:gd name="connsiteX4" fmla="*/ 13198 w 26824"/>
                <a:gd name="connsiteY4" fmla="*/ 26630 h 26630"/>
                <a:gd name="connsiteX5" fmla="*/ 13392 w 26824"/>
                <a:gd name="connsiteY5" fmla="*/ 26630 h 26630"/>
                <a:gd name="connsiteX6" fmla="*/ 13509 w 26824"/>
                <a:gd name="connsiteY6" fmla="*/ 26630 h 26630"/>
                <a:gd name="connsiteX7" fmla="*/ 26824 w 26824"/>
                <a:gd name="connsiteY7" fmla="*/ 13439 h 26630"/>
                <a:gd name="connsiteX8" fmla="*/ 13628 w 26824"/>
                <a:gd name="connsiteY8" fmla="*/ 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824" h="26630">
                  <a:moveTo>
                    <a:pt x="13628" y="0"/>
                  </a:moveTo>
                  <a:lnTo>
                    <a:pt x="13433" y="0"/>
                  </a:lnTo>
                  <a:cubicBezTo>
                    <a:pt x="13399" y="0"/>
                    <a:pt x="13356" y="0"/>
                    <a:pt x="13316" y="0"/>
                  </a:cubicBezTo>
                  <a:cubicBezTo>
                    <a:pt x="6021" y="0"/>
                    <a:pt x="70" y="5880"/>
                    <a:pt x="0" y="13196"/>
                  </a:cubicBezTo>
                  <a:cubicBezTo>
                    <a:pt x="-62" y="20555"/>
                    <a:pt x="5847" y="26566"/>
                    <a:pt x="13198" y="26630"/>
                  </a:cubicBezTo>
                  <a:lnTo>
                    <a:pt x="13392" y="26630"/>
                  </a:lnTo>
                  <a:lnTo>
                    <a:pt x="13509" y="26630"/>
                  </a:lnTo>
                  <a:cubicBezTo>
                    <a:pt x="20813" y="26630"/>
                    <a:pt x="26762" y="20749"/>
                    <a:pt x="26824" y="13439"/>
                  </a:cubicBezTo>
                  <a:cubicBezTo>
                    <a:pt x="26888" y="6081"/>
                    <a:pt x="20978" y="69"/>
                    <a:pt x="13628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1" name="任意多边形: 形状 310"/>
            <p:cNvSpPr/>
            <p:nvPr/>
          </p:nvSpPr>
          <p:spPr>
            <a:xfrm>
              <a:off x="2357825" y="3794482"/>
              <a:ext cx="26826" cy="26630"/>
            </a:xfrm>
            <a:custGeom>
              <a:avLst/>
              <a:gdLst>
                <a:gd name="connsiteX0" fmla="*/ 13628 w 26826"/>
                <a:gd name="connsiteY0" fmla="*/ 0 h 26630"/>
                <a:gd name="connsiteX1" fmla="*/ 13435 w 26826"/>
                <a:gd name="connsiteY1" fmla="*/ 0 h 26630"/>
                <a:gd name="connsiteX2" fmla="*/ 13316 w 26826"/>
                <a:gd name="connsiteY2" fmla="*/ 0 h 26630"/>
                <a:gd name="connsiteX3" fmla="*/ 0 w 26826"/>
                <a:gd name="connsiteY3" fmla="*/ 13196 h 26630"/>
                <a:gd name="connsiteX4" fmla="*/ 13198 w 26826"/>
                <a:gd name="connsiteY4" fmla="*/ 26630 h 26630"/>
                <a:gd name="connsiteX5" fmla="*/ 13392 w 26826"/>
                <a:gd name="connsiteY5" fmla="*/ 26630 h 26630"/>
                <a:gd name="connsiteX6" fmla="*/ 13511 w 26826"/>
                <a:gd name="connsiteY6" fmla="*/ 26630 h 26630"/>
                <a:gd name="connsiteX7" fmla="*/ 26826 w 26826"/>
                <a:gd name="connsiteY7" fmla="*/ 13439 h 26630"/>
                <a:gd name="connsiteX8" fmla="*/ 13628 w 26826"/>
                <a:gd name="connsiteY8" fmla="*/ 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826" h="26630">
                  <a:moveTo>
                    <a:pt x="13628" y="0"/>
                  </a:moveTo>
                  <a:lnTo>
                    <a:pt x="13435" y="0"/>
                  </a:lnTo>
                  <a:cubicBezTo>
                    <a:pt x="13392" y="0"/>
                    <a:pt x="13358" y="0"/>
                    <a:pt x="13316" y="0"/>
                  </a:cubicBezTo>
                  <a:cubicBezTo>
                    <a:pt x="6014" y="0"/>
                    <a:pt x="70" y="5880"/>
                    <a:pt x="0" y="13196"/>
                  </a:cubicBezTo>
                  <a:cubicBezTo>
                    <a:pt x="-62" y="20555"/>
                    <a:pt x="5847" y="26566"/>
                    <a:pt x="13198" y="26630"/>
                  </a:cubicBezTo>
                  <a:lnTo>
                    <a:pt x="13392" y="26630"/>
                  </a:lnTo>
                  <a:lnTo>
                    <a:pt x="13511" y="26630"/>
                  </a:lnTo>
                  <a:cubicBezTo>
                    <a:pt x="20813" y="26630"/>
                    <a:pt x="26764" y="20749"/>
                    <a:pt x="26826" y="13439"/>
                  </a:cubicBezTo>
                  <a:cubicBezTo>
                    <a:pt x="26895" y="6081"/>
                    <a:pt x="20987" y="69"/>
                    <a:pt x="13628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2" name="任意多边形: 形状 311"/>
            <p:cNvSpPr/>
            <p:nvPr/>
          </p:nvSpPr>
          <p:spPr>
            <a:xfrm>
              <a:off x="2407730" y="3794482"/>
              <a:ext cx="26824" cy="26630"/>
            </a:xfrm>
            <a:custGeom>
              <a:avLst/>
              <a:gdLst>
                <a:gd name="connsiteX0" fmla="*/ 13628 w 26824"/>
                <a:gd name="connsiteY0" fmla="*/ 0 h 26630"/>
                <a:gd name="connsiteX1" fmla="*/ 13433 w 26824"/>
                <a:gd name="connsiteY1" fmla="*/ 0 h 26630"/>
                <a:gd name="connsiteX2" fmla="*/ 13316 w 26824"/>
                <a:gd name="connsiteY2" fmla="*/ 0 h 26630"/>
                <a:gd name="connsiteX3" fmla="*/ 0 w 26824"/>
                <a:gd name="connsiteY3" fmla="*/ 13196 h 26630"/>
                <a:gd name="connsiteX4" fmla="*/ 13197 w 26824"/>
                <a:gd name="connsiteY4" fmla="*/ 26630 h 26630"/>
                <a:gd name="connsiteX5" fmla="*/ 13392 w 26824"/>
                <a:gd name="connsiteY5" fmla="*/ 26630 h 26630"/>
                <a:gd name="connsiteX6" fmla="*/ 13509 w 26824"/>
                <a:gd name="connsiteY6" fmla="*/ 26630 h 26630"/>
                <a:gd name="connsiteX7" fmla="*/ 26824 w 26824"/>
                <a:gd name="connsiteY7" fmla="*/ 13439 h 26630"/>
                <a:gd name="connsiteX8" fmla="*/ 13628 w 26824"/>
                <a:gd name="connsiteY8" fmla="*/ 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824" h="26630">
                  <a:moveTo>
                    <a:pt x="13628" y="0"/>
                  </a:moveTo>
                  <a:lnTo>
                    <a:pt x="13433" y="0"/>
                  </a:lnTo>
                  <a:cubicBezTo>
                    <a:pt x="13399" y="0"/>
                    <a:pt x="13356" y="0"/>
                    <a:pt x="13316" y="0"/>
                  </a:cubicBezTo>
                  <a:cubicBezTo>
                    <a:pt x="6019" y="0"/>
                    <a:pt x="70" y="5880"/>
                    <a:pt x="0" y="13196"/>
                  </a:cubicBezTo>
                  <a:cubicBezTo>
                    <a:pt x="-62" y="20555"/>
                    <a:pt x="5847" y="26566"/>
                    <a:pt x="13197" y="26630"/>
                  </a:cubicBezTo>
                  <a:lnTo>
                    <a:pt x="13392" y="26630"/>
                  </a:lnTo>
                  <a:lnTo>
                    <a:pt x="13509" y="26630"/>
                  </a:lnTo>
                  <a:cubicBezTo>
                    <a:pt x="20811" y="26630"/>
                    <a:pt x="26762" y="20749"/>
                    <a:pt x="26824" y="13439"/>
                  </a:cubicBezTo>
                  <a:cubicBezTo>
                    <a:pt x="26886" y="6081"/>
                    <a:pt x="20978" y="69"/>
                    <a:pt x="13628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3" name="任意多边形: 形状 312"/>
            <p:cNvSpPr/>
            <p:nvPr/>
          </p:nvSpPr>
          <p:spPr>
            <a:xfrm>
              <a:off x="2457633" y="3794482"/>
              <a:ext cx="26826" cy="26630"/>
            </a:xfrm>
            <a:custGeom>
              <a:avLst/>
              <a:gdLst>
                <a:gd name="connsiteX0" fmla="*/ 13628 w 26826"/>
                <a:gd name="connsiteY0" fmla="*/ 0 h 26630"/>
                <a:gd name="connsiteX1" fmla="*/ 13435 w 26826"/>
                <a:gd name="connsiteY1" fmla="*/ 0 h 26630"/>
                <a:gd name="connsiteX2" fmla="*/ 13316 w 26826"/>
                <a:gd name="connsiteY2" fmla="*/ 0 h 26630"/>
                <a:gd name="connsiteX3" fmla="*/ 0 w 26826"/>
                <a:gd name="connsiteY3" fmla="*/ 13196 h 26630"/>
                <a:gd name="connsiteX4" fmla="*/ 13198 w 26826"/>
                <a:gd name="connsiteY4" fmla="*/ 26630 h 26630"/>
                <a:gd name="connsiteX5" fmla="*/ 13392 w 26826"/>
                <a:gd name="connsiteY5" fmla="*/ 26630 h 26630"/>
                <a:gd name="connsiteX6" fmla="*/ 13516 w 26826"/>
                <a:gd name="connsiteY6" fmla="*/ 26630 h 26630"/>
                <a:gd name="connsiteX7" fmla="*/ 26826 w 26826"/>
                <a:gd name="connsiteY7" fmla="*/ 13432 h 26630"/>
                <a:gd name="connsiteX8" fmla="*/ 13628 w 26826"/>
                <a:gd name="connsiteY8" fmla="*/ 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826" h="26630">
                  <a:moveTo>
                    <a:pt x="13628" y="0"/>
                  </a:moveTo>
                  <a:lnTo>
                    <a:pt x="13435" y="0"/>
                  </a:lnTo>
                  <a:cubicBezTo>
                    <a:pt x="13392" y="0"/>
                    <a:pt x="13358" y="0"/>
                    <a:pt x="13316" y="0"/>
                  </a:cubicBezTo>
                  <a:cubicBezTo>
                    <a:pt x="6021" y="0"/>
                    <a:pt x="70" y="5880"/>
                    <a:pt x="0" y="13196"/>
                  </a:cubicBezTo>
                  <a:cubicBezTo>
                    <a:pt x="-62" y="20555"/>
                    <a:pt x="5847" y="26566"/>
                    <a:pt x="13198" y="26630"/>
                  </a:cubicBezTo>
                  <a:lnTo>
                    <a:pt x="13392" y="26630"/>
                  </a:lnTo>
                  <a:lnTo>
                    <a:pt x="13516" y="26630"/>
                  </a:lnTo>
                  <a:cubicBezTo>
                    <a:pt x="20813" y="26630"/>
                    <a:pt x="26762" y="20749"/>
                    <a:pt x="26826" y="13432"/>
                  </a:cubicBezTo>
                  <a:cubicBezTo>
                    <a:pt x="26895" y="6081"/>
                    <a:pt x="20980" y="69"/>
                    <a:pt x="13628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4" name="任意多边形: 形状 313"/>
            <p:cNvSpPr/>
            <p:nvPr/>
          </p:nvSpPr>
          <p:spPr>
            <a:xfrm>
              <a:off x="2216137" y="3686913"/>
              <a:ext cx="68704" cy="26630"/>
            </a:xfrm>
            <a:custGeom>
              <a:avLst/>
              <a:gdLst>
                <a:gd name="connsiteX0" fmla="*/ 55390 w 68704"/>
                <a:gd name="connsiteY0" fmla="*/ 26630 h 26630"/>
                <a:gd name="connsiteX1" fmla="*/ 68705 w 68704"/>
                <a:gd name="connsiteY1" fmla="*/ 13315 h 26630"/>
                <a:gd name="connsiteX2" fmla="*/ 55390 w 68704"/>
                <a:gd name="connsiteY2" fmla="*/ 0 h 26630"/>
                <a:gd name="connsiteX3" fmla="*/ 13315 w 68704"/>
                <a:gd name="connsiteY3" fmla="*/ 0 h 26630"/>
                <a:gd name="connsiteX4" fmla="*/ 0 w 68704"/>
                <a:gd name="connsiteY4" fmla="*/ 13315 h 26630"/>
                <a:gd name="connsiteX5" fmla="*/ 13315 w 68704"/>
                <a:gd name="connsiteY5" fmla="*/ 2663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704" h="26630">
                  <a:moveTo>
                    <a:pt x="55390" y="26630"/>
                  </a:moveTo>
                  <a:cubicBezTo>
                    <a:pt x="62748" y="26630"/>
                    <a:pt x="68705" y="20665"/>
                    <a:pt x="68705" y="13315"/>
                  </a:cubicBezTo>
                  <a:cubicBezTo>
                    <a:pt x="68705" y="5956"/>
                    <a:pt x="62748" y="0"/>
                    <a:pt x="55390" y="0"/>
                  </a:cubicBezTo>
                  <a:lnTo>
                    <a:pt x="13315" y="0"/>
                  </a:lnTo>
                  <a:cubicBezTo>
                    <a:pt x="5957" y="0"/>
                    <a:pt x="0" y="5956"/>
                    <a:pt x="0" y="13315"/>
                  </a:cubicBezTo>
                  <a:cubicBezTo>
                    <a:pt x="0" y="20665"/>
                    <a:pt x="5957" y="26630"/>
                    <a:pt x="13315" y="2663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5" name="任意多边形: 形状 314"/>
            <p:cNvSpPr/>
            <p:nvPr/>
          </p:nvSpPr>
          <p:spPr>
            <a:xfrm>
              <a:off x="2216137" y="3886092"/>
              <a:ext cx="190462" cy="26630"/>
            </a:xfrm>
            <a:custGeom>
              <a:avLst/>
              <a:gdLst>
                <a:gd name="connsiteX0" fmla="*/ 177147 w 190462"/>
                <a:gd name="connsiteY0" fmla="*/ 0 h 26630"/>
                <a:gd name="connsiteX1" fmla="*/ 13315 w 190462"/>
                <a:gd name="connsiteY1" fmla="*/ 0 h 26630"/>
                <a:gd name="connsiteX2" fmla="*/ 0 w 190462"/>
                <a:gd name="connsiteY2" fmla="*/ 13315 h 26630"/>
                <a:gd name="connsiteX3" fmla="*/ 13315 w 190462"/>
                <a:gd name="connsiteY3" fmla="*/ 26630 h 26630"/>
                <a:gd name="connsiteX4" fmla="*/ 177147 w 190462"/>
                <a:gd name="connsiteY4" fmla="*/ 26630 h 26630"/>
                <a:gd name="connsiteX5" fmla="*/ 190462 w 190462"/>
                <a:gd name="connsiteY5" fmla="*/ 13315 h 26630"/>
                <a:gd name="connsiteX6" fmla="*/ 177147 w 190462"/>
                <a:gd name="connsiteY6" fmla="*/ 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462" h="26630">
                  <a:moveTo>
                    <a:pt x="177147" y="0"/>
                  </a:moveTo>
                  <a:lnTo>
                    <a:pt x="13315" y="0"/>
                  </a:lnTo>
                  <a:cubicBezTo>
                    <a:pt x="5957" y="0"/>
                    <a:pt x="0" y="5958"/>
                    <a:pt x="0" y="13315"/>
                  </a:cubicBezTo>
                  <a:cubicBezTo>
                    <a:pt x="0" y="20667"/>
                    <a:pt x="5957" y="26630"/>
                    <a:pt x="13315" y="26630"/>
                  </a:cubicBezTo>
                  <a:lnTo>
                    <a:pt x="177147" y="26630"/>
                  </a:lnTo>
                  <a:cubicBezTo>
                    <a:pt x="184506" y="26630"/>
                    <a:pt x="190462" y="20667"/>
                    <a:pt x="190462" y="13315"/>
                  </a:cubicBezTo>
                  <a:cubicBezTo>
                    <a:pt x="190462" y="5958"/>
                    <a:pt x="184506" y="0"/>
                    <a:pt x="177147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6" name="任意多边形: 形状 315"/>
            <p:cNvSpPr/>
            <p:nvPr/>
          </p:nvSpPr>
          <p:spPr>
            <a:xfrm>
              <a:off x="2216137" y="3924255"/>
              <a:ext cx="169157" cy="26630"/>
            </a:xfrm>
            <a:custGeom>
              <a:avLst/>
              <a:gdLst>
                <a:gd name="connsiteX0" fmla="*/ 13315 w 169157"/>
                <a:gd name="connsiteY0" fmla="*/ 26630 h 26630"/>
                <a:gd name="connsiteX1" fmla="*/ 155843 w 169157"/>
                <a:gd name="connsiteY1" fmla="*/ 26630 h 26630"/>
                <a:gd name="connsiteX2" fmla="*/ 169158 w 169157"/>
                <a:gd name="connsiteY2" fmla="*/ 13315 h 26630"/>
                <a:gd name="connsiteX3" fmla="*/ 155843 w 169157"/>
                <a:gd name="connsiteY3" fmla="*/ 0 h 26630"/>
                <a:gd name="connsiteX4" fmla="*/ 13315 w 169157"/>
                <a:gd name="connsiteY4" fmla="*/ 0 h 26630"/>
                <a:gd name="connsiteX5" fmla="*/ 0 w 169157"/>
                <a:gd name="connsiteY5" fmla="*/ 13315 h 26630"/>
                <a:gd name="connsiteX6" fmla="*/ 13315 w 169157"/>
                <a:gd name="connsiteY6" fmla="*/ 2663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157" h="26630">
                  <a:moveTo>
                    <a:pt x="13315" y="26630"/>
                  </a:moveTo>
                  <a:lnTo>
                    <a:pt x="155843" y="26630"/>
                  </a:lnTo>
                  <a:cubicBezTo>
                    <a:pt x="163202" y="26630"/>
                    <a:pt x="169158" y="20674"/>
                    <a:pt x="169158" y="13315"/>
                  </a:cubicBezTo>
                  <a:cubicBezTo>
                    <a:pt x="169158" y="5965"/>
                    <a:pt x="163202" y="0"/>
                    <a:pt x="155843" y="0"/>
                  </a:cubicBezTo>
                  <a:lnTo>
                    <a:pt x="13315" y="0"/>
                  </a:lnTo>
                  <a:cubicBezTo>
                    <a:pt x="5957" y="0"/>
                    <a:pt x="0" y="5965"/>
                    <a:pt x="0" y="13315"/>
                  </a:cubicBezTo>
                  <a:cubicBezTo>
                    <a:pt x="0" y="20674"/>
                    <a:pt x="5957" y="26630"/>
                    <a:pt x="13315" y="2663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7" name="任意多边形: 形状 316"/>
            <p:cNvSpPr/>
            <p:nvPr/>
          </p:nvSpPr>
          <p:spPr>
            <a:xfrm>
              <a:off x="2338845" y="4193610"/>
              <a:ext cx="67754" cy="26630"/>
            </a:xfrm>
            <a:custGeom>
              <a:avLst/>
              <a:gdLst>
                <a:gd name="connsiteX0" fmla="*/ 54439 w 67754"/>
                <a:gd name="connsiteY0" fmla="*/ 0 h 26630"/>
                <a:gd name="connsiteX1" fmla="*/ 13315 w 67754"/>
                <a:gd name="connsiteY1" fmla="*/ 0 h 26630"/>
                <a:gd name="connsiteX2" fmla="*/ 0 w 67754"/>
                <a:gd name="connsiteY2" fmla="*/ 13315 h 26630"/>
                <a:gd name="connsiteX3" fmla="*/ 13315 w 67754"/>
                <a:gd name="connsiteY3" fmla="*/ 26630 h 26630"/>
                <a:gd name="connsiteX4" fmla="*/ 54439 w 67754"/>
                <a:gd name="connsiteY4" fmla="*/ 26630 h 26630"/>
                <a:gd name="connsiteX5" fmla="*/ 67755 w 67754"/>
                <a:gd name="connsiteY5" fmla="*/ 13315 h 26630"/>
                <a:gd name="connsiteX6" fmla="*/ 54439 w 67754"/>
                <a:gd name="connsiteY6" fmla="*/ 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754" h="26630">
                  <a:moveTo>
                    <a:pt x="54439" y="0"/>
                  </a:moveTo>
                  <a:lnTo>
                    <a:pt x="13315" y="0"/>
                  </a:lnTo>
                  <a:cubicBezTo>
                    <a:pt x="5956" y="0"/>
                    <a:pt x="0" y="5956"/>
                    <a:pt x="0" y="13315"/>
                  </a:cubicBezTo>
                  <a:cubicBezTo>
                    <a:pt x="0" y="20674"/>
                    <a:pt x="5956" y="26630"/>
                    <a:pt x="13315" y="26630"/>
                  </a:cubicBezTo>
                  <a:lnTo>
                    <a:pt x="54439" y="26630"/>
                  </a:lnTo>
                  <a:cubicBezTo>
                    <a:pt x="61798" y="26630"/>
                    <a:pt x="67755" y="20674"/>
                    <a:pt x="67755" y="13315"/>
                  </a:cubicBezTo>
                  <a:cubicBezTo>
                    <a:pt x="67755" y="5956"/>
                    <a:pt x="61798" y="0"/>
                    <a:pt x="54439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8" name="任意多边形: 形状 317"/>
            <p:cNvSpPr/>
            <p:nvPr/>
          </p:nvSpPr>
          <p:spPr>
            <a:xfrm>
              <a:off x="2216137" y="4193610"/>
              <a:ext cx="108545" cy="26630"/>
            </a:xfrm>
            <a:custGeom>
              <a:avLst/>
              <a:gdLst>
                <a:gd name="connsiteX0" fmla="*/ 13315 w 108545"/>
                <a:gd name="connsiteY0" fmla="*/ 26630 h 26630"/>
                <a:gd name="connsiteX1" fmla="*/ 95230 w 108545"/>
                <a:gd name="connsiteY1" fmla="*/ 26630 h 26630"/>
                <a:gd name="connsiteX2" fmla="*/ 108545 w 108545"/>
                <a:gd name="connsiteY2" fmla="*/ 13315 h 26630"/>
                <a:gd name="connsiteX3" fmla="*/ 95230 w 108545"/>
                <a:gd name="connsiteY3" fmla="*/ 0 h 26630"/>
                <a:gd name="connsiteX4" fmla="*/ 13315 w 108545"/>
                <a:gd name="connsiteY4" fmla="*/ 0 h 26630"/>
                <a:gd name="connsiteX5" fmla="*/ 0 w 108545"/>
                <a:gd name="connsiteY5" fmla="*/ 13315 h 26630"/>
                <a:gd name="connsiteX6" fmla="*/ 13315 w 108545"/>
                <a:gd name="connsiteY6" fmla="*/ 2663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545" h="26630">
                  <a:moveTo>
                    <a:pt x="13315" y="26630"/>
                  </a:moveTo>
                  <a:lnTo>
                    <a:pt x="95230" y="26630"/>
                  </a:lnTo>
                  <a:cubicBezTo>
                    <a:pt x="102589" y="26630"/>
                    <a:pt x="108545" y="20674"/>
                    <a:pt x="108545" y="13315"/>
                  </a:cubicBezTo>
                  <a:cubicBezTo>
                    <a:pt x="108545" y="5956"/>
                    <a:pt x="102589" y="0"/>
                    <a:pt x="95230" y="0"/>
                  </a:cubicBezTo>
                  <a:lnTo>
                    <a:pt x="13315" y="0"/>
                  </a:lnTo>
                  <a:cubicBezTo>
                    <a:pt x="5957" y="0"/>
                    <a:pt x="0" y="5956"/>
                    <a:pt x="0" y="13315"/>
                  </a:cubicBezTo>
                  <a:cubicBezTo>
                    <a:pt x="0" y="20674"/>
                    <a:pt x="5957" y="26630"/>
                    <a:pt x="13315" y="2663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9" name="任意多边形: 形状 318"/>
            <p:cNvSpPr/>
            <p:nvPr/>
          </p:nvSpPr>
          <p:spPr>
            <a:xfrm>
              <a:off x="2216137" y="4145897"/>
              <a:ext cx="47663" cy="26630"/>
            </a:xfrm>
            <a:custGeom>
              <a:avLst/>
              <a:gdLst>
                <a:gd name="connsiteX0" fmla="*/ 13315 w 47663"/>
                <a:gd name="connsiteY0" fmla="*/ 26630 h 26630"/>
                <a:gd name="connsiteX1" fmla="*/ 34349 w 47663"/>
                <a:gd name="connsiteY1" fmla="*/ 26630 h 26630"/>
                <a:gd name="connsiteX2" fmla="*/ 47663 w 47663"/>
                <a:gd name="connsiteY2" fmla="*/ 13315 h 26630"/>
                <a:gd name="connsiteX3" fmla="*/ 34349 w 47663"/>
                <a:gd name="connsiteY3" fmla="*/ 0 h 26630"/>
                <a:gd name="connsiteX4" fmla="*/ 13315 w 47663"/>
                <a:gd name="connsiteY4" fmla="*/ 0 h 26630"/>
                <a:gd name="connsiteX5" fmla="*/ 0 w 47663"/>
                <a:gd name="connsiteY5" fmla="*/ 13315 h 26630"/>
                <a:gd name="connsiteX6" fmla="*/ 13315 w 47663"/>
                <a:gd name="connsiteY6" fmla="*/ 2663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63" h="26630">
                  <a:moveTo>
                    <a:pt x="13315" y="26630"/>
                  </a:moveTo>
                  <a:lnTo>
                    <a:pt x="34349" y="26630"/>
                  </a:lnTo>
                  <a:cubicBezTo>
                    <a:pt x="41707" y="26630"/>
                    <a:pt x="47663" y="20674"/>
                    <a:pt x="47663" y="13315"/>
                  </a:cubicBezTo>
                  <a:cubicBezTo>
                    <a:pt x="47663" y="5956"/>
                    <a:pt x="41707" y="0"/>
                    <a:pt x="34349" y="0"/>
                  </a:cubicBezTo>
                  <a:lnTo>
                    <a:pt x="13315" y="0"/>
                  </a:lnTo>
                  <a:cubicBezTo>
                    <a:pt x="5957" y="0"/>
                    <a:pt x="0" y="5956"/>
                    <a:pt x="0" y="13315"/>
                  </a:cubicBezTo>
                  <a:cubicBezTo>
                    <a:pt x="0" y="20674"/>
                    <a:pt x="5957" y="26630"/>
                    <a:pt x="13315" y="2663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0" name="任意多边形: 形状 319"/>
            <p:cNvSpPr/>
            <p:nvPr/>
          </p:nvSpPr>
          <p:spPr>
            <a:xfrm>
              <a:off x="2086003" y="3505661"/>
              <a:ext cx="750974" cy="908981"/>
            </a:xfrm>
            <a:custGeom>
              <a:avLst/>
              <a:gdLst>
                <a:gd name="connsiteX0" fmla="*/ 750975 w 750974"/>
                <a:gd name="connsiteY0" fmla="*/ 656014 h 908981"/>
                <a:gd name="connsiteX1" fmla="*/ 693276 w 750974"/>
                <a:gd name="connsiteY1" fmla="*/ 514299 h 908981"/>
                <a:gd name="connsiteX2" fmla="*/ 693276 w 750974"/>
                <a:gd name="connsiteY2" fmla="*/ 465725 h 908981"/>
                <a:gd name="connsiteX3" fmla="*/ 679960 w 750974"/>
                <a:gd name="connsiteY3" fmla="*/ 452410 h 908981"/>
                <a:gd name="connsiteX4" fmla="*/ 666645 w 750974"/>
                <a:gd name="connsiteY4" fmla="*/ 465725 h 908981"/>
                <a:gd name="connsiteX5" fmla="*/ 666645 w 750974"/>
                <a:gd name="connsiteY5" fmla="*/ 491274 h 908981"/>
                <a:gd name="connsiteX6" fmla="*/ 640015 w 750974"/>
                <a:gd name="connsiteY6" fmla="*/ 474935 h 908981"/>
                <a:gd name="connsiteX7" fmla="*/ 640015 w 750974"/>
                <a:gd name="connsiteY7" fmla="*/ 379162 h 908981"/>
                <a:gd name="connsiteX8" fmla="*/ 547697 w 750974"/>
                <a:gd name="connsiteY8" fmla="*/ 286844 h 908981"/>
                <a:gd name="connsiteX9" fmla="*/ 455378 w 750974"/>
                <a:gd name="connsiteY9" fmla="*/ 379162 h 908981"/>
                <a:gd name="connsiteX10" fmla="*/ 455378 w 750974"/>
                <a:gd name="connsiteY10" fmla="*/ 474914 h 908981"/>
                <a:gd name="connsiteX11" fmla="*/ 428748 w 750974"/>
                <a:gd name="connsiteY11" fmla="*/ 491169 h 908981"/>
                <a:gd name="connsiteX12" fmla="*/ 428748 w 750974"/>
                <a:gd name="connsiteY12" fmla="*/ 379162 h 908981"/>
                <a:gd name="connsiteX13" fmla="*/ 547697 w 750974"/>
                <a:gd name="connsiteY13" fmla="*/ 260214 h 908981"/>
                <a:gd name="connsiteX14" fmla="*/ 666645 w 750974"/>
                <a:gd name="connsiteY14" fmla="*/ 379162 h 908981"/>
                <a:gd name="connsiteX15" fmla="*/ 666645 w 750974"/>
                <a:gd name="connsiteY15" fmla="*/ 407749 h 908981"/>
                <a:gd name="connsiteX16" fmla="*/ 679960 w 750974"/>
                <a:gd name="connsiteY16" fmla="*/ 421064 h 908981"/>
                <a:gd name="connsiteX17" fmla="*/ 693276 w 750974"/>
                <a:gd name="connsiteY17" fmla="*/ 407749 h 908981"/>
                <a:gd name="connsiteX18" fmla="*/ 693276 w 750974"/>
                <a:gd name="connsiteY18" fmla="*/ 379162 h 908981"/>
                <a:gd name="connsiteX19" fmla="*/ 601845 w 750974"/>
                <a:gd name="connsiteY19" fmla="*/ 244070 h 908981"/>
                <a:gd name="connsiteX20" fmla="*/ 601845 w 750974"/>
                <a:gd name="connsiteY20" fmla="*/ 163333 h 908981"/>
                <a:gd name="connsiteX21" fmla="*/ 570776 w 750974"/>
                <a:gd name="connsiteY21" fmla="*/ 132264 h 908981"/>
                <a:gd name="connsiteX22" fmla="*/ 565596 w 750974"/>
                <a:gd name="connsiteY22" fmla="*/ 132264 h 908981"/>
                <a:gd name="connsiteX23" fmla="*/ 565596 w 750974"/>
                <a:gd name="connsiteY23" fmla="*/ 48822 h 908981"/>
                <a:gd name="connsiteX24" fmla="*/ 516773 w 750974"/>
                <a:gd name="connsiteY24" fmla="*/ 0 h 908981"/>
                <a:gd name="connsiteX25" fmla="*/ 85071 w 750974"/>
                <a:gd name="connsiteY25" fmla="*/ 0 h 908981"/>
                <a:gd name="connsiteX26" fmla="*/ 36249 w 750974"/>
                <a:gd name="connsiteY26" fmla="*/ 48822 h 908981"/>
                <a:gd name="connsiteX27" fmla="*/ 36249 w 750974"/>
                <a:gd name="connsiteY27" fmla="*/ 132264 h 908981"/>
                <a:gd name="connsiteX28" fmla="*/ 31069 w 750974"/>
                <a:gd name="connsiteY28" fmla="*/ 132264 h 908981"/>
                <a:gd name="connsiteX29" fmla="*/ 0 w 750974"/>
                <a:gd name="connsiteY29" fmla="*/ 163333 h 908981"/>
                <a:gd name="connsiteX30" fmla="*/ 0 w 750974"/>
                <a:gd name="connsiteY30" fmla="*/ 303585 h 908981"/>
                <a:gd name="connsiteX31" fmla="*/ 31069 w 750974"/>
                <a:gd name="connsiteY31" fmla="*/ 334654 h 908981"/>
                <a:gd name="connsiteX32" fmla="*/ 36249 w 750974"/>
                <a:gd name="connsiteY32" fmla="*/ 334654 h 908981"/>
                <a:gd name="connsiteX33" fmla="*/ 36249 w 750974"/>
                <a:gd name="connsiteY33" fmla="*/ 364835 h 908981"/>
                <a:gd name="connsiteX34" fmla="*/ 31069 w 750974"/>
                <a:gd name="connsiteY34" fmla="*/ 364835 h 908981"/>
                <a:gd name="connsiteX35" fmla="*/ 0 w 750974"/>
                <a:gd name="connsiteY35" fmla="*/ 395904 h 908981"/>
                <a:gd name="connsiteX36" fmla="*/ 0 w 750974"/>
                <a:gd name="connsiteY36" fmla="*/ 429636 h 908981"/>
                <a:gd name="connsiteX37" fmla="*/ 31069 w 750974"/>
                <a:gd name="connsiteY37" fmla="*/ 460704 h 908981"/>
                <a:gd name="connsiteX38" fmla="*/ 36249 w 750974"/>
                <a:gd name="connsiteY38" fmla="*/ 460704 h 908981"/>
                <a:gd name="connsiteX39" fmla="*/ 36249 w 750974"/>
                <a:gd name="connsiteY39" fmla="*/ 474907 h 908981"/>
                <a:gd name="connsiteX40" fmla="*/ 31069 w 750974"/>
                <a:gd name="connsiteY40" fmla="*/ 474907 h 908981"/>
                <a:gd name="connsiteX41" fmla="*/ 0 w 750974"/>
                <a:gd name="connsiteY41" fmla="*/ 505976 h 908981"/>
                <a:gd name="connsiteX42" fmla="*/ 0 w 750974"/>
                <a:gd name="connsiteY42" fmla="*/ 539708 h 908981"/>
                <a:gd name="connsiteX43" fmla="*/ 31069 w 750974"/>
                <a:gd name="connsiteY43" fmla="*/ 570776 h 908981"/>
                <a:gd name="connsiteX44" fmla="*/ 36249 w 750974"/>
                <a:gd name="connsiteY44" fmla="*/ 570776 h 908981"/>
                <a:gd name="connsiteX45" fmla="*/ 36249 w 750974"/>
                <a:gd name="connsiteY45" fmla="*/ 652748 h 908981"/>
                <a:gd name="connsiteX46" fmla="*/ 49564 w 750974"/>
                <a:gd name="connsiteY46" fmla="*/ 666063 h 908981"/>
                <a:gd name="connsiteX47" fmla="*/ 62879 w 750974"/>
                <a:gd name="connsiteY47" fmla="*/ 652748 h 908981"/>
                <a:gd name="connsiteX48" fmla="*/ 62879 w 750974"/>
                <a:gd name="connsiteY48" fmla="*/ 116286 h 908981"/>
                <a:gd name="connsiteX49" fmla="*/ 538965 w 750974"/>
                <a:gd name="connsiteY49" fmla="*/ 116286 h 908981"/>
                <a:gd name="connsiteX50" fmla="*/ 538965 w 750974"/>
                <a:gd name="connsiteY50" fmla="*/ 233867 h 908981"/>
                <a:gd name="connsiteX51" fmla="*/ 476654 w 750974"/>
                <a:gd name="connsiteY51" fmla="*/ 252162 h 908981"/>
                <a:gd name="connsiteX52" fmla="*/ 452452 w 750974"/>
                <a:gd name="connsiteY52" fmla="*/ 243550 h 908981"/>
                <a:gd name="connsiteX53" fmla="*/ 149393 w 750974"/>
                <a:gd name="connsiteY53" fmla="*/ 243550 h 908981"/>
                <a:gd name="connsiteX54" fmla="*/ 110960 w 750974"/>
                <a:gd name="connsiteY54" fmla="*/ 281983 h 908981"/>
                <a:gd name="connsiteX55" fmla="*/ 110960 w 750974"/>
                <a:gd name="connsiteY55" fmla="*/ 322289 h 908981"/>
                <a:gd name="connsiteX56" fmla="*/ 149393 w 750974"/>
                <a:gd name="connsiteY56" fmla="*/ 360723 h 908981"/>
                <a:gd name="connsiteX57" fmla="*/ 403325 w 750974"/>
                <a:gd name="connsiteY57" fmla="*/ 360723 h 908981"/>
                <a:gd name="connsiteX58" fmla="*/ 402118 w 750974"/>
                <a:gd name="connsiteY58" fmla="*/ 379162 h 908981"/>
                <a:gd name="connsiteX59" fmla="*/ 402118 w 750974"/>
                <a:gd name="connsiteY59" fmla="*/ 514151 h 908981"/>
                <a:gd name="connsiteX60" fmla="*/ 346929 w 750974"/>
                <a:gd name="connsiteY60" fmla="*/ 624030 h 908981"/>
                <a:gd name="connsiteX61" fmla="*/ 358004 w 750974"/>
                <a:gd name="connsiteY61" fmla="*/ 639266 h 908981"/>
                <a:gd name="connsiteX62" fmla="*/ 373233 w 750974"/>
                <a:gd name="connsiteY62" fmla="*/ 628191 h 908981"/>
                <a:gd name="connsiteX63" fmla="*/ 432430 w 750974"/>
                <a:gd name="connsiteY63" fmla="*/ 522147 h 908981"/>
                <a:gd name="connsiteX64" fmla="*/ 547697 w 750974"/>
                <a:gd name="connsiteY64" fmla="*/ 479367 h 908981"/>
                <a:gd name="connsiteX65" fmla="*/ 724344 w 750974"/>
                <a:gd name="connsiteY65" fmla="*/ 656014 h 908981"/>
                <a:gd name="connsiteX66" fmla="*/ 547697 w 750974"/>
                <a:gd name="connsiteY66" fmla="*/ 832662 h 908981"/>
                <a:gd name="connsiteX67" fmla="*/ 431814 w 750974"/>
                <a:gd name="connsiteY67" fmla="*/ 789338 h 908981"/>
                <a:gd name="connsiteX68" fmla="*/ 372977 w 750974"/>
                <a:gd name="connsiteY68" fmla="*/ 682144 h 908981"/>
                <a:gd name="connsiteX69" fmla="*/ 357851 w 750974"/>
                <a:gd name="connsiteY69" fmla="*/ 670924 h 908981"/>
                <a:gd name="connsiteX70" fmla="*/ 346631 w 750974"/>
                <a:gd name="connsiteY70" fmla="*/ 686050 h 908981"/>
                <a:gd name="connsiteX71" fmla="*/ 397298 w 750974"/>
                <a:gd name="connsiteY71" fmla="*/ 792695 h 908981"/>
                <a:gd name="connsiteX72" fmla="*/ 62879 w 750974"/>
                <a:gd name="connsiteY72" fmla="*/ 792695 h 908981"/>
                <a:gd name="connsiteX73" fmla="*/ 62879 w 750974"/>
                <a:gd name="connsiteY73" fmla="*/ 710724 h 908981"/>
                <a:gd name="connsiteX74" fmla="*/ 49564 w 750974"/>
                <a:gd name="connsiteY74" fmla="*/ 697409 h 908981"/>
                <a:gd name="connsiteX75" fmla="*/ 36249 w 750974"/>
                <a:gd name="connsiteY75" fmla="*/ 710724 h 908981"/>
                <a:gd name="connsiteX76" fmla="*/ 36249 w 750974"/>
                <a:gd name="connsiteY76" fmla="*/ 860159 h 908981"/>
                <a:gd name="connsiteX77" fmla="*/ 85071 w 750974"/>
                <a:gd name="connsiteY77" fmla="*/ 908981 h 908981"/>
                <a:gd name="connsiteX78" fmla="*/ 516773 w 750974"/>
                <a:gd name="connsiteY78" fmla="*/ 908981 h 908981"/>
                <a:gd name="connsiteX79" fmla="*/ 565596 w 750974"/>
                <a:gd name="connsiteY79" fmla="*/ 860159 h 908981"/>
                <a:gd name="connsiteX80" fmla="*/ 565596 w 750974"/>
                <a:gd name="connsiteY80" fmla="*/ 858495 h 908981"/>
                <a:gd name="connsiteX81" fmla="*/ 750975 w 750974"/>
                <a:gd name="connsiteY81" fmla="*/ 656014 h 908981"/>
                <a:gd name="connsiteX82" fmla="*/ 570776 w 750974"/>
                <a:gd name="connsiteY82" fmla="*/ 158894 h 908981"/>
                <a:gd name="connsiteX83" fmla="*/ 575215 w 750974"/>
                <a:gd name="connsiteY83" fmla="*/ 163333 h 908981"/>
                <a:gd name="connsiteX84" fmla="*/ 575215 w 750974"/>
                <a:gd name="connsiteY84" fmla="*/ 236227 h 908981"/>
                <a:gd name="connsiteX85" fmla="*/ 565596 w 750974"/>
                <a:gd name="connsiteY85" fmla="*/ 234721 h 908981"/>
                <a:gd name="connsiteX86" fmla="*/ 565596 w 750974"/>
                <a:gd name="connsiteY86" fmla="*/ 158894 h 908981"/>
                <a:gd name="connsiteX87" fmla="*/ 31069 w 750974"/>
                <a:gd name="connsiteY87" fmla="*/ 308024 h 908981"/>
                <a:gd name="connsiteX88" fmla="*/ 26630 w 750974"/>
                <a:gd name="connsiteY88" fmla="*/ 303585 h 908981"/>
                <a:gd name="connsiteX89" fmla="*/ 26630 w 750974"/>
                <a:gd name="connsiteY89" fmla="*/ 163333 h 908981"/>
                <a:gd name="connsiteX90" fmla="*/ 31069 w 750974"/>
                <a:gd name="connsiteY90" fmla="*/ 158894 h 908981"/>
                <a:gd name="connsiteX91" fmla="*/ 36249 w 750974"/>
                <a:gd name="connsiteY91" fmla="*/ 158894 h 908981"/>
                <a:gd name="connsiteX92" fmla="*/ 36249 w 750974"/>
                <a:gd name="connsiteY92" fmla="*/ 308024 h 908981"/>
                <a:gd name="connsiteX93" fmla="*/ 31069 w 750974"/>
                <a:gd name="connsiteY93" fmla="*/ 434074 h 908981"/>
                <a:gd name="connsiteX94" fmla="*/ 26630 w 750974"/>
                <a:gd name="connsiteY94" fmla="*/ 429636 h 908981"/>
                <a:gd name="connsiteX95" fmla="*/ 26630 w 750974"/>
                <a:gd name="connsiteY95" fmla="*/ 395904 h 908981"/>
                <a:gd name="connsiteX96" fmla="*/ 31069 w 750974"/>
                <a:gd name="connsiteY96" fmla="*/ 391465 h 908981"/>
                <a:gd name="connsiteX97" fmla="*/ 36249 w 750974"/>
                <a:gd name="connsiteY97" fmla="*/ 391465 h 908981"/>
                <a:gd name="connsiteX98" fmla="*/ 36249 w 750974"/>
                <a:gd name="connsiteY98" fmla="*/ 434074 h 908981"/>
                <a:gd name="connsiteX99" fmla="*/ 31069 w 750974"/>
                <a:gd name="connsiteY99" fmla="*/ 544146 h 908981"/>
                <a:gd name="connsiteX100" fmla="*/ 26630 w 750974"/>
                <a:gd name="connsiteY100" fmla="*/ 539708 h 908981"/>
                <a:gd name="connsiteX101" fmla="*/ 26630 w 750974"/>
                <a:gd name="connsiteY101" fmla="*/ 505976 h 908981"/>
                <a:gd name="connsiteX102" fmla="*/ 31069 w 750974"/>
                <a:gd name="connsiteY102" fmla="*/ 501537 h 908981"/>
                <a:gd name="connsiteX103" fmla="*/ 36249 w 750974"/>
                <a:gd name="connsiteY103" fmla="*/ 501537 h 908981"/>
                <a:gd name="connsiteX104" fmla="*/ 36249 w 750974"/>
                <a:gd name="connsiteY104" fmla="*/ 544146 h 908981"/>
                <a:gd name="connsiteX105" fmla="*/ 62879 w 750974"/>
                <a:gd name="connsiteY105" fmla="*/ 89655 h 908981"/>
                <a:gd name="connsiteX106" fmla="*/ 62879 w 750974"/>
                <a:gd name="connsiteY106" fmla="*/ 48822 h 908981"/>
                <a:gd name="connsiteX107" fmla="*/ 85071 w 750974"/>
                <a:gd name="connsiteY107" fmla="*/ 26630 h 908981"/>
                <a:gd name="connsiteX108" fmla="*/ 516773 w 750974"/>
                <a:gd name="connsiteY108" fmla="*/ 26630 h 908981"/>
                <a:gd name="connsiteX109" fmla="*/ 538965 w 750974"/>
                <a:gd name="connsiteY109" fmla="*/ 48822 h 908981"/>
                <a:gd name="connsiteX110" fmla="*/ 538965 w 750974"/>
                <a:gd name="connsiteY110" fmla="*/ 89655 h 908981"/>
                <a:gd name="connsiteX111" fmla="*/ 149393 w 750974"/>
                <a:gd name="connsiteY111" fmla="*/ 334093 h 908981"/>
                <a:gd name="connsiteX112" fmla="*/ 137590 w 750974"/>
                <a:gd name="connsiteY112" fmla="*/ 322289 h 908981"/>
                <a:gd name="connsiteX113" fmla="*/ 137590 w 750974"/>
                <a:gd name="connsiteY113" fmla="*/ 281983 h 908981"/>
                <a:gd name="connsiteX114" fmla="*/ 149393 w 750974"/>
                <a:gd name="connsiteY114" fmla="*/ 270180 h 908981"/>
                <a:gd name="connsiteX115" fmla="*/ 451329 w 750974"/>
                <a:gd name="connsiteY115" fmla="*/ 270180 h 908981"/>
                <a:gd name="connsiteX116" fmla="*/ 409295 w 750974"/>
                <a:gd name="connsiteY116" fmla="*/ 334093 h 908981"/>
                <a:gd name="connsiteX117" fmla="*/ 613385 w 750974"/>
                <a:gd name="connsiteY117" fmla="*/ 379162 h 908981"/>
                <a:gd name="connsiteX118" fmla="*/ 613385 w 750974"/>
                <a:gd name="connsiteY118" fmla="*/ 463630 h 908981"/>
                <a:gd name="connsiteX119" fmla="*/ 565596 w 750974"/>
                <a:gd name="connsiteY119" fmla="*/ 453534 h 908981"/>
                <a:gd name="connsiteX120" fmla="*/ 565596 w 750974"/>
                <a:gd name="connsiteY120" fmla="*/ 315972 h 908981"/>
                <a:gd name="connsiteX121" fmla="*/ 613385 w 750974"/>
                <a:gd name="connsiteY121" fmla="*/ 379162 h 908981"/>
                <a:gd name="connsiteX122" fmla="*/ 482008 w 750974"/>
                <a:gd name="connsiteY122" fmla="*/ 379162 h 908981"/>
                <a:gd name="connsiteX123" fmla="*/ 538965 w 750974"/>
                <a:gd name="connsiteY123" fmla="*/ 314071 h 908981"/>
                <a:gd name="connsiteX124" fmla="*/ 538965 w 750974"/>
                <a:gd name="connsiteY124" fmla="*/ 452930 h 908981"/>
                <a:gd name="connsiteX125" fmla="*/ 482008 w 750974"/>
                <a:gd name="connsiteY125" fmla="*/ 463651 h 908981"/>
                <a:gd name="connsiteX126" fmla="*/ 516773 w 750974"/>
                <a:gd name="connsiteY126" fmla="*/ 882351 h 908981"/>
                <a:gd name="connsiteX127" fmla="*/ 85071 w 750974"/>
                <a:gd name="connsiteY127" fmla="*/ 882351 h 908981"/>
                <a:gd name="connsiteX128" fmla="*/ 62879 w 750974"/>
                <a:gd name="connsiteY128" fmla="*/ 860159 h 908981"/>
                <a:gd name="connsiteX129" fmla="*/ 62879 w 750974"/>
                <a:gd name="connsiteY129" fmla="*/ 819326 h 908981"/>
                <a:gd name="connsiteX130" fmla="*/ 426667 w 750974"/>
                <a:gd name="connsiteY130" fmla="*/ 819326 h 908981"/>
                <a:gd name="connsiteX131" fmla="*/ 538965 w 750974"/>
                <a:gd name="connsiteY131" fmla="*/ 859097 h 908981"/>
                <a:gd name="connsiteX132" fmla="*/ 538965 w 750974"/>
                <a:gd name="connsiteY132" fmla="*/ 860159 h 908981"/>
                <a:gd name="connsiteX133" fmla="*/ 516773 w 750974"/>
                <a:gd name="connsiteY133" fmla="*/ 882351 h 908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750974" h="908981">
                  <a:moveTo>
                    <a:pt x="750975" y="656014"/>
                  </a:moveTo>
                  <a:cubicBezTo>
                    <a:pt x="750975" y="600950"/>
                    <a:pt x="728957" y="550935"/>
                    <a:pt x="693276" y="514299"/>
                  </a:cubicBezTo>
                  <a:lnTo>
                    <a:pt x="693276" y="465725"/>
                  </a:lnTo>
                  <a:cubicBezTo>
                    <a:pt x="693276" y="458375"/>
                    <a:pt x="687319" y="452410"/>
                    <a:pt x="679960" y="452410"/>
                  </a:cubicBezTo>
                  <a:cubicBezTo>
                    <a:pt x="672602" y="452410"/>
                    <a:pt x="666645" y="458375"/>
                    <a:pt x="666645" y="465725"/>
                  </a:cubicBezTo>
                  <a:lnTo>
                    <a:pt x="666645" y="491274"/>
                  </a:lnTo>
                  <a:cubicBezTo>
                    <a:pt x="658227" y="485178"/>
                    <a:pt x="649328" y="479706"/>
                    <a:pt x="640015" y="474935"/>
                  </a:cubicBezTo>
                  <a:lnTo>
                    <a:pt x="640015" y="379162"/>
                  </a:lnTo>
                  <a:cubicBezTo>
                    <a:pt x="640015" y="328259"/>
                    <a:pt x="598600" y="286844"/>
                    <a:pt x="547697" y="286844"/>
                  </a:cubicBezTo>
                  <a:cubicBezTo>
                    <a:pt x="496794" y="286844"/>
                    <a:pt x="455378" y="328259"/>
                    <a:pt x="455378" y="379162"/>
                  </a:cubicBezTo>
                  <a:lnTo>
                    <a:pt x="455378" y="474914"/>
                  </a:lnTo>
                  <a:cubicBezTo>
                    <a:pt x="446127" y="479622"/>
                    <a:pt x="437222" y="485053"/>
                    <a:pt x="428748" y="491169"/>
                  </a:cubicBezTo>
                  <a:lnTo>
                    <a:pt x="428748" y="379162"/>
                  </a:lnTo>
                  <a:cubicBezTo>
                    <a:pt x="428748" y="313572"/>
                    <a:pt x="482106" y="260214"/>
                    <a:pt x="547697" y="260214"/>
                  </a:cubicBezTo>
                  <a:cubicBezTo>
                    <a:pt x="613287" y="260214"/>
                    <a:pt x="666645" y="313572"/>
                    <a:pt x="666645" y="379162"/>
                  </a:cubicBezTo>
                  <a:lnTo>
                    <a:pt x="666645" y="407749"/>
                  </a:lnTo>
                  <a:cubicBezTo>
                    <a:pt x="666645" y="415101"/>
                    <a:pt x="672602" y="421064"/>
                    <a:pt x="679960" y="421064"/>
                  </a:cubicBezTo>
                  <a:cubicBezTo>
                    <a:pt x="687319" y="421064"/>
                    <a:pt x="693276" y="415101"/>
                    <a:pt x="693276" y="407749"/>
                  </a:cubicBezTo>
                  <a:lnTo>
                    <a:pt x="693276" y="379162"/>
                  </a:lnTo>
                  <a:cubicBezTo>
                    <a:pt x="693276" y="318024"/>
                    <a:pt x="655368" y="265602"/>
                    <a:pt x="601845" y="244070"/>
                  </a:cubicBezTo>
                  <a:lnTo>
                    <a:pt x="601845" y="163333"/>
                  </a:lnTo>
                  <a:cubicBezTo>
                    <a:pt x="601845" y="146203"/>
                    <a:pt x="587905" y="132264"/>
                    <a:pt x="570776" y="132264"/>
                  </a:cubicBezTo>
                  <a:lnTo>
                    <a:pt x="565596" y="132264"/>
                  </a:lnTo>
                  <a:lnTo>
                    <a:pt x="565596" y="48822"/>
                  </a:lnTo>
                  <a:cubicBezTo>
                    <a:pt x="565596" y="21901"/>
                    <a:pt x="543695" y="0"/>
                    <a:pt x="516773" y="0"/>
                  </a:cubicBezTo>
                  <a:lnTo>
                    <a:pt x="85071" y="0"/>
                  </a:lnTo>
                  <a:cubicBezTo>
                    <a:pt x="58150" y="0"/>
                    <a:pt x="36249" y="21901"/>
                    <a:pt x="36249" y="48822"/>
                  </a:cubicBezTo>
                  <a:lnTo>
                    <a:pt x="36249" y="132264"/>
                  </a:lnTo>
                  <a:lnTo>
                    <a:pt x="31069" y="132264"/>
                  </a:lnTo>
                  <a:cubicBezTo>
                    <a:pt x="13939" y="132264"/>
                    <a:pt x="0" y="146203"/>
                    <a:pt x="0" y="163333"/>
                  </a:cubicBezTo>
                  <a:lnTo>
                    <a:pt x="0" y="303585"/>
                  </a:lnTo>
                  <a:cubicBezTo>
                    <a:pt x="0" y="320714"/>
                    <a:pt x="13939" y="334654"/>
                    <a:pt x="31069" y="334654"/>
                  </a:cubicBezTo>
                  <a:lnTo>
                    <a:pt x="36249" y="334654"/>
                  </a:lnTo>
                  <a:lnTo>
                    <a:pt x="36249" y="364835"/>
                  </a:lnTo>
                  <a:lnTo>
                    <a:pt x="31069" y="364835"/>
                  </a:lnTo>
                  <a:cubicBezTo>
                    <a:pt x="13939" y="364835"/>
                    <a:pt x="0" y="378775"/>
                    <a:pt x="0" y="395904"/>
                  </a:cubicBezTo>
                  <a:lnTo>
                    <a:pt x="0" y="429636"/>
                  </a:lnTo>
                  <a:cubicBezTo>
                    <a:pt x="0" y="446764"/>
                    <a:pt x="13939" y="460704"/>
                    <a:pt x="31069" y="460704"/>
                  </a:cubicBezTo>
                  <a:lnTo>
                    <a:pt x="36249" y="460704"/>
                  </a:lnTo>
                  <a:lnTo>
                    <a:pt x="36249" y="474907"/>
                  </a:lnTo>
                  <a:lnTo>
                    <a:pt x="31069" y="474907"/>
                  </a:lnTo>
                  <a:cubicBezTo>
                    <a:pt x="13939" y="474907"/>
                    <a:pt x="0" y="488847"/>
                    <a:pt x="0" y="505976"/>
                  </a:cubicBezTo>
                  <a:lnTo>
                    <a:pt x="0" y="539708"/>
                  </a:lnTo>
                  <a:cubicBezTo>
                    <a:pt x="0" y="556836"/>
                    <a:pt x="13939" y="570776"/>
                    <a:pt x="31069" y="570776"/>
                  </a:cubicBezTo>
                  <a:lnTo>
                    <a:pt x="36249" y="570776"/>
                  </a:lnTo>
                  <a:lnTo>
                    <a:pt x="36249" y="652748"/>
                  </a:lnTo>
                  <a:cubicBezTo>
                    <a:pt x="36249" y="660100"/>
                    <a:pt x="42206" y="666063"/>
                    <a:pt x="49564" y="666063"/>
                  </a:cubicBezTo>
                  <a:cubicBezTo>
                    <a:pt x="56922" y="666063"/>
                    <a:pt x="62879" y="660100"/>
                    <a:pt x="62879" y="652748"/>
                  </a:cubicBezTo>
                  <a:lnTo>
                    <a:pt x="62879" y="116286"/>
                  </a:lnTo>
                  <a:lnTo>
                    <a:pt x="538965" y="116286"/>
                  </a:lnTo>
                  <a:lnTo>
                    <a:pt x="538965" y="233867"/>
                  </a:lnTo>
                  <a:cubicBezTo>
                    <a:pt x="516441" y="235206"/>
                    <a:pt x="495288" y="241698"/>
                    <a:pt x="476654" y="252162"/>
                  </a:cubicBezTo>
                  <a:cubicBezTo>
                    <a:pt x="469824" y="246614"/>
                    <a:pt x="461272" y="243550"/>
                    <a:pt x="452452" y="243550"/>
                  </a:cubicBezTo>
                  <a:lnTo>
                    <a:pt x="149393" y="243550"/>
                  </a:lnTo>
                  <a:cubicBezTo>
                    <a:pt x="128200" y="243550"/>
                    <a:pt x="110960" y="260791"/>
                    <a:pt x="110960" y="281983"/>
                  </a:cubicBezTo>
                  <a:lnTo>
                    <a:pt x="110960" y="322289"/>
                  </a:lnTo>
                  <a:cubicBezTo>
                    <a:pt x="110960" y="343483"/>
                    <a:pt x="128200" y="360723"/>
                    <a:pt x="149393" y="360723"/>
                  </a:cubicBezTo>
                  <a:lnTo>
                    <a:pt x="403325" y="360723"/>
                  </a:lnTo>
                  <a:cubicBezTo>
                    <a:pt x="402554" y="366770"/>
                    <a:pt x="402118" y="372915"/>
                    <a:pt x="402118" y="379162"/>
                  </a:cubicBezTo>
                  <a:lnTo>
                    <a:pt x="402118" y="514151"/>
                  </a:lnTo>
                  <a:cubicBezTo>
                    <a:pt x="372879" y="544167"/>
                    <a:pt x="353482" y="582586"/>
                    <a:pt x="346929" y="624030"/>
                  </a:cubicBezTo>
                  <a:cubicBezTo>
                    <a:pt x="345786" y="631298"/>
                    <a:pt x="350737" y="638115"/>
                    <a:pt x="358004" y="639266"/>
                  </a:cubicBezTo>
                  <a:cubicBezTo>
                    <a:pt x="365272" y="640411"/>
                    <a:pt x="372089" y="635452"/>
                    <a:pt x="373233" y="628191"/>
                  </a:cubicBezTo>
                  <a:cubicBezTo>
                    <a:pt x="379725" y="587122"/>
                    <a:pt x="400751" y="549458"/>
                    <a:pt x="432430" y="522147"/>
                  </a:cubicBezTo>
                  <a:cubicBezTo>
                    <a:pt x="464441" y="494560"/>
                    <a:pt x="505372" y="479367"/>
                    <a:pt x="547697" y="479367"/>
                  </a:cubicBezTo>
                  <a:cubicBezTo>
                    <a:pt x="645098" y="479367"/>
                    <a:pt x="724344" y="558611"/>
                    <a:pt x="724344" y="656014"/>
                  </a:cubicBezTo>
                  <a:cubicBezTo>
                    <a:pt x="724344" y="753416"/>
                    <a:pt x="645098" y="832662"/>
                    <a:pt x="547697" y="832662"/>
                  </a:cubicBezTo>
                  <a:cubicBezTo>
                    <a:pt x="505074" y="832662"/>
                    <a:pt x="463923" y="817273"/>
                    <a:pt x="431814" y="789338"/>
                  </a:cubicBezTo>
                  <a:cubicBezTo>
                    <a:pt x="400016" y="761668"/>
                    <a:pt x="379121" y="723602"/>
                    <a:pt x="372977" y="682144"/>
                  </a:cubicBezTo>
                  <a:cubicBezTo>
                    <a:pt x="371896" y="674870"/>
                    <a:pt x="365126" y="669843"/>
                    <a:pt x="357851" y="670924"/>
                  </a:cubicBezTo>
                  <a:cubicBezTo>
                    <a:pt x="350577" y="672007"/>
                    <a:pt x="345549" y="678774"/>
                    <a:pt x="346631" y="686050"/>
                  </a:cubicBezTo>
                  <a:cubicBezTo>
                    <a:pt x="352539" y="725905"/>
                    <a:pt x="370314" y="762999"/>
                    <a:pt x="397298" y="792695"/>
                  </a:cubicBezTo>
                  <a:lnTo>
                    <a:pt x="62879" y="792695"/>
                  </a:lnTo>
                  <a:lnTo>
                    <a:pt x="62879" y="710724"/>
                  </a:lnTo>
                  <a:cubicBezTo>
                    <a:pt x="62879" y="703374"/>
                    <a:pt x="56922" y="697409"/>
                    <a:pt x="49564" y="697409"/>
                  </a:cubicBezTo>
                  <a:cubicBezTo>
                    <a:pt x="42206" y="697409"/>
                    <a:pt x="36249" y="703374"/>
                    <a:pt x="36249" y="710724"/>
                  </a:cubicBezTo>
                  <a:lnTo>
                    <a:pt x="36249" y="860159"/>
                  </a:lnTo>
                  <a:cubicBezTo>
                    <a:pt x="36249" y="887080"/>
                    <a:pt x="58150" y="908981"/>
                    <a:pt x="85071" y="908981"/>
                  </a:cubicBezTo>
                  <a:lnTo>
                    <a:pt x="516773" y="908981"/>
                  </a:lnTo>
                  <a:cubicBezTo>
                    <a:pt x="543695" y="908981"/>
                    <a:pt x="565596" y="887080"/>
                    <a:pt x="565596" y="860159"/>
                  </a:cubicBezTo>
                  <a:lnTo>
                    <a:pt x="565596" y="858495"/>
                  </a:lnTo>
                  <a:cubicBezTo>
                    <a:pt x="669330" y="849402"/>
                    <a:pt x="750975" y="762071"/>
                    <a:pt x="750975" y="656014"/>
                  </a:cubicBezTo>
                  <a:close/>
                  <a:moveTo>
                    <a:pt x="570776" y="158894"/>
                  </a:moveTo>
                  <a:cubicBezTo>
                    <a:pt x="573224" y="158894"/>
                    <a:pt x="575215" y="160884"/>
                    <a:pt x="575215" y="163333"/>
                  </a:cubicBezTo>
                  <a:lnTo>
                    <a:pt x="575215" y="236227"/>
                  </a:lnTo>
                  <a:cubicBezTo>
                    <a:pt x="572046" y="235616"/>
                    <a:pt x="568834" y="235124"/>
                    <a:pt x="565596" y="234721"/>
                  </a:cubicBezTo>
                  <a:lnTo>
                    <a:pt x="565596" y="158894"/>
                  </a:lnTo>
                  <a:close/>
                  <a:moveTo>
                    <a:pt x="31069" y="308024"/>
                  </a:moveTo>
                  <a:cubicBezTo>
                    <a:pt x="28621" y="308024"/>
                    <a:pt x="26630" y="306034"/>
                    <a:pt x="26630" y="303585"/>
                  </a:cubicBezTo>
                  <a:lnTo>
                    <a:pt x="26630" y="163333"/>
                  </a:lnTo>
                  <a:cubicBezTo>
                    <a:pt x="26630" y="160884"/>
                    <a:pt x="28621" y="158894"/>
                    <a:pt x="31069" y="158894"/>
                  </a:cubicBezTo>
                  <a:lnTo>
                    <a:pt x="36249" y="158894"/>
                  </a:lnTo>
                  <a:lnTo>
                    <a:pt x="36249" y="308024"/>
                  </a:lnTo>
                  <a:close/>
                  <a:moveTo>
                    <a:pt x="31069" y="434074"/>
                  </a:moveTo>
                  <a:cubicBezTo>
                    <a:pt x="28621" y="434074"/>
                    <a:pt x="26630" y="432084"/>
                    <a:pt x="26630" y="429636"/>
                  </a:cubicBezTo>
                  <a:lnTo>
                    <a:pt x="26630" y="395904"/>
                  </a:lnTo>
                  <a:cubicBezTo>
                    <a:pt x="26630" y="393456"/>
                    <a:pt x="28621" y="391465"/>
                    <a:pt x="31069" y="391465"/>
                  </a:cubicBezTo>
                  <a:lnTo>
                    <a:pt x="36249" y="391465"/>
                  </a:lnTo>
                  <a:lnTo>
                    <a:pt x="36249" y="434074"/>
                  </a:lnTo>
                  <a:close/>
                  <a:moveTo>
                    <a:pt x="31069" y="544146"/>
                  </a:moveTo>
                  <a:cubicBezTo>
                    <a:pt x="28621" y="544146"/>
                    <a:pt x="26630" y="542156"/>
                    <a:pt x="26630" y="539708"/>
                  </a:cubicBezTo>
                  <a:lnTo>
                    <a:pt x="26630" y="505976"/>
                  </a:lnTo>
                  <a:cubicBezTo>
                    <a:pt x="26630" y="503528"/>
                    <a:pt x="28621" y="501537"/>
                    <a:pt x="31069" y="501537"/>
                  </a:cubicBezTo>
                  <a:lnTo>
                    <a:pt x="36249" y="501537"/>
                  </a:lnTo>
                  <a:lnTo>
                    <a:pt x="36249" y="544146"/>
                  </a:lnTo>
                  <a:close/>
                  <a:moveTo>
                    <a:pt x="62879" y="89655"/>
                  </a:moveTo>
                  <a:lnTo>
                    <a:pt x="62879" y="48822"/>
                  </a:lnTo>
                  <a:cubicBezTo>
                    <a:pt x="62879" y="36582"/>
                    <a:pt x="72831" y="26630"/>
                    <a:pt x="85071" y="26630"/>
                  </a:cubicBezTo>
                  <a:lnTo>
                    <a:pt x="516773" y="26630"/>
                  </a:lnTo>
                  <a:cubicBezTo>
                    <a:pt x="529015" y="26630"/>
                    <a:pt x="538965" y="36582"/>
                    <a:pt x="538965" y="48822"/>
                  </a:cubicBezTo>
                  <a:lnTo>
                    <a:pt x="538965" y="89655"/>
                  </a:lnTo>
                  <a:close/>
                  <a:moveTo>
                    <a:pt x="149393" y="334093"/>
                  </a:moveTo>
                  <a:cubicBezTo>
                    <a:pt x="142881" y="334093"/>
                    <a:pt x="137590" y="328801"/>
                    <a:pt x="137590" y="322289"/>
                  </a:cubicBezTo>
                  <a:lnTo>
                    <a:pt x="137590" y="281983"/>
                  </a:lnTo>
                  <a:cubicBezTo>
                    <a:pt x="137590" y="275478"/>
                    <a:pt x="142881" y="270180"/>
                    <a:pt x="149393" y="270180"/>
                  </a:cubicBezTo>
                  <a:lnTo>
                    <a:pt x="451329" y="270180"/>
                  </a:lnTo>
                  <a:cubicBezTo>
                    <a:pt x="432118" y="287185"/>
                    <a:pt x="417430" y="309169"/>
                    <a:pt x="409295" y="334093"/>
                  </a:cubicBezTo>
                  <a:close/>
                  <a:moveTo>
                    <a:pt x="613385" y="379162"/>
                  </a:moveTo>
                  <a:lnTo>
                    <a:pt x="613385" y="463630"/>
                  </a:lnTo>
                  <a:cubicBezTo>
                    <a:pt x="598184" y="458430"/>
                    <a:pt x="582170" y="454982"/>
                    <a:pt x="565596" y="453534"/>
                  </a:cubicBezTo>
                  <a:lnTo>
                    <a:pt x="565596" y="315972"/>
                  </a:lnTo>
                  <a:cubicBezTo>
                    <a:pt x="593142" y="323787"/>
                    <a:pt x="613385" y="349148"/>
                    <a:pt x="613385" y="379162"/>
                  </a:cubicBezTo>
                  <a:close/>
                  <a:moveTo>
                    <a:pt x="482008" y="379162"/>
                  </a:moveTo>
                  <a:cubicBezTo>
                    <a:pt x="482008" y="345903"/>
                    <a:pt x="506856" y="318356"/>
                    <a:pt x="538965" y="314071"/>
                  </a:cubicBezTo>
                  <a:lnTo>
                    <a:pt x="538965" y="452930"/>
                  </a:lnTo>
                  <a:cubicBezTo>
                    <a:pt x="519451" y="453770"/>
                    <a:pt x="500275" y="457411"/>
                    <a:pt x="482008" y="463651"/>
                  </a:cubicBezTo>
                  <a:close/>
                  <a:moveTo>
                    <a:pt x="516773" y="882351"/>
                  </a:moveTo>
                  <a:lnTo>
                    <a:pt x="85071" y="882351"/>
                  </a:lnTo>
                  <a:cubicBezTo>
                    <a:pt x="72831" y="882351"/>
                    <a:pt x="62879" y="872400"/>
                    <a:pt x="62879" y="860159"/>
                  </a:cubicBezTo>
                  <a:lnTo>
                    <a:pt x="62879" y="819326"/>
                  </a:lnTo>
                  <a:lnTo>
                    <a:pt x="426667" y="819326"/>
                  </a:lnTo>
                  <a:cubicBezTo>
                    <a:pt x="459220" y="843467"/>
                    <a:pt x="498326" y="857357"/>
                    <a:pt x="538965" y="859097"/>
                  </a:cubicBezTo>
                  <a:lnTo>
                    <a:pt x="538965" y="860159"/>
                  </a:lnTo>
                  <a:cubicBezTo>
                    <a:pt x="538965" y="872400"/>
                    <a:pt x="529015" y="882351"/>
                    <a:pt x="516773" y="882351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1" name="任意多边形: 形状 320"/>
            <p:cNvSpPr/>
            <p:nvPr/>
          </p:nvSpPr>
          <p:spPr>
            <a:xfrm>
              <a:off x="2575981" y="4116961"/>
              <a:ext cx="115445" cy="173586"/>
            </a:xfrm>
            <a:custGeom>
              <a:avLst/>
              <a:gdLst>
                <a:gd name="connsiteX0" fmla="*/ 57718 w 115445"/>
                <a:gd name="connsiteY0" fmla="*/ 173587 h 173586"/>
                <a:gd name="connsiteX1" fmla="*/ 96492 w 115445"/>
                <a:gd name="connsiteY1" fmla="*/ 134813 h 173586"/>
                <a:gd name="connsiteX2" fmla="*/ 96492 w 115445"/>
                <a:gd name="connsiteY2" fmla="*/ 100464 h 173586"/>
                <a:gd name="connsiteX3" fmla="*/ 115445 w 115445"/>
                <a:gd name="connsiteY3" fmla="*/ 57717 h 173586"/>
                <a:gd name="connsiteX4" fmla="*/ 96222 w 115445"/>
                <a:gd name="connsiteY4" fmla="*/ 14705 h 173586"/>
                <a:gd name="connsiteX5" fmla="*/ 51199 w 115445"/>
                <a:gd name="connsiteY5" fmla="*/ 350 h 173586"/>
                <a:gd name="connsiteX6" fmla="*/ 358 w 115445"/>
                <a:gd name="connsiteY6" fmla="*/ 51142 h 173586"/>
                <a:gd name="connsiteX7" fmla="*/ 18944 w 115445"/>
                <a:gd name="connsiteY7" fmla="*/ 100456 h 173586"/>
                <a:gd name="connsiteX8" fmla="*/ 18944 w 115445"/>
                <a:gd name="connsiteY8" fmla="*/ 134813 h 173586"/>
                <a:gd name="connsiteX9" fmla="*/ 57718 w 115445"/>
                <a:gd name="connsiteY9" fmla="*/ 173587 h 173586"/>
                <a:gd name="connsiteX10" fmla="*/ 26830 w 115445"/>
                <a:gd name="connsiteY10" fmla="*/ 54090 h 173586"/>
                <a:gd name="connsiteX11" fmla="*/ 54127 w 115445"/>
                <a:gd name="connsiteY11" fmla="*/ 26822 h 173586"/>
                <a:gd name="connsiteX12" fmla="*/ 57739 w 115445"/>
                <a:gd name="connsiteY12" fmla="*/ 26619 h 173586"/>
                <a:gd name="connsiteX13" fmla="*/ 78454 w 115445"/>
                <a:gd name="connsiteY13" fmla="*/ 34539 h 173586"/>
                <a:gd name="connsiteX14" fmla="*/ 88815 w 115445"/>
                <a:gd name="connsiteY14" fmla="*/ 57717 h 173586"/>
                <a:gd name="connsiteX15" fmla="*/ 75534 w 115445"/>
                <a:gd name="connsiteY15" fmla="*/ 83189 h 173586"/>
                <a:gd name="connsiteX16" fmla="*/ 69862 w 115445"/>
                <a:gd name="connsiteY16" fmla="*/ 94097 h 173586"/>
                <a:gd name="connsiteX17" fmla="*/ 69862 w 115445"/>
                <a:gd name="connsiteY17" fmla="*/ 134820 h 173586"/>
                <a:gd name="connsiteX18" fmla="*/ 57718 w 115445"/>
                <a:gd name="connsiteY18" fmla="*/ 146962 h 173586"/>
                <a:gd name="connsiteX19" fmla="*/ 45575 w 115445"/>
                <a:gd name="connsiteY19" fmla="*/ 134820 h 173586"/>
                <a:gd name="connsiteX20" fmla="*/ 45575 w 115445"/>
                <a:gd name="connsiteY20" fmla="*/ 94097 h 173586"/>
                <a:gd name="connsiteX21" fmla="*/ 39910 w 115445"/>
                <a:gd name="connsiteY21" fmla="*/ 83196 h 173586"/>
                <a:gd name="connsiteX22" fmla="*/ 26830 w 115445"/>
                <a:gd name="connsiteY22" fmla="*/ 54090 h 173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445" h="173586">
                  <a:moveTo>
                    <a:pt x="57718" y="173587"/>
                  </a:moveTo>
                  <a:cubicBezTo>
                    <a:pt x="79099" y="173587"/>
                    <a:pt x="96492" y="156194"/>
                    <a:pt x="96492" y="134813"/>
                  </a:cubicBezTo>
                  <a:lnTo>
                    <a:pt x="96492" y="100464"/>
                  </a:lnTo>
                  <a:cubicBezTo>
                    <a:pt x="108468" y="89589"/>
                    <a:pt x="115445" y="74076"/>
                    <a:pt x="115445" y="57717"/>
                  </a:cubicBezTo>
                  <a:cubicBezTo>
                    <a:pt x="115445" y="41323"/>
                    <a:pt x="108433" y="25648"/>
                    <a:pt x="96222" y="14705"/>
                  </a:cubicBezTo>
                  <a:cubicBezTo>
                    <a:pt x="84009" y="3769"/>
                    <a:pt x="67600" y="-1452"/>
                    <a:pt x="51199" y="350"/>
                  </a:cubicBezTo>
                  <a:cubicBezTo>
                    <a:pt x="24693" y="3277"/>
                    <a:pt x="3312" y="24636"/>
                    <a:pt x="358" y="51142"/>
                  </a:cubicBezTo>
                  <a:cubicBezTo>
                    <a:pt x="-1715" y="69784"/>
                    <a:pt x="5310" y="88084"/>
                    <a:pt x="18944" y="100456"/>
                  </a:cubicBezTo>
                  <a:lnTo>
                    <a:pt x="18944" y="134813"/>
                  </a:lnTo>
                  <a:cubicBezTo>
                    <a:pt x="18944" y="156194"/>
                    <a:pt x="36338" y="173587"/>
                    <a:pt x="57718" y="173587"/>
                  </a:cubicBezTo>
                  <a:close/>
                  <a:moveTo>
                    <a:pt x="26830" y="54090"/>
                  </a:moveTo>
                  <a:cubicBezTo>
                    <a:pt x="28411" y="39858"/>
                    <a:pt x="39895" y="28395"/>
                    <a:pt x="54127" y="26822"/>
                  </a:cubicBezTo>
                  <a:cubicBezTo>
                    <a:pt x="55339" y="26689"/>
                    <a:pt x="56539" y="26619"/>
                    <a:pt x="57739" y="26619"/>
                  </a:cubicBezTo>
                  <a:cubicBezTo>
                    <a:pt x="65430" y="26619"/>
                    <a:pt x="72677" y="29373"/>
                    <a:pt x="78454" y="34539"/>
                  </a:cubicBezTo>
                  <a:cubicBezTo>
                    <a:pt x="85035" y="40441"/>
                    <a:pt x="88815" y="48888"/>
                    <a:pt x="88815" y="57717"/>
                  </a:cubicBezTo>
                  <a:cubicBezTo>
                    <a:pt x="88815" y="67834"/>
                    <a:pt x="83850" y="77363"/>
                    <a:pt x="75534" y="83189"/>
                  </a:cubicBezTo>
                  <a:cubicBezTo>
                    <a:pt x="71976" y="85685"/>
                    <a:pt x="69862" y="89756"/>
                    <a:pt x="69862" y="94097"/>
                  </a:cubicBezTo>
                  <a:lnTo>
                    <a:pt x="69862" y="134820"/>
                  </a:lnTo>
                  <a:cubicBezTo>
                    <a:pt x="69862" y="141511"/>
                    <a:pt x="64417" y="146962"/>
                    <a:pt x="57718" y="146962"/>
                  </a:cubicBezTo>
                  <a:cubicBezTo>
                    <a:pt x="51025" y="146962"/>
                    <a:pt x="45575" y="141511"/>
                    <a:pt x="45575" y="134820"/>
                  </a:cubicBezTo>
                  <a:lnTo>
                    <a:pt x="45575" y="94097"/>
                  </a:lnTo>
                  <a:cubicBezTo>
                    <a:pt x="45575" y="89756"/>
                    <a:pt x="43460" y="85685"/>
                    <a:pt x="39910" y="83196"/>
                  </a:cubicBezTo>
                  <a:cubicBezTo>
                    <a:pt x="30429" y="76544"/>
                    <a:pt x="25533" y="65665"/>
                    <a:pt x="26830" y="5409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6" name="圆角矩形 15"/>
          <p:cNvSpPr/>
          <p:nvPr/>
        </p:nvSpPr>
        <p:spPr>
          <a:xfrm>
            <a:off x="512749" y="4142105"/>
            <a:ext cx="5120032" cy="1381126"/>
          </a:xfrm>
          <a:prstGeom prst="roundRect">
            <a:avLst>
              <a:gd name="adj" fmla="val 7257"/>
            </a:avLst>
          </a:prstGeom>
          <a:solidFill>
            <a:schemeClr val="bg1"/>
          </a:solidFill>
          <a:ln>
            <a:noFill/>
          </a:ln>
          <a:effectLst>
            <a:outerShdw blurRad="304800" dist="38100" dir="8100000" algn="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200275" y="4326255"/>
            <a:ext cx="2792095" cy="460375"/>
          </a:xfrm>
          <a:prstGeom prst="rect">
            <a:avLst/>
          </a:prstGeom>
          <a:noFill/>
          <a:effectLst>
            <a:outerShdw blurRad="25400" dist="38100" dir="8100000" algn="tr" rotWithShape="0">
              <a:prstClr val="black">
                <a:alpha val="1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 sz="2400" dirty="0">
                <a:solidFill>
                  <a:schemeClr val="tx1"/>
                </a:solidFill>
                <a:latin typeface="HarmonyOS Sans SC Light" panose="00000400000000000000" charset="-122"/>
                <a:ea typeface="HarmonyOS Sans SC Black" panose="00000A00000000000000" charset="-122"/>
                <a:sym typeface="+mn-ea"/>
              </a:rPr>
              <a:t>做好营销策划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2200275" y="4692004"/>
            <a:ext cx="2959735" cy="681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25000"/>
              </a:lnSpc>
              <a:buClrTx/>
              <a:buSzTx/>
              <a:buFontTx/>
            </a:pPr>
            <a:r>
              <a:rPr lang="zh-CN" altLang="en-US" sz="1600" dirty="0">
                <a:ln>
                  <a:noFill/>
                </a:ln>
                <a:solidFill>
                  <a:schemeClr val="tx1"/>
                </a:solidFill>
                <a:latin typeface="HarmonyOS Sans SC Light" panose="00000400000000000000" charset="-122"/>
                <a:ea typeface="HarmonyOS Sans SC Light" panose="00000400000000000000" charset="-122"/>
                <a:cs typeface="HarmonyOS Sans SC Light" panose="00000400000000000000" charset="-122"/>
                <a:sym typeface="+mn-ea"/>
              </a:rPr>
              <a:t>不一样的设计演示，探索更加精彩的视觉世界，多结构设计</a:t>
            </a:r>
          </a:p>
        </p:txBody>
      </p:sp>
      <p:sp>
        <p:nvSpPr>
          <p:cNvPr id="75" name="圆角矩形 74"/>
          <p:cNvSpPr/>
          <p:nvPr/>
        </p:nvSpPr>
        <p:spPr>
          <a:xfrm>
            <a:off x="6559854" y="4126865"/>
            <a:ext cx="5120032" cy="1381126"/>
          </a:xfrm>
          <a:prstGeom prst="roundRect">
            <a:avLst>
              <a:gd name="adj" fmla="val 7257"/>
            </a:avLst>
          </a:prstGeom>
          <a:solidFill>
            <a:schemeClr val="bg1"/>
          </a:solidFill>
          <a:ln>
            <a:noFill/>
          </a:ln>
          <a:effectLst>
            <a:outerShdw blurRad="304800" dist="38100" dir="8100000" algn="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800" dirty="0">
              <a:sym typeface="+mn-ea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8247380" y="4311015"/>
            <a:ext cx="2792095" cy="460375"/>
          </a:xfrm>
          <a:prstGeom prst="rect">
            <a:avLst/>
          </a:prstGeom>
          <a:noFill/>
          <a:effectLst>
            <a:outerShdw blurRad="25400" dist="38100" dir="8100000" algn="tr" rotWithShape="0">
              <a:prstClr val="black">
                <a:alpha val="1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 sz="2400" dirty="0">
                <a:solidFill>
                  <a:schemeClr val="tx1"/>
                </a:solidFill>
                <a:latin typeface="HarmonyOS Sans SC Light" panose="00000400000000000000" charset="-122"/>
                <a:ea typeface="HarmonyOS Sans SC Black" panose="00000A00000000000000" charset="-122"/>
                <a:sym typeface="+mn-ea"/>
              </a:rPr>
              <a:t>提升管理能力</a:t>
            </a:r>
          </a:p>
        </p:txBody>
      </p:sp>
      <p:sp>
        <p:nvSpPr>
          <p:cNvPr id="98" name="文本框 97"/>
          <p:cNvSpPr txBox="1"/>
          <p:nvPr/>
        </p:nvSpPr>
        <p:spPr>
          <a:xfrm>
            <a:off x="8247380" y="4676764"/>
            <a:ext cx="2959735" cy="681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25000"/>
              </a:lnSpc>
              <a:buClrTx/>
              <a:buSzTx/>
              <a:buFontTx/>
            </a:pPr>
            <a:r>
              <a:rPr lang="zh-CN" altLang="en-US" sz="1600" dirty="0">
                <a:ln>
                  <a:noFill/>
                </a:ln>
                <a:solidFill>
                  <a:schemeClr val="tx1"/>
                </a:solidFill>
                <a:latin typeface="HarmonyOS Sans SC Light" panose="00000400000000000000" charset="-122"/>
                <a:ea typeface="HarmonyOS Sans SC Light" panose="00000400000000000000" charset="-122"/>
                <a:cs typeface="HarmonyOS Sans SC Light" panose="00000400000000000000" charset="-122"/>
                <a:sym typeface="+mn-ea"/>
              </a:rPr>
              <a:t>不一样的设计演示，探索更加精彩的视觉世界，多结构设计</a:t>
            </a:r>
          </a:p>
        </p:txBody>
      </p:sp>
      <p:sp>
        <p:nvSpPr>
          <p:cNvPr id="20" name="椭圆 19"/>
          <p:cNvSpPr/>
          <p:nvPr/>
        </p:nvSpPr>
        <p:spPr>
          <a:xfrm>
            <a:off x="1085850" y="4404995"/>
            <a:ext cx="854710" cy="85471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 rot="20580000">
            <a:off x="986790" y="4305935"/>
            <a:ext cx="1052830" cy="1052830"/>
            <a:chOff x="12765" y="2748"/>
            <a:chExt cx="1928" cy="1928"/>
          </a:xfrm>
        </p:grpSpPr>
        <p:sp>
          <p:nvSpPr>
            <p:cNvPr id="41" name="弧形 40"/>
            <p:cNvSpPr/>
            <p:nvPr/>
          </p:nvSpPr>
          <p:spPr>
            <a:xfrm>
              <a:off x="12765" y="2748"/>
              <a:ext cx="1928" cy="1928"/>
            </a:xfrm>
            <a:prstGeom prst="arc">
              <a:avLst>
                <a:gd name="adj1" fmla="val 16200000"/>
                <a:gd name="adj2" fmla="val 5126710"/>
              </a:avLst>
            </a:prstGeom>
            <a:ln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0000">
                    <a:schemeClr val="accent2">
                      <a:alpha val="40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弧形 41"/>
            <p:cNvSpPr/>
            <p:nvPr/>
          </p:nvSpPr>
          <p:spPr>
            <a:xfrm flipH="1" flipV="1">
              <a:off x="12765" y="2748"/>
              <a:ext cx="1928" cy="1928"/>
            </a:xfrm>
            <a:prstGeom prst="arc">
              <a:avLst>
                <a:gd name="adj1" fmla="val 16200000"/>
                <a:gd name="adj2" fmla="val 5126710"/>
              </a:avLst>
            </a:prstGeom>
            <a:ln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0000">
                    <a:schemeClr val="accent2">
                      <a:alpha val="40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22" name="图形 60"/>
          <p:cNvGrpSpPr/>
          <p:nvPr/>
        </p:nvGrpSpPr>
        <p:grpSpPr>
          <a:xfrm>
            <a:off x="1366520" y="4637405"/>
            <a:ext cx="394970" cy="394970"/>
            <a:chOff x="3271172" y="3505661"/>
            <a:chExt cx="908981" cy="908981"/>
          </a:xfrm>
          <a:solidFill>
            <a:schemeClr val="bg1"/>
          </a:solidFill>
        </p:grpSpPr>
        <p:sp>
          <p:nvSpPr>
            <p:cNvPr id="323" name="任意多边形: 形状 322"/>
            <p:cNvSpPr/>
            <p:nvPr/>
          </p:nvSpPr>
          <p:spPr>
            <a:xfrm>
              <a:off x="3436612" y="3505661"/>
              <a:ext cx="233174" cy="26630"/>
            </a:xfrm>
            <a:custGeom>
              <a:avLst/>
              <a:gdLst>
                <a:gd name="connsiteX0" fmla="*/ 13316 w 233174"/>
                <a:gd name="connsiteY0" fmla="*/ 26630 h 26630"/>
                <a:gd name="connsiteX1" fmla="*/ 219859 w 233174"/>
                <a:gd name="connsiteY1" fmla="*/ 26630 h 26630"/>
                <a:gd name="connsiteX2" fmla="*/ 233174 w 233174"/>
                <a:gd name="connsiteY2" fmla="*/ 13315 h 26630"/>
                <a:gd name="connsiteX3" fmla="*/ 219859 w 233174"/>
                <a:gd name="connsiteY3" fmla="*/ 0 h 26630"/>
                <a:gd name="connsiteX4" fmla="*/ 13316 w 233174"/>
                <a:gd name="connsiteY4" fmla="*/ 0 h 26630"/>
                <a:gd name="connsiteX5" fmla="*/ 0 w 233174"/>
                <a:gd name="connsiteY5" fmla="*/ 13315 h 26630"/>
                <a:gd name="connsiteX6" fmla="*/ 13316 w 233174"/>
                <a:gd name="connsiteY6" fmla="*/ 2663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174" h="26630">
                  <a:moveTo>
                    <a:pt x="13316" y="26630"/>
                  </a:moveTo>
                  <a:lnTo>
                    <a:pt x="219859" y="26630"/>
                  </a:lnTo>
                  <a:cubicBezTo>
                    <a:pt x="227211" y="26630"/>
                    <a:pt x="233174" y="20673"/>
                    <a:pt x="233174" y="13315"/>
                  </a:cubicBezTo>
                  <a:cubicBezTo>
                    <a:pt x="233174" y="5957"/>
                    <a:pt x="227211" y="0"/>
                    <a:pt x="219859" y="0"/>
                  </a:cubicBezTo>
                  <a:lnTo>
                    <a:pt x="13316" y="0"/>
                  </a:lnTo>
                  <a:cubicBezTo>
                    <a:pt x="5964" y="0"/>
                    <a:pt x="0" y="5957"/>
                    <a:pt x="0" y="13315"/>
                  </a:cubicBezTo>
                  <a:cubicBezTo>
                    <a:pt x="0" y="20673"/>
                    <a:pt x="5957" y="26630"/>
                    <a:pt x="13316" y="2663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4" name="任意多边形: 形状 323"/>
            <p:cNvSpPr/>
            <p:nvPr/>
          </p:nvSpPr>
          <p:spPr>
            <a:xfrm>
              <a:off x="3524014" y="3553297"/>
              <a:ext cx="96160" cy="26630"/>
            </a:xfrm>
            <a:custGeom>
              <a:avLst/>
              <a:gdLst>
                <a:gd name="connsiteX0" fmla="*/ 13315 w 96160"/>
                <a:gd name="connsiteY0" fmla="*/ 0 h 26630"/>
                <a:gd name="connsiteX1" fmla="*/ 0 w 96160"/>
                <a:gd name="connsiteY1" fmla="*/ 13315 h 26630"/>
                <a:gd name="connsiteX2" fmla="*/ 13315 w 96160"/>
                <a:gd name="connsiteY2" fmla="*/ 26630 h 26630"/>
                <a:gd name="connsiteX3" fmla="*/ 82845 w 96160"/>
                <a:gd name="connsiteY3" fmla="*/ 26630 h 26630"/>
                <a:gd name="connsiteX4" fmla="*/ 96160 w 96160"/>
                <a:gd name="connsiteY4" fmla="*/ 13315 h 26630"/>
                <a:gd name="connsiteX5" fmla="*/ 82845 w 96160"/>
                <a:gd name="connsiteY5" fmla="*/ 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160" h="26630">
                  <a:moveTo>
                    <a:pt x="13315" y="0"/>
                  </a:moveTo>
                  <a:cubicBezTo>
                    <a:pt x="5963" y="0"/>
                    <a:pt x="0" y="5964"/>
                    <a:pt x="0" y="13315"/>
                  </a:cubicBezTo>
                  <a:cubicBezTo>
                    <a:pt x="0" y="20673"/>
                    <a:pt x="5963" y="26630"/>
                    <a:pt x="13315" y="26630"/>
                  </a:cubicBezTo>
                  <a:lnTo>
                    <a:pt x="82845" y="26630"/>
                  </a:lnTo>
                  <a:cubicBezTo>
                    <a:pt x="90197" y="26630"/>
                    <a:pt x="96160" y="20673"/>
                    <a:pt x="96160" y="13315"/>
                  </a:cubicBezTo>
                  <a:cubicBezTo>
                    <a:pt x="96160" y="5964"/>
                    <a:pt x="90197" y="0"/>
                    <a:pt x="82845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5" name="任意多边形: 形状 324"/>
            <p:cNvSpPr/>
            <p:nvPr/>
          </p:nvSpPr>
          <p:spPr>
            <a:xfrm>
              <a:off x="3401306" y="3686913"/>
              <a:ext cx="68704" cy="26630"/>
            </a:xfrm>
            <a:custGeom>
              <a:avLst/>
              <a:gdLst>
                <a:gd name="connsiteX0" fmla="*/ 13315 w 68704"/>
                <a:gd name="connsiteY0" fmla="*/ 26630 h 26630"/>
                <a:gd name="connsiteX1" fmla="*/ 55390 w 68704"/>
                <a:gd name="connsiteY1" fmla="*/ 26630 h 26630"/>
                <a:gd name="connsiteX2" fmla="*/ 68705 w 68704"/>
                <a:gd name="connsiteY2" fmla="*/ 13315 h 26630"/>
                <a:gd name="connsiteX3" fmla="*/ 55390 w 68704"/>
                <a:gd name="connsiteY3" fmla="*/ 0 h 26630"/>
                <a:gd name="connsiteX4" fmla="*/ 13315 w 68704"/>
                <a:gd name="connsiteY4" fmla="*/ 0 h 26630"/>
                <a:gd name="connsiteX5" fmla="*/ 0 w 68704"/>
                <a:gd name="connsiteY5" fmla="*/ 13315 h 26630"/>
                <a:gd name="connsiteX6" fmla="*/ 13315 w 68704"/>
                <a:gd name="connsiteY6" fmla="*/ 2663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704" h="26630">
                  <a:moveTo>
                    <a:pt x="13315" y="26630"/>
                  </a:moveTo>
                  <a:lnTo>
                    <a:pt x="55390" y="26630"/>
                  </a:lnTo>
                  <a:cubicBezTo>
                    <a:pt x="62741" y="26630"/>
                    <a:pt x="68705" y="20665"/>
                    <a:pt x="68705" y="13315"/>
                  </a:cubicBezTo>
                  <a:cubicBezTo>
                    <a:pt x="68705" y="5956"/>
                    <a:pt x="62741" y="0"/>
                    <a:pt x="55390" y="0"/>
                  </a:cubicBezTo>
                  <a:lnTo>
                    <a:pt x="13315" y="0"/>
                  </a:lnTo>
                  <a:cubicBezTo>
                    <a:pt x="5957" y="0"/>
                    <a:pt x="0" y="5956"/>
                    <a:pt x="0" y="13315"/>
                  </a:cubicBezTo>
                  <a:cubicBezTo>
                    <a:pt x="0" y="20665"/>
                    <a:pt x="5957" y="26630"/>
                    <a:pt x="13315" y="2663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6" name="任意多边形: 形状 325"/>
            <p:cNvSpPr/>
            <p:nvPr/>
          </p:nvSpPr>
          <p:spPr>
            <a:xfrm>
              <a:off x="3524014" y="4193610"/>
              <a:ext cx="67754" cy="26630"/>
            </a:xfrm>
            <a:custGeom>
              <a:avLst/>
              <a:gdLst>
                <a:gd name="connsiteX0" fmla="*/ 54439 w 67754"/>
                <a:gd name="connsiteY0" fmla="*/ 0 h 26630"/>
                <a:gd name="connsiteX1" fmla="*/ 13315 w 67754"/>
                <a:gd name="connsiteY1" fmla="*/ 0 h 26630"/>
                <a:gd name="connsiteX2" fmla="*/ 0 w 67754"/>
                <a:gd name="connsiteY2" fmla="*/ 13315 h 26630"/>
                <a:gd name="connsiteX3" fmla="*/ 13315 w 67754"/>
                <a:gd name="connsiteY3" fmla="*/ 26630 h 26630"/>
                <a:gd name="connsiteX4" fmla="*/ 54439 w 67754"/>
                <a:gd name="connsiteY4" fmla="*/ 26630 h 26630"/>
                <a:gd name="connsiteX5" fmla="*/ 67755 w 67754"/>
                <a:gd name="connsiteY5" fmla="*/ 13315 h 26630"/>
                <a:gd name="connsiteX6" fmla="*/ 54439 w 67754"/>
                <a:gd name="connsiteY6" fmla="*/ 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754" h="26630">
                  <a:moveTo>
                    <a:pt x="54439" y="0"/>
                  </a:moveTo>
                  <a:lnTo>
                    <a:pt x="13315" y="0"/>
                  </a:lnTo>
                  <a:cubicBezTo>
                    <a:pt x="5963" y="0"/>
                    <a:pt x="0" y="5956"/>
                    <a:pt x="0" y="13315"/>
                  </a:cubicBezTo>
                  <a:cubicBezTo>
                    <a:pt x="0" y="20674"/>
                    <a:pt x="5963" y="26630"/>
                    <a:pt x="13315" y="26630"/>
                  </a:cubicBezTo>
                  <a:lnTo>
                    <a:pt x="54439" y="26630"/>
                  </a:lnTo>
                  <a:cubicBezTo>
                    <a:pt x="61791" y="26630"/>
                    <a:pt x="67755" y="20674"/>
                    <a:pt x="67755" y="13315"/>
                  </a:cubicBezTo>
                  <a:cubicBezTo>
                    <a:pt x="67755" y="5956"/>
                    <a:pt x="61791" y="0"/>
                    <a:pt x="54439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7" name="任意多边形: 形状 326"/>
            <p:cNvSpPr/>
            <p:nvPr/>
          </p:nvSpPr>
          <p:spPr>
            <a:xfrm>
              <a:off x="3401306" y="4193610"/>
              <a:ext cx="108545" cy="26630"/>
            </a:xfrm>
            <a:custGeom>
              <a:avLst/>
              <a:gdLst>
                <a:gd name="connsiteX0" fmla="*/ 95230 w 108545"/>
                <a:gd name="connsiteY0" fmla="*/ 0 h 26630"/>
                <a:gd name="connsiteX1" fmla="*/ 13315 w 108545"/>
                <a:gd name="connsiteY1" fmla="*/ 0 h 26630"/>
                <a:gd name="connsiteX2" fmla="*/ 0 w 108545"/>
                <a:gd name="connsiteY2" fmla="*/ 13315 h 26630"/>
                <a:gd name="connsiteX3" fmla="*/ 13315 w 108545"/>
                <a:gd name="connsiteY3" fmla="*/ 26630 h 26630"/>
                <a:gd name="connsiteX4" fmla="*/ 95230 w 108545"/>
                <a:gd name="connsiteY4" fmla="*/ 26630 h 26630"/>
                <a:gd name="connsiteX5" fmla="*/ 108545 w 108545"/>
                <a:gd name="connsiteY5" fmla="*/ 13315 h 26630"/>
                <a:gd name="connsiteX6" fmla="*/ 95230 w 108545"/>
                <a:gd name="connsiteY6" fmla="*/ 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545" h="26630">
                  <a:moveTo>
                    <a:pt x="95230" y="0"/>
                  </a:moveTo>
                  <a:lnTo>
                    <a:pt x="13315" y="0"/>
                  </a:lnTo>
                  <a:cubicBezTo>
                    <a:pt x="5957" y="0"/>
                    <a:pt x="0" y="5956"/>
                    <a:pt x="0" y="13315"/>
                  </a:cubicBezTo>
                  <a:cubicBezTo>
                    <a:pt x="0" y="20674"/>
                    <a:pt x="5957" y="26630"/>
                    <a:pt x="13315" y="26630"/>
                  </a:cubicBezTo>
                  <a:lnTo>
                    <a:pt x="95230" y="26630"/>
                  </a:lnTo>
                  <a:cubicBezTo>
                    <a:pt x="102582" y="26630"/>
                    <a:pt x="108545" y="20674"/>
                    <a:pt x="108545" y="13315"/>
                  </a:cubicBezTo>
                  <a:cubicBezTo>
                    <a:pt x="108545" y="5956"/>
                    <a:pt x="102582" y="0"/>
                    <a:pt x="95230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8" name="任意多边形: 形状 327"/>
            <p:cNvSpPr/>
            <p:nvPr/>
          </p:nvSpPr>
          <p:spPr>
            <a:xfrm>
              <a:off x="3401306" y="4145897"/>
              <a:ext cx="47663" cy="26630"/>
            </a:xfrm>
            <a:custGeom>
              <a:avLst/>
              <a:gdLst>
                <a:gd name="connsiteX0" fmla="*/ 13315 w 47663"/>
                <a:gd name="connsiteY0" fmla="*/ 26630 h 26630"/>
                <a:gd name="connsiteX1" fmla="*/ 34349 w 47663"/>
                <a:gd name="connsiteY1" fmla="*/ 26630 h 26630"/>
                <a:gd name="connsiteX2" fmla="*/ 47663 w 47663"/>
                <a:gd name="connsiteY2" fmla="*/ 13315 h 26630"/>
                <a:gd name="connsiteX3" fmla="*/ 34349 w 47663"/>
                <a:gd name="connsiteY3" fmla="*/ 0 h 26630"/>
                <a:gd name="connsiteX4" fmla="*/ 13315 w 47663"/>
                <a:gd name="connsiteY4" fmla="*/ 0 h 26630"/>
                <a:gd name="connsiteX5" fmla="*/ 0 w 47663"/>
                <a:gd name="connsiteY5" fmla="*/ 13315 h 26630"/>
                <a:gd name="connsiteX6" fmla="*/ 13315 w 47663"/>
                <a:gd name="connsiteY6" fmla="*/ 2663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63" h="26630">
                  <a:moveTo>
                    <a:pt x="13315" y="26630"/>
                  </a:moveTo>
                  <a:lnTo>
                    <a:pt x="34349" y="26630"/>
                  </a:lnTo>
                  <a:cubicBezTo>
                    <a:pt x="41700" y="26630"/>
                    <a:pt x="47663" y="20674"/>
                    <a:pt x="47663" y="13315"/>
                  </a:cubicBezTo>
                  <a:cubicBezTo>
                    <a:pt x="47663" y="5956"/>
                    <a:pt x="41700" y="0"/>
                    <a:pt x="34349" y="0"/>
                  </a:cubicBezTo>
                  <a:lnTo>
                    <a:pt x="13315" y="0"/>
                  </a:lnTo>
                  <a:cubicBezTo>
                    <a:pt x="5957" y="0"/>
                    <a:pt x="0" y="5956"/>
                    <a:pt x="0" y="13315"/>
                  </a:cubicBezTo>
                  <a:cubicBezTo>
                    <a:pt x="0" y="20674"/>
                    <a:pt x="5957" y="26630"/>
                    <a:pt x="13315" y="2663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9" name="任意多边形: 形状 328"/>
            <p:cNvSpPr/>
            <p:nvPr/>
          </p:nvSpPr>
          <p:spPr>
            <a:xfrm>
              <a:off x="3397222" y="3776304"/>
              <a:ext cx="229027" cy="199894"/>
            </a:xfrm>
            <a:custGeom>
              <a:avLst/>
              <a:gdLst>
                <a:gd name="connsiteX0" fmla="*/ 34113 w 229027"/>
                <a:gd name="connsiteY0" fmla="*/ 199894 h 199894"/>
                <a:gd name="connsiteX1" fmla="*/ 194914 w 229027"/>
                <a:gd name="connsiteY1" fmla="*/ 199894 h 199894"/>
                <a:gd name="connsiteX2" fmla="*/ 229028 w 229027"/>
                <a:gd name="connsiteY2" fmla="*/ 165788 h 199894"/>
                <a:gd name="connsiteX3" fmla="*/ 229028 w 229027"/>
                <a:gd name="connsiteY3" fmla="*/ 77366 h 199894"/>
                <a:gd name="connsiteX4" fmla="*/ 194914 w 229027"/>
                <a:gd name="connsiteY4" fmla="*/ 43262 h 199894"/>
                <a:gd name="connsiteX5" fmla="*/ 174366 w 229027"/>
                <a:gd name="connsiteY5" fmla="*/ 43262 h 199894"/>
                <a:gd name="connsiteX6" fmla="*/ 171016 w 229027"/>
                <a:gd name="connsiteY6" fmla="*/ 27172 h 199894"/>
                <a:gd name="connsiteX7" fmla="*/ 137625 w 229027"/>
                <a:gd name="connsiteY7" fmla="*/ 0 h 199894"/>
                <a:gd name="connsiteX8" fmla="*/ 91402 w 229027"/>
                <a:gd name="connsiteY8" fmla="*/ 0 h 199894"/>
                <a:gd name="connsiteX9" fmla="*/ 58004 w 229027"/>
                <a:gd name="connsiteY9" fmla="*/ 27172 h 199894"/>
                <a:gd name="connsiteX10" fmla="*/ 54661 w 229027"/>
                <a:gd name="connsiteY10" fmla="*/ 43262 h 199894"/>
                <a:gd name="connsiteX11" fmla="*/ 34113 w 229027"/>
                <a:gd name="connsiteY11" fmla="*/ 43262 h 199894"/>
                <a:gd name="connsiteX12" fmla="*/ 0 w 229027"/>
                <a:gd name="connsiteY12" fmla="*/ 77373 h 199894"/>
                <a:gd name="connsiteX13" fmla="*/ 0 w 229027"/>
                <a:gd name="connsiteY13" fmla="*/ 165788 h 199894"/>
                <a:gd name="connsiteX14" fmla="*/ 34113 w 229027"/>
                <a:gd name="connsiteY14" fmla="*/ 199894 h 199894"/>
                <a:gd name="connsiteX15" fmla="*/ 26637 w 229027"/>
                <a:gd name="connsiteY15" fmla="*/ 77366 h 199894"/>
                <a:gd name="connsiteX16" fmla="*/ 34113 w 229027"/>
                <a:gd name="connsiteY16" fmla="*/ 69892 h 199894"/>
                <a:gd name="connsiteX17" fmla="*/ 65495 w 229027"/>
                <a:gd name="connsiteY17" fmla="*/ 69892 h 199894"/>
                <a:gd name="connsiteX18" fmla="*/ 78531 w 229027"/>
                <a:gd name="connsiteY18" fmla="*/ 59288 h 199894"/>
                <a:gd name="connsiteX19" fmla="*/ 84079 w 229027"/>
                <a:gd name="connsiteY19" fmla="*/ 32588 h 199894"/>
                <a:gd name="connsiteX20" fmla="*/ 91402 w 229027"/>
                <a:gd name="connsiteY20" fmla="*/ 26630 h 199894"/>
                <a:gd name="connsiteX21" fmla="*/ 137625 w 229027"/>
                <a:gd name="connsiteY21" fmla="*/ 26630 h 199894"/>
                <a:gd name="connsiteX22" fmla="*/ 144949 w 229027"/>
                <a:gd name="connsiteY22" fmla="*/ 32588 h 199894"/>
                <a:gd name="connsiteX23" fmla="*/ 150497 w 229027"/>
                <a:gd name="connsiteY23" fmla="*/ 59288 h 199894"/>
                <a:gd name="connsiteX24" fmla="*/ 163526 w 229027"/>
                <a:gd name="connsiteY24" fmla="*/ 69892 h 199894"/>
                <a:gd name="connsiteX25" fmla="*/ 194914 w 229027"/>
                <a:gd name="connsiteY25" fmla="*/ 69892 h 199894"/>
                <a:gd name="connsiteX26" fmla="*/ 202390 w 229027"/>
                <a:gd name="connsiteY26" fmla="*/ 77366 h 199894"/>
                <a:gd name="connsiteX27" fmla="*/ 202390 w 229027"/>
                <a:gd name="connsiteY27" fmla="*/ 165788 h 199894"/>
                <a:gd name="connsiteX28" fmla="*/ 194914 w 229027"/>
                <a:gd name="connsiteY28" fmla="*/ 173264 h 199894"/>
                <a:gd name="connsiteX29" fmla="*/ 34113 w 229027"/>
                <a:gd name="connsiteY29" fmla="*/ 173264 h 199894"/>
                <a:gd name="connsiteX30" fmla="*/ 26637 w 229027"/>
                <a:gd name="connsiteY30" fmla="*/ 165788 h 199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29027" h="199894">
                  <a:moveTo>
                    <a:pt x="34113" y="199894"/>
                  </a:moveTo>
                  <a:lnTo>
                    <a:pt x="194914" y="199894"/>
                  </a:lnTo>
                  <a:cubicBezTo>
                    <a:pt x="213722" y="199894"/>
                    <a:pt x="229028" y="184596"/>
                    <a:pt x="229028" y="165788"/>
                  </a:cubicBezTo>
                  <a:lnTo>
                    <a:pt x="229028" y="77366"/>
                  </a:lnTo>
                  <a:cubicBezTo>
                    <a:pt x="229028" y="58560"/>
                    <a:pt x="213722" y="43262"/>
                    <a:pt x="194914" y="43262"/>
                  </a:cubicBezTo>
                  <a:lnTo>
                    <a:pt x="174366" y="43262"/>
                  </a:lnTo>
                  <a:lnTo>
                    <a:pt x="171016" y="27172"/>
                  </a:lnTo>
                  <a:cubicBezTo>
                    <a:pt x="167750" y="11430"/>
                    <a:pt x="153699" y="0"/>
                    <a:pt x="137625" y="0"/>
                  </a:cubicBezTo>
                  <a:lnTo>
                    <a:pt x="91402" y="0"/>
                  </a:lnTo>
                  <a:cubicBezTo>
                    <a:pt x="75321" y="0"/>
                    <a:pt x="61278" y="11430"/>
                    <a:pt x="58004" y="27172"/>
                  </a:cubicBezTo>
                  <a:lnTo>
                    <a:pt x="54661" y="43262"/>
                  </a:lnTo>
                  <a:lnTo>
                    <a:pt x="34113" y="43262"/>
                  </a:lnTo>
                  <a:cubicBezTo>
                    <a:pt x="15299" y="43262"/>
                    <a:pt x="0" y="58567"/>
                    <a:pt x="0" y="77373"/>
                  </a:cubicBezTo>
                  <a:lnTo>
                    <a:pt x="0" y="165788"/>
                  </a:lnTo>
                  <a:cubicBezTo>
                    <a:pt x="7" y="184596"/>
                    <a:pt x="15306" y="199894"/>
                    <a:pt x="34113" y="199894"/>
                  </a:cubicBezTo>
                  <a:close/>
                  <a:moveTo>
                    <a:pt x="26637" y="77366"/>
                  </a:moveTo>
                  <a:cubicBezTo>
                    <a:pt x="26637" y="73248"/>
                    <a:pt x="29987" y="69892"/>
                    <a:pt x="34113" y="69892"/>
                  </a:cubicBezTo>
                  <a:lnTo>
                    <a:pt x="65495" y="69892"/>
                  </a:lnTo>
                  <a:cubicBezTo>
                    <a:pt x="71804" y="69892"/>
                    <a:pt x="77249" y="65466"/>
                    <a:pt x="78531" y="59288"/>
                  </a:cubicBezTo>
                  <a:lnTo>
                    <a:pt x="84079" y="32588"/>
                  </a:lnTo>
                  <a:cubicBezTo>
                    <a:pt x="84802" y="29134"/>
                    <a:pt x="87880" y="26630"/>
                    <a:pt x="91402" y="26630"/>
                  </a:cubicBezTo>
                  <a:lnTo>
                    <a:pt x="137625" y="26630"/>
                  </a:lnTo>
                  <a:cubicBezTo>
                    <a:pt x="141148" y="26630"/>
                    <a:pt x="144226" y="29134"/>
                    <a:pt x="144949" y="32588"/>
                  </a:cubicBezTo>
                  <a:lnTo>
                    <a:pt x="150497" y="59288"/>
                  </a:lnTo>
                  <a:cubicBezTo>
                    <a:pt x="151779" y="65459"/>
                    <a:pt x="157224" y="69892"/>
                    <a:pt x="163526" y="69892"/>
                  </a:cubicBezTo>
                  <a:lnTo>
                    <a:pt x="194914" y="69892"/>
                  </a:lnTo>
                  <a:cubicBezTo>
                    <a:pt x="199040" y="69892"/>
                    <a:pt x="202390" y="73248"/>
                    <a:pt x="202390" y="77366"/>
                  </a:cubicBezTo>
                  <a:lnTo>
                    <a:pt x="202390" y="165788"/>
                  </a:lnTo>
                  <a:cubicBezTo>
                    <a:pt x="202390" y="169914"/>
                    <a:pt x="199033" y="173264"/>
                    <a:pt x="194914" y="173264"/>
                  </a:cubicBezTo>
                  <a:lnTo>
                    <a:pt x="34113" y="173264"/>
                  </a:lnTo>
                  <a:cubicBezTo>
                    <a:pt x="29987" y="173264"/>
                    <a:pt x="26637" y="169914"/>
                    <a:pt x="26637" y="165788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0" name="任意多边形: 形状 329"/>
            <p:cNvSpPr/>
            <p:nvPr/>
          </p:nvSpPr>
          <p:spPr>
            <a:xfrm>
              <a:off x="3473125" y="3851473"/>
              <a:ext cx="77227" cy="77227"/>
            </a:xfrm>
            <a:custGeom>
              <a:avLst/>
              <a:gdLst>
                <a:gd name="connsiteX0" fmla="*/ 38614 w 77227"/>
                <a:gd name="connsiteY0" fmla="*/ 77228 h 77227"/>
                <a:gd name="connsiteX1" fmla="*/ 77228 w 77227"/>
                <a:gd name="connsiteY1" fmla="*/ 38614 h 77227"/>
                <a:gd name="connsiteX2" fmla="*/ 38614 w 77227"/>
                <a:gd name="connsiteY2" fmla="*/ 0 h 77227"/>
                <a:gd name="connsiteX3" fmla="*/ 0 w 77227"/>
                <a:gd name="connsiteY3" fmla="*/ 38614 h 77227"/>
                <a:gd name="connsiteX4" fmla="*/ 38614 w 77227"/>
                <a:gd name="connsiteY4" fmla="*/ 77228 h 77227"/>
                <a:gd name="connsiteX5" fmla="*/ 38614 w 77227"/>
                <a:gd name="connsiteY5" fmla="*/ 26630 h 77227"/>
                <a:gd name="connsiteX6" fmla="*/ 50598 w 77227"/>
                <a:gd name="connsiteY6" fmla="*/ 38614 h 77227"/>
                <a:gd name="connsiteX7" fmla="*/ 38614 w 77227"/>
                <a:gd name="connsiteY7" fmla="*/ 50598 h 77227"/>
                <a:gd name="connsiteX8" fmla="*/ 26630 w 77227"/>
                <a:gd name="connsiteY8" fmla="*/ 38614 h 77227"/>
                <a:gd name="connsiteX9" fmla="*/ 38614 w 77227"/>
                <a:gd name="connsiteY9" fmla="*/ 26630 h 77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227" h="77227">
                  <a:moveTo>
                    <a:pt x="38614" y="77228"/>
                  </a:moveTo>
                  <a:cubicBezTo>
                    <a:pt x="59904" y="77228"/>
                    <a:pt x="77228" y="59904"/>
                    <a:pt x="77228" y="38614"/>
                  </a:cubicBezTo>
                  <a:cubicBezTo>
                    <a:pt x="77228" y="17317"/>
                    <a:pt x="59904" y="0"/>
                    <a:pt x="38614" y="0"/>
                  </a:cubicBezTo>
                  <a:cubicBezTo>
                    <a:pt x="17317" y="0"/>
                    <a:pt x="0" y="17317"/>
                    <a:pt x="0" y="38614"/>
                  </a:cubicBezTo>
                  <a:cubicBezTo>
                    <a:pt x="0" y="59904"/>
                    <a:pt x="17317" y="77228"/>
                    <a:pt x="38614" y="77228"/>
                  </a:cubicBezTo>
                  <a:close/>
                  <a:moveTo>
                    <a:pt x="38614" y="26630"/>
                  </a:moveTo>
                  <a:cubicBezTo>
                    <a:pt x="45216" y="26630"/>
                    <a:pt x="50598" y="32006"/>
                    <a:pt x="50598" y="38614"/>
                  </a:cubicBezTo>
                  <a:cubicBezTo>
                    <a:pt x="50598" y="45224"/>
                    <a:pt x="45216" y="50598"/>
                    <a:pt x="38614" y="50598"/>
                  </a:cubicBezTo>
                  <a:cubicBezTo>
                    <a:pt x="32004" y="50598"/>
                    <a:pt x="26630" y="45224"/>
                    <a:pt x="26630" y="38614"/>
                  </a:cubicBezTo>
                  <a:cubicBezTo>
                    <a:pt x="26630" y="32006"/>
                    <a:pt x="32004" y="26630"/>
                    <a:pt x="38614" y="2663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1" name="任意多边形: 形状 330"/>
            <p:cNvSpPr/>
            <p:nvPr/>
          </p:nvSpPr>
          <p:spPr>
            <a:xfrm>
              <a:off x="3271172" y="3505661"/>
              <a:ext cx="736265" cy="908980"/>
            </a:xfrm>
            <a:custGeom>
              <a:avLst/>
              <a:gdLst>
                <a:gd name="connsiteX0" fmla="*/ 705197 w 736265"/>
                <a:gd name="connsiteY0" fmla="*/ 724344 h 908980"/>
                <a:gd name="connsiteX1" fmla="*/ 678567 w 736265"/>
                <a:gd name="connsiteY1" fmla="*/ 724344 h 908980"/>
                <a:gd name="connsiteX2" fmla="*/ 647498 w 736265"/>
                <a:gd name="connsiteY2" fmla="*/ 755413 h 908980"/>
                <a:gd name="connsiteX3" fmla="*/ 647498 w 736265"/>
                <a:gd name="connsiteY3" fmla="*/ 779380 h 908980"/>
                <a:gd name="connsiteX4" fmla="*/ 565596 w 736265"/>
                <a:gd name="connsiteY4" fmla="*/ 779380 h 908980"/>
                <a:gd name="connsiteX5" fmla="*/ 565596 w 736265"/>
                <a:gd name="connsiteY5" fmla="*/ 757840 h 908980"/>
                <a:gd name="connsiteX6" fmla="*/ 575845 w 736265"/>
                <a:gd name="connsiteY6" fmla="*/ 751058 h 908980"/>
                <a:gd name="connsiteX7" fmla="*/ 708574 w 736265"/>
                <a:gd name="connsiteY7" fmla="*/ 618329 h 908980"/>
                <a:gd name="connsiteX8" fmla="*/ 715260 w 736265"/>
                <a:gd name="connsiteY8" fmla="*/ 584736 h 908980"/>
                <a:gd name="connsiteX9" fmla="*/ 686785 w 736265"/>
                <a:gd name="connsiteY9" fmla="*/ 565713 h 908980"/>
                <a:gd name="connsiteX10" fmla="*/ 669552 w 736265"/>
                <a:gd name="connsiteY10" fmla="*/ 565713 h 908980"/>
                <a:gd name="connsiteX11" fmla="*/ 669552 w 736265"/>
                <a:gd name="connsiteY11" fmla="*/ 490580 h 908980"/>
                <a:gd name="connsiteX12" fmla="*/ 656236 w 736265"/>
                <a:gd name="connsiteY12" fmla="*/ 477265 h 908980"/>
                <a:gd name="connsiteX13" fmla="*/ 642921 w 736265"/>
                <a:gd name="connsiteY13" fmla="*/ 490580 h 908980"/>
                <a:gd name="connsiteX14" fmla="*/ 642921 w 736265"/>
                <a:gd name="connsiteY14" fmla="*/ 579028 h 908980"/>
                <a:gd name="connsiteX15" fmla="*/ 656236 w 736265"/>
                <a:gd name="connsiteY15" fmla="*/ 592343 h 908980"/>
                <a:gd name="connsiteX16" fmla="*/ 686785 w 736265"/>
                <a:gd name="connsiteY16" fmla="*/ 592343 h 908980"/>
                <a:gd name="connsiteX17" fmla="*/ 690653 w 736265"/>
                <a:gd name="connsiteY17" fmla="*/ 594930 h 908980"/>
                <a:gd name="connsiteX18" fmla="*/ 689746 w 736265"/>
                <a:gd name="connsiteY18" fmla="*/ 599501 h 908980"/>
                <a:gd name="connsiteX19" fmla="*/ 557024 w 736265"/>
                <a:gd name="connsiteY19" fmla="*/ 732229 h 908980"/>
                <a:gd name="connsiteX20" fmla="*/ 551088 w 736265"/>
                <a:gd name="connsiteY20" fmla="*/ 732229 h 908980"/>
                <a:gd name="connsiteX21" fmla="*/ 418359 w 736265"/>
                <a:gd name="connsiteY21" fmla="*/ 599501 h 908980"/>
                <a:gd name="connsiteX22" fmla="*/ 417451 w 736265"/>
                <a:gd name="connsiteY22" fmla="*/ 594930 h 908980"/>
                <a:gd name="connsiteX23" fmla="*/ 421327 w 736265"/>
                <a:gd name="connsiteY23" fmla="*/ 592343 h 908980"/>
                <a:gd name="connsiteX24" fmla="*/ 451875 w 736265"/>
                <a:gd name="connsiteY24" fmla="*/ 592343 h 908980"/>
                <a:gd name="connsiteX25" fmla="*/ 465191 w 736265"/>
                <a:gd name="connsiteY25" fmla="*/ 579028 h 908980"/>
                <a:gd name="connsiteX26" fmla="*/ 465191 w 736265"/>
                <a:gd name="connsiteY26" fmla="*/ 401757 h 908980"/>
                <a:gd name="connsiteX27" fmla="*/ 469387 w 736265"/>
                <a:gd name="connsiteY27" fmla="*/ 397569 h 908980"/>
                <a:gd name="connsiteX28" fmla="*/ 638724 w 736265"/>
                <a:gd name="connsiteY28" fmla="*/ 397569 h 908980"/>
                <a:gd name="connsiteX29" fmla="*/ 642921 w 736265"/>
                <a:gd name="connsiteY29" fmla="*/ 401757 h 908980"/>
                <a:gd name="connsiteX30" fmla="*/ 642921 w 736265"/>
                <a:gd name="connsiteY30" fmla="*/ 432597 h 908980"/>
                <a:gd name="connsiteX31" fmla="*/ 656236 w 736265"/>
                <a:gd name="connsiteY31" fmla="*/ 445912 h 908980"/>
                <a:gd name="connsiteX32" fmla="*/ 669552 w 736265"/>
                <a:gd name="connsiteY32" fmla="*/ 432597 h 908980"/>
                <a:gd name="connsiteX33" fmla="*/ 669552 w 736265"/>
                <a:gd name="connsiteY33" fmla="*/ 401757 h 908980"/>
                <a:gd name="connsiteX34" fmla="*/ 638724 w 736265"/>
                <a:gd name="connsiteY34" fmla="*/ 370939 h 908980"/>
                <a:gd name="connsiteX35" fmla="*/ 565596 w 736265"/>
                <a:gd name="connsiteY35" fmla="*/ 370939 h 908980"/>
                <a:gd name="connsiteX36" fmla="*/ 565596 w 736265"/>
                <a:gd name="connsiteY36" fmla="*/ 358359 h 908980"/>
                <a:gd name="connsiteX37" fmla="*/ 638483 w 736265"/>
                <a:gd name="connsiteY37" fmla="*/ 358359 h 908980"/>
                <a:gd name="connsiteX38" fmla="*/ 669552 w 736265"/>
                <a:gd name="connsiteY38" fmla="*/ 327290 h 908980"/>
                <a:gd name="connsiteX39" fmla="*/ 669552 w 736265"/>
                <a:gd name="connsiteY39" fmla="*/ 287600 h 908980"/>
                <a:gd name="connsiteX40" fmla="*/ 638483 w 736265"/>
                <a:gd name="connsiteY40" fmla="*/ 256531 h 908980"/>
                <a:gd name="connsiteX41" fmla="*/ 601845 w 736265"/>
                <a:gd name="connsiteY41" fmla="*/ 256531 h 908980"/>
                <a:gd name="connsiteX42" fmla="*/ 601845 w 736265"/>
                <a:gd name="connsiteY42" fmla="*/ 246559 h 908980"/>
                <a:gd name="connsiteX43" fmla="*/ 638483 w 736265"/>
                <a:gd name="connsiteY43" fmla="*/ 246559 h 908980"/>
                <a:gd name="connsiteX44" fmla="*/ 669552 w 736265"/>
                <a:gd name="connsiteY44" fmla="*/ 215491 h 908980"/>
                <a:gd name="connsiteX45" fmla="*/ 669552 w 736265"/>
                <a:gd name="connsiteY45" fmla="*/ 200656 h 908980"/>
                <a:gd name="connsiteX46" fmla="*/ 638483 w 736265"/>
                <a:gd name="connsiteY46" fmla="*/ 169588 h 908980"/>
                <a:gd name="connsiteX47" fmla="*/ 601845 w 736265"/>
                <a:gd name="connsiteY47" fmla="*/ 169588 h 908980"/>
                <a:gd name="connsiteX48" fmla="*/ 601845 w 736265"/>
                <a:gd name="connsiteY48" fmla="*/ 163333 h 908980"/>
                <a:gd name="connsiteX49" fmla="*/ 570776 w 736265"/>
                <a:gd name="connsiteY49" fmla="*/ 132264 h 908980"/>
                <a:gd name="connsiteX50" fmla="*/ 565596 w 736265"/>
                <a:gd name="connsiteY50" fmla="*/ 132264 h 908980"/>
                <a:gd name="connsiteX51" fmla="*/ 565596 w 736265"/>
                <a:gd name="connsiteY51" fmla="*/ 48822 h 908980"/>
                <a:gd name="connsiteX52" fmla="*/ 516773 w 736265"/>
                <a:gd name="connsiteY52" fmla="*/ 0 h 908980"/>
                <a:gd name="connsiteX53" fmla="*/ 443284 w 736265"/>
                <a:gd name="connsiteY53" fmla="*/ 0 h 908980"/>
                <a:gd name="connsiteX54" fmla="*/ 429969 w 736265"/>
                <a:gd name="connsiteY54" fmla="*/ 13315 h 908980"/>
                <a:gd name="connsiteX55" fmla="*/ 443284 w 736265"/>
                <a:gd name="connsiteY55" fmla="*/ 26630 h 908980"/>
                <a:gd name="connsiteX56" fmla="*/ 516773 w 736265"/>
                <a:gd name="connsiteY56" fmla="*/ 26630 h 908980"/>
                <a:gd name="connsiteX57" fmla="*/ 538965 w 736265"/>
                <a:gd name="connsiteY57" fmla="*/ 48822 h 908980"/>
                <a:gd name="connsiteX58" fmla="*/ 538965 w 736265"/>
                <a:gd name="connsiteY58" fmla="*/ 89655 h 908980"/>
                <a:gd name="connsiteX59" fmla="*/ 62879 w 736265"/>
                <a:gd name="connsiteY59" fmla="*/ 89655 h 908980"/>
                <a:gd name="connsiteX60" fmla="*/ 62879 w 736265"/>
                <a:gd name="connsiteY60" fmla="*/ 48822 h 908980"/>
                <a:gd name="connsiteX61" fmla="*/ 85071 w 736265"/>
                <a:gd name="connsiteY61" fmla="*/ 26630 h 908980"/>
                <a:gd name="connsiteX62" fmla="*/ 120773 w 736265"/>
                <a:gd name="connsiteY62" fmla="*/ 26630 h 908980"/>
                <a:gd name="connsiteX63" fmla="*/ 134088 w 736265"/>
                <a:gd name="connsiteY63" fmla="*/ 13315 h 908980"/>
                <a:gd name="connsiteX64" fmla="*/ 120773 w 736265"/>
                <a:gd name="connsiteY64" fmla="*/ 0 h 908980"/>
                <a:gd name="connsiteX65" fmla="*/ 85071 w 736265"/>
                <a:gd name="connsiteY65" fmla="*/ 0 h 908980"/>
                <a:gd name="connsiteX66" fmla="*/ 36249 w 736265"/>
                <a:gd name="connsiteY66" fmla="*/ 48822 h 908980"/>
                <a:gd name="connsiteX67" fmla="*/ 36249 w 736265"/>
                <a:gd name="connsiteY67" fmla="*/ 132264 h 908980"/>
                <a:gd name="connsiteX68" fmla="*/ 31069 w 736265"/>
                <a:gd name="connsiteY68" fmla="*/ 132264 h 908980"/>
                <a:gd name="connsiteX69" fmla="*/ 0 w 736265"/>
                <a:gd name="connsiteY69" fmla="*/ 163333 h 908980"/>
                <a:gd name="connsiteX70" fmla="*/ 0 w 736265"/>
                <a:gd name="connsiteY70" fmla="*/ 303585 h 908980"/>
                <a:gd name="connsiteX71" fmla="*/ 31069 w 736265"/>
                <a:gd name="connsiteY71" fmla="*/ 334654 h 908980"/>
                <a:gd name="connsiteX72" fmla="*/ 36249 w 736265"/>
                <a:gd name="connsiteY72" fmla="*/ 334654 h 908980"/>
                <a:gd name="connsiteX73" fmla="*/ 36249 w 736265"/>
                <a:gd name="connsiteY73" fmla="*/ 364835 h 908980"/>
                <a:gd name="connsiteX74" fmla="*/ 31069 w 736265"/>
                <a:gd name="connsiteY74" fmla="*/ 364835 h 908980"/>
                <a:gd name="connsiteX75" fmla="*/ 0 w 736265"/>
                <a:gd name="connsiteY75" fmla="*/ 395904 h 908980"/>
                <a:gd name="connsiteX76" fmla="*/ 0 w 736265"/>
                <a:gd name="connsiteY76" fmla="*/ 429636 h 908980"/>
                <a:gd name="connsiteX77" fmla="*/ 31069 w 736265"/>
                <a:gd name="connsiteY77" fmla="*/ 460704 h 908980"/>
                <a:gd name="connsiteX78" fmla="*/ 36249 w 736265"/>
                <a:gd name="connsiteY78" fmla="*/ 460704 h 908980"/>
                <a:gd name="connsiteX79" fmla="*/ 36249 w 736265"/>
                <a:gd name="connsiteY79" fmla="*/ 474907 h 908980"/>
                <a:gd name="connsiteX80" fmla="*/ 31069 w 736265"/>
                <a:gd name="connsiteY80" fmla="*/ 474907 h 908980"/>
                <a:gd name="connsiteX81" fmla="*/ 0 w 736265"/>
                <a:gd name="connsiteY81" fmla="*/ 505976 h 908980"/>
                <a:gd name="connsiteX82" fmla="*/ 0 w 736265"/>
                <a:gd name="connsiteY82" fmla="*/ 539707 h 908980"/>
                <a:gd name="connsiteX83" fmla="*/ 31069 w 736265"/>
                <a:gd name="connsiteY83" fmla="*/ 570776 h 908980"/>
                <a:gd name="connsiteX84" fmla="*/ 36249 w 736265"/>
                <a:gd name="connsiteY84" fmla="*/ 570776 h 908980"/>
                <a:gd name="connsiteX85" fmla="*/ 36249 w 736265"/>
                <a:gd name="connsiteY85" fmla="*/ 860159 h 908980"/>
                <a:gd name="connsiteX86" fmla="*/ 85071 w 736265"/>
                <a:gd name="connsiteY86" fmla="*/ 908981 h 908980"/>
                <a:gd name="connsiteX87" fmla="*/ 516773 w 736265"/>
                <a:gd name="connsiteY87" fmla="*/ 908981 h 908980"/>
                <a:gd name="connsiteX88" fmla="*/ 564930 w 736265"/>
                <a:gd name="connsiteY88" fmla="*/ 868148 h 908980"/>
                <a:gd name="connsiteX89" fmla="*/ 691882 w 736265"/>
                <a:gd name="connsiteY89" fmla="*/ 868148 h 908980"/>
                <a:gd name="connsiteX90" fmla="*/ 736266 w 736265"/>
                <a:gd name="connsiteY90" fmla="*/ 823764 h 908980"/>
                <a:gd name="connsiteX91" fmla="*/ 736266 w 736265"/>
                <a:gd name="connsiteY91" fmla="*/ 755413 h 908980"/>
                <a:gd name="connsiteX92" fmla="*/ 705197 w 736265"/>
                <a:gd name="connsiteY92" fmla="*/ 724344 h 908980"/>
                <a:gd name="connsiteX93" fmla="*/ 642921 w 736265"/>
                <a:gd name="connsiteY93" fmla="*/ 287600 h 908980"/>
                <a:gd name="connsiteX94" fmla="*/ 642921 w 736265"/>
                <a:gd name="connsiteY94" fmla="*/ 327290 h 908980"/>
                <a:gd name="connsiteX95" fmla="*/ 638483 w 736265"/>
                <a:gd name="connsiteY95" fmla="*/ 331728 h 908980"/>
                <a:gd name="connsiteX96" fmla="*/ 469629 w 736265"/>
                <a:gd name="connsiteY96" fmla="*/ 331728 h 908980"/>
                <a:gd name="connsiteX97" fmla="*/ 465191 w 736265"/>
                <a:gd name="connsiteY97" fmla="*/ 327290 h 908980"/>
                <a:gd name="connsiteX98" fmla="*/ 465191 w 736265"/>
                <a:gd name="connsiteY98" fmla="*/ 287600 h 908980"/>
                <a:gd name="connsiteX99" fmla="*/ 469629 w 736265"/>
                <a:gd name="connsiteY99" fmla="*/ 283162 h 908980"/>
                <a:gd name="connsiteX100" fmla="*/ 638483 w 736265"/>
                <a:gd name="connsiteY100" fmla="*/ 283162 h 908980"/>
                <a:gd name="connsiteX101" fmla="*/ 642921 w 736265"/>
                <a:gd name="connsiteY101" fmla="*/ 287600 h 908980"/>
                <a:gd name="connsiteX102" fmla="*/ 575215 w 736265"/>
                <a:gd name="connsiteY102" fmla="*/ 256531 h 908980"/>
                <a:gd name="connsiteX103" fmla="*/ 565596 w 736265"/>
                <a:gd name="connsiteY103" fmla="*/ 256531 h 908980"/>
                <a:gd name="connsiteX104" fmla="*/ 565596 w 736265"/>
                <a:gd name="connsiteY104" fmla="*/ 246559 h 908980"/>
                <a:gd name="connsiteX105" fmla="*/ 575215 w 736265"/>
                <a:gd name="connsiteY105" fmla="*/ 246559 h 908980"/>
                <a:gd name="connsiteX106" fmla="*/ 642921 w 736265"/>
                <a:gd name="connsiteY106" fmla="*/ 200656 h 908980"/>
                <a:gd name="connsiteX107" fmla="*/ 642921 w 736265"/>
                <a:gd name="connsiteY107" fmla="*/ 215491 h 908980"/>
                <a:gd name="connsiteX108" fmla="*/ 638483 w 736265"/>
                <a:gd name="connsiteY108" fmla="*/ 219929 h 908980"/>
                <a:gd name="connsiteX109" fmla="*/ 469629 w 736265"/>
                <a:gd name="connsiteY109" fmla="*/ 219929 h 908980"/>
                <a:gd name="connsiteX110" fmla="*/ 465191 w 736265"/>
                <a:gd name="connsiteY110" fmla="*/ 215491 h 908980"/>
                <a:gd name="connsiteX111" fmla="*/ 465191 w 736265"/>
                <a:gd name="connsiteY111" fmla="*/ 200656 h 908980"/>
                <a:gd name="connsiteX112" fmla="*/ 469629 w 736265"/>
                <a:gd name="connsiteY112" fmla="*/ 196217 h 908980"/>
                <a:gd name="connsiteX113" fmla="*/ 638483 w 736265"/>
                <a:gd name="connsiteY113" fmla="*/ 196217 h 908980"/>
                <a:gd name="connsiteX114" fmla="*/ 642921 w 736265"/>
                <a:gd name="connsiteY114" fmla="*/ 200656 h 908980"/>
                <a:gd name="connsiteX115" fmla="*/ 570776 w 736265"/>
                <a:gd name="connsiteY115" fmla="*/ 158894 h 908980"/>
                <a:gd name="connsiteX116" fmla="*/ 575215 w 736265"/>
                <a:gd name="connsiteY116" fmla="*/ 163333 h 908980"/>
                <a:gd name="connsiteX117" fmla="*/ 575215 w 736265"/>
                <a:gd name="connsiteY117" fmla="*/ 169588 h 908980"/>
                <a:gd name="connsiteX118" fmla="*/ 565596 w 736265"/>
                <a:gd name="connsiteY118" fmla="*/ 169588 h 908980"/>
                <a:gd name="connsiteX119" fmla="*/ 565596 w 736265"/>
                <a:gd name="connsiteY119" fmla="*/ 158894 h 908980"/>
                <a:gd name="connsiteX120" fmla="*/ 538965 w 736265"/>
                <a:gd name="connsiteY120" fmla="*/ 116286 h 908980"/>
                <a:gd name="connsiteX121" fmla="*/ 538965 w 736265"/>
                <a:gd name="connsiteY121" fmla="*/ 169588 h 908980"/>
                <a:gd name="connsiteX122" fmla="*/ 469629 w 736265"/>
                <a:gd name="connsiteY122" fmla="*/ 169588 h 908980"/>
                <a:gd name="connsiteX123" fmla="*/ 438560 w 736265"/>
                <a:gd name="connsiteY123" fmla="*/ 200656 h 908980"/>
                <a:gd name="connsiteX124" fmla="*/ 438560 w 736265"/>
                <a:gd name="connsiteY124" fmla="*/ 215491 h 908980"/>
                <a:gd name="connsiteX125" fmla="*/ 469629 w 736265"/>
                <a:gd name="connsiteY125" fmla="*/ 246559 h 908980"/>
                <a:gd name="connsiteX126" fmla="*/ 538965 w 736265"/>
                <a:gd name="connsiteY126" fmla="*/ 246559 h 908980"/>
                <a:gd name="connsiteX127" fmla="*/ 538965 w 736265"/>
                <a:gd name="connsiteY127" fmla="*/ 256531 h 908980"/>
                <a:gd name="connsiteX128" fmla="*/ 469629 w 736265"/>
                <a:gd name="connsiteY128" fmla="*/ 256531 h 908980"/>
                <a:gd name="connsiteX129" fmla="*/ 438560 w 736265"/>
                <a:gd name="connsiteY129" fmla="*/ 287600 h 908980"/>
                <a:gd name="connsiteX130" fmla="*/ 438560 w 736265"/>
                <a:gd name="connsiteY130" fmla="*/ 327290 h 908980"/>
                <a:gd name="connsiteX131" fmla="*/ 469629 w 736265"/>
                <a:gd name="connsiteY131" fmla="*/ 358359 h 908980"/>
                <a:gd name="connsiteX132" fmla="*/ 538965 w 736265"/>
                <a:gd name="connsiteY132" fmla="*/ 358359 h 908980"/>
                <a:gd name="connsiteX133" fmla="*/ 538965 w 736265"/>
                <a:gd name="connsiteY133" fmla="*/ 370932 h 908980"/>
                <a:gd name="connsiteX134" fmla="*/ 469387 w 736265"/>
                <a:gd name="connsiteY134" fmla="*/ 370932 h 908980"/>
                <a:gd name="connsiteX135" fmla="*/ 438560 w 736265"/>
                <a:gd name="connsiteY135" fmla="*/ 401757 h 908980"/>
                <a:gd name="connsiteX136" fmla="*/ 438560 w 736265"/>
                <a:gd name="connsiteY136" fmla="*/ 565713 h 908980"/>
                <a:gd name="connsiteX137" fmla="*/ 421327 w 736265"/>
                <a:gd name="connsiteY137" fmla="*/ 565713 h 908980"/>
                <a:gd name="connsiteX138" fmla="*/ 392852 w 736265"/>
                <a:gd name="connsiteY138" fmla="*/ 584743 h 908980"/>
                <a:gd name="connsiteX139" fmla="*/ 399531 w 736265"/>
                <a:gd name="connsiteY139" fmla="*/ 618329 h 908980"/>
                <a:gd name="connsiteX140" fmla="*/ 532260 w 736265"/>
                <a:gd name="connsiteY140" fmla="*/ 751058 h 908980"/>
                <a:gd name="connsiteX141" fmla="*/ 538965 w 736265"/>
                <a:gd name="connsiteY141" fmla="*/ 756107 h 908980"/>
                <a:gd name="connsiteX142" fmla="*/ 538965 w 736265"/>
                <a:gd name="connsiteY142" fmla="*/ 779380 h 908980"/>
                <a:gd name="connsiteX143" fmla="*/ 460614 w 736265"/>
                <a:gd name="connsiteY143" fmla="*/ 779380 h 908980"/>
                <a:gd name="connsiteX144" fmla="*/ 460614 w 736265"/>
                <a:gd name="connsiteY144" fmla="*/ 755413 h 908980"/>
                <a:gd name="connsiteX145" fmla="*/ 429545 w 736265"/>
                <a:gd name="connsiteY145" fmla="*/ 724344 h 908980"/>
                <a:gd name="connsiteX146" fmla="*/ 402915 w 736265"/>
                <a:gd name="connsiteY146" fmla="*/ 724344 h 908980"/>
                <a:gd name="connsiteX147" fmla="*/ 371846 w 736265"/>
                <a:gd name="connsiteY147" fmla="*/ 755413 h 908980"/>
                <a:gd name="connsiteX148" fmla="*/ 371846 w 736265"/>
                <a:gd name="connsiteY148" fmla="*/ 792695 h 908980"/>
                <a:gd name="connsiteX149" fmla="*/ 62879 w 736265"/>
                <a:gd name="connsiteY149" fmla="*/ 792695 h 908980"/>
                <a:gd name="connsiteX150" fmla="*/ 62879 w 736265"/>
                <a:gd name="connsiteY150" fmla="*/ 116286 h 908980"/>
                <a:gd name="connsiteX151" fmla="*/ 31069 w 736265"/>
                <a:gd name="connsiteY151" fmla="*/ 308024 h 908980"/>
                <a:gd name="connsiteX152" fmla="*/ 26630 w 736265"/>
                <a:gd name="connsiteY152" fmla="*/ 303585 h 908980"/>
                <a:gd name="connsiteX153" fmla="*/ 26630 w 736265"/>
                <a:gd name="connsiteY153" fmla="*/ 163333 h 908980"/>
                <a:gd name="connsiteX154" fmla="*/ 31069 w 736265"/>
                <a:gd name="connsiteY154" fmla="*/ 158894 h 908980"/>
                <a:gd name="connsiteX155" fmla="*/ 36249 w 736265"/>
                <a:gd name="connsiteY155" fmla="*/ 158894 h 908980"/>
                <a:gd name="connsiteX156" fmla="*/ 36249 w 736265"/>
                <a:gd name="connsiteY156" fmla="*/ 308024 h 908980"/>
                <a:gd name="connsiteX157" fmla="*/ 31069 w 736265"/>
                <a:gd name="connsiteY157" fmla="*/ 434074 h 908980"/>
                <a:gd name="connsiteX158" fmla="*/ 26630 w 736265"/>
                <a:gd name="connsiteY158" fmla="*/ 429636 h 908980"/>
                <a:gd name="connsiteX159" fmla="*/ 26630 w 736265"/>
                <a:gd name="connsiteY159" fmla="*/ 395904 h 908980"/>
                <a:gd name="connsiteX160" fmla="*/ 31069 w 736265"/>
                <a:gd name="connsiteY160" fmla="*/ 391465 h 908980"/>
                <a:gd name="connsiteX161" fmla="*/ 36249 w 736265"/>
                <a:gd name="connsiteY161" fmla="*/ 391465 h 908980"/>
                <a:gd name="connsiteX162" fmla="*/ 36249 w 736265"/>
                <a:gd name="connsiteY162" fmla="*/ 434074 h 908980"/>
                <a:gd name="connsiteX163" fmla="*/ 31069 w 736265"/>
                <a:gd name="connsiteY163" fmla="*/ 544146 h 908980"/>
                <a:gd name="connsiteX164" fmla="*/ 26630 w 736265"/>
                <a:gd name="connsiteY164" fmla="*/ 539707 h 908980"/>
                <a:gd name="connsiteX165" fmla="*/ 26630 w 736265"/>
                <a:gd name="connsiteY165" fmla="*/ 505976 h 908980"/>
                <a:gd name="connsiteX166" fmla="*/ 31069 w 736265"/>
                <a:gd name="connsiteY166" fmla="*/ 501537 h 908980"/>
                <a:gd name="connsiteX167" fmla="*/ 36249 w 736265"/>
                <a:gd name="connsiteY167" fmla="*/ 501537 h 908980"/>
                <a:gd name="connsiteX168" fmla="*/ 36249 w 736265"/>
                <a:gd name="connsiteY168" fmla="*/ 544146 h 908980"/>
                <a:gd name="connsiteX169" fmla="*/ 516773 w 736265"/>
                <a:gd name="connsiteY169" fmla="*/ 882351 h 908980"/>
                <a:gd name="connsiteX170" fmla="*/ 85071 w 736265"/>
                <a:gd name="connsiteY170" fmla="*/ 882351 h 908980"/>
                <a:gd name="connsiteX171" fmla="*/ 62879 w 736265"/>
                <a:gd name="connsiteY171" fmla="*/ 860159 h 908980"/>
                <a:gd name="connsiteX172" fmla="*/ 62879 w 736265"/>
                <a:gd name="connsiteY172" fmla="*/ 819326 h 908980"/>
                <a:gd name="connsiteX173" fmla="*/ 371846 w 736265"/>
                <a:gd name="connsiteY173" fmla="*/ 819326 h 908980"/>
                <a:gd name="connsiteX174" fmla="*/ 371846 w 736265"/>
                <a:gd name="connsiteY174" fmla="*/ 823764 h 908980"/>
                <a:gd name="connsiteX175" fmla="*/ 416230 w 736265"/>
                <a:gd name="connsiteY175" fmla="*/ 868148 h 908980"/>
                <a:gd name="connsiteX176" fmla="*/ 537453 w 736265"/>
                <a:gd name="connsiteY176" fmla="*/ 868148 h 908980"/>
                <a:gd name="connsiteX177" fmla="*/ 516773 w 736265"/>
                <a:gd name="connsiteY177" fmla="*/ 882351 h 908980"/>
                <a:gd name="connsiteX178" fmla="*/ 709635 w 736265"/>
                <a:gd name="connsiteY178" fmla="*/ 823764 h 908980"/>
                <a:gd name="connsiteX179" fmla="*/ 691882 w 736265"/>
                <a:gd name="connsiteY179" fmla="*/ 841518 h 908980"/>
                <a:gd name="connsiteX180" fmla="*/ 416230 w 736265"/>
                <a:gd name="connsiteY180" fmla="*/ 841518 h 908980"/>
                <a:gd name="connsiteX181" fmla="*/ 398476 w 736265"/>
                <a:gd name="connsiteY181" fmla="*/ 823764 h 908980"/>
                <a:gd name="connsiteX182" fmla="*/ 398476 w 736265"/>
                <a:gd name="connsiteY182" fmla="*/ 755413 h 908980"/>
                <a:gd name="connsiteX183" fmla="*/ 402915 w 736265"/>
                <a:gd name="connsiteY183" fmla="*/ 750975 h 908980"/>
                <a:gd name="connsiteX184" fmla="*/ 429545 w 736265"/>
                <a:gd name="connsiteY184" fmla="*/ 750975 h 908980"/>
                <a:gd name="connsiteX185" fmla="*/ 433983 w 736265"/>
                <a:gd name="connsiteY185" fmla="*/ 755413 h 908980"/>
                <a:gd name="connsiteX186" fmla="*/ 433983 w 736265"/>
                <a:gd name="connsiteY186" fmla="*/ 792695 h 908980"/>
                <a:gd name="connsiteX187" fmla="*/ 447299 w 736265"/>
                <a:gd name="connsiteY187" fmla="*/ 806011 h 908980"/>
                <a:gd name="connsiteX188" fmla="*/ 660813 w 736265"/>
                <a:gd name="connsiteY188" fmla="*/ 806011 h 908980"/>
                <a:gd name="connsiteX189" fmla="*/ 674128 w 736265"/>
                <a:gd name="connsiteY189" fmla="*/ 792695 h 908980"/>
                <a:gd name="connsiteX190" fmla="*/ 674128 w 736265"/>
                <a:gd name="connsiteY190" fmla="*/ 755413 h 908980"/>
                <a:gd name="connsiteX191" fmla="*/ 678567 w 736265"/>
                <a:gd name="connsiteY191" fmla="*/ 750975 h 908980"/>
                <a:gd name="connsiteX192" fmla="*/ 705197 w 736265"/>
                <a:gd name="connsiteY192" fmla="*/ 750975 h 908980"/>
                <a:gd name="connsiteX193" fmla="*/ 709635 w 736265"/>
                <a:gd name="connsiteY193" fmla="*/ 755413 h 908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736265" h="908980">
                  <a:moveTo>
                    <a:pt x="705197" y="724344"/>
                  </a:moveTo>
                  <a:lnTo>
                    <a:pt x="678567" y="724344"/>
                  </a:lnTo>
                  <a:cubicBezTo>
                    <a:pt x="661431" y="724344"/>
                    <a:pt x="647498" y="738284"/>
                    <a:pt x="647498" y="755413"/>
                  </a:cubicBezTo>
                  <a:lnTo>
                    <a:pt x="647498" y="779380"/>
                  </a:lnTo>
                  <a:lnTo>
                    <a:pt x="565596" y="779380"/>
                  </a:lnTo>
                  <a:lnTo>
                    <a:pt x="565596" y="757840"/>
                  </a:lnTo>
                  <a:cubicBezTo>
                    <a:pt x="569327" y="756341"/>
                    <a:pt x="572829" y="754081"/>
                    <a:pt x="575845" y="751058"/>
                  </a:cubicBezTo>
                  <a:lnTo>
                    <a:pt x="708574" y="618329"/>
                  </a:lnTo>
                  <a:cubicBezTo>
                    <a:pt x="717424" y="609488"/>
                    <a:pt x="720044" y="596304"/>
                    <a:pt x="715260" y="584736"/>
                  </a:cubicBezTo>
                  <a:cubicBezTo>
                    <a:pt x="710475" y="573182"/>
                    <a:pt x="699296" y="565713"/>
                    <a:pt x="686785" y="565713"/>
                  </a:cubicBezTo>
                  <a:lnTo>
                    <a:pt x="669552" y="565713"/>
                  </a:lnTo>
                  <a:lnTo>
                    <a:pt x="669552" y="490580"/>
                  </a:lnTo>
                  <a:cubicBezTo>
                    <a:pt x="669552" y="483230"/>
                    <a:pt x="663586" y="477265"/>
                    <a:pt x="656236" y="477265"/>
                  </a:cubicBezTo>
                  <a:cubicBezTo>
                    <a:pt x="648878" y="477265"/>
                    <a:pt x="642921" y="483230"/>
                    <a:pt x="642921" y="490580"/>
                  </a:cubicBezTo>
                  <a:lnTo>
                    <a:pt x="642921" y="579028"/>
                  </a:lnTo>
                  <a:cubicBezTo>
                    <a:pt x="642921" y="586380"/>
                    <a:pt x="648878" y="592343"/>
                    <a:pt x="656236" y="592343"/>
                  </a:cubicBezTo>
                  <a:lnTo>
                    <a:pt x="686785" y="592343"/>
                  </a:lnTo>
                  <a:cubicBezTo>
                    <a:pt x="689100" y="592343"/>
                    <a:pt x="690169" y="593751"/>
                    <a:pt x="690653" y="594930"/>
                  </a:cubicBezTo>
                  <a:cubicBezTo>
                    <a:pt x="691147" y="596110"/>
                    <a:pt x="691390" y="597865"/>
                    <a:pt x="689746" y="599501"/>
                  </a:cubicBezTo>
                  <a:lnTo>
                    <a:pt x="557024" y="732229"/>
                  </a:lnTo>
                  <a:cubicBezTo>
                    <a:pt x="555380" y="733865"/>
                    <a:pt x="552724" y="733865"/>
                    <a:pt x="551088" y="732229"/>
                  </a:cubicBezTo>
                  <a:lnTo>
                    <a:pt x="418359" y="599501"/>
                  </a:lnTo>
                  <a:cubicBezTo>
                    <a:pt x="416723" y="597865"/>
                    <a:pt x="416965" y="596110"/>
                    <a:pt x="417451" y="594930"/>
                  </a:cubicBezTo>
                  <a:cubicBezTo>
                    <a:pt x="417943" y="593751"/>
                    <a:pt x="419012" y="592343"/>
                    <a:pt x="421327" y="592343"/>
                  </a:cubicBezTo>
                  <a:lnTo>
                    <a:pt x="451875" y="592343"/>
                  </a:lnTo>
                  <a:cubicBezTo>
                    <a:pt x="459234" y="592343"/>
                    <a:pt x="465191" y="586380"/>
                    <a:pt x="465191" y="579028"/>
                  </a:cubicBezTo>
                  <a:lnTo>
                    <a:pt x="465191" y="401757"/>
                  </a:lnTo>
                  <a:cubicBezTo>
                    <a:pt x="465191" y="399447"/>
                    <a:pt x="467071" y="397569"/>
                    <a:pt x="469387" y="397569"/>
                  </a:cubicBezTo>
                  <a:lnTo>
                    <a:pt x="638724" y="397569"/>
                  </a:lnTo>
                  <a:cubicBezTo>
                    <a:pt x="641034" y="397569"/>
                    <a:pt x="642921" y="399447"/>
                    <a:pt x="642921" y="401757"/>
                  </a:cubicBezTo>
                  <a:lnTo>
                    <a:pt x="642921" y="432597"/>
                  </a:lnTo>
                  <a:cubicBezTo>
                    <a:pt x="642921" y="439956"/>
                    <a:pt x="648878" y="445912"/>
                    <a:pt x="656236" y="445912"/>
                  </a:cubicBezTo>
                  <a:cubicBezTo>
                    <a:pt x="663586" y="445912"/>
                    <a:pt x="669552" y="439956"/>
                    <a:pt x="669552" y="432597"/>
                  </a:cubicBezTo>
                  <a:lnTo>
                    <a:pt x="669552" y="401757"/>
                  </a:lnTo>
                  <a:cubicBezTo>
                    <a:pt x="669552" y="384760"/>
                    <a:pt x="655723" y="370939"/>
                    <a:pt x="638724" y="370939"/>
                  </a:cubicBezTo>
                  <a:lnTo>
                    <a:pt x="565596" y="370939"/>
                  </a:lnTo>
                  <a:lnTo>
                    <a:pt x="565596" y="358359"/>
                  </a:lnTo>
                  <a:lnTo>
                    <a:pt x="638483" y="358359"/>
                  </a:lnTo>
                  <a:cubicBezTo>
                    <a:pt x="655611" y="358359"/>
                    <a:pt x="669552" y="344419"/>
                    <a:pt x="669552" y="327290"/>
                  </a:cubicBezTo>
                  <a:lnTo>
                    <a:pt x="669552" y="287600"/>
                  </a:lnTo>
                  <a:cubicBezTo>
                    <a:pt x="669552" y="270472"/>
                    <a:pt x="655611" y="256531"/>
                    <a:pt x="638483" y="256531"/>
                  </a:cubicBezTo>
                  <a:lnTo>
                    <a:pt x="601845" y="256531"/>
                  </a:lnTo>
                  <a:lnTo>
                    <a:pt x="601845" y="246559"/>
                  </a:lnTo>
                  <a:lnTo>
                    <a:pt x="638483" y="246559"/>
                  </a:lnTo>
                  <a:cubicBezTo>
                    <a:pt x="655611" y="246559"/>
                    <a:pt x="669552" y="232619"/>
                    <a:pt x="669552" y="215491"/>
                  </a:cubicBezTo>
                  <a:lnTo>
                    <a:pt x="669552" y="200656"/>
                  </a:lnTo>
                  <a:cubicBezTo>
                    <a:pt x="669552" y="183527"/>
                    <a:pt x="655611" y="169588"/>
                    <a:pt x="638483" y="169588"/>
                  </a:cubicBezTo>
                  <a:lnTo>
                    <a:pt x="601845" y="169588"/>
                  </a:lnTo>
                  <a:lnTo>
                    <a:pt x="601845" y="163333"/>
                  </a:lnTo>
                  <a:cubicBezTo>
                    <a:pt x="601845" y="146203"/>
                    <a:pt x="587905" y="132264"/>
                    <a:pt x="570776" y="132264"/>
                  </a:cubicBezTo>
                  <a:lnTo>
                    <a:pt x="565596" y="132264"/>
                  </a:lnTo>
                  <a:lnTo>
                    <a:pt x="565596" y="48822"/>
                  </a:lnTo>
                  <a:cubicBezTo>
                    <a:pt x="565596" y="21901"/>
                    <a:pt x="543695" y="0"/>
                    <a:pt x="516773" y="0"/>
                  </a:cubicBezTo>
                  <a:lnTo>
                    <a:pt x="443284" y="0"/>
                  </a:lnTo>
                  <a:cubicBezTo>
                    <a:pt x="435933" y="0"/>
                    <a:pt x="429969" y="5957"/>
                    <a:pt x="429969" y="13315"/>
                  </a:cubicBezTo>
                  <a:cubicBezTo>
                    <a:pt x="429969" y="20673"/>
                    <a:pt x="435933" y="26630"/>
                    <a:pt x="443284" y="26630"/>
                  </a:cubicBezTo>
                  <a:lnTo>
                    <a:pt x="516773" y="26630"/>
                  </a:lnTo>
                  <a:cubicBezTo>
                    <a:pt x="529015" y="26630"/>
                    <a:pt x="538965" y="36582"/>
                    <a:pt x="538965" y="48822"/>
                  </a:cubicBezTo>
                  <a:lnTo>
                    <a:pt x="538965" y="89655"/>
                  </a:lnTo>
                  <a:lnTo>
                    <a:pt x="62879" y="89655"/>
                  </a:lnTo>
                  <a:lnTo>
                    <a:pt x="62879" y="48822"/>
                  </a:lnTo>
                  <a:cubicBezTo>
                    <a:pt x="62879" y="36582"/>
                    <a:pt x="72831" y="26630"/>
                    <a:pt x="85071" y="26630"/>
                  </a:cubicBezTo>
                  <a:lnTo>
                    <a:pt x="120773" y="26630"/>
                  </a:lnTo>
                  <a:cubicBezTo>
                    <a:pt x="128124" y="26630"/>
                    <a:pt x="134088" y="20673"/>
                    <a:pt x="134088" y="13315"/>
                  </a:cubicBezTo>
                  <a:cubicBezTo>
                    <a:pt x="134088" y="5957"/>
                    <a:pt x="128124" y="0"/>
                    <a:pt x="120773" y="0"/>
                  </a:cubicBezTo>
                  <a:lnTo>
                    <a:pt x="85071" y="0"/>
                  </a:lnTo>
                  <a:cubicBezTo>
                    <a:pt x="58150" y="0"/>
                    <a:pt x="36249" y="21901"/>
                    <a:pt x="36249" y="48822"/>
                  </a:cubicBezTo>
                  <a:lnTo>
                    <a:pt x="36249" y="132264"/>
                  </a:lnTo>
                  <a:lnTo>
                    <a:pt x="31069" y="132264"/>
                  </a:lnTo>
                  <a:cubicBezTo>
                    <a:pt x="13939" y="132264"/>
                    <a:pt x="0" y="146203"/>
                    <a:pt x="0" y="163333"/>
                  </a:cubicBezTo>
                  <a:lnTo>
                    <a:pt x="0" y="303585"/>
                  </a:lnTo>
                  <a:cubicBezTo>
                    <a:pt x="0" y="320714"/>
                    <a:pt x="13939" y="334654"/>
                    <a:pt x="31069" y="334654"/>
                  </a:cubicBezTo>
                  <a:lnTo>
                    <a:pt x="36249" y="334654"/>
                  </a:lnTo>
                  <a:lnTo>
                    <a:pt x="36249" y="364835"/>
                  </a:lnTo>
                  <a:lnTo>
                    <a:pt x="31069" y="364835"/>
                  </a:lnTo>
                  <a:cubicBezTo>
                    <a:pt x="13939" y="364835"/>
                    <a:pt x="0" y="378775"/>
                    <a:pt x="0" y="395904"/>
                  </a:cubicBezTo>
                  <a:lnTo>
                    <a:pt x="0" y="429636"/>
                  </a:lnTo>
                  <a:cubicBezTo>
                    <a:pt x="0" y="446764"/>
                    <a:pt x="13939" y="460704"/>
                    <a:pt x="31069" y="460704"/>
                  </a:cubicBezTo>
                  <a:lnTo>
                    <a:pt x="36249" y="460704"/>
                  </a:lnTo>
                  <a:lnTo>
                    <a:pt x="36249" y="474907"/>
                  </a:lnTo>
                  <a:lnTo>
                    <a:pt x="31069" y="474907"/>
                  </a:lnTo>
                  <a:cubicBezTo>
                    <a:pt x="13939" y="474907"/>
                    <a:pt x="0" y="488847"/>
                    <a:pt x="0" y="505976"/>
                  </a:cubicBezTo>
                  <a:lnTo>
                    <a:pt x="0" y="539707"/>
                  </a:lnTo>
                  <a:cubicBezTo>
                    <a:pt x="0" y="556836"/>
                    <a:pt x="13939" y="570776"/>
                    <a:pt x="31069" y="570776"/>
                  </a:cubicBezTo>
                  <a:lnTo>
                    <a:pt x="36249" y="570776"/>
                  </a:lnTo>
                  <a:lnTo>
                    <a:pt x="36249" y="860159"/>
                  </a:lnTo>
                  <a:cubicBezTo>
                    <a:pt x="36249" y="887080"/>
                    <a:pt x="58150" y="908981"/>
                    <a:pt x="85071" y="908981"/>
                  </a:cubicBezTo>
                  <a:lnTo>
                    <a:pt x="516773" y="908981"/>
                  </a:lnTo>
                  <a:cubicBezTo>
                    <a:pt x="540970" y="908981"/>
                    <a:pt x="561102" y="891283"/>
                    <a:pt x="564930" y="868148"/>
                  </a:cubicBezTo>
                  <a:lnTo>
                    <a:pt x="691882" y="868148"/>
                  </a:lnTo>
                  <a:cubicBezTo>
                    <a:pt x="716355" y="868148"/>
                    <a:pt x="736266" y="848237"/>
                    <a:pt x="736266" y="823764"/>
                  </a:cubicBezTo>
                  <a:lnTo>
                    <a:pt x="736266" y="755413"/>
                  </a:lnTo>
                  <a:cubicBezTo>
                    <a:pt x="736266" y="738284"/>
                    <a:pt x="722326" y="724344"/>
                    <a:pt x="705197" y="724344"/>
                  </a:cubicBezTo>
                  <a:close/>
                  <a:moveTo>
                    <a:pt x="642921" y="287600"/>
                  </a:moveTo>
                  <a:lnTo>
                    <a:pt x="642921" y="327290"/>
                  </a:lnTo>
                  <a:cubicBezTo>
                    <a:pt x="642921" y="329736"/>
                    <a:pt x="640924" y="331728"/>
                    <a:pt x="638483" y="331728"/>
                  </a:cubicBezTo>
                  <a:lnTo>
                    <a:pt x="469629" y="331728"/>
                  </a:lnTo>
                  <a:cubicBezTo>
                    <a:pt x="467181" y="331728"/>
                    <a:pt x="465191" y="329736"/>
                    <a:pt x="465191" y="327290"/>
                  </a:cubicBezTo>
                  <a:lnTo>
                    <a:pt x="465191" y="287600"/>
                  </a:lnTo>
                  <a:cubicBezTo>
                    <a:pt x="465191" y="285152"/>
                    <a:pt x="467181" y="283162"/>
                    <a:pt x="469629" y="283162"/>
                  </a:cubicBezTo>
                  <a:lnTo>
                    <a:pt x="638483" y="283162"/>
                  </a:lnTo>
                  <a:cubicBezTo>
                    <a:pt x="640924" y="283162"/>
                    <a:pt x="642921" y="285152"/>
                    <a:pt x="642921" y="287600"/>
                  </a:cubicBezTo>
                  <a:close/>
                  <a:moveTo>
                    <a:pt x="575215" y="256531"/>
                  </a:moveTo>
                  <a:lnTo>
                    <a:pt x="565596" y="256531"/>
                  </a:lnTo>
                  <a:lnTo>
                    <a:pt x="565596" y="246559"/>
                  </a:lnTo>
                  <a:lnTo>
                    <a:pt x="575215" y="246559"/>
                  </a:lnTo>
                  <a:close/>
                  <a:moveTo>
                    <a:pt x="642921" y="200656"/>
                  </a:moveTo>
                  <a:lnTo>
                    <a:pt x="642921" y="215491"/>
                  </a:lnTo>
                  <a:cubicBezTo>
                    <a:pt x="642921" y="217939"/>
                    <a:pt x="640924" y="219929"/>
                    <a:pt x="638483" y="219929"/>
                  </a:cubicBezTo>
                  <a:lnTo>
                    <a:pt x="469629" y="219929"/>
                  </a:lnTo>
                  <a:cubicBezTo>
                    <a:pt x="467181" y="219929"/>
                    <a:pt x="465191" y="217939"/>
                    <a:pt x="465191" y="215491"/>
                  </a:cubicBezTo>
                  <a:lnTo>
                    <a:pt x="465191" y="200656"/>
                  </a:lnTo>
                  <a:cubicBezTo>
                    <a:pt x="465191" y="198209"/>
                    <a:pt x="467181" y="196217"/>
                    <a:pt x="469629" y="196217"/>
                  </a:cubicBezTo>
                  <a:lnTo>
                    <a:pt x="638483" y="196217"/>
                  </a:lnTo>
                  <a:cubicBezTo>
                    <a:pt x="640924" y="196217"/>
                    <a:pt x="642921" y="198209"/>
                    <a:pt x="642921" y="200656"/>
                  </a:cubicBezTo>
                  <a:close/>
                  <a:moveTo>
                    <a:pt x="570776" y="158894"/>
                  </a:moveTo>
                  <a:cubicBezTo>
                    <a:pt x="573224" y="158894"/>
                    <a:pt x="575215" y="160884"/>
                    <a:pt x="575215" y="163333"/>
                  </a:cubicBezTo>
                  <a:lnTo>
                    <a:pt x="575215" y="169588"/>
                  </a:lnTo>
                  <a:lnTo>
                    <a:pt x="565596" y="169588"/>
                  </a:lnTo>
                  <a:lnTo>
                    <a:pt x="565596" y="158894"/>
                  </a:lnTo>
                  <a:close/>
                  <a:moveTo>
                    <a:pt x="538965" y="116286"/>
                  </a:moveTo>
                  <a:lnTo>
                    <a:pt x="538965" y="169588"/>
                  </a:lnTo>
                  <a:lnTo>
                    <a:pt x="469629" y="169588"/>
                  </a:lnTo>
                  <a:cubicBezTo>
                    <a:pt x="452500" y="169588"/>
                    <a:pt x="438560" y="183527"/>
                    <a:pt x="438560" y="200656"/>
                  </a:cubicBezTo>
                  <a:lnTo>
                    <a:pt x="438560" y="215491"/>
                  </a:lnTo>
                  <a:cubicBezTo>
                    <a:pt x="438560" y="232619"/>
                    <a:pt x="452500" y="246559"/>
                    <a:pt x="469629" y="246559"/>
                  </a:cubicBezTo>
                  <a:lnTo>
                    <a:pt x="538965" y="246559"/>
                  </a:lnTo>
                  <a:lnTo>
                    <a:pt x="538965" y="256531"/>
                  </a:lnTo>
                  <a:lnTo>
                    <a:pt x="469629" y="256531"/>
                  </a:lnTo>
                  <a:cubicBezTo>
                    <a:pt x="452500" y="256531"/>
                    <a:pt x="438560" y="270472"/>
                    <a:pt x="438560" y="287600"/>
                  </a:cubicBezTo>
                  <a:lnTo>
                    <a:pt x="438560" y="327290"/>
                  </a:lnTo>
                  <a:cubicBezTo>
                    <a:pt x="438560" y="344419"/>
                    <a:pt x="452500" y="358359"/>
                    <a:pt x="469629" y="358359"/>
                  </a:cubicBezTo>
                  <a:lnTo>
                    <a:pt x="538965" y="358359"/>
                  </a:lnTo>
                  <a:lnTo>
                    <a:pt x="538965" y="370932"/>
                  </a:lnTo>
                  <a:lnTo>
                    <a:pt x="469387" y="370932"/>
                  </a:lnTo>
                  <a:cubicBezTo>
                    <a:pt x="452388" y="370932"/>
                    <a:pt x="438560" y="384760"/>
                    <a:pt x="438560" y="401757"/>
                  </a:cubicBezTo>
                  <a:lnTo>
                    <a:pt x="438560" y="565713"/>
                  </a:lnTo>
                  <a:lnTo>
                    <a:pt x="421327" y="565713"/>
                  </a:lnTo>
                  <a:cubicBezTo>
                    <a:pt x="408816" y="565713"/>
                    <a:pt x="397638" y="573182"/>
                    <a:pt x="392852" y="584743"/>
                  </a:cubicBezTo>
                  <a:cubicBezTo>
                    <a:pt x="388060" y="596304"/>
                    <a:pt x="390690" y="609488"/>
                    <a:pt x="399531" y="618329"/>
                  </a:cubicBezTo>
                  <a:lnTo>
                    <a:pt x="532260" y="751058"/>
                  </a:lnTo>
                  <a:cubicBezTo>
                    <a:pt x="534298" y="753096"/>
                    <a:pt x="536565" y="754761"/>
                    <a:pt x="538965" y="756107"/>
                  </a:cubicBezTo>
                  <a:lnTo>
                    <a:pt x="538965" y="779380"/>
                  </a:lnTo>
                  <a:lnTo>
                    <a:pt x="460614" y="779380"/>
                  </a:lnTo>
                  <a:lnTo>
                    <a:pt x="460614" y="755413"/>
                  </a:lnTo>
                  <a:cubicBezTo>
                    <a:pt x="460614" y="738284"/>
                    <a:pt x="446675" y="724344"/>
                    <a:pt x="429545" y="724344"/>
                  </a:cubicBezTo>
                  <a:lnTo>
                    <a:pt x="402915" y="724344"/>
                  </a:lnTo>
                  <a:cubicBezTo>
                    <a:pt x="385786" y="724344"/>
                    <a:pt x="371846" y="738284"/>
                    <a:pt x="371846" y="755413"/>
                  </a:cubicBezTo>
                  <a:lnTo>
                    <a:pt x="371846" y="792695"/>
                  </a:lnTo>
                  <a:lnTo>
                    <a:pt x="62879" y="792695"/>
                  </a:lnTo>
                  <a:lnTo>
                    <a:pt x="62879" y="116286"/>
                  </a:lnTo>
                  <a:close/>
                  <a:moveTo>
                    <a:pt x="31069" y="308024"/>
                  </a:moveTo>
                  <a:cubicBezTo>
                    <a:pt x="28621" y="308024"/>
                    <a:pt x="26630" y="306034"/>
                    <a:pt x="26630" y="303585"/>
                  </a:cubicBezTo>
                  <a:lnTo>
                    <a:pt x="26630" y="163333"/>
                  </a:lnTo>
                  <a:cubicBezTo>
                    <a:pt x="26630" y="160884"/>
                    <a:pt x="28621" y="158894"/>
                    <a:pt x="31069" y="158894"/>
                  </a:cubicBezTo>
                  <a:lnTo>
                    <a:pt x="36249" y="158894"/>
                  </a:lnTo>
                  <a:lnTo>
                    <a:pt x="36249" y="308024"/>
                  </a:lnTo>
                  <a:close/>
                  <a:moveTo>
                    <a:pt x="31069" y="434074"/>
                  </a:moveTo>
                  <a:cubicBezTo>
                    <a:pt x="28621" y="434074"/>
                    <a:pt x="26630" y="432084"/>
                    <a:pt x="26630" y="429636"/>
                  </a:cubicBezTo>
                  <a:lnTo>
                    <a:pt x="26630" y="395904"/>
                  </a:lnTo>
                  <a:cubicBezTo>
                    <a:pt x="26630" y="393456"/>
                    <a:pt x="28621" y="391465"/>
                    <a:pt x="31069" y="391465"/>
                  </a:cubicBezTo>
                  <a:lnTo>
                    <a:pt x="36249" y="391465"/>
                  </a:lnTo>
                  <a:lnTo>
                    <a:pt x="36249" y="434074"/>
                  </a:lnTo>
                  <a:close/>
                  <a:moveTo>
                    <a:pt x="31069" y="544146"/>
                  </a:moveTo>
                  <a:cubicBezTo>
                    <a:pt x="28621" y="544146"/>
                    <a:pt x="26630" y="542156"/>
                    <a:pt x="26630" y="539707"/>
                  </a:cubicBezTo>
                  <a:lnTo>
                    <a:pt x="26630" y="505976"/>
                  </a:lnTo>
                  <a:cubicBezTo>
                    <a:pt x="26630" y="503528"/>
                    <a:pt x="28621" y="501537"/>
                    <a:pt x="31069" y="501537"/>
                  </a:cubicBezTo>
                  <a:lnTo>
                    <a:pt x="36249" y="501537"/>
                  </a:lnTo>
                  <a:lnTo>
                    <a:pt x="36249" y="544146"/>
                  </a:lnTo>
                  <a:close/>
                  <a:moveTo>
                    <a:pt x="516773" y="882351"/>
                  </a:moveTo>
                  <a:lnTo>
                    <a:pt x="85071" y="882351"/>
                  </a:lnTo>
                  <a:cubicBezTo>
                    <a:pt x="72831" y="882351"/>
                    <a:pt x="62879" y="872400"/>
                    <a:pt x="62879" y="860159"/>
                  </a:cubicBezTo>
                  <a:lnTo>
                    <a:pt x="62879" y="819326"/>
                  </a:lnTo>
                  <a:lnTo>
                    <a:pt x="371846" y="819326"/>
                  </a:lnTo>
                  <a:lnTo>
                    <a:pt x="371846" y="823764"/>
                  </a:lnTo>
                  <a:cubicBezTo>
                    <a:pt x="371846" y="848237"/>
                    <a:pt x="391757" y="868148"/>
                    <a:pt x="416230" y="868148"/>
                  </a:cubicBezTo>
                  <a:lnTo>
                    <a:pt x="537453" y="868148"/>
                  </a:lnTo>
                  <a:cubicBezTo>
                    <a:pt x="534236" y="876442"/>
                    <a:pt x="526192" y="882351"/>
                    <a:pt x="516773" y="882351"/>
                  </a:cubicBezTo>
                  <a:close/>
                  <a:moveTo>
                    <a:pt x="709635" y="823764"/>
                  </a:moveTo>
                  <a:cubicBezTo>
                    <a:pt x="709635" y="833557"/>
                    <a:pt x="701668" y="841518"/>
                    <a:pt x="691882" y="841518"/>
                  </a:cubicBezTo>
                  <a:lnTo>
                    <a:pt x="416230" y="841518"/>
                  </a:lnTo>
                  <a:cubicBezTo>
                    <a:pt x="406439" y="841518"/>
                    <a:pt x="398476" y="833557"/>
                    <a:pt x="398476" y="823764"/>
                  </a:cubicBezTo>
                  <a:lnTo>
                    <a:pt x="398476" y="755413"/>
                  </a:lnTo>
                  <a:cubicBezTo>
                    <a:pt x="398476" y="752965"/>
                    <a:pt x="400467" y="750975"/>
                    <a:pt x="402915" y="750975"/>
                  </a:cubicBezTo>
                  <a:lnTo>
                    <a:pt x="429545" y="750975"/>
                  </a:lnTo>
                  <a:cubicBezTo>
                    <a:pt x="431993" y="750975"/>
                    <a:pt x="433983" y="752965"/>
                    <a:pt x="433983" y="755413"/>
                  </a:cubicBezTo>
                  <a:lnTo>
                    <a:pt x="433983" y="792695"/>
                  </a:lnTo>
                  <a:cubicBezTo>
                    <a:pt x="433983" y="800054"/>
                    <a:pt x="439949" y="806011"/>
                    <a:pt x="447299" y="806011"/>
                  </a:cubicBezTo>
                  <a:lnTo>
                    <a:pt x="660813" y="806011"/>
                  </a:lnTo>
                  <a:cubicBezTo>
                    <a:pt x="668163" y="806011"/>
                    <a:pt x="674128" y="800054"/>
                    <a:pt x="674128" y="792695"/>
                  </a:cubicBezTo>
                  <a:lnTo>
                    <a:pt x="674128" y="755413"/>
                  </a:lnTo>
                  <a:cubicBezTo>
                    <a:pt x="674128" y="752965"/>
                    <a:pt x="676119" y="750975"/>
                    <a:pt x="678567" y="750975"/>
                  </a:cubicBezTo>
                  <a:lnTo>
                    <a:pt x="705197" y="750975"/>
                  </a:lnTo>
                  <a:cubicBezTo>
                    <a:pt x="707638" y="750975"/>
                    <a:pt x="709635" y="752965"/>
                    <a:pt x="709635" y="755413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78" name="椭圆 77"/>
          <p:cNvSpPr/>
          <p:nvPr/>
        </p:nvSpPr>
        <p:spPr>
          <a:xfrm>
            <a:off x="7132955" y="4389755"/>
            <a:ext cx="854710" cy="85471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4" name="组合 93"/>
          <p:cNvGrpSpPr/>
          <p:nvPr/>
        </p:nvGrpSpPr>
        <p:grpSpPr>
          <a:xfrm rot="20580000">
            <a:off x="7033895" y="4290695"/>
            <a:ext cx="1052830" cy="1052830"/>
            <a:chOff x="12765" y="2748"/>
            <a:chExt cx="1928" cy="1928"/>
          </a:xfrm>
        </p:grpSpPr>
        <p:sp>
          <p:nvSpPr>
            <p:cNvPr id="95" name="弧形 94"/>
            <p:cNvSpPr/>
            <p:nvPr/>
          </p:nvSpPr>
          <p:spPr>
            <a:xfrm>
              <a:off x="12765" y="2748"/>
              <a:ext cx="1928" cy="1928"/>
            </a:xfrm>
            <a:prstGeom prst="arc">
              <a:avLst>
                <a:gd name="adj1" fmla="val 16200000"/>
                <a:gd name="adj2" fmla="val 5126710"/>
              </a:avLst>
            </a:prstGeom>
            <a:ln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0000">
                    <a:schemeClr val="accent2">
                      <a:alpha val="40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6" name="弧形 95"/>
            <p:cNvSpPr/>
            <p:nvPr/>
          </p:nvSpPr>
          <p:spPr>
            <a:xfrm flipH="1" flipV="1">
              <a:off x="12765" y="2748"/>
              <a:ext cx="1928" cy="1928"/>
            </a:xfrm>
            <a:prstGeom prst="arc">
              <a:avLst>
                <a:gd name="adj1" fmla="val 16200000"/>
                <a:gd name="adj2" fmla="val 5126710"/>
              </a:avLst>
            </a:prstGeom>
            <a:ln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0000">
                    <a:schemeClr val="accent2">
                      <a:alpha val="40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25" name="图形 78"/>
          <p:cNvGrpSpPr/>
          <p:nvPr/>
        </p:nvGrpSpPr>
        <p:grpSpPr>
          <a:xfrm>
            <a:off x="7390765" y="4637405"/>
            <a:ext cx="394970" cy="394970"/>
            <a:chOff x="3271172" y="4567964"/>
            <a:chExt cx="908981" cy="908981"/>
          </a:xfrm>
          <a:solidFill>
            <a:schemeClr val="bg1"/>
          </a:solidFill>
        </p:grpSpPr>
        <p:sp>
          <p:nvSpPr>
            <p:cNvPr id="426" name="任意多边形: 形状 425"/>
            <p:cNvSpPr/>
            <p:nvPr/>
          </p:nvSpPr>
          <p:spPr>
            <a:xfrm>
              <a:off x="3637651" y="4615600"/>
              <a:ext cx="96160" cy="26630"/>
            </a:xfrm>
            <a:custGeom>
              <a:avLst/>
              <a:gdLst>
                <a:gd name="connsiteX0" fmla="*/ 13315 w 96160"/>
                <a:gd name="connsiteY0" fmla="*/ 26630 h 26630"/>
                <a:gd name="connsiteX1" fmla="*/ 82845 w 96160"/>
                <a:gd name="connsiteY1" fmla="*/ 26630 h 26630"/>
                <a:gd name="connsiteX2" fmla="*/ 96160 w 96160"/>
                <a:gd name="connsiteY2" fmla="*/ 13315 h 26630"/>
                <a:gd name="connsiteX3" fmla="*/ 82845 w 96160"/>
                <a:gd name="connsiteY3" fmla="*/ 0 h 26630"/>
                <a:gd name="connsiteX4" fmla="*/ 13315 w 96160"/>
                <a:gd name="connsiteY4" fmla="*/ 0 h 26630"/>
                <a:gd name="connsiteX5" fmla="*/ 0 w 96160"/>
                <a:gd name="connsiteY5" fmla="*/ 13315 h 26630"/>
                <a:gd name="connsiteX6" fmla="*/ 13315 w 96160"/>
                <a:gd name="connsiteY6" fmla="*/ 2663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160" h="26630">
                  <a:moveTo>
                    <a:pt x="13315" y="26630"/>
                  </a:moveTo>
                  <a:lnTo>
                    <a:pt x="82845" y="26630"/>
                  </a:lnTo>
                  <a:cubicBezTo>
                    <a:pt x="90195" y="26630"/>
                    <a:pt x="96160" y="20673"/>
                    <a:pt x="96160" y="13315"/>
                  </a:cubicBezTo>
                  <a:cubicBezTo>
                    <a:pt x="96160" y="5964"/>
                    <a:pt x="90195" y="0"/>
                    <a:pt x="82845" y="0"/>
                  </a:cubicBezTo>
                  <a:lnTo>
                    <a:pt x="13315" y="0"/>
                  </a:lnTo>
                  <a:cubicBezTo>
                    <a:pt x="5956" y="0"/>
                    <a:pt x="0" y="5964"/>
                    <a:pt x="0" y="13315"/>
                  </a:cubicBezTo>
                  <a:cubicBezTo>
                    <a:pt x="0" y="20673"/>
                    <a:pt x="5956" y="26630"/>
                    <a:pt x="13315" y="2663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7" name="任意多边形: 形状 426"/>
            <p:cNvSpPr/>
            <p:nvPr/>
          </p:nvSpPr>
          <p:spPr>
            <a:xfrm>
              <a:off x="3271172" y="4567964"/>
              <a:ext cx="829118" cy="908981"/>
            </a:xfrm>
            <a:custGeom>
              <a:avLst/>
              <a:gdLst>
                <a:gd name="connsiteX0" fmla="*/ 815803 w 829118"/>
                <a:gd name="connsiteY0" fmla="*/ 387332 h 908981"/>
                <a:gd name="connsiteX1" fmla="*/ 829119 w 829118"/>
                <a:gd name="connsiteY1" fmla="*/ 374017 h 908981"/>
                <a:gd name="connsiteX2" fmla="*/ 829119 w 829118"/>
                <a:gd name="connsiteY2" fmla="*/ 224437 h 908981"/>
                <a:gd name="connsiteX3" fmla="*/ 789173 w 829118"/>
                <a:gd name="connsiteY3" fmla="*/ 184491 h 908981"/>
                <a:gd name="connsiteX4" fmla="*/ 715482 w 829118"/>
                <a:gd name="connsiteY4" fmla="*/ 184491 h 908981"/>
                <a:gd name="connsiteX5" fmla="*/ 715482 w 829118"/>
                <a:gd name="connsiteY5" fmla="*/ 163333 h 908981"/>
                <a:gd name="connsiteX6" fmla="*/ 684413 w 829118"/>
                <a:gd name="connsiteY6" fmla="*/ 132264 h 908981"/>
                <a:gd name="connsiteX7" fmla="*/ 679233 w 829118"/>
                <a:gd name="connsiteY7" fmla="*/ 132264 h 908981"/>
                <a:gd name="connsiteX8" fmla="*/ 679233 w 829118"/>
                <a:gd name="connsiteY8" fmla="*/ 48822 h 908981"/>
                <a:gd name="connsiteX9" fmla="*/ 630410 w 829118"/>
                <a:gd name="connsiteY9" fmla="*/ 0 h 908981"/>
                <a:gd name="connsiteX10" fmla="*/ 198708 w 829118"/>
                <a:gd name="connsiteY10" fmla="*/ 0 h 908981"/>
                <a:gd name="connsiteX11" fmla="*/ 149886 w 829118"/>
                <a:gd name="connsiteY11" fmla="*/ 48822 h 908981"/>
                <a:gd name="connsiteX12" fmla="*/ 149886 w 829118"/>
                <a:gd name="connsiteY12" fmla="*/ 132264 h 908981"/>
                <a:gd name="connsiteX13" fmla="*/ 144705 w 829118"/>
                <a:gd name="connsiteY13" fmla="*/ 132264 h 908981"/>
                <a:gd name="connsiteX14" fmla="*/ 113636 w 829118"/>
                <a:gd name="connsiteY14" fmla="*/ 163333 h 908981"/>
                <a:gd name="connsiteX15" fmla="*/ 113636 w 829118"/>
                <a:gd name="connsiteY15" fmla="*/ 303585 h 908981"/>
                <a:gd name="connsiteX16" fmla="*/ 144705 w 829118"/>
                <a:gd name="connsiteY16" fmla="*/ 334654 h 908981"/>
                <a:gd name="connsiteX17" fmla="*/ 149886 w 829118"/>
                <a:gd name="connsiteY17" fmla="*/ 334654 h 908981"/>
                <a:gd name="connsiteX18" fmla="*/ 149886 w 829118"/>
                <a:gd name="connsiteY18" fmla="*/ 344238 h 908981"/>
                <a:gd name="connsiteX19" fmla="*/ 39945 w 829118"/>
                <a:gd name="connsiteY19" fmla="*/ 344238 h 908981"/>
                <a:gd name="connsiteX20" fmla="*/ 0 w 829118"/>
                <a:gd name="connsiteY20" fmla="*/ 384183 h 908981"/>
                <a:gd name="connsiteX21" fmla="*/ 0 w 829118"/>
                <a:gd name="connsiteY21" fmla="*/ 643337 h 908981"/>
                <a:gd name="connsiteX22" fmla="*/ 39945 w 829118"/>
                <a:gd name="connsiteY22" fmla="*/ 683282 h 908981"/>
                <a:gd name="connsiteX23" fmla="*/ 149886 w 829118"/>
                <a:gd name="connsiteY23" fmla="*/ 683282 h 908981"/>
                <a:gd name="connsiteX24" fmla="*/ 149886 w 829118"/>
                <a:gd name="connsiteY24" fmla="*/ 860159 h 908981"/>
                <a:gd name="connsiteX25" fmla="*/ 198708 w 829118"/>
                <a:gd name="connsiteY25" fmla="*/ 908981 h 908981"/>
                <a:gd name="connsiteX26" fmla="*/ 630410 w 829118"/>
                <a:gd name="connsiteY26" fmla="*/ 908981 h 908981"/>
                <a:gd name="connsiteX27" fmla="*/ 679233 w 829118"/>
                <a:gd name="connsiteY27" fmla="*/ 860159 h 908981"/>
                <a:gd name="connsiteX28" fmla="*/ 679233 w 829118"/>
                <a:gd name="connsiteY28" fmla="*/ 742680 h 908981"/>
                <a:gd name="connsiteX29" fmla="*/ 665917 w 829118"/>
                <a:gd name="connsiteY29" fmla="*/ 729365 h 908981"/>
                <a:gd name="connsiteX30" fmla="*/ 652602 w 829118"/>
                <a:gd name="connsiteY30" fmla="*/ 742680 h 908981"/>
                <a:gd name="connsiteX31" fmla="*/ 652602 w 829118"/>
                <a:gd name="connsiteY31" fmla="*/ 792695 h 908981"/>
                <a:gd name="connsiteX32" fmla="*/ 176516 w 829118"/>
                <a:gd name="connsiteY32" fmla="*/ 792695 h 908981"/>
                <a:gd name="connsiteX33" fmla="*/ 176516 w 829118"/>
                <a:gd name="connsiteY33" fmla="*/ 683282 h 908981"/>
                <a:gd name="connsiteX34" fmla="*/ 199152 w 829118"/>
                <a:gd name="connsiteY34" fmla="*/ 683282 h 908981"/>
                <a:gd name="connsiteX35" fmla="*/ 212467 w 829118"/>
                <a:gd name="connsiteY35" fmla="*/ 669967 h 908981"/>
                <a:gd name="connsiteX36" fmla="*/ 199152 w 829118"/>
                <a:gd name="connsiteY36" fmla="*/ 656652 h 908981"/>
                <a:gd name="connsiteX37" fmla="*/ 39945 w 829118"/>
                <a:gd name="connsiteY37" fmla="*/ 656652 h 908981"/>
                <a:gd name="connsiteX38" fmla="*/ 26630 w 829118"/>
                <a:gd name="connsiteY38" fmla="*/ 643337 h 908981"/>
                <a:gd name="connsiteX39" fmla="*/ 26630 w 829118"/>
                <a:gd name="connsiteY39" fmla="*/ 384183 h 908981"/>
                <a:gd name="connsiteX40" fmla="*/ 39945 w 829118"/>
                <a:gd name="connsiteY40" fmla="*/ 370868 h 908981"/>
                <a:gd name="connsiteX41" fmla="*/ 247996 w 829118"/>
                <a:gd name="connsiteY41" fmla="*/ 370868 h 908981"/>
                <a:gd name="connsiteX42" fmla="*/ 247996 w 829118"/>
                <a:gd name="connsiteY42" fmla="*/ 483590 h 908981"/>
                <a:gd name="connsiteX43" fmla="*/ 287941 w 829118"/>
                <a:gd name="connsiteY43" fmla="*/ 523536 h 908981"/>
                <a:gd name="connsiteX44" fmla="*/ 363212 w 829118"/>
                <a:gd name="connsiteY44" fmla="*/ 523536 h 908981"/>
                <a:gd name="connsiteX45" fmla="*/ 396839 w 829118"/>
                <a:gd name="connsiteY45" fmla="*/ 567011 h 908981"/>
                <a:gd name="connsiteX46" fmla="*/ 428435 w 829118"/>
                <a:gd name="connsiteY46" fmla="*/ 582510 h 908981"/>
                <a:gd name="connsiteX47" fmla="*/ 460031 w 829118"/>
                <a:gd name="connsiteY47" fmla="*/ 567011 h 908981"/>
                <a:gd name="connsiteX48" fmla="*/ 493660 w 829118"/>
                <a:gd name="connsiteY48" fmla="*/ 523536 h 908981"/>
                <a:gd name="connsiteX49" fmla="*/ 554486 w 829118"/>
                <a:gd name="connsiteY49" fmla="*/ 523536 h 908981"/>
                <a:gd name="connsiteX50" fmla="*/ 554486 w 829118"/>
                <a:gd name="connsiteY50" fmla="*/ 643337 h 908981"/>
                <a:gd name="connsiteX51" fmla="*/ 541170 w 829118"/>
                <a:gd name="connsiteY51" fmla="*/ 656652 h 908981"/>
                <a:gd name="connsiteX52" fmla="*/ 459366 w 829118"/>
                <a:gd name="connsiteY52" fmla="*/ 656652 h 908981"/>
                <a:gd name="connsiteX53" fmla="*/ 448832 w 829118"/>
                <a:gd name="connsiteY53" fmla="*/ 661818 h 908981"/>
                <a:gd name="connsiteX54" fmla="*/ 411202 w 829118"/>
                <a:gd name="connsiteY54" fmla="*/ 710461 h 908981"/>
                <a:gd name="connsiteX55" fmla="*/ 400676 w 829118"/>
                <a:gd name="connsiteY55" fmla="*/ 715627 h 908981"/>
                <a:gd name="connsiteX56" fmla="*/ 390141 w 829118"/>
                <a:gd name="connsiteY56" fmla="*/ 710461 h 908981"/>
                <a:gd name="connsiteX57" fmla="*/ 352520 w 829118"/>
                <a:gd name="connsiteY57" fmla="*/ 661818 h 908981"/>
                <a:gd name="connsiteX58" fmla="*/ 341985 w 829118"/>
                <a:gd name="connsiteY58" fmla="*/ 656652 h 908981"/>
                <a:gd name="connsiteX59" fmla="*/ 257135 w 829118"/>
                <a:gd name="connsiteY59" fmla="*/ 656652 h 908981"/>
                <a:gd name="connsiteX60" fmla="*/ 243820 w 829118"/>
                <a:gd name="connsiteY60" fmla="*/ 669967 h 908981"/>
                <a:gd name="connsiteX61" fmla="*/ 257135 w 829118"/>
                <a:gd name="connsiteY61" fmla="*/ 683282 h 908981"/>
                <a:gd name="connsiteX62" fmla="*/ 335451 w 829118"/>
                <a:gd name="connsiteY62" fmla="*/ 683282 h 908981"/>
                <a:gd name="connsiteX63" fmla="*/ 369080 w 829118"/>
                <a:gd name="connsiteY63" fmla="*/ 726750 h 908981"/>
                <a:gd name="connsiteX64" fmla="*/ 400676 w 829118"/>
                <a:gd name="connsiteY64" fmla="*/ 742258 h 908981"/>
                <a:gd name="connsiteX65" fmla="*/ 432270 w 829118"/>
                <a:gd name="connsiteY65" fmla="*/ 726750 h 908981"/>
                <a:gd name="connsiteX66" fmla="*/ 465899 w 829118"/>
                <a:gd name="connsiteY66" fmla="*/ 683282 h 908981"/>
                <a:gd name="connsiteX67" fmla="*/ 541163 w 829118"/>
                <a:gd name="connsiteY67" fmla="*/ 683282 h 908981"/>
                <a:gd name="connsiteX68" fmla="*/ 581109 w 829118"/>
                <a:gd name="connsiteY68" fmla="*/ 643337 h 908981"/>
                <a:gd name="connsiteX69" fmla="*/ 581109 w 829118"/>
                <a:gd name="connsiteY69" fmla="*/ 523536 h 908981"/>
                <a:gd name="connsiteX70" fmla="*/ 652595 w 829118"/>
                <a:gd name="connsiteY70" fmla="*/ 523536 h 908981"/>
                <a:gd name="connsiteX71" fmla="*/ 652595 w 829118"/>
                <a:gd name="connsiteY71" fmla="*/ 684697 h 908981"/>
                <a:gd name="connsiteX72" fmla="*/ 665910 w 829118"/>
                <a:gd name="connsiteY72" fmla="*/ 698012 h 908981"/>
                <a:gd name="connsiteX73" fmla="*/ 679225 w 829118"/>
                <a:gd name="connsiteY73" fmla="*/ 684697 h 908981"/>
                <a:gd name="connsiteX74" fmla="*/ 679225 w 829118"/>
                <a:gd name="connsiteY74" fmla="*/ 523536 h 908981"/>
                <a:gd name="connsiteX75" fmla="*/ 789166 w 829118"/>
                <a:gd name="connsiteY75" fmla="*/ 523536 h 908981"/>
                <a:gd name="connsiteX76" fmla="*/ 829111 w 829118"/>
                <a:gd name="connsiteY76" fmla="*/ 483590 h 908981"/>
                <a:gd name="connsiteX77" fmla="*/ 829111 w 829118"/>
                <a:gd name="connsiteY77" fmla="*/ 431993 h 908981"/>
                <a:gd name="connsiteX78" fmla="*/ 815796 w 829118"/>
                <a:gd name="connsiteY78" fmla="*/ 418678 h 908981"/>
                <a:gd name="connsiteX79" fmla="*/ 802481 w 829118"/>
                <a:gd name="connsiteY79" fmla="*/ 431993 h 908981"/>
                <a:gd name="connsiteX80" fmla="*/ 802481 w 829118"/>
                <a:gd name="connsiteY80" fmla="*/ 483590 h 908981"/>
                <a:gd name="connsiteX81" fmla="*/ 789166 w 829118"/>
                <a:gd name="connsiteY81" fmla="*/ 496905 h 908981"/>
                <a:gd name="connsiteX82" fmla="*/ 487127 w 829118"/>
                <a:gd name="connsiteY82" fmla="*/ 496905 h 908981"/>
                <a:gd name="connsiteX83" fmla="*/ 476592 w 829118"/>
                <a:gd name="connsiteY83" fmla="*/ 502079 h 908981"/>
                <a:gd name="connsiteX84" fmla="*/ 438970 w 829118"/>
                <a:gd name="connsiteY84" fmla="*/ 550713 h 908981"/>
                <a:gd name="connsiteX85" fmla="*/ 428435 w 829118"/>
                <a:gd name="connsiteY85" fmla="*/ 555886 h 908981"/>
                <a:gd name="connsiteX86" fmla="*/ 417902 w 829118"/>
                <a:gd name="connsiteY86" fmla="*/ 550713 h 908981"/>
                <a:gd name="connsiteX87" fmla="*/ 380279 w 829118"/>
                <a:gd name="connsiteY87" fmla="*/ 502079 h 908981"/>
                <a:gd name="connsiteX88" fmla="*/ 369746 w 829118"/>
                <a:gd name="connsiteY88" fmla="*/ 496905 h 908981"/>
                <a:gd name="connsiteX89" fmla="*/ 287941 w 829118"/>
                <a:gd name="connsiteY89" fmla="*/ 496905 h 908981"/>
                <a:gd name="connsiteX90" fmla="*/ 274626 w 829118"/>
                <a:gd name="connsiteY90" fmla="*/ 483590 h 908981"/>
                <a:gd name="connsiteX91" fmla="*/ 274626 w 829118"/>
                <a:gd name="connsiteY91" fmla="*/ 224437 h 908981"/>
                <a:gd name="connsiteX92" fmla="*/ 287941 w 829118"/>
                <a:gd name="connsiteY92" fmla="*/ 211121 h 908981"/>
                <a:gd name="connsiteX93" fmla="*/ 789166 w 829118"/>
                <a:gd name="connsiteY93" fmla="*/ 211121 h 908981"/>
                <a:gd name="connsiteX94" fmla="*/ 802481 w 829118"/>
                <a:gd name="connsiteY94" fmla="*/ 224437 h 908981"/>
                <a:gd name="connsiteX95" fmla="*/ 802481 w 829118"/>
                <a:gd name="connsiteY95" fmla="*/ 374017 h 908981"/>
                <a:gd name="connsiteX96" fmla="*/ 815803 w 829118"/>
                <a:gd name="connsiteY96" fmla="*/ 387332 h 908981"/>
                <a:gd name="connsiteX97" fmla="*/ 652602 w 829118"/>
                <a:gd name="connsiteY97" fmla="*/ 819326 h 908981"/>
                <a:gd name="connsiteX98" fmla="*/ 652602 w 829118"/>
                <a:gd name="connsiteY98" fmla="*/ 860159 h 908981"/>
                <a:gd name="connsiteX99" fmla="*/ 630410 w 829118"/>
                <a:gd name="connsiteY99" fmla="*/ 882351 h 908981"/>
                <a:gd name="connsiteX100" fmla="*/ 198708 w 829118"/>
                <a:gd name="connsiteY100" fmla="*/ 882351 h 908981"/>
                <a:gd name="connsiteX101" fmla="*/ 176516 w 829118"/>
                <a:gd name="connsiteY101" fmla="*/ 860159 h 908981"/>
                <a:gd name="connsiteX102" fmla="*/ 176516 w 829118"/>
                <a:gd name="connsiteY102" fmla="*/ 819326 h 908981"/>
                <a:gd name="connsiteX103" fmla="*/ 684413 w 829118"/>
                <a:gd name="connsiteY103" fmla="*/ 158894 h 908981"/>
                <a:gd name="connsiteX104" fmla="*/ 688851 w 829118"/>
                <a:gd name="connsiteY104" fmla="*/ 163333 h 908981"/>
                <a:gd name="connsiteX105" fmla="*/ 688851 w 829118"/>
                <a:gd name="connsiteY105" fmla="*/ 184491 h 908981"/>
                <a:gd name="connsiteX106" fmla="*/ 679233 w 829118"/>
                <a:gd name="connsiteY106" fmla="*/ 184491 h 908981"/>
                <a:gd name="connsiteX107" fmla="*/ 679233 w 829118"/>
                <a:gd name="connsiteY107" fmla="*/ 158894 h 908981"/>
                <a:gd name="connsiteX108" fmla="*/ 198708 w 829118"/>
                <a:gd name="connsiteY108" fmla="*/ 26630 h 908981"/>
                <a:gd name="connsiteX109" fmla="*/ 630410 w 829118"/>
                <a:gd name="connsiteY109" fmla="*/ 26630 h 908981"/>
                <a:gd name="connsiteX110" fmla="*/ 652602 w 829118"/>
                <a:gd name="connsiteY110" fmla="*/ 48822 h 908981"/>
                <a:gd name="connsiteX111" fmla="*/ 652602 w 829118"/>
                <a:gd name="connsiteY111" fmla="*/ 89655 h 908981"/>
                <a:gd name="connsiteX112" fmla="*/ 176516 w 829118"/>
                <a:gd name="connsiteY112" fmla="*/ 89655 h 908981"/>
                <a:gd name="connsiteX113" fmla="*/ 176516 w 829118"/>
                <a:gd name="connsiteY113" fmla="*/ 48822 h 908981"/>
                <a:gd name="connsiteX114" fmla="*/ 198708 w 829118"/>
                <a:gd name="connsiteY114" fmla="*/ 26630 h 908981"/>
                <a:gd name="connsiteX115" fmla="*/ 144705 w 829118"/>
                <a:gd name="connsiteY115" fmla="*/ 308024 h 908981"/>
                <a:gd name="connsiteX116" fmla="*/ 140267 w 829118"/>
                <a:gd name="connsiteY116" fmla="*/ 303585 h 908981"/>
                <a:gd name="connsiteX117" fmla="*/ 140267 w 829118"/>
                <a:gd name="connsiteY117" fmla="*/ 163333 h 908981"/>
                <a:gd name="connsiteX118" fmla="*/ 144705 w 829118"/>
                <a:gd name="connsiteY118" fmla="*/ 158894 h 908981"/>
                <a:gd name="connsiteX119" fmla="*/ 149886 w 829118"/>
                <a:gd name="connsiteY119" fmla="*/ 158894 h 908981"/>
                <a:gd name="connsiteX120" fmla="*/ 149886 w 829118"/>
                <a:gd name="connsiteY120" fmla="*/ 308024 h 908981"/>
                <a:gd name="connsiteX121" fmla="*/ 247996 w 829118"/>
                <a:gd name="connsiteY121" fmla="*/ 224437 h 908981"/>
                <a:gd name="connsiteX122" fmla="*/ 247996 w 829118"/>
                <a:gd name="connsiteY122" fmla="*/ 344238 h 908981"/>
                <a:gd name="connsiteX123" fmla="*/ 176516 w 829118"/>
                <a:gd name="connsiteY123" fmla="*/ 344238 h 908981"/>
                <a:gd name="connsiteX124" fmla="*/ 176516 w 829118"/>
                <a:gd name="connsiteY124" fmla="*/ 116286 h 908981"/>
                <a:gd name="connsiteX125" fmla="*/ 652602 w 829118"/>
                <a:gd name="connsiteY125" fmla="*/ 116286 h 908981"/>
                <a:gd name="connsiteX126" fmla="*/ 652602 w 829118"/>
                <a:gd name="connsiteY126" fmla="*/ 184491 h 908981"/>
                <a:gd name="connsiteX127" fmla="*/ 287941 w 829118"/>
                <a:gd name="connsiteY127" fmla="*/ 184491 h 908981"/>
                <a:gd name="connsiteX128" fmla="*/ 247996 w 829118"/>
                <a:gd name="connsiteY128" fmla="*/ 224437 h 908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</a:cxnLst>
              <a:rect l="l" t="t" r="r" b="b"/>
              <a:pathLst>
                <a:path w="829118" h="908981">
                  <a:moveTo>
                    <a:pt x="815803" y="387332"/>
                  </a:moveTo>
                  <a:cubicBezTo>
                    <a:pt x="823153" y="387332"/>
                    <a:pt x="829119" y="381369"/>
                    <a:pt x="829119" y="374017"/>
                  </a:cubicBezTo>
                  <a:lnTo>
                    <a:pt x="829119" y="224437"/>
                  </a:lnTo>
                  <a:cubicBezTo>
                    <a:pt x="829119" y="202412"/>
                    <a:pt x="811198" y="184491"/>
                    <a:pt x="789173" y="184491"/>
                  </a:cubicBezTo>
                  <a:lnTo>
                    <a:pt x="715482" y="184491"/>
                  </a:lnTo>
                  <a:lnTo>
                    <a:pt x="715482" y="163333"/>
                  </a:lnTo>
                  <a:cubicBezTo>
                    <a:pt x="715482" y="146203"/>
                    <a:pt x="701542" y="132264"/>
                    <a:pt x="684413" y="132264"/>
                  </a:cubicBezTo>
                  <a:lnTo>
                    <a:pt x="679233" y="132264"/>
                  </a:lnTo>
                  <a:lnTo>
                    <a:pt x="679233" y="48822"/>
                  </a:lnTo>
                  <a:cubicBezTo>
                    <a:pt x="679233" y="21901"/>
                    <a:pt x="657332" y="0"/>
                    <a:pt x="630410" y="0"/>
                  </a:cubicBezTo>
                  <a:lnTo>
                    <a:pt x="198708" y="0"/>
                  </a:lnTo>
                  <a:cubicBezTo>
                    <a:pt x="171786" y="0"/>
                    <a:pt x="149886" y="21901"/>
                    <a:pt x="149886" y="48822"/>
                  </a:cubicBezTo>
                  <a:lnTo>
                    <a:pt x="149886" y="132264"/>
                  </a:lnTo>
                  <a:lnTo>
                    <a:pt x="144705" y="132264"/>
                  </a:lnTo>
                  <a:cubicBezTo>
                    <a:pt x="127576" y="132264"/>
                    <a:pt x="113636" y="146203"/>
                    <a:pt x="113636" y="163333"/>
                  </a:cubicBezTo>
                  <a:lnTo>
                    <a:pt x="113636" y="303585"/>
                  </a:lnTo>
                  <a:cubicBezTo>
                    <a:pt x="113636" y="320714"/>
                    <a:pt x="127576" y="334654"/>
                    <a:pt x="144705" y="334654"/>
                  </a:cubicBezTo>
                  <a:lnTo>
                    <a:pt x="149886" y="334654"/>
                  </a:lnTo>
                  <a:lnTo>
                    <a:pt x="149886" y="344238"/>
                  </a:lnTo>
                  <a:lnTo>
                    <a:pt x="39945" y="344238"/>
                  </a:lnTo>
                  <a:cubicBezTo>
                    <a:pt x="17920" y="344238"/>
                    <a:pt x="0" y="362158"/>
                    <a:pt x="0" y="384183"/>
                  </a:cubicBezTo>
                  <a:lnTo>
                    <a:pt x="0" y="643337"/>
                  </a:lnTo>
                  <a:cubicBezTo>
                    <a:pt x="0" y="665362"/>
                    <a:pt x="17920" y="683282"/>
                    <a:pt x="39945" y="683282"/>
                  </a:cubicBezTo>
                  <a:lnTo>
                    <a:pt x="149886" y="683282"/>
                  </a:lnTo>
                  <a:lnTo>
                    <a:pt x="149886" y="860159"/>
                  </a:lnTo>
                  <a:cubicBezTo>
                    <a:pt x="149886" y="887080"/>
                    <a:pt x="171786" y="908981"/>
                    <a:pt x="198708" y="908981"/>
                  </a:cubicBezTo>
                  <a:lnTo>
                    <a:pt x="630410" y="908981"/>
                  </a:lnTo>
                  <a:cubicBezTo>
                    <a:pt x="657332" y="908981"/>
                    <a:pt x="679233" y="887080"/>
                    <a:pt x="679233" y="860159"/>
                  </a:cubicBezTo>
                  <a:lnTo>
                    <a:pt x="679233" y="742680"/>
                  </a:lnTo>
                  <a:cubicBezTo>
                    <a:pt x="679233" y="735330"/>
                    <a:pt x="673267" y="729365"/>
                    <a:pt x="665917" y="729365"/>
                  </a:cubicBezTo>
                  <a:cubicBezTo>
                    <a:pt x="658559" y="729365"/>
                    <a:pt x="652602" y="735330"/>
                    <a:pt x="652602" y="742680"/>
                  </a:cubicBezTo>
                  <a:lnTo>
                    <a:pt x="652602" y="792695"/>
                  </a:lnTo>
                  <a:lnTo>
                    <a:pt x="176516" y="792695"/>
                  </a:lnTo>
                  <a:lnTo>
                    <a:pt x="176516" y="683282"/>
                  </a:lnTo>
                  <a:lnTo>
                    <a:pt x="199152" y="683282"/>
                  </a:lnTo>
                  <a:cubicBezTo>
                    <a:pt x="206502" y="683282"/>
                    <a:pt x="212467" y="677326"/>
                    <a:pt x="212467" y="669967"/>
                  </a:cubicBezTo>
                  <a:cubicBezTo>
                    <a:pt x="212467" y="662615"/>
                    <a:pt x="206502" y="656652"/>
                    <a:pt x="199152" y="656652"/>
                  </a:cubicBezTo>
                  <a:lnTo>
                    <a:pt x="39945" y="656652"/>
                  </a:lnTo>
                  <a:cubicBezTo>
                    <a:pt x="32601" y="656652"/>
                    <a:pt x="26630" y="650681"/>
                    <a:pt x="26630" y="643337"/>
                  </a:cubicBezTo>
                  <a:lnTo>
                    <a:pt x="26630" y="384183"/>
                  </a:lnTo>
                  <a:cubicBezTo>
                    <a:pt x="26630" y="376840"/>
                    <a:pt x="32601" y="370868"/>
                    <a:pt x="39945" y="370868"/>
                  </a:cubicBezTo>
                  <a:lnTo>
                    <a:pt x="247996" y="370868"/>
                  </a:lnTo>
                  <a:lnTo>
                    <a:pt x="247996" y="483590"/>
                  </a:lnTo>
                  <a:cubicBezTo>
                    <a:pt x="247996" y="505615"/>
                    <a:pt x="265914" y="523536"/>
                    <a:pt x="287941" y="523536"/>
                  </a:cubicBezTo>
                  <a:lnTo>
                    <a:pt x="363212" y="523536"/>
                  </a:lnTo>
                  <a:lnTo>
                    <a:pt x="396839" y="567011"/>
                  </a:lnTo>
                  <a:cubicBezTo>
                    <a:pt x="404461" y="576866"/>
                    <a:pt x="415981" y="582510"/>
                    <a:pt x="428435" y="582510"/>
                  </a:cubicBezTo>
                  <a:cubicBezTo>
                    <a:pt x="440898" y="582510"/>
                    <a:pt x="452410" y="576859"/>
                    <a:pt x="460031" y="567011"/>
                  </a:cubicBezTo>
                  <a:lnTo>
                    <a:pt x="493660" y="523536"/>
                  </a:lnTo>
                  <a:lnTo>
                    <a:pt x="554486" y="523536"/>
                  </a:lnTo>
                  <a:lnTo>
                    <a:pt x="554486" y="643337"/>
                  </a:lnTo>
                  <a:cubicBezTo>
                    <a:pt x="554486" y="650681"/>
                    <a:pt x="548515" y="656652"/>
                    <a:pt x="541170" y="656652"/>
                  </a:cubicBezTo>
                  <a:lnTo>
                    <a:pt x="459366" y="656652"/>
                  </a:lnTo>
                  <a:cubicBezTo>
                    <a:pt x="455247" y="656652"/>
                    <a:pt x="451355" y="658559"/>
                    <a:pt x="448832" y="661818"/>
                  </a:cubicBezTo>
                  <a:lnTo>
                    <a:pt x="411202" y="710461"/>
                  </a:lnTo>
                  <a:cubicBezTo>
                    <a:pt x="408665" y="713747"/>
                    <a:pt x="404829" y="715627"/>
                    <a:pt x="400676" y="715627"/>
                  </a:cubicBezTo>
                  <a:cubicBezTo>
                    <a:pt x="396522" y="715627"/>
                    <a:pt x="392687" y="713740"/>
                    <a:pt x="390141" y="710461"/>
                  </a:cubicBezTo>
                  <a:lnTo>
                    <a:pt x="352520" y="661818"/>
                  </a:lnTo>
                  <a:cubicBezTo>
                    <a:pt x="349995" y="658559"/>
                    <a:pt x="346103" y="656652"/>
                    <a:pt x="341985" y="656652"/>
                  </a:cubicBezTo>
                  <a:lnTo>
                    <a:pt x="257135" y="656652"/>
                  </a:lnTo>
                  <a:cubicBezTo>
                    <a:pt x="249776" y="656652"/>
                    <a:pt x="243820" y="662610"/>
                    <a:pt x="243820" y="669967"/>
                  </a:cubicBezTo>
                  <a:cubicBezTo>
                    <a:pt x="243820" y="677326"/>
                    <a:pt x="249776" y="683282"/>
                    <a:pt x="257135" y="683282"/>
                  </a:cubicBezTo>
                  <a:lnTo>
                    <a:pt x="335451" y="683282"/>
                  </a:lnTo>
                  <a:lnTo>
                    <a:pt x="369080" y="726750"/>
                  </a:lnTo>
                  <a:cubicBezTo>
                    <a:pt x="376702" y="736605"/>
                    <a:pt x="388213" y="742258"/>
                    <a:pt x="400676" y="742258"/>
                  </a:cubicBezTo>
                  <a:cubicBezTo>
                    <a:pt x="413130" y="742258"/>
                    <a:pt x="424649" y="736605"/>
                    <a:pt x="432270" y="726750"/>
                  </a:cubicBezTo>
                  <a:lnTo>
                    <a:pt x="465899" y="683282"/>
                  </a:lnTo>
                  <a:lnTo>
                    <a:pt x="541163" y="683282"/>
                  </a:lnTo>
                  <a:cubicBezTo>
                    <a:pt x="563190" y="683282"/>
                    <a:pt x="581109" y="665362"/>
                    <a:pt x="581109" y="643337"/>
                  </a:cubicBezTo>
                  <a:lnTo>
                    <a:pt x="581109" y="523536"/>
                  </a:lnTo>
                  <a:lnTo>
                    <a:pt x="652595" y="523536"/>
                  </a:lnTo>
                  <a:lnTo>
                    <a:pt x="652595" y="684697"/>
                  </a:lnTo>
                  <a:cubicBezTo>
                    <a:pt x="652595" y="692056"/>
                    <a:pt x="658551" y="698012"/>
                    <a:pt x="665910" y="698012"/>
                  </a:cubicBezTo>
                  <a:cubicBezTo>
                    <a:pt x="673267" y="698012"/>
                    <a:pt x="679225" y="692056"/>
                    <a:pt x="679225" y="684697"/>
                  </a:cubicBezTo>
                  <a:lnTo>
                    <a:pt x="679225" y="523536"/>
                  </a:lnTo>
                  <a:lnTo>
                    <a:pt x="789166" y="523536"/>
                  </a:lnTo>
                  <a:cubicBezTo>
                    <a:pt x="811191" y="523536"/>
                    <a:pt x="829111" y="505615"/>
                    <a:pt x="829111" y="483590"/>
                  </a:cubicBezTo>
                  <a:lnTo>
                    <a:pt x="829111" y="431993"/>
                  </a:lnTo>
                  <a:cubicBezTo>
                    <a:pt x="829111" y="424643"/>
                    <a:pt x="823153" y="418678"/>
                    <a:pt x="815796" y="418678"/>
                  </a:cubicBezTo>
                  <a:cubicBezTo>
                    <a:pt x="808437" y="418678"/>
                    <a:pt x="802481" y="424643"/>
                    <a:pt x="802481" y="431993"/>
                  </a:cubicBezTo>
                  <a:lnTo>
                    <a:pt x="802481" y="483590"/>
                  </a:lnTo>
                  <a:cubicBezTo>
                    <a:pt x="802481" y="490933"/>
                    <a:pt x="796509" y="496905"/>
                    <a:pt x="789166" y="496905"/>
                  </a:cubicBezTo>
                  <a:lnTo>
                    <a:pt x="487127" y="496905"/>
                  </a:lnTo>
                  <a:cubicBezTo>
                    <a:pt x="483008" y="496905"/>
                    <a:pt x="479116" y="498819"/>
                    <a:pt x="476592" y="502079"/>
                  </a:cubicBezTo>
                  <a:lnTo>
                    <a:pt x="438970" y="550713"/>
                  </a:lnTo>
                  <a:cubicBezTo>
                    <a:pt x="436425" y="554001"/>
                    <a:pt x="432590" y="555886"/>
                    <a:pt x="428435" y="555886"/>
                  </a:cubicBezTo>
                  <a:cubicBezTo>
                    <a:pt x="424281" y="555886"/>
                    <a:pt x="420446" y="554001"/>
                    <a:pt x="417902" y="550713"/>
                  </a:cubicBezTo>
                  <a:lnTo>
                    <a:pt x="380279" y="502079"/>
                  </a:lnTo>
                  <a:cubicBezTo>
                    <a:pt x="377754" y="498819"/>
                    <a:pt x="373872" y="496905"/>
                    <a:pt x="369746" y="496905"/>
                  </a:cubicBezTo>
                  <a:lnTo>
                    <a:pt x="287941" y="496905"/>
                  </a:lnTo>
                  <a:cubicBezTo>
                    <a:pt x="280596" y="496905"/>
                    <a:pt x="274626" y="490933"/>
                    <a:pt x="274626" y="483590"/>
                  </a:cubicBezTo>
                  <a:lnTo>
                    <a:pt x="274626" y="224437"/>
                  </a:lnTo>
                  <a:cubicBezTo>
                    <a:pt x="274626" y="217092"/>
                    <a:pt x="280596" y="211121"/>
                    <a:pt x="287941" y="211121"/>
                  </a:cubicBezTo>
                  <a:lnTo>
                    <a:pt x="789166" y="211121"/>
                  </a:lnTo>
                  <a:cubicBezTo>
                    <a:pt x="796509" y="211121"/>
                    <a:pt x="802481" y="217092"/>
                    <a:pt x="802481" y="224437"/>
                  </a:cubicBezTo>
                  <a:lnTo>
                    <a:pt x="802481" y="374017"/>
                  </a:lnTo>
                  <a:cubicBezTo>
                    <a:pt x="802488" y="381369"/>
                    <a:pt x="808445" y="387332"/>
                    <a:pt x="815803" y="387332"/>
                  </a:cubicBezTo>
                  <a:close/>
                  <a:moveTo>
                    <a:pt x="652602" y="819326"/>
                  </a:moveTo>
                  <a:lnTo>
                    <a:pt x="652602" y="860159"/>
                  </a:lnTo>
                  <a:cubicBezTo>
                    <a:pt x="652602" y="872400"/>
                    <a:pt x="642643" y="882351"/>
                    <a:pt x="630410" y="882351"/>
                  </a:cubicBezTo>
                  <a:lnTo>
                    <a:pt x="198708" y="882351"/>
                  </a:lnTo>
                  <a:cubicBezTo>
                    <a:pt x="186467" y="882351"/>
                    <a:pt x="176516" y="872400"/>
                    <a:pt x="176516" y="860159"/>
                  </a:cubicBezTo>
                  <a:lnTo>
                    <a:pt x="176516" y="819326"/>
                  </a:lnTo>
                  <a:close/>
                  <a:moveTo>
                    <a:pt x="684413" y="158894"/>
                  </a:moveTo>
                  <a:cubicBezTo>
                    <a:pt x="686861" y="158894"/>
                    <a:pt x="688851" y="160884"/>
                    <a:pt x="688851" y="163333"/>
                  </a:cubicBezTo>
                  <a:lnTo>
                    <a:pt x="688851" y="184491"/>
                  </a:lnTo>
                  <a:lnTo>
                    <a:pt x="679233" y="184491"/>
                  </a:lnTo>
                  <a:lnTo>
                    <a:pt x="679233" y="158894"/>
                  </a:lnTo>
                  <a:close/>
                  <a:moveTo>
                    <a:pt x="198708" y="26630"/>
                  </a:moveTo>
                  <a:lnTo>
                    <a:pt x="630410" y="26630"/>
                  </a:lnTo>
                  <a:cubicBezTo>
                    <a:pt x="642643" y="26630"/>
                    <a:pt x="652602" y="36582"/>
                    <a:pt x="652602" y="48822"/>
                  </a:cubicBezTo>
                  <a:lnTo>
                    <a:pt x="652602" y="89655"/>
                  </a:lnTo>
                  <a:lnTo>
                    <a:pt x="176516" y="89655"/>
                  </a:lnTo>
                  <a:lnTo>
                    <a:pt x="176516" y="48822"/>
                  </a:lnTo>
                  <a:cubicBezTo>
                    <a:pt x="176516" y="36582"/>
                    <a:pt x="186467" y="26630"/>
                    <a:pt x="198708" y="26630"/>
                  </a:cubicBezTo>
                  <a:close/>
                  <a:moveTo>
                    <a:pt x="144705" y="308024"/>
                  </a:moveTo>
                  <a:cubicBezTo>
                    <a:pt x="142257" y="308024"/>
                    <a:pt x="140267" y="306034"/>
                    <a:pt x="140267" y="303585"/>
                  </a:cubicBezTo>
                  <a:lnTo>
                    <a:pt x="140267" y="163333"/>
                  </a:lnTo>
                  <a:cubicBezTo>
                    <a:pt x="140267" y="160884"/>
                    <a:pt x="142257" y="158894"/>
                    <a:pt x="144705" y="158894"/>
                  </a:cubicBezTo>
                  <a:lnTo>
                    <a:pt x="149886" y="158894"/>
                  </a:lnTo>
                  <a:lnTo>
                    <a:pt x="149886" y="308024"/>
                  </a:lnTo>
                  <a:close/>
                  <a:moveTo>
                    <a:pt x="247996" y="224437"/>
                  </a:moveTo>
                  <a:lnTo>
                    <a:pt x="247996" y="344238"/>
                  </a:lnTo>
                  <a:lnTo>
                    <a:pt x="176516" y="344238"/>
                  </a:lnTo>
                  <a:lnTo>
                    <a:pt x="176516" y="116286"/>
                  </a:lnTo>
                  <a:lnTo>
                    <a:pt x="652602" y="116286"/>
                  </a:lnTo>
                  <a:lnTo>
                    <a:pt x="652602" y="184491"/>
                  </a:lnTo>
                  <a:lnTo>
                    <a:pt x="287941" y="184491"/>
                  </a:lnTo>
                  <a:cubicBezTo>
                    <a:pt x="265914" y="184491"/>
                    <a:pt x="247996" y="202412"/>
                    <a:pt x="247996" y="224437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8" name="任意多边形: 形状 427"/>
            <p:cNvSpPr/>
            <p:nvPr/>
          </p:nvSpPr>
          <p:spPr>
            <a:xfrm>
              <a:off x="3611464" y="4840480"/>
              <a:ext cx="395099" cy="26630"/>
            </a:xfrm>
            <a:custGeom>
              <a:avLst/>
              <a:gdLst>
                <a:gd name="connsiteX0" fmla="*/ 381784 w 395099"/>
                <a:gd name="connsiteY0" fmla="*/ 0 h 26630"/>
                <a:gd name="connsiteX1" fmla="*/ 13315 w 395099"/>
                <a:gd name="connsiteY1" fmla="*/ 0 h 26630"/>
                <a:gd name="connsiteX2" fmla="*/ 0 w 395099"/>
                <a:gd name="connsiteY2" fmla="*/ 13315 h 26630"/>
                <a:gd name="connsiteX3" fmla="*/ 13315 w 395099"/>
                <a:gd name="connsiteY3" fmla="*/ 26630 h 26630"/>
                <a:gd name="connsiteX4" fmla="*/ 381784 w 395099"/>
                <a:gd name="connsiteY4" fmla="*/ 26630 h 26630"/>
                <a:gd name="connsiteX5" fmla="*/ 395100 w 395099"/>
                <a:gd name="connsiteY5" fmla="*/ 13315 h 26630"/>
                <a:gd name="connsiteX6" fmla="*/ 381784 w 395099"/>
                <a:gd name="connsiteY6" fmla="*/ 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5099" h="26630">
                  <a:moveTo>
                    <a:pt x="381784" y="0"/>
                  </a:moveTo>
                  <a:lnTo>
                    <a:pt x="13315" y="0"/>
                  </a:lnTo>
                  <a:cubicBezTo>
                    <a:pt x="5956" y="0"/>
                    <a:pt x="0" y="5956"/>
                    <a:pt x="0" y="13315"/>
                  </a:cubicBezTo>
                  <a:cubicBezTo>
                    <a:pt x="0" y="20674"/>
                    <a:pt x="5956" y="26630"/>
                    <a:pt x="13315" y="26630"/>
                  </a:cubicBezTo>
                  <a:lnTo>
                    <a:pt x="381784" y="26630"/>
                  </a:lnTo>
                  <a:cubicBezTo>
                    <a:pt x="389142" y="26630"/>
                    <a:pt x="395100" y="20674"/>
                    <a:pt x="395100" y="13315"/>
                  </a:cubicBezTo>
                  <a:cubicBezTo>
                    <a:pt x="395100" y="5956"/>
                    <a:pt x="389134" y="0"/>
                    <a:pt x="381784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9" name="任意多边形: 形状 428"/>
            <p:cNvSpPr/>
            <p:nvPr/>
          </p:nvSpPr>
          <p:spPr>
            <a:xfrm>
              <a:off x="3611464" y="4886556"/>
              <a:ext cx="395099" cy="26630"/>
            </a:xfrm>
            <a:custGeom>
              <a:avLst/>
              <a:gdLst>
                <a:gd name="connsiteX0" fmla="*/ 381784 w 395099"/>
                <a:gd name="connsiteY0" fmla="*/ 0 h 26630"/>
                <a:gd name="connsiteX1" fmla="*/ 13315 w 395099"/>
                <a:gd name="connsiteY1" fmla="*/ 0 h 26630"/>
                <a:gd name="connsiteX2" fmla="*/ 0 w 395099"/>
                <a:gd name="connsiteY2" fmla="*/ 13315 h 26630"/>
                <a:gd name="connsiteX3" fmla="*/ 13315 w 395099"/>
                <a:gd name="connsiteY3" fmla="*/ 26630 h 26630"/>
                <a:gd name="connsiteX4" fmla="*/ 381784 w 395099"/>
                <a:gd name="connsiteY4" fmla="*/ 26630 h 26630"/>
                <a:gd name="connsiteX5" fmla="*/ 395100 w 395099"/>
                <a:gd name="connsiteY5" fmla="*/ 13315 h 26630"/>
                <a:gd name="connsiteX6" fmla="*/ 381784 w 395099"/>
                <a:gd name="connsiteY6" fmla="*/ 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5099" h="26630">
                  <a:moveTo>
                    <a:pt x="381784" y="0"/>
                  </a:moveTo>
                  <a:lnTo>
                    <a:pt x="13315" y="0"/>
                  </a:lnTo>
                  <a:cubicBezTo>
                    <a:pt x="5956" y="0"/>
                    <a:pt x="0" y="5958"/>
                    <a:pt x="0" y="13315"/>
                  </a:cubicBezTo>
                  <a:cubicBezTo>
                    <a:pt x="0" y="20667"/>
                    <a:pt x="5956" y="26630"/>
                    <a:pt x="13315" y="26630"/>
                  </a:cubicBezTo>
                  <a:lnTo>
                    <a:pt x="381784" y="26630"/>
                  </a:lnTo>
                  <a:cubicBezTo>
                    <a:pt x="389142" y="26630"/>
                    <a:pt x="395100" y="20667"/>
                    <a:pt x="395100" y="13315"/>
                  </a:cubicBezTo>
                  <a:cubicBezTo>
                    <a:pt x="395100" y="5958"/>
                    <a:pt x="389134" y="0"/>
                    <a:pt x="381784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0" name="任意多边形: 形状 429"/>
            <p:cNvSpPr/>
            <p:nvPr/>
          </p:nvSpPr>
          <p:spPr>
            <a:xfrm>
              <a:off x="3910902" y="4932625"/>
              <a:ext cx="95661" cy="26630"/>
            </a:xfrm>
            <a:custGeom>
              <a:avLst/>
              <a:gdLst>
                <a:gd name="connsiteX0" fmla="*/ 82346 w 95661"/>
                <a:gd name="connsiteY0" fmla="*/ 0 h 26630"/>
                <a:gd name="connsiteX1" fmla="*/ 13315 w 95661"/>
                <a:gd name="connsiteY1" fmla="*/ 0 h 26630"/>
                <a:gd name="connsiteX2" fmla="*/ 0 w 95661"/>
                <a:gd name="connsiteY2" fmla="*/ 13315 h 26630"/>
                <a:gd name="connsiteX3" fmla="*/ 13315 w 95661"/>
                <a:gd name="connsiteY3" fmla="*/ 26630 h 26630"/>
                <a:gd name="connsiteX4" fmla="*/ 82346 w 95661"/>
                <a:gd name="connsiteY4" fmla="*/ 26630 h 26630"/>
                <a:gd name="connsiteX5" fmla="*/ 95661 w 95661"/>
                <a:gd name="connsiteY5" fmla="*/ 13315 h 26630"/>
                <a:gd name="connsiteX6" fmla="*/ 82346 w 95661"/>
                <a:gd name="connsiteY6" fmla="*/ 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661" h="26630">
                  <a:moveTo>
                    <a:pt x="82346" y="0"/>
                  </a:moveTo>
                  <a:lnTo>
                    <a:pt x="13315" y="0"/>
                  </a:lnTo>
                  <a:cubicBezTo>
                    <a:pt x="5956" y="0"/>
                    <a:pt x="0" y="5965"/>
                    <a:pt x="0" y="13315"/>
                  </a:cubicBezTo>
                  <a:cubicBezTo>
                    <a:pt x="0" y="20674"/>
                    <a:pt x="5956" y="26630"/>
                    <a:pt x="13315" y="26630"/>
                  </a:cubicBezTo>
                  <a:lnTo>
                    <a:pt x="82346" y="26630"/>
                  </a:lnTo>
                  <a:cubicBezTo>
                    <a:pt x="89696" y="26630"/>
                    <a:pt x="95661" y="20674"/>
                    <a:pt x="95661" y="13315"/>
                  </a:cubicBezTo>
                  <a:cubicBezTo>
                    <a:pt x="95661" y="5965"/>
                    <a:pt x="89696" y="0"/>
                    <a:pt x="82346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1" name="任意多边形: 形状 430"/>
            <p:cNvSpPr/>
            <p:nvPr/>
          </p:nvSpPr>
          <p:spPr>
            <a:xfrm>
              <a:off x="3611464" y="4932625"/>
              <a:ext cx="278355" cy="26630"/>
            </a:xfrm>
            <a:custGeom>
              <a:avLst/>
              <a:gdLst>
                <a:gd name="connsiteX0" fmla="*/ 278356 w 278355"/>
                <a:gd name="connsiteY0" fmla="*/ 13315 h 26630"/>
                <a:gd name="connsiteX1" fmla="*/ 265041 w 278355"/>
                <a:gd name="connsiteY1" fmla="*/ 0 h 26630"/>
                <a:gd name="connsiteX2" fmla="*/ 13315 w 278355"/>
                <a:gd name="connsiteY2" fmla="*/ 0 h 26630"/>
                <a:gd name="connsiteX3" fmla="*/ 0 w 278355"/>
                <a:gd name="connsiteY3" fmla="*/ 13315 h 26630"/>
                <a:gd name="connsiteX4" fmla="*/ 13315 w 278355"/>
                <a:gd name="connsiteY4" fmla="*/ 26630 h 26630"/>
                <a:gd name="connsiteX5" fmla="*/ 265041 w 278355"/>
                <a:gd name="connsiteY5" fmla="*/ 26630 h 26630"/>
                <a:gd name="connsiteX6" fmla="*/ 278356 w 278355"/>
                <a:gd name="connsiteY6" fmla="*/ 13315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8355" h="26630">
                  <a:moveTo>
                    <a:pt x="278356" y="13315"/>
                  </a:moveTo>
                  <a:cubicBezTo>
                    <a:pt x="278356" y="5965"/>
                    <a:pt x="272391" y="0"/>
                    <a:pt x="265041" y="0"/>
                  </a:cubicBezTo>
                  <a:lnTo>
                    <a:pt x="13315" y="0"/>
                  </a:lnTo>
                  <a:cubicBezTo>
                    <a:pt x="5956" y="0"/>
                    <a:pt x="0" y="5965"/>
                    <a:pt x="0" y="13315"/>
                  </a:cubicBezTo>
                  <a:cubicBezTo>
                    <a:pt x="0" y="20674"/>
                    <a:pt x="5956" y="26630"/>
                    <a:pt x="13315" y="26630"/>
                  </a:cubicBezTo>
                  <a:lnTo>
                    <a:pt x="265041" y="26630"/>
                  </a:lnTo>
                  <a:cubicBezTo>
                    <a:pt x="272391" y="26630"/>
                    <a:pt x="278356" y="20674"/>
                    <a:pt x="278356" y="13315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2" name="任意多边形: 形状 431"/>
            <p:cNvSpPr/>
            <p:nvPr/>
          </p:nvSpPr>
          <p:spPr>
            <a:xfrm>
              <a:off x="3611464" y="4978700"/>
              <a:ext cx="165107" cy="26630"/>
            </a:xfrm>
            <a:custGeom>
              <a:avLst/>
              <a:gdLst>
                <a:gd name="connsiteX0" fmla="*/ 13315 w 165107"/>
                <a:gd name="connsiteY0" fmla="*/ 0 h 26630"/>
                <a:gd name="connsiteX1" fmla="*/ 0 w 165107"/>
                <a:gd name="connsiteY1" fmla="*/ 13315 h 26630"/>
                <a:gd name="connsiteX2" fmla="*/ 13315 w 165107"/>
                <a:gd name="connsiteY2" fmla="*/ 26630 h 26630"/>
                <a:gd name="connsiteX3" fmla="*/ 151793 w 165107"/>
                <a:gd name="connsiteY3" fmla="*/ 26630 h 26630"/>
                <a:gd name="connsiteX4" fmla="*/ 165108 w 165107"/>
                <a:gd name="connsiteY4" fmla="*/ 13315 h 26630"/>
                <a:gd name="connsiteX5" fmla="*/ 151793 w 165107"/>
                <a:gd name="connsiteY5" fmla="*/ 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107" h="26630">
                  <a:moveTo>
                    <a:pt x="13315" y="0"/>
                  </a:moveTo>
                  <a:cubicBezTo>
                    <a:pt x="5956" y="0"/>
                    <a:pt x="0" y="5958"/>
                    <a:pt x="0" y="13315"/>
                  </a:cubicBezTo>
                  <a:cubicBezTo>
                    <a:pt x="0" y="20667"/>
                    <a:pt x="5956" y="26630"/>
                    <a:pt x="13315" y="26630"/>
                  </a:cubicBezTo>
                  <a:lnTo>
                    <a:pt x="151793" y="26630"/>
                  </a:lnTo>
                  <a:cubicBezTo>
                    <a:pt x="159143" y="26630"/>
                    <a:pt x="165108" y="20667"/>
                    <a:pt x="165108" y="13315"/>
                  </a:cubicBezTo>
                  <a:cubicBezTo>
                    <a:pt x="165108" y="5958"/>
                    <a:pt x="159143" y="0"/>
                    <a:pt x="151793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3" name="任意多边形: 形状 432"/>
            <p:cNvSpPr/>
            <p:nvPr/>
          </p:nvSpPr>
          <p:spPr>
            <a:xfrm>
              <a:off x="3345161" y="5001066"/>
              <a:ext cx="148533" cy="26630"/>
            </a:xfrm>
            <a:custGeom>
              <a:avLst/>
              <a:gdLst>
                <a:gd name="connsiteX0" fmla="*/ 135218 w 148533"/>
                <a:gd name="connsiteY0" fmla="*/ 0 h 26630"/>
                <a:gd name="connsiteX1" fmla="*/ 13315 w 148533"/>
                <a:gd name="connsiteY1" fmla="*/ 0 h 26630"/>
                <a:gd name="connsiteX2" fmla="*/ 0 w 148533"/>
                <a:gd name="connsiteY2" fmla="*/ 13315 h 26630"/>
                <a:gd name="connsiteX3" fmla="*/ 13315 w 148533"/>
                <a:gd name="connsiteY3" fmla="*/ 26630 h 26630"/>
                <a:gd name="connsiteX4" fmla="*/ 135218 w 148533"/>
                <a:gd name="connsiteY4" fmla="*/ 26630 h 26630"/>
                <a:gd name="connsiteX5" fmla="*/ 148534 w 148533"/>
                <a:gd name="connsiteY5" fmla="*/ 13315 h 26630"/>
                <a:gd name="connsiteX6" fmla="*/ 135218 w 148533"/>
                <a:gd name="connsiteY6" fmla="*/ 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533" h="26630">
                  <a:moveTo>
                    <a:pt x="135218" y="0"/>
                  </a:moveTo>
                  <a:lnTo>
                    <a:pt x="13315" y="0"/>
                  </a:lnTo>
                  <a:cubicBezTo>
                    <a:pt x="5957" y="0"/>
                    <a:pt x="0" y="5958"/>
                    <a:pt x="0" y="13315"/>
                  </a:cubicBezTo>
                  <a:cubicBezTo>
                    <a:pt x="0" y="20674"/>
                    <a:pt x="5957" y="26630"/>
                    <a:pt x="13315" y="26630"/>
                  </a:cubicBezTo>
                  <a:lnTo>
                    <a:pt x="135218" y="26630"/>
                  </a:lnTo>
                  <a:cubicBezTo>
                    <a:pt x="142575" y="26630"/>
                    <a:pt x="148534" y="20674"/>
                    <a:pt x="148534" y="13315"/>
                  </a:cubicBezTo>
                  <a:cubicBezTo>
                    <a:pt x="148534" y="5958"/>
                    <a:pt x="142575" y="0"/>
                    <a:pt x="135218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4" name="任意多边形: 形状 433"/>
            <p:cNvSpPr/>
            <p:nvPr/>
          </p:nvSpPr>
          <p:spPr>
            <a:xfrm>
              <a:off x="3345161" y="5047142"/>
              <a:ext cx="148533" cy="26630"/>
            </a:xfrm>
            <a:custGeom>
              <a:avLst/>
              <a:gdLst>
                <a:gd name="connsiteX0" fmla="*/ 148534 w 148533"/>
                <a:gd name="connsiteY0" fmla="*/ 13315 h 26630"/>
                <a:gd name="connsiteX1" fmla="*/ 135218 w 148533"/>
                <a:gd name="connsiteY1" fmla="*/ 0 h 26630"/>
                <a:gd name="connsiteX2" fmla="*/ 13315 w 148533"/>
                <a:gd name="connsiteY2" fmla="*/ 0 h 26630"/>
                <a:gd name="connsiteX3" fmla="*/ 0 w 148533"/>
                <a:gd name="connsiteY3" fmla="*/ 13315 h 26630"/>
                <a:gd name="connsiteX4" fmla="*/ 13315 w 148533"/>
                <a:gd name="connsiteY4" fmla="*/ 26630 h 26630"/>
                <a:gd name="connsiteX5" fmla="*/ 135218 w 148533"/>
                <a:gd name="connsiteY5" fmla="*/ 26630 h 26630"/>
                <a:gd name="connsiteX6" fmla="*/ 148534 w 148533"/>
                <a:gd name="connsiteY6" fmla="*/ 13315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533" h="26630">
                  <a:moveTo>
                    <a:pt x="148534" y="13315"/>
                  </a:moveTo>
                  <a:cubicBezTo>
                    <a:pt x="148534" y="5958"/>
                    <a:pt x="142575" y="0"/>
                    <a:pt x="135218" y="0"/>
                  </a:cubicBezTo>
                  <a:lnTo>
                    <a:pt x="13315" y="0"/>
                  </a:lnTo>
                  <a:cubicBezTo>
                    <a:pt x="5957" y="0"/>
                    <a:pt x="0" y="5958"/>
                    <a:pt x="0" y="13315"/>
                  </a:cubicBezTo>
                  <a:cubicBezTo>
                    <a:pt x="0" y="20667"/>
                    <a:pt x="5957" y="26630"/>
                    <a:pt x="13315" y="26630"/>
                  </a:cubicBezTo>
                  <a:lnTo>
                    <a:pt x="135218" y="26630"/>
                  </a:lnTo>
                  <a:cubicBezTo>
                    <a:pt x="142575" y="26630"/>
                    <a:pt x="148534" y="20667"/>
                    <a:pt x="148534" y="13315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5" name="任意多边形: 形状 434"/>
            <p:cNvSpPr/>
            <p:nvPr/>
          </p:nvSpPr>
          <p:spPr>
            <a:xfrm>
              <a:off x="3345161" y="5093211"/>
              <a:ext cx="117187" cy="26630"/>
            </a:xfrm>
            <a:custGeom>
              <a:avLst/>
              <a:gdLst>
                <a:gd name="connsiteX0" fmla="*/ 117188 w 117187"/>
                <a:gd name="connsiteY0" fmla="*/ 13315 h 26630"/>
                <a:gd name="connsiteX1" fmla="*/ 103873 w 117187"/>
                <a:gd name="connsiteY1" fmla="*/ 0 h 26630"/>
                <a:gd name="connsiteX2" fmla="*/ 13315 w 117187"/>
                <a:gd name="connsiteY2" fmla="*/ 0 h 26630"/>
                <a:gd name="connsiteX3" fmla="*/ 0 w 117187"/>
                <a:gd name="connsiteY3" fmla="*/ 13315 h 26630"/>
                <a:gd name="connsiteX4" fmla="*/ 13315 w 117187"/>
                <a:gd name="connsiteY4" fmla="*/ 26630 h 26630"/>
                <a:gd name="connsiteX5" fmla="*/ 103873 w 117187"/>
                <a:gd name="connsiteY5" fmla="*/ 26630 h 26630"/>
                <a:gd name="connsiteX6" fmla="*/ 117188 w 117187"/>
                <a:gd name="connsiteY6" fmla="*/ 13315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187" h="26630">
                  <a:moveTo>
                    <a:pt x="117188" y="13315"/>
                  </a:moveTo>
                  <a:cubicBezTo>
                    <a:pt x="117188" y="5965"/>
                    <a:pt x="111223" y="0"/>
                    <a:pt x="103873" y="0"/>
                  </a:cubicBezTo>
                  <a:lnTo>
                    <a:pt x="13315" y="0"/>
                  </a:lnTo>
                  <a:cubicBezTo>
                    <a:pt x="5957" y="0"/>
                    <a:pt x="0" y="5965"/>
                    <a:pt x="0" y="13315"/>
                  </a:cubicBezTo>
                  <a:cubicBezTo>
                    <a:pt x="0" y="20674"/>
                    <a:pt x="5957" y="26630"/>
                    <a:pt x="13315" y="26630"/>
                  </a:cubicBezTo>
                  <a:lnTo>
                    <a:pt x="103873" y="26630"/>
                  </a:lnTo>
                  <a:cubicBezTo>
                    <a:pt x="111223" y="26630"/>
                    <a:pt x="117188" y="20674"/>
                    <a:pt x="117188" y="13315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6" name="任意多边形: 形状 435"/>
            <p:cNvSpPr/>
            <p:nvPr/>
          </p:nvSpPr>
          <p:spPr>
            <a:xfrm>
              <a:off x="3345161" y="5139288"/>
              <a:ext cx="76444" cy="26630"/>
            </a:xfrm>
            <a:custGeom>
              <a:avLst/>
              <a:gdLst>
                <a:gd name="connsiteX0" fmla="*/ 13315 w 76444"/>
                <a:gd name="connsiteY0" fmla="*/ 0 h 26630"/>
                <a:gd name="connsiteX1" fmla="*/ 0 w 76444"/>
                <a:gd name="connsiteY1" fmla="*/ 13315 h 26630"/>
                <a:gd name="connsiteX2" fmla="*/ 13315 w 76444"/>
                <a:gd name="connsiteY2" fmla="*/ 26630 h 26630"/>
                <a:gd name="connsiteX3" fmla="*/ 63129 w 76444"/>
                <a:gd name="connsiteY3" fmla="*/ 26630 h 26630"/>
                <a:gd name="connsiteX4" fmla="*/ 76444 w 76444"/>
                <a:gd name="connsiteY4" fmla="*/ 13315 h 26630"/>
                <a:gd name="connsiteX5" fmla="*/ 63129 w 76444"/>
                <a:gd name="connsiteY5" fmla="*/ 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444" h="26630">
                  <a:moveTo>
                    <a:pt x="13315" y="0"/>
                  </a:moveTo>
                  <a:cubicBezTo>
                    <a:pt x="5957" y="0"/>
                    <a:pt x="0" y="5956"/>
                    <a:pt x="0" y="13315"/>
                  </a:cubicBezTo>
                  <a:cubicBezTo>
                    <a:pt x="0" y="20672"/>
                    <a:pt x="5957" y="26630"/>
                    <a:pt x="13315" y="26630"/>
                  </a:cubicBezTo>
                  <a:lnTo>
                    <a:pt x="63129" y="26630"/>
                  </a:lnTo>
                  <a:cubicBezTo>
                    <a:pt x="70487" y="26630"/>
                    <a:pt x="76444" y="20672"/>
                    <a:pt x="76444" y="13315"/>
                  </a:cubicBezTo>
                  <a:cubicBezTo>
                    <a:pt x="76444" y="5956"/>
                    <a:pt x="70487" y="0"/>
                    <a:pt x="63129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0" y="3453130"/>
            <a:ext cx="4056380" cy="210820"/>
            <a:chOff x="0" y="5212"/>
            <a:chExt cx="6388" cy="332"/>
          </a:xfrm>
        </p:grpSpPr>
        <p:sp>
          <p:nvSpPr>
            <p:cNvPr id="137" name="圆角矩形 136"/>
            <p:cNvSpPr/>
            <p:nvPr/>
          </p:nvSpPr>
          <p:spPr>
            <a:xfrm>
              <a:off x="0" y="5212"/>
              <a:ext cx="6388" cy="333"/>
            </a:xfrm>
            <a:prstGeom prst="roundRect">
              <a:avLst>
                <a:gd name="adj" fmla="val 10810"/>
              </a:avLst>
            </a:prstGeom>
            <a:solidFill>
              <a:schemeClr val="bg1"/>
            </a:solidFill>
            <a:ln>
              <a:noFill/>
            </a:ln>
            <a:effectLst>
              <a:outerShdw blurRad="304800" dist="38100" dir="8100000" algn="tr" rotWithShape="0">
                <a:schemeClr val="accent2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1800">
                <a:sym typeface="+mn-ea"/>
              </a:endParaRPr>
            </a:p>
          </p:txBody>
        </p:sp>
        <p:sp>
          <p:nvSpPr>
            <p:cNvPr id="138" name="文本框 137"/>
            <p:cNvSpPr txBox="1"/>
            <p:nvPr/>
          </p:nvSpPr>
          <p:spPr>
            <a:xfrm>
              <a:off x="192" y="5234"/>
              <a:ext cx="2612" cy="2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00" dirty="0">
                  <a:latin typeface="HarmonyOS Sans SC Light" panose="00000400000000000000" charset="-122"/>
                  <a:ea typeface="HarmonyOS Sans SC Black" panose="00000A00000000000000" charset="-122"/>
                </a:rPr>
                <a:t>SUMMARY OF BUSINESS WORK</a:t>
              </a:r>
            </a:p>
          </p:txBody>
        </p:sp>
        <p:cxnSp>
          <p:nvCxnSpPr>
            <p:cNvPr id="140" name="直接箭头连接符 139"/>
            <p:cNvCxnSpPr>
              <a:stCxn id="138" idx="3"/>
            </p:cNvCxnSpPr>
            <p:nvPr/>
          </p:nvCxnSpPr>
          <p:spPr>
            <a:xfrm>
              <a:off x="2804" y="5379"/>
              <a:ext cx="3295" cy="0"/>
            </a:xfrm>
            <a:prstGeom prst="straightConnector1">
              <a:avLst/>
            </a:prstGeom>
            <a:ln>
              <a:solidFill>
                <a:schemeClr val="accent2">
                  <a:alpha val="7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2" name="组合 141"/>
          <p:cNvGrpSpPr/>
          <p:nvPr/>
        </p:nvGrpSpPr>
        <p:grpSpPr>
          <a:xfrm flipH="1">
            <a:off x="8135620" y="3467100"/>
            <a:ext cx="4056380" cy="210820"/>
            <a:chOff x="0" y="5212"/>
            <a:chExt cx="6388" cy="332"/>
          </a:xfrm>
        </p:grpSpPr>
        <p:sp>
          <p:nvSpPr>
            <p:cNvPr id="143" name="圆角矩形 142"/>
            <p:cNvSpPr/>
            <p:nvPr/>
          </p:nvSpPr>
          <p:spPr>
            <a:xfrm>
              <a:off x="0" y="5212"/>
              <a:ext cx="6388" cy="333"/>
            </a:xfrm>
            <a:prstGeom prst="roundRect">
              <a:avLst>
                <a:gd name="adj" fmla="val 10810"/>
              </a:avLst>
            </a:prstGeom>
            <a:solidFill>
              <a:schemeClr val="bg1"/>
            </a:solidFill>
            <a:ln>
              <a:noFill/>
            </a:ln>
            <a:effectLst>
              <a:outerShdw blurRad="304800" dist="38100" dir="8100000" algn="tr" rotWithShape="0">
                <a:schemeClr val="accent2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1800">
                <a:sym typeface="+mn-ea"/>
              </a:endParaRPr>
            </a:p>
          </p:txBody>
        </p:sp>
        <p:sp>
          <p:nvSpPr>
            <p:cNvPr id="144" name="文本框 143"/>
            <p:cNvSpPr txBox="1"/>
            <p:nvPr/>
          </p:nvSpPr>
          <p:spPr>
            <a:xfrm>
              <a:off x="192" y="5234"/>
              <a:ext cx="2612" cy="2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00" dirty="0">
                  <a:latin typeface="HarmonyOS Sans SC Light" panose="00000400000000000000" charset="-122"/>
                  <a:ea typeface="HarmonyOS Sans SC Black" panose="00000A00000000000000" charset="-122"/>
                </a:rPr>
                <a:t>SUMMARY OF BUSINESS WORK</a:t>
              </a:r>
            </a:p>
          </p:txBody>
        </p:sp>
        <p:cxnSp>
          <p:nvCxnSpPr>
            <p:cNvPr id="145" name="直接箭头连接符 144"/>
            <p:cNvCxnSpPr>
              <a:stCxn id="144" idx="3"/>
            </p:cNvCxnSpPr>
            <p:nvPr/>
          </p:nvCxnSpPr>
          <p:spPr>
            <a:xfrm>
              <a:off x="2804" y="5379"/>
              <a:ext cx="3295" cy="0"/>
            </a:xfrm>
            <a:prstGeom prst="straightConnector1">
              <a:avLst/>
            </a:prstGeom>
            <a:ln>
              <a:solidFill>
                <a:schemeClr val="accent2">
                  <a:alpha val="7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0" name="文本框 99">
            <a:extLst>
              <a:ext uri="{FF2B5EF4-FFF2-40B4-BE49-F238E27FC236}">
                <a16:creationId xmlns:a16="http://schemas.microsoft.com/office/drawing/2014/main" id="{3AC31062-F8D2-4333-BAE6-F2DCF932B068}"/>
              </a:ext>
            </a:extLst>
          </p:cNvPr>
          <p:cNvSpPr txBox="1"/>
          <p:nvPr/>
        </p:nvSpPr>
        <p:spPr>
          <a:xfrm>
            <a:off x="536496" y="385500"/>
            <a:ext cx="2103120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</a:defRPr>
            </a:lvl1pPr>
          </a:lstStyle>
          <a:p>
            <a:r>
              <a:rPr lang="zh-CN" altLang="en-US" sz="2800" dirty="0">
                <a:solidFill>
                  <a:schemeClr val="tx1"/>
                </a:solidFill>
                <a:latin typeface="HarmonyOS Sans SC Light" panose="00000400000000000000" charset="-122"/>
                <a:ea typeface="HarmonyOS Sans SC Black" panose="00000A00000000000000" charset="-122"/>
              </a:rPr>
              <a:t>工作不足</a:t>
            </a:r>
          </a:p>
        </p:txBody>
      </p:sp>
      <p:pic>
        <p:nvPicPr>
          <p:cNvPr id="7" name="图片 6" descr="图示, 工程绘图&#10;&#10;描述已自动生成">
            <a:extLst>
              <a:ext uri="{FF2B5EF4-FFF2-40B4-BE49-F238E27FC236}">
                <a16:creationId xmlns:a16="http://schemas.microsoft.com/office/drawing/2014/main" id="{A941F4BE-1985-4E07-BB5F-F94A2ACF6D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3404" y="2383294"/>
            <a:ext cx="3782216" cy="218970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图片 68" descr="图片包含 背景图案&#10;&#10;描述已自动生成">
            <a:extLst>
              <a:ext uri="{FF2B5EF4-FFF2-40B4-BE49-F238E27FC236}">
                <a16:creationId xmlns:a16="http://schemas.microsoft.com/office/drawing/2014/main" id="{A49345B3-392F-4480-84D8-0AA6B8B432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45" b="12921"/>
          <a:stretch>
            <a:fillRect/>
          </a:stretch>
        </p:blipFill>
        <p:spPr>
          <a:xfrm>
            <a:off x="0" y="1368583"/>
            <a:ext cx="4089188" cy="5489417"/>
          </a:xfrm>
          <a:custGeom>
            <a:avLst/>
            <a:gdLst>
              <a:gd name="connsiteX0" fmla="*/ 0 w 4089188"/>
              <a:gd name="connsiteY0" fmla="*/ 0 h 5489417"/>
              <a:gd name="connsiteX1" fmla="*/ 4089188 w 4089188"/>
              <a:gd name="connsiteY1" fmla="*/ 0 h 5489417"/>
              <a:gd name="connsiteX2" fmla="*/ 4089188 w 4089188"/>
              <a:gd name="connsiteY2" fmla="*/ 5489417 h 5489417"/>
              <a:gd name="connsiteX3" fmla="*/ 0 w 4089188"/>
              <a:gd name="connsiteY3" fmla="*/ 5489417 h 5489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89188" h="5489417">
                <a:moveTo>
                  <a:pt x="0" y="0"/>
                </a:moveTo>
                <a:lnTo>
                  <a:pt x="4089188" y="0"/>
                </a:lnTo>
                <a:lnTo>
                  <a:pt x="4089188" y="5489417"/>
                </a:lnTo>
                <a:lnTo>
                  <a:pt x="0" y="5489417"/>
                </a:lnTo>
                <a:close/>
              </a:path>
            </a:pathLst>
          </a:custGeom>
        </p:spPr>
      </p:pic>
      <p:sp>
        <p:nvSpPr>
          <p:cNvPr id="68" name="圆角矩形 67"/>
          <p:cNvSpPr/>
          <p:nvPr/>
        </p:nvSpPr>
        <p:spPr>
          <a:xfrm>
            <a:off x="2927350" y="1701165"/>
            <a:ext cx="8917305" cy="1235710"/>
          </a:xfrm>
          <a:prstGeom prst="roundRect">
            <a:avLst>
              <a:gd name="adj" fmla="val 7257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5327333" y="1390968"/>
            <a:ext cx="3809365" cy="6477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304800" dist="38100" dir="8100000" algn="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835968" y="1484630"/>
            <a:ext cx="2792095" cy="460375"/>
          </a:xfrm>
          <a:prstGeom prst="rect">
            <a:avLst/>
          </a:prstGeom>
          <a:noFill/>
          <a:effectLst>
            <a:outerShdw blurRad="25400" dist="38100" dir="8100000" algn="tr" rotWithShape="0">
              <a:prstClr val="black">
                <a:alpha val="1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pPr lvl="0" algn="ctr">
              <a:buClrTx/>
              <a:buSzTx/>
              <a:buFontTx/>
            </a:pPr>
            <a:r>
              <a:rPr lang="zh-CN" altLang="en-US" sz="2400" dirty="0">
                <a:solidFill>
                  <a:schemeClr val="tx1"/>
                </a:solidFill>
                <a:latin typeface="HarmonyOS Sans SC Light" panose="00000400000000000000" charset="-122"/>
                <a:ea typeface="HarmonyOS Sans SC Black" panose="00000A00000000000000" charset="-122"/>
                <a:sym typeface="+mn-ea"/>
              </a:rPr>
              <a:t>工作效率需要提高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4188460" y="2132856"/>
            <a:ext cx="6087110" cy="681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25000"/>
              </a:lnSpc>
              <a:buClrTx/>
              <a:buSzTx/>
              <a:buFontTx/>
            </a:pPr>
            <a:r>
              <a:rPr lang="zh-CN" altLang="en-US" sz="1600" dirty="0">
                <a:ln>
                  <a:noFill/>
                </a:ln>
                <a:solidFill>
                  <a:schemeClr val="bg1"/>
                </a:solidFill>
                <a:latin typeface="HarmonyOS Sans SC Light" panose="00000400000000000000" charset="-122"/>
                <a:ea typeface="HarmonyOS Sans SC Light" panose="00000400000000000000" charset="-122"/>
                <a:cs typeface="HarmonyOS Sans SC Light" panose="00000400000000000000" charset="-122"/>
                <a:sym typeface="+mn-ea"/>
              </a:rPr>
              <a:t>不一样的设计演示，探索更加精彩的视觉世界，多结构设计给你不一样的视觉体验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3641090" y="3213100"/>
            <a:ext cx="2454910" cy="2986405"/>
          </a:xfrm>
          <a:prstGeom prst="roundRect">
            <a:avLst>
              <a:gd name="adj" fmla="val 2555"/>
            </a:avLst>
          </a:prstGeom>
          <a:solidFill>
            <a:schemeClr val="bg1"/>
          </a:solidFill>
          <a:ln>
            <a:noFill/>
          </a:ln>
          <a:effectLst>
            <a:outerShdw blurRad="304800" dist="38100" dir="8100000" algn="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40200" y="4112895"/>
            <a:ext cx="1456690" cy="460375"/>
          </a:xfrm>
          <a:prstGeom prst="rect">
            <a:avLst/>
          </a:prstGeom>
          <a:noFill/>
          <a:effectLst>
            <a:outerShdw blurRad="25400" dist="38100" dir="8100000" algn="tr" rotWithShape="0">
              <a:prstClr val="black">
                <a:alpha val="1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pPr lvl="0" algn="ctr">
              <a:buClrTx/>
              <a:buSzTx/>
              <a:buFontTx/>
            </a:pPr>
            <a:r>
              <a:rPr lang="zh-CN" altLang="en-US" sz="2400" dirty="0">
                <a:solidFill>
                  <a:schemeClr val="tx1"/>
                </a:solidFill>
                <a:latin typeface="HarmonyOS Sans SC Light" panose="00000400000000000000" charset="-122"/>
                <a:ea typeface="HarmonyOS Sans SC Black" panose="00000A00000000000000" charset="-122"/>
                <a:sym typeface="+mn-ea"/>
              </a:rPr>
              <a:t>沟通成本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850640" y="4520565"/>
            <a:ext cx="2035810" cy="1296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25000"/>
              </a:lnSpc>
              <a:buClrTx/>
              <a:buSzTx/>
              <a:buFontTx/>
            </a:pPr>
            <a:r>
              <a:rPr lang="zh-CN" altLang="en-US" sz="1600" dirty="0">
                <a:ln>
                  <a:noFill/>
                </a:ln>
                <a:solidFill>
                  <a:schemeClr val="tx1"/>
                </a:solidFill>
                <a:latin typeface="HarmonyOS Sans SC Light" panose="00000400000000000000" charset="-122"/>
                <a:ea typeface="HarmonyOS Sans SC Light" panose="00000400000000000000" charset="-122"/>
                <a:cs typeface="HarmonyOS Sans SC Light" panose="00000400000000000000" charset="-122"/>
                <a:sym typeface="+mn-ea"/>
              </a:rPr>
              <a:t>不一样的设计演示，探索更加精彩的视觉世界，多结构设计给你不一样的视觉体验</a:t>
            </a:r>
          </a:p>
        </p:txBody>
      </p:sp>
      <p:cxnSp>
        <p:nvCxnSpPr>
          <p:cNvPr id="67" name="直接连接符 66"/>
          <p:cNvCxnSpPr/>
          <p:nvPr/>
        </p:nvCxnSpPr>
        <p:spPr>
          <a:xfrm>
            <a:off x="4502785" y="5949280"/>
            <a:ext cx="731520" cy="0"/>
          </a:xfrm>
          <a:prstGeom prst="line">
            <a:avLst/>
          </a:prstGeom>
          <a:ln w="1905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圆角矩形 70"/>
          <p:cNvSpPr/>
          <p:nvPr/>
        </p:nvSpPr>
        <p:spPr>
          <a:xfrm>
            <a:off x="6527800" y="3213100"/>
            <a:ext cx="2454910" cy="2986405"/>
          </a:xfrm>
          <a:prstGeom prst="roundRect">
            <a:avLst>
              <a:gd name="adj" fmla="val 2555"/>
            </a:avLst>
          </a:prstGeom>
          <a:solidFill>
            <a:schemeClr val="bg1"/>
          </a:solidFill>
          <a:ln>
            <a:noFill/>
          </a:ln>
          <a:effectLst>
            <a:outerShdw blurRad="304800" dist="38100" dir="8100000" algn="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7026910" y="4112895"/>
            <a:ext cx="1456690" cy="460375"/>
          </a:xfrm>
          <a:prstGeom prst="rect">
            <a:avLst/>
          </a:prstGeom>
          <a:noFill/>
          <a:effectLst>
            <a:outerShdw blurRad="25400" dist="38100" dir="8100000" algn="tr" rotWithShape="0">
              <a:prstClr val="black">
                <a:alpha val="1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pPr lvl="0" algn="ctr">
              <a:buClrTx/>
              <a:buSzTx/>
              <a:buFontTx/>
            </a:pPr>
            <a:r>
              <a:rPr lang="zh-CN" altLang="en-US" sz="2400" dirty="0">
                <a:solidFill>
                  <a:schemeClr val="tx1"/>
                </a:solidFill>
                <a:latin typeface="HarmonyOS Sans SC Light" panose="00000400000000000000" charset="-122"/>
                <a:ea typeface="HarmonyOS Sans SC Black" panose="00000A00000000000000" charset="-122"/>
                <a:sym typeface="+mn-ea"/>
              </a:rPr>
              <a:t>工作效率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6737350" y="4520565"/>
            <a:ext cx="2035810" cy="1296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25000"/>
              </a:lnSpc>
              <a:buClrTx/>
              <a:buSzTx/>
              <a:buFontTx/>
            </a:pPr>
            <a:r>
              <a:rPr lang="zh-CN" altLang="en-US" sz="1600" dirty="0">
                <a:ln>
                  <a:noFill/>
                </a:ln>
                <a:solidFill>
                  <a:schemeClr val="tx1"/>
                </a:solidFill>
                <a:latin typeface="HarmonyOS Sans SC Light" panose="00000400000000000000" charset="-122"/>
                <a:ea typeface="HarmonyOS Sans SC Light" panose="00000400000000000000" charset="-122"/>
                <a:cs typeface="HarmonyOS Sans SC Light" panose="00000400000000000000" charset="-122"/>
                <a:sym typeface="+mn-ea"/>
              </a:rPr>
              <a:t>不一样的设计演示，探索更加精彩的视觉世界，多结构设计给你不一样的视觉体验</a:t>
            </a:r>
          </a:p>
        </p:txBody>
      </p:sp>
      <p:cxnSp>
        <p:nvCxnSpPr>
          <p:cNvPr id="74" name="直接连接符 73"/>
          <p:cNvCxnSpPr/>
          <p:nvPr/>
        </p:nvCxnSpPr>
        <p:spPr>
          <a:xfrm>
            <a:off x="7389495" y="5949280"/>
            <a:ext cx="731520" cy="0"/>
          </a:xfrm>
          <a:prstGeom prst="line">
            <a:avLst/>
          </a:prstGeom>
          <a:ln w="1905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圆角矩形 75"/>
          <p:cNvSpPr/>
          <p:nvPr/>
        </p:nvSpPr>
        <p:spPr>
          <a:xfrm>
            <a:off x="9264650" y="3213100"/>
            <a:ext cx="2454910" cy="2986405"/>
          </a:xfrm>
          <a:prstGeom prst="roundRect">
            <a:avLst>
              <a:gd name="adj" fmla="val 2555"/>
            </a:avLst>
          </a:prstGeom>
          <a:solidFill>
            <a:schemeClr val="bg1"/>
          </a:solidFill>
          <a:ln>
            <a:noFill/>
          </a:ln>
          <a:effectLst>
            <a:outerShdw blurRad="304800" dist="38100" dir="8100000" algn="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9763760" y="4112895"/>
            <a:ext cx="1456690" cy="460375"/>
          </a:xfrm>
          <a:prstGeom prst="rect">
            <a:avLst/>
          </a:prstGeom>
          <a:noFill/>
          <a:effectLst>
            <a:outerShdw blurRad="25400" dist="38100" dir="8100000" algn="tr" rotWithShape="0">
              <a:prstClr val="black">
                <a:alpha val="1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pPr lvl="0" algn="ctr">
              <a:buClrTx/>
              <a:buSzTx/>
              <a:buFontTx/>
            </a:pPr>
            <a:r>
              <a:rPr lang="zh-CN" altLang="en-US" sz="2400" dirty="0">
                <a:solidFill>
                  <a:schemeClr val="tx1"/>
                </a:solidFill>
                <a:latin typeface="HarmonyOS Sans SC Light" panose="00000400000000000000" charset="-122"/>
                <a:ea typeface="HarmonyOS Sans SC Black" panose="00000A00000000000000" charset="-122"/>
                <a:sym typeface="+mn-ea"/>
              </a:rPr>
              <a:t>项目委托</a:t>
            </a:r>
          </a:p>
        </p:txBody>
      </p:sp>
      <p:sp>
        <p:nvSpPr>
          <p:cNvPr id="78" name="文本框 77"/>
          <p:cNvSpPr txBox="1"/>
          <p:nvPr/>
        </p:nvSpPr>
        <p:spPr>
          <a:xfrm>
            <a:off x="9474200" y="4520565"/>
            <a:ext cx="2035810" cy="1296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25000"/>
              </a:lnSpc>
              <a:buClrTx/>
              <a:buSzTx/>
              <a:buFontTx/>
            </a:pPr>
            <a:r>
              <a:rPr lang="zh-CN" altLang="en-US" sz="1600" dirty="0">
                <a:ln>
                  <a:noFill/>
                </a:ln>
                <a:solidFill>
                  <a:schemeClr val="tx1"/>
                </a:solidFill>
                <a:latin typeface="HarmonyOS Sans SC Light" panose="00000400000000000000" charset="-122"/>
                <a:ea typeface="HarmonyOS Sans SC Light" panose="00000400000000000000" charset="-122"/>
                <a:cs typeface="HarmonyOS Sans SC Light" panose="00000400000000000000" charset="-122"/>
                <a:sym typeface="+mn-ea"/>
              </a:rPr>
              <a:t>不一样的设计演示，探索更加精彩的视觉世界，多结构设计给你不一样的视觉体验</a:t>
            </a:r>
          </a:p>
        </p:txBody>
      </p:sp>
      <p:cxnSp>
        <p:nvCxnSpPr>
          <p:cNvPr id="79" name="直接连接符 78"/>
          <p:cNvCxnSpPr/>
          <p:nvPr/>
        </p:nvCxnSpPr>
        <p:spPr>
          <a:xfrm>
            <a:off x="10126345" y="5949280"/>
            <a:ext cx="731520" cy="0"/>
          </a:xfrm>
          <a:prstGeom prst="line">
            <a:avLst/>
          </a:prstGeom>
          <a:ln w="1905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图形 38"/>
          <p:cNvGrpSpPr/>
          <p:nvPr/>
        </p:nvGrpSpPr>
        <p:grpSpPr>
          <a:xfrm>
            <a:off x="4690745" y="3456305"/>
            <a:ext cx="444500" cy="444500"/>
            <a:chOff x="1735138" y="2611920"/>
            <a:chExt cx="646569" cy="646569"/>
          </a:xfrm>
          <a:solidFill>
            <a:schemeClr val="tx1">
              <a:alpha val="60000"/>
            </a:schemeClr>
          </a:solidFill>
        </p:grpSpPr>
        <p:sp>
          <p:nvSpPr>
            <p:cNvPr id="20" name="任意多边形: 形状 910"/>
            <p:cNvSpPr/>
            <p:nvPr/>
          </p:nvSpPr>
          <p:spPr>
            <a:xfrm>
              <a:off x="1735138" y="2611920"/>
              <a:ext cx="571135" cy="646569"/>
            </a:xfrm>
            <a:custGeom>
              <a:avLst/>
              <a:gdLst>
                <a:gd name="connsiteX0" fmla="*/ 538808 w 571135"/>
                <a:gd name="connsiteY0" fmla="*/ 161642 h 646569"/>
                <a:gd name="connsiteX1" fmla="*/ 452598 w 571135"/>
                <a:gd name="connsiteY1" fmla="*/ 161642 h 646569"/>
                <a:gd name="connsiteX2" fmla="*/ 452598 w 571135"/>
                <a:gd name="connsiteY2" fmla="*/ 32328 h 646569"/>
                <a:gd name="connsiteX3" fmla="*/ 420270 w 571135"/>
                <a:gd name="connsiteY3" fmla="*/ 0 h 646569"/>
                <a:gd name="connsiteX4" fmla="*/ 32328 w 571135"/>
                <a:gd name="connsiteY4" fmla="*/ 0 h 646569"/>
                <a:gd name="connsiteX5" fmla="*/ 0 w 571135"/>
                <a:gd name="connsiteY5" fmla="*/ 32328 h 646569"/>
                <a:gd name="connsiteX6" fmla="*/ 0 w 571135"/>
                <a:gd name="connsiteY6" fmla="*/ 614241 h 646569"/>
                <a:gd name="connsiteX7" fmla="*/ 32328 w 571135"/>
                <a:gd name="connsiteY7" fmla="*/ 646569 h 646569"/>
                <a:gd name="connsiteX8" fmla="*/ 359922 w 571135"/>
                <a:gd name="connsiteY8" fmla="*/ 646569 h 646569"/>
                <a:gd name="connsiteX9" fmla="*/ 452598 w 571135"/>
                <a:gd name="connsiteY9" fmla="*/ 553893 h 646569"/>
                <a:gd name="connsiteX10" fmla="*/ 452598 w 571135"/>
                <a:gd name="connsiteY10" fmla="*/ 484927 h 646569"/>
                <a:gd name="connsiteX11" fmla="*/ 431046 w 571135"/>
                <a:gd name="connsiteY11" fmla="*/ 484927 h 646569"/>
                <a:gd name="connsiteX12" fmla="*/ 431046 w 571135"/>
                <a:gd name="connsiteY12" fmla="*/ 538808 h 646569"/>
                <a:gd name="connsiteX13" fmla="*/ 377165 w 571135"/>
                <a:gd name="connsiteY13" fmla="*/ 538808 h 646569"/>
                <a:gd name="connsiteX14" fmla="*/ 344837 w 571135"/>
                <a:gd name="connsiteY14" fmla="*/ 571136 h 646569"/>
                <a:gd name="connsiteX15" fmla="*/ 344837 w 571135"/>
                <a:gd name="connsiteY15" fmla="*/ 625017 h 646569"/>
                <a:gd name="connsiteX16" fmla="*/ 32328 w 571135"/>
                <a:gd name="connsiteY16" fmla="*/ 625017 h 646569"/>
                <a:gd name="connsiteX17" fmla="*/ 21552 w 571135"/>
                <a:gd name="connsiteY17" fmla="*/ 614241 h 646569"/>
                <a:gd name="connsiteX18" fmla="*/ 21552 w 571135"/>
                <a:gd name="connsiteY18" fmla="*/ 32328 h 646569"/>
                <a:gd name="connsiteX19" fmla="*/ 32328 w 571135"/>
                <a:gd name="connsiteY19" fmla="*/ 21552 h 646569"/>
                <a:gd name="connsiteX20" fmla="*/ 420270 w 571135"/>
                <a:gd name="connsiteY20" fmla="*/ 21552 h 646569"/>
                <a:gd name="connsiteX21" fmla="*/ 431046 w 571135"/>
                <a:gd name="connsiteY21" fmla="*/ 32328 h 646569"/>
                <a:gd name="connsiteX22" fmla="*/ 431046 w 571135"/>
                <a:gd name="connsiteY22" fmla="*/ 161642 h 646569"/>
                <a:gd name="connsiteX23" fmla="*/ 344837 w 571135"/>
                <a:gd name="connsiteY23" fmla="*/ 161642 h 646569"/>
                <a:gd name="connsiteX24" fmla="*/ 312508 w 571135"/>
                <a:gd name="connsiteY24" fmla="*/ 193971 h 646569"/>
                <a:gd name="connsiteX25" fmla="*/ 312508 w 571135"/>
                <a:gd name="connsiteY25" fmla="*/ 387941 h 646569"/>
                <a:gd name="connsiteX26" fmla="*/ 344837 w 571135"/>
                <a:gd name="connsiteY26" fmla="*/ 420270 h 646569"/>
                <a:gd name="connsiteX27" fmla="*/ 405184 w 571135"/>
                <a:gd name="connsiteY27" fmla="*/ 420270 h 646569"/>
                <a:gd name="connsiteX28" fmla="*/ 441822 w 571135"/>
                <a:gd name="connsiteY28" fmla="*/ 456908 h 646569"/>
                <a:gd name="connsiteX29" fmla="*/ 478460 w 571135"/>
                <a:gd name="connsiteY29" fmla="*/ 420270 h 646569"/>
                <a:gd name="connsiteX30" fmla="*/ 538808 w 571135"/>
                <a:gd name="connsiteY30" fmla="*/ 420270 h 646569"/>
                <a:gd name="connsiteX31" fmla="*/ 571136 w 571135"/>
                <a:gd name="connsiteY31" fmla="*/ 387941 h 646569"/>
                <a:gd name="connsiteX32" fmla="*/ 571136 w 571135"/>
                <a:gd name="connsiteY32" fmla="*/ 193971 h 646569"/>
                <a:gd name="connsiteX33" fmla="*/ 538808 w 571135"/>
                <a:gd name="connsiteY33" fmla="*/ 161642 h 646569"/>
                <a:gd name="connsiteX34" fmla="*/ 377165 w 571135"/>
                <a:gd name="connsiteY34" fmla="*/ 560360 h 646569"/>
                <a:gd name="connsiteX35" fmla="*/ 415960 w 571135"/>
                <a:gd name="connsiteY35" fmla="*/ 560360 h 646569"/>
                <a:gd name="connsiteX36" fmla="*/ 366389 w 571135"/>
                <a:gd name="connsiteY36" fmla="*/ 609931 h 646569"/>
                <a:gd name="connsiteX37" fmla="*/ 366389 w 571135"/>
                <a:gd name="connsiteY37" fmla="*/ 571136 h 646569"/>
                <a:gd name="connsiteX38" fmla="*/ 377165 w 571135"/>
                <a:gd name="connsiteY38" fmla="*/ 560360 h 646569"/>
                <a:gd name="connsiteX39" fmla="*/ 549584 w 571135"/>
                <a:gd name="connsiteY39" fmla="*/ 387941 h 646569"/>
                <a:gd name="connsiteX40" fmla="*/ 538808 w 571135"/>
                <a:gd name="connsiteY40" fmla="*/ 398718 h 646569"/>
                <a:gd name="connsiteX41" fmla="*/ 469841 w 571135"/>
                <a:gd name="connsiteY41" fmla="*/ 398718 h 646569"/>
                <a:gd name="connsiteX42" fmla="*/ 441822 w 571135"/>
                <a:gd name="connsiteY42" fmla="*/ 426737 h 646569"/>
                <a:gd name="connsiteX43" fmla="*/ 413803 w 571135"/>
                <a:gd name="connsiteY43" fmla="*/ 398718 h 646569"/>
                <a:gd name="connsiteX44" fmla="*/ 344837 w 571135"/>
                <a:gd name="connsiteY44" fmla="*/ 398718 h 646569"/>
                <a:gd name="connsiteX45" fmla="*/ 334061 w 571135"/>
                <a:gd name="connsiteY45" fmla="*/ 387941 h 646569"/>
                <a:gd name="connsiteX46" fmla="*/ 334061 w 571135"/>
                <a:gd name="connsiteY46" fmla="*/ 193971 h 646569"/>
                <a:gd name="connsiteX47" fmla="*/ 344837 w 571135"/>
                <a:gd name="connsiteY47" fmla="*/ 183195 h 646569"/>
                <a:gd name="connsiteX48" fmla="*/ 538808 w 571135"/>
                <a:gd name="connsiteY48" fmla="*/ 183195 h 646569"/>
                <a:gd name="connsiteX49" fmla="*/ 549584 w 571135"/>
                <a:gd name="connsiteY49" fmla="*/ 193971 h 646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571135" h="646569">
                  <a:moveTo>
                    <a:pt x="538808" y="161642"/>
                  </a:moveTo>
                  <a:lnTo>
                    <a:pt x="452598" y="161642"/>
                  </a:lnTo>
                  <a:lnTo>
                    <a:pt x="452598" y="32328"/>
                  </a:lnTo>
                  <a:cubicBezTo>
                    <a:pt x="452598" y="14007"/>
                    <a:pt x="438591" y="0"/>
                    <a:pt x="420270" y="0"/>
                  </a:cubicBezTo>
                  <a:lnTo>
                    <a:pt x="32328" y="0"/>
                  </a:lnTo>
                  <a:cubicBezTo>
                    <a:pt x="14007" y="0"/>
                    <a:pt x="0" y="14007"/>
                    <a:pt x="0" y="32328"/>
                  </a:cubicBezTo>
                  <a:lnTo>
                    <a:pt x="0" y="614241"/>
                  </a:lnTo>
                  <a:cubicBezTo>
                    <a:pt x="0" y="632562"/>
                    <a:pt x="14007" y="646569"/>
                    <a:pt x="32328" y="646569"/>
                  </a:cubicBezTo>
                  <a:lnTo>
                    <a:pt x="359922" y="646569"/>
                  </a:lnTo>
                  <a:lnTo>
                    <a:pt x="452598" y="553893"/>
                  </a:lnTo>
                  <a:lnTo>
                    <a:pt x="452598" y="484927"/>
                  </a:lnTo>
                  <a:lnTo>
                    <a:pt x="431046" y="484927"/>
                  </a:lnTo>
                  <a:lnTo>
                    <a:pt x="431046" y="538808"/>
                  </a:lnTo>
                  <a:lnTo>
                    <a:pt x="377165" y="538808"/>
                  </a:lnTo>
                  <a:cubicBezTo>
                    <a:pt x="358844" y="538808"/>
                    <a:pt x="344837" y="552814"/>
                    <a:pt x="344837" y="571136"/>
                  </a:cubicBezTo>
                  <a:lnTo>
                    <a:pt x="344837" y="625017"/>
                  </a:lnTo>
                  <a:lnTo>
                    <a:pt x="32328" y="625017"/>
                  </a:lnTo>
                  <a:cubicBezTo>
                    <a:pt x="25862" y="625017"/>
                    <a:pt x="21552" y="620707"/>
                    <a:pt x="21552" y="614241"/>
                  </a:cubicBezTo>
                  <a:lnTo>
                    <a:pt x="21552" y="32328"/>
                  </a:lnTo>
                  <a:cubicBezTo>
                    <a:pt x="21552" y="25862"/>
                    <a:pt x="25862" y="21552"/>
                    <a:pt x="32328" y="21552"/>
                  </a:cubicBezTo>
                  <a:lnTo>
                    <a:pt x="420270" y="21552"/>
                  </a:lnTo>
                  <a:cubicBezTo>
                    <a:pt x="426737" y="21552"/>
                    <a:pt x="431046" y="25862"/>
                    <a:pt x="431046" y="32328"/>
                  </a:cubicBezTo>
                  <a:lnTo>
                    <a:pt x="431046" y="161642"/>
                  </a:lnTo>
                  <a:lnTo>
                    <a:pt x="344837" y="161642"/>
                  </a:lnTo>
                  <a:cubicBezTo>
                    <a:pt x="326515" y="161642"/>
                    <a:pt x="312508" y="175649"/>
                    <a:pt x="312508" y="193971"/>
                  </a:cubicBezTo>
                  <a:lnTo>
                    <a:pt x="312508" y="387941"/>
                  </a:lnTo>
                  <a:cubicBezTo>
                    <a:pt x="312508" y="406263"/>
                    <a:pt x="326515" y="420270"/>
                    <a:pt x="344837" y="420270"/>
                  </a:cubicBezTo>
                  <a:lnTo>
                    <a:pt x="405184" y="420270"/>
                  </a:lnTo>
                  <a:lnTo>
                    <a:pt x="441822" y="456908"/>
                  </a:lnTo>
                  <a:lnTo>
                    <a:pt x="478460" y="420270"/>
                  </a:lnTo>
                  <a:lnTo>
                    <a:pt x="538808" y="420270"/>
                  </a:lnTo>
                  <a:cubicBezTo>
                    <a:pt x="557129" y="420270"/>
                    <a:pt x="571136" y="406263"/>
                    <a:pt x="571136" y="387941"/>
                  </a:cubicBezTo>
                  <a:lnTo>
                    <a:pt x="571136" y="193971"/>
                  </a:lnTo>
                  <a:cubicBezTo>
                    <a:pt x="571136" y="175649"/>
                    <a:pt x="557129" y="161642"/>
                    <a:pt x="538808" y="161642"/>
                  </a:cubicBezTo>
                  <a:close/>
                  <a:moveTo>
                    <a:pt x="377165" y="560360"/>
                  </a:moveTo>
                  <a:lnTo>
                    <a:pt x="415960" y="560360"/>
                  </a:lnTo>
                  <a:lnTo>
                    <a:pt x="366389" y="609931"/>
                  </a:lnTo>
                  <a:lnTo>
                    <a:pt x="366389" y="571136"/>
                  </a:lnTo>
                  <a:cubicBezTo>
                    <a:pt x="366389" y="564669"/>
                    <a:pt x="370699" y="560360"/>
                    <a:pt x="377165" y="560360"/>
                  </a:cubicBezTo>
                  <a:close/>
                  <a:moveTo>
                    <a:pt x="549584" y="387941"/>
                  </a:moveTo>
                  <a:cubicBezTo>
                    <a:pt x="549584" y="394408"/>
                    <a:pt x="545274" y="398718"/>
                    <a:pt x="538808" y="398718"/>
                  </a:cubicBezTo>
                  <a:lnTo>
                    <a:pt x="469841" y="398718"/>
                  </a:lnTo>
                  <a:lnTo>
                    <a:pt x="441822" y="426737"/>
                  </a:lnTo>
                  <a:lnTo>
                    <a:pt x="413803" y="398718"/>
                  </a:lnTo>
                  <a:lnTo>
                    <a:pt x="344837" y="398718"/>
                  </a:lnTo>
                  <a:cubicBezTo>
                    <a:pt x="338370" y="398718"/>
                    <a:pt x="334061" y="394408"/>
                    <a:pt x="334061" y="387941"/>
                  </a:cubicBezTo>
                  <a:lnTo>
                    <a:pt x="334061" y="193971"/>
                  </a:lnTo>
                  <a:cubicBezTo>
                    <a:pt x="334061" y="187504"/>
                    <a:pt x="338370" y="183195"/>
                    <a:pt x="344837" y="183195"/>
                  </a:cubicBezTo>
                  <a:lnTo>
                    <a:pt x="538808" y="183195"/>
                  </a:lnTo>
                  <a:cubicBezTo>
                    <a:pt x="545274" y="183195"/>
                    <a:pt x="549584" y="187504"/>
                    <a:pt x="549584" y="193971"/>
                  </a:cubicBezTo>
                  <a:close/>
                </a:path>
              </a:pathLst>
            </a:custGeom>
            <a:grpFill/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任意多边形: 形状 911"/>
            <p:cNvSpPr/>
            <p:nvPr/>
          </p:nvSpPr>
          <p:spPr>
            <a:xfrm>
              <a:off x="1896780" y="2665800"/>
              <a:ext cx="129313" cy="21552"/>
            </a:xfrm>
            <a:custGeom>
              <a:avLst/>
              <a:gdLst>
                <a:gd name="connsiteX0" fmla="*/ 0 w 129313"/>
                <a:gd name="connsiteY0" fmla="*/ 0 h 21552"/>
                <a:gd name="connsiteX1" fmla="*/ 129314 w 129313"/>
                <a:gd name="connsiteY1" fmla="*/ 0 h 21552"/>
                <a:gd name="connsiteX2" fmla="*/ 129314 w 129313"/>
                <a:gd name="connsiteY2" fmla="*/ 21552 h 21552"/>
                <a:gd name="connsiteX3" fmla="*/ 0 w 129313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313" h="21552">
                  <a:moveTo>
                    <a:pt x="0" y="0"/>
                  </a:moveTo>
                  <a:lnTo>
                    <a:pt x="129314" y="0"/>
                  </a:lnTo>
                  <a:lnTo>
                    <a:pt x="129314" y="21552"/>
                  </a:lnTo>
                  <a:lnTo>
                    <a:pt x="0" y="21552"/>
                  </a:lnTo>
                  <a:close/>
                </a:path>
              </a:pathLst>
            </a:custGeom>
            <a:grpFill/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任意多边形: 形状 912"/>
            <p:cNvSpPr/>
            <p:nvPr/>
          </p:nvSpPr>
          <p:spPr>
            <a:xfrm>
              <a:off x="1789018" y="2719681"/>
              <a:ext cx="32328" cy="21552"/>
            </a:xfrm>
            <a:custGeom>
              <a:avLst/>
              <a:gdLst>
                <a:gd name="connsiteX0" fmla="*/ 0 w 32328"/>
                <a:gd name="connsiteY0" fmla="*/ 0 h 21552"/>
                <a:gd name="connsiteX1" fmla="*/ 32328 w 32328"/>
                <a:gd name="connsiteY1" fmla="*/ 0 h 21552"/>
                <a:gd name="connsiteX2" fmla="*/ 32328 w 32328"/>
                <a:gd name="connsiteY2" fmla="*/ 21552 h 21552"/>
                <a:gd name="connsiteX3" fmla="*/ 0 w 32328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28" h="21552">
                  <a:moveTo>
                    <a:pt x="0" y="0"/>
                  </a:moveTo>
                  <a:lnTo>
                    <a:pt x="32328" y="0"/>
                  </a:lnTo>
                  <a:lnTo>
                    <a:pt x="32328" y="21552"/>
                  </a:lnTo>
                  <a:lnTo>
                    <a:pt x="0" y="21552"/>
                  </a:lnTo>
                  <a:close/>
                </a:path>
              </a:pathLst>
            </a:custGeom>
            <a:grpFill/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任意多边形: 形状 913"/>
            <p:cNvSpPr/>
            <p:nvPr/>
          </p:nvSpPr>
          <p:spPr>
            <a:xfrm>
              <a:off x="1842899" y="2719681"/>
              <a:ext cx="290956" cy="21552"/>
            </a:xfrm>
            <a:custGeom>
              <a:avLst/>
              <a:gdLst>
                <a:gd name="connsiteX0" fmla="*/ 0 w 290956"/>
                <a:gd name="connsiteY0" fmla="*/ 0 h 21552"/>
                <a:gd name="connsiteX1" fmla="*/ 290956 w 290956"/>
                <a:gd name="connsiteY1" fmla="*/ 0 h 21552"/>
                <a:gd name="connsiteX2" fmla="*/ 290956 w 290956"/>
                <a:gd name="connsiteY2" fmla="*/ 21552 h 21552"/>
                <a:gd name="connsiteX3" fmla="*/ 0 w 290956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956" h="21552">
                  <a:moveTo>
                    <a:pt x="0" y="0"/>
                  </a:moveTo>
                  <a:lnTo>
                    <a:pt x="290956" y="0"/>
                  </a:lnTo>
                  <a:lnTo>
                    <a:pt x="290956" y="21552"/>
                  </a:lnTo>
                  <a:lnTo>
                    <a:pt x="0" y="21552"/>
                  </a:lnTo>
                  <a:close/>
                </a:path>
              </a:pathLst>
            </a:custGeom>
            <a:grpFill/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任意多边形: 形状 914"/>
            <p:cNvSpPr/>
            <p:nvPr/>
          </p:nvSpPr>
          <p:spPr>
            <a:xfrm>
              <a:off x="1789018" y="2784338"/>
              <a:ext cx="32328" cy="21552"/>
            </a:xfrm>
            <a:custGeom>
              <a:avLst/>
              <a:gdLst>
                <a:gd name="connsiteX0" fmla="*/ 0 w 32328"/>
                <a:gd name="connsiteY0" fmla="*/ 0 h 21552"/>
                <a:gd name="connsiteX1" fmla="*/ 32328 w 32328"/>
                <a:gd name="connsiteY1" fmla="*/ 0 h 21552"/>
                <a:gd name="connsiteX2" fmla="*/ 32328 w 32328"/>
                <a:gd name="connsiteY2" fmla="*/ 21552 h 21552"/>
                <a:gd name="connsiteX3" fmla="*/ 0 w 32328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28" h="21552">
                  <a:moveTo>
                    <a:pt x="0" y="0"/>
                  </a:moveTo>
                  <a:lnTo>
                    <a:pt x="32328" y="0"/>
                  </a:lnTo>
                  <a:lnTo>
                    <a:pt x="32328" y="21552"/>
                  </a:lnTo>
                  <a:lnTo>
                    <a:pt x="0" y="21552"/>
                  </a:lnTo>
                  <a:close/>
                </a:path>
              </a:pathLst>
            </a:custGeom>
            <a:grpFill/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任意多边形: 形状 915"/>
            <p:cNvSpPr/>
            <p:nvPr/>
          </p:nvSpPr>
          <p:spPr>
            <a:xfrm>
              <a:off x="1842899" y="2784338"/>
              <a:ext cx="172418" cy="21552"/>
            </a:xfrm>
            <a:custGeom>
              <a:avLst/>
              <a:gdLst>
                <a:gd name="connsiteX0" fmla="*/ 0 w 172418"/>
                <a:gd name="connsiteY0" fmla="*/ 0 h 21552"/>
                <a:gd name="connsiteX1" fmla="*/ 172418 w 172418"/>
                <a:gd name="connsiteY1" fmla="*/ 0 h 21552"/>
                <a:gd name="connsiteX2" fmla="*/ 172418 w 172418"/>
                <a:gd name="connsiteY2" fmla="*/ 21552 h 21552"/>
                <a:gd name="connsiteX3" fmla="*/ 0 w 172418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418" h="21552">
                  <a:moveTo>
                    <a:pt x="0" y="0"/>
                  </a:moveTo>
                  <a:lnTo>
                    <a:pt x="172418" y="0"/>
                  </a:lnTo>
                  <a:lnTo>
                    <a:pt x="172418" y="21552"/>
                  </a:lnTo>
                  <a:lnTo>
                    <a:pt x="0" y="21552"/>
                  </a:lnTo>
                  <a:close/>
                </a:path>
              </a:pathLst>
            </a:custGeom>
            <a:grpFill/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任意多边形: 形状 916"/>
            <p:cNvSpPr/>
            <p:nvPr/>
          </p:nvSpPr>
          <p:spPr>
            <a:xfrm>
              <a:off x="1789018" y="2848995"/>
              <a:ext cx="32328" cy="21552"/>
            </a:xfrm>
            <a:custGeom>
              <a:avLst/>
              <a:gdLst>
                <a:gd name="connsiteX0" fmla="*/ 0 w 32328"/>
                <a:gd name="connsiteY0" fmla="*/ 0 h 21552"/>
                <a:gd name="connsiteX1" fmla="*/ 32328 w 32328"/>
                <a:gd name="connsiteY1" fmla="*/ 0 h 21552"/>
                <a:gd name="connsiteX2" fmla="*/ 32328 w 32328"/>
                <a:gd name="connsiteY2" fmla="*/ 21552 h 21552"/>
                <a:gd name="connsiteX3" fmla="*/ 0 w 32328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28" h="21552">
                  <a:moveTo>
                    <a:pt x="0" y="0"/>
                  </a:moveTo>
                  <a:lnTo>
                    <a:pt x="32328" y="0"/>
                  </a:lnTo>
                  <a:lnTo>
                    <a:pt x="32328" y="21552"/>
                  </a:lnTo>
                  <a:lnTo>
                    <a:pt x="0" y="21552"/>
                  </a:lnTo>
                  <a:close/>
                </a:path>
              </a:pathLst>
            </a:custGeom>
            <a:grpFill/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任意多边形: 形状 917"/>
            <p:cNvSpPr/>
            <p:nvPr/>
          </p:nvSpPr>
          <p:spPr>
            <a:xfrm>
              <a:off x="1842899" y="2848995"/>
              <a:ext cx="172418" cy="21552"/>
            </a:xfrm>
            <a:custGeom>
              <a:avLst/>
              <a:gdLst>
                <a:gd name="connsiteX0" fmla="*/ 0 w 172418"/>
                <a:gd name="connsiteY0" fmla="*/ 0 h 21552"/>
                <a:gd name="connsiteX1" fmla="*/ 172418 w 172418"/>
                <a:gd name="connsiteY1" fmla="*/ 0 h 21552"/>
                <a:gd name="connsiteX2" fmla="*/ 172418 w 172418"/>
                <a:gd name="connsiteY2" fmla="*/ 21552 h 21552"/>
                <a:gd name="connsiteX3" fmla="*/ 0 w 172418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418" h="21552">
                  <a:moveTo>
                    <a:pt x="0" y="0"/>
                  </a:moveTo>
                  <a:lnTo>
                    <a:pt x="172418" y="0"/>
                  </a:lnTo>
                  <a:lnTo>
                    <a:pt x="172418" y="21552"/>
                  </a:lnTo>
                  <a:lnTo>
                    <a:pt x="0" y="21552"/>
                  </a:lnTo>
                  <a:close/>
                </a:path>
              </a:pathLst>
            </a:custGeom>
            <a:grpFill/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任意多边形: 形状 918"/>
            <p:cNvSpPr/>
            <p:nvPr/>
          </p:nvSpPr>
          <p:spPr>
            <a:xfrm>
              <a:off x="1789018" y="2913652"/>
              <a:ext cx="32328" cy="21552"/>
            </a:xfrm>
            <a:custGeom>
              <a:avLst/>
              <a:gdLst>
                <a:gd name="connsiteX0" fmla="*/ 0 w 32328"/>
                <a:gd name="connsiteY0" fmla="*/ 0 h 21552"/>
                <a:gd name="connsiteX1" fmla="*/ 32328 w 32328"/>
                <a:gd name="connsiteY1" fmla="*/ 0 h 21552"/>
                <a:gd name="connsiteX2" fmla="*/ 32328 w 32328"/>
                <a:gd name="connsiteY2" fmla="*/ 21552 h 21552"/>
                <a:gd name="connsiteX3" fmla="*/ 0 w 32328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28" h="21552">
                  <a:moveTo>
                    <a:pt x="0" y="0"/>
                  </a:moveTo>
                  <a:lnTo>
                    <a:pt x="32328" y="0"/>
                  </a:lnTo>
                  <a:lnTo>
                    <a:pt x="32328" y="21552"/>
                  </a:lnTo>
                  <a:lnTo>
                    <a:pt x="0" y="21552"/>
                  </a:lnTo>
                  <a:close/>
                </a:path>
              </a:pathLst>
            </a:custGeom>
            <a:grpFill/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任意多边形: 形状 919"/>
            <p:cNvSpPr/>
            <p:nvPr/>
          </p:nvSpPr>
          <p:spPr>
            <a:xfrm>
              <a:off x="1842899" y="2913652"/>
              <a:ext cx="172418" cy="21552"/>
            </a:xfrm>
            <a:custGeom>
              <a:avLst/>
              <a:gdLst>
                <a:gd name="connsiteX0" fmla="*/ 0 w 172418"/>
                <a:gd name="connsiteY0" fmla="*/ 0 h 21552"/>
                <a:gd name="connsiteX1" fmla="*/ 172418 w 172418"/>
                <a:gd name="connsiteY1" fmla="*/ 0 h 21552"/>
                <a:gd name="connsiteX2" fmla="*/ 172418 w 172418"/>
                <a:gd name="connsiteY2" fmla="*/ 21552 h 21552"/>
                <a:gd name="connsiteX3" fmla="*/ 0 w 172418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418" h="21552">
                  <a:moveTo>
                    <a:pt x="0" y="0"/>
                  </a:moveTo>
                  <a:lnTo>
                    <a:pt x="172418" y="0"/>
                  </a:lnTo>
                  <a:lnTo>
                    <a:pt x="172418" y="21552"/>
                  </a:lnTo>
                  <a:lnTo>
                    <a:pt x="0" y="21552"/>
                  </a:lnTo>
                  <a:close/>
                </a:path>
              </a:pathLst>
            </a:custGeom>
            <a:grpFill/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任意多边形: 形状 920"/>
            <p:cNvSpPr/>
            <p:nvPr/>
          </p:nvSpPr>
          <p:spPr>
            <a:xfrm>
              <a:off x="1789018" y="2978309"/>
              <a:ext cx="32328" cy="21552"/>
            </a:xfrm>
            <a:custGeom>
              <a:avLst/>
              <a:gdLst>
                <a:gd name="connsiteX0" fmla="*/ 0 w 32328"/>
                <a:gd name="connsiteY0" fmla="*/ 0 h 21552"/>
                <a:gd name="connsiteX1" fmla="*/ 32328 w 32328"/>
                <a:gd name="connsiteY1" fmla="*/ 0 h 21552"/>
                <a:gd name="connsiteX2" fmla="*/ 32328 w 32328"/>
                <a:gd name="connsiteY2" fmla="*/ 21552 h 21552"/>
                <a:gd name="connsiteX3" fmla="*/ 0 w 32328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28" h="21552">
                  <a:moveTo>
                    <a:pt x="0" y="0"/>
                  </a:moveTo>
                  <a:lnTo>
                    <a:pt x="32328" y="0"/>
                  </a:lnTo>
                  <a:lnTo>
                    <a:pt x="32328" y="21552"/>
                  </a:lnTo>
                  <a:lnTo>
                    <a:pt x="0" y="21552"/>
                  </a:lnTo>
                  <a:close/>
                </a:path>
              </a:pathLst>
            </a:custGeom>
            <a:grpFill/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任意多边形: 形状 921"/>
            <p:cNvSpPr/>
            <p:nvPr/>
          </p:nvSpPr>
          <p:spPr>
            <a:xfrm>
              <a:off x="1842899" y="2978309"/>
              <a:ext cx="172418" cy="21552"/>
            </a:xfrm>
            <a:custGeom>
              <a:avLst/>
              <a:gdLst>
                <a:gd name="connsiteX0" fmla="*/ 0 w 172418"/>
                <a:gd name="connsiteY0" fmla="*/ 0 h 21552"/>
                <a:gd name="connsiteX1" fmla="*/ 172418 w 172418"/>
                <a:gd name="connsiteY1" fmla="*/ 0 h 21552"/>
                <a:gd name="connsiteX2" fmla="*/ 172418 w 172418"/>
                <a:gd name="connsiteY2" fmla="*/ 21552 h 21552"/>
                <a:gd name="connsiteX3" fmla="*/ 0 w 172418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418" h="21552">
                  <a:moveTo>
                    <a:pt x="0" y="0"/>
                  </a:moveTo>
                  <a:lnTo>
                    <a:pt x="172418" y="0"/>
                  </a:lnTo>
                  <a:lnTo>
                    <a:pt x="172418" y="21552"/>
                  </a:lnTo>
                  <a:lnTo>
                    <a:pt x="0" y="21552"/>
                  </a:lnTo>
                  <a:close/>
                </a:path>
              </a:pathLst>
            </a:custGeom>
            <a:grpFill/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任意多边形: 形状 922"/>
            <p:cNvSpPr/>
            <p:nvPr/>
          </p:nvSpPr>
          <p:spPr>
            <a:xfrm>
              <a:off x="1789018" y="3042966"/>
              <a:ext cx="32328" cy="21552"/>
            </a:xfrm>
            <a:custGeom>
              <a:avLst/>
              <a:gdLst>
                <a:gd name="connsiteX0" fmla="*/ 0 w 32328"/>
                <a:gd name="connsiteY0" fmla="*/ 0 h 21552"/>
                <a:gd name="connsiteX1" fmla="*/ 32328 w 32328"/>
                <a:gd name="connsiteY1" fmla="*/ 0 h 21552"/>
                <a:gd name="connsiteX2" fmla="*/ 32328 w 32328"/>
                <a:gd name="connsiteY2" fmla="*/ 21552 h 21552"/>
                <a:gd name="connsiteX3" fmla="*/ 0 w 32328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28" h="21552">
                  <a:moveTo>
                    <a:pt x="0" y="0"/>
                  </a:moveTo>
                  <a:lnTo>
                    <a:pt x="32328" y="0"/>
                  </a:lnTo>
                  <a:lnTo>
                    <a:pt x="32328" y="21552"/>
                  </a:lnTo>
                  <a:lnTo>
                    <a:pt x="0" y="21552"/>
                  </a:lnTo>
                  <a:close/>
                </a:path>
              </a:pathLst>
            </a:custGeom>
            <a:grpFill/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任意多边形: 形状 923"/>
            <p:cNvSpPr/>
            <p:nvPr/>
          </p:nvSpPr>
          <p:spPr>
            <a:xfrm>
              <a:off x="1842899" y="3042966"/>
              <a:ext cx="172418" cy="21552"/>
            </a:xfrm>
            <a:custGeom>
              <a:avLst/>
              <a:gdLst>
                <a:gd name="connsiteX0" fmla="*/ 0 w 172418"/>
                <a:gd name="connsiteY0" fmla="*/ 0 h 21552"/>
                <a:gd name="connsiteX1" fmla="*/ 172418 w 172418"/>
                <a:gd name="connsiteY1" fmla="*/ 0 h 21552"/>
                <a:gd name="connsiteX2" fmla="*/ 172418 w 172418"/>
                <a:gd name="connsiteY2" fmla="*/ 21552 h 21552"/>
                <a:gd name="connsiteX3" fmla="*/ 0 w 172418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418" h="21552">
                  <a:moveTo>
                    <a:pt x="0" y="0"/>
                  </a:moveTo>
                  <a:lnTo>
                    <a:pt x="172418" y="0"/>
                  </a:lnTo>
                  <a:lnTo>
                    <a:pt x="172418" y="21552"/>
                  </a:lnTo>
                  <a:lnTo>
                    <a:pt x="0" y="21552"/>
                  </a:lnTo>
                  <a:close/>
                </a:path>
              </a:pathLst>
            </a:custGeom>
            <a:grpFill/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任意多边形: 形状 924"/>
            <p:cNvSpPr/>
            <p:nvPr/>
          </p:nvSpPr>
          <p:spPr>
            <a:xfrm>
              <a:off x="1789018" y="3107622"/>
              <a:ext cx="32328" cy="21552"/>
            </a:xfrm>
            <a:custGeom>
              <a:avLst/>
              <a:gdLst>
                <a:gd name="connsiteX0" fmla="*/ 0 w 32328"/>
                <a:gd name="connsiteY0" fmla="*/ 0 h 21552"/>
                <a:gd name="connsiteX1" fmla="*/ 32328 w 32328"/>
                <a:gd name="connsiteY1" fmla="*/ 0 h 21552"/>
                <a:gd name="connsiteX2" fmla="*/ 32328 w 32328"/>
                <a:gd name="connsiteY2" fmla="*/ 21552 h 21552"/>
                <a:gd name="connsiteX3" fmla="*/ 0 w 32328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28" h="21552">
                  <a:moveTo>
                    <a:pt x="0" y="0"/>
                  </a:moveTo>
                  <a:lnTo>
                    <a:pt x="32328" y="0"/>
                  </a:lnTo>
                  <a:lnTo>
                    <a:pt x="32328" y="21552"/>
                  </a:lnTo>
                  <a:lnTo>
                    <a:pt x="0" y="21552"/>
                  </a:lnTo>
                  <a:close/>
                </a:path>
              </a:pathLst>
            </a:custGeom>
            <a:grpFill/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任意多边形: 形状 925"/>
            <p:cNvSpPr/>
            <p:nvPr/>
          </p:nvSpPr>
          <p:spPr>
            <a:xfrm>
              <a:off x="1842899" y="3107622"/>
              <a:ext cx="290956" cy="21552"/>
            </a:xfrm>
            <a:custGeom>
              <a:avLst/>
              <a:gdLst>
                <a:gd name="connsiteX0" fmla="*/ 0 w 290956"/>
                <a:gd name="connsiteY0" fmla="*/ 0 h 21552"/>
                <a:gd name="connsiteX1" fmla="*/ 290956 w 290956"/>
                <a:gd name="connsiteY1" fmla="*/ 0 h 21552"/>
                <a:gd name="connsiteX2" fmla="*/ 290956 w 290956"/>
                <a:gd name="connsiteY2" fmla="*/ 21552 h 21552"/>
                <a:gd name="connsiteX3" fmla="*/ 0 w 290956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956" h="21552">
                  <a:moveTo>
                    <a:pt x="0" y="0"/>
                  </a:moveTo>
                  <a:lnTo>
                    <a:pt x="290956" y="0"/>
                  </a:lnTo>
                  <a:lnTo>
                    <a:pt x="290956" y="21552"/>
                  </a:lnTo>
                  <a:lnTo>
                    <a:pt x="0" y="21552"/>
                  </a:lnTo>
                  <a:close/>
                </a:path>
              </a:pathLst>
            </a:custGeom>
            <a:grpFill/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任意多边形: 形状 926"/>
            <p:cNvSpPr/>
            <p:nvPr/>
          </p:nvSpPr>
          <p:spPr>
            <a:xfrm>
              <a:off x="1789018" y="3172279"/>
              <a:ext cx="32328" cy="21552"/>
            </a:xfrm>
            <a:custGeom>
              <a:avLst/>
              <a:gdLst>
                <a:gd name="connsiteX0" fmla="*/ 0 w 32328"/>
                <a:gd name="connsiteY0" fmla="*/ 0 h 21552"/>
                <a:gd name="connsiteX1" fmla="*/ 32328 w 32328"/>
                <a:gd name="connsiteY1" fmla="*/ 0 h 21552"/>
                <a:gd name="connsiteX2" fmla="*/ 32328 w 32328"/>
                <a:gd name="connsiteY2" fmla="*/ 21552 h 21552"/>
                <a:gd name="connsiteX3" fmla="*/ 0 w 32328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28" h="21552">
                  <a:moveTo>
                    <a:pt x="0" y="0"/>
                  </a:moveTo>
                  <a:lnTo>
                    <a:pt x="32328" y="0"/>
                  </a:lnTo>
                  <a:lnTo>
                    <a:pt x="32328" y="21552"/>
                  </a:lnTo>
                  <a:lnTo>
                    <a:pt x="0" y="21552"/>
                  </a:lnTo>
                  <a:close/>
                </a:path>
              </a:pathLst>
            </a:custGeom>
            <a:grpFill/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任意多边形: 形状 927"/>
            <p:cNvSpPr/>
            <p:nvPr/>
          </p:nvSpPr>
          <p:spPr>
            <a:xfrm>
              <a:off x="1842899" y="3172279"/>
              <a:ext cx="204746" cy="21552"/>
            </a:xfrm>
            <a:custGeom>
              <a:avLst/>
              <a:gdLst>
                <a:gd name="connsiteX0" fmla="*/ 0 w 204746"/>
                <a:gd name="connsiteY0" fmla="*/ 0 h 21552"/>
                <a:gd name="connsiteX1" fmla="*/ 204747 w 204746"/>
                <a:gd name="connsiteY1" fmla="*/ 0 h 21552"/>
                <a:gd name="connsiteX2" fmla="*/ 204747 w 204746"/>
                <a:gd name="connsiteY2" fmla="*/ 21552 h 21552"/>
                <a:gd name="connsiteX3" fmla="*/ 0 w 204746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746" h="21552">
                  <a:moveTo>
                    <a:pt x="0" y="0"/>
                  </a:moveTo>
                  <a:lnTo>
                    <a:pt x="204747" y="0"/>
                  </a:lnTo>
                  <a:lnTo>
                    <a:pt x="204747" y="21552"/>
                  </a:lnTo>
                  <a:lnTo>
                    <a:pt x="0" y="21552"/>
                  </a:lnTo>
                  <a:close/>
                </a:path>
              </a:pathLst>
            </a:custGeom>
            <a:grpFill/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任意多边形: 形状 928"/>
            <p:cNvSpPr/>
            <p:nvPr/>
          </p:nvSpPr>
          <p:spPr>
            <a:xfrm>
              <a:off x="2112303" y="2816666"/>
              <a:ext cx="129313" cy="172418"/>
            </a:xfrm>
            <a:custGeom>
              <a:avLst/>
              <a:gdLst>
                <a:gd name="connsiteX0" fmla="*/ 107762 w 129313"/>
                <a:gd name="connsiteY0" fmla="*/ 66814 h 172418"/>
                <a:gd name="connsiteX1" fmla="*/ 107762 w 129313"/>
                <a:gd name="connsiteY1" fmla="*/ 43105 h 172418"/>
                <a:gd name="connsiteX2" fmla="*/ 64657 w 129313"/>
                <a:gd name="connsiteY2" fmla="*/ 0 h 172418"/>
                <a:gd name="connsiteX3" fmla="*/ 21552 w 129313"/>
                <a:gd name="connsiteY3" fmla="*/ 43105 h 172418"/>
                <a:gd name="connsiteX4" fmla="*/ 43105 w 129313"/>
                <a:gd name="connsiteY4" fmla="*/ 43105 h 172418"/>
                <a:gd name="connsiteX5" fmla="*/ 64657 w 129313"/>
                <a:gd name="connsiteY5" fmla="*/ 21552 h 172418"/>
                <a:gd name="connsiteX6" fmla="*/ 86209 w 129313"/>
                <a:gd name="connsiteY6" fmla="*/ 43105 h 172418"/>
                <a:gd name="connsiteX7" fmla="*/ 86209 w 129313"/>
                <a:gd name="connsiteY7" fmla="*/ 64657 h 172418"/>
                <a:gd name="connsiteX8" fmla="*/ 32328 w 129313"/>
                <a:gd name="connsiteY8" fmla="*/ 64657 h 172418"/>
                <a:gd name="connsiteX9" fmla="*/ 0 w 129313"/>
                <a:gd name="connsiteY9" fmla="*/ 96985 h 172418"/>
                <a:gd name="connsiteX10" fmla="*/ 0 w 129313"/>
                <a:gd name="connsiteY10" fmla="*/ 140090 h 172418"/>
                <a:gd name="connsiteX11" fmla="*/ 32328 w 129313"/>
                <a:gd name="connsiteY11" fmla="*/ 172418 h 172418"/>
                <a:gd name="connsiteX12" fmla="*/ 96985 w 129313"/>
                <a:gd name="connsiteY12" fmla="*/ 172418 h 172418"/>
                <a:gd name="connsiteX13" fmla="*/ 129314 w 129313"/>
                <a:gd name="connsiteY13" fmla="*/ 140090 h 172418"/>
                <a:gd name="connsiteX14" fmla="*/ 129314 w 129313"/>
                <a:gd name="connsiteY14" fmla="*/ 96985 h 172418"/>
                <a:gd name="connsiteX15" fmla="*/ 107762 w 129313"/>
                <a:gd name="connsiteY15" fmla="*/ 66814 h 172418"/>
                <a:gd name="connsiteX16" fmla="*/ 107762 w 129313"/>
                <a:gd name="connsiteY16" fmla="*/ 140090 h 172418"/>
                <a:gd name="connsiteX17" fmla="*/ 96985 w 129313"/>
                <a:gd name="connsiteY17" fmla="*/ 150866 h 172418"/>
                <a:gd name="connsiteX18" fmla="*/ 32328 w 129313"/>
                <a:gd name="connsiteY18" fmla="*/ 150866 h 172418"/>
                <a:gd name="connsiteX19" fmla="*/ 21552 w 129313"/>
                <a:gd name="connsiteY19" fmla="*/ 140090 h 172418"/>
                <a:gd name="connsiteX20" fmla="*/ 21552 w 129313"/>
                <a:gd name="connsiteY20" fmla="*/ 96985 h 172418"/>
                <a:gd name="connsiteX21" fmla="*/ 32328 w 129313"/>
                <a:gd name="connsiteY21" fmla="*/ 86209 h 172418"/>
                <a:gd name="connsiteX22" fmla="*/ 96985 w 129313"/>
                <a:gd name="connsiteY22" fmla="*/ 86209 h 172418"/>
                <a:gd name="connsiteX23" fmla="*/ 107762 w 129313"/>
                <a:gd name="connsiteY23" fmla="*/ 96985 h 172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29313" h="172418">
                  <a:moveTo>
                    <a:pt x="107762" y="66814"/>
                  </a:moveTo>
                  <a:lnTo>
                    <a:pt x="107762" y="43105"/>
                  </a:lnTo>
                  <a:cubicBezTo>
                    <a:pt x="107762" y="19395"/>
                    <a:pt x="88367" y="0"/>
                    <a:pt x="64657" y="0"/>
                  </a:cubicBezTo>
                  <a:cubicBezTo>
                    <a:pt x="40947" y="0"/>
                    <a:pt x="21552" y="19395"/>
                    <a:pt x="21552" y="43105"/>
                  </a:cubicBezTo>
                  <a:lnTo>
                    <a:pt x="43105" y="43105"/>
                  </a:lnTo>
                  <a:cubicBezTo>
                    <a:pt x="43105" y="31250"/>
                    <a:pt x="52802" y="21552"/>
                    <a:pt x="64657" y="21552"/>
                  </a:cubicBezTo>
                  <a:cubicBezTo>
                    <a:pt x="76512" y="21552"/>
                    <a:pt x="86209" y="31250"/>
                    <a:pt x="86209" y="43105"/>
                  </a:cubicBezTo>
                  <a:lnTo>
                    <a:pt x="86209" y="64657"/>
                  </a:lnTo>
                  <a:lnTo>
                    <a:pt x="32328" y="64657"/>
                  </a:lnTo>
                  <a:cubicBezTo>
                    <a:pt x="14007" y="64657"/>
                    <a:pt x="0" y="78664"/>
                    <a:pt x="0" y="96985"/>
                  </a:cubicBezTo>
                  <a:lnTo>
                    <a:pt x="0" y="140090"/>
                  </a:lnTo>
                  <a:cubicBezTo>
                    <a:pt x="0" y="158412"/>
                    <a:pt x="14007" y="172418"/>
                    <a:pt x="32328" y="172418"/>
                  </a:cubicBezTo>
                  <a:lnTo>
                    <a:pt x="96985" y="172418"/>
                  </a:lnTo>
                  <a:cubicBezTo>
                    <a:pt x="115307" y="172418"/>
                    <a:pt x="129314" y="158412"/>
                    <a:pt x="129314" y="140090"/>
                  </a:cubicBezTo>
                  <a:lnTo>
                    <a:pt x="129314" y="96985"/>
                  </a:lnTo>
                  <a:cubicBezTo>
                    <a:pt x="129314" y="82978"/>
                    <a:pt x="120695" y="71124"/>
                    <a:pt x="107762" y="66814"/>
                  </a:cubicBezTo>
                  <a:close/>
                  <a:moveTo>
                    <a:pt x="107762" y="140090"/>
                  </a:moveTo>
                  <a:cubicBezTo>
                    <a:pt x="107762" y="146557"/>
                    <a:pt x="103452" y="150866"/>
                    <a:pt x="96985" y="150866"/>
                  </a:cubicBezTo>
                  <a:lnTo>
                    <a:pt x="32328" y="150866"/>
                  </a:lnTo>
                  <a:cubicBezTo>
                    <a:pt x="25862" y="150866"/>
                    <a:pt x="21552" y="146557"/>
                    <a:pt x="21552" y="140090"/>
                  </a:cubicBezTo>
                  <a:lnTo>
                    <a:pt x="21552" y="96985"/>
                  </a:lnTo>
                  <a:cubicBezTo>
                    <a:pt x="21552" y="90519"/>
                    <a:pt x="25862" y="86209"/>
                    <a:pt x="32328" y="86209"/>
                  </a:cubicBezTo>
                  <a:lnTo>
                    <a:pt x="96985" y="86209"/>
                  </a:lnTo>
                  <a:cubicBezTo>
                    <a:pt x="103452" y="86209"/>
                    <a:pt x="107762" y="90519"/>
                    <a:pt x="107762" y="96985"/>
                  </a:cubicBezTo>
                  <a:close/>
                </a:path>
              </a:pathLst>
            </a:custGeom>
            <a:grpFill/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0" name="图形 64"/>
          <p:cNvGrpSpPr/>
          <p:nvPr/>
        </p:nvGrpSpPr>
        <p:grpSpPr>
          <a:xfrm>
            <a:off x="10341610" y="3456305"/>
            <a:ext cx="444500" cy="444500"/>
            <a:chOff x="5531343" y="3628161"/>
            <a:chExt cx="646569" cy="646569"/>
          </a:xfrm>
          <a:solidFill>
            <a:schemeClr val="tx1">
              <a:alpha val="60000"/>
            </a:schemeClr>
          </a:solidFill>
        </p:grpSpPr>
        <p:sp>
          <p:nvSpPr>
            <p:cNvPr id="41" name="任意多边形: 形状 1077"/>
            <p:cNvSpPr/>
            <p:nvPr/>
          </p:nvSpPr>
          <p:spPr>
            <a:xfrm>
              <a:off x="5531343" y="3628161"/>
              <a:ext cx="517255" cy="646569"/>
            </a:xfrm>
            <a:custGeom>
              <a:avLst/>
              <a:gdLst>
                <a:gd name="connsiteX0" fmla="*/ 32328 w 517255"/>
                <a:gd name="connsiteY0" fmla="*/ 0 h 646569"/>
                <a:gd name="connsiteX1" fmla="*/ 0 w 517255"/>
                <a:gd name="connsiteY1" fmla="*/ 32328 h 646569"/>
                <a:gd name="connsiteX2" fmla="*/ 0 w 517255"/>
                <a:gd name="connsiteY2" fmla="*/ 614241 h 646569"/>
                <a:gd name="connsiteX3" fmla="*/ 32328 w 517255"/>
                <a:gd name="connsiteY3" fmla="*/ 646569 h 646569"/>
                <a:gd name="connsiteX4" fmla="*/ 484927 w 517255"/>
                <a:gd name="connsiteY4" fmla="*/ 646569 h 646569"/>
                <a:gd name="connsiteX5" fmla="*/ 517255 w 517255"/>
                <a:gd name="connsiteY5" fmla="*/ 614241 h 646569"/>
                <a:gd name="connsiteX6" fmla="*/ 517255 w 517255"/>
                <a:gd name="connsiteY6" fmla="*/ 92676 h 646569"/>
                <a:gd name="connsiteX7" fmla="*/ 424579 w 517255"/>
                <a:gd name="connsiteY7" fmla="*/ 0 h 646569"/>
                <a:gd name="connsiteX8" fmla="*/ 431046 w 517255"/>
                <a:gd name="connsiteY8" fmla="*/ 36638 h 646569"/>
                <a:gd name="connsiteX9" fmla="*/ 480617 w 517255"/>
                <a:gd name="connsiteY9" fmla="*/ 86209 h 646569"/>
                <a:gd name="connsiteX10" fmla="*/ 441822 w 517255"/>
                <a:gd name="connsiteY10" fmla="*/ 86209 h 646569"/>
                <a:gd name="connsiteX11" fmla="*/ 431046 w 517255"/>
                <a:gd name="connsiteY11" fmla="*/ 75433 h 646569"/>
                <a:gd name="connsiteX12" fmla="*/ 484927 w 517255"/>
                <a:gd name="connsiteY12" fmla="*/ 625017 h 646569"/>
                <a:gd name="connsiteX13" fmla="*/ 32328 w 517255"/>
                <a:gd name="connsiteY13" fmla="*/ 625017 h 646569"/>
                <a:gd name="connsiteX14" fmla="*/ 21552 w 517255"/>
                <a:gd name="connsiteY14" fmla="*/ 614241 h 646569"/>
                <a:gd name="connsiteX15" fmla="*/ 21552 w 517255"/>
                <a:gd name="connsiteY15" fmla="*/ 32328 h 646569"/>
                <a:gd name="connsiteX16" fmla="*/ 32328 w 517255"/>
                <a:gd name="connsiteY16" fmla="*/ 21552 h 646569"/>
                <a:gd name="connsiteX17" fmla="*/ 409494 w 517255"/>
                <a:gd name="connsiteY17" fmla="*/ 21552 h 646569"/>
                <a:gd name="connsiteX18" fmla="*/ 409494 w 517255"/>
                <a:gd name="connsiteY18" fmla="*/ 75433 h 646569"/>
                <a:gd name="connsiteX19" fmla="*/ 441822 w 517255"/>
                <a:gd name="connsiteY19" fmla="*/ 107762 h 646569"/>
                <a:gd name="connsiteX20" fmla="*/ 495703 w 517255"/>
                <a:gd name="connsiteY20" fmla="*/ 107762 h 646569"/>
                <a:gd name="connsiteX21" fmla="*/ 495703 w 517255"/>
                <a:gd name="connsiteY21" fmla="*/ 614241 h 646569"/>
                <a:gd name="connsiteX22" fmla="*/ 484927 w 517255"/>
                <a:gd name="connsiteY22" fmla="*/ 625017 h 646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17255" h="646569">
                  <a:moveTo>
                    <a:pt x="32328" y="0"/>
                  </a:moveTo>
                  <a:cubicBezTo>
                    <a:pt x="14007" y="0"/>
                    <a:pt x="0" y="14007"/>
                    <a:pt x="0" y="32328"/>
                  </a:cubicBezTo>
                  <a:lnTo>
                    <a:pt x="0" y="614241"/>
                  </a:lnTo>
                  <a:cubicBezTo>
                    <a:pt x="0" y="632562"/>
                    <a:pt x="14007" y="646569"/>
                    <a:pt x="32328" y="646569"/>
                  </a:cubicBezTo>
                  <a:lnTo>
                    <a:pt x="484927" y="646569"/>
                  </a:lnTo>
                  <a:cubicBezTo>
                    <a:pt x="503248" y="646569"/>
                    <a:pt x="517255" y="632562"/>
                    <a:pt x="517255" y="614241"/>
                  </a:cubicBezTo>
                  <a:lnTo>
                    <a:pt x="517255" y="92676"/>
                  </a:lnTo>
                  <a:lnTo>
                    <a:pt x="424579" y="0"/>
                  </a:lnTo>
                  <a:close/>
                  <a:moveTo>
                    <a:pt x="431046" y="36638"/>
                  </a:moveTo>
                  <a:lnTo>
                    <a:pt x="480617" y="86209"/>
                  </a:lnTo>
                  <a:lnTo>
                    <a:pt x="441822" y="86209"/>
                  </a:lnTo>
                  <a:cubicBezTo>
                    <a:pt x="435355" y="86209"/>
                    <a:pt x="431046" y="81900"/>
                    <a:pt x="431046" y="75433"/>
                  </a:cubicBezTo>
                  <a:close/>
                  <a:moveTo>
                    <a:pt x="484927" y="625017"/>
                  </a:moveTo>
                  <a:lnTo>
                    <a:pt x="32328" y="625017"/>
                  </a:lnTo>
                  <a:cubicBezTo>
                    <a:pt x="25862" y="625017"/>
                    <a:pt x="21552" y="620707"/>
                    <a:pt x="21552" y="614241"/>
                  </a:cubicBezTo>
                  <a:lnTo>
                    <a:pt x="21552" y="32328"/>
                  </a:lnTo>
                  <a:cubicBezTo>
                    <a:pt x="21552" y="25862"/>
                    <a:pt x="25862" y="21552"/>
                    <a:pt x="32328" y="21552"/>
                  </a:cubicBezTo>
                  <a:lnTo>
                    <a:pt x="409494" y="21552"/>
                  </a:lnTo>
                  <a:lnTo>
                    <a:pt x="409494" y="75433"/>
                  </a:lnTo>
                  <a:cubicBezTo>
                    <a:pt x="409494" y="93755"/>
                    <a:pt x="423501" y="107762"/>
                    <a:pt x="441822" y="107762"/>
                  </a:cubicBezTo>
                  <a:lnTo>
                    <a:pt x="495703" y="107762"/>
                  </a:lnTo>
                  <a:lnTo>
                    <a:pt x="495703" y="614241"/>
                  </a:lnTo>
                  <a:cubicBezTo>
                    <a:pt x="495703" y="620707"/>
                    <a:pt x="491394" y="625017"/>
                    <a:pt x="484927" y="625017"/>
                  </a:cubicBezTo>
                  <a:close/>
                </a:path>
              </a:pathLst>
            </a:custGeom>
            <a:grpFill/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任意多边形: 形状 1078"/>
            <p:cNvSpPr/>
            <p:nvPr/>
          </p:nvSpPr>
          <p:spPr>
            <a:xfrm>
              <a:off x="5714537" y="3703594"/>
              <a:ext cx="150866" cy="21552"/>
            </a:xfrm>
            <a:custGeom>
              <a:avLst/>
              <a:gdLst>
                <a:gd name="connsiteX0" fmla="*/ 0 w 150866"/>
                <a:gd name="connsiteY0" fmla="*/ 0 h 21552"/>
                <a:gd name="connsiteX1" fmla="*/ 150866 w 150866"/>
                <a:gd name="connsiteY1" fmla="*/ 0 h 21552"/>
                <a:gd name="connsiteX2" fmla="*/ 150866 w 150866"/>
                <a:gd name="connsiteY2" fmla="*/ 21552 h 21552"/>
                <a:gd name="connsiteX3" fmla="*/ 0 w 150866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866" h="21552">
                  <a:moveTo>
                    <a:pt x="0" y="0"/>
                  </a:moveTo>
                  <a:lnTo>
                    <a:pt x="150866" y="0"/>
                  </a:lnTo>
                  <a:lnTo>
                    <a:pt x="150866" y="21552"/>
                  </a:lnTo>
                  <a:lnTo>
                    <a:pt x="0" y="21552"/>
                  </a:lnTo>
                  <a:close/>
                </a:path>
              </a:pathLst>
            </a:custGeom>
            <a:grpFill/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任意多边形: 形状 1079"/>
            <p:cNvSpPr/>
            <p:nvPr/>
          </p:nvSpPr>
          <p:spPr>
            <a:xfrm>
              <a:off x="5585223" y="3757474"/>
              <a:ext cx="409493" cy="21552"/>
            </a:xfrm>
            <a:custGeom>
              <a:avLst/>
              <a:gdLst>
                <a:gd name="connsiteX0" fmla="*/ 0 w 409493"/>
                <a:gd name="connsiteY0" fmla="*/ 0 h 21552"/>
                <a:gd name="connsiteX1" fmla="*/ 409494 w 409493"/>
                <a:gd name="connsiteY1" fmla="*/ 0 h 21552"/>
                <a:gd name="connsiteX2" fmla="*/ 409494 w 409493"/>
                <a:gd name="connsiteY2" fmla="*/ 21552 h 21552"/>
                <a:gd name="connsiteX3" fmla="*/ 0 w 409493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9493" h="21552">
                  <a:moveTo>
                    <a:pt x="0" y="0"/>
                  </a:moveTo>
                  <a:lnTo>
                    <a:pt x="409494" y="0"/>
                  </a:lnTo>
                  <a:lnTo>
                    <a:pt x="409494" y="21552"/>
                  </a:lnTo>
                  <a:lnTo>
                    <a:pt x="0" y="21552"/>
                  </a:lnTo>
                  <a:close/>
                </a:path>
              </a:pathLst>
            </a:custGeom>
            <a:grpFill/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任意多边形: 形状 1080"/>
            <p:cNvSpPr/>
            <p:nvPr/>
          </p:nvSpPr>
          <p:spPr>
            <a:xfrm>
              <a:off x="5585223" y="3811355"/>
              <a:ext cx="409493" cy="21552"/>
            </a:xfrm>
            <a:custGeom>
              <a:avLst/>
              <a:gdLst>
                <a:gd name="connsiteX0" fmla="*/ 0 w 409493"/>
                <a:gd name="connsiteY0" fmla="*/ 0 h 21552"/>
                <a:gd name="connsiteX1" fmla="*/ 409494 w 409493"/>
                <a:gd name="connsiteY1" fmla="*/ 0 h 21552"/>
                <a:gd name="connsiteX2" fmla="*/ 409494 w 409493"/>
                <a:gd name="connsiteY2" fmla="*/ 21552 h 21552"/>
                <a:gd name="connsiteX3" fmla="*/ 0 w 409493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9493" h="21552">
                  <a:moveTo>
                    <a:pt x="0" y="0"/>
                  </a:moveTo>
                  <a:lnTo>
                    <a:pt x="409494" y="0"/>
                  </a:lnTo>
                  <a:lnTo>
                    <a:pt x="409494" y="21552"/>
                  </a:lnTo>
                  <a:lnTo>
                    <a:pt x="0" y="21552"/>
                  </a:lnTo>
                  <a:close/>
                </a:path>
              </a:pathLst>
            </a:custGeom>
            <a:grpFill/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任意多边形: 形状 1081"/>
            <p:cNvSpPr/>
            <p:nvPr/>
          </p:nvSpPr>
          <p:spPr>
            <a:xfrm>
              <a:off x="5585223" y="3865236"/>
              <a:ext cx="323284" cy="21552"/>
            </a:xfrm>
            <a:custGeom>
              <a:avLst/>
              <a:gdLst>
                <a:gd name="connsiteX0" fmla="*/ 0 w 323284"/>
                <a:gd name="connsiteY0" fmla="*/ 0 h 21552"/>
                <a:gd name="connsiteX1" fmla="*/ 323285 w 323284"/>
                <a:gd name="connsiteY1" fmla="*/ 0 h 21552"/>
                <a:gd name="connsiteX2" fmla="*/ 323285 w 323284"/>
                <a:gd name="connsiteY2" fmla="*/ 21552 h 21552"/>
                <a:gd name="connsiteX3" fmla="*/ 0 w 323284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284" h="21552">
                  <a:moveTo>
                    <a:pt x="0" y="0"/>
                  </a:moveTo>
                  <a:lnTo>
                    <a:pt x="323285" y="0"/>
                  </a:lnTo>
                  <a:lnTo>
                    <a:pt x="323285" y="21552"/>
                  </a:lnTo>
                  <a:lnTo>
                    <a:pt x="0" y="21552"/>
                  </a:lnTo>
                  <a:close/>
                </a:path>
              </a:pathLst>
            </a:custGeom>
            <a:grpFill/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任意多边形: 形状 1082"/>
            <p:cNvSpPr/>
            <p:nvPr/>
          </p:nvSpPr>
          <p:spPr>
            <a:xfrm>
              <a:off x="5585223" y="3919117"/>
              <a:ext cx="409493" cy="301732"/>
            </a:xfrm>
            <a:custGeom>
              <a:avLst/>
              <a:gdLst>
                <a:gd name="connsiteX0" fmla="*/ 0 w 409493"/>
                <a:gd name="connsiteY0" fmla="*/ 301732 h 301732"/>
                <a:gd name="connsiteX1" fmla="*/ 409494 w 409493"/>
                <a:gd name="connsiteY1" fmla="*/ 301732 h 301732"/>
                <a:gd name="connsiteX2" fmla="*/ 409494 w 409493"/>
                <a:gd name="connsiteY2" fmla="*/ 0 h 301732"/>
                <a:gd name="connsiteX3" fmla="*/ 0 w 409493"/>
                <a:gd name="connsiteY3" fmla="*/ 0 h 301732"/>
                <a:gd name="connsiteX4" fmla="*/ 21552 w 409493"/>
                <a:gd name="connsiteY4" fmla="*/ 64657 h 301732"/>
                <a:gd name="connsiteX5" fmla="*/ 193971 w 409493"/>
                <a:gd name="connsiteY5" fmla="*/ 64657 h 301732"/>
                <a:gd name="connsiteX6" fmla="*/ 193971 w 409493"/>
                <a:gd name="connsiteY6" fmla="*/ 280180 h 301732"/>
                <a:gd name="connsiteX7" fmla="*/ 21552 w 409493"/>
                <a:gd name="connsiteY7" fmla="*/ 280180 h 301732"/>
                <a:gd name="connsiteX8" fmla="*/ 215523 w 409493"/>
                <a:gd name="connsiteY8" fmla="*/ 280180 h 301732"/>
                <a:gd name="connsiteX9" fmla="*/ 215523 w 409493"/>
                <a:gd name="connsiteY9" fmla="*/ 64657 h 301732"/>
                <a:gd name="connsiteX10" fmla="*/ 387941 w 409493"/>
                <a:gd name="connsiteY10" fmla="*/ 64657 h 301732"/>
                <a:gd name="connsiteX11" fmla="*/ 387941 w 409493"/>
                <a:gd name="connsiteY11" fmla="*/ 280180 h 301732"/>
                <a:gd name="connsiteX12" fmla="*/ 387941 w 409493"/>
                <a:gd name="connsiteY12" fmla="*/ 43105 h 301732"/>
                <a:gd name="connsiteX13" fmla="*/ 215523 w 409493"/>
                <a:gd name="connsiteY13" fmla="*/ 43105 h 301732"/>
                <a:gd name="connsiteX14" fmla="*/ 215523 w 409493"/>
                <a:gd name="connsiteY14" fmla="*/ 21552 h 301732"/>
                <a:gd name="connsiteX15" fmla="*/ 387941 w 409493"/>
                <a:gd name="connsiteY15" fmla="*/ 21552 h 301732"/>
                <a:gd name="connsiteX16" fmla="*/ 193971 w 409493"/>
                <a:gd name="connsiteY16" fmla="*/ 21552 h 301732"/>
                <a:gd name="connsiteX17" fmla="*/ 193971 w 409493"/>
                <a:gd name="connsiteY17" fmla="*/ 43105 h 301732"/>
                <a:gd name="connsiteX18" fmla="*/ 21552 w 409493"/>
                <a:gd name="connsiteY18" fmla="*/ 43105 h 301732"/>
                <a:gd name="connsiteX19" fmla="*/ 21552 w 409493"/>
                <a:gd name="connsiteY19" fmla="*/ 21552 h 301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09493" h="301732">
                  <a:moveTo>
                    <a:pt x="0" y="301732"/>
                  </a:moveTo>
                  <a:lnTo>
                    <a:pt x="409494" y="301732"/>
                  </a:lnTo>
                  <a:lnTo>
                    <a:pt x="409494" y="0"/>
                  </a:lnTo>
                  <a:lnTo>
                    <a:pt x="0" y="0"/>
                  </a:lnTo>
                  <a:close/>
                  <a:moveTo>
                    <a:pt x="21552" y="64657"/>
                  </a:moveTo>
                  <a:lnTo>
                    <a:pt x="193971" y="64657"/>
                  </a:lnTo>
                  <a:lnTo>
                    <a:pt x="193971" y="280180"/>
                  </a:lnTo>
                  <a:lnTo>
                    <a:pt x="21552" y="280180"/>
                  </a:lnTo>
                  <a:close/>
                  <a:moveTo>
                    <a:pt x="215523" y="280180"/>
                  </a:moveTo>
                  <a:lnTo>
                    <a:pt x="215523" y="64657"/>
                  </a:lnTo>
                  <a:lnTo>
                    <a:pt x="387941" y="64657"/>
                  </a:lnTo>
                  <a:lnTo>
                    <a:pt x="387941" y="280180"/>
                  </a:lnTo>
                  <a:close/>
                  <a:moveTo>
                    <a:pt x="387941" y="43105"/>
                  </a:moveTo>
                  <a:lnTo>
                    <a:pt x="215523" y="43105"/>
                  </a:lnTo>
                  <a:lnTo>
                    <a:pt x="215523" y="21552"/>
                  </a:lnTo>
                  <a:lnTo>
                    <a:pt x="387941" y="21552"/>
                  </a:lnTo>
                  <a:close/>
                  <a:moveTo>
                    <a:pt x="193971" y="21552"/>
                  </a:moveTo>
                  <a:lnTo>
                    <a:pt x="193971" y="43105"/>
                  </a:lnTo>
                  <a:lnTo>
                    <a:pt x="21552" y="43105"/>
                  </a:lnTo>
                  <a:lnTo>
                    <a:pt x="21552" y="21552"/>
                  </a:lnTo>
                  <a:close/>
                </a:path>
              </a:pathLst>
            </a:custGeom>
            <a:grpFill/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任意多边形: 形状 1083"/>
            <p:cNvSpPr/>
            <p:nvPr/>
          </p:nvSpPr>
          <p:spPr>
            <a:xfrm>
              <a:off x="5847082" y="3997780"/>
              <a:ext cx="79747" cy="79747"/>
            </a:xfrm>
            <a:custGeom>
              <a:avLst/>
              <a:gdLst>
                <a:gd name="connsiteX0" fmla="*/ 15091 w 79747"/>
                <a:gd name="connsiteY0" fmla="*/ 79748 h 79747"/>
                <a:gd name="connsiteX1" fmla="*/ 39874 w 79747"/>
                <a:gd name="connsiteY1" fmla="*/ 54959 h 79747"/>
                <a:gd name="connsiteX2" fmla="*/ 64657 w 79747"/>
                <a:gd name="connsiteY2" fmla="*/ 79748 h 79747"/>
                <a:gd name="connsiteX3" fmla="*/ 79748 w 79747"/>
                <a:gd name="connsiteY3" fmla="*/ 64657 h 79747"/>
                <a:gd name="connsiteX4" fmla="*/ 54959 w 79747"/>
                <a:gd name="connsiteY4" fmla="*/ 39874 h 79747"/>
                <a:gd name="connsiteX5" fmla="*/ 79748 w 79747"/>
                <a:gd name="connsiteY5" fmla="*/ 15091 h 79747"/>
                <a:gd name="connsiteX6" fmla="*/ 64657 w 79747"/>
                <a:gd name="connsiteY6" fmla="*/ 0 h 79747"/>
                <a:gd name="connsiteX7" fmla="*/ 39874 w 79747"/>
                <a:gd name="connsiteY7" fmla="*/ 24788 h 79747"/>
                <a:gd name="connsiteX8" fmla="*/ 15091 w 79747"/>
                <a:gd name="connsiteY8" fmla="*/ 0 h 79747"/>
                <a:gd name="connsiteX9" fmla="*/ 0 w 79747"/>
                <a:gd name="connsiteY9" fmla="*/ 15091 h 79747"/>
                <a:gd name="connsiteX10" fmla="*/ 24788 w 79747"/>
                <a:gd name="connsiteY10" fmla="*/ 39874 h 79747"/>
                <a:gd name="connsiteX11" fmla="*/ 0 w 79747"/>
                <a:gd name="connsiteY11" fmla="*/ 64657 h 79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9747" h="79747">
                  <a:moveTo>
                    <a:pt x="15091" y="79748"/>
                  </a:moveTo>
                  <a:lnTo>
                    <a:pt x="39874" y="54959"/>
                  </a:lnTo>
                  <a:lnTo>
                    <a:pt x="64657" y="79748"/>
                  </a:lnTo>
                  <a:lnTo>
                    <a:pt x="79748" y="64657"/>
                  </a:lnTo>
                  <a:lnTo>
                    <a:pt x="54959" y="39874"/>
                  </a:lnTo>
                  <a:lnTo>
                    <a:pt x="79748" y="15091"/>
                  </a:lnTo>
                  <a:lnTo>
                    <a:pt x="64657" y="0"/>
                  </a:lnTo>
                  <a:lnTo>
                    <a:pt x="39874" y="24788"/>
                  </a:lnTo>
                  <a:lnTo>
                    <a:pt x="15091" y="0"/>
                  </a:lnTo>
                  <a:lnTo>
                    <a:pt x="0" y="15091"/>
                  </a:lnTo>
                  <a:lnTo>
                    <a:pt x="24788" y="39874"/>
                  </a:lnTo>
                  <a:lnTo>
                    <a:pt x="0" y="64657"/>
                  </a:lnTo>
                  <a:close/>
                </a:path>
              </a:pathLst>
            </a:custGeom>
            <a:grpFill/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任意多边形: 形状 1084"/>
            <p:cNvSpPr/>
            <p:nvPr/>
          </p:nvSpPr>
          <p:spPr>
            <a:xfrm>
              <a:off x="5642335" y="4094766"/>
              <a:ext cx="79747" cy="79747"/>
            </a:xfrm>
            <a:custGeom>
              <a:avLst/>
              <a:gdLst>
                <a:gd name="connsiteX0" fmla="*/ 64657 w 79747"/>
                <a:gd name="connsiteY0" fmla="*/ 0 h 79747"/>
                <a:gd name="connsiteX1" fmla="*/ 39874 w 79747"/>
                <a:gd name="connsiteY1" fmla="*/ 24788 h 79747"/>
                <a:gd name="connsiteX2" fmla="*/ 15091 w 79747"/>
                <a:gd name="connsiteY2" fmla="*/ 0 h 79747"/>
                <a:gd name="connsiteX3" fmla="*/ 0 w 79747"/>
                <a:gd name="connsiteY3" fmla="*/ 15091 h 79747"/>
                <a:gd name="connsiteX4" fmla="*/ 24788 w 79747"/>
                <a:gd name="connsiteY4" fmla="*/ 39874 h 79747"/>
                <a:gd name="connsiteX5" fmla="*/ 0 w 79747"/>
                <a:gd name="connsiteY5" fmla="*/ 64657 h 79747"/>
                <a:gd name="connsiteX6" fmla="*/ 15091 w 79747"/>
                <a:gd name="connsiteY6" fmla="*/ 79748 h 79747"/>
                <a:gd name="connsiteX7" fmla="*/ 39874 w 79747"/>
                <a:gd name="connsiteY7" fmla="*/ 54959 h 79747"/>
                <a:gd name="connsiteX8" fmla="*/ 64657 w 79747"/>
                <a:gd name="connsiteY8" fmla="*/ 79748 h 79747"/>
                <a:gd name="connsiteX9" fmla="*/ 79748 w 79747"/>
                <a:gd name="connsiteY9" fmla="*/ 64657 h 79747"/>
                <a:gd name="connsiteX10" fmla="*/ 54959 w 79747"/>
                <a:gd name="connsiteY10" fmla="*/ 39874 h 79747"/>
                <a:gd name="connsiteX11" fmla="*/ 79748 w 79747"/>
                <a:gd name="connsiteY11" fmla="*/ 15091 h 79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9747" h="79747">
                  <a:moveTo>
                    <a:pt x="64657" y="0"/>
                  </a:moveTo>
                  <a:lnTo>
                    <a:pt x="39874" y="24788"/>
                  </a:lnTo>
                  <a:lnTo>
                    <a:pt x="15091" y="0"/>
                  </a:lnTo>
                  <a:lnTo>
                    <a:pt x="0" y="15091"/>
                  </a:lnTo>
                  <a:lnTo>
                    <a:pt x="24788" y="39874"/>
                  </a:lnTo>
                  <a:lnTo>
                    <a:pt x="0" y="64657"/>
                  </a:lnTo>
                  <a:lnTo>
                    <a:pt x="15091" y="79748"/>
                  </a:lnTo>
                  <a:lnTo>
                    <a:pt x="39874" y="54959"/>
                  </a:lnTo>
                  <a:lnTo>
                    <a:pt x="64657" y="79748"/>
                  </a:lnTo>
                  <a:lnTo>
                    <a:pt x="79748" y="64657"/>
                  </a:lnTo>
                  <a:lnTo>
                    <a:pt x="54959" y="39874"/>
                  </a:lnTo>
                  <a:lnTo>
                    <a:pt x="79748" y="15091"/>
                  </a:lnTo>
                  <a:close/>
                </a:path>
              </a:pathLst>
            </a:custGeom>
            <a:grpFill/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任意多边形: 形状 1085"/>
            <p:cNvSpPr/>
            <p:nvPr/>
          </p:nvSpPr>
          <p:spPr>
            <a:xfrm>
              <a:off x="5642335" y="3997780"/>
              <a:ext cx="90523" cy="76511"/>
            </a:xfrm>
            <a:custGeom>
              <a:avLst/>
              <a:gdLst>
                <a:gd name="connsiteX0" fmla="*/ 90524 w 90523"/>
                <a:gd name="connsiteY0" fmla="*/ 15091 h 76511"/>
                <a:gd name="connsiteX1" fmla="*/ 75433 w 90523"/>
                <a:gd name="connsiteY1" fmla="*/ 0 h 76511"/>
                <a:gd name="connsiteX2" fmla="*/ 29098 w 90523"/>
                <a:gd name="connsiteY2" fmla="*/ 46341 h 76511"/>
                <a:gd name="connsiteX3" fmla="*/ 15091 w 90523"/>
                <a:gd name="connsiteY3" fmla="*/ 32328 h 76511"/>
                <a:gd name="connsiteX4" fmla="*/ 0 w 90523"/>
                <a:gd name="connsiteY4" fmla="*/ 47419 h 76511"/>
                <a:gd name="connsiteX5" fmla="*/ 29098 w 90523"/>
                <a:gd name="connsiteY5" fmla="*/ 76512 h 76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523" h="76511">
                  <a:moveTo>
                    <a:pt x="90524" y="15091"/>
                  </a:moveTo>
                  <a:lnTo>
                    <a:pt x="75433" y="0"/>
                  </a:lnTo>
                  <a:lnTo>
                    <a:pt x="29098" y="46341"/>
                  </a:lnTo>
                  <a:lnTo>
                    <a:pt x="15091" y="32328"/>
                  </a:lnTo>
                  <a:lnTo>
                    <a:pt x="0" y="47419"/>
                  </a:lnTo>
                  <a:lnTo>
                    <a:pt x="29098" y="76512"/>
                  </a:lnTo>
                  <a:close/>
                </a:path>
              </a:pathLst>
            </a:custGeom>
            <a:grpFill/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任意多边形: 形状 1086"/>
            <p:cNvSpPr/>
            <p:nvPr/>
          </p:nvSpPr>
          <p:spPr>
            <a:xfrm>
              <a:off x="5847082" y="4105542"/>
              <a:ext cx="90523" cy="76511"/>
            </a:xfrm>
            <a:custGeom>
              <a:avLst/>
              <a:gdLst>
                <a:gd name="connsiteX0" fmla="*/ 29098 w 90523"/>
                <a:gd name="connsiteY0" fmla="*/ 46341 h 76511"/>
                <a:gd name="connsiteX1" fmla="*/ 15091 w 90523"/>
                <a:gd name="connsiteY1" fmla="*/ 32328 h 76511"/>
                <a:gd name="connsiteX2" fmla="*/ 0 w 90523"/>
                <a:gd name="connsiteY2" fmla="*/ 47419 h 76511"/>
                <a:gd name="connsiteX3" fmla="*/ 29098 w 90523"/>
                <a:gd name="connsiteY3" fmla="*/ 76512 h 76511"/>
                <a:gd name="connsiteX4" fmla="*/ 90524 w 90523"/>
                <a:gd name="connsiteY4" fmla="*/ 15091 h 76511"/>
                <a:gd name="connsiteX5" fmla="*/ 75433 w 90523"/>
                <a:gd name="connsiteY5" fmla="*/ 0 h 76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523" h="76511">
                  <a:moveTo>
                    <a:pt x="29098" y="46341"/>
                  </a:moveTo>
                  <a:lnTo>
                    <a:pt x="15091" y="32328"/>
                  </a:lnTo>
                  <a:lnTo>
                    <a:pt x="0" y="47419"/>
                  </a:lnTo>
                  <a:lnTo>
                    <a:pt x="29098" y="76512"/>
                  </a:lnTo>
                  <a:lnTo>
                    <a:pt x="90524" y="15091"/>
                  </a:lnTo>
                  <a:lnTo>
                    <a:pt x="75433" y="0"/>
                  </a:lnTo>
                  <a:close/>
                </a:path>
              </a:pathLst>
            </a:custGeom>
            <a:grpFill/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4" name="图形 80"/>
          <p:cNvGrpSpPr/>
          <p:nvPr/>
        </p:nvGrpSpPr>
        <p:grpSpPr>
          <a:xfrm>
            <a:off x="7604760" y="3456305"/>
            <a:ext cx="444500" cy="444500"/>
            <a:chOff x="4582292" y="4644402"/>
            <a:chExt cx="646569" cy="646569"/>
          </a:xfrm>
          <a:solidFill>
            <a:schemeClr val="tx1">
              <a:alpha val="60000"/>
            </a:schemeClr>
          </a:solidFill>
        </p:grpSpPr>
        <p:sp>
          <p:nvSpPr>
            <p:cNvPr id="55" name="任意多边形: 形状 1128"/>
            <p:cNvSpPr/>
            <p:nvPr/>
          </p:nvSpPr>
          <p:spPr>
            <a:xfrm>
              <a:off x="4582292" y="4644402"/>
              <a:ext cx="517255" cy="646569"/>
            </a:xfrm>
            <a:custGeom>
              <a:avLst/>
              <a:gdLst>
                <a:gd name="connsiteX0" fmla="*/ 32328 w 517255"/>
                <a:gd name="connsiteY0" fmla="*/ 646569 h 646569"/>
                <a:gd name="connsiteX1" fmla="*/ 484927 w 517255"/>
                <a:gd name="connsiteY1" fmla="*/ 646569 h 646569"/>
                <a:gd name="connsiteX2" fmla="*/ 517255 w 517255"/>
                <a:gd name="connsiteY2" fmla="*/ 614241 h 646569"/>
                <a:gd name="connsiteX3" fmla="*/ 517255 w 517255"/>
                <a:gd name="connsiteY3" fmla="*/ 32328 h 646569"/>
                <a:gd name="connsiteX4" fmla="*/ 484927 w 517255"/>
                <a:gd name="connsiteY4" fmla="*/ 0 h 646569"/>
                <a:gd name="connsiteX5" fmla="*/ 32328 w 517255"/>
                <a:gd name="connsiteY5" fmla="*/ 0 h 646569"/>
                <a:gd name="connsiteX6" fmla="*/ 0 w 517255"/>
                <a:gd name="connsiteY6" fmla="*/ 32328 h 646569"/>
                <a:gd name="connsiteX7" fmla="*/ 0 w 517255"/>
                <a:gd name="connsiteY7" fmla="*/ 614241 h 646569"/>
                <a:gd name="connsiteX8" fmla="*/ 32328 w 517255"/>
                <a:gd name="connsiteY8" fmla="*/ 646569 h 646569"/>
                <a:gd name="connsiteX9" fmla="*/ 21552 w 517255"/>
                <a:gd name="connsiteY9" fmla="*/ 32328 h 646569"/>
                <a:gd name="connsiteX10" fmla="*/ 32328 w 517255"/>
                <a:gd name="connsiteY10" fmla="*/ 21552 h 646569"/>
                <a:gd name="connsiteX11" fmla="*/ 484927 w 517255"/>
                <a:gd name="connsiteY11" fmla="*/ 21552 h 646569"/>
                <a:gd name="connsiteX12" fmla="*/ 495703 w 517255"/>
                <a:gd name="connsiteY12" fmla="*/ 32328 h 646569"/>
                <a:gd name="connsiteX13" fmla="*/ 495703 w 517255"/>
                <a:gd name="connsiteY13" fmla="*/ 614241 h 646569"/>
                <a:gd name="connsiteX14" fmla="*/ 484927 w 517255"/>
                <a:gd name="connsiteY14" fmla="*/ 625017 h 646569"/>
                <a:gd name="connsiteX15" fmla="*/ 32328 w 517255"/>
                <a:gd name="connsiteY15" fmla="*/ 625017 h 646569"/>
                <a:gd name="connsiteX16" fmla="*/ 21552 w 517255"/>
                <a:gd name="connsiteY16" fmla="*/ 614241 h 646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17255" h="646569">
                  <a:moveTo>
                    <a:pt x="32328" y="646569"/>
                  </a:moveTo>
                  <a:lnTo>
                    <a:pt x="484927" y="646569"/>
                  </a:lnTo>
                  <a:cubicBezTo>
                    <a:pt x="503249" y="646569"/>
                    <a:pt x="517255" y="632563"/>
                    <a:pt x="517255" y="614241"/>
                  </a:cubicBezTo>
                  <a:lnTo>
                    <a:pt x="517255" y="32328"/>
                  </a:lnTo>
                  <a:cubicBezTo>
                    <a:pt x="517255" y="14007"/>
                    <a:pt x="503249" y="0"/>
                    <a:pt x="484927" y="0"/>
                  </a:cubicBezTo>
                  <a:lnTo>
                    <a:pt x="32328" y="0"/>
                  </a:lnTo>
                  <a:cubicBezTo>
                    <a:pt x="14007" y="0"/>
                    <a:pt x="0" y="14007"/>
                    <a:pt x="0" y="32328"/>
                  </a:cubicBezTo>
                  <a:lnTo>
                    <a:pt x="0" y="614241"/>
                  </a:lnTo>
                  <a:cubicBezTo>
                    <a:pt x="0" y="632563"/>
                    <a:pt x="14007" y="646569"/>
                    <a:pt x="32328" y="646569"/>
                  </a:cubicBezTo>
                  <a:close/>
                  <a:moveTo>
                    <a:pt x="21552" y="32328"/>
                  </a:moveTo>
                  <a:cubicBezTo>
                    <a:pt x="21552" y="25862"/>
                    <a:pt x="25862" y="21552"/>
                    <a:pt x="32328" y="21552"/>
                  </a:cubicBezTo>
                  <a:lnTo>
                    <a:pt x="484927" y="21552"/>
                  </a:lnTo>
                  <a:cubicBezTo>
                    <a:pt x="491394" y="21552"/>
                    <a:pt x="495703" y="25862"/>
                    <a:pt x="495703" y="32328"/>
                  </a:cubicBezTo>
                  <a:lnTo>
                    <a:pt x="495703" y="614241"/>
                  </a:lnTo>
                  <a:cubicBezTo>
                    <a:pt x="495703" y="620708"/>
                    <a:pt x="491394" y="625017"/>
                    <a:pt x="484927" y="625017"/>
                  </a:cubicBezTo>
                  <a:lnTo>
                    <a:pt x="32328" y="625017"/>
                  </a:lnTo>
                  <a:cubicBezTo>
                    <a:pt x="25862" y="625017"/>
                    <a:pt x="21552" y="620708"/>
                    <a:pt x="21552" y="614241"/>
                  </a:cubicBezTo>
                  <a:close/>
                </a:path>
              </a:pathLst>
            </a:custGeom>
            <a:grpFill/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任意多边形: 形状 1129"/>
            <p:cNvSpPr/>
            <p:nvPr/>
          </p:nvSpPr>
          <p:spPr>
            <a:xfrm>
              <a:off x="4631863" y="4901950"/>
              <a:ext cx="413803" cy="308199"/>
            </a:xfrm>
            <a:custGeom>
              <a:avLst/>
              <a:gdLst>
                <a:gd name="connsiteX0" fmla="*/ 109913 w 413803"/>
                <a:gd name="connsiteY0" fmla="*/ 245700 h 308199"/>
                <a:gd name="connsiteX1" fmla="*/ 139011 w 413803"/>
                <a:gd name="connsiteY1" fmla="*/ 259707 h 308199"/>
                <a:gd name="connsiteX2" fmla="*/ 295265 w 413803"/>
                <a:gd name="connsiteY2" fmla="*/ 259707 h 308199"/>
                <a:gd name="connsiteX3" fmla="*/ 295265 w 413803"/>
                <a:gd name="connsiteY3" fmla="*/ 270483 h 308199"/>
                <a:gd name="connsiteX4" fmla="*/ 413803 w 413803"/>
                <a:gd name="connsiteY4" fmla="*/ 270483 h 308199"/>
                <a:gd name="connsiteX5" fmla="*/ 413803 w 413803"/>
                <a:gd name="connsiteY5" fmla="*/ 76512 h 308199"/>
                <a:gd name="connsiteX6" fmla="*/ 295265 w 413803"/>
                <a:gd name="connsiteY6" fmla="*/ 76512 h 308199"/>
                <a:gd name="connsiteX7" fmla="*/ 295265 w 413803"/>
                <a:gd name="connsiteY7" fmla="*/ 89446 h 308199"/>
                <a:gd name="connsiteX8" fmla="*/ 276943 w 413803"/>
                <a:gd name="connsiteY8" fmla="*/ 78670 h 308199"/>
                <a:gd name="connsiteX9" fmla="*/ 297423 w 413803"/>
                <a:gd name="connsiteY9" fmla="*/ 58190 h 308199"/>
                <a:gd name="connsiteX10" fmla="*/ 297423 w 413803"/>
                <a:gd name="connsiteY10" fmla="*/ 10776 h 308199"/>
                <a:gd name="connsiteX11" fmla="*/ 273713 w 413803"/>
                <a:gd name="connsiteY11" fmla="*/ 0 h 308199"/>
                <a:gd name="connsiteX12" fmla="*/ 250003 w 413803"/>
                <a:gd name="connsiteY12" fmla="*/ 9697 h 308199"/>
                <a:gd name="connsiteX13" fmla="*/ 207977 w 413803"/>
                <a:gd name="connsiteY13" fmla="*/ 51730 h 308199"/>
                <a:gd name="connsiteX14" fmla="*/ 200438 w 413803"/>
                <a:gd name="connsiteY14" fmla="*/ 48493 h 308199"/>
                <a:gd name="connsiteX15" fmla="*/ 136853 w 413803"/>
                <a:gd name="connsiteY15" fmla="*/ 59269 h 308199"/>
                <a:gd name="connsiteX16" fmla="*/ 23704 w 413803"/>
                <a:gd name="connsiteY16" fmla="*/ 171339 h 308199"/>
                <a:gd name="connsiteX17" fmla="*/ 23704 w 413803"/>
                <a:gd name="connsiteY17" fmla="*/ 218760 h 308199"/>
                <a:gd name="connsiteX18" fmla="*/ 33407 w 413803"/>
                <a:gd name="connsiteY18" fmla="*/ 225220 h 308199"/>
                <a:gd name="connsiteX19" fmla="*/ 16164 w 413803"/>
                <a:gd name="connsiteY19" fmla="*/ 242463 h 308199"/>
                <a:gd name="connsiteX20" fmla="*/ 0 w 413803"/>
                <a:gd name="connsiteY20" fmla="*/ 308199 h 308199"/>
                <a:gd name="connsiteX21" fmla="*/ 63578 w 413803"/>
                <a:gd name="connsiteY21" fmla="*/ 289877 h 308199"/>
                <a:gd name="connsiteX22" fmla="*/ 316818 w 413803"/>
                <a:gd name="connsiteY22" fmla="*/ 98064 h 308199"/>
                <a:gd name="connsiteX23" fmla="*/ 338370 w 413803"/>
                <a:gd name="connsiteY23" fmla="*/ 98064 h 308199"/>
                <a:gd name="connsiteX24" fmla="*/ 338370 w 413803"/>
                <a:gd name="connsiteY24" fmla="*/ 184274 h 308199"/>
                <a:gd name="connsiteX25" fmla="*/ 359922 w 413803"/>
                <a:gd name="connsiteY25" fmla="*/ 184274 h 308199"/>
                <a:gd name="connsiteX26" fmla="*/ 359922 w 413803"/>
                <a:gd name="connsiteY26" fmla="*/ 98064 h 308199"/>
                <a:gd name="connsiteX27" fmla="*/ 392251 w 413803"/>
                <a:gd name="connsiteY27" fmla="*/ 98064 h 308199"/>
                <a:gd name="connsiteX28" fmla="*/ 392251 w 413803"/>
                <a:gd name="connsiteY28" fmla="*/ 248930 h 308199"/>
                <a:gd name="connsiteX29" fmla="*/ 316818 w 413803"/>
                <a:gd name="connsiteY29" fmla="*/ 248930 h 308199"/>
                <a:gd name="connsiteX30" fmla="*/ 295265 w 413803"/>
                <a:gd name="connsiteY30" fmla="*/ 115307 h 308199"/>
                <a:gd name="connsiteX31" fmla="*/ 295265 w 413803"/>
                <a:gd name="connsiteY31" fmla="*/ 238154 h 308199"/>
                <a:gd name="connsiteX32" fmla="*/ 139011 w 413803"/>
                <a:gd name="connsiteY32" fmla="*/ 238154 h 308199"/>
                <a:gd name="connsiteX33" fmla="*/ 122847 w 413803"/>
                <a:gd name="connsiteY33" fmla="*/ 221990 h 308199"/>
                <a:gd name="connsiteX34" fmla="*/ 139011 w 413803"/>
                <a:gd name="connsiteY34" fmla="*/ 205826 h 308199"/>
                <a:gd name="connsiteX35" fmla="*/ 187504 w 413803"/>
                <a:gd name="connsiteY35" fmla="*/ 205826 h 308199"/>
                <a:gd name="connsiteX36" fmla="*/ 230609 w 413803"/>
                <a:gd name="connsiteY36" fmla="*/ 162721 h 308199"/>
                <a:gd name="connsiteX37" fmla="*/ 219832 w 413803"/>
                <a:gd name="connsiteY37" fmla="*/ 134702 h 308199"/>
                <a:gd name="connsiteX38" fmla="*/ 260779 w 413803"/>
                <a:gd name="connsiteY38" fmla="*/ 93755 h 308199"/>
                <a:gd name="connsiteX39" fmla="*/ 204747 w 413803"/>
                <a:gd name="connsiteY39" fmla="*/ 149787 h 308199"/>
                <a:gd name="connsiteX40" fmla="*/ 199359 w 413803"/>
                <a:gd name="connsiteY40" fmla="*/ 179964 h 308199"/>
                <a:gd name="connsiteX41" fmla="*/ 187504 w 413803"/>
                <a:gd name="connsiteY41" fmla="*/ 184274 h 308199"/>
                <a:gd name="connsiteX42" fmla="*/ 170261 w 413803"/>
                <a:gd name="connsiteY42" fmla="*/ 184274 h 308199"/>
                <a:gd name="connsiteX43" fmla="*/ 38795 w 413803"/>
                <a:gd name="connsiteY43" fmla="*/ 203668 h 308199"/>
                <a:gd name="connsiteX44" fmla="*/ 38795 w 413803"/>
                <a:gd name="connsiteY44" fmla="*/ 186431 h 308199"/>
                <a:gd name="connsiteX45" fmla="*/ 150866 w 413803"/>
                <a:gd name="connsiteY45" fmla="*/ 74354 h 308199"/>
                <a:gd name="connsiteX46" fmla="*/ 189662 w 413803"/>
                <a:gd name="connsiteY46" fmla="*/ 67894 h 308199"/>
                <a:gd name="connsiteX47" fmla="*/ 190734 w 413803"/>
                <a:gd name="connsiteY47" fmla="*/ 68966 h 308199"/>
                <a:gd name="connsiteX48" fmla="*/ 56033 w 413803"/>
                <a:gd name="connsiteY48" fmla="*/ 203668 h 308199"/>
                <a:gd name="connsiteX49" fmla="*/ 38795 w 413803"/>
                <a:gd name="connsiteY49" fmla="*/ 203668 h 308199"/>
                <a:gd name="connsiteX50" fmla="*/ 30171 w 413803"/>
                <a:gd name="connsiteY50" fmla="*/ 278029 h 308199"/>
                <a:gd name="connsiteX51" fmla="*/ 35559 w 413803"/>
                <a:gd name="connsiteY51" fmla="*/ 254318 h 308199"/>
                <a:gd name="connsiteX52" fmla="*/ 71124 w 413803"/>
                <a:gd name="connsiteY52" fmla="*/ 218760 h 308199"/>
                <a:gd name="connsiteX53" fmla="*/ 87288 w 413803"/>
                <a:gd name="connsiteY53" fmla="*/ 202596 h 308199"/>
                <a:gd name="connsiteX54" fmla="*/ 264016 w 413803"/>
                <a:gd name="connsiteY54" fmla="*/ 25861 h 308199"/>
                <a:gd name="connsiteX55" fmla="*/ 272634 w 413803"/>
                <a:gd name="connsiteY55" fmla="*/ 22631 h 308199"/>
                <a:gd name="connsiteX56" fmla="*/ 285568 w 413803"/>
                <a:gd name="connsiteY56" fmla="*/ 35565 h 308199"/>
                <a:gd name="connsiteX57" fmla="*/ 282331 w 413803"/>
                <a:gd name="connsiteY57" fmla="*/ 44184 h 308199"/>
                <a:gd name="connsiteX58" fmla="*/ 257549 w 413803"/>
                <a:gd name="connsiteY58" fmla="*/ 67894 h 308199"/>
                <a:gd name="connsiteX59" fmla="*/ 257549 w 413803"/>
                <a:gd name="connsiteY59" fmla="*/ 68966 h 308199"/>
                <a:gd name="connsiteX60" fmla="*/ 140090 w 413803"/>
                <a:gd name="connsiteY60" fmla="*/ 184274 h 308199"/>
                <a:gd name="connsiteX61" fmla="*/ 139011 w 413803"/>
                <a:gd name="connsiteY61" fmla="*/ 184274 h 308199"/>
                <a:gd name="connsiteX62" fmla="*/ 101295 w 413803"/>
                <a:gd name="connsiteY62" fmla="*/ 221990 h 308199"/>
                <a:gd name="connsiteX63" fmla="*/ 101295 w 413803"/>
                <a:gd name="connsiteY63" fmla="*/ 223069 h 308199"/>
                <a:gd name="connsiteX64" fmla="*/ 52802 w 413803"/>
                <a:gd name="connsiteY64" fmla="*/ 271562 h 308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413803" h="308199">
                  <a:moveTo>
                    <a:pt x="109913" y="245700"/>
                  </a:moveTo>
                  <a:cubicBezTo>
                    <a:pt x="117459" y="254318"/>
                    <a:pt x="128235" y="259707"/>
                    <a:pt x="139011" y="259707"/>
                  </a:cubicBezTo>
                  <a:lnTo>
                    <a:pt x="295265" y="259707"/>
                  </a:lnTo>
                  <a:lnTo>
                    <a:pt x="295265" y="270483"/>
                  </a:lnTo>
                  <a:lnTo>
                    <a:pt x="413803" y="270483"/>
                  </a:lnTo>
                  <a:lnTo>
                    <a:pt x="413803" y="76512"/>
                  </a:lnTo>
                  <a:lnTo>
                    <a:pt x="295265" y="76512"/>
                  </a:lnTo>
                  <a:lnTo>
                    <a:pt x="295265" y="89446"/>
                  </a:lnTo>
                  <a:lnTo>
                    <a:pt x="276943" y="78670"/>
                  </a:lnTo>
                  <a:lnTo>
                    <a:pt x="297423" y="58190"/>
                  </a:lnTo>
                  <a:cubicBezTo>
                    <a:pt x="310351" y="45263"/>
                    <a:pt x="310351" y="23710"/>
                    <a:pt x="297423" y="10776"/>
                  </a:cubicBezTo>
                  <a:cubicBezTo>
                    <a:pt x="290956" y="4309"/>
                    <a:pt x="282331" y="0"/>
                    <a:pt x="273713" y="0"/>
                  </a:cubicBezTo>
                  <a:cubicBezTo>
                    <a:pt x="265095" y="0"/>
                    <a:pt x="256470" y="3237"/>
                    <a:pt x="250003" y="9697"/>
                  </a:cubicBezTo>
                  <a:lnTo>
                    <a:pt x="207977" y="51730"/>
                  </a:lnTo>
                  <a:lnTo>
                    <a:pt x="200438" y="48493"/>
                  </a:lnTo>
                  <a:cubicBezTo>
                    <a:pt x="178886" y="37717"/>
                    <a:pt x="153018" y="42026"/>
                    <a:pt x="136853" y="59269"/>
                  </a:cubicBezTo>
                  <a:lnTo>
                    <a:pt x="23704" y="171339"/>
                  </a:lnTo>
                  <a:cubicBezTo>
                    <a:pt x="10776" y="184274"/>
                    <a:pt x="10776" y="205826"/>
                    <a:pt x="23704" y="218760"/>
                  </a:cubicBezTo>
                  <a:cubicBezTo>
                    <a:pt x="26940" y="221990"/>
                    <a:pt x="30171" y="224148"/>
                    <a:pt x="33407" y="225220"/>
                  </a:cubicBezTo>
                  <a:lnTo>
                    <a:pt x="16164" y="242463"/>
                  </a:lnTo>
                  <a:lnTo>
                    <a:pt x="0" y="308199"/>
                  </a:lnTo>
                  <a:lnTo>
                    <a:pt x="63578" y="289877"/>
                  </a:lnTo>
                  <a:close/>
                  <a:moveTo>
                    <a:pt x="316818" y="98064"/>
                  </a:moveTo>
                  <a:lnTo>
                    <a:pt x="338370" y="98064"/>
                  </a:lnTo>
                  <a:lnTo>
                    <a:pt x="338370" y="184274"/>
                  </a:lnTo>
                  <a:lnTo>
                    <a:pt x="359922" y="184274"/>
                  </a:lnTo>
                  <a:lnTo>
                    <a:pt x="359922" y="98064"/>
                  </a:lnTo>
                  <a:lnTo>
                    <a:pt x="392251" y="98064"/>
                  </a:lnTo>
                  <a:lnTo>
                    <a:pt x="392251" y="248930"/>
                  </a:lnTo>
                  <a:lnTo>
                    <a:pt x="316818" y="248930"/>
                  </a:lnTo>
                  <a:close/>
                  <a:moveTo>
                    <a:pt x="295265" y="115307"/>
                  </a:moveTo>
                  <a:lnTo>
                    <a:pt x="295265" y="238154"/>
                  </a:lnTo>
                  <a:lnTo>
                    <a:pt x="139011" y="238154"/>
                  </a:lnTo>
                  <a:cubicBezTo>
                    <a:pt x="130393" y="238154"/>
                    <a:pt x="122847" y="230608"/>
                    <a:pt x="122847" y="221990"/>
                  </a:cubicBezTo>
                  <a:cubicBezTo>
                    <a:pt x="122847" y="213372"/>
                    <a:pt x="130393" y="205826"/>
                    <a:pt x="139011" y="205826"/>
                  </a:cubicBezTo>
                  <a:lnTo>
                    <a:pt x="187504" y="205826"/>
                  </a:lnTo>
                  <a:cubicBezTo>
                    <a:pt x="211214" y="205826"/>
                    <a:pt x="230609" y="186431"/>
                    <a:pt x="230609" y="162721"/>
                  </a:cubicBezTo>
                  <a:cubicBezTo>
                    <a:pt x="230609" y="151945"/>
                    <a:pt x="227378" y="142248"/>
                    <a:pt x="219832" y="134702"/>
                  </a:cubicBezTo>
                  <a:lnTo>
                    <a:pt x="260779" y="93755"/>
                  </a:lnTo>
                  <a:close/>
                  <a:moveTo>
                    <a:pt x="204747" y="149787"/>
                  </a:moveTo>
                  <a:cubicBezTo>
                    <a:pt x="211214" y="159491"/>
                    <a:pt x="209056" y="172418"/>
                    <a:pt x="199359" y="179964"/>
                  </a:cubicBezTo>
                  <a:cubicBezTo>
                    <a:pt x="196122" y="183195"/>
                    <a:pt x="191813" y="184274"/>
                    <a:pt x="187504" y="184274"/>
                  </a:cubicBezTo>
                  <a:lnTo>
                    <a:pt x="170261" y="184274"/>
                  </a:lnTo>
                  <a:close/>
                  <a:moveTo>
                    <a:pt x="38795" y="203668"/>
                  </a:moveTo>
                  <a:cubicBezTo>
                    <a:pt x="34480" y="199359"/>
                    <a:pt x="34480" y="191819"/>
                    <a:pt x="38795" y="186431"/>
                  </a:cubicBezTo>
                  <a:lnTo>
                    <a:pt x="150866" y="74354"/>
                  </a:lnTo>
                  <a:cubicBezTo>
                    <a:pt x="160564" y="63578"/>
                    <a:pt x="176728" y="61427"/>
                    <a:pt x="189662" y="67894"/>
                  </a:cubicBezTo>
                  <a:lnTo>
                    <a:pt x="190734" y="68966"/>
                  </a:lnTo>
                  <a:lnTo>
                    <a:pt x="56033" y="203668"/>
                  </a:lnTo>
                  <a:cubicBezTo>
                    <a:pt x="51723" y="207984"/>
                    <a:pt x="43105" y="207984"/>
                    <a:pt x="38795" y="203668"/>
                  </a:cubicBezTo>
                  <a:close/>
                  <a:moveTo>
                    <a:pt x="30171" y="278029"/>
                  </a:moveTo>
                  <a:lnTo>
                    <a:pt x="35559" y="254318"/>
                  </a:lnTo>
                  <a:lnTo>
                    <a:pt x="71124" y="218760"/>
                  </a:lnTo>
                  <a:lnTo>
                    <a:pt x="87288" y="202596"/>
                  </a:lnTo>
                  <a:lnTo>
                    <a:pt x="264016" y="25861"/>
                  </a:lnTo>
                  <a:cubicBezTo>
                    <a:pt x="266167" y="23710"/>
                    <a:pt x="269404" y="22631"/>
                    <a:pt x="272634" y="22631"/>
                  </a:cubicBezTo>
                  <a:cubicBezTo>
                    <a:pt x="279101" y="22631"/>
                    <a:pt x="285568" y="28019"/>
                    <a:pt x="285568" y="35565"/>
                  </a:cubicBezTo>
                  <a:cubicBezTo>
                    <a:pt x="285568" y="38795"/>
                    <a:pt x="284489" y="42026"/>
                    <a:pt x="282331" y="44184"/>
                  </a:cubicBezTo>
                  <a:lnTo>
                    <a:pt x="257549" y="67894"/>
                  </a:lnTo>
                  <a:lnTo>
                    <a:pt x="257549" y="68966"/>
                  </a:lnTo>
                  <a:lnTo>
                    <a:pt x="140090" y="184274"/>
                  </a:lnTo>
                  <a:lnTo>
                    <a:pt x="139011" y="184274"/>
                  </a:lnTo>
                  <a:cubicBezTo>
                    <a:pt x="118538" y="184274"/>
                    <a:pt x="101295" y="201517"/>
                    <a:pt x="101295" y="221990"/>
                  </a:cubicBezTo>
                  <a:lnTo>
                    <a:pt x="101295" y="223069"/>
                  </a:lnTo>
                  <a:lnTo>
                    <a:pt x="52802" y="271562"/>
                  </a:lnTo>
                  <a:close/>
                </a:path>
              </a:pathLst>
            </a:custGeom>
            <a:grpFill/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任意多边形: 形状 1130"/>
            <p:cNvSpPr/>
            <p:nvPr/>
          </p:nvSpPr>
          <p:spPr>
            <a:xfrm>
              <a:off x="4636172" y="4859925"/>
              <a:ext cx="409493" cy="21552"/>
            </a:xfrm>
            <a:custGeom>
              <a:avLst/>
              <a:gdLst>
                <a:gd name="connsiteX0" fmla="*/ 0 w 409493"/>
                <a:gd name="connsiteY0" fmla="*/ 0 h 21552"/>
                <a:gd name="connsiteX1" fmla="*/ 409494 w 409493"/>
                <a:gd name="connsiteY1" fmla="*/ 0 h 21552"/>
                <a:gd name="connsiteX2" fmla="*/ 409494 w 409493"/>
                <a:gd name="connsiteY2" fmla="*/ 21552 h 21552"/>
                <a:gd name="connsiteX3" fmla="*/ 0 w 409493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9493" h="21552">
                  <a:moveTo>
                    <a:pt x="0" y="0"/>
                  </a:moveTo>
                  <a:lnTo>
                    <a:pt x="409494" y="0"/>
                  </a:lnTo>
                  <a:lnTo>
                    <a:pt x="409494" y="21552"/>
                  </a:lnTo>
                  <a:lnTo>
                    <a:pt x="0" y="21552"/>
                  </a:lnTo>
                  <a:close/>
                </a:path>
              </a:pathLst>
            </a:custGeom>
            <a:grpFill/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任意多边形: 形状 1131"/>
            <p:cNvSpPr/>
            <p:nvPr/>
          </p:nvSpPr>
          <p:spPr>
            <a:xfrm>
              <a:off x="4636172" y="4913805"/>
              <a:ext cx="140089" cy="21552"/>
            </a:xfrm>
            <a:custGeom>
              <a:avLst/>
              <a:gdLst>
                <a:gd name="connsiteX0" fmla="*/ 0 w 140089"/>
                <a:gd name="connsiteY0" fmla="*/ 0 h 21552"/>
                <a:gd name="connsiteX1" fmla="*/ 140090 w 140089"/>
                <a:gd name="connsiteY1" fmla="*/ 0 h 21552"/>
                <a:gd name="connsiteX2" fmla="*/ 140090 w 140089"/>
                <a:gd name="connsiteY2" fmla="*/ 21552 h 21552"/>
                <a:gd name="connsiteX3" fmla="*/ 0 w 140089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089" h="21552">
                  <a:moveTo>
                    <a:pt x="0" y="0"/>
                  </a:moveTo>
                  <a:lnTo>
                    <a:pt x="140090" y="0"/>
                  </a:lnTo>
                  <a:lnTo>
                    <a:pt x="140090" y="21552"/>
                  </a:lnTo>
                  <a:lnTo>
                    <a:pt x="0" y="21552"/>
                  </a:lnTo>
                  <a:close/>
                </a:path>
              </a:pathLst>
            </a:custGeom>
            <a:grpFill/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" name="任意多边形: 形状 1132"/>
            <p:cNvSpPr/>
            <p:nvPr/>
          </p:nvSpPr>
          <p:spPr>
            <a:xfrm>
              <a:off x="4765486" y="4698282"/>
              <a:ext cx="150866" cy="21552"/>
            </a:xfrm>
            <a:custGeom>
              <a:avLst/>
              <a:gdLst>
                <a:gd name="connsiteX0" fmla="*/ 0 w 150866"/>
                <a:gd name="connsiteY0" fmla="*/ 0 h 21552"/>
                <a:gd name="connsiteX1" fmla="*/ 150866 w 150866"/>
                <a:gd name="connsiteY1" fmla="*/ 0 h 21552"/>
                <a:gd name="connsiteX2" fmla="*/ 150866 w 150866"/>
                <a:gd name="connsiteY2" fmla="*/ 21552 h 21552"/>
                <a:gd name="connsiteX3" fmla="*/ 0 w 150866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866" h="21552">
                  <a:moveTo>
                    <a:pt x="0" y="0"/>
                  </a:moveTo>
                  <a:lnTo>
                    <a:pt x="150866" y="0"/>
                  </a:lnTo>
                  <a:lnTo>
                    <a:pt x="150866" y="21552"/>
                  </a:lnTo>
                  <a:lnTo>
                    <a:pt x="0" y="21552"/>
                  </a:lnTo>
                  <a:close/>
                </a:path>
              </a:pathLst>
            </a:custGeom>
            <a:grpFill/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" name="任意多边形: 形状 1133"/>
            <p:cNvSpPr/>
            <p:nvPr/>
          </p:nvSpPr>
          <p:spPr>
            <a:xfrm>
              <a:off x="4636172" y="4752163"/>
              <a:ext cx="409493" cy="21552"/>
            </a:xfrm>
            <a:custGeom>
              <a:avLst/>
              <a:gdLst>
                <a:gd name="connsiteX0" fmla="*/ 0 w 409493"/>
                <a:gd name="connsiteY0" fmla="*/ 0 h 21552"/>
                <a:gd name="connsiteX1" fmla="*/ 409494 w 409493"/>
                <a:gd name="connsiteY1" fmla="*/ 0 h 21552"/>
                <a:gd name="connsiteX2" fmla="*/ 409494 w 409493"/>
                <a:gd name="connsiteY2" fmla="*/ 21552 h 21552"/>
                <a:gd name="connsiteX3" fmla="*/ 0 w 409493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9493" h="21552">
                  <a:moveTo>
                    <a:pt x="0" y="0"/>
                  </a:moveTo>
                  <a:lnTo>
                    <a:pt x="409494" y="0"/>
                  </a:lnTo>
                  <a:lnTo>
                    <a:pt x="409494" y="21552"/>
                  </a:lnTo>
                  <a:lnTo>
                    <a:pt x="0" y="21552"/>
                  </a:lnTo>
                  <a:close/>
                </a:path>
              </a:pathLst>
            </a:custGeom>
            <a:grpFill/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" name="任意多边形: 形状 1134"/>
            <p:cNvSpPr/>
            <p:nvPr/>
          </p:nvSpPr>
          <p:spPr>
            <a:xfrm>
              <a:off x="4636172" y="4806044"/>
              <a:ext cx="409493" cy="21552"/>
            </a:xfrm>
            <a:custGeom>
              <a:avLst/>
              <a:gdLst>
                <a:gd name="connsiteX0" fmla="*/ 0 w 409493"/>
                <a:gd name="connsiteY0" fmla="*/ 0 h 21552"/>
                <a:gd name="connsiteX1" fmla="*/ 409494 w 409493"/>
                <a:gd name="connsiteY1" fmla="*/ 0 h 21552"/>
                <a:gd name="connsiteX2" fmla="*/ 409494 w 409493"/>
                <a:gd name="connsiteY2" fmla="*/ 21552 h 21552"/>
                <a:gd name="connsiteX3" fmla="*/ 0 w 409493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9493" h="21552">
                  <a:moveTo>
                    <a:pt x="0" y="0"/>
                  </a:moveTo>
                  <a:lnTo>
                    <a:pt x="409494" y="0"/>
                  </a:lnTo>
                  <a:lnTo>
                    <a:pt x="409494" y="21552"/>
                  </a:lnTo>
                  <a:lnTo>
                    <a:pt x="0" y="21552"/>
                  </a:lnTo>
                  <a:close/>
                </a:path>
              </a:pathLst>
            </a:custGeom>
            <a:grpFill/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" name="任意多边形: 形状 1135"/>
            <p:cNvSpPr/>
            <p:nvPr/>
          </p:nvSpPr>
          <p:spPr>
            <a:xfrm>
              <a:off x="4959457" y="4913805"/>
              <a:ext cx="86209" cy="21552"/>
            </a:xfrm>
            <a:custGeom>
              <a:avLst/>
              <a:gdLst>
                <a:gd name="connsiteX0" fmla="*/ 0 w 86209"/>
                <a:gd name="connsiteY0" fmla="*/ 0 h 21552"/>
                <a:gd name="connsiteX1" fmla="*/ 86209 w 86209"/>
                <a:gd name="connsiteY1" fmla="*/ 0 h 21552"/>
                <a:gd name="connsiteX2" fmla="*/ 86209 w 86209"/>
                <a:gd name="connsiteY2" fmla="*/ 21552 h 21552"/>
                <a:gd name="connsiteX3" fmla="*/ 0 w 86209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09" h="21552">
                  <a:moveTo>
                    <a:pt x="0" y="0"/>
                  </a:moveTo>
                  <a:lnTo>
                    <a:pt x="86209" y="0"/>
                  </a:lnTo>
                  <a:lnTo>
                    <a:pt x="86209" y="21552"/>
                  </a:lnTo>
                  <a:lnTo>
                    <a:pt x="0" y="21552"/>
                  </a:lnTo>
                  <a:close/>
                </a:path>
              </a:pathLst>
            </a:custGeom>
            <a:grpFill/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" name="任意多边形: 形状 1136"/>
            <p:cNvSpPr/>
            <p:nvPr/>
          </p:nvSpPr>
          <p:spPr>
            <a:xfrm>
              <a:off x="4970233" y="5107776"/>
              <a:ext cx="21552" cy="21552"/>
            </a:xfrm>
            <a:custGeom>
              <a:avLst/>
              <a:gdLst>
                <a:gd name="connsiteX0" fmla="*/ 0 w 21552"/>
                <a:gd name="connsiteY0" fmla="*/ 0 h 21552"/>
                <a:gd name="connsiteX1" fmla="*/ 21552 w 21552"/>
                <a:gd name="connsiteY1" fmla="*/ 0 h 21552"/>
                <a:gd name="connsiteX2" fmla="*/ 21552 w 21552"/>
                <a:gd name="connsiteY2" fmla="*/ 21552 h 21552"/>
                <a:gd name="connsiteX3" fmla="*/ 0 w 21552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2" h="21552">
                  <a:moveTo>
                    <a:pt x="0" y="0"/>
                  </a:moveTo>
                  <a:lnTo>
                    <a:pt x="21552" y="0"/>
                  </a:lnTo>
                  <a:lnTo>
                    <a:pt x="21552" y="21552"/>
                  </a:lnTo>
                  <a:lnTo>
                    <a:pt x="0" y="21552"/>
                  </a:lnTo>
                  <a:close/>
                </a:path>
              </a:pathLst>
            </a:custGeom>
            <a:grpFill/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" name="任意多边形: 形状 1137"/>
            <p:cNvSpPr/>
            <p:nvPr/>
          </p:nvSpPr>
          <p:spPr>
            <a:xfrm>
              <a:off x="4636172" y="4967686"/>
              <a:ext cx="75433" cy="21552"/>
            </a:xfrm>
            <a:custGeom>
              <a:avLst/>
              <a:gdLst>
                <a:gd name="connsiteX0" fmla="*/ 0 w 75433"/>
                <a:gd name="connsiteY0" fmla="*/ 0 h 21552"/>
                <a:gd name="connsiteX1" fmla="*/ 75433 w 75433"/>
                <a:gd name="connsiteY1" fmla="*/ 0 h 21552"/>
                <a:gd name="connsiteX2" fmla="*/ 75433 w 75433"/>
                <a:gd name="connsiteY2" fmla="*/ 21552 h 21552"/>
                <a:gd name="connsiteX3" fmla="*/ 0 w 75433"/>
                <a:gd name="connsiteY3" fmla="*/ 21552 h 2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433" h="21552">
                  <a:moveTo>
                    <a:pt x="0" y="0"/>
                  </a:moveTo>
                  <a:lnTo>
                    <a:pt x="75433" y="0"/>
                  </a:lnTo>
                  <a:lnTo>
                    <a:pt x="75433" y="21552"/>
                  </a:lnTo>
                  <a:lnTo>
                    <a:pt x="0" y="21552"/>
                  </a:lnTo>
                  <a:close/>
                </a:path>
              </a:pathLst>
            </a:custGeom>
            <a:grpFill/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任意多边形: 形状 1138"/>
            <p:cNvSpPr/>
            <p:nvPr/>
          </p:nvSpPr>
          <p:spPr>
            <a:xfrm>
              <a:off x="4694362" y="5188597"/>
              <a:ext cx="243542" cy="56038"/>
            </a:xfrm>
            <a:custGeom>
              <a:avLst/>
              <a:gdLst>
                <a:gd name="connsiteX0" fmla="*/ 135781 w 243542"/>
                <a:gd name="connsiteY0" fmla="*/ 11855 h 56038"/>
                <a:gd name="connsiteX1" fmla="*/ 125004 w 243542"/>
                <a:gd name="connsiteY1" fmla="*/ 21552 h 56038"/>
                <a:gd name="connsiteX2" fmla="*/ 103452 w 243542"/>
                <a:gd name="connsiteY2" fmla="*/ 0 h 56038"/>
                <a:gd name="connsiteX3" fmla="*/ 88367 w 243542"/>
                <a:gd name="connsiteY3" fmla="*/ 6467 h 56038"/>
                <a:gd name="connsiteX4" fmla="*/ 71124 w 243542"/>
                <a:gd name="connsiteY4" fmla="*/ 21552 h 56038"/>
                <a:gd name="connsiteX5" fmla="*/ 49571 w 243542"/>
                <a:gd name="connsiteY5" fmla="*/ 0 h 56038"/>
                <a:gd name="connsiteX6" fmla="*/ 34486 w 243542"/>
                <a:gd name="connsiteY6" fmla="*/ 6467 h 56038"/>
                <a:gd name="connsiteX7" fmla="*/ 0 w 243542"/>
                <a:gd name="connsiteY7" fmla="*/ 40947 h 56038"/>
                <a:gd name="connsiteX8" fmla="*/ 15086 w 243542"/>
                <a:gd name="connsiteY8" fmla="*/ 56039 h 56038"/>
                <a:gd name="connsiteX9" fmla="*/ 50650 w 243542"/>
                <a:gd name="connsiteY9" fmla="*/ 21552 h 56038"/>
                <a:gd name="connsiteX10" fmla="*/ 72203 w 243542"/>
                <a:gd name="connsiteY10" fmla="*/ 43105 h 56038"/>
                <a:gd name="connsiteX11" fmla="*/ 87288 w 243542"/>
                <a:gd name="connsiteY11" fmla="*/ 36638 h 56038"/>
                <a:gd name="connsiteX12" fmla="*/ 103452 w 243542"/>
                <a:gd name="connsiteY12" fmla="*/ 21552 h 56038"/>
                <a:gd name="connsiteX13" fmla="*/ 125004 w 243542"/>
                <a:gd name="connsiteY13" fmla="*/ 43105 h 56038"/>
                <a:gd name="connsiteX14" fmla="*/ 140090 w 243542"/>
                <a:gd name="connsiteY14" fmla="*/ 36638 h 56038"/>
                <a:gd name="connsiteX15" fmla="*/ 150866 w 243542"/>
                <a:gd name="connsiteY15" fmla="*/ 26940 h 56038"/>
                <a:gd name="connsiteX16" fmla="*/ 243542 w 243542"/>
                <a:gd name="connsiteY16" fmla="*/ 26940 h 56038"/>
                <a:gd name="connsiteX17" fmla="*/ 243542 w 243542"/>
                <a:gd name="connsiteY17" fmla="*/ 5388 h 56038"/>
                <a:gd name="connsiteX18" fmla="*/ 150866 w 243542"/>
                <a:gd name="connsiteY18" fmla="*/ 5388 h 56038"/>
                <a:gd name="connsiteX19" fmla="*/ 135781 w 243542"/>
                <a:gd name="connsiteY19" fmla="*/ 11855 h 56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43542" h="56038">
                  <a:moveTo>
                    <a:pt x="135781" y="11855"/>
                  </a:moveTo>
                  <a:lnTo>
                    <a:pt x="125004" y="21552"/>
                  </a:lnTo>
                  <a:cubicBezTo>
                    <a:pt x="125004" y="9697"/>
                    <a:pt x="115307" y="0"/>
                    <a:pt x="103452" y="0"/>
                  </a:cubicBezTo>
                  <a:cubicBezTo>
                    <a:pt x="98064" y="0"/>
                    <a:pt x="91597" y="2158"/>
                    <a:pt x="88367" y="6467"/>
                  </a:cubicBezTo>
                  <a:lnTo>
                    <a:pt x="71124" y="21552"/>
                  </a:lnTo>
                  <a:cubicBezTo>
                    <a:pt x="71124" y="9697"/>
                    <a:pt x="61426" y="0"/>
                    <a:pt x="49571" y="0"/>
                  </a:cubicBezTo>
                  <a:cubicBezTo>
                    <a:pt x="44183" y="0"/>
                    <a:pt x="37716" y="2158"/>
                    <a:pt x="34486" y="6467"/>
                  </a:cubicBezTo>
                  <a:lnTo>
                    <a:pt x="0" y="40947"/>
                  </a:lnTo>
                  <a:lnTo>
                    <a:pt x="15086" y="56039"/>
                  </a:lnTo>
                  <a:lnTo>
                    <a:pt x="50650" y="21552"/>
                  </a:lnTo>
                  <a:cubicBezTo>
                    <a:pt x="50650" y="33407"/>
                    <a:pt x="60348" y="43105"/>
                    <a:pt x="72203" y="43105"/>
                  </a:cubicBezTo>
                  <a:cubicBezTo>
                    <a:pt x="77591" y="43105"/>
                    <a:pt x="84058" y="40947"/>
                    <a:pt x="87288" y="36638"/>
                  </a:cubicBezTo>
                  <a:lnTo>
                    <a:pt x="103452" y="21552"/>
                  </a:lnTo>
                  <a:cubicBezTo>
                    <a:pt x="103452" y="33407"/>
                    <a:pt x="113149" y="43105"/>
                    <a:pt x="125004" y="43105"/>
                  </a:cubicBezTo>
                  <a:cubicBezTo>
                    <a:pt x="130392" y="43105"/>
                    <a:pt x="136860" y="40947"/>
                    <a:pt x="140090" y="36638"/>
                  </a:cubicBezTo>
                  <a:lnTo>
                    <a:pt x="150866" y="26940"/>
                  </a:lnTo>
                  <a:lnTo>
                    <a:pt x="243542" y="26940"/>
                  </a:lnTo>
                  <a:lnTo>
                    <a:pt x="243542" y="5388"/>
                  </a:lnTo>
                  <a:lnTo>
                    <a:pt x="150866" y="5388"/>
                  </a:lnTo>
                  <a:cubicBezTo>
                    <a:pt x="145478" y="5388"/>
                    <a:pt x="140090" y="7546"/>
                    <a:pt x="135781" y="11855"/>
                  </a:cubicBezTo>
                  <a:close/>
                </a:path>
              </a:pathLst>
            </a:custGeom>
            <a:grpFill/>
            <a:ln w="133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66" name="文本框 65">
            <a:extLst>
              <a:ext uri="{FF2B5EF4-FFF2-40B4-BE49-F238E27FC236}">
                <a16:creationId xmlns:a16="http://schemas.microsoft.com/office/drawing/2014/main" id="{277A5C06-B320-49CF-B8F8-98A3DF2E3C3F}"/>
              </a:ext>
            </a:extLst>
          </p:cNvPr>
          <p:cNvSpPr txBox="1"/>
          <p:nvPr/>
        </p:nvSpPr>
        <p:spPr>
          <a:xfrm>
            <a:off x="536496" y="385500"/>
            <a:ext cx="2103120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</a:defRPr>
            </a:lvl1pPr>
          </a:lstStyle>
          <a:p>
            <a:r>
              <a:rPr lang="zh-CN" altLang="en-US" sz="2800" dirty="0">
                <a:solidFill>
                  <a:schemeClr val="tx1"/>
                </a:solidFill>
                <a:latin typeface="HarmonyOS Sans SC Light" panose="00000400000000000000" charset="-122"/>
                <a:ea typeface="HarmonyOS Sans SC Black" panose="00000A00000000000000" charset="-122"/>
              </a:rPr>
              <a:t>工作不足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535D320B-0423-4D0C-A974-90509D15BC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</a:p>
          <a:p>
            <a:r>
              <a:rPr lang="zh-CN" altLang="en-US" dirty="0"/>
              <a:t>感谢你的观看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A6295FE-6F0D-4812-A1CC-D25A680699B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汇报人：君回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EBC4271-BB53-49C1-B392-50FEB951C87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SUMMARY OF BUSINESS WORK</a:t>
            </a:r>
          </a:p>
        </p:txBody>
      </p:sp>
    </p:spTree>
    <p:extLst>
      <p:ext uri="{BB962C8B-B14F-4D97-AF65-F5344CB8AC3E}">
        <p14:creationId xmlns:p14="http://schemas.microsoft.com/office/powerpoint/2010/main" val="17165547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QR 代码&#10;&#10;描述已自动生成">
            <a:extLst>
              <a:ext uri="{FF2B5EF4-FFF2-40B4-BE49-F238E27FC236}">
                <a16:creationId xmlns:a16="http://schemas.microsoft.com/office/drawing/2014/main" id="{9183841B-91F9-4AF9-8972-1DD647BD56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3872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C161287-8E76-6C5D-075B-5419C3F72858}"/>
              </a:ext>
            </a:extLst>
          </p:cNvPr>
          <p:cNvSpPr/>
          <p:nvPr/>
        </p:nvSpPr>
        <p:spPr>
          <a:xfrm>
            <a:off x="497006" y="3071252"/>
            <a:ext cx="391645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君回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C9DFD0B-7D15-A580-3545-295751A0331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188" y="25717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2813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AB8EBD6-A681-473F-949A-A6C310F496B9}"/>
              </a:ext>
            </a:extLst>
          </p:cNvPr>
          <p:cNvSpPr txBox="1"/>
          <p:nvPr/>
        </p:nvSpPr>
        <p:spPr>
          <a:xfrm>
            <a:off x="623392" y="476672"/>
            <a:ext cx="2493274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</a:defRPr>
            </a:lvl1pPr>
          </a:lstStyle>
          <a:p>
            <a:r>
              <a:rPr lang="zh-CN" altLang="en-US" sz="3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latin typeface="HarmonyOS Sans SC Light" panose="00000400000000000000" charset="-122"/>
                <a:ea typeface="HarmonyOS Sans SC Black" panose="00000A00000000000000" charset="-122"/>
              </a:rPr>
              <a:t>设计规范：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333C9B0-A0DC-4688-896B-247029D41A5D}"/>
              </a:ext>
            </a:extLst>
          </p:cNvPr>
          <p:cNvSpPr txBox="1"/>
          <p:nvPr/>
        </p:nvSpPr>
        <p:spPr>
          <a:xfrm>
            <a:off x="623392" y="2319263"/>
            <a:ext cx="5112568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</a:defRPr>
            </a:lvl1pPr>
          </a:lstStyle>
          <a:p>
            <a:pPr marL="0" marR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tx1"/>
                </a:solidFill>
                <a:latin typeface="HarmonyOS Sans SC Light" panose="00000400000000000000" charset="-122"/>
                <a:ea typeface="HarmonyOS Sans SC Black" panose="00000A00000000000000" charset="-122"/>
              </a:rPr>
              <a:t>标题：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 Black"/>
                <a:ea typeface="HarmonyOS Sans SC Black"/>
                <a:cs typeface="+mn-cs"/>
              </a:rPr>
              <a:t>HarmonyOS Sans SC Black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armonyOS Sans SC Black"/>
              <a:ea typeface="HarmonyOS Sans SC Black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D992BD1-B87E-4664-9F55-A844F12C812C}"/>
              </a:ext>
            </a:extLst>
          </p:cNvPr>
          <p:cNvSpPr txBox="1"/>
          <p:nvPr/>
        </p:nvSpPr>
        <p:spPr>
          <a:xfrm>
            <a:off x="1487488" y="2823319"/>
            <a:ext cx="2232248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</a:defRPr>
            </a:lvl1pPr>
          </a:lstStyle>
          <a:p>
            <a:r>
              <a:rPr lang="zh-CN" altLang="en-US" sz="2400" dirty="0">
                <a:solidFill>
                  <a:schemeClr val="tx1"/>
                </a:solidFill>
                <a:latin typeface="+mj-ea"/>
                <a:ea typeface="+mj-ea"/>
              </a:rPr>
              <a:t>字号：</a:t>
            </a:r>
            <a:r>
              <a:rPr lang="en-US" altLang="zh-CN" sz="2400" dirty="0">
                <a:solidFill>
                  <a:schemeClr val="tx1"/>
                </a:solidFill>
                <a:latin typeface="+mj-ea"/>
                <a:ea typeface="+mj-ea"/>
              </a:rPr>
              <a:t>24-54</a:t>
            </a:r>
            <a:endParaRPr lang="zh-CN" altLang="en-US" sz="2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7B76B07-8B4E-4123-B481-80EBE2C64632}"/>
              </a:ext>
            </a:extLst>
          </p:cNvPr>
          <p:cNvSpPr txBox="1"/>
          <p:nvPr/>
        </p:nvSpPr>
        <p:spPr>
          <a:xfrm>
            <a:off x="1487488" y="3327375"/>
            <a:ext cx="2232248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</a:defRPr>
            </a:lvl1pPr>
          </a:lstStyle>
          <a:p>
            <a:r>
              <a:rPr lang="zh-CN" altLang="en-US" sz="2400" dirty="0">
                <a:solidFill>
                  <a:schemeClr val="tx1"/>
                </a:solidFill>
                <a:latin typeface="+mj-ea"/>
                <a:ea typeface="+mj-ea"/>
              </a:rPr>
              <a:t>行间距：</a:t>
            </a:r>
            <a:r>
              <a:rPr lang="en-US" altLang="zh-CN" sz="2400" dirty="0">
                <a:solidFill>
                  <a:schemeClr val="tx1"/>
                </a:solidFill>
                <a:latin typeface="+mj-ea"/>
                <a:ea typeface="+mj-ea"/>
              </a:rPr>
              <a:t>1.0</a:t>
            </a:r>
            <a:endParaRPr lang="zh-CN" altLang="en-US" sz="2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C0CF9B64-FB76-4E24-8113-9F9739A2DA3D}"/>
              </a:ext>
            </a:extLst>
          </p:cNvPr>
          <p:cNvSpPr/>
          <p:nvPr/>
        </p:nvSpPr>
        <p:spPr>
          <a:xfrm>
            <a:off x="695400" y="1653080"/>
            <a:ext cx="1397952" cy="40776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>
                  <a:outerShdw blurRad="50800" dist="38100" dir="8100000" algn="tr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rPr>
              <a:t>字体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DE7DF7E-5CFB-44BA-B9C5-8A6FCA3D9BCC}"/>
              </a:ext>
            </a:extLst>
          </p:cNvPr>
          <p:cNvSpPr txBox="1"/>
          <p:nvPr/>
        </p:nvSpPr>
        <p:spPr>
          <a:xfrm>
            <a:off x="623392" y="4614047"/>
            <a:ext cx="3312368" cy="37343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</a:defRPr>
            </a:lvl1pPr>
          </a:lstStyle>
          <a:p>
            <a:pPr marL="0" marR="0" lvl="0" indent="0" algn="l" defTabSz="91440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/>
                </a:solidFill>
                <a:latin typeface="+mn-ea"/>
                <a:ea typeface="+mn-ea"/>
              </a:rPr>
              <a:t>正文：</a:t>
            </a:r>
            <a:r>
              <a:rPr kumimoji="0" lang="fr-FR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HarmonyOS Sans SC Light 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B6BD821-2ADF-49CA-84E2-559DFF21B68F}"/>
              </a:ext>
            </a:extLst>
          </p:cNvPr>
          <p:cNvSpPr txBox="1"/>
          <p:nvPr/>
        </p:nvSpPr>
        <p:spPr>
          <a:xfrm>
            <a:off x="1487488" y="5058942"/>
            <a:ext cx="1629178" cy="37343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sz="1600" dirty="0">
                <a:solidFill>
                  <a:schemeClr val="tx1"/>
                </a:solidFill>
                <a:latin typeface="+mn-ea"/>
                <a:ea typeface="+mn-ea"/>
              </a:rPr>
              <a:t>字号：</a:t>
            </a:r>
            <a:r>
              <a:rPr lang="en-US" altLang="zh-CN" sz="1600" dirty="0">
                <a:solidFill>
                  <a:schemeClr val="tx1"/>
                </a:solidFill>
                <a:latin typeface="+mn-ea"/>
                <a:ea typeface="+mn-ea"/>
              </a:rPr>
              <a:t>16-18</a:t>
            </a:r>
            <a:endParaRPr lang="zh-CN" altLang="en-US" sz="16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BFC8418-04E9-4B53-AC14-9B9975BDCBD9}"/>
              </a:ext>
            </a:extLst>
          </p:cNvPr>
          <p:cNvSpPr txBox="1"/>
          <p:nvPr/>
        </p:nvSpPr>
        <p:spPr>
          <a:xfrm>
            <a:off x="1487488" y="5503836"/>
            <a:ext cx="1629178" cy="37343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sz="1600" dirty="0">
                <a:solidFill>
                  <a:schemeClr val="tx1"/>
                </a:solidFill>
                <a:latin typeface="+mn-ea"/>
                <a:ea typeface="+mn-ea"/>
              </a:rPr>
              <a:t>行间距：</a:t>
            </a:r>
            <a:r>
              <a:rPr lang="en-US" altLang="zh-CN" sz="1600" dirty="0">
                <a:solidFill>
                  <a:schemeClr val="tx1"/>
                </a:solidFill>
                <a:latin typeface="+mn-ea"/>
                <a:ea typeface="+mn-ea"/>
              </a:rPr>
              <a:t>1.25</a:t>
            </a:r>
            <a:endParaRPr lang="zh-CN" altLang="en-US" sz="16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C9B7013D-C036-4A12-BCF3-F7F972AB19C8}"/>
              </a:ext>
            </a:extLst>
          </p:cNvPr>
          <p:cNvSpPr/>
          <p:nvPr/>
        </p:nvSpPr>
        <p:spPr>
          <a:xfrm>
            <a:off x="695400" y="4149455"/>
            <a:ext cx="360040" cy="10417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gradFill>
                <a:gsLst>
                  <a:gs pos="0">
                    <a:schemeClr val="bg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0"/>
              </a:gradFill>
              <a:effectLst>
                <a:outerShdw blurRad="50800" dist="38100" dir="8100000" algn="tr" rotWithShape="0">
                  <a:prstClr val="black">
                    <a:alpha val="20000"/>
                  </a:prst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DF19F640-0F7F-4A92-8BA0-FD0D99CEDF40}"/>
              </a:ext>
            </a:extLst>
          </p:cNvPr>
          <p:cNvSpPr/>
          <p:nvPr/>
        </p:nvSpPr>
        <p:spPr>
          <a:xfrm>
            <a:off x="6456040" y="1653080"/>
            <a:ext cx="1397952" cy="40776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>
                  <a:outerShdw blurRad="50800" dist="38100" dir="8100000" algn="tr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rPr>
              <a:t>配色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037BAF9C-98A3-428E-A747-AAD0960E7BB5}"/>
              </a:ext>
            </a:extLst>
          </p:cNvPr>
          <p:cNvSpPr/>
          <p:nvPr/>
        </p:nvSpPr>
        <p:spPr>
          <a:xfrm>
            <a:off x="6464476" y="2420888"/>
            <a:ext cx="1397952" cy="734889"/>
          </a:xfrm>
          <a:prstGeom prst="roundRect">
            <a:avLst>
              <a:gd name="adj" fmla="val 980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85C3323-4FF4-422A-9A15-1A562A5AC2CA}"/>
              </a:ext>
            </a:extLst>
          </p:cNvPr>
          <p:cNvSpPr txBox="1"/>
          <p:nvPr/>
        </p:nvSpPr>
        <p:spPr>
          <a:xfrm>
            <a:off x="6587388" y="2601614"/>
            <a:ext cx="1152128" cy="37343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</a:defRPr>
            </a:lvl1pPr>
          </a:lstStyle>
          <a:p>
            <a:pPr algn="ctr">
              <a:lnSpc>
                <a:spcPct val="125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+mn-ea"/>
                <a:ea typeface="+mn-ea"/>
              </a:rPr>
              <a:t>#2A66FD</a:t>
            </a:r>
            <a:endParaRPr lang="zh-CN" altLang="en-US" sz="16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A9525208-4481-41E0-8CDE-A851234761C5}"/>
              </a:ext>
            </a:extLst>
          </p:cNvPr>
          <p:cNvSpPr/>
          <p:nvPr/>
        </p:nvSpPr>
        <p:spPr>
          <a:xfrm>
            <a:off x="8256240" y="2420888"/>
            <a:ext cx="1397952" cy="734889"/>
          </a:xfrm>
          <a:prstGeom prst="roundRect">
            <a:avLst>
              <a:gd name="adj" fmla="val 980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A9CBEB0-4491-4F9C-8650-17F95462457B}"/>
              </a:ext>
            </a:extLst>
          </p:cNvPr>
          <p:cNvSpPr txBox="1"/>
          <p:nvPr/>
        </p:nvSpPr>
        <p:spPr>
          <a:xfrm>
            <a:off x="8379152" y="2601614"/>
            <a:ext cx="1152128" cy="37343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</a:defRPr>
            </a:lvl1pPr>
          </a:lstStyle>
          <a:p>
            <a:pPr algn="ctr">
              <a:lnSpc>
                <a:spcPct val="125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+mn-ea"/>
                <a:ea typeface="+mn-ea"/>
              </a:rPr>
              <a:t>#0240DF</a:t>
            </a:r>
            <a:endParaRPr lang="zh-CN" altLang="en-US" sz="16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CA7014C2-93F8-4CC8-9D0F-7907168B7937}"/>
              </a:ext>
            </a:extLst>
          </p:cNvPr>
          <p:cNvSpPr/>
          <p:nvPr/>
        </p:nvSpPr>
        <p:spPr>
          <a:xfrm>
            <a:off x="6464476" y="4044902"/>
            <a:ext cx="360040" cy="10417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gradFill>
                <a:gsLst>
                  <a:gs pos="0">
                    <a:schemeClr val="bg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0"/>
              </a:gradFill>
              <a:effectLst>
                <a:outerShdw blurRad="50800" dist="38100" dir="8100000" algn="tr" rotWithShape="0">
                  <a:prstClr val="black">
                    <a:alpha val="20000"/>
                  </a:prst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6092301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圆角矩形 20"/>
          <p:cNvSpPr/>
          <p:nvPr/>
        </p:nvSpPr>
        <p:spPr>
          <a:xfrm>
            <a:off x="3505200" y="1917065"/>
            <a:ext cx="2376170" cy="3240405"/>
          </a:xfrm>
          <a:prstGeom prst="roundRect">
            <a:avLst>
              <a:gd name="adj" fmla="val 5692"/>
            </a:avLst>
          </a:prstGeom>
          <a:solidFill>
            <a:schemeClr val="bg1"/>
          </a:solidFill>
          <a:ln>
            <a:noFill/>
          </a:ln>
          <a:effectLst>
            <a:outerShdw blurRad="304800" dist="38100" dir="8100000" algn="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sp>
        <p:nvSpPr>
          <p:cNvPr id="22" name="文本框 1"/>
          <p:cNvSpPr txBox="1"/>
          <p:nvPr/>
        </p:nvSpPr>
        <p:spPr>
          <a:xfrm>
            <a:off x="3681413" y="3453765"/>
            <a:ext cx="2023745" cy="583565"/>
          </a:xfrm>
          <a:prstGeom prst="rect">
            <a:avLst/>
          </a:prstGeom>
          <a:noFill/>
          <a:effectLst>
            <a:outerShdw blurRad="25400" dist="38100" dir="8100000" algn="t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32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latin typeface="HarmonyOS Sans SC Light" panose="00000400000000000000" charset="-122"/>
                <a:ea typeface="HarmonyOS Sans SC Black" panose="00000A00000000000000" charset="-122"/>
              </a:rPr>
              <a:t>工作总结</a:t>
            </a:r>
          </a:p>
        </p:txBody>
      </p:sp>
      <p:sp>
        <p:nvSpPr>
          <p:cNvPr id="23" name="椭圆 22"/>
          <p:cNvSpPr/>
          <p:nvPr/>
        </p:nvSpPr>
        <p:spPr>
          <a:xfrm>
            <a:off x="4193858" y="2319020"/>
            <a:ext cx="998855" cy="99885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1"/>
          <p:cNvSpPr txBox="1"/>
          <p:nvPr/>
        </p:nvSpPr>
        <p:spPr>
          <a:xfrm>
            <a:off x="4271328" y="2433320"/>
            <a:ext cx="843915" cy="768350"/>
          </a:xfrm>
          <a:prstGeom prst="rect">
            <a:avLst/>
          </a:prstGeom>
          <a:noFill/>
          <a:effectLst>
            <a:outerShdw blurRad="25400" dist="38100" dir="8100000" algn="t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gradFill>
                  <a:gsLst>
                    <a:gs pos="0">
                      <a:schemeClr val="bg1"/>
                    </a:gs>
                    <a:gs pos="100000">
                      <a:srgbClr val="A7C0FF"/>
                    </a:gs>
                  </a:gsLst>
                  <a:lin ang="5400000" scaled="0"/>
                </a:gradFill>
                <a:latin typeface="HarmonyOS Sans SC Light" panose="00000400000000000000" charset="-122"/>
                <a:ea typeface="HarmonyOS Sans SC Black" panose="00000A00000000000000" charset="-122"/>
              </a:rPr>
              <a:t>02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508693" y="4263390"/>
            <a:ext cx="2369185" cy="285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25000"/>
              </a:lnSpc>
              <a:defRPr sz="1100">
                <a:latin typeface="HarmonyOS Sans SC Light" panose="00000400000000000000" charset="-122"/>
                <a:ea typeface="HarmonyOS Sans SC Black" panose="00000A00000000000000" charset="-122"/>
              </a:defRPr>
            </a:lvl1pPr>
          </a:lstStyle>
          <a:p>
            <a:r>
              <a:rPr lang="en-US" altLang="zh-CN" dirty="0"/>
              <a:t>SUMMARY OF WOEK</a:t>
            </a:r>
          </a:p>
        </p:txBody>
      </p: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A05BDAB0-6DB5-412B-8A75-798C2960B376}"/>
              </a:ext>
            </a:extLst>
          </p:cNvPr>
          <p:cNvCxnSpPr>
            <a:cxnSpLocks/>
          </p:cNvCxnSpPr>
          <p:nvPr/>
        </p:nvCxnSpPr>
        <p:spPr>
          <a:xfrm>
            <a:off x="4465184" y="4797152"/>
            <a:ext cx="456203" cy="0"/>
          </a:xfrm>
          <a:prstGeom prst="line">
            <a:avLst/>
          </a:prstGeom>
          <a:ln w="50800" cap="rnd">
            <a:solidFill>
              <a:schemeClr val="accent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9" name="图片 68" descr="图片包含 物体, 桌子, 灯光, 小&#10;&#10;描述已自动生成">
            <a:extLst>
              <a:ext uri="{FF2B5EF4-FFF2-40B4-BE49-F238E27FC236}">
                <a16:creationId xmlns:a16="http://schemas.microsoft.com/office/drawing/2014/main" id="{C034EF10-11CA-4A27-A481-F282F539ED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7056" y="1741607"/>
            <a:ext cx="548944" cy="478640"/>
          </a:xfrm>
          <a:prstGeom prst="rect">
            <a:avLst/>
          </a:prstGeom>
        </p:spPr>
      </p:pic>
      <p:grpSp>
        <p:nvGrpSpPr>
          <p:cNvPr id="78" name="组合 77">
            <a:extLst>
              <a:ext uri="{FF2B5EF4-FFF2-40B4-BE49-F238E27FC236}">
                <a16:creationId xmlns:a16="http://schemas.microsoft.com/office/drawing/2014/main" id="{F8F9B3EB-7A6A-4E27-948B-DD61401D5D78}"/>
              </a:ext>
            </a:extLst>
          </p:cNvPr>
          <p:cNvGrpSpPr/>
          <p:nvPr/>
        </p:nvGrpSpPr>
        <p:grpSpPr>
          <a:xfrm>
            <a:off x="0" y="4328795"/>
            <a:ext cx="12192000" cy="2529205"/>
            <a:chOff x="0" y="4328795"/>
            <a:chExt cx="12192000" cy="2529205"/>
          </a:xfrm>
        </p:grpSpPr>
        <p:sp>
          <p:nvSpPr>
            <p:cNvPr id="76" name="图形 74">
              <a:extLst>
                <a:ext uri="{FF2B5EF4-FFF2-40B4-BE49-F238E27FC236}">
                  <a16:creationId xmlns:a16="http://schemas.microsoft.com/office/drawing/2014/main" id="{083438A3-D5EF-4CBD-9E2F-39C92753EB9A}"/>
                </a:ext>
              </a:extLst>
            </p:cNvPr>
            <p:cNvSpPr/>
            <p:nvPr/>
          </p:nvSpPr>
          <p:spPr>
            <a:xfrm>
              <a:off x="0" y="4419601"/>
              <a:ext cx="12192000" cy="2438399"/>
            </a:xfrm>
            <a:custGeom>
              <a:avLst/>
              <a:gdLst>
                <a:gd name="connsiteX0" fmla="*/ 0 w 12192000"/>
                <a:gd name="connsiteY0" fmla="*/ 0 h 2438399"/>
                <a:gd name="connsiteX1" fmla="*/ 254000 w 12192000"/>
                <a:gd name="connsiteY1" fmla="*/ 0 h 2438399"/>
                <a:gd name="connsiteX2" fmla="*/ 1524000 w 12192000"/>
                <a:gd name="connsiteY2" fmla="*/ 135467 h 2438399"/>
                <a:gd name="connsiteX3" fmla="*/ 3048000 w 12192000"/>
                <a:gd name="connsiteY3" fmla="*/ 586740 h 2438399"/>
                <a:gd name="connsiteX4" fmla="*/ 4572000 w 12192000"/>
                <a:gd name="connsiteY4" fmla="*/ 632460 h 2438399"/>
                <a:gd name="connsiteX5" fmla="*/ 6096000 w 12192000"/>
                <a:gd name="connsiteY5" fmla="*/ 1580727 h 2438399"/>
                <a:gd name="connsiteX6" fmla="*/ 7620000 w 12192000"/>
                <a:gd name="connsiteY6" fmla="*/ 1761067 h 2438399"/>
                <a:gd name="connsiteX7" fmla="*/ 9144000 w 12192000"/>
                <a:gd name="connsiteY7" fmla="*/ 1805940 h 2438399"/>
                <a:gd name="connsiteX8" fmla="*/ 10668000 w 12192000"/>
                <a:gd name="connsiteY8" fmla="*/ 812800 h 2438399"/>
                <a:gd name="connsiteX9" fmla="*/ 11938000 w 12192000"/>
                <a:gd name="connsiteY9" fmla="*/ 541867 h 2438399"/>
                <a:gd name="connsiteX10" fmla="*/ 12192000 w 12192000"/>
                <a:gd name="connsiteY10" fmla="*/ 541867 h 2438399"/>
                <a:gd name="connsiteX11" fmla="*/ 12192000 w 12192000"/>
                <a:gd name="connsiteY11" fmla="*/ 2438400 h 2438399"/>
                <a:gd name="connsiteX12" fmla="*/ 11938000 w 12192000"/>
                <a:gd name="connsiteY12" fmla="*/ 2438400 h 2438399"/>
                <a:gd name="connsiteX13" fmla="*/ 10668000 w 12192000"/>
                <a:gd name="connsiteY13" fmla="*/ 2438400 h 2438399"/>
                <a:gd name="connsiteX14" fmla="*/ 9144000 w 12192000"/>
                <a:gd name="connsiteY14" fmla="*/ 2438400 h 2438399"/>
                <a:gd name="connsiteX15" fmla="*/ 7620000 w 12192000"/>
                <a:gd name="connsiteY15" fmla="*/ 2438400 h 2438399"/>
                <a:gd name="connsiteX16" fmla="*/ 6096000 w 12192000"/>
                <a:gd name="connsiteY16" fmla="*/ 2438400 h 2438399"/>
                <a:gd name="connsiteX17" fmla="*/ 4572000 w 12192000"/>
                <a:gd name="connsiteY17" fmla="*/ 2438400 h 2438399"/>
                <a:gd name="connsiteX18" fmla="*/ 3048000 w 12192000"/>
                <a:gd name="connsiteY18" fmla="*/ 2438400 h 2438399"/>
                <a:gd name="connsiteX19" fmla="*/ 1524000 w 12192000"/>
                <a:gd name="connsiteY19" fmla="*/ 2438400 h 2438399"/>
                <a:gd name="connsiteX20" fmla="*/ 254000 w 12192000"/>
                <a:gd name="connsiteY20" fmla="*/ 2438400 h 2438399"/>
                <a:gd name="connsiteX21" fmla="*/ 0 w 12192000"/>
                <a:gd name="connsiteY21" fmla="*/ 2438400 h 2438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192000" h="2438399">
                  <a:moveTo>
                    <a:pt x="0" y="0"/>
                  </a:moveTo>
                  <a:lnTo>
                    <a:pt x="254000" y="0"/>
                  </a:lnTo>
                  <a:cubicBezTo>
                    <a:pt x="508000" y="0"/>
                    <a:pt x="1016000" y="0"/>
                    <a:pt x="1524000" y="135467"/>
                  </a:cubicBezTo>
                  <a:cubicBezTo>
                    <a:pt x="2032000" y="270933"/>
                    <a:pt x="2540000" y="541867"/>
                    <a:pt x="3048000" y="586740"/>
                  </a:cubicBezTo>
                  <a:cubicBezTo>
                    <a:pt x="3556000" y="635000"/>
                    <a:pt x="4064000" y="448733"/>
                    <a:pt x="4572000" y="632460"/>
                  </a:cubicBezTo>
                  <a:cubicBezTo>
                    <a:pt x="5080000" y="812800"/>
                    <a:pt x="5588000" y="1354667"/>
                    <a:pt x="6096000" y="1580727"/>
                  </a:cubicBezTo>
                  <a:cubicBezTo>
                    <a:pt x="6604000" y="1803400"/>
                    <a:pt x="7112000" y="1718733"/>
                    <a:pt x="7620000" y="1761067"/>
                  </a:cubicBezTo>
                  <a:cubicBezTo>
                    <a:pt x="8128000" y="1803400"/>
                    <a:pt x="8636000" y="1989666"/>
                    <a:pt x="9144000" y="1805940"/>
                  </a:cubicBezTo>
                  <a:cubicBezTo>
                    <a:pt x="9652000" y="1625600"/>
                    <a:pt x="10160000" y="1083733"/>
                    <a:pt x="10668000" y="812800"/>
                  </a:cubicBezTo>
                  <a:cubicBezTo>
                    <a:pt x="11176000" y="541867"/>
                    <a:pt x="11684000" y="541867"/>
                    <a:pt x="11938000" y="541867"/>
                  </a:cubicBezTo>
                  <a:lnTo>
                    <a:pt x="12192000" y="541867"/>
                  </a:lnTo>
                  <a:lnTo>
                    <a:pt x="12192000" y="2438400"/>
                  </a:lnTo>
                  <a:lnTo>
                    <a:pt x="11938000" y="2438400"/>
                  </a:lnTo>
                  <a:cubicBezTo>
                    <a:pt x="11684000" y="2438400"/>
                    <a:pt x="11176000" y="2438400"/>
                    <a:pt x="10668000" y="2438400"/>
                  </a:cubicBezTo>
                  <a:cubicBezTo>
                    <a:pt x="10160000" y="2438400"/>
                    <a:pt x="9652000" y="2438400"/>
                    <a:pt x="9144000" y="2438400"/>
                  </a:cubicBezTo>
                  <a:cubicBezTo>
                    <a:pt x="8636000" y="2438400"/>
                    <a:pt x="8128000" y="2438400"/>
                    <a:pt x="7620000" y="2438400"/>
                  </a:cubicBezTo>
                  <a:cubicBezTo>
                    <a:pt x="7112000" y="2438400"/>
                    <a:pt x="6604000" y="2438400"/>
                    <a:pt x="6096000" y="2438400"/>
                  </a:cubicBezTo>
                  <a:cubicBezTo>
                    <a:pt x="5588000" y="2438400"/>
                    <a:pt x="5080000" y="2438400"/>
                    <a:pt x="4572000" y="2438400"/>
                  </a:cubicBezTo>
                  <a:cubicBezTo>
                    <a:pt x="4064000" y="2438400"/>
                    <a:pt x="3556000" y="2438400"/>
                    <a:pt x="3048000" y="2438400"/>
                  </a:cubicBezTo>
                  <a:cubicBezTo>
                    <a:pt x="2540000" y="2438400"/>
                    <a:pt x="2032000" y="2438400"/>
                    <a:pt x="1524000" y="2438400"/>
                  </a:cubicBezTo>
                  <a:cubicBezTo>
                    <a:pt x="1016000" y="2438400"/>
                    <a:pt x="508000" y="2438400"/>
                    <a:pt x="254000" y="2438400"/>
                  </a:cubicBezTo>
                  <a:lnTo>
                    <a:pt x="0" y="243840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84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77" name="图形 74">
              <a:extLst>
                <a:ext uri="{FF2B5EF4-FFF2-40B4-BE49-F238E27FC236}">
                  <a16:creationId xmlns:a16="http://schemas.microsoft.com/office/drawing/2014/main" id="{8CF12CEC-B63D-4735-B330-E801CF93B015}"/>
                </a:ext>
              </a:extLst>
            </p:cNvPr>
            <p:cNvSpPr/>
            <p:nvPr/>
          </p:nvSpPr>
          <p:spPr>
            <a:xfrm>
              <a:off x="0" y="4328795"/>
              <a:ext cx="12192000" cy="2438399"/>
            </a:xfrm>
            <a:custGeom>
              <a:avLst/>
              <a:gdLst>
                <a:gd name="connsiteX0" fmla="*/ 0 w 12192000"/>
                <a:gd name="connsiteY0" fmla="*/ 0 h 2438399"/>
                <a:gd name="connsiteX1" fmla="*/ 254000 w 12192000"/>
                <a:gd name="connsiteY1" fmla="*/ 0 h 2438399"/>
                <a:gd name="connsiteX2" fmla="*/ 1524000 w 12192000"/>
                <a:gd name="connsiteY2" fmla="*/ 135467 h 2438399"/>
                <a:gd name="connsiteX3" fmla="*/ 3048000 w 12192000"/>
                <a:gd name="connsiteY3" fmla="*/ 586740 h 2438399"/>
                <a:gd name="connsiteX4" fmla="*/ 4572000 w 12192000"/>
                <a:gd name="connsiteY4" fmla="*/ 632460 h 2438399"/>
                <a:gd name="connsiteX5" fmla="*/ 6096000 w 12192000"/>
                <a:gd name="connsiteY5" fmla="*/ 1580727 h 2438399"/>
                <a:gd name="connsiteX6" fmla="*/ 7620000 w 12192000"/>
                <a:gd name="connsiteY6" fmla="*/ 1761067 h 2438399"/>
                <a:gd name="connsiteX7" fmla="*/ 9144000 w 12192000"/>
                <a:gd name="connsiteY7" fmla="*/ 1805940 h 2438399"/>
                <a:gd name="connsiteX8" fmla="*/ 10668000 w 12192000"/>
                <a:gd name="connsiteY8" fmla="*/ 812800 h 2438399"/>
                <a:gd name="connsiteX9" fmla="*/ 11938000 w 12192000"/>
                <a:gd name="connsiteY9" fmla="*/ 541867 h 2438399"/>
                <a:gd name="connsiteX10" fmla="*/ 12192000 w 12192000"/>
                <a:gd name="connsiteY10" fmla="*/ 541867 h 2438399"/>
                <a:gd name="connsiteX11" fmla="*/ 12192000 w 12192000"/>
                <a:gd name="connsiteY11" fmla="*/ 2438400 h 2438399"/>
                <a:gd name="connsiteX12" fmla="*/ 11938000 w 12192000"/>
                <a:gd name="connsiteY12" fmla="*/ 2438400 h 2438399"/>
                <a:gd name="connsiteX13" fmla="*/ 10668000 w 12192000"/>
                <a:gd name="connsiteY13" fmla="*/ 2438400 h 2438399"/>
                <a:gd name="connsiteX14" fmla="*/ 9144000 w 12192000"/>
                <a:gd name="connsiteY14" fmla="*/ 2438400 h 2438399"/>
                <a:gd name="connsiteX15" fmla="*/ 7620000 w 12192000"/>
                <a:gd name="connsiteY15" fmla="*/ 2438400 h 2438399"/>
                <a:gd name="connsiteX16" fmla="*/ 6096000 w 12192000"/>
                <a:gd name="connsiteY16" fmla="*/ 2438400 h 2438399"/>
                <a:gd name="connsiteX17" fmla="*/ 4572000 w 12192000"/>
                <a:gd name="connsiteY17" fmla="*/ 2438400 h 2438399"/>
                <a:gd name="connsiteX18" fmla="*/ 3048000 w 12192000"/>
                <a:gd name="connsiteY18" fmla="*/ 2438400 h 2438399"/>
                <a:gd name="connsiteX19" fmla="*/ 1524000 w 12192000"/>
                <a:gd name="connsiteY19" fmla="*/ 2438400 h 2438399"/>
                <a:gd name="connsiteX20" fmla="*/ 254000 w 12192000"/>
                <a:gd name="connsiteY20" fmla="*/ 2438400 h 2438399"/>
                <a:gd name="connsiteX21" fmla="*/ 0 w 12192000"/>
                <a:gd name="connsiteY21" fmla="*/ 2438400 h 2438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192000" h="2438399">
                  <a:moveTo>
                    <a:pt x="0" y="0"/>
                  </a:moveTo>
                  <a:lnTo>
                    <a:pt x="254000" y="0"/>
                  </a:lnTo>
                  <a:cubicBezTo>
                    <a:pt x="508000" y="0"/>
                    <a:pt x="1016000" y="0"/>
                    <a:pt x="1524000" y="135467"/>
                  </a:cubicBezTo>
                  <a:cubicBezTo>
                    <a:pt x="2032000" y="270933"/>
                    <a:pt x="2540000" y="541867"/>
                    <a:pt x="3048000" y="586740"/>
                  </a:cubicBezTo>
                  <a:cubicBezTo>
                    <a:pt x="3556000" y="635000"/>
                    <a:pt x="4064000" y="448733"/>
                    <a:pt x="4572000" y="632460"/>
                  </a:cubicBezTo>
                  <a:cubicBezTo>
                    <a:pt x="5080000" y="812800"/>
                    <a:pt x="5588000" y="1354667"/>
                    <a:pt x="6096000" y="1580727"/>
                  </a:cubicBezTo>
                  <a:cubicBezTo>
                    <a:pt x="6604000" y="1803400"/>
                    <a:pt x="7112000" y="1718733"/>
                    <a:pt x="7620000" y="1761067"/>
                  </a:cubicBezTo>
                  <a:cubicBezTo>
                    <a:pt x="8128000" y="1803400"/>
                    <a:pt x="8636000" y="1989666"/>
                    <a:pt x="9144000" y="1805940"/>
                  </a:cubicBezTo>
                  <a:cubicBezTo>
                    <a:pt x="9652000" y="1625600"/>
                    <a:pt x="10160000" y="1083733"/>
                    <a:pt x="10668000" y="812800"/>
                  </a:cubicBezTo>
                  <a:cubicBezTo>
                    <a:pt x="11176000" y="541867"/>
                    <a:pt x="11684000" y="541867"/>
                    <a:pt x="11938000" y="541867"/>
                  </a:cubicBezTo>
                  <a:lnTo>
                    <a:pt x="12192000" y="541867"/>
                  </a:lnTo>
                  <a:lnTo>
                    <a:pt x="12192000" y="2438400"/>
                  </a:lnTo>
                  <a:lnTo>
                    <a:pt x="11938000" y="2438400"/>
                  </a:lnTo>
                  <a:cubicBezTo>
                    <a:pt x="11684000" y="2438400"/>
                    <a:pt x="11176000" y="2438400"/>
                    <a:pt x="10668000" y="2438400"/>
                  </a:cubicBezTo>
                  <a:cubicBezTo>
                    <a:pt x="10160000" y="2438400"/>
                    <a:pt x="9652000" y="2438400"/>
                    <a:pt x="9144000" y="2438400"/>
                  </a:cubicBezTo>
                  <a:cubicBezTo>
                    <a:pt x="8636000" y="2438400"/>
                    <a:pt x="8128000" y="2438400"/>
                    <a:pt x="7620000" y="2438400"/>
                  </a:cubicBezTo>
                  <a:cubicBezTo>
                    <a:pt x="7112000" y="2438400"/>
                    <a:pt x="6604000" y="2438400"/>
                    <a:pt x="6096000" y="2438400"/>
                  </a:cubicBezTo>
                  <a:cubicBezTo>
                    <a:pt x="5588000" y="2438400"/>
                    <a:pt x="5080000" y="2438400"/>
                    <a:pt x="4572000" y="2438400"/>
                  </a:cubicBezTo>
                  <a:cubicBezTo>
                    <a:pt x="4064000" y="2438400"/>
                    <a:pt x="3556000" y="2438400"/>
                    <a:pt x="3048000" y="2438400"/>
                  </a:cubicBezTo>
                  <a:cubicBezTo>
                    <a:pt x="2540000" y="2438400"/>
                    <a:pt x="2032000" y="2438400"/>
                    <a:pt x="1524000" y="2438400"/>
                  </a:cubicBezTo>
                  <a:cubicBezTo>
                    <a:pt x="1016000" y="2438400"/>
                    <a:pt x="508000" y="2438400"/>
                    <a:pt x="254000" y="2438400"/>
                  </a:cubicBezTo>
                  <a:lnTo>
                    <a:pt x="0" y="243840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2">
                    <a:alpha val="20000"/>
                  </a:schemeClr>
                </a:gs>
              </a:gsLst>
              <a:lin ang="5400000" scaled="1"/>
            </a:gradFill>
            <a:ln w="84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87" name="图片 86" descr="桌子上放了不同类型的电子产品&#10;&#10;描述已自动生成">
            <a:extLst>
              <a:ext uri="{FF2B5EF4-FFF2-40B4-BE49-F238E27FC236}">
                <a16:creationId xmlns:a16="http://schemas.microsoft.com/office/drawing/2014/main" id="{B69CDE20-3C69-4EC7-8A99-63B1356CFA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4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39" t="21706" b="21231"/>
          <a:stretch/>
        </p:blipFill>
        <p:spPr>
          <a:xfrm>
            <a:off x="0" y="5025756"/>
            <a:ext cx="6060506" cy="1832245"/>
          </a:xfrm>
          <a:custGeom>
            <a:avLst/>
            <a:gdLst>
              <a:gd name="connsiteX0" fmla="*/ 0 w 6060506"/>
              <a:gd name="connsiteY0" fmla="*/ 0 h 2529205"/>
              <a:gd name="connsiteX1" fmla="*/ 6060506 w 6060506"/>
              <a:gd name="connsiteY1" fmla="*/ 0 h 2529205"/>
              <a:gd name="connsiteX2" fmla="*/ 6060506 w 6060506"/>
              <a:gd name="connsiteY2" fmla="*/ 2529205 h 2529205"/>
              <a:gd name="connsiteX3" fmla="*/ 0 w 6060506"/>
              <a:gd name="connsiteY3" fmla="*/ 2529205 h 2529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60506" h="2529205">
                <a:moveTo>
                  <a:pt x="0" y="0"/>
                </a:moveTo>
                <a:lnTo>
                  <a:pt x="6060506" y="0"/>
                </a:lnTo>
                <a:lnTo>
                  <a:pt x="6060506" y="2529205"/>
                </a:lnTo>
                <a:lnTo>
                  <a:pt x="0" y="2529205"/>
                </a:lnTo>
                <a:close/>
              </a:path>
            </a:pathLst>
          </a:custGeom>
          <a:effectLst>
            <a:outerShdw blurRad="304800" dist="38100" dir="8100000" algn="tr" rotWithShape="0">
              <a:prstClr val="black">
                <a:alpha val="2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507071" y="260648"/>
            <a:ext cx="1196441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</a:defRPr>
            </a:lvl1pPr>
          </a:lstStyle>
          <a:p>
            <a:r>
              <a:rPr lang="zh-CN" altLang="en-US" sz="3600" dirty="0">
                <a:solidFill>
                  <a:schemeClr val="tx1"/>
                </a:solidFill>
                <a:latin typeface="HarmonyOS Sans SC Light" panose="00000400000000000000" charset="-122"/>
                <a:ea typeface="HarmonyOS Sans SC Black" panose="00000A00000000000000" charset="-122"/>
              </a:rPr>
              <a:t>目录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11158220" y="6632575"/>
            <a:ext cx="330200" cy="76200"/>
            <a:chOff x="16894" y="9428"/>
            <a:chExt cx="520" cy="120"/>
          </a:xfrm>
          <a:solidFill>
            <a:schemeClr val="bg1"/>
          </a:solidFill>
        </p:grpSpPr>
        <p:sp>
          <p:nvSpPr>
            <p:cNvPr id="35" name="椭圆 34"/>
            <p:cNvSpPr/>
            <p:nvPr/>
          </p:nvSpPr>
          <p:spPr>
            <a:xfrm>
              <a:off x="16894" y="9428"/>
              <a:ext cx="120" cy="1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7094" y="9428"/>
              <a:ext cx="120" cy="1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17294" y="9428"/>
              <a:ext cx="120" cy="1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圆角矩形 35"/>
          <p:cNvSpPr/>
          <p:nvPr/>
        </p:nvSpPr>
        <p:spPr>
          <a:xfrm>
            <a:off x="9116060" y="1917065"/>
            <a:ext cx="2376170" cy="3240405"/>
          </a:xfrm>
          <a:prstGeom prst="roundRect">
            <a:avLst>
              <a:gd name="adj" fmla="val 5692"/>
            </a:avLst>
          </a:prstGeom>
          <a:solidFill>
            <a:schemeClr val="bg1"/>
          </a:solidFill>
          <a:ln>
            <a:noFill/>
          </a:ln>
          <a:effectLst>
            <a:outerShdw blurRad="304800" dist="38100" dir="8100000" algn="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sp>
        <p:nvSpPr>
          <p:cNvPr id="37" name="文本框 1"/>
          <p:cNvSpPr txBox="1"/>
          <p:nvPr/>
        </p:nvSpPr>
        <p:spPr>
          <a:xfrm>
            <a:off x="9292273" y="3453765"/>
            <a:ext cx="2023745" cy="583565"/>
          </a:xfrm>
          <a:prstGeom prst="rect">
            <a:avLst/>
          </a:prstGeom>
          <a:noFill/>
          <a:effectLst>
            <a:outerShdw blurRad="25400" dist="38100" dir="8100000" algn="t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32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latin typeface="HarmonyOS Sans SC Light" panose="00000400000000000000" charset="-122"/>
                <a:ea typeface="HarmonyOS Sans SC Black" panose="00000A00000000000000" charset="-122"/>
              </a:rPr>
              <a:t>工作计划</a:t>
            </a:r>
          </a:p>
        </p:txBody>
      </p:sp>
      <p:sp>
        <p:nvSpPr>
          <p:cNvPr id="38" name="椭圆 37"/>
          <p:cNvSpPr/>
          <p:nvPr/>
        </p:nvSpPr>
        <p:spPr>
          <a:xfrm>
            <a:off x="9804718" y="2319020"/>
            <a:ext cx="998855" cy="99885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1"/>
          <p:cNvSpPr txBox="1"/>
          <p:nvPr/>
        </p:nvSpPr>
        <p:spPr>
          <a:xfrm>
            <a:off x="9882188" y="2433320"/>
            <a:ext cx="843915" cy="768350"/>
          </a:xfrm>
          <a:prstGeom prst="rect">
            <a:avLst/>
          </a:prstGeom>
          <a:noFill/>
          <a:effectLst>
            <a:outerShdw blurRad="25400" dist="38100" dir="8100000" algn="t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gradFill>
                  <a:gsLst>
                    <a:gs pos="0">
                      <a:schemeClr val="bg1"/>
                    </a:gs>
                    <a:gs pos="100000">
                      <a:srgbClr val="A7C0FF"/>
                    </a:gs>
                  </a:gsLst>
                  <a:lin ang="5400000" scaled="0"/>
                </a:gradFill>
                <a:latin typeface="HarmonyOS Sans SC Light" panose="00000400000000000000" charset="-122"/>
                <a:ea typeface="HarmonyOS Sans SC Black" panose="00000A00000000000000" charset="-122"/>
              </a:rPr>
              <a:t>04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9119553" y="4263390"/>
            <a:ext cx="2369185" cy="285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25000"/>
              </a:lnSpc>
              <a:defRPr sz="1100">
                <a:latin typeface="HarmonyOS Sans SC Light" panose="00000400000000000000" charset="-122"/>
                <a:ea typeface="HarmonyOS Sans SC Black" panose="00000A00000000000000" charset="-122"/>
              </a:defRPr>
            </a:lvl1pPr>
          </a:lstStyle>
          <a:p>
            <a:r>
              <a:rPr lang="en-US" altLang="zh-CN" dirty="0"/>
              <a:t>WORK PLAN</a:t>
            </a:r>
          </a:p>
        </p:txBody>
      </p: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23CBE7D5-76BB-4591-8B75-FD381FA2A742}"/>
              </a:ext>
            </a:extLst>
          </p:cNvPr>
          <p:cNvCxnSpPr>
            <a:cxnSpLocks/>
          </p:cNvCxnSpPr>
          <p:nvPr/>
        </p:nvCxnSpPr>
        <p:spPr>
          <a:xfrm>
            <a:off x="10076044" y="4797152"/>
            <a:ext cx="456203" cy="0"/>
          </a:xfrm>
          <a:prstGeom prst="line">
            <a:avLst/>
          </a:prstGeom>
          <a:ln w="50800" cap="rnd">
            <a:solidFill>
              <a:schemeClr val="accent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5" name="图片 64" descr="图标&#10;&#10;描述已自动生成">
            <a:extLst>
              <a:ext uri="{FF2B5EF4-FFF2-40B4-BE49-F238E27FC236}">
                <a16:creationId xmlns:a16="http://schemas.microsoft.com/office/drawing/2014/main" id="{5D0F5021-0C7D-44D4-B3A8-4D63CEAEDC2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9216" y="1730676"/>
            <a:ext cx="561400" cy="500502"/>
          </a:xfrm>
          <a:prstGeom prst="rect">
            <a:avLst/>
          </a:prstGeom>
        </p:spPr>
      </p:pic>
      <p:sp>
        <p:nvSpPr>
          <p:cNvPr id="29" name="圆角矩形 28"/>
          <p:cNvSpPr/>
          <p:nvPr/>
        </p:nvSpPr>
        <p:spPr>
          <a:xfrm>
            <a:off x="6310630" y="1917065"/>
            <a:ext cx="2376170" cy="3240405"/>
          </a:xfrm>
          <a:prstGeom prst="roundRect">
            <a:avLst>
              <a:gd name="adj" fmla="val 5692"/>
            </a:avLst>
          </a:prstGeom>
          <a:solidFill>
            <a:schemeClr val="bg1"/>
          </a:solidFill>
          <a:ln>
            <a:noFill/>
          </a:ln>
          <a:effectLst>
            <a:outerShdw blurRad="304800" dist="38100" dir="8100000" algn="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sp>
        <p:nvSpPr>
          <p:cNvPr id="30" name="文本框 1"/>
          <p:cNvSpPr txBox="1"/>
          <p:nvPr/>
        </p:nvSpPr>
        <p:spPr>
          <a:xfrm>
            <a:off x="6486843" y="3453765"/>
            <a:ext cx="2023745" cy="583565"/>
          </a:xfrm>
          <a:prstGeom prst="rect">
            <a:avLst/>
          </a:prstGeom>
          <a:noFill/>
          <a:effectLst>
            <a:outerShdw blurRad="25400" dist="38100" dir="8100000" algn="t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32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latin typeface="HarmonyOS Sans SC Light" panose="00000400000000000000" charset="-122"/>
                <a:ea typeface="HarmonyOS Sans SC Black" panose="00000A00000000000000" charset="-122"/>
              </a:rPr>
              <a:t>工作不足</a:t>
            </a:r>
          </a:p>
        </p:txBody>
      </p:sp>
      <p:sp>
        <p:nvSpPr>
          <p:cNvPr id="31" name="椭圆 30"/>
          <p:cNvSpPr/>
          <p:nvPr/>
        </p:nvSpPr>
        <p:spPr>
          <a:xfrm>
            <a:off x="6999288" y="2319020"/>
            <a:ext cx="998855" cy="99885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1"/>
          <p:cNvSpPr txBox="1"/>
          <p:nvPr/>
        </p:nvSpPr>
        <p:spPr>
          <a:xfrm>
            <a:off x="7076758" y="2433320"/>
            <a:ext cx="843915" cy="768350"/>
          </a:xfrm>
          <a:prstGeom prst="rect">
            <a:avLst/>
          </a:prstGeom>
          <a:noFill/>
          <a:effectLst>
            <a:outerShdw blurRad="25400" dist="38100" dir="8100000" algn="t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gradFill>
                  <a:gsLst>
                    <a:gs pos="0">
                      <a:schemeClr val="bg1"/>
                    </a:gs>
                    <a:gs pos="100000">
                      <a:srgbClr val="A7C0FF"/>
                    </a:gs>
                  </a:gsLst>
                  <a:lin ang="5400000" scaled="0"/>
                </a:gradFill>
                <a:latin typeface="HarmonyOS Sans SC Light" panose="00000400000000000000" charset="-122"/>
                <a:ea typeface="HarmonyOS Sans SC Black" panose="00000A00000000000000" charset="-122"/>
              </a:rPr>
              <a:t>03</a:t>
            </a:r>
          </a:p>
        </p:txBody>
      </p:sp>
      <p:cxnSp>
        <p:nvCxnSpPr>
          <p:cNvPr id="33" name="直接连接符 32"/>
          <p:cNvCxnSpPr>
            <a:cxnSpLocks/>
          </p:cNvCxnSpPr>
          <p:nvPr/>
        </p:nvCxnSpPr>
        <p:spPr>
          <a:xfrm>
            <a:off x="7270614" y="4797152"/>
            <a:ext cx="456203" cy="0"/>
          </a:xfrm>
          <a:prstGeom prst="line">
            <a:avLst/>
          </a:prstGeom>
          <a:ln w="50800" cap="rnd">
            <a:solidFill>
              <a:schemeClr val="accent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6314123" y="4263390"/>
            <a:ext cx="2369185" cy="285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25000"/>
              </a:lnSpc>
              <a:defRPr sz="1100">
                <a:latin typeface="HarmonyOS Sans SC Light" panose="00000400000000000000" charset="-122"/>
                <a:ea typeface="HarmonyOS Sans SC Black" panose="00000A00000000000000" charset="-122"/>
              </a:defRPr>
            </a:lvl1pPr>
          </a:lstStyle>
          <a:p>
            <a:r>
              <a:rPr lang="en-US" altLang="zh-CN" dirty="0"/>
              <a:t>LACK OF WOEK</a:t>
            </a:r>
          </a:p>
        </p:txBody>
      </p:sp>
      <p:pic>
        <p:nvPicPr>
          <p:cNvPr id="67" name="图片 66" descr="桌子上的电脑绘图&#10;&#10;中度可信度描述已自动生成">
            <a:extLst>
              <a:ext uri="{FF2B5EF4-FFF2-40B4-BE49-F238E27FC236}">
                <a16:creationId xmlns:a16="http://schemas.microsoft.com/office/drawing/2014/main" id="{181F0884-4DCB-42F5-B21D-5D5F6230515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240" y="1727133"/>
            <a:ext cx="781686" cy="507588"/>
          </a:xfrm>
          <a:prstGeom prst="rect">
            <a:avLst/>
          </a:prstGeom>
        </p:spPr>
      </p:pic>
      <p:sp>
        <p:nvSpPr>
          <p:cNvPr id="18" name="圆角矩形 17"/>
          <p:cNvSpPr/>
          <p:nvPr/>
        </p:nvSpPr>
        <p:spPr>
          <a:xfrm>
            <a:off x="699453" y="1917065"/>
            <a:ext cx="2376170" cy="3240405"/>
          </a:xfrm>
          <a:prstGeom prst="roundRect">
            <a:avLst>
              <a:gd name="adj" fmla="val 5692"/>
            </a:avLst>
          </a:prstGeom>
          <a:solidFill>
            <a:schemeClr val="bg1"/>
          </a:solidFill>
          <a:ln>
            <a:noFill/>
          </a:ln>
          <a:effectLst>
            <a:outerShdw blurRad="304800" dist="38100" dir="8100000" algn="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sp>
        <p:nvSpPr>
          <p:cNvPr id="15" name="文本框 1"/>
          <p:cNvSpPr txBox="1"/>
          <p:nvPr/>
        </p:nvSpPr>
        <p:spPr>
          <a:xfrm>
            <a:off x="875666" y="3453765"/>
            <a:ext cx="2023745" cy="583565"/>
          </a:xfrm>
          <a:prstGeom prst="rect">
            <a:avLst/>
          </a:prstGeom>
          <a:noFill/>
          <a:effectLst>
            <a:outerShdw blurRad="25400" dist="38100" dir="8100000" algn="t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32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latin typeface="HarmonyOS Sans SC Light" panose="00000400000000000000" charset="-122"/>
                <a:ea typeface="HarmonyOS Sans SC Black" panose="00000A00000000000000" charset="-122"/>
              </a:rPr>
              <a:t>工作概述</a:t>
            </a:r>
          </a:p>
        </p:txBody>
      </p:sp>
      <p:sp>
        <p:nvSpPr>
          <p:cNvPr id="16" name="椭圆 15"/>
          <p:cNvSpPr/>
          <p:nvPr/>
        </p:nvSpPr>
        <p:spPr>
          <a:xfrm>
            <a:off x="1388111" y="2319020"/>
            <a:ext cx="998855" cy="99885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"/>
          <p:cNvSpPr txBox="1"/>
          <p:nvPr/>
        </p:nvSpPr>
        <p:spPr>
          <a:xfrm>
            <a:off x="1465581" y="2433320"/>
            <a:ext cx="843915" cy="768350"/>
          </a:xfrm>
          <a:prstGeom prst="rect">
            <a:avLst/>
          </a:prstGeom>
          <a:noFill/>
          <a:effectLst>
            <a:outerShdw blurRad="25400" dist="38100" dir="8100000" algn="t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gradFill>
                  <a:gsLst>
                    <a:gs pos="0">
                      <a:schemeClr val="bg1"/>
                    </a:gs>
                    <a:gs pos="100000">
                      <a:srgbClr val="A7C0FF"/>
                    </a:gs>
                  </a:gsLst>
                  <a:lin ang="5400000" scaled="0"/>
                </a:gradFill>
                <a:latin typeface="HarmonyOS Sans SC Light" panose="00000400000000000000" charset="-122"/>
                <a:ea typeface="HarmonyOS Sans SC Black" panose="00000A00000000000000" charset="-122"/>
              </a:rPr>
              <a:t>01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02946" y="4263390"/>
            <a:ext cx="2369185" cy="285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100" dirty="0">
                <a:latin typeface="HarmonyOS Sans SC Light" panose="00000400000000000000" charset="-122"/>
                <a:ea typeface="HarmonyOS Sans SC Black" panose="00000A00000000000000" charset="-122"/>
              </a:rPr>
              <a:t>OVERVIEW OF WOEK</a:t>
            </a:r>
          </a:p>
        </p:txBody>
      </p: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C4B83DCF-ADAC-446B-82FA-D6C5B31474B5}"/>
              </a:ext>
            </a:extLst>
          </p:cNvPr>
          <p:cNvCxnSpPr>
            <a:cxnSpLocks/>
          </p:cNvCxnSpPr>
          <p:nvPr/>
        </p:nvCxnSpPr>
        <p:spPr>
          <a:xfrm>
            <a:off x="1659437" y="4797152"/>
            <a:ext cx="456203" cy="0"/>
          </a:xfrm>
          <a:prstGeom prst="line">
            <a:avLst/>
          </a:prstGeom>
          <a:ln w="50800" cap="rnd">
            <a:solidFill>
              <a:schemeClr val="accent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3" name="图片 72" descr="黑色的游戏手柄&#10;&#10;中度可信度描述已自动生成">
            <a:extLst>
              <a:ext uri="{FF2B5EF4-FFF2-40B4-BE49-F238E27FC236}">
                <a16:creationId xmlns:a16="http://schemas.microsoft.com/office/drawing/2014/main" id="{0AB056DB-72E2-4372-B02B-76D7F4E6659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9302" y="1612974"/>
            <a:ext cx="735906" cy="73590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6475083-C7CA-4854-9559-A7AD7FBF6A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</a:p>
          <a:p>
            <a:r>
              <a:rPr lang="zh-CN" altLang="en-US" dirty="0"/>
              <a:t>工作概述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A53054-4C66-44A7-9548-A68F68EBA5F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JOB OVERVIEW</a:t>
            </a:r>
          </a:p>
        </p:txBody>
      </p:sp>
    </p:spTree>
    <p:extLst>
      <p:ext uri="{BB962C8B-B14F-4D97-AF65-F5344CB8AC3E}">
        <p14:creationId xmlns:p14="http://schemas.microsoft.com/office/powerpoint/2010/main" val="22077530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0" y="1932940"/>
            <a:ext cx="12192000" cy="2992120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987166" y="1395095"/>
            <a:ext cx="4067810" cy="406781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04800" dist="38100" dir="8100000" algn="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grpSp>
        <p:nvGrpSpPr>
          <p:cNvPr id="146" name="图形 18"/>
          <p:cNvGrpSpPr/>
          <p:nvPr/>
        </p:nvGrpSpPr>
        <p:grpSpPr>
          <a:xfrm>
            <a:off x="898208" y="2595880"/>
            <a:ext cx="330200" cy="330200"/>
            <a:chOff x="797198" y="2261939"/>
            <a:chExt cx="987386" cy="987386"/>
          </a:xfrm>
          <a:solidFill>
            <a:schemeClr val="bg1"/>
          </a:solidFill>
        </p:grpSpPr>
        <p:sp>
          <p:nvSpPr>
            <p:cNvPr id="147" name="任意多边形: 形状 146"/>
            <p:cNvSpPr/>
            <p:nvPr/>
          </p:nvSpPr>
          <p:spPr>
            <a:xfrm>
              <a:off x="812625" y="2277366"/>
              <a:ext cx="956530" cy="956530"/>
            </a:xfrm>
            <a:custGeom>
              <a:avLst/>
              <a:gdLst>
                <a:gd name="connsiteX0" fmla="*/ 956530 w 956530"/>
                <a:gd name="connsiteY0" fmla="*/ 0 h 956530"/>
                <a:gd name="connsiteX1" fmla="*/ 370270 w 956530"/>
                <a:gd name="connsiteY1" fmla="*/ 0 h 956530"/>
                <a:gd name="connsiteX2" fmla="*/ 370270 w 956530"/>
                <a:gd name="connsiteY2" fmla="*/ 61712 h 956530"/>
                <a:gd name="connsiteX3" fmla="*/ 308558 w 956530"/>
                <a:gd name="connsiteY3" fmla="*/ 61712 h 956530"/>
                <a:gd name="connsiteX4" fmla="*/ 308558 w 956530"/>
                <a:gd name="connsiteY4" fmla="*/ 123423 h 956530"/>
                <a:gd name="connsiteX5" fmla="*/ 246847 w 956530"/>
                <a:gd name="connsiteY5" fmla="*/ 123423 h 956530"/>
                <a:gd name="connsiteX6" fmla="*/ 246847 w 956530"/>
                <a:gd name="connsiteY6" fmla="*/ 246847 h 956530"/>
                <a:gd name="connsiteX7" fmla="*/ 209233 w 956530"/>
                <a:gd name="connsiteY7" fmla="*/ 246847 h 956530"/>
                <a:gd name="connsiteX8" fmla="*/ 199776 w 956530"/>
                <a:gd name="connsiteY8" fmla="*/ 282917 h 956530"/>
                <a:gd name="connsiteX9" fmla="*/ 146581 w 956530"/>
                <a:gd name="connsiteY9" fmla="*/ 304994 h 956530"/>
                <a:gd name="connsiteX10" fmla="*/ 114336 w 956530"/>
                <a:gd name="connsiteY10" fmla="*/ 286172 h 956530"/>
                <a:gd name="connsiteX11" fmla="*/ 39310 w 956530"/>
                <a:gd name="connsiteY11" fmla="*/ 361167 h 956530"/>
                <a:gd name="connsiteX12" fmla="*/ 58148 w 956530"/>
                <a:gd name="connsiteY12" fmla="*/ 393412 h 956530"/>
                <a:gd name="connsiteX13" fmla="*/ 36070 w 956530"/>
                <a:gd name="connsiteY13" fmla="*/ 446607 h 956530"/>
                <a:gd name="connsiteX14" fmla="*/ 0 w 956530"/>
                <a:gd name="connsiteY14" fmla="*/ 456080 h 956530"/>
                <a:gd name="connsiteX15" fmla="*/ 0 w 956530"/>
                <a:gd name="connsiteY15" fmla="*/ 562162 h 956530"/>
                <a:gd name="connsiteX16" fmla="*/ 36070 w 956530"/>
                <a:gd name="connsiteY16" fmla="*/ 571619 h 956530"/>
                <a:gd name="connsiteX17" fmla="*/ 58148 w 956530"/>
                <a:gd name="connsiteY17" fmla="*/ 624815 h 956530"/>
                <a:gd name="connsiteX18" fmla="*/ 39310 w 956530"/>
                <a:gd name="connsiteY18" fmla="*/ 657059 h 956530"/>
                <a:gd name="connsiteX19" fmla="*/ 114321 w 956530"/>
                <a:gd name="connsiteY19" fmla="*/ 732070 h 956530"/>
                <a:gd name="connsiteX20" fmla="*/ 146565 w 956530"/>
                <a:gd name="connsiteY20" fmla="*/ 713232 h 956530"/>
                <a:gd name="connsiteX21" fmla="*/ 199761 w 956530"/>
                <a:gd name="connsiteY21" fmla="*/ 735309 h 956530"/>
                <a:gd name="connsiteX22" fmla="*/ 209233 w 956530"/>
                <a:gd name="connsiteY22" fmla="*/ 771395 h 956530"/>
                <a:gd name="connsiteX23" fmla="*/ 246847 w 956530"/>
                <a:gd name="connsiteY23" fmla="*/ 771395 h 956530"/>
                <a:gd name="connsiteX24" fmla="*/ 246847 w 956530"/>
                <a:gd name="connsiteY24" fmla="*/ 956530 h 956530"/>
                <a:gd name="connsiteX25" fmla="*/ 833107 w 956530"/>
                <a:gd name="connsiteY25" fmla="*/ 956530 h 956530"/>
                <a:gd name="connsiteX26" fmla="*/ 833107 w 956530"/>
                <a:gd name="connsiteY26" fmla="*/ 894819 h 956530"/>
                <a:gd name="connsiteX27" fmla="*/ 894819 w 956530"/>
                <a:gd name="connsiteY27" fmla="*/ 894819 h 956530"/>
                <a:gd name="connsiteX28" fmla="*/ 894819 w 956530"/>
                <a:gd name="connsiteY28" fmla="*/ 833107 h 956530"/>
                <a:gd name="connsiteX29" fmla="*/ 956530 w 956530"/>
                <a:gd name="connsiteY29" fmla="*/ 833107 h 956530"/>
                <a:gd name="connsiteX30" fmla="*/ 233023 w 956530"/>
                <a:gd name="connsiteY30" fmla="*/ 740540 h 956530"/>
                <a:gd name="connsiteX31" fmla="*/ 224939 w 956530"/>
                <a:gd name="connsiteY31" fmla="*/ 709715 h 956530"/>
                <a:gd name="connsiteX32" fmla="*/ 215883 w 956530"/>
                <a:gd name="connsiteY32" fmla="*/ 707601 h 956530"/>
                <a:gd name="connsiteX33" fmla="*/ 154788 w 956530"/>
                <a:gd name="connsiteY33" fmla="*/ 682237 h 956530"/>
                <a:gd name="connsiteX34" fmla="*/ 146889 w 956530"/>
                <a:gd name="connsiteY34" fmla="*/ 677316 h 956530"/>
                <a:gd name="connsiteX35" fmla="*/ 119319 w 956530"/>
                <a:gd name="connsiteY35" fmla="*/ 693423 h 956530"/>
                <a:gd name="connsiteX36" fmla="*/ 77957 w 956530"/>
                <a:gd name="connsiteY36" fmla="*/ 652060 h 956530"/>
                <a:gd name="connsiteX37" fmla="*/ 94064 w 956530"/>
                <a:gd name="connsiteY37" fmla="*/ 624491 h 956530"/>
                <a:gd name="connsiteX38" fmla="*/ 89142 w 956530"/>
                <a:gd name="connsiteY38" fmla="*/ 616592 h 956530"/>
                <a:gd name="connsiteX39" fmla="*/ 63779 w 956530"/>
                <a:gd name="connsiteY39" fmla="*/ 555497 h 956530"/>
                <a:gd name="connsiteX40" fmla="*/ 61681 w 956530"/>
                <a:gd name="connsiteY40" fmla="*/ 546456 h 956530"/>
                <a:gd name="connsiteX41" fmla="*/ 30856 w 956530"/>
                <a:gd name="connsiteY41" fmla="*/ 538372 h 956530"/>
                <a:gd name="connsiteX42" fmla="*/ 30856 w 956530"/>
                <a:gd name="connsiteY42" fmla="*/ 479885 h 956530"/>
                <a:gd name="connsiteX43" fmla="*/ 61681 w 956530"/>
                <a:gd name="connsiteY43" fmla="*/ 471785 h 956530"/>
                <a:gd name="connsiteX44" fmla="*/ 63794 w 956530"/>
                <a:gd name="connsiteY44" fmla="*/ 462745 h 956530"/>
                <a:gd name="connsiteX45" fmla="*/ 89158 w 956530"/>
                <a:gd name="connsiteY45" fmla="*/ 401666 h 956530"/>
                <a:gd name="connsiteX46" fmla="*/ 94079 w 956530"/>
                <a:gd name="connsiteY46" fmla="*/ 393766 h 956530"/>
                <a:gd name="connsiteX47" fmla="*/ 77973 w 956530"/>
                <a:gd name="connsiteY47" fmla="*/ 366181 h 956530"/>
                <a:gd name="connsiteX48" fmla="*/ 119335 w 956530"/>
                <a:gd name="connsiteY48" fmla="*/ 324835 h 956530"/>
                <a:gd name="connsiteX49" fmla="*/ 146905 w 956530"/>
                <a:gd name="connsiteY49" fmla="*/ 340926 h 956530"/>
                <a:gd name="connsiteX50" fmla="*/ 154804 w 956530"/>
                <a:gd name="connsiteY50" fmla="*/ 336020 h 956530"/>
                <a:gd name="connsiteX51" fmla="*/ 215883 w 956530"/>
                <a:gd name="connsiteY51" fmla="*/ 310672 h 956530"/>
                <a:gd name="connsiteX52" fmla="*/ 224954 w 956530"/>
                <a:gd name="connsiteY52" fmla="*/ 308558 h 956530"/>
                <a:gd name="connsiteX53" fmla="*/ 233023 w 956530"/>
                <a:gd name="connsiteY53" fmla="*/ 277702 h 956530"/>
                <a:gd name="connsiteX54" fmla="*/ 246847 w 956530"/>
                <a:gd name="connsiteY54" fmla="*/ 277702 h 956530"/>
                <a:gd name="connsiteX55" fmla="*/ 246847 w 956530"/>
                <a:gd name="connsiteY55" fmla="*/ 340201 h 956530"/>
                <a:gd name="connsiteX56" fmla="*/ 92567 w 956530"/>
                <a:gd name="connsiteY56" fmla="*/ 509121 h 956530"/>
                <a:gd name="connsiteX57" fmla="*/ 246847 w 956530"/>
                <a:gd name="connsiteY57" fmla="*/ 678041 h 956530"/>
                <a:gd name="connsiteX58" fmla="*/ 246847 w 956530"/>
                <a:gd name="connsiteY58" fmla="*/ 740540 h 956530"/>
                <a:gd name="connsiteX59" fmla="*/ 169707 w 956530"/>
                <a:gd name="connsiteY59" fmla="*/ 509121 h 956530"/>
                <a:gd name="connsiteX60" fmla="*/ 246847 w 956530"/>
                <a:gd name="connsiteY60" fmla="*/ 600300 h 956530"/>
                <a:gd name="connsiteX61" fmla="*/ 246847 w 956530"/>
                <a:gd name="connsiteY61" fmla="*/ 647062 h 956530"/>
                <a:gd name="connsiteX62" fmla="*/ 123423 w 956530"/>
                <a:gd name="connsiteY62" fmla="*/ 509121 h 956530"/>
                <a:gd name="connsiteX63" fmla="*/ 246847 w 956530"/>
                <a:gd name="connsiteY63" fmla="*/ 371180 h 956530"/>
                <a:gd name="connsiteX64" fmla="*/ 246847 w 956530"/>
                <a:gd name="connsiteY64" fmla="*/ 417942 h 956530"/>
                <a:gd name="connsiteX65" fmla="*/ 169707 w 956530"/>
                <a:gd name="connsiteY65" fmla="*/ 509121 h 956530"/>
                <a:gd name="connsiteX66" fmla="*/ 246847 w 956530"/>
                <a:gd name="connsiteY66" fmla="*/ 449600 h 956530"/>
                <a:gd name="connsiteX67" fmla="*/ 246847 w 956530"/>
                <a:gd name="connsiteY67" fmla="*/ 568642 h 956530"/>
                <a:gd name="connsiteX68" fmla="*/ 200563 w 956530"/>
                <a:gd name="connsiteY68" fmla="*/ 509121 h 956530"/>
                <a:gd name="connsiteX69" fmla="*/ 246847 w 956530"/>
                <a:gd name="connsiteY69" fmla="*/ 449600 h 956530"/>
                <a:gd name="connsiteX70" fmla="*/ 277702 w 956530"/>
                <a:gd name="connsiteY70" fmla="*/ 925674 h 956530"/>
                <a:gd name="connsiteX71" fmla="*/ 277702 w 956530"/>
                <a:gd name="connsiteY71" fmla="*/ 154279 h 956530"/>
                <a:gd name="connsiteX72" fmla="*/ 678828 w 956530"/>
                <a:gd name="connsiteY72" fmla="*/ 154279 h 956530"/>
                <a:gd name="connsiteX73" fmla="*/ 678828 w 956530"/>
                <a:gd name="connsiteY73" fmla="*/ 277702 h 956530"/>
                <a:gd name="connsiteX74" fmla="*/ 802251 w 956530"/>
                <a:gd name="connsiteY74" fmla="*/ 277702 h 956530"/>
                <a:gd name="connsiteX75" fmla="*/ 802251 w 956530"/>
                <a:gd name="connsiteY75" fmla="*/ 925674 h 956530"/>
                <a:gd name="connsiteX76" fmla="*/ 709684 w 956530"/>
                <a:gd name="connsiteY76" fmla="*/ 176094 h 956530"/>
                <a:gd name="connsiteX77" fmla="*/ 780436 w 956530"/>
                <a:gd name="connsiteY77" fmla="*/ 246847 h 956530"/>
                <a:gd name="connsiteX78" fmla="*/ 709684 w 956530"/>
                <a:gd name="connsiteY78" fmla="*/ 246847 h 956530"/>
                <a:gd name="connsiteX79" fmla="*/ 863963 w 956530"/>
                <a:gd name="connsiteY79" fmla="*/ 863963 h 956530"/>
                <a:gd name="connsiteX80" fmla="*/ 833107 w 956530"/>
                <a:gd name="connsiteY80" fmla="*/ 863963 h 956530"/>
                <a:gd name="connsiteX81" fmla="*/ 833107 w 956530"/>
                <a:gd name="connsiteY81" fmla="*/ 255887 h 956530"/>
                <a:gd name="connsiteX82" fmla="*/ 700643 w 956530"/>
                <a:gd name="connsiteY82" fmla="*/ 123423 h 956530"/>
                <a:gd name="connsiteX83" fmla="*/ 339414 w 956530"/>
                <a:gd name="connsiteY83" fmla="*/ 123423 h 956530"/>
                <a:gd name="connsiteX84" fmla="*/ 339414 w 956530"/>
                <a:gd name="connsiteY84" fmla="*/ 92567 h 956530"/>
                <a:gd name="connsiteX85" fmla="*/ 863963 w 956530"/>
                <a:gd name="connsiteY85" fmla="*/ 92567 h 956530"/>
                <a:gd name="connsiteX86" fmla="*/ 925674 w 956530"/>
                <a:gd name="connsiteY86" fmla="*/ 802251 h 956530"/>
                <a:gd name="connsiteX87" fmla="*/ 894819 w 956530"/>
                <a:gd name="connsiteY87" fmla="*/ 802251 h 956530"/>
                <a:gd name="connsiteX88" fmla="*/ 894819 w 956530"/>
                <a:gd name="connsiteY88" fmla="*/ 61712 h 956530"/>
                <a:gd name="connsiteX89" fmla="*/ 401126 w 956530"/>
                <a:gd name="connsiteY89" fmla="*/ 61712 h 956530"/>
                <a:gd name="connsiteX90" fmla="*/ 401126 w 956530"/>
                <a:gd name="connsiteY90" fmla="*/ 30856 h 956530"/>
                <a:gd name="connsiteX91" fmla="*/ 925674 w 956530"/>
                <a:gd name="connsiteY91" fmla="*/ 30856 h 95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956530" h="956530">
                  <a:moveTo>
                    <a:pt x="956530" y="0"/>
                  </a:moveTo>
                  <a:lnTo>
                    <a:pt x="370270" y="0"/>
                  </a:lnTo>
                  <a:lnTo>
                    <a:pt x="370270" y="61712"/>
                  </a:lnTo>
                  <a:lnTo>
                    <a:pt x="308558" y="61712"/>
                  </a:lnTo>
                  <a:lnTo>
                    <a:pt x="308558" y="123423"/>
                  </a:lnTo>
                  <a:lnTo>
                    <a:pt x="246847" y="123423"/>
                  </a:lnTo>
                  <a:lnTo>
                    <a:pt x="246847" y="246847"/>
                  </a:lnTo>
                  <a:lnTo>
                    <a:pt x="209233" y="246847"/>
                  </a:lnTo>
                  <a:lnTo>
                    <a:pt x="199776" y="282917"/>
                  </a:lnTo>
                  <a:cubicBezTo>
                    <a:pt x="181216" y="288039"/>
                    <a:pt x="163397" y="295429"/>
                    <a:pt x="146581" y="304994"/>
                  </a:cubicBezTo>
                  <a:lnTo>
                    <a:pt x="114336" y="286172"/>
                  </a:lnTo>
                  <a:lnTo>
                    <a:pt x="39310" y="361167"/>
                  </a:lnTo>
                  <a:lnTo>
                    <a:pt x="58148" y="393412"/>
                  </a:lnTo>
                  <a:cubicBezTo>
                    <a:pt x="48598" y="410213"/>
                    <a:pt x="41193" y="428032"/>
                    <a:pt x="36070" y="446607"/>
                  </a:cubicBezTo>
                  <a:lnTo>
                    <a:pt x="0" y="456080"/>
                  </a:lnTo>
                  <a:lnTo>
                    <a:pt x="0" y="562162"/>
                  </a:lnTo>
                  <a:lnTo>
                    <a:pt x="36070" y="571619"/>
                  </a:lnTo>
                  <a:cubicBezTo>
                    <a:pt x="41193" y="590195"/>
                    <a:pt x="48598" y="608014"/>
                    <a:pt x="58148" y="624815"/>
                  </a:cubicBezTo>
                  <a:lnTo>
                    <a:pt x="39310" y="657059"/>
                  </a:lnTo>
                  <a:lnTo>
                    <a:pt x="114321" y="732070"/>
                  </a:lnTo>
                  <a:lnTo>
                    <a:pt x="146565" y="713232"/>
                  </a:lnTo>
                  <a:cubicBezTo>
                    <a:pt x="163366" y="722782"/>
                    <a:pt x="181185" y="730187"/>
                    <a:pt x="199761" y="735309"/>
                  </a:cubicBezTo>
                  <a:lnTo>
                    <a:pt x="209233" y="771395"/>
                  </a:lnTo>
                  <a:lnTo>
                    <a:pt x="246847" y="771395"/>
                  </a:lnTo>
                  <a:lnTo>
                    <a:pt x="246847" y="956530"/>
                  </a:lnTo>
                  <a:lnTo>
                    <a:pt x="833107" y="956530"/>
                  </a:lnTo>
                  <a:lnTo>
                    <a:pt x="833107" y="894819"/>
                  </a:lnTo>
                  <a:lnTo>
                    <a:pt x="894819" y="894819"/>
                  </a:lnTo>
                  <a:lnTo>
                    <a:pt x="894819" y="833107"/>
                  </a:lnTo>
                  <a:lnTo>
                    <a:pt x="956530" y="833107"/>
                  </a:lnTo>
                  <a:close/>
                  <a:moveTo>
                    <a:pt x="233023" y="740540"/>
                  </a:moveTo>
                  <a:lnTo>
                    <a:pt x="224939" y="709715"/>
                  </a:lnTo>
                  <a:lnTo>
                    <a:pt x="215883" y="707601"/>
                  </a:lnTo>
                  <a:cubicBezTo>
                    <a:pt x="194268" y="702556"/>
                    <a:pt x="173718" y="694024"/>
                    <a:pt x="154788" y="682237"/>
                  </a:cubicBezTo>
                  <a:lnTo>
                    <a:pt x="146889" y="677316"/>
                  </a:lnTo>
                  <a:lnTo>
                    <a:pt x="119319" y="693423"/>
                  </a:lnTo>
                  <a:lnTo>
                    <a:pt x="77957" y="652060"/>
                  </a:lnTo>
                  <a:lnTo>
                    <a:pt x="94064" y="624491"/>
                  </a:lnTo>
                  <a:lnTo>
                    <a:pt x="89142" y="616592"/>
                  </a:lnTo>
                  <a:cubicBezTo>
                    <a:pt x="77356" y="597662"/>
                    <a:pt x="68839" y="577112"/>
                    <a:pt x="63779" y="555497"/>
                  </a:cubicBezTo>
                  <a:lnTo>
                    <a:pt x="61681" y="546456"/>
                  </a:lnTo>
                  <a:lnTo>
                    <a:pt x="30856" y="538372"/>
                  </a:lnTo>
                  <a:lnTo>
                    <a:pt x="30856" y="479885"/>
                  </a:lnTo>
                  <a:lnTo>
                    <a:pt x="61681" y="471785"/>
                  </a:lnTo>
                  <a:lnTo>
                    <a:pt x="63794" y="462745"/>
                  </a:lnTo>
                  <a:cubicBezTo>
                    <a:pt x="68839" y="441130"/>
                    <a:pt x="77371" y="420580"/>
                    <a:pt x="89158" y="401666"/>
                  </a:cubicBezTo>
                  <a:lnTo>
                    <a:pt x="94079" y="393766"/>
                  </a:lnTo>
                  <a:lnTo>
                    <a:pt x="77973" y="366181"/>
                  </a:lnTo>
                  <a:lnTo>
                    <a:pt x="119335" y="324835"/>
                  </a:lnTo>
                  <a:lnTo>
                    <a:pt x="146905" y="340926"/>
                  </a:lnTo>
                  <a:lnTo>
                    <a:pt x="154804" y="336020"/>
                  </a:lnTo>
                  <a:cubicBezTo>
                    <a:pt x="173765" y="324217"/>
                    <a:pt x="194314" y="315701"/>
                    <a:pt x="215883" y="310672"/>
                  </a:cubicBezTo>
                  <a:lnTo>
                    <a:pt x="224954" y="308558"/>
                  </a:lnTo>
                  <a:lnTo>
                    <a:pt x="233023" y="277702"/>
                  </a:lnTo>
                  <a:lnTo>
                    <a:pt x="246847" y="277702"/>
                  </a:lnTo>
                  <a:lnTo>
                    <a:pt x="246847" y="340201"/>
                  </a:lnTo>
                  <a:cubicBezTo>
                    <a:pt x="160481" y="348023"/>
                    <a:pt x="92567" y="420750"/>
                    <a:pt x="92567" y="509121"/>
                  </a:cubicBezTo>
                  <a:cubicBezTo>
                    <a:pt x="92567" y="597492"/>
                    <a:pt x="160481" y="670219"/>
                    <a:pt x="246847" y="678041"/>
                  </a:cubicBezTo>
                  <a:lnTo>
                    <a:pt x="246847" y="740540"/>
                  </a:lnTo>
                  <a:close/>
                  <a:moveTo>
                    <a:pt x="169707" y="509121"/>
                  </a:moveTo>
                  <a:cubicBezTo>
                    <a:pt x="169707" y="554896"/>
                    <a:pt x="203139" y="592910"/>
                    <a:pt x="246847" y="600300"/>
                  </a:cubicBezTo>
                  <a:lnTo>
                    <a:pt x="246847" y="647062"/>
                  </a:lnTo>
                  <a:cubicBezTo>
                    <a:pt x="177529" y="639363"/>
                    <a:pt x="123423" y="580475"/>
                    <a:pt x="123423" y="509121"/>
                  </a:cubicBezTo>
                  <a:cubicBezTo>
                    <a:pt x="123423" y="437782"/>
                    <a:pt x="177529" y="378879"/>
                    <a:pt x="246847" y="371180"/>
                  </a:cubicBezTo>
                  <a:lnTo>
                    <a:pt x="246847" y="417942"/>
                  </a:lnTo>
                  <a:cubicBezTo>
                    <a:pt x="203139" y="425332"/>
                    <a:pt x="169707" y="463346"/>
                    <a:pt x="169707" y="509121"/>
                  </a:cubicBezTo>
                  <a:close/>
                  <a:moveTo>
                    <a:pt x="246847" y="449600"/>
                  </a:moveTo>
                  <a:lnTo>
                    <a:pt x="246847" y="568642"/>
                  </a:lnTo>
                  <a:cubicBezTo>
                    <a:pt x="220295" y="561746"/>
                    <a:pt x="200563" y="537801"/>
                    <a:pt x="200563" y="509121"/>
                  </a:cubicBezTo>
                  <a:cubicBezTo>
                    <a:pt x="200563" y="480456"/>
                    <a:pt x="220295" y="456496"/>
                    <a:pt x="246847" y="449600"/>
                  </a:cubicBezTo>
                  <a:close/>
                  <a:moveTo>
                    <a:pt x="277702" y="925674"/>
                  </a:moveTo>
                  <a:lnTo>
                    <a:pt x="277702" y="154279"/>
                  </a:lnTo>
                  <a:lnTo>
                    <a:pt x="678828" y="154279"/>
                  </a:lnTo>
                  <a:lnTo>
                    <a:pt x="678828" y="277702"/>
                  </a:lnTo>
                  <a:lnTo>
                    <a:pt x="802251" y="277702"/>
                  </a:lnTo>
                  <a:lnTo>
                    <a:pt x="802251" y="925674"/>
                  </a:lnTo>
                  <a:close/>
                  <a:moveTo>
                    <a:pt x="709684" y="176094"/>
                  </a:moveTo>
                  <a:lnTo>
                    <a:pt x="780436" y="246847"/>
                  </a:lnTo>
                  <a:lnTo>
                    <a:pt x="709684" y="246847"/>
                  </a:lnTo>
                  <a:close/>
                  <a:moveTo>
                    <a:pt x="863963" y="863963"/>
                  </a:moveTo>
                  <a:lnTo>
                    <a:pt x="833107" y="863963"/>
                  </a:lnTo>
                  <a:lnTo>
                    <a:pt x="833107" y="255887"/>
                  </a:lnTo>
                  <a:lnTo>
                    <a:pt x="700643" y="123423"/>
                  </a:lnTo>
                  <a:lnTo>
                    <a:pt x="339414" y="123423"/>
                  </a:lnTo>
                  <a:lnTo>
                    <a:pt x="339414" y="92567"/>
                  </a:lnTo>
                  <a:lnTo>
                    <a:pt x="863963" y="92567"/>
                  </a:lnTo>
                  <a:close/>
                  <a:moveTo>
                    <a:pt x="925674" y="802251"/>
                  </a:moveTo>
                  <a:lnTo>
                    <a:pt x="894819" y="802251"/>
                  </a:lnTo>
                  <a:lnTo>
                    <a:pt x="894819" y="61712"/>
                  </a:lnTo>
                  <a:lnTo>
                    <a:pt x="401126" y="61712"/>
                  </a:lnTo>
                  <a:lnTo>
                    <a:pt x="401126" y="30856"/>
                  </a:lnTo>
                  <a:lnTo>
                    <a:pt x="925674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8" name="任意多边形: 形状 147"/>
            <p:cNvSpPr/>
            <p:nvPr/>
          </p:nvSpPr>
          <p:spPr>
            <a:xfrm>
              <a:off x="1121184" y="2709348"/>
              <a:ext cx="215990" cy="215990"/>
            </a:xfrm>
            <a:custGeom>
              <a:avLst/>
              <a:gdLst>
                <a:gd name="connsiteX0" fmla="*/ 0 w 215990"/>
                <a:gd name="connsiteY0" fmla="*/ 215991 h 215990"/>
                <a:gd name="connsiteX1" fmla="*/ 215991 w 215990"/>
                <a:gd name="connsiteY1" fmla="*/ 215991 h 215990"/>
                <a:gd name="connsiteX2" fmla="*/ 215991 w 215990"/>
                <a:gd name="connsiteY2" fmla="*/ 0 h 215990"/>
                <a:gd name="connsiteX3" fmla="*/ 0 w 215990"/>
                <a:gd name="connsiteY3" fmla="*/ 0 h 215990"/>
                <a:gd name="connsiteX4" fmla="*/ 30856 w 215990"/>
                <a:gd name="connsiteY4" fmla="*/ 30856 h 215990"/>
                <a:gd name="connsiteX5" fmla="*/ 185135 w 215990"/>
                <a:gd name="connsiteY5" fmla="*/ 30856 h 215990"/>
                <a:gd name="connsiteX6" fmla="*/ 185135 w 215990"/>
                <a:gd name="connsiteY6" fmla="*/ 185135 h 215990"/>
                <a:gd name="connsiteX7" fmla="*/ 30856 w 215990"/>
                <a:gd name="connsiteY7" fmla="*/ 185135 h 215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5990" h="215990">
                  <a:moveTo>
                    <a:pt x="0" y="215991"/>
                  </a:moveTo>
                  <a:lnTo>
                    <a:pt x="215991" y="215991"/>
                  </a:lnTo>
                  <a:lnTo>
                    <a:pt x="215991" y="0"/>
                  </a:lnTo>
                  <a:lnTo>
                    <a:pt x="0" y="0"/>
                  </a:lnTo>
                  <a:close/>
                  <a:moveTo>
                    <a:pt x="30856" y="30856"/>
                  </a:moveTo>
                  <a:lnTo>
                    <a:pt x="185135" y="30856"/>
                  </a:lnTo>
                  <a:lnTo>
                    <a:pt x="185135" y="185135"/>
                  </a:lnTo>
                  <a:lnTo>
                    <a:pt x="30856" y="185135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9" name="任意多边形: 形状 148"/>
            <p:cNvSpPr/>
            <p:nvPr/>
          </p:nvSpPr>
          <p:spPr>
            <a:xfrm>
              <a:off x="1368030" y="2771059"/>
              <a:ext cx="215990" cy="30855"/>
            </a:xfrm>
            <a:custGeom>
              <a:avLst/>
              <a:gdLst>
                <a:gd name="connsiteX0" fmla="*/ 0 w 215990"/>
                <a:gd name="connsiteY0" fmla="*/ 0 h 30855"/>
                <a:gd name="connsiteX1" fmla="*/ 215991 w 215990"/>
                <a:gd name="connsiteY1" fmla="*/ 0 h 30855"/>
                <a:gd name="connsiteX2" fmla="*/ 215991 w 215990"/>
                <a:gd name="connsiteY2" fmla="*/ 30856 h 30855"/>
                <a:gd name="connsiteX3" fmla="*/ 0 w 215990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990" h="30855">
                  <a:moveTo>
                    <a:pt x="0" y="0"/>
                  </a:moveTo>
                  <a:lnTo>
                    <a:pt x="215991" y="0"/>
                  </a:lnTo>
                  <a:lnTo>
                    <a:pt x="215991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0" name="任意多边形: 形状 149"/>
            <p:cNvSpPr/>
            <p:nvPr/>
          </p:nvSpPr>
          <p:spPr>
            <a:xfrm>
              <a:off x="1368030" y="2709348"/>
              <a:ext cx="215990" cy="30855"/>
            </a:xfrm>
            <a:custGeom>
              <a:avLst/>
              <a:gdLst>
                <a:gd name="connsiteX0" fmla="*/ 0 w 215990"/>
                <a:gd name="connsiteY0" fmla="*/ 0 h 30855"/>
                <a:gd name="connsiteX1" fmla="*/ 215991 w 215990"/>
                <a:gd name="connsiteY1" fmla="*/ 0 h 30855"/>
                <a:gd name="connsiteX2" fmla="*/ 215991 w 215990"/>
                <a:gd name="connsiteY2" fmla="*/ 30856 h 30855"/>
                <a:gd name="connsiteX3" fmla="*/ 0 w 215990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990" h="30855">
                  <a:moveTo>
                    <a:pt x="0" y="0"/>
                  </a:moveTo>
                  <a:lnTo>
                    <a:pt x="215991" y="0"/>
                  </a:lnTo>
                  <a:lnTo>
                    <a:pt x="215991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1" name="任意多边形: 形状 150"/>
            <p:cNvSpPr/>
            <p:nvPr/>
          </p:nvSpPr>
          <p:spPr>
            <a:xfrm>
              <a:off x="1553165" y="2832771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2" name="任意多边形: 形状 151"/>
            <p:cNvSpPr/>
            <p:nvPr/>
          </p:nvSpPr>
          <p:spPr>
            <a:xfrm>
              <a:off x="1368030" y="2832771"/>
              <a:ext cx="154279" cy="30855"/>
            </a:xfrm>
            <a:custGeom>
              <a:avLst/>
              <a:gdLst>
                <a:gd name="connsiteX0" fmla="*/ 0 w 154279"/>
                <a:gd name="connsiteY0" fmla="*/ 0 h 30855"/>
                <a:gd name="connsiteX1" fmla="*/ 154279 w 154279"/>
                <a:gd name="connsiteY1" fmla="*/ 0 h 30855"/>
                <a:gd name="connsiteX2" fmla="*/ 154279 w 154279"/>
                <a:gd name="connsiteY2" fmla="*/ 30856 h 30855"/>
                <a:gd name="connsiteX3" fmla="*/ 0 w 154279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279" h="30855">
                  <a:moveTo>
                    <a:pt x="0" y="0"/>
                  </a:moveTo>
                  <a:lnTo>
                    <a:pt x="154279" y="0"/>
                  </a:lnTo>
                  <a:lnTo>
                    <a:pt x="154279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3" name="任意多边形: 形状 152"/>
            <p:cNvSpPr/>
            <p:nvPr/>
          </p:nvSpPr>
          <p:spPr>
            <a:xfrm>
              <a:off x="1368030" y="2585925"/>
              <a:ext cx="215990" cy="30855"/>
            </a:xfrm>
            <a:custGeom>
              <a:avLst/>
              <a:gdLst>
                <a:gd name="connsiteX0" fmla="*/ 0 w 215990"/>
                <a:gd name="connsiteY0" fmla="*/ 0 h 30855"/>
                <a:gd name="connsiteX1" fmla="*/ 215991 w 215990"/>
                <a:gd name="connsiteY1" fmla="*/ 0 h 30855"/>
                <a:gd name="connsiteX2" fmla="*/ 215991 w 215990"/>
                <a:gd name="connsiteY2" fmla="*/ 30856 h 30855"/>
                <a:gd name="connsiteX3" fmla="*/ 0 w 215990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990" h="30855">
                  <a:moveTo>
                    <a:pt x="0" y="0"/>
                  </a:moveTo>
                  <a:lnTo>
                    <a:pt x="215991" y="0"/>
                  </a:lnTo>
                  <a:lnTo>
                    <a:pt x="215991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4" name="任意多边形: 形状 153"/>
            <p:cNvSpPr/>
            <p:nvPr/>
          </p:nvSpPr>
          <p:spPr>
            <a:xfrm>
              <a:off x="1368030" y="2524213"/>
              <a:ext cx="92567" cy="30855"/>
            </a:xfrm>
            <a:custGeom>
              <a:avLst/>
              <a:gdLst>
                <a:gd name="connsiteX0" fmla="*/ 0 w 92567"/>
                <a:gd name="connsiteY0" fmla="*/ 0 h 30855"/>
                <a:gd name="connsiteX1" fmla="*/ 92567 w 92567"/>
                <a:gd name="connsiteY1" fmla="*/ 0 h 30855"/>
                <a:gd name="connsiteX2" fmla="*/ 92567 w 92567"/>
                <a:gd name="connsiteY2" fmla="*/ 30856 h 30855"/>
                <a:gd name="connsiteX3" fmla="*/ 0 w 92567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567" h="30855">
                  <a:moveTo>
                    <a:pt x="0" y="0"/>
                  </a:moveTo>
                  <a:lnTo>
                    <a:pt x="92567" y="0"/>
                  </a:lnTo>
                  <a:lnTo>
                    <a:pt x="92567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5" name="任意多边形: 形状 154"/>
            <p:cNvSpPr/>
            <p:nvPr/>
          </p:nvSpPr>
          <p:spPr>
            <a:xfrm>
              <a:off x="1368030" y="2462501"/>
              <a:ext cx="92567" cy="30855"/>
            </a:xfrm>
            <a:custGeom>
              <a:avLst/>
              <a:gdLst>
                <a:gd name="connsiteX0" fmla="*/ 0 w 92567"/>
                <a:gd name="connsiteY0" fmla="*/ 0 h 30855"/>
                <a:gd name="connsiteX1" fmla="*/ 92567 w 92567"/>
                <a:gd name="connsiteY1" fmla="*/ 0 h 30855"/>
                <a:gd name="connsiteX2" fmla="*/ 92567 w 92567"/>
                <a:gd name="connsiteY2" fmla="*/ 30856 h 30855"/>
                <a:gd name="connsiteX3" fmla="*/ 0 w 92567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567" h="30855">
                  <a:moveTo>
                    <a:pt x="0" y="0"/>
                  </a:moveTo>
                  <a:lnTo>
                    <a:pt x="92567" y="0"/>
                  </a:lnTo>
                  <a:lnTo>
                    <a:pt x="92567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6" name="任意多边形: 形状 155"/>
            <p:cNvSpPr/>
            <p:nvPr/>
          </p:nvSpPr>
          <p:spPr>
            <a:xfrm>
              <a:off x="1429742" y="2647636"/>
              <a:ext cx="154279" cy="30855"/>
            </a:xfrm>
            <a:custGeom>
              <a:avLst/>
              <a:gdLst>
                <a:gd name="connsiteX0" fmla="*/ 0 w 154279"/>
                <a:gd name="connsiteY0" fmla="*/ 0 h 30855"/>
                <a:gd name="connsiteX1" fmla="*/ 154279 w 154279"/>
                <a:gd name="connsiteY1" fmla="*/ 0 h 30855"/>
                <a:gd name="connsiteX2" fmla="*/ 154279 w 154279"/>
                <a:gd name="connsiteY2" fmla="*/ 30856 h 30855"/>
                <a:gd name="connsiteX3" fmla="*/ 0 w 154279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279" h="30855">
                  <a:moveTo>
                    <a:pt x="0" y="0"/>
                  </a:moveTo>
                  <a:lnTo>
                    <a:pt x="154279" y="0"/>
                  </a:lnTo>
                  <a:lnTo>
                    <a:pt x="154279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7" name="任意多边形: 形状 156"/>
            <p:cNvSpPr/>
            <p:nvPr/>
          </p:nvSpPr>
          <p:spPr>
            <a:xfrm>
              <a:off x="1368030" y="2647636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8" name="任意多边形: 形状 157"/>
            <p:cNvSpPr/>
            <p:nvPr/>
          </p:nvSpPr>
          <p:spPr>
            <a:xfrm>
              <a:off x="1368030" y="2894483"/>
              <a:ext cx="215990" cy="30855"/>
            </a:xfrm>
            <a:custGeom>
              <a:avLst/>
              <a:gdLst>
                <a:gd name="connsiteX0" fmla="*/ 0 w 215990"/>
                <a:gd name="connsiteY0" fmla="*/ 0 h 30855"/>
                <a:gd name="connsiteX1" fmla="*/ 215991 w 215990"/>
                <a:gd name="connsiteY1" fmla="*/ 0 h 30855"/>
                <a:gd name="connsiteX2" fmla="*/ 215991 w 215990"/>
                <a:gd name="connsiteY2" fmla="*/ 30856 h 30855"/>
                <a:gd name="connsiteX3" fmla="*/ 0 w 215990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990" h="30855">
                  <a:moveTo>
                    <a:pt x="0" y="0"/>
                  </a:moveTo>
                  <a:lnTo>
                    <a:pt x="215991" y="0"/>
                  </a:lnTo>
                  <a:lnTo>
                    <a:pt x="215991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9" name="任意多边形: 形状 158"/>
            <p:cNvSpPr/>
            <p:nvPr/>
          </p:nvSpPr>
          <p:spPr>
            <a:xfrm>
              <a:off x="1368030" y="2956194"/>
              <a:ext cx="215990" cy="215990"/>
            </a:xfrm>
            <a:custGeom>
              <a:avLst/>
              <a:gdLst>
                <a:gd name="connsiteX0" fmla="*/ 0 w 215990"/>
                <a:gd name="connsiteY0" fmla="*/ 215991 h 215990"/>
                <a:gd name="connsiteX1" fmla="*/ 215991 w 215990"/>
                <a:gd name="connsiteY1" fmla="*/ 215991 h 215990"/>
                <a:gd name="connsiteX2" fmla="*/ 215991 w 215990"/>
                <a:gd name="connsiteY2" fmla="*/ 0 h 215990"/>
                <a:gd name="connsiteX3" fmla="*/ 0 w 215990"/>
                <a:gd name="connsiteY3" fmla="*/ 0 h 215990"/>
                <a:gd name="connsiteX4" fmla="*/ 30856 w 215990"/>
                <a:gd name="connsiteY4" fmla="*/ 30856 h 215990"/>
                <a:gd name="connsiteX5" fmla="*/ 185135 w 215990"/>
                <a:gd name="connsiteY5" fmla="*/ 30856 h 215990"/>
                <a:gd name="connsiteX6" fmla="*/ 185135 w 215990"/>
                <a:gd name="connsiteY6" fmla="*/ 185135 h 215990"/>
                <a:gd name="connsiteX7" fmla="*/ 30856 w 215990"/>
                <a:gd name="connsiteY7" fmla="*/ 185135 h 215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5990" h="215990">
                  <a:moveTo>
                    <a:pt x="0" y="215991"/>
                  </a:moveTo>
                  <a:lnTo>
                    <a:pt x="215991" y="215991"/>
                  </a:lnTo>
                  <a:lnTo>
                    <a:pt x="215991" y="0"/>
                  </a:lnTo>
                  <a:lnTo>
                    <a:pt x="0" y="0"/>
                  </a:lnTo>
                  <a:close/>
                  <a:moveTo>
                    <a:pt x="30856" y="30856"/>
                  </a:moveTo>
                  <a:lnTo>
                    <a:pt x="185135" y="30856"/>
                  </a:lnTo>
                  <a:lnTo>
                    <a:pt x="185135" y="185135"/>
                  </a:lnTo>
                  <a:lnTo>
                    <a:pt x="30856" y="185135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0" name="任意多边形: 形状 159"/>
            <p:cNvSpPr/>
            <p:nvPr/>
          </p:nvSpPr>
          <p:spPr>
            <a:xfrm>
              <a:off x="1121184" y="3017906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1" name="任意多边形: 形状 160"/>
            <p:cNvSpPr/>
            <p:nvPr/>
          </p:nvSpPr>
          <p:spPr>
            <a:xfrm>
              <a:off x="1182895" y="3017906"/>
              <a:ext cx="154279" cy="30855"/>
            </a:xfrm>
            <a:custGeom>
              <a:avLst/>
              <a:gdLst>
                <a:gd name="connsiteX0" fmla="*/ 0 w 154279"/>
                <a:gd name="connsiteY0" fmla="*/ 0 h 30855"/>
                <a:gd name="connsiteX1" fmla="*/ 154279 w 154279"/>
                <a:gd name="connsiteY1" fmla="*/ 0 h 30855"/>
                <a:gd name="connsiteX2" fmla="*/ 154279 w 154279"/>
                <a:gd name="connsiteY2" fmla="*/ 30856 h 30855"/>
                <a:gd name="connsiteX3" fmla="*/ 0 w 154279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279" h="30855">
                  <a:moveTo>
                    <a:pt x="0" y="0"/>
                  </a:moveTo>
                  <a:lnTo>
                    <a:pt x="154279" y="0"/>
                  </a:lnTo>
                  <a:lnTo>
                    <a:pt x="154279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2" name="任意多边形: 形状 161"/>
            <p:cNvSpPr/>
            <p:nvPr/>
          </p:nvSpPr>
          <p:spPr>
            <a:xfrm>
              <a:off x="1121184" y="2956194"/>
              <a:ext cx="215990" cy="30855"/>
            </a:xfrm>
            <a:custGeom>
              <a:avLst/>
              <a:gdLst>
                <a:gd name="connsiteX0" fmla="*/ 0 w 215990"/>
                <a:gd name="connsiteY0" fmla="*/ 0 h 30855"/>
                <a:gd name="connsiteX1" fmla="*/ 215991 w 215990"/>
                <a:gd name="connsiteY1" fmla="*/ 0 h 30855"/>
                <a:gd name="connsiteX2" fmla="*/ 215991 w 215990"/>
                <a:gd name="connsiteY2" fmla="*/ 30856 h 30855"/>
                <a:gd name="connsiteX3" fmla="*/ 0 w 215990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990" h="30855">
                  <a:moveTo>
                    <a:pt x="0" y="0"/>
                  </a:moveTo>
                  <a:lnTo>
                    <a:pt x="215991" y="0"/>
                  </a:lnTo>
                  <a:lnTo>
                    <a:pt x="215991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3" name="任意多边形: 形状 162"/>
            <p:cNvSpPr/>
            <p:nvPr/>
          </p:nvSpPr>
          <p:spPr>
            <a:xfrm>
              <a:off x="1121184" y="3079618"/>
              <a:ext cx="215990" cy="30855"/>
            </a:xfrm>
            <a:custGeom>
              <a:avLst/>
              <a:gdLst>
                <a:gd name="connsiteX0" fmla="*/ 0 w 215990"/>
                <a:gd name="connsiteY0" fmla="*/ 0 h 30855"/>
                <a:gd name="connsiteX1" fmla="*/ 215991 w 215990"/>
                <a:gd name="connsiteY1" fmla="*/ 0 h 30855"/>
                <a:gd name="connsiteX2" fmla="*/ 215991 w 215990"/>
                <a:gd name="connsiteY2" fmla="*/ 30856 h 30855"/>
                <a:gd name="connsiteX3" fmla="*/ 0 w 215990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990" h="30855">
                  <a:moveTo>
                    <a:pt x="0" y="0"/>
                  </a:moveTo>
                  <a:lnTo>
                    <a:pt x="215991" y="0"/>
                  </a:lnTo>
                  <a:lnTo>
                    <a:pt x="215991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4" name="任意多边形: 形状 163"/>
            <p:cNvSpPr/>
            <p:nvPr/>
          </p:nvSpPr>
          <p:spPr>
            <a:xfrm>
              <a:off x="1121184" y="3141329"/>
              <a:ext cx="154279" cy="30855"/>
            </a:xfrm>
            <a:custGeom>
              <a:avLst/>
              <a:gdLst>
                <a:gd name="connsiteX0" fmla="*/ 0 w 154279"/>
                <a:gd name="connsiteY0" fmla="*/ 0 h 30855"/>
                <a:gd name="connsiteX1" fmla="*/ 154279 w 154279"/>
                <a:gd name="connsiteY1" fmla="*/ 0 h 30855"/>
                <a:gd name="connsiteX2" fmla="*/ 154279 w 154279"/>
                <a:gd name="connsiteY2" fmla="*/ 30856 h 30855"/>
                <a:gd name="connsiteX3" fmla="*/ 0 w 154279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279" h="30855">
                  <a:moveTo>
                    <a:pt x="0" y="0"/>
                  </a:moveTo>
                  <a:lnTo>
                    <a:pt x="154279" y="0"/>
                  </a:lnTo>
                  <a:lnTo>
                    <a:pt x="154279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5" name="任意多边形: 形状 164"/>
            <p:cNvSpPr/>
            <p:nvPr/>
          </p:nvSpPr>
          <p:spPr>
            <a:xfrm>
              <a:off x="1306318" y="3141329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6" name="任意多边形: 形状 165"/>
            <p:cNvSpPr/>
            <p:nvPr/>
          </p:nvSpPr>
          <p:spPr>
            <a:xfrm>
              <a:off x="1121184" y="2462501"/>
              <a:ext cx="215990" cy="215990"/>
            </a:xfrm>
            <a:custGeom>
              <a:avLst/>
              <a:gdLst>
                <a:gd name="connsiteX0" fmla="*/ 107995 w 215990"/>
                <a:gd name="connsiteY0" fmla="*/ 0 h 215990"/>
                <a:gd name="connsiteX1" fmla="*/ 0 w 215990"/>
                <a:gd name="connsiteY1" fmla="*/ 107995 h 215990"/>
                <a:gd name="connsiteX2" fmla="*/ 107995 w 215990"/>
                <a:gd name="connsiteY2" fmla="*/ 215991 h 215990"/>
                <a:gd name="connsiteX3" fmla="*/ 215991 w 215990"/>
                <a:gd name="connsiteY3" fmla="*/ 107995 h 215990"/>
                <a:gd name="connsiteX4" fmla="*/ 107995 w 215990"/>
                <a:gd name="connsiteY4" fmla="*/ 0 h 215990"/>
                <a:gd name="connsiteX5" fmla="*/ 107995 w 215990"/>
                <a:gd name="connsiteY5" fmla="*/ 185135 h 215990"/>
                <a:gd name="connsiteX6" fmla="*/ 30856 w 215990"/>
                <a:gd name="connsiteY6" fmla="*/ 107995 h 215990"/>
                <a:gd name="connsiteX7" fmla="*/ 107995 w 215990"/>
                <a:gd name="connsiteY7" fmla="*/ 30856 h 215990"/>
                <a:gd name="connsiteX8" fmla="*/ 185135 w 215990"/>
                <a:gd name="connsiteY8" fmla="*/ 107995 h 215990"/>
                <a:gd name="connsiteX9" fmla="*/ 107995 w 215990"/>
                <a:gd name="connsiteY9" fmla="*/ 185135 h 215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5990" h="215990">
                  <a:moveTo>
                    <a:pt x="107995" y="0"/>
                  </a:moveTo>
                  <a:cubicBezTo>
                    <a:pt x="48459" y="0"/>
                    <a:pt x="0" y="48444"/>
                    <a:pt x="0" y="107995"/>
                  </a:cubicBezTo>
                  <a:cubicBezTo>
                    <a:pt x="0" y="167547"/>
                    <a:pt x="48459" y="215991"/>
                    <a:pt x="107995" y="215991"/>
                  </a:cubicBezTo>
                  <a:cubicBezTo>
                    <a:pt x="167532" y="215991"/>
                    <a:pt x="215991" y="167547"/>
                    <a:pt x="215991" y="107995"/>
                  </a:cubicBezTo>
                  <a:cubicBezTo>
                    <a:pt x="215991" y="48444"/>
                    <a:pt x="167532" y="0"/>
                    <a:pt x="107995" y="0"/>
                  </a:cubicBezTo>
                  <a:close/>
                  <a:moveTo>
                    <a:pt x="107995" y="185135"/>
                  </a:moveTo>
                  <a:cubicBezTo>
                    <a:pt x="65461" y="185135"/>
                    <a:pt x="30856" y="150530"/>
                    <a:pt x="30856" y="107995"/>
                  </a:cubicBezTo>
                  <a:cubicBezTo>
                    <a:pt x="30856" y="65461"/>
                    <a:pt x="65461" y="30856"/>
                    <a:pt x="107995" y="30856"/>
                  </a:cubicBezTo>
                  <a:cubicBezTo>
                    <a:pt x="150530" y="30856"/>
                    <a:pt x="185135" y="65461"/>
                    <a:pt x="185135" y="107995"/>
                  </a:cubicBezTo>
                  <a:cubicBezTo>
                    <a:pt x="185135" y="150530"/>
                    <a:pt x="150530" y="185135"/>
                    <a:pt x="107995" y="185135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799148" y="3013710"/>
            <a:ext cx="26403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dirty="0">
                <a:solidFill>
                  <a:schemeClr val="bg1"/>
                </a:solidFill>
                <a:latin typeface="HarmonyOS Sans SC Light" panose="00000400000000000000" charset="-122"/>
                <a:ea typeface="HarmonyOS Sans SC Black" panose="00000A00000000000000" charset="-122"/>
                <a:sym typeface="+mn-ea"/>
              </a:rPr>
              <a:t>总体目标顺利完成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799148" y="3429000"/>
            <a:ext cx="2640330" cy="988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rtl="0">
              <a:lnSpc>
                <a:spcPct val="125000"/>
              </a:lnSpc>
              <a:buClrTx/>
              <a:buSzTx/>
              <a:buFontTx/>
              <a:defRPr sz="1600">
                <a:ln>
                  <a:noFill/>
                </a:ln>
                <a:solidFill>
                  <a:schemeClr val="bg1"/>
                </a:solidFill>
                <a:latin typeface="HarmonyOS Sans SC Light" panose="00000400000000000000" charset="-122"/>
                <a:ea typeface="HarmonyOS Sans SC Light" panose="00000400000000000000" charset="-122"/>
                <a:cs typeface="HarmonyOS Sans SC Light" panose="00000400000000000000" charset="-122"/>
              </a:defRPr>
            </a:lvl1pPr>
            <a:lvl2pPr rtl="0">
              <a:defRPr sz="1800">
                <a:latin typeface="+mn-lt"/>
                <a:ea typeface="+mn-ea"/>
              </a:defRPr>
            </a:lvl2pPr>
            <a:lvl3pPr rtl="0">
              <a:defRPr sz="1800">
                <a:latin typeface="+mn-lt"/>
                <a:ea typeface="+mn-ea"/>
              </a:defRPr>
            </a:lvl3pPr>
            <a:lvl4pPr rtl="0">
              <a:defRPr sz="1800">
                <a:latin typeface="+mn-lt"/>
                <a:ea typeface="+mn-ea"/>
              </a:defRPr>
            </a:lvl4pPr>
            <a:lvl5pPr rtl="0">
              <a:defRPr sz="1800">
                <a:latin typeface="+mn-lt"/>
                <a:ea typeface="+mn-ea"/>
              </a:defRPr>
            </a:lvl5pPr>
            <a:lvl6pPr rtl="0">
              <a:defRPr sz="1800">
                <a:latin typeface="+mn-lt"/>
                <a:ea typeface="+mn-ea"/>
              </a:defRPr>
            </a:lvl6pPr>
            <a:lvl7pPr rtl="0">
              <a:defRPr sz="1800">
                <a:latin typeface="+mn-lt"/>
                <a:ea typeface="+mn-ea"/>
              </a:defRPr>
            </a:lvl7pPr>
            <a:lvl8pPr rtl="0">
              <a:defRPr sz="1800">
                <a:latin typeface="+mn-lt"/>
                <a:ea typeface="+mn-ea"/>
              </a:defRPr>
            </a:lvl8pPr>
            <a:lvl9pPr rtl="0">
              <a:defRPr sz="1800">
                <a:latin typeface="+mn-lt"/>
                <a:ea typeface="+mn-ea"/>
              </a:defRPr>
            </a:lvl9pPr>
          </a:lstStyle>
          <a:p>
            <a:pPr algn="just"/>
            <a:r>
              <a:rPr lang="zh-CN" altLang="en-US" dirty="0">
                <a:sym typeface="+mn-ea"/>
              </a:rPr>
              <a:t>不一样的设计演示，探索更加精彩的视觉世界，多结构设计给你不一样的视觉体验</a:t>
            </a:r>
          </a:p>
        </p:txBody>
      </p:sp>
      <p:grpSp>
        <p:nvGrpSpPr>
          <p:cNvPr id="266" name="图形 34"/>
          <p:cNvGrpSpPr/>
          <p:nvPr/>
        </p:nvGrpSpPr>
        <p:grpSpPr>
          <a:xfrm>
            <a:off x="8745538" y="2595880"/>
            <a:ext cx="330200" cy="330200"/>
            <a:chOff x="797198" y="3608677"/>
            <a:chExt cx="987386" cy="987386"/>
          </a:xfrm>
          <a:solidFill>
            <a:schemeClr val="bg1"/>
          </a:solidFill>
        </p:grpSpPr>
        <p:sp>
          <p:nvSpPr>
            <p:cNvPr id="267" name="任意多边形: 形状 266"/>
            <p:cNvSpPr/>
            <p:nvPr/>
          </p:nvSpPr>
          <p:spPr>
            <a:xfrm>
              <a:off x="874337" y="3994374"/>
              <a:ext cx="339413" cy="339413"/>
            </a:xfrm>
            <a:custGeom>
              <a:avLst/>
              <a:gdLst>
                <a:gd name="connsiteX0" fmla="*/ 169707 w 339413"/>
                <a:gd name="connsiteY0" fmla="*/ 0 h 339413"/>
                <a:gd name="connsiteX1" fmla="*/ 0 w 339413"/>
                <a:gd name="connsiteY1" fmla="*/ 169707 h 339413"/>
                <a:gd name="connsiteX2" fmla="*/ 169707 w 339413"/>
                <a:gd name="connsiteY2" fmla="*/ 339414 h 339413"/>
                <a:gd name="connsiteX3" fmla="*/ 339414 w 339413"/>
                <a:gd name="connsiteY3" fmla="*/ 169707 h 339413"/>
                <a:gd name="connsiteX4" fmla="*/ 169707 w 339413"/>
                <a:gd name="connsiteY4" fmla="*/ 0 h 339413"/>
                <a:gd name="connsiteX5" fmla="*/ 123423 w 339413"/>
                <a:gd name="connsiteY5" fmla="*/ 246847 h 339413"/>
                <a:gd name="connsiteX6" fmla="*/ 107995 w 339413"/>
                <a:gd name="connsiteY6" fmla="*/ 231419 h 339413"/>
                <a:gd name="connsiteX7" fmla="*/ 123423 w 339413"/>
                <a:gd name="connsiteY7" fmla="*/ 215991 h 339413"/>
                <a:gd name="connsiteX8" fmla="*/ 231419 w 339413"/>
                <a:gd name="connsiteY8" fmla="*/ 215991 h 339413"/>
                <a:gd name="connsiteX9" fmla="*/ 277702 w 339413"/>
                <a:gd name="connsiteY9" fmla="*/ 169707 h 339413"/>
                <a:gd name="connsiteX10" fmla="*/ 231419 w 339413"/>
                <a:gd name="connsiteY10" fmla="*/ 123423 h 339413"/>
                <a:gd name="connsiteX11" fmla="*/ 200563 w 339413"/>
                <a:gd name="connsiteY11" fmla="*/ 123423 h 339413"/>
                <a:gd name="connsiteX12" fmla="*/ 185135 w 339413"/>
                <a:gd name="connsiteY12" fmla="*/ 107995 h 339413"/>
                <a:gd name="connsiteX13" fmla="*/ 200563 w 339413"/>
                <a:gd name="connsiteY13" fmla="*/ 92567 h 339413"/>
                <a:gd name="connsiteX14" fmla="*/ 285077 w 339413"/>
                <a:gd name="connsiteY14" fmla="*/ 92567 h 339413"/>
                <a:gd name="connsiteX15" fmla="*/ 308558 w 339413"/>
                <a:gd name="connsiteY15" fmla="*/ 169707 h 339413"/>
                <a:gd name="connsiteX16" fmla="*/ 285077 w 339413"/>
                <a:gd name="connsiteY16" fmla="*/ 246847 h 339413"/>
                <a:gd name="connsiteX17" fmla="*/ 93555 w 339413"/>
                <a:gd name="connsiteY17" fmla="*/ 53735 h 339413"/>
                <a:gd name="connsiteX18" fmla="*/ 107995 w 339413"/>
                <a:gd name="connsiteY18" fmla="*/ 92567 h 339413"/>
                <a:gd name="connsiteX19" fmla="*/ 46284 w 339413"/>
                <a:gd name="connsiteY19" fmla="*/ 154279 h 339413"/>
                <a:gd name="connsiteX20" fmla="*/ 32044 w 339413"/>
                <a:gd name="connsiteY20" fmla="*/ 152443 h 339413"/>
                <a:gd name="connsiteX21" fmla="*/ 93555 w 339413"/>
                <a:gd name="connsiteY21" fmla="*/ 53735 h 339413"/>
                <a:gd name="connsiteX22" fmla="*/ 31565 w 339413"/>
                <a:gd name="connsiteY22" fmla="*/ 183839 h 339413"/>
                <a:gd name="connsiteX23" fmla="*/ 46284 w 339413"/>
                <a:gd name="connsiteY23" fmla="*/ 185135 h 339413"/>
                <a:gd name="connsiteX24" fmla="*/ 138851 w 339413"/>
                <a:gd name="connsiteY24" fmla="*/ 92567 h 339413"/>
                <a:gd name="connsiteX25" fmla="*/ 121711 w 339413"/>
                <a:gd name="connsiteY25" fmla="*/ 39588 h 339413"/>
                <a:gd name="connsiteX26" fmla="*/ 169707 w 339413"/>
                <a:gd name="connsiteY26" fmla="*/ 30856 h 339413"/>
                <a:gd name="connsiteX27" fmla="*/ 256798 w 339413"/>
                <a:gd name="connsiteY27" fmla="*/ 61712 h 339413"/>
                <a:gd name="connsiteX28" fmla="*/ 200563 w 339413"/>
                <a:gd name="connsiteY28" fmla="*/ 61712 h 339413"/>
                <a:gd name="connsiteX29" fmla="*/ 154279 w 339413"/>
                <a:gd name="connsiteY29" fmla="*/ 107995 h 339413"/>
                <a:gd name="connsiteX30" fmla="*/ 200563 w 339413"/>
                <a:gd name="connsiteY30" fmla="*/ 154279 h 339413"/>
                <a:gd name="connsiteX31" fmla="*/ 231419 w 339413"/>
                <a:gd name="connsiteY31" fmla="*/ 154279 h 339413"/>
                <a:gd name="connsiteX32" fmla="*/ 246847 w 339413"/>
                <a:gd name="connsiteY32" fmla="*/ 169707 h 339413"/>
                <a:gd name="connsiteX33" fmla="*/ 231419 w 339413"/>
                <a:gd name="connsiteY33" fmla="*/ 185135 h 339413"/>
                <a:gd name="connsiteX34" fmla="*/ 123423 w 339413"/>
                <a:gd name="connsiteY34" fmla="*/ 185135 h 339413"/>
                <a:gd name="connsiteX35" fmla="*/ 77140 w 339413"/>
                <a:gd name="connsiteY35" fmla="*/ 231419 h 339413"/>
                <a:gd name="connsiteX36" fmla="*/ 123423 w 339413"/>
                <a:gd name="connsiteY36" fmla="*/ 277702 h 339413"/>
                <a:gd name="connsiteX37" fmla="*/ 256798 w 339413"/>
                <a:gd name="connsiteY37" fmla="*/ 277702 h 339413"/>
                <a:gd name="connsiteX38" fmla="*/ 169707 w 339413"/>
                <a:gd name="connsiteY38" fmla="*/ 308558 h 339413"/>
                <a:gd name="connsiteX39" fmla="*/ 31565 w 339413"/>
                <a:gd name="connsiteY39" fmla="*/ 183839 h 339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39413" h="339413">
                  <a:moveTo>
                    <a:pt x="169707" y="0"/>
                  </a:moveTo>
                  <a:cubicBezTo>
                    <a:pt x="76137" y="0"/>
                    <a:pt x="0" y="76137"/>
                    <a:pt x="0" y="169707"/>
                  </a:cubicBezTo>
                  <a:cubicBezTo>
                    <a:pt x="0" y="263277"/>
                    <a:pt x="76137" y="339414"/>
                    <a:pt x="169707" y="339414"/>
                  </a:cubicBezTo>
                  <a:cubicBezTo>
                    <a:pt x="263277" y="339414"/>
                    <a:pt x="339414" y="263277"/>
                    <a:pt x="339414" y="169707"/>
                  </a:cubicBezTo>
                  <a:cubicBezTo>
                    <a:pt x="339414" y="76137"/>
                    <a:pt x="263277" y="0"/>
                    <a:pt x="169707" y="0"/>
                  </a:cubicBezTo>
                  <a:close/>
                  <a:moveTo>
                    <a:pt x="123423" y="246847"/>
                  </a:moveTo>
                  <a:cubicBezTo>
                    <a:pt x="114907" y="246847"/>
                    <a:pt x="107995" y="239935"/>
                    <a:pt x="107995" y="231419"/>
                  </a:cubicBezTo>
                  <a:cubicBezTo>
                    <a:pt x="107995" y="222902"/>
                    <a:pt x="114907" y="215991"/>
                    <a:pt x="123423" y="215991"/>
                  </a:cubicBezTo>
                  <a:lnTo>
                    <a:pt x="231419" y="215991"/>
                  </a:lnTo>
                  <a:cubicBezTo>
                    <a:pt x="256936" y="215991"/>
                    <a:pt x="277702" y="195225"/>
                    <a:pt x="277702" y="169707"/>
                  </a:cubicBezTo>
                  <a:cubicBezTo>
                    <a:pt x="277702" y="144189"/>
                    <a:pt x="256936" y="123423"/>
                    <a:pt x="231419" y="123423"/>
                  </a:cubicBezTo>
                  <a:lnTo>
                    <a:pt x="200563" y="123423"/>
                  </a:lnTo>
                  <a:cubicBezTo>
                    <a:pt x="192047" y="123423"/>
                    <a:pt x="185135" y="116512"/>
                    <a:pt x="185135" y="107995"/>
                  </a:cubicBezTo>
                  <a:cubicBezTo>
                    <a:pt x="185135" y="99479"/>
                    <a:pt x="192047" y="92567"/>
                    <a:pt x="200563" y="92567"/>
                  </a:cubicBezTo>
                  <a:lnTo>
                    <a:pt x="285077" y="92567"/>
                  </a:lnTo>
                  <a:cubicBezTo>
                    <a:pt x="299888" y="114645"/>
                    <a:pt x="308558" y="141181"/>
                    <a:pt x="308558" y="169707"/>
                  </a:cubicBezTo>
                  <a:cubicBezTo>
                    <a:pt x="308558" y="198233"/>
                    <a:pt x="299888" y="224769"/>
                    <a:pt x="285077" y="246847"/>
                  </a:cubicBezTo>
                  <a:close/>
                  <a:moveTo>
                    <a:pt x="93555" y="53735"/>
                  </a:moveTo>
                  <a:cubicBezTo>
                    <a:pt x="102719" y="64735"/>
                    <a:pt x="107995" y="78343"/>
                    <a:pt x="107995" y="92567"/>
                  </a:cubicBezTo>
                  <a:cubicBezTo>
                    <a:pt x="107995" y="126601"/>
                    <a:pt x="80318" y="154279"/>
                    <a:pt x="46284" y="154279"/>
                  </a:cubicBezTo>
                  <a:cubicBezTo>
                    <a:pt x="41455" y="154279"/>
                    <a:pt x="36718" y="153554"/>
                    <a:pt x="32044" y="152443"/>
                  </a:cubicBezTo>
                  <a:cubicBezTo>
                    <a:pt x="37197" y="111220"/>
                    <a:pt x="60400" y="75581"/>
                    <a:pt x="93555" y="53735"/>
                  </a:cubicBezTo>
                  <a:close/>
                  <a:moveTo>
                    <a:pt x="31565" y="183839"/>
                  </a:moveTo>
                  <a:cubicBezTo>
                    <a:pt x="36425" y="184626"/>
                    <a:pt x="41316" y="185135"/>
                    <a:pt x="46284" y="185135"/>
                  </a:cubicBezTo>
                  <a:cubicBezTo>
                    <a:pt x="97335" y="185135"/>
                    <a:pt x="138851" y="143618"/>
                    <a:pt x="138851" y="92567"/>
                  </a:cubicBezTo>
                  <a:cubicBezTo>
                    <a:pt x="138851" y="73452"/>
                    <a:pt x="132711" y="55031"/>
                    <a:pt x="121711" y="39588"/>
                  </a:cubicBezTo>
                  <a:cubicBezTo>
                    <a:pt x="136691" y="34034"/>
                    <a:pt x="152813" y="30856"/>
                    <a:pt x="169707" y="30856"/>
                  </a:cubicBezTo>
                  <a:cubicBezTo>
                    <a:pt x="202676" y="30856"/>
                    <a:pt x="232946" y="42458"/>
                    <a:pt x="256798" y="61712"/>
                  </a:cubicBezTo>
                  <a:lnTo>
                    <a:pt x="200563" y="61712"/>
                  </a:lnTo>
                  <a:cubicBezTo>
                    <a:pt x="175045" y="61712"/>
                    <a:pt x="154279" y="82478"/>
                    <a:pt x="154279" y="107995"/>
                  </a:cubicBezTo>
                  <a:cubicBezTo>
                    <a:pt x="154279" y="133513"/>
                    <a:pt x="175045" y="154279"/>
                    <a:pt x="200563" y="154279"/>
                  </a:cubicBezTo>
                  <a:lnTo>
                    <a:pt x="231419" y="154279"/>
                  </a:lnTo>
                  <a:cubicBezTo>
                    <a:pt x="239935" y="154279"/>
                    <a:pt x="246847" y="161191"/>
                    <a:pt x="246847" y="169707"/>
                  </a:cubicBezTo>
                  <a:cubicBezTo>
                    <a:pt x="246847" y="178223"/>
                    <a:pt x="239935" y="185135"/>
                    <a:pt x="231419" y="185135"/>
                  </a:cubicBezTo>
                  <a:lnTo>
                    <a:pt x="123423" y="185135"/>
                  </a:lnTo>
                  <a:cubicBezTo>
                    <a:pt x="97905" y="185135"/>
                    <a:pt x="77140" y="205901"/>
                    <a:pt x="77140" y="231419"/>
                  </a:cubicBezTo>
                  <a:cubicBezTo>
                    <a:pt x="77140" y="256936"/>
                    <a:pt x="97905" y="277702"/>
                    <a:pt x="123423" y="277702"/>
                  </a:cubicBezTo>
                  <a:lnTo>
                    <a:pt x="256798" y="277702"/>
                  </a:lnTo>
                  <a:cubicBezTo>
                    <a:pt x="232961" y="296956"/>
                    <a:pt x="202676" y="308558"/>
                    <a:pt x="169707" y="308558"/>
                  </a:cubicBezTo>
                  <a:cubicBezTo>
                    <a:pt x="97905" y="308558"/>
                    <a:pt x="38678" y="253789"/>
                    <a:pt x="31565" y="183839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8" name="任意多边形: 形状 267"/>
            <p:cNvSpPr/>
            <p:nvPr/>
          </p:nvSpPr>
          <p:spPr>
            <a:xfrm>
              <a:off x="874337" y="3994374"/>
              <a:ext cx="30855" cy="30855"/>
            </a:xfrm>
            <a:custGeom>
              <a:avLst/>
              <a:gdLst>
                <a:gd name="connsiteX0" fmla="*/ 30856 w 30855"/>
                <a:gd name="connsiteY0" fmla="*/ 15428 h 30855"/>
                <a:gd name="connsiteX1" fmla="*/ 15428 w 30855"/>
                <a:gd name="connsiteY1" fmla="*/ 30856 h 30855"/>
                <a:gd name="connsiteX2" fmla="*/ 0 w 30855"/>
                <a:gd name="connsiteY2" fmla="*/ 15428 h 30855"/>
                <a:gd name="connsiteX3" fmla="*/ 15428 w 30855"/>
                <a:gd name="connsiteY3" fmla="*/ 0 h 30855"/>
                <a:gd name="connsiteX4" fmla="*/ 30856 w 30855"/>
                <a:gd name="connsiteY4" fmla="*/ 15428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855" h="30855">
                  <a:moveTo>
                    <a:pt x="30856" y="15428"/>
                  </a:moveTo>
                  <a:cubicBezTo>
                    <a:pt x="30856" y="23948"/>
                    <a:pt x="23949" y="30856"/>
                    <a:pt x="15428" y="30856"/>
                  </a:cubicBezTo>
                  <a:cubicBezTo>
                    <a:pt x="6907" y="30856"/>
                    <a:pt x="0" y="23948"/>
                    <a:pt x="0" y="15428"/>
                  </a:cubicBezTo>
                  <a:cubicBezTo>
                    <a:pt x="0" y="6907"/>
                    <a:pt x="6907" y="0"/>
                    <a:pt x="15428" y="0"/>
                  </a:cubicBezTo>
                  <a:cubicBezTo>
                    <a:pt x="23949" y="0"/>
                    <a:pt x="30856" y="6907"/>
                    <a:pt x="30856" y="15428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9" name="任意多边形: 形状 268"/>
            <p:cNvSpPr/>
            <p:nvPr/>
          </p:nvSpPr>
          <p:spPr>
            <a:xfrm>
              <a:off x="1198323" y="3994374"/>
              <a:ext cx="30855" cy="30855"/>
            </a:xfrm>
            <a:custGeom>
              <a:avLst/>
              <a:gdLst>
                <a:gd name="connsiteX0" fmla="*/ 30856 w 30855"/>
                <a:gd name="connsiteY0" fmla="*/ 15428 h 30855"/>
                <a:gd name="connsiteX1" fmla="*/ 15428 w 30855"/>
                <a:gd name="connsiteY1" fmla="*/ 30856 h 30855"/>
                <a:gd name="connsiteX2" fmla="*/ 0 w 30855"/>
                <a:gd name="connsiteY2" fmla="*/ 15428 h 30855"/>
                <a:gd name="connsiteX3" fmla="*/ 15428 w 30855"/>
                <a:gd name="connsiteY3" fmla="*/ 0 h 30855"/>
                <a:gd name="connsiteX4" fmla="*/ 30856 w 30855"/>
                <a:gd name="connsiteY4" fmla="*/ 15428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855" h="30855">
                  <a:moveTo>
                    <a:pt x="30856" y="15428"/>
                  </a:moveTo>
                  <a:cubicBezTo>
                    <a:pt x="30856" y="23948"/>
                    <a:pt x="23948" y="30856"/>
                    <a:pt x="15428" y="30856"/>
                  </a:cubicBezTo>
                  <a:cubicBezTo>
                    <a:pt x="6907" y="30856"/>
                    <a:pt x="0" y="23948"/>
                    <a:pt x="0" y="15428"/>
                  </a:cubicBezTo>
                  <a:cubicBezTo>
                    <a:pt x="0" y="6907"/>
                    <a:pt x="6907" y="0"/>
                    <a:pt x="15428" y="0"/>
                  </a:cubicBezTo>
                  <a:cubicBezTo>
                    <a:pt x="23948" y="0"/>
                    <a:pt x="30856" y="6907"/>
                    <a:pt x="30856" y="15428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0" name="任意多边形: 形状 269"/>
            <p:cNvSpPr/>
            <p:nvPr/>
          </p:nvSpPr>
          <p:spPr>
            <a:xfrm>
              <a:off x="874337" y="4302932"/>
              <a:ext cx="30855" cy="30855"/>
            </a:xfrm>
            <a:custGeom>
              <a:avLst/>
              <a:gdLst>
                <a:gd name="connsiteX0" fmla="*/ 30856 w 30855"/>
                <a:gd name="connsiteY0" fmla="*/ 15428 h 30855"/>
                <a:gd name="connsiteX1" fmla="*/ 15428 w 30855"/>
                <a:gd name="connsiteY1" fmla="*/ 30856 h 30855"/>
                <a:gd name="connsiteX2" fmla="*/ 0 w 30855"/>
                <a:gd name="connsiteY2" fmla="*/ 15428 h 30855"/>
                <a:gd name="connsiteX3" fmla="*/ 15428 w 30855"/>
                <a:gd name="connsiteY3" fmla="*/ 0 h 30855"/>
                <a:gd name="connsiteX4" fmla="*/ 30856 w 30855"/>
                <a:gd name="connsiteY4" fmla="*/ 15428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855" h="30855">
                  <a:moveTo>
                    <a:pt x="30856" y="15428"/>
                  </a:moveTo>
                  <a:cubicBezTo>
                    <a:pt x="30856" y="23948"/>
                    <a:pt x="23949" y="30856"/>
                    <a:pt x="15428" y="30856"/>
                  </a:cubicBezTo>
                  <a:cubicBezTo>
                    <a:pt x="6907" y="30856"/>
                    <a:pt x="0" y="23948"/>
                    <a:pt x="0" y="15428"/>
                  </a:cubicBezTo>
                  <a:cubicBezTo>
                    <a:pt x="0" y="6907"/>
                    <a:pt x="6907" y="0"/>
                    <a:pt x="15428" y="0"/>
                  </a:cubicBezTo>
                  <a:cubicBezTo>
                    <a:pt x="23949" y="0"/>
                    <a:pt x="30856" y="6907"/>
                    <a:pt x="30856" y="15428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1" name="任意多边形: 形状 270"/>
            <p:cNvSpPr/>
            <p:nvPr/>
          </p:nvSpPr>
          <p:spPr>
            <a:xfrm>
              <a:off x="1198323" y="4302932"/>
              <a:ext cx="30855" cy="30855"/>
            </a:xfrm>
            <a:custGeom>
              <a:avLst/>
              <a:gdLst>
                <a:gd name="connsiteX0" fmla="*/ 30856 w 30855"/>
                <a:gd name="connsiteY0" fmla="*/ 15428 h 30855"/>
                <a:gd name="connsiteX1" fmla="*/ 15428 w 30855"/>
                <a:gd name="connsiteY1" fmla="*/ 30856 h 30855"/>
                <a:gd name="connsiteX2" fmla="*/ 0 w 30855"/>
                <a:gd name="connsiteY2" fmla="*/ 15428 h 30855"/>
                <a:gd name="connsiteX3" fmla="*/ 15428 w 30855"/>
                <a:gd name="connsiteY3" fmla="*/ 0 h 30855"/>
                <a:gd name="connsiteX4" fmla="*/ 30856 w 30855"/>
                <a:gd name="connsiteY4" fmla="*/ 15428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855" h="30855">
                  <a:moveTo>
                    <a:pt x="30856" y="15428"/>
                  </a:moveTo>
                  <a:cubicBezTo>
                    <a:pt x="30856" y="23948"/>
                    <a:pt x="23948" y="30856"/>
                    <a:pt x="15428" y="30856"/>
                  </a:cubicBezTo>
                  <a:cubicBezTo>
                    <a:pt x="6907" y="30856"/>
                    <a:pt x="0" y="23948"/>
                    <a:pt x="0" y="15428"/>
                  </a:cubicBezTo>
                  <a:cubicBezTo>
                    <a:pt x="0" y="6907"/>
                    <a:pt x="6907" y="0"/>
                    <a:pt x="15428" y="0"/>
                  </a:cubicBezTo>
                  <a:cubicBezTo>
                    <a:pt x="23948" y="0"/>
                    <a:pt x="30856" y="6907"/>
                    <a:pt x="30856" y="15428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2" name="任意多边形: 形状 271"/>
            <p:cNvSpPr/>
            <p:nvPr/>
          </p:nvSpPr>
          <p:spPr>
            <a:xfrm>
              <a:off x="812625" y="3624104"/>
              <a:ext cx="956530" cy="956530"/>
            </a:xfrm>
            <a:custGeom>
              <a:avLst/>
              <a:gdLst>
                <a:gd name="connsiteX0" fmla="*/ 879391 w 956530"/>
                <a:gd name="connsiteY0" fmla="*/ 0 h 956530"/>
                <a:gd name="connsiteX1" fmla="*/ 385698 w 956530"/>
                <a:gd name="connsiteY1" fmla="*/ 0 h 956530"/>
                <a:gd name="connsiteX2" fmla="*/ 308558 w 956530"/>
                <a:gd name="connsiteY2" fmla="*/ 77140 h 956530"/>
                <a:gd name="connsiteX3" fmla="*/ 308558 w 956530"/>
                <a:gd name="connsiteY3" fmla="*/ 308558 h 956530"/>
                <a:gd name="connsiteX4" fmla="*/ 46284 w 956530"/>
                <a:gd name="connsiteY4" fmla="*/ 308558 h 956530"/>
                <a:gd name="connsiteX5" fmla="*/ 0 w 956530"/>
                <a:gd name="connsiteY5" fmla="*/ 354842 h 956530"/>
                <a:gd name="connsiteX6" fmla="*/ 0 w 956530"/>
                <a:gd name="connsiteY6" fmla="*/ 725112 h 956530"/>
                <a:gd name="connsiteX7" fmla="*/ 46284 w 956530"/>
                <a:gd name="connsiteY7" fmla="*/ 771395 h 956530"/>
                <a:gd name="connsiteX8" fmla="*/ 308558 w 956530"/>
                <a:gd name="connsiteY8" fmla="*/ 771395 h 956530"/>
                <a:gd name="connsiteX9" fmla="*/ 308558 w 956530"/>
                <a:gd name="connsiteY9" fmla="*/ 879391 h 956530"/>
                <a:gd name="connsiteX10" fmla="*/ 385698 w 956530"/>
                <a:gd name="connsiteY10" fmla="*/ 956530 h 956530"/>
                <a:gd name="connsiteX11" fmla="*/ 879391 w 956530"/>
                <a:gd name="connsiteY11" fmla="*/ 956530 h 956530"/>
                <a:gd name="connsiteX12" fmla="*/ 956530 w 956530"/>
                <a:gd name="connsiteY12" fmla="*/ 879391 h 956530"/>
                <a:gd name="connsiteX13" fmla="*/ 956530 w 956530"/>
                <a:gd name="connsiteY13" fmla="*/ 77140 h 956530"/>
                <a:gd name="connsiteX14" fmla="*/ 879391 w 956530"/>
                <a:gd name="connsiteY14" fmla="*/ 0 h 956530"/>
                <a:gd name="connsiteX15" fmla="*/ 385698 w 956530"/>
                <a:gd name="connsiteY15" fmla="*/ 30856 h 956530"/>
                <a:gd name="connsiteX16" fmla="*/ 879391 w 956530"/>
                <a:gd name="connsiteY16" fmla="*/ 30856 h 956530"/>
                <a:gd name="connsiteX17" fmla="*/ 925674 w 956530"/>
                <a:gd name="connsiteY17" fmla="*/ 77140 h 956530"/>
                <a:gd name="connsiteX18" fmla="*/ 925674 w 956530"/>
                <a:gd name="connsiteY18" fmla="*/ 123423 h 956530"/>
                <a:gd name="connsiteX19" fmla="*/ 339414 w 956530"/>
                <a:gd name="connsiteY19" fmla="*/ 123423 h 956530"/>
                <a:gd name="connsiteX20" fmla="*/ 339414 w 956530"/>
                <a:gd name="connsiteY20" fmla="*/ 77140 h 956530"/>
                <a:gd name="connsiteX21" fmla="*/ 385698 w 956530"/>
                <a:gd name="connsiteY21" fmla="*/ 30856 h 956530"/>
                <a:gd name="connsiteX22" fmla="*/ 30856 w 956530"/>
                <a:gd name="connsiteY22" fmla="*/ 725112 h 956530"/>
                <a:gd name="connsiteX23" fmla="*/ 30856 w 956530"/>
                <a:gd name="connsiteY23" fmla="*/ 354842 h 956530"/>
                <a:gd name="connsiteX24" fmla="*/ 46284 w 956530"/>
                <a:gd name="connsiteY24" fmla="*/ 339414 h 956530"/>
                <a:gd name="connsiteX25" fmla="*/ 416553 w 956530"/>
                <a:gd name="connsiteY25" fmla="*/ 339414 h 956530"/>
                <a:gd name="connsiteX26" fmla="*/ 431981 w 956530"/>
                <a:gd name="connsiteY26" fmla="*/ 354842 h 956530"/>
                <a:gd name="connsiteX27" fmla="*/ 431981 w 956530"/>
                <a:gd name="connsiteY27" fmla="*/ 725112 h 956530"/>
                <a:gd name="connsiteX28" fmla="*/ 416553 w 956530"/>
                <a:gd name="connsiteY28" fmla="*/ 740540 h 956530"/>
                <a:gd name="connsiteX29" fmla="*/ 46284 w 956530"/>
                <a:gd name="connsiteY29" fmla="*/ 740540 h 956530"/>
                <a:gd name="connsiteX30" fmla="*/ 30856 w 956530"/>
                <a:gd name="connsiteY30" fmla="*/ 725112 h 956530"/>
                <a:gd name="connsiteX31" fmla="*/ 416553 w 956530"/>
                <a:gd name="connsiteY31" fmla="*/ 771395 h 956530"/>
                <a:gd name="connsiteX32" fmla="*/ 462837 w 956530"/>
                <a:gd name="connsiteY32" fmla="*/ 725112 h 956530"/>
                <a:gd name="connsiteX33" fmla="*/ 462837 w 956530"/>
                <a:gd name="connsiteY33" fmla="*/ 354842 h 956530"/>
                <a:gd name="connsiteX34" fmla="*/ 416553 w 956530"/>
                <a:gd name="connsiteY34" fmla="*/ 308558 h 956530"/>
                <a:gd name="connsiteX35" fmla="*/ 339414 w 956530"/>
                <a:gd name="connsiteY35" fmla="*/ 308558 h 956530"/>
                <a:gd name="connsiteX36" fmla="*/ 339414 w 956530"/>
                <a:gd name="connsiteY36" fmla="*/ 154279 h 956530"/>
                <a:gd name="connsiteX37" fmla="*/ 925674 w 956530"/>
                <a:gd name="connsiteY37" fmla="*/ 154279 h 956530"/>
                <a:gd name="connsiteX38" fmla="*/ 925674 w 956530"/>
                <a:gd name="connsiteY38" fmla="*/ 802251 h 956530"/>
                <a:gd name="connsiteX39" fmla="*/ 339414 w 956530"/>
                <a:gd name="connsiteY39" fmla="*/ 802251 h 956530"/>
                <a:gd name="connsiteX40" fmla="*/ 339414 w 956530"/>
                <a:gd name="connsiteY40" fmla="*/ 771395 h 956530"/>
                <a:gd name="connsiteX41" fmla="*/ 879391 w 956530"/>
                <a:gd name="connsiteY41" fmla="*/ 925674 h 956530"/>
                <a:gd name="connsiteX42" fmla="*/ 385698 w 956530"/>
                <a:gd name="connsiteY42" fmla="*/ 925674 h 956530"/>
                <a:gd name="connsiteX43" fmla="*/ 339414 w 956530"/>
                <a:gd name="connsiteY43" fmla="*/ 879391 h 956530"/>
                <a:gd name="connsiteX44" fmla="*/ 339414 w 956530"/>
                <a:gd name="connsiteY44" fmla="*/ 833107 h 956530"/>
                <a:gd name="connsiteX45" fmla="*/ 925674 w 956530"/>
                <a:gd name="connsiteY45" fmla="*/ 833107 h 956530"/>
                <a:gd name="connsiteX46" fmla="*/ 925674 w 956530"/>
                <a:gd name="connsiteY46" fmla="*/ 879391 h 956530"/>
                <a:gd name="connsiteX47" fmla="*/ 879391 w 956530"/>
                <a:gd name="connsiteY47" fmla="*/ 925674 h 95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956530" h="956530">
                  <a:moveTo>
                    <a:pt x="879391" y="0"/>
                  </a:moveTo>
                  <a:lnTo>
                    <a:pt x="385698" y="0"/>
                  </a:lnTo>
                  <a:cubicBezTo>
                    <a:pt x="343163" y="0"/>
                    <a:pt x="308558" y="34605"/>
                    <a:pt x="308558" y="77140"/>
                  </a:cubicBezTo>
                  <a:lnTo>
                    <a:pt x="308558" y="308558"/>
                  </a:lnTo>
                  <a:lnTo>
                    <a:pt x="46284" y="308558"/>
                  </a:lnTo>
                  <a:cubicBezTo>
                    <a:pt x="20766" y="308558"/>
                    <a:pt x="0" y="329324"/>
                    <a:pt x="0" y="354842"/>
                  </a:cubicBezTo>
                  <a:lnTo>
                    <a:pt x="0" y="725112"/>
                  </a:lnTo>
                  <a:cubicBezTo>
                    <a:pt x="0" y="750629"/>
                    <a:pt x="20766" y="771395"/>
                    <a:pt x="46284" y="771395"/>
                  </a:cubicBezTo>
                  <a:lnTo>
                    <a:pt x="308558" y="771395"/>
                  </a:lnTo>
                  <a:lnTo>
                    <a:pt x="308558" y="879391"/>
                  </a:lnTo>
                  <a:cubicBezTo>
                    <a:pt x="308558" y="921925"/>
                    <a:pt x="343163" y="956530"/>
                    <a:pt x="385698" y="956530"/>
                  </a:cubicBezTo>
                  <a:lnTo>
                    <a:pt x="879391" y="956530"/>
                  </a:lnTo>
                  <a:cubicBezTo>
                    <a:pt x="921925" y="956530"/>
                    <a:pt x="956530" y="921925"/>
                    <a:pt x="956530" y="879391"/>
                  </a:cubicBezTo>
                  <a:lnTo>
                    <a:pt x="956530" y="77140"/>
                  </a:lnTo>
                  <a:cubicBezTo>
                    <a:pt x="956530" y="34605"/>
                    <a:pt x="921925" y="0"/>
                    <a:pt x="879391" y="0"/>
                  </a:cubicBezTo>
                  <a:close/>
                  <a:moveTo>
                    <a:pt x="385698" y="30856"/>
                  </a:moveTo>
                  <a:lnTo>
                    <a:pt x="879391" y="30856"/>
                  </a:lnTo>
                  <a:cubicBezTo>
                    <a:pt x="904908" y="30856"/>
                    <a:pt x="925674" y="51622"/>
                    <a:pt x="925674" y="77140"/>
                  </a:cubicBezTo>
                  <a:lnTo>
                    <a:pt x="925674" y="123423"/>
                  </a:lnTo>
                  <a:lnTo>
                    <a:pt x="339414" y="123423"/>
                  </a:lnTo>
                  <a:lnTo>
                    <a:pt x="339414" y="77140"/>
                  </a:lnTo>
                  <a:cubicBezTo>
                    <a:pt x="339414" y="51622"/>
                    <a:pt x="360180" y="30856"/>
                    <a:pt x="385698" y="30856"/>
                  </a:cubicBezTo>
                  <a:close/>
                  <a:moveTo>
                    <a:pt x="30856" y="725112"/>
                  </a:moveTo>
                  <a:lnTo>
                    <a:pt x="30856" y="354842"/>
                  </a:lnTo>
                  <a:cubicBezTo>
                    <a:pt x="30856" y="346326"/>
                    <a:pt x="37768" y="339414"/>
                    <a:pt x="46284" y="339414"/>
                  </a:cubicBezTo>
                  <a:lnTo>
                    <a:pt x="416553" y="339414"/>
                  </a:lnTo>
                  <a:cubicBezTo>
                    <a:pt x="425070" y="339414"/>
                    <a:pt x="431981" y="346326"/>
                    <a:pt x="431981" y="354842"/>
                  </a:cubicBezTo>
                  <a:lnTo>
                    <a:pt x="431981" y="725112"/>
                  </a:lnTo>
                  <a:cubicBezTo>
                    <a:pt x="431981" y="733628"/>
                    <a:pt x="425070" y="740540"/>
                    <a:pt x="416553" y="740540"/>
                  </a:cubicBezTo>
                  <a:lnTo>
                    <a:pt x="46284" y="740540"/>
                  </a:lnTo>
                  <a:cubicBezTo>
                    <a:pt x="37768" y="740540"/>
                    <a:pt x="30856" y="733628"/>
                    <a:pt x="30856" y="725112"/>
                  </a:cubicBezTo>
                  <a:close/>
                  <a:moveTo>
                    <a:pt x="416553" y="771395"/>
                  </a:moveTo>
                  <a:cubicBezTo>
                    <a:pt x="442071" y="771395"/>
                    <a:pt x="462837" y="750629"/>
                    <a:pt x="462837" y="725112"/>
                  </a:cubicBezTo>
                  <a:lnTo>
                    <a:pt x="462837" y="354842"/>
                  </a:lnTo>
                  <a:cubicBezTo>
                    <a:pt x="462837" y="329324"/>
                    <a:pt x="442071" y="308558"/>
                    <a:pt x="416553" y="308558"/>
                  </a:cubicBezTo>
                  <a:lnTo>
                    <a:pt x="339414" y="308558"/>
                  </a:lnTo>
                  <a:lnTo>
                    <a:pt x="339414" y="154279"/>
                  </a:lnTo>
                  <a:lnTo>
                    <a:pt x="925674" y="154279"/>
                  </a:lnTo>
                  <a:lnTo>
                    <a:pt x="925674" y="802251"/>
                  </a:lnTo>
                  <a:lnTo>
                    <a:pt x="339414" y="802251"/>
                  </a:lnTo>
                  <a:lnTo>
                    <a:pt x="339414" y="771395"/>
                  </a:lnTo>
                  <a:close/>
                  <a:moveTo>
                    <a:pt x="879391" y="925674"/>
                  </a:moveTo>
                  <a:lnTo>
                    <a:pt x="385698" y="925674"/>
                  </a:lnTo>
                  <a:cubicBezTo>
                    <a:pt x="360180" y="925674"/>
                    <a:pt x="339414" y="904908"/>
                    <a:pt x="339414" y="879391"/>
                  </a:cubicBezTo>
                  <a:lnTo>
                    <a:pt x="339414" y="833107"/>
                  </a:lnTo>
                  <a:lnTo>
                    <a:pt x="925674" y="833107"/>
                  </a:lnTo>
                  <a:lnTo>
                    <a:pt x="925674" y="879391"/>
                  </a:lnTo>
                  <a:cubicBezTo>
                    <a:pt x="925674" y="904908"/>
                    <a:pt x="904908" y="925674"/>
                    <a:pt x="879391" y="925674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3" name="任意多边形: 形状 272"/>
            <p:cNvSpPr/>
            <p:nvPr/>
          </p:nvSpPr>
          <p:spPr>
            <a:xfrm>
              <a:off x="1352602" y="3685816"/>
              <a:ext cx="185134" cy="30855"/>
            </a:xfrm>
            <a:custGeom>
              <a:avLst/>
              <a:gdLst>
                <a:gd name="connsiteX0" fmla="*/ 0 w 185134"/>
                <a:gd name="connsiteY0" fmla="*/ 0 h 30855"/>
                <a:gd name="connsiteX1" fmla="*/ 185135 w 185134"/>
                <a:gd name="connsiteY1" fmla="*/ 0 h 30855"/>
                <a:gd name="connsiteX2" fmla="*/ 185135 w 185134"/>
                <a:gd name="connsiteY2" fmla="*/ 30856 h 30855"/>
                <a:gd name="connsiteX3" fmla="*/ 0 w 185134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134" h="30855">
                  <a:moveTo>
                    <a:pt x="0" y="0"/>
                  </a:moveTo>
                  <a:lnTo>
                    <a:pt x="185135" y="0"/>
                  </a:lnTo>
                  <a:lnTo>
                    <a:pt x="185135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4" name="任意多边形: 形状 273"/>
            <p:cNvSpPr/>
            <p:nvPr/>
          </p:nvSpPr>
          <p:spPr>
            <a:xfrm>
              <a:off x="1352602" y="4488067"/>
              <a:ext cx="185134" cy="30855"/>
            </a:xfrm>
            <a:custGeom>
              <a:avLst/>
              <a:gdLst>
                <a:gd name="connsiteX0" fmla="*/ 0 w 185134"/>
                <a:gd name="connsiteY0" fmla="*/ 0 h 30855"/>
                <a:gd name="connsiteX1" fmla="*/ 185135 w 185134"/>
                <a:gd name="connsiteY1" fmla="*/ 0 h 30855"/>
                <a:gd name="connsiteX2" fmla="*/ 185135 w 185134"/>
                <a:gd name="connsiteY2" fmla="*/ 30856 h 30855"/>
                <a:gd name="connsiteX3" fmla="*/ 0 w 185134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134" h="30855">
                  <a:moveTo>
                    <a:pt x="0" y="0"/>
                  </a:moveTo>
                  <a:lnTo>
                    <a:pt x="185135" y="0"/>
                  </a:lnTo>
                  <a:lnTo>
                    <a:pt x="185135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5" name="任意多边形: 形状 274"/>
            <p:cNvSpPr/>
            <p:nvPr/>
          </p:nvSpPr>
          <p:spPr>
            <a:xfrm>
              <a:off x="1368030" y="3932663"/>
              <a:ext cx="339413" cy="462837"/>
            </a:xfrm>
            <a:custGeom>
              <a:avLst/>
              <a:gdLst>
                <a:gd name="connsiteX0" fmla="*/ 0 w 339413"/>
                <a:gd name="connsiteY0" fmla="*/ 123423 h 462837"/>
                <a:gd name="connsiteX1" fmla="*/ 30856 w 339413"/>
                <a:gd name="connsiteY1" fmla="*/ 123423 h 462837"/>
                <a:gd name="connsiteX2" fmla="*/ 30856 w 339413"/>
                <a:gd name="connsiteY2" fmla="*/ 169707 h 462837"/>
                <a:gd name="connsiteX3" fmla="*/ 0 w 339413"/>
                <a:gd name="connsiteY3" fmla="*/ 169707 h 462837"/>
                <a:gd name="connsiteX4" fmla="*/ 0 w 339413"/>
                <a:gd name="connsiteY4" fmla="*/ 293130 h 462837"/>
                <a:gd name="connsiteX5" fmla="*/ 30856 w 339413"/>
                <a:gd name="connsiteY5" fmla="*/ 293130 h 462837"/>
                <a:gd name="connsiteX6" fmla="*/ 30856 w 339413"/>
                <a:gd name="connsiteY6" fmla="*/ 339414 h 462837"/>
                <a:gd name="connsiteX7" fmla="*/ 0 w 339413"/>
                <a:gd name="connsiteY7" fmla="*/ 339414 h 462837"/>
                <a:gd name="connsiteX8" fmla="*/ 0 w 339413"/>
                <a:gd name="connsiteY8" fmla="*/ 462837 h 462837"/>
                <a:gd name="connsiteX9" fmla="*/ 339414 w 339413"/>
                <a:gd name="connsiteY9" fmla="*/ 462837 h 462837"/>
                <a:gd name="connsiteX10" fmla="*/ 339414 w 339413"/>
                <a:gd name="connsiteY10" fmla="*/ 339414 h 462837"/>
                <a:gd name="connsiteX11" fmla="*/ 308558 w 339413"/>
                <a:gd name="connsiteY11" fmla="*/ 339414 h 462837"/>
                <a:gd name="connsiteX12" fmla="*/ 308558 w 339413"/>
                <a:gd name="connsiteY12" fmla="*/ 293130 h 462837"/>
                <a:gd name="connsiteX13" fmla="*/ 339414 w 339413"/>
                <a:gd name="connsiteY13" fmla="*/ 293130 h 462837"/>
                <a:gd name="connsiteX14" fmla="*/ 339414 w 339413"/>
                <a:gd name="connsiteY14" fmla="*/ 169707 h 462837"/>
                <a:gd name="connsiteX15" fmla="*/ 308558 w 339413"/>
                <a:gd name="connsiteY15" fmla="*/ 169707 h 462837"/>
                <a:gd name="connsiteX16" fmla="*/ 308558 w 339413"/>
                <a:gd name="connsiteY16" fmla="*/ 123423 h 462837"/>
                <a:gd name="connsiteX17" fmla="*/ 339414 w 339413"/>
                <a:gd name="connsiteY17" fmla="*/ 123423 h 462837"/>
                <a:gd name="connsiteX18" fmla="*/ 339414 w 339413"/>
                <a:gd name="connsiteY18" fmla="*/ 0 h 462837"/>
                <a:gd name="connsiteX19" fmla="*/ 0 w 339413"/>
                <a:gd name="connsiteY19" fmla="*/ 0 h 462837"/>
                <a:gd name="connsiteX20" fmla="*/ 308558 w 339413"/>
                <a:gd name="connsiteY20" fmla="*/ 431981 h 462837"/>
                <a:gd name="connsiteX21" fmla="*/ 30856 w 339413"/>
                <a:gd name="connsiteY21" fmla="*/ 431981 h 462837"/>
                <a:gd name="connsiteX22" fmla="*/ 30856 w 339413"/>
                <a:gd name="connsiteY22" fmla="*/ 370270 h 462837"/>
                <a:gd name="connsiteX23" fmla="*/ 308558 w 339413"/>
                <a:gd name="connsiteY23" fmla="*/ 370270 h 462837"/>
                <a:gd name="connsiteX24" fmla="*/ 277702 w 339413"/>
                <a:gd name="connsiteY24" fmla="*/ 339414 h 462837"/>
                <a:gd name="connsiteX25" fmla="*/ 61712 w 339413"/>
                <a:gd name="connsiteY25" fmla="*/ 339414 h 462837"/>
                <a:gd name="connsiteX26" fmla="*/ 61712 w 339413"/>
                <a:gd name="connsiteY26" fmla="*/ 293130 h 462837"/>
                <a:gd name="connsiteX27" fmla="*/ 277702 w 339413"/>
                <a:gd name="connsiteY27" fmla="*/ 293130 h 462837"/>
                <a:gd name="connsiteX28" fmla="*/ 308558 w 339413"/>
                <a:gd name="connsiteY28" fmla="*/ 262274 h 462837"/>
                <a:gd name="connsiteX29" fmla="*/ 30856 w 339413"/>
                <a:gd name="connsiteY29" fmla="*/ 262274 h 462837"/>
                <a:gd name="connsiteX30" fmla="*/ 30856 w 339413"/>
                <a:gd name="connsiteY30" fmla="*/ 200563 h 462837"/>
                <a:gd name="connsiteX31" fmla="*/ 308558 w 339413"/>
                <a:gd name="connsiteY31" fmla="*/ 200563 h 462837"/>
                <a:gd name="connsiteX32" fmla="*/ 277702 w 339413"/>
                <a:gd name="connsiteY32" fmla="*/ 169707 h 462837"/>
                <a:gd name="connsiteX33" fmla="*/ 61712 w 339413"/>
                <a:gd name="connsiteY33" fmla="*/ 169707 h 462837"/>
                <a:gd name="connsiteX34" fmla="*/ 61712 w 339413"/>
                <a:gd name="connsiteY34" fmla="*/ 123423 h 462837"/>
                <a:gd name="connsiteX35" fmla="*/ 277702 w 339413"/>
                <a:gd name="connsiteY35" fmla="*/ 123423 h 462837"/>
                <a:gd name="connsiteX36" fmla="*/ 30856 w 339413"/>
                <a:gd name="connsiteY36" fmla="*/ 30856 h 462837"/>
                <a:gd name="connsiteX37" fmla="*/ 308558 w 339413"/>
                <a:gd name="connsiteY37" fmla="*/ 30856 h 462837"/>
                <a:gd name="connsiteX38" fmla="*/ 308558 w 339413"/>
                <a:gd name="connsiteY38" fmla="*/ 92567 h 462837"/>
                <a:gd name="connsiteX39" fmla="*/ 30856 w 339413"/>
                <a:gd name="connsiteY39" fmla="*/ 92567 h 462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39413" h="462837">
                  <a:moveTo>
                    <a:pt x="0" y="123423"/>
                  </a:moveTo>
                  <a:lnTo>
                    <a:pt x="30856" y="123423"/>
                  </a:lnTo>
                  <a:lnTo>
                    <a:pt x="30856" y="169707"/>
                  </a:lnTo>
                  <a:lnTo>
                    <a:pt x="0" y="169707"/>
                  </a:lnTo>
                  <a:lnTo>
                    <a:pt x="0" y="293130"/>
                  </a:lnTo>
                  <a:lnTo>
                    <a:pt x="30856" y="293130"/>
                  </a:lnTo>
                  <a:lnTo>
                    <a:pt x="30856" y="339414"/>
                  </a:lnTo>
                  <a:lnTo>
                    <a:pt x="0" y="339414"/>
                  </a:lnTo>
                  <a:lnTo>
                    <a:pt x="0" y="462837"/>
                  </a:lnTo>
                  <a:lnTo>
                    <a:pt x="339414" y="462837"/>
                  </a:lnTo>
                  <a:lnTo>
                    <a:pt x="339414" y="339414"/>
                  </a:lnTo>
                  <a:lnTo>
                    <a:pt x="308558" y="339414"/>
                  </a:lnTo>
                  <a:lnTo>
                    <a:pt x="308558" y="293130"/>
                  </a:lnTo>
                  <a:lnTo>
                    <a:pt x="339414" y="293130"/>
                  </a:lnTo>
                  <a:lnTo>
                    <a:pt x="339414" y="169707"/>
                  </a:lnTo>
                  <a:lnTo>
                    <a:pt x="308558" y="169707"/>
                  </a:lnTo>
                  <a:lnTo>
                    <a:pt x="308558" y="123423"/>
                  </a:lnTo>
                  <a:lnTo>
                    <a:pt x="339414" y="123423"/>
                  </a:lnTo>
                  <a:lnTo>
                    <a:pt x="339414" y="0"/>
                  </a:lnTo>
                  <a:lnTo>
                    <a:pt x="0" y="0"/>
                  </a:lnTo>
                  <a:close/>
                  <a:moveTo>
                    <a:pt x="308558" y="431981"/>
                  </a:moveTo>
                  <a:lnTo>
                    <a:pt x="30856" y="431981"/>
                  </a:lnTo>
                  <a:lnTo>
                    <a:pt x="30856" y="370270"/>
                  </a:lnTo>
                  <a:lnTo>
                    <a:pt x="308558" y="370270"/>
                  </a:lnTo>
                  <a:close/>
                  <a:moveTo>
                    <a:pt x="277702" y="339414"/>
                  </a:moveTo>
                  <a:lnTo>
                    <a:pt x="61712" y="339414"/>
                  </a:lnTo>
                  <a:lnTo>
                    <a:pt x="61712" y="293130"/>
                  </a:lnTo>
                  <a:lnTo>
                    <a:pt x="277702" y="293130"/>
                  </a:lnTo>
                  <a:close/>
                  <a:moveTo>
                    <a:pt x="308558" y="262274"/>
                  </a:moveTo>
                  <a:lnTo>
                    <a:pt x="30856" y="262274"/>
                  </a:lnTo>
                  <a:lnTo>
                    <a:pt x="30856" y="200563"/>
                  </a:lnTo>
                  <a:lnTo>
                    <a:pt x="308558" y="200563"/>
                  </a:lnTo>
                  <a:close/>
                  <a:moveTo>
                    <a:pt x="277702" y="169707"/>
                  </a:moveTo>
                  <a:lnTo>
                    <a:pt x="61712" y="169707"/>
                  </a:lnTo>
                  <a:lnTo>
                    <a:pt x="61712" y="123423"/>
                  </a:lnTo>
                  <a:lnTo>
                    <a:pt x="277702" y="123423"/>
                  </a:lnTo>
                  <a:close/>
                  <a:moveTo>
                    <a:pt x="30856" y="30856"/>
                  </a:moveTo>
                  <a:lnTo>
                    <a:pt x="308558" y="30856"/>
                  </a:lnTo>
                  <a:lnTo>
                    <a:pt x="308558" y="92567"/>
                  </a:lnTo>
                  <a:lnTo>
                    <a:pt x="30856" y="92567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6" name="任意多边形: 形状 275"/>
            <p:cNvSpPr/>
            <p:nvPr/>
          </p:nvSpPr>
          <p:spPr>
            <a:xfrm>
              <a:off x="1522309" y="3809239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7" name="任意多边形: 形状 276"/>
            <p:cNvSpPr/>
            <p:nvPr/>
          </p:nvSpPr>
          <p:spPr>
            <a:xfrm>
              <a:off x="1460597" y="3809239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8" name="任意多边形: 形状 277"/>
            <p:cNvSpPr/>
            <p:nvPr/>
          </p:nvSpPr>
          <p:spPr>
            <a:xfrm>
              <a:off x="1398886" y="3809239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9" name="任意多边形: 形状 278"/>
            <p:cNvSpPr/>
            <p:nvPr/>
          </p:nvSpPr>
          <p:spPr>
            <a:xfrm>
              <a:off x="1337174" y="3809239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0" name="任意多边形: 形状 279"/>
            <p:cNvSpPr/>
            <p:nvPr/>
          </p:nvSpPr>
          <p:spPr>
            <a:xfrm>
              <a:off x="1275463" y="3809239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任意多边形: 形状 280"/>
            <p:cNvSpPr/>
            <p:nvPr/>
          </p:nvSpPr>
          <p:spPr>
            <a:xfrm>
              <a:off x="1522309" y="3870951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任意多边形: 形状 281"/>
            <p:cNvSpPr/>
            <p:nvPr/>
          </p:nvSpPr>
          <p:spPr>
            <a:xfrm>
              <a:off x="1213751" y="3809239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任意多边形: 形状 282"/>
            <p:cNvSpPr/>
            <p:nvPr/>
          </p:nvSpPr>
          <p:spPr>
            <a:xfrm>
              <a:off x="1213751" y="3870951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602663" y="3013710"/>
            <a:ext cx="27901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dirty="0">
                <a:solidFill>
                  <a:schemeClr val="bg1"/>
                </a:solidFill>
                <a:latin typeface="HarmonyOS Sans SC Light" panose="00000400000000000000" charset="-122"/>
                <a:ea typeface="HarmonyOS Sans SC Black" panose="00000A00000000000000" charset="-122"/>
                <a:sym typeface="+mn-ea"/>
              </a:rPr>
              <a:t>多个项目重大突破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602663" y="3429000"/>
            <a:ext cx="2640330" cy="988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rtl="0">
              <a:lnSpc>
                <a:spcPct val="125000"/>
              </a:lnSpc>
              <a:buClrTx/>
              <a:buSzTx/>
              <a:buFontTx/>
              <a:defRPr sz="1600">
                <a:ln>
                  <a:noFill/>
                </a:ln>
                <a:solidFill>
                  <a:schemeClr val="bg1"/>
                </a:solidFill>
                <a:latin typeface="HarmonyOS Sans SC Light" panose="00000400000000000000" charset="-122"/>
                <a:ea typeface="HarmonyOS Sans SC Light" panose="00000400000000000000" charset="-122"/>
                <a:cs typeface="HarmonyOS Sans SC Light" panose="00000400000000000000" charset="-122"/>
              </a:defRPr>
            </a:lvl1pPr>
            <a:lvl2pPr rtl="0">
              <a:defRPr sz="1800">
                <a:latin typeface="+mn-lt"/>
                <a:ea typeface="+mn-ea"/>
              </a:defRPr>
            </a:lvl2pPr>
            <a:lvl3pPr rtl="0">
              <a:defRPr sz="1800">
                <a:latin typeface="+mn-lt"/>
                <a:ea typeface="+mn-ea"/>
              </a:defRPr>
            </a:lvl3pPr>
            <a:lvl4pPr rtl="0">
              <a:defRPr sz="1800">
                <a:latin typeface="+mn-lt"/>
                <a:ea typeface="+mn-ea"/>
              </a:defRPr>
            </a:lvl4pPr>
            <a:lvl5pPr rtl="0">
              <a:defRPr sz="1800">
                <a:latin typeface="+mn-lt"/>
                <a:ea typeface="+mn-ea"/>
              </a:defRPr>
            </a:lvl5pPr>
            <a:lvl6pPr rtl="0">
              <a:defRPr sz="1800">
                <a:latin typeface="+mn-lt"/>
                <a:ea typeface="+mn-ea"/>
              </a:defRPr>
            </a:lvl6pPr>
            <a:lvl7pPr rtl="0">
              <a:defRPr sz="1800">
                <a:latin typeface="+mn-lt"/>
                <a:ea typeface="+mn-ea"/>
              </a:defRPr>
            </a:lvl7pPr>
            <a:lvl8pPr rtl="0">
              <a:defRPr sz="1800">
                <a:latin typeface="+mn-lt"/>
                <a:ea typeface="+mn-ea"/>
              </a:defRPr>
            </a:lvl8pPr>
            <a:lvl9pPr rtl="0">
              <a:defRPr sz="1800">
                <a:latin typeface="+mn-lt"/>
                <a:ea typeface="+mn-ea"/>
              </a:defRPr>
            </a:lvl9pPr>
          </a:lstStyle>
          <a:p>
            <a:pPr algn="just"/>
            <a:r>
              <a:rPr lang="zh-CN" altLang="en-US" dirty="0">
                <a:sym typeface="+mn-ea"/>
              </a:rPr>
              <a:t>不一样的设计演示，探索更加精彩的视觉世界，多结构设计给你不一样的视觉体验</a:t>
            </a:r>
          </a:p>
        </p:txBody>
      </p:sp>
      <p:sp>
        <p:nvSpPr>
          <p:cNvPr id="35" name="椭圆 34"/>
          <p:cNvSpPr/>
          <p:nvPr/>
        </p:nvSpPr>
        <p:spPr>
          <a:xfrm>
            <a:off x="3287395" y="5734268"/>
            <a:ext cx="5617210" cy="287020"/>
          </a:xfrm>
          <a:prstGeom prst="ellipse">
            <a:avLst/>
          </a:prstGeom>
          <a:solidFill>
            <a:schemeClr val="tx1">
              <a:alpha val="10000"/>
            </a:schemeClr>
          </a:solidFill>
          <a:ln>
            <a:noFill/>
          </a:ln>
          <a:scene3d>
            <a:camera prst="orthographicFront">
              <a:rot lat="0" lon="1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25AA6138-F7B7-42BB-8479-061BF0D1099A}"/>
              </a:ext>
            </a:extLst>
          </p:cNvPr>
          <p:cNvSpPr txBox="1"/>
          <p:nvPr/>
        </p:nvSpPr>
        <p:spPr>
          <a:xfrm>
            <a:off x="536496" y="385500"/>
            <a:ext cx="2103120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</a:defRPr>
            </a:lvl1pPr>
          </a:lstStyle>
          <a:p>
            <a:r>
              <a:rPr lang="zh-CN" altLang="en-US" sz="2800" dirty="0">
                <a:solidFill>
                  <a:schemeClr val="tx1"/>
                </a:solidFill>
                <a:latin typeface="HarmonyOS Sans SC Light" panose="00000400000000000000" charset="-122"/>
                <a:ea typeface="HarmonyOS Sans SC Black" panose="00000A00000000000000" charset="-122"/>
              </a:rPr>
              <a:t>工作概述</a:t>
            </a:r>
          </a:p>
        </p:txBody>
      </p:sp>
      <p:pic>
        <p:nvPicPr>
          <p:cNvPr id="4" name="图片 3" descr="图片包含 游戏机, 乐高, 玩具, 蛋糕&#10;&#10;描述已自动生成">
            <a:extLst>
              <a:ext uri="{FF2B5EF4-FFF2-40B4-BE49-F238E27FC236}">
                <a16:creationId xmlns:a16="http://schemas.microsoft.com/office/drawing/2014/main" id="{FAD5CD58-A598-443E-810C-A5187B81DB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6648" y="2344568"/>
            <a:ext cx="4295972" cy="251963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6496" y="385500"/>
            <a:ext cx="2103120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</a:defRPr>
            </a:lvl1pPr>
          </a:lstStyle>
          <a:p>
            <a:r>
              <a:rPr lang="zh-CN" altLang="en-US" sz="2800" dirty="0">
                <a:solidFill>
                  <a:schemeClr val="tx1"/>
                </a:solidFill>
                <a:latin typeface="HarmonyOS Sans SC Light" panose="00000400000000000000" charset="-122"/>
                <a:ea typeface="HarmonyOS Sans SC Black" panose="00000A00000000000000" charset="-122"/>
              </a:rPr>
              <a:t>工作概述</a:t>
            </a:r>
          </a:p>
        </p:txBody>
      </p:sp>
      <p:sp>
        <p:nvSpPr>
          <p:cNvPr id="50" name="圆角矩形 49"/>
          <p:cNvSpPr/>
          <p:nvPr/>
        </p:nvSpPr>
        <p:spPr>
          <a:xfrm>
            <a:off x="605268" y="1905124"/>
            <a:ext cx="4482395" cy="1739900"/>
          </a:xfrm>
          <a:prstGeom prst="roundRect">
            <a:avLst>
              <a:gd name="adj" fmla="val 3914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grpSp>
        <p:nvGrpSpPr>
          <p:cNvPr id="73" name="图形 6"/>
          <p:cNvGrpSpPr/>
          <p:nvPr/>
        </p:nvGrpSpPr>
        <p:grpSpPr>
          <a:xfrm>
            <a:off x="4614942" y="2091958"/>
            <a:ext cx="328930" cy="328930"/>
            <a:chOff x="2193425" y="796974"/>
            <a:chExt cx="994960" cy="994961"/>
          </a:xfrm>
          <a:solidFill>
            <a:schemeClr val="bg1"/>
          </a:solidFill>
        </p:grpSpPr>
        <p:sp>
          <p:nvSpPr>
            <p:cNvPr id="74" name="任意多边形: 形状 27"/>
            <p:cNvSpPr/>
            <p:nvPr/>
          </p:nvSpPr>
          <p:spPr>
            <a:xfrm>
              <a:off x="2771144" y="1631458"/>
              <a:ext cx="96286" cy="96286"/>
            </a:xfrm>
            <a:custGeom>
              <a:avLst/>
              <a:gdLst>
                <a:gd name="connsiteX0" fmla="*/ 64191 w 96286"/>
                <a:gd name="connsiteY0" fmla="*/ 0 h 96286"/>
                <a:gd name="connsiteX1" fmla="*/ 32096 w 96286"/>
                <a:gd name="connsiteY1" fmla="*/ 0 h 96286"/>
                <a:gd name="connsiteX2" fmla="*/ 0 w 96286"/>
                <a:gd name="connsiteY2" fmla="*/ 32096 h 96286"/>
                <a:gd name="connsiteX3" fmla="*/ 0 w 96286"/>
                <a:gd name="connsiteY3" fmla="*/ 64191 h 96286"/>
                <a:gd name="connsiteX4" fmla="*/ 32096 w 96286"/>
                <a:gd name="connsiteY4" fmla="*/ 96287 h 96286"/>
                <a:gd name="connsiteX5" fmla="*/ 64191 w 96286"/>
                <a:gd name="connsiteY5" fmla="*/ 96287 h 96286"/>
                <a:gd name="connsiteX6" fmla="*/ 96287 w 96286"/>
                <a:gd name="connsiteY6" fmla="*/ 64191 h 96286"/>
                <a:gd name="connsiteX7" fmla="*/ 96287 w 96286"/>
                <a:gd name="connsiteY7" fmla="*/ 32096 h 96286"/>
                <a:gd name="connsiteX8" fmla="*/ 64191 w 96286"/>
                <a:gd name="connsiteY8" fmla="*/ 0 h 96286"/>
                <a:gd name="connsiteX9" fmla="*/ 64191 w 96286"/>
                <a:gd name="connsiteY9" fmla="*/ 64191 h 96286"/>
                <a:gd name="connsiteX10" fmla="*/ 32096 w 96286"/>
                <a:gd name="connsiteY10" fmla="*/ 64191 h 96286"/>
                <a:gd name="connsiteX11" fmla="*/ 32096 w 96286"/>
                <a:gd name="connsiteY11" fmla="*/ 32096 h 96286"/>
                <a:gd name="connsiteX12" fmla="*/ 64191 w 96286"/>
                <a:gd name="connsiteY12" fmla="*/ 32096 h 9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6286" h="96286">
                  <a:moveTo>
                    <a:pt x="64191" y="0"/>
                  </a:moveTo>
                  <a:lnTo>
                    <a:pt x="32096" y="0"/>
                  </a:lnTo>
                  <a:cubicBezTo>
                    <a:pt x="14395" y="0"/>
                    <a:pt x="0" y="14395"/>
                    <a:pt x="0" y="32096"/>
                  </a:cubicBezTo>
                  <a:lnTo>
                    <a:pt x="0" y="64191"/>
                  </a:lnTo>
                  <a:cubicBezTo>
                    <a:pt x="0" y="81892"/>
                    <a:pt x="14395" y="96287"/>
                    <a:pt x="32096" y="96287"/>
                  </a:cubicBezTo>
                  <a:lnTo>
                    <a:pt x="64191" y="96287"/>
                  </a:lnTo>
                  <a:cubicBezTo>
                    <a:pt x="81892" y="96287"/>
                    <a:pt x="96287" y="81892"/>
                    <a:pt x="96287" y="64191"/>
                  </a:cubicBezTo>
                  <a:lnTo>
                    <a:pt x="96287" y="32096"/>
                  </a:lnTo>
                  <a:cubicBezTo>
                    <a:pt x="96287" y="14395"/>
                    <a:pt x="81892" y="0"/>
                    <a:pt x="64191" y="0"/>
                  </a:cubicBezTo>
                  <a:close/>
                  <a:moveTo>
                    <a:pt x="64191" y="64191"/>
                  </a:moveTo>
                  <a:lnTo>
                    <a:pt x="32096" y="64191"/>
                  </a:lnTo>
                  <a:lnTo>
                    <a:pt x="32096" y="32096"/>
                  </a:lnTo>
                  <a:lnTo>
                    <a:pt x="64191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" name="任意多边形: 形状 29"/>
            <p:cNvSpPr/>
            <p:nvPr/>
          </p:nvSpPr>
          <p:spPr>
            <a:xfrm>
              <a:off x="2899526" y="1631458"/>
              <a:ext cx="96286" cy="96286"/>
            </a:xfrm>
            <a:custGeom>
              <a:avLst/>
              <a:gdLst>
                <a:gd name="connsiteX0" fmla="*/ 64191 w 96286"/>
                <a:gd name="connsiteY0" fmla="*/ 0 h 96286"/>
                <a:gd name="connsiteX1" fmla="*/ 32096 w 96286"/>
                <a:gd name="connsiteY1" fmla="*/ 0 h 96286"/>
                <a:gd name="connsiteX2" fmla="*/ 0 w 96286"/>
                <a:gd name="connsiteY2" fmla="*/ 32096 h 96286"/>
                <a:gd name="connsiteX3" fmla="*/ 0 w 96286"/>
                <a:gd name="connsiteY3" fmla="*/ 64191 h 96286"/>
                <a:gd name="connsiteX4" fmla="*/ 32096 w 96286"/>
                <a:gd name="connsiteY4" fmla="*/ 96287 h 96286"/>
                <a:gd name="connsiteX5" fmla="*/ 64191 w 96286"/>
                <a:gd name="connsiteY5" fmla="*/ 96287 h 96286"/>
                <a:gd name="connsiteX6" fmla="*/ 96287 w 96286"/>
                <a:gd name="connsiteY6" fmla="*/ 64191 h 96286"/>
                <a:gd name="connsiteX7" fmla="*/ 96287 w 96286"/>
                <a:gd name="connsiteY7" fmla="*/ 32096 h 96286"/>
                <a:gd name="connsiteX8" fmla="*/ 64191 w 96286"/>
                <a:gd name="connsiteY8" fmla="*/ 0 h 96286"/>
                <a:gd name="connsiteX9" fmla="*/ 64191 w 96286"/>
                <a:gd name="connsiteY9" fmla="*/ 64191 h 96286"/>
                <a:gd name="connsiteX10" fmla="*/ 32096 w 96286"/>
                <a:gd name="connsiteY10" fmla="*/ 64191 h 96286"/>
                <a:gd name="connsiteX11" fmla="*/ 32096 w 96286"/>
                <a:gd name="connsiteY11" fmla="*/ 32096 h 96286"/>
                <a:gd name="connsiteX12" fmla="*/ 64191 w 96286"/>
                <a:gd name="connsiteY12" fmla="*/ 32096 h 9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6286" h="96286">
                  <a:moveTo>
                    <a:pt x="64191" y="0"/>
                  </a:moveTo>
                  <a:lnTo>
                    <a:pt x="32096" y="0"/>
                  </a:lnTo>
                  <a:cubicBezTo>
                    <a:pt x="14395" y="0"/>
                    <a:pt x="0" y="14395"/>
                    <a:pt x="0" y="32096"/>
                  </a:cubicBezTo>
                  <a:lnTo>
                    <a:pt x="0" y="64191"/>
                  </a:lnTo>
                  <a:cubicBezTo>
                    <a:pt x="0" y="81892"/>
                    <a:pt x="14395" y="96287"/>
                    <a:pt x="32096" y="96287"/>
                  </a:cubicBezTo>
                  <a:lnTo>
                    <a:pt x="64191" y="96287"/>
                  </a:lnTo>
                  <a:cubicBezTo>
                    <a:pt x="81892" y="96287"/>
                    <a:pt x="96287" y="81892"/>
                    <a:pt x="96287" y="64191"/>
                  </a:cubicBezTo>
                  <a:lnTo>
                    <a:pt x="96287" y="32096"/>
                  </a:lnTo>
                  <a:cubicBezTo>
                    <a:pt x="96287" y="14395"/>
                    <a:pt x="81892" y="0"/>
                    <a:pt x="64191" y="0"/>
                  </a:cubicBezTo>
                  <a:close/>
                  <a:moveTo>
                    <a:pt x="64191" y="64191"/>
                  </a:moveTo>
                  <a:lnTo>
                    <a:pt x="32096" y="64191"/>
                  </a:lnTo>
                  <a:lnTo>
                    <a:pt x="32096" y="32096"/>
                  </a:lnTo>
                  <a:lnTo>
                    <a:pt x="64191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任意多边形: 形状 31"/>
            <p:cNvSpPr/>
            <p:nvPr/>
          </p:nvSpPr>
          <p:spPr>
            <a:xfrm>
              <a:off x="3027908" y="1631458"/>
              <a:ext cx="96286" cy="96286"/>
            </a:xfrm>
            <a:custGeom>
              <a:avLst/>
              <a:gdLst>
                <a:gd name="connsiteX0" fmla="*/ 64191 w 96286"/>
                <a:gd name="connsiteY0" fmla="*/ 0 h 96286"/>
                <a:gd name="connsiteX1" fmla="*/ 32096 w 96286"/>
                <a:gd name="connsiteY1" fmla="*/ 0 h 96286"/>
                <a:gd name="connsiteX2" fmla="*/ 0 w 96286"/>
                <a:gd name="connsiteY2" fmla="*/ 32096 h 96286"/>
                <a:gd name="connsiteX3" fmla="*/ 0 w 96286"/>
                <a:gd name="connsiteY3" fmla="*/ 64191 h 96286"/>
                <a:gd name="connsiteX4" fmla="*/ 32096 w 96286"/>
                <a:gd name="connsiteY4" fmla="*/ 96287 h 96286"/>
                <a:gd name="connsiteX5" fmla="*/ 64191 w 96286"/>
                <a:gd name="connsiteY5" fmla="*/ 96287 h 96286"/>
                <a:gd name="connsiteX6" fmla="*/ 96287 w 96286"/>
                <a:gd name="connsiteY6" fmla="*/ 64191 h 96286"/>
                <a:gd name="connsiteX7" fmla="*/ 96287 w 96286"/>
                <a:gd name="connsiteY7" fmla="*/ 32096 h 96286"/>
                <a:gd name="connsiteX8" fmla="*/ 64191 w 96286"/>
                <a:gd name="connsiteY8" fmla="*/ 0 h 96286"/>
                <a:gd name="connsiteX9" fmla="*/ 64191 w 96286"/>
                <a:gd name="connsiteY9" fmla="*/ 64191 h 96286"/>
                <a:gd name="connsiteX10" fmla="*/ 32096 w 96286"/>
                <a:gd name="connsiteY10" fmla="*/ 64191 h 96286"/>
                <a:gd name="connsiteX11" fmla="*/ 32096 w 96286"/>
                <a:gd name="connsiteY11" fmla="*/ 32096 h 96286"/>
                <a:gd name="connsiteX12" fmla="*/ 64191 w 96286"/>
                <a:gd name="connsiteY12" fmla="*/ 32096 h 9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6286" h="96286">
                  <a:moveTo>
                    <a:pt x="64191" y="0"/>
                  </a:moveTo>
                  <a:lnTo>
                    <a:pt x="32096" y="0"/>
                  </a:lnTo>
                  <a:cubicBezTo>
                    <a:pt x="14395" y="0"/>
                    <a:pt x="0" y="14395"/>
                    <a:pt x="0" y="32096"/>
                  </a:cubicBezTo>
                  <a:lnTo>
                    <a:pt x="0" y="64191"/>
                  </a:lnTo>
                  <a:cubicBezTo>
                    <a:pt x="0" y="81892"/>
                    <a:pt x="14395" y="96287"/>
                    <a:pt x="32096" y="96287"/>
                  </a:cubicBezTo>
                  <a:lnTo>
                    <a:pt x="64191" y="96287"/>
                  </a:lnTo>
                  <a:cubicBezTo>
                    <a:pt x="81892" y="96287"/>
                    <a:pt x="96287" y="81892"/>
                    <a:pt x="96287" y="64191"/>
                  </a:cubicBezTo>
                  <a:lnTo>
                    <a:pt x="96287" y="32096"/>
                  </a:lnTo>
                  <a:cubicBezTo>
                    <a:pt x="96287" y="14395"/>
                    <a:pt x="81892" y="0"/>
                    <a:pt x="64191" y="0"/>
                  </a:cubicBezTo>
                  <a:close/>
                  <a:moveTo>
                    <a:pt x="64191" y="64191"/>
                  </a:moveTo>
                  <a:lnTo>
                    <a:pt x="32096" y="64191"/>
                  </a:lnTo>
                  <a:lnTo>
                    <a:pt x="32096" y="32096"/>
                  </a:lnTo>
                  <a:lnTo>
                    <a:pt x="64191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" name="任意多边形: 形状 33"/>
            <p:cNvSpPr/>
            <p:nvPr/>
          </p:nvSpPr>
          <p:spPr>
            <a:xfrm>
              <a:off x="2771144" y="1503076"/>
              <a:ext cx="96286" cy="96286"/>
            </a:xfrm>
            <a:custGeom>
              <a:avLst/>
              <a:gdLst>
                <a:gd name="connsiteX0" fmla="*/ 64191 w 96286"/>
                <a:gd name="connsiteY0" fmla="*/ 0 h 96286"/>
                <a:gd name="connsiteX1" fmla="*/ 32096 w 96286"/>
                <a:gd name="connsiteY1" fmla="*/ 0 h 96286"/>
                <a:gd name="connsiteX2" fmla="*/ 0 w 96286"/>
                <a:gd name="connsiteY2" fmla="*/ 32096 h 96286"/>
                <a:gd name="connsiteX3" fmla="*/ 0 w 96286"/>
                <a:gd name="connsiteY3" fmla="*/ 64191 h 96286"/>
                <a:gd name="connsiteX4" fmla="*/ 32096 w 96286"/>
                <a:gd name="connsiteY4" fmla="*/ 96287 h 96286"/>
                <a:gd name="connsiteX5" fmla="*/ 64191 w 96286"/>
                <a:gd name="connsiteY5" fmla="*/ 96287 h 96286"/>
                <a:gd name="connsiteX6" fmla="*/ 96287 w 96286"/>
                <a:gd name="connsiteY6" fmla="*/ 64191 h 96286"/>
                <a:gd name="connsiteX7" fmla="*/ 96287 w 96286"/>
                <a:gd name="connsiteY7" fmla="*/ 32096 h 96286"/>
                <a:gd name="connsiteX8" fmla="*/ 64191 w 96286"/>
                <a:gd name="connsiteY8" fmla="*/ 0 h 96286"/>
                <a:gd name="connsiteX9" fmla="*/ 64191 w 96286"/>
                <a:gd name="connsiteY9" fmla="*/ 64191 h 96286"/>
                <a:gd name="connsiteX10" fmla="*/ 32096 w 96286"/>
                <a:gd name="connsiteY10" fmla="*/ 64191 h 96286"/>
                <a:gd name="connsiteX11" fmla="*/ 32096 w 96286"/>
                <a:gd name="connsiteY11" fmla="*/ 32096 h 96286"/>
                <a:gd name="connsiteX12" fmla="*/ 64191 w 96286"/>
                <a:gd name="connsiteY12" fmla="*/ 32096 h 9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6286" h="96286">
                  <a:moveTo>
                    <a:pt x="64191" y="0"/>
                  </a:moveTo>
                  <a:lnTo>
                    <a:pt x="32096" y="0"/>
                  </a:lnTo>
                  <a:cubicBezTo>
                    <a:pt x="14395" y="0"/>
                    <a:pt x="0" y="14395"/>
                    <a:pt x="0" y="32096"/>
                  </a:cubicBezTo>
                  <a:lnTo>
                    <a:pt x="0" y="64191"/>
                  </a:lnTo>
                  <a:cubicBezTo>
                    <a:pt x="0" y="81892"/>
                    <a:pt x="14395" y="96287"/>
                    <a:pt x="32096" y="96287"/>
                  </a:cubicBezTo>
                  <a:lnTo>
                    <a:pt x="64191" y="96287"/>
                  </a:lnTo>
                  <a:cubicBezTo>
                    <a:pt x="81892" y="96287"/>
                    <a:pt x="96287" y="81892"/>
                    <a:pt x="96287" y="64191"/>
                  </a:cubicBezTo>
                  <a:lnTo>
                    <a:pt x="96287" y="32096"/>
                  </a:lnTo>
                  <a:cubicBezTo>
                    <a:pt x="96287" y="14395"/>
                    <a:pt x="81892" y="0"/>
                    <a:pt x="64191" y="0"/>
                  </a:cubicBezTo>
                  <a:close/>
                  <a:moveTo>
                    <a:pt x="64191" y="64191"/>
                  </a:moveTo>
                  <a:lnTo>
                    <a:pt x="32096" y="64191"/>
                  </a:lnTo>
                  <a:lnTo>
                    <a:pt x="32096" y="32096"/>
                  </a:lnTo>
                  <a:lnTo>
                    <a:pt x="64191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" name="任意多边形: 形状 35"/>
            <p:cNvSpPr/>
            <p:nvPr/>
          </p:nvSpPr>
          <p:spPr>
            <a:xfrm>
              <a:off x="2899526" y="1503076"/>
              <a:ext cx="96286" cy="96286"/>
            </a:xfrm>
            <a:custGeom>
              <a:avLst/>
              <a:gdLst>
                <a:gd name="connsiteX0" fmla="*/ 64191 w 96286"/>
                <a:gd name="connsiteY0" fmla="*/ 0 h 96286"/>
                <a:gd name="connsiteX1" fmla="*/ 32096 w 96286"/>
                <a:gd name="connsiteY1" fmla="*/ 0 h 96286"/>
                <a:gd name="connsiteX2" fmla="*/ 0 w 96286"/>
                <a:gd name="connsiteY2" fmla="*/ 32096 h 96286"/>
                <a:gd name="connsiteX3" fmla="*/ 0 w 96286"/>
                <a:gd name="connsiteY3" fmla="*/ 64191 h 96286"/>
                <a:gd name="connsiteX4" fmla="*/ 32096 w 96286"/>
                <a:gd name="connsiteY4" fmla="*/ 96287 h 96286"/>
                <a:gd name="connsiteX5" fmla="*/ 64191 w 96286"/>
                <a:gd name="connsiteY5" fmla="*/ 96287 h 96286"/>
                <a:gd name="connsiteX6" fmla="*/ 96287 w 96286"/>
                <a:gd name="connsiteY6" fmla="*/ 64191 h 96286"/>
                <a:gd name="connsiteX7" fmla="*/ 96287 w 96286"/>
                <a:gd name="connsiteY7" fmla="*/ 32096 h 96286"/>
                <a:gd name="connsiteX8" fmla="*/ 64191 w 96286"/>
                <a:gd name="connsiteY8" fmla="*/ 0 h 96286"/>
                <a:gd name="connsiteX9" fmla="*/ 64191 w 96286"/>
                <a:gd name="connsiteY9" fmla="*/ 64191 h 96286"/>
                <a:gd name="connsiteX10" fmla="*/ 32096 w 96286"/>
                <a:gd name="connsiteY10" fmla="*/ 64191 h 96286"/>
                <a:gd name="connsiteX11" fmla="*/ 32096 w 96286"/>
                <a:gd name="connsiteY11" fmla="*/ 32096 h 96286"/>
                <a:gd name="connsiteX12" fmla="*/ 64191 w 96286"/>
                <a:gd name="connsiteY12" fmla="*/ 32096 h 9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6286" h="96286">
                  <a:moveTo>
                    <a:pt x="64191" y="0"/>
                  </a:moveTo>
                  <a:lnTo>
                    <a:pt x="32096" y="0"/>
                  </a:lnTo>
                  <a:cubicBezTo>
                    <a:pt x="14395" y="0"/>
                    <a:pt x="0" y="14395"/>
                    <a:pt x="0" y="32096"/>
                  </a:cubicBezTo>
                  <a:lnTo>
                    <a:pt x="0" y="64191"/>
                  </a:lnTo>
                  <a:cubicBezTo>
                    <a:pt x="0" y="81892"/>
                    <a:pt x="14395" y="96287"/>
                    <a:pt x="32096" y="96287"/>
                  </a:cubicBezTo>
                  <a:lnTo>
                    <a:pt x="64191" y="96287"/>
                  </a:lnTo>
                  <a:cubicBezTo>
                    <a:pt x="81892" y="96287"/>
                    <a:pt x="96287" y="81892"/>
                    <a:pt x="96287" y="64191"/>
                  </a:cubicBezTo>
                  <a:lnTo>
                    <a:pt x="96287" y="32096"/>
                  </a:lnTo>
                  <a:cubicBezTo>
                    <a:pt x="96287" y="14395"/>
                    <a:pt x="81892" y="0"/>
                    <a:pt x="64191" y="0"/>
                  </a:cubicBezTo>
                  <a:close/>
                  <a:moveTo>
                    <a:pt x="64191" y="64191"/>
                  </a:moveTo>
                  <a:lnTo>
                    <a:pt x="32096" y="64191"/>
                  </a:lnTo>
                  <a:lnTo>
                    <a:pt x="32096" y="32096"/>
                  </a:lnTo>
                  <a:lnTo>
                    <a:pt x="64191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" name="任意多边形: 形状 39"/>
            <p:cNvSpPr/>
            <p:nvPr/>
          </p:nvSpPr>
          <p:spPr>
            <a:xfrm>
              <a:off x="3027908" y="1503076"/>
              <a:ext cx="96286" cy="96286"/>
            </a:xfrm>
            <a:custGeom>
              <a:avLst/>
              <a:gdLst>
                <a:gd name="connsiteX0" fmla="*/ 64191 w 96286"/>
                <a:gd name="connsiteY0" fmla="*/ 0 h 96286"/>
                <a:gd name="connsiteX1" fmla="*/ 32096 w 96286"/>
                <a:gd name="connsiteY1" fmla="*/ 0 h 96286"/>
                <a:gd name="connsiteX2" fmla="*/ 0 w 96286"/>
                <a:gd name="connsiteY2" fmla="*/ 32096 h 96286"/>
                <a:gd name="connsiteX3" fmla="*/ 0 w 96286"/>
                <a:gd name="connsiteY3" fmla="*/ 64191 h 96286"/>
                <a:gd name="connsiteX4" fmla="*/ 32096 w 96286"/>
                <a:gd name="connsiteY4" fmla="*/ 96287 h 96286"/>
                <a:gd name="connsiteX5" fmla="*/ 64191 w 96286"/>
                <a:gd name="connsiteY5" fmla="*/ 96287 h 96286"/>
                <a:gd name="connsiteX6" fmla="*/ 96287 w 96286"/>
                <a:gd name="connsiteY6" fmla="*/ 64191 h 96286"/>
                <a:gd name="connsiteX7" fmla="*/ 96287 w 96286"/>
                <a:gd name="connsiteY7" fmla="*/ 32096 h 96286"/>
                <a:gd name="connsiteX8" fmla="*/ 64191 w 96286"/>
                <a:gd name="connsiteY8" fmla="*/ 0 h 96286"/>
                <a:gd name="connsiteX9" fmla="*/ 64191 w 96286"/>
                <a:gd name="connsiteY9" fmla="*/ 64191 h 96286"/>
                <a:gd name="connsiteX10" fmla="*/ 32096 w 96286"/>
                <a:gd name="connsiteY10" fmla="*/ 64191 h 96286"/>
                <a:gd name="connsiteX11" fmla="*/ 32096 w 96286"/>
                <a:gd name="connsiteY11" fmla="*/ 32096 h 96286"/>
                <a:gd name="connsiteX12" fmla="*/ 64191 w 96286"/>
                <a:gd name="connsiteY12" fmla="*/ 32096 h 9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6286" h="96286">
                  <a:moveTo>
                    <a:pt x="64191" y="0"/>
                  </a:moveTo>
                  <a:lnTo>
                    <a:pt x="32096" y="0"/>
                  </a:lnTo>
                  <a:cubicBezTo>
                    <a:pt x="14395" y="0"/>
                    <a:pt x="0" y="14395"/>
                    <a:pt x="0" y="32096"/>
                  </a:cubicBezTo>
                  <a:lnTo>
                    <a:pt x="0" y="64191"/>
                  </a:lnTo>
                  <a:cubicBezTo>
                    <a:pt x="0" y="81892"/>
                    <a:pt x="14395" y="96287"/>
                    <a:pt x="32096" y="96287"/>
                  </a:cubicBezTo>
                  <a:lnTo>
                    <a:pt x="64191" y="96287"/>
                  </a:lnTo>
                  <a:cubicBezTo>
                    <a:pt x="81892" y="96287"/>
                    <a:pt x="96287" y="81892"/>
                    <a:pt x="96287" y="64191"/>
                  </a:cubicBezTo>
                  <a:lnTo>
                    <a:pt x="96287" y="32096"/>
                  </a:lnTo>
                  <a:cubicBezTo>
                    <a:pt x="96287" y="14395"/>
                    <a:pt x="81892" y="0"/>
                    <a:pt x="64191" y="0"/>
                  </a:cubicBezTo>
                  <a:close/>
                  <a:moveTo>
                    <a:pt x="64191" y="64191"/>
                  </a:moveTo>
                  <a:lnTo>
                    <a:pt x="32096" y="64191"/>
                  </a:lnTo>
                  <a:lnTo>
                    <a:pt x="32096" y="32096"/>
                  </a:lnTo>
                  <a:lnTo>
                    <a:pt x="64191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" name="任意多边形: 形状 41"/>
            <p:cNvSpPr/>
            <p:nvPr/>
          </p:nvSpPr>
          <p:spPr>
            <a:xfrm>
              <a:off x="2771144" y="1374694"/>
              <a:ext cx="96286" cy="96286"/>
            </a:xfrm>
            <a:custGeom>
              <a:avLst/>
              <a:gdLst>
                <a:gd name="connsiteX0" fmla="*/ 64191 w 96286"/>
                <a:gd name="connsiteY0" fmla="*/ 0 h 96286"/>
                <a:gd name="connsiteX1" fmla="*/ 32096 w 96286"/>
                <a:gd name="connsiteY1" fmla="*/ 0 h 96286"/>
                <a:gd name="connsiteX2" fmla="*/ 0 w 96286"/>
                <a:gd name="connsiteY2" fmla="*/ 32096 h 96286"/>
                <a:gd name="connsiteX3" fmla="*/ 0 w 96286"/>
                <a:gd name="connsiteY3" fmla="*/ 64191 h 96286"/>
                <a:gd name="connsiteX4" fmla="*/ 32096 w 96286"/>
                <a:gd name="connsiteY4" fmla="*/ 96287 h 96286"/>
                <a:gd name="connsiteX5" fmla="*/ 64191 w 96286"/>
                <a:gd name="connsiteY5" fmla="*/ 96287 h 96286"/>
                <a:gd name="connsiteX6" fmla="*/ 96287 w 96286"/>
                <a:gd name="connsiteY6" fmla="*/ 64191 h 96286"/>
                <a:gd name="connsiteX7" fmla="*/ 96287 w 96286"/>
                <a:gd name="connsiteY7" fmla="*/ 32096 h 96286"/>
                <a:gd name="connsiteX8" fmla="*/ 64191 w 96286"/>
                <a:gd name="connsiteY8" fmla="*/ 0 h 96286"/>
                <a:gd name="connsiteX9" fmla="*/ 64191 w 96286"/>
                <a:gd name="connsiteY9" fmla="*/ 64191 h 96286"/>
                <a:gd name="connsiteX10" fmla="*/ 32096 w 96286"/>
                <a:gd name="connsiteY10" fmla="*/ 64191 h 96286"/>
                <a:gd name="connsiteX11" fmla="*/ 32096 w 96286"/>
                <a:gd name="connsiteY11" fmla="*/ 32096 h 96286"/>
                <a:gd name="connsiteX12" fmla="*/ 64191 w 96286"/>
                <a:gd name="connsiteY12" fmla="*/ 32096 h 9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6286" h="96286">
                  <a:moveTo>
                    <a:pt x="64191" y="0"/>
                  </a:moveTo>
                  <a:lnTo>
                    <a:pt x="32096" y="0"/>
                  </a:lnTo>
                  <a:cubicBezTo>
                    <a:pt x="14395" y="0"/>
                    <a:pt x="0" y="14395"/>
                    <a:pt x="0" y="32096"/>
                  </a:cubicBezTo>
                  <a:lnTo>
                    <a:pt x="0" y="64191"/>
                  </a:lnTo>
                  <a:cubicBezTo>
                    <a:pt x="0" y="81892"/>
                    <a:pt x="14395" y="96287"/>
                    <a:pt x="32096" y="96287"/>
                  </a:cubicBezTo>
                  <a:lnTo>
                    <a:pt x="64191" y="96287"/>
                  </a:lnTo>
                  <a:cubicBezTo>
                    <a:pt x="81892" y="96287"/>
                    <a:pt x="96287" y="81892"/>
                    <a:pt x="96287" y="64191"/>
                  </a:cubicBezTo>
                  <a:lnTo>
                    <a:pt x="96287" y="32096"/>
                  </a:lnTo>
                  <a:cubicBezTo>
                    <a:pt x="96287" y="14395"/>
                    <a:pt x="81892" y="0"/>
                    <a:pt x="64191" y="0"/>
                  </a:cubicBezTo>
                  <a:close/>
                  <a:moveTo>
                    <a:pt x="64191" y="64191"/>
                  </a:moveTo>
                  <a:lnTo>
                    <a:pt x="32096" y="64191"/>
                  </a:lnTo>
                  <a:lnTo>
                    <a:pt x="32096" y="32096"/>
                  </a:lnTo>
                  <a:lnTo>
                    <a:pt x="64191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" name="任意多边形: 形状 43"/>
            <p:cNvSpPr/>
            <p:nvPr/>
          </p:nvSpPr>
          <p:spPr>
            <a:xfrm>
              <a:off x="2899526" y="1374694"/>
              <a:ext cx="96286" cy="96286"/>
            </a:xfrm>
            <a:custGeom>
              <a:avLst/>
              <a:gdLst>
                <a:gd name="connsiteX0" fmla="*/ 64191 w 96286"/>
                <a:gd name="connsiteY0" fmla="*/ 0 h 96286"/>
                <a:gd name="connsiteX1" fmla="*/ 32096 w 96286"/>
                <a:gd name="connsiteY1" fmla="*/ 0 h 96286"/>
                <a:gd name="connsiteX2" fmla="*/ 0 w 96286"/>
                <a:gd name="connsiteY2" fmla="*/ 32096 h 96286"/>
                <a:gd name="connsiteX3" fmla="*/ 0 w 96286"/>
                <a:gd name="connsiteY3" fmla="*/ 64191 h 96286"/>
                <a:gd name="connsiteX4" fmla="*/ 32096 w 96286"/>
                <a:gd name="connsiteY4" fmla="*/ 96287 h 96286"/>
                <a:gd name="connsiteX5" fmla="*/ 64191 w 96286"/>
                <a:gd name="connsiteY5" fmla="*/ 96287 h 96286"/>
                <a:gd name="connsiteX6" fmla="*/ 96287 w 96286"/>
                <a:gd name="connsiteY6" fmla="*/ 64191 h 96286"/>
                <a:gd name="connsiteX7" fmla="*/ 96287 w 96286"/>
                <a:gd name="connsiteY7" fmla="*/ 32096 h 96286"/>
                <a:gd name="connsiteX8" fmla="*/ 64191 w 96286"/>
                <a:gd name="connsiteY8" fmla="*/ 0 h 96286"/>
                <a:gd name="connsiteX9" fmla="*/ 64191 w 96286"/>
                <a:gd name="connsiteY9" fmla="*/ 64191 h 96286"/>
                <a:gd name="connsiteX10" fmla="*/ 32096 w 96286"/>
                <a:gd name="connsiteY10" fmla="*/ 64191 h 96286"/>
                <a:gd name="connsiteX11" fmla="*/ 32096 w 96286"/>
                <a:gd name="connsiteY11" fmla="*/ 32096 h 96286"/>
                <a:gd name="connsiteX12" fmla="*/ 64191 w 96286"/>
                <a:gd name="connsiteY12" fmla="*/ 32096 h 9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6286" h="96286">
                  <a:moveTo>
                    <a:pt x="64191" y="0"/>
                  </a:moveTo>
                  <a:lnTo>
                    <a:pt x="32096" y="0"/>
                  </a:lnTo>
                  <a:cubicBezTo>
                    <a:pt x="14395" y="0"/>
                    <a:pt x="0" y="14395"/>
                    <a:pt x="0" y="32096"/>
                  </a:cubicBezTo>
                  <a:lnTo>
                    <a:pt x="0" y="64191"/>
                  </a:lnTo>
                  <a:cubicBezTo>
                    <a:pt x="0" y="81892"/>
                    <a:pt x="14395" y="96287"/>
                    <a:pt x="32096" y="96287"/>
                  </a:cubicBezTo>
                  <a:lnTo>
                    <a:pt x="64191" y="96287"/>
                  </a:lnTo>
                  <a:cubicBezTo>
                    <a:pt x="81892" y="96287"/>
                    <a:pt x="96287" y="81892"/>
                    <a:pt x="96287" y="64191"/>
                  </a:cubicBezTo>
                  <a:lnTo>
                    <a:pt x="96287" y="32096"/>
                  </a:lnTo>
                  <a:cubicBezTo>
                    <a:pt x="96287" y="14395"/>
                    <a:pt x="81892" y="0"/>
                    <a:pt x="64191" y="0"/>
                  </a:cubicBezTo>
                  <a:close/>
                  <a:moveTo>
                    <a:pt x="64191" y="64191"/>
                  </a:moveTo>
                  <a:lnTo>
                    <a:pt x="32096" y="64191"/>
                  </a:lnTo>
                  <a:lnTo>
                    <a:pt x="32096" y="32096"/>
                  </a:lnTo>
                  <a:lnTo>
                    <a:pt x="64191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" name="任意多边形: 形状 45"/>
            <p:cNvSpPr/>
            <p:nvPr/>
          </p:nvSpPr>
          <p:spPr>
            <a:xfrm>
              <a:off x="3027908" y="1374694"/>
              <a:ext cx="96286" cy="96286"/>
            </a:xfrm>
            <a:custGeom>
              <a:avLst/>
              <a:gdLst>
                <a:gd name="connsiteX0" fmla="*/ 64191 w 96286"/>
                <a:gd name="connsiteY0" fmla="*/ 0 h 96286"/>
                <a:gd name="connsiteX1" fmla="*/ 32096 w 96286"/>
                <a:gd name="connsiteY1" fmla="*/ 0 h 96286"/>
                <a:gd name="connsiteX2" fmla="*/ 0 w 96286"/>
                <a:gd name="connsiteY2" fmla="*/ 32096 h 96286"/>
                <a:gd name="connsiteX3" fmla="*/ 0 w 96286"/>
                <a:gd name="connsiteY3" fmla="*/ 64191 h 96286"/>
                <a:gd name="connsiteX4" fmla="*/ 32096 w 96286"/>
                <a:gd name="connsiteY4" fmla="*/ 96287 h 96286"/>
                <a:gd name="connsiteX5" fmla="*/ 64191 w 96286"/>
                <a:gd name="connsiteY5" fmla="*/ 96287 h 96286"/>
                <a:gd name="connsiteX6" fmla="*/ 96287 w 96286"/>
                <a:gd name="connsiteY6" fmla="*/ 64191 h 96286"/>
                <a:gd name="connsiteX7" fmla="*/ 96287 w 96286"/>
                <a:gd name="connsiteY7" fmla="*/ 32096 h 96286"/>
                <a:gd name="connsiteX8" fmla="*/ 64191 w 96286"/>
                <a:gd name="connsiteY8" fmla="*/ 0 h 96286"/>
                <a:gd name="connsiteX9" fmla="*/ 64191 w 96286"/>
                <a:gd name="connsiteY9" fmla="*/ 64191 h 96286"/>
                <a:gd name="connsiteX10" fmla="*/ 32096 w 96286"/>
                <a:gd name="connsiteY10" fmla="*/ 64191 h 96286"/>
                <a:gd name="connsiteX11" fmla="*/ 32096 w 96286"/>
                <a:gd name="connsiteY11" fmla="*/ 32096 h 96286"/>
                <a:gd name="connsiteX12" fmla="*/ 64191 w 96286"/>
                <a:gd name="connsiteY12" fmla="*/ 32096 h 9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6286" h="96286">
                  <a:moveTo>
                    <a:pt x="64191" y="0"/>
                  </a:moveTo>
                  <a:lnTo>
                    <a:pt x="32096" y="0"/>
                  </a:lnTo>
                  <a:cubicBezTo>
                    <a:pt x="14395" y="0"/>
                    <a:pt x="0" y="14395"/>
                    <a:pt x="0" y="32096"/>
                  </a:cubicBezTo>
                  <a:lnTo>
                    <a:pt x="0" y="64191"/>
                  </a:lnTo>
                  <a:cubicBezTo>
                    <a:pt x="0" y="81892"/>
                    <a:pt x="14395" y="96287"/>
                    <a:pt x="32096" y="96287"/>
                  </a:cubicBezTo>
                  <a:lnTo>
                    <a:pt x="64191" y="96287"/>
                  </a:lnTo>
                  <a:cubicBezTo>
                    <a:pt x="81892" y="96287"/>
                    <a:pt x="96287" y="81892"/>
                    <a:pt x="96287" y="64191"/>
                  </a:cubicBezTo>
                  <a:lnTo>
                    <a:pt x="96287" y="32096"/>
                  </a:lnTo>
                  <a:cubicBezTo>
                    <a:pt x="96287" y="14395"/>
                    <a:pt x="81892" y="0"/>
                    <a:pt x="64191" y="0"/>
                  </a:cubicBezTo>
                  <a:close/>
                  <a:moveTo>
                    <a:pt x="64191" y="64191"/>
                  </a:moveTo>
                  <a:lnTo>
                    <a:pt x="32096" y="64191"/>
                  </a:lnTo>
                  <a:lnTo>
                    <a:pt x="32096" y="32096"/>
                  </a:lnTo>
                  <a:lnTo>
                    <a:pt x="64191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" name="任意多边形: 形状 47"/>
            <p:cNvSpPr/>
            <p:nvPr/>
          </p:nvSpPr>
          <p:spPr>
            <a:xfrm>
              <a:off x="2193425" y="796974"/>
              <a:ext cx="994960" cy="994961"/>
            </a:xfrm>
            <a:custGeom>
              <a:avLst/>
              <a:gdLst>
                <a:gd name="connsiteX0" fmla="*/ 914722 w 994960"/>
                <a:gd name="connsiteY0" fmla="*/ 320955 h 994961"/>
                <a:gd name="connsiteX1" fmla="*/ 706101 w 994960"/>
                <a:gd name="connsiteY1" fmla="*/ 320955 h 994961"/>
                <a:gd name="connsiteX2" fmla="*/ 706101 w 994960"/>
                <a:gd name="connsiteY2" fmla="*/ 80239 h 994961"/>
                <a:gd name="connsiteX3" fmla="*/ 625862 w 994960"/>
                <a:gd name="connsiteY3" fmla="*/ 0 h 994961"/>
                <a:gd name="connsiteX4" fmla="*/ 80239 w 994960"/>
                <a:gd name="connsiteY4" fmla="*/ 0 h 994961"/>
                <a:gd name="connsiteX5" fmla="*/ 0 w 994960"/>
                <a:gd name="connsiteY5" fmla="*/ 80239 h 994961"/>
                <a:gd name="connsiteX6" fmla="*/ 0 w 994960"/>
                <a:gd name="connsiteY6" fmla="*/ 353051 h 994961"/>
                <a:gd name="connsiteX7" fmla="*/ 128382 w 994960"/>
                <a:gd name="connsiteY7" fmla="*/ 353051 h 994961"/>
                <a:gd name="connsiteX8" fmla="*/ 128382 w 994960"/>
                <a:gd name="connsiteY8" fmla="*/ 754245 h 994961"/>
                <a:gd name="connsiteX9" fmla="*/ 208621 w 994960"/>
                <a:gd name="connsiteY9" fmla="*/ 834484 h 994961"/>
                <a:gd name="connsiteX10" fmla="*/ 513528 w 994960"/>
                <a:gd name="connsiteY10" fmla="*/ 834484 h 994961"/>
                <a:gd name="connsiteX11" fmla="*/ 513528 w 994960"/>
                <a:gd name="connsiteY11" fmla="*/ 914723 h 994961"/>
                <a:gd name="connsiteX12" fmla="*/ 593767 w 994960"/>
                <a:gd name="connsiteY12" fmla="*/ 994962 h 994961"/>
                <a:gd name="connsiteX13" fmla="*/ 914722 w 994960"/>
                <a:gd name="connsiteY13" fmla="*/ 994962 h 994961"/>
                <a:gd name="connsiteX14" fmla="*/ 994961 w 994960"/>
                <a:gd name="connsiteY14" fmla="*/ 914723 h 994961"/>
                <a:gd name="connsiteX15" fmla="*/ 994961 w 994960"/>
                <a:gd name="connsiteY15" fmla="*/ 401194 h 994961"/>
                <a:gd name="connsiteX16" fmla="*/ 914722 w 994960"/>
                <a:gd name="connsiteY16" fmla="*/ 320955 h 994961"/>
                <a:gd name="connsiteX17" fmla="*/ 128382 w 994960"/>
                <a:gd name="connsiteY17" fmla="*/ 320955 h 994961"/>
                <a:gd name="connsiteX18" fmla="*/ 32096 w 994960"/>
                <a:gd name="connsiteY18" fmla="*/ 320955 h 994961"/>
                <a:gd name="connsiteX19" fmla="*/ 32096 w 994960"/>
                <a:gd name="connsiteY19" fmla="*/ 80239 h 994961"/>
                <a:gd name="connsiteX20" fmla="*/ 80239 w 994960"/>
                <a:gd name="connsiteY20" fmla="*/ 32096 h 994961"/>
                <a:gd name="connsiteX21" fmla="*/ 128382 w 994960"/>
                <a:gd name="connsiteY21" fmla="*/ 80239 h 994961"/>
                <a:gd name="connsiteX22" fmla="*/ 272395 w 994960"/>
                <a:gd name="connsiteY22" fmla="*/ 802388 h 994961"/>
                <a:gd name="connsiteX23" fmla="*/ 288860 w 994960"/>
                <a:gd name="connsiteY23" fmla="*/ 754245 h 994961"/>
                <a:gd name="connsiteX24" fmla="*/ 288860 w 994960"/>
                <a:gd name="connsiteY24" fmla="*/ 706102 h 994961"/>
                <a:gd name="connsiteX25" fmla="*/ 513528 w 994960"/>
                <a:gd name="connsiteY25" fmla="*/ 706102 h 994961"/>
                <a:gd name="connsiteX26" fmla="*/ 513528 w 994960"/>
                <a:gd name="connsiteY26" fmla="*/ 802388 h 994961"/>
                <a:gd name="connsiteX27" fmla="*/ 513528 w 994960"/>
                <a:gd name="connsiteY27" fmla="*/ 401194 h 994961"/>
                <a:gd name="connsiteX28" fmla="*/ 513528 w 994960"/>
                <a:gd name="connsiteY28" fmla="*/ 674006 h 994961"/>
                <a:gd name="connsiteX29" fmla="*/ 256764 w 994960"/>
                <a:gd name="connsiteY29" fmla="*/ 674006 h 994961"/>
                <a:gd name="connsiteX30" fmla="*/ 256764 w 994960"/>
                <a:gd name="connsiteY30" fmla="*/ 754245 h 994961"/>
                <a:gd name="connsiteX31" fmla="*/ 208621 w 994960"/>
                <a:gd name="connsiteY31" fmla="*/ 802388 h 994961"/>
                <a:gd name="connsiteX32" fmla="*/ 160478 w 994960"/>
                <a:gd name="connsiteY32" fmla="*/ 754245 h 994961"/>
                <a:gd name="connsiteX33" fmla="*/ 160478 w 994960"/>
                <a:gd name="connsiteY33" fmla="*/ 80239 h 994961"/>
                <a:gd name="connsiteX34" fmla="*/ 144013 w 994960"/>
                <a:gd name="connsiteY34" fmla="*/ 32096 h 994961"/>
                <a:gd name="connsiteX35" fmla="*/ 625862 w 994960"/>
                <a:gd name="connsiteY35" fmla="*/ 32096 h 994961"/>
                <a:gd name="connsiteX36" fmla="*/ 674006 w 994960"/>
                <a:gd name="connsiteY36" fmla="*/ 80239 h 994961"/>
                <a:gd name="connsiteX37" fmla="*/ 674006 w 994960"/>
                <a:gd name="connsiteY37" fmla="*/ 320955 h 994961"/>
                <a:gd name="connsiteX38" fmla="*/ 593767 w 994960"/>
                <a:gd name="connsiteY38" fmla="*/ 320955 h 994961"/>
                <a:gd name="connsiteX39" fmla="*/ 513528 w 994960"/>
                <a:gd name="connsiteY39" fmla="*/ 401194 h 994961"/>
                <a:gd name="connsiteX40" fmla="*/ 962865 w 994960"/>
                <a:gd name="connsiteY40" fmla="*/ 914723 h 994961"/>
                <a:gd name="connsiteX41" fmla="*/ 914722 w 994960"/>
                <a:gd name="connsiteY41" fmla="*/ 962866 h 994961"/>
                <a:gd name="connsiteX42" fmla="*/ 593767 w 994960"/>
                <a:gd name="connsiteY42" fmla="*/ 962866 h 994961"/>
                <a:gd name="connsiteX43" fmla="*/ 545624 w 994960"/>
                <a:gd name="connsiteY43" fmla="*/ 914723 h 994961"/>
                <a:gd name="connsiteX44" fmla="*/ 545624 w 994960"/>
                <a:gd name="connsiteY44" fmla="*/ 401194 h 994961"/>
                <a:gd name="connsiteX45" fmla="*/ 593767 w 994960"/>
                <a:gd name="connsiteY45" fmla="*/ 353051 h 994961"/>
                <a:gd name="connsiteX46" fmla="*/ 914722 w 994960"/>
                <a:gd name="connsiteY46" fmla="*/ 353051 h 994961"/>
                <a:gd name="connsiteX47" fmla="*/ 962865 w 994960"/>
                <a:gd name="connsiteY47" fmla="*/ 401194 h 994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994960" h="994961">
                  <a:moveTo>
                    <a:pt x="914722" y="320955"/>
                  </a:moveTo>
                  <a:lnTo>
                    <a:pt x="706101" y="320955"/>
                  </a:lnTo>
                  <a:lnTo>
                    <a:pt x="706101" y="80239"/>
                  </a:lnTo>
                  <a:cubicBezTo>
                    <a:pt x="706101" y="35995"/>
                    <a:pt x="670106" y="0"/>
                    <a:pt x="625862" y="0"/>
                  </a:cubicBezTo>
                  <a:lnTo>
                    <a:pt x="80239" y="0"/>
                  </a:lnTo>
                  <a:cubicBezTo>
                    <a:pt x="35995" y="0"/>
                    <a:pt x="0" y="35995"/>
                    <a:pt x="0" y="80239"/>
                  </a:cubicBezTo>
                  <a:lnTo>
                    <a:pt x="0" y="353051"/>
                  </a:lnTo>
                  <a:lnTo>
                    <a:pt x="128382" y="353051"/>
                  </a:lnTo>
                  <a:lnTo>
                    <a:pt x="128382" y="754245"/>
                  </a:lnTo>
                  <a:cubicBezTo>
                    <a:pt x="128382" y="798489"/>
                    <a:pt x="164377" y="834484"/>
                    <a:pt x="208621" y="834484"/>
                  </a:cubicBezTo>
                  <a:lnTo>
                    <a:pt x="513528" y="834484"/>
                  </a:lnTo>
                  <a:lnTo>
                    <a:pt x="513528" y="914723"/>
                  </a:lnTo>
                  <a:cubicBezTo>
                    <a:pt x="513528" y="958966"/>
                    <a:pt x="549523" y="994962"/>
                    <a:pt x="593767" y="994962"/>
                  </a:cubicBezTo>
                  <a:lnTo>
                    <a:pt x="914722" y="994962"/>
                  </a:lnTo>
                  <a:cubicBezTo>
                    <a:pt x="958965" y="994962"/>
                    <a:pt x="994961" y="958966"/>
                    <a:pt x="994961" y="914723"/>
                  </a:cubicBezTo>
                  <a:lnTo>
                    <a:pt x="994961" y="401194"/>
                  </a:lnTo>
                  <a:cubicBezTo>
                    <a:pt x="994961" y="356950"/>
                    <a:pt x="958965" y="320955"/>
                    <a:pt x="914722" y="320955"/>
                  </a:cubicBezTo>
                  <a:close/>
                  <a:moveTo>
                    <a:pt x="128382" y="320955"/>
                  </a:moveTo>
                  <a:lnTo>
                    <a:pt x="32096" y="320955"/>
                  </a:lnTo>
                  <a:lnTo>
                    <a:pt x="32096" y="80239"/>
                  </a:lnTo>
                  <a:cubicBezTo>
                    <a:pt x="32096" y="53696"/>
                    <a:pt x="53696" y="32096"/>
                    <a:pt x="80239" y="32096"/>
                  </a:cubicBezTo>
                  <a:cubicBezTo>
                    <a:pt x="106782" y="32096"/>
                    <a:pt x="128382" y="53696"/>
                    <a:pt x="128382" y="80239"/>
                  </a:cubicBezTo>
                  <a:close/>
                  <a:moveTo>
                    <a:pt x="272395" y="802388"/>
                  </a:moveTo>
                  <a:cubicBezTo>
                    <a:pt x="282585" y="788940"/>
                    <a:pt x="288860" y="772379"/>
                    <a:pt x="288860" y="754245"/>
                  </a:cubicBezTo>
                  <a:lnTo>
                    <a:pt x="288860" y="706102"/>
                  </a:lnTo>
                  <a:lnTo>
                    <a:pt x="513528" y="706102"/>
                  </a:lnTo>
                  <a:lnTo>
                    <a:pt x="513528" y="802388"/>
                  </a:lnTo>
                  <a:close/>
                  <a:moveTo>
                    <a:pt x="513528" y="401194"/>
                  </a:moveTo>
                  <a:lnTo>
                    <a:pt x="513528" y="674006"/>
                  </a:lnTo>
                  <a:lnTo>
                    <a:pt x="256764" y="674006"/>
                  </a:lnTo>
                  <a:lnTo>
                    <a:pt x="256764" y="754245"/>
                  </a:lnTo>
                  <a:cubicBezTo>
                    <a:pt x="256764" y="780788"/>
                    <a:pt x="235164" y="802388"/>
                    <a:pt x="208621" y="802388"/>
                  </a:cubicBezTo>
                  <a:cubicBezTo>
                    <a:pt x="182078" y="802388"/>
                    <a:pt x="160478" y="780788"/>
                    <a:pt x="160478" y="754245"/>
                  </a:cubicBezTo>
                  <a:lnTo>
                    <a:pt x="160478" y="80239"/>
                  </a:lnTo>
                  <a:cubicBezTo>
                    <a:pt x="160478" y="62105"/>
                    <a:pt x="154203" y="45544"/>
                    <a:pt x="144013" y="32096"/>
                  </a:cubicBezTo>
                  <a:lnTo>
                    <a:pt x="625862" y="32096"/>
                  </a:lnTo>
                  <a:cubicBezTo>
                    <a:pt x="652405" y="32096"/>
                    <a:pt x="674006" y="53696"/>
                    <a:pt x="674006" y="80239"/>
                  </a:cubicBezTo>
                  <a:lnTo>
                    <a:pt x="674006" y="320955"/>
                  </a:lnTo>
                  <a:lnTo>
                    <a:pt x="593767" y="320955"/>
                  </a:lnTo>
                  <a:cubicBezTo>
                    <a:pt x="549523" y="320955"/>
                    <a:pt x="513528" y="356950"/>
                    <a:pt x="513528" y="401194"/>
                  </a:cubicBezTo>
                  <a:close/>
                  <a:moveTo>
                    <a:pt x="962865" y="914723"/>
                  </a:moveTo>
                  <a:cubicBezTo>
                    <a:pt x="962865" y="941266"/>
                    <a:pt x="941265" y="962866"/>
                    <a:pt x="914722" y="962866"/>
                  </a:cubicBezTo>
                  <a:lnTo>
                    <a:pt x="593767" y="962866"/>
                  </a:lnTo>
                  <a:cubicBezTo>
                    <a:pt x="567224" y="962866"/>
                    <a:pt x="545624" y="941266"/>
                    <a:pt x="545624" y="914723"/>
                  </a:cubicBezTo>
                  <a:lnTo>
                    <a:pt x="545624" y="401194"/>
                  </a:lnTo>
                  <a:cubicBezTo>
                    <a:pt x="545624" y="374651"/>
                    <a:pt x="567224" y="353051"/>
                    <a:pt x="593767" y="353051"/>
                  </a:cubicBezTo>
                  <a:lnTo>
                    <a:pt x="914722" y="353051"/>
                  </a:lnTo>
                  <a:cubicBezTo>
                    <a:pt x="941265" y="353051"/>
                    <a:pt x="962865" y="374651"/>
                    <a:pt x="962865" y="401194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" name="任意多边形: 形状 49"/>
            <p:cNvSpPr/>
            <p:nvPr/>
          </p:nvSpPr>
          <p:spPr>
            <a:xfrm>
              <a:off x="2771144" y="1182121"/>
              <a:ext cx="353050" cy="160477"/>
            </a:xfrm>
            <a:custGeom>
              <a:avLst/>
              <a:gdLst>
                <a:gd name="connsiteX0" fmla="*/ 0 w 353050"/>
                <a:gd name="connsiteY0" fmla="*/ 160478 h 160477"/>
                <a:gd name="connsiteX1" fmla="*/ 353051 w 353050"/>
                <a:gd name="connsiteY1" fmla="*/ 160478 h 160477"/>
                <a:gd name="connsiteX2" fmla="*/ 353051 w 353050"/>
                <a:gd name="connsiteY2" fmla="*/ 0 h 160477"/>
                <a:gd name="connsiteX3" fmla="*/ 0 w 353050"/>
                <a:gd name="connsiteY3" fmla="*/ 0 h 160477"/>
                <a:gd name="connsiteX4" fmla="*/ 32096 w 353050"/>
                <a:gd name="connsiteY4" fmla="*/ 32096 h 160477"/>
                <a:gd name="connsiteX5" fmla="*/ 320955 w 353050"/>
                <a:gd name="connsiteY5" fmla="*/ 32096 h 160477"/>
                <a:gd name="connsiteX6" fmla="*/ 320955 w 353050"/>
                <a:gd name="connsiteY6" fmla="*/ 128382 h 160477"/>
                <a:gd name="connsiteX7" fmla="*/ 32096 w 353050"/>
                <a:gd name="connsiteY7" fmla="*/ 128382 h 160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3050" h="160477">
                  <a:moveTo>
                    <a:pt x="0" y="160478"/>
                  </a:moveTo>
                  <a:lnTo>
                    <a:pt x="353051" y="160478"/>
                  </a:lnTo>
                  <a:lnTo>
                    <a:pt x="353051" y="0"/>
                  </a:lnTo>
                  <a:lnTo>
                    <a:pt x="0" y="0"/>
                  </a:lnTo>
                  <a:close/>
                  <a:moveTo>
                    <a:pt x="32096" y="32096"/>
                  </a:moveTo>
                  <a:lnTo>
                    <a:pt x="320955" y="32096"/>
                  </a:lnTo>
                  <a:lnTo>
                    <a:pt x="320955" y="128382"/>
                  </a:lnTo>
                  <a:lnTo>
                    <a:pt x="32096" y="128382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" name="任意多边形: 形状 51"/>
            <p:cNvSpPr/>
            <p:nvPr/>
          </p:nvSpPr>
          <p:spPr>
            <a:xfrm>
              <a:off x="2594619" y="861165"/>
              <a:ext cx="176525" cy="176525"/>
            </a:xfrm>
            <a:custGeom>
              <a:avLst/>
              <a:gdLst>
                <a:gd name="connsiteX0" fmla="*/ 16048 w 176525"/>
                <a:gd name="connsiteY0" fmla="*/ 0 h 176525"/>
                <a:gd name="connsiteX1" fmla="*/ 0 w 176525"/>
                <a:gd name="connsiteY1" fmla="*/ 0 h 176525"/>
                <a:gd name="connsiteX2" fmla="*/ 0 w 176525"/>
                <a:gd name="connsiteY2" fmla="*/ 176525 h 176525"/>
                <a:gd name="connsiteX3" fmla="*/ 176525 w 176525"/>
                <a:gd name="connsiteY3" fmla="*/ 176525 h 176525"/>
                <a:gd name="connsiteX4" fmla="*/ 176525 w 176525"/>
                <a:gd name="connsiteY4" fmla="*/ 160478 h 176525"/>
                <a:gd name="connsiteX5" fmla="*/ 16048 w 176525"/>
                <a:gd name="connsiteY5" fmla="*/ 0 h 176525"/>
                <a:gd name="connsiteX6" fmla="*/ 32096 w 176525"/>
                <a:gd name="connsiteY6" fmla="*/ 144430 h 176525"/>
                <a:gd name="connsiteX7" fmla="*/ 32096 w 176525"/>
                <a:gd name="connsiteY7" fmla="*/ 33090 h 176525"/>
                <a:gd name="connsiteX8" fmla="*/ 143435 w 176525"/>
                <a:gd name="connsiteY8" fmla="*/ 144430 h 176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525" h="176525">
                  <a:moveTo>
                    <a:pt x="16048" y="0"/>
                  </a:moveTo>
                  <a:lnTo>
                    <a:pt x="0" y="0"/>
                  </a:lnTo>
                  <a:lnTo>
                    <a:pt x="0" y="176525"/>
                  </a:lnTo>
                  <a:lnTo>
                    <a:pt x="176525" y="176525"/>
                  </a:lnTo>
                  <a:lnTo>
                    <a:pt x="176525" y="160478"/>
                  </a:lnTo>
                  <a:cubicBezTo>
                    <a:pt x="176525" y="71990"/>
                    <a:pt x="104535" y="0"/>
                    <a:pt x="16048" y="0"/>
                  </a:cubicBezTo>
                  <a:close/>
                  <a:moveTo>
                    <a:pt x="32096" y="144430"/>
                  </a:moveTo>
                  <a:lnTo>
                    <a:pt x="32096" y="33090"/>
                  </a:lnTo>
                  <a:cubicBezTo>
                    <a:pt x="90076" y="40360"/>
                    <a:pt x="136165" y="86449"/>
                    <a:pt x="143435" y="144430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" name="任意多边形: 形状 53"/>
            <p:cNvSpPr/>
            <p:nvPr/>
          </p:nvSpPr>
          <p:spPr>
            <a:xfrm>
              <a:off x="2385998" y="925356"/>
              <a:ext cx="320955" cy="320955"/>
            </a:xfrm>
            <a:custGeom>
              <a:avLst/>
              <a:gdLst>
                <a:gd name="connsiteX0" fmla="*/ 176525 w 320955"/>
                <a:gd name="connsiteY0" fmla="*/ 0 h 320955"/>
                <a:gd name="connsiteX1" fmla="*/ 160478 w 320955"/>
                <a:gd name="connsiteY1" fmla="*/ 0 h 320955"/>
                <a:gd name="connsiteX2" fmla="*/ 0 w 320955"/>
                <a:gd name="connsiteY2" fmla="*/ 160478 h 320955"/>
                <a:gd name="connsiteX3" fmla="*/ 160478 w 320955"/>
                <a:gd name="connsiteY3" fmla="*/ 320955 h 320955"/>
                <a:gd name="connsiteX4" fmla="*/ 320955 w 320955"/>
                <a:gd name="connsiteY4" fmla="*/ 160478 h 320955"/>
                <a:gd name="connsiteX5" fmla="*/ 320955 w 320955"/>
                <a:gd name="connsiteY5" fmla="*/ 144430 h 320955"/>
                <a:gd name="connsiteX6" fmla="*/ 176525 w 320955"/>
                <a:gd name="connsiteY6" fmla="*/ 144430 h 320955"/>
                <a:gd name="connsiteX7" fmla="*/ 144430 w 320955"/>
                <a:gd name="connsiteY7" fmla="*/ 33090 h 320955"/>
                <a:gd name="connsiteX8" fmla="*/ 144430 w 320955"/>
                <a:gd name="connsiteY8" fmla="*/ 153834 h 320955"/>
                <a:gd name="connsiteX9" fmla="*/ 59184 w 320955"/>
                <a:gd name="connsiteY9" fmla="*/ 239080 h 320955"/>
                <a:gd name="connsiteX10" fmla="*/ 32096 w 320955"/>
                <a:gd name="connsiteY10" fmla="*/ 160478 h 320955"/>
                <a:gd name="connsiteX11" fmla="*/ 144430 w 320955"/>
                <a:gd name="connsiteY11" fmla="*/ 33090 h 320955"/>
                <a:gd name="connsiteX12" fmla="*/ 287865 w 320955"/>
                <a:gd name="connsiteY12" fmla="*/ 176525 h 320955"/>
                <a:gd name="connsiteX13" fmla="*/ 160478 w 320955"/>
                <a:gd name="connsiteY13" fmla="*/ 288860 h 320955"/>
                <a:gd name="connsiteX14" fmla="*/ 81876 w 320955"/>
                <a:gd name="connsiteY14" fmla="*/ 261771 h 320955"/>
                <a:gd name="connsiteX15" fmla="*/ 167121 w 320955"/>
                <a:gd name="connsiteY15" fmla="*/ 176525 h 320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20955" h="320955">
                  <a:moveTo>
                    <a:pt x="176525" y="0"/>
                  </a:moveTo>
                  <a:lnTo>
                    <a:pt x="160478" y="0"/>
                  </a:lnTo>
                  <a:cubicBezTo>
                    <a:pt x="71990" y="0"/>
                    <a:pt x="0" y="71990"/>
                    <a:pt x="0" y="160478"/>
                  </a:cubicBezTo>
                  <a:cubicBezTo>
                    <a:pt x="0" y="248965"/>
                    <a:pt x="71990" y="320955"/>
                    <a:pt x="160478" y="320955"/>
                  </a:cubicBezTo>
                  <a:cubicBezTo>
                    <a:pt x="248965" y="320955"/>
                    <a:pt x="320955" y="248965"/>
                    <a:pt x="320955" y="160478"/>
                  </a:cubicBezTo>
                  <a:lnTo>
                    <a:pt x="320955" y="144430"/>
                  </a:lnTo>
                  <a:lnTo>
                    <a:pt x="176525" y="144430"/>
                  </a:lnTo>
                  <a:close/>
                  <a:moveTo>
                    <a:pt x="144430" y="33090"/>
                  </a:moveTo>
                  <a:lnTo>
                    <a:pt x="144430" y="153834"/>
                  </a:lnTo>
                  <a:lnTo>
                    <a:pt x="59184" y="239080"/>
                  </a:lnTo>
                  <a:cubicBezTo>
                    <a:pt x="42270" y="217319"/>
                    <a:pt x="32096" y="190102"/>
                    <a:pt x="32096" y="160478"/>
                  </a:cubicBezTo>
                  <a:cubicBezTo>
                    <a:pt x="32096" y="95131"/>
                    <a:pt x="81186" y="41018"/>
                    <a:pt x="144430" y="33090"/>
                  </a:cubicBezTo>
                  <a:close/>
                  <a:moveTo>
                    <a:pt x="287865" y="176525"/>
                  </a:moveTo>
                  <a:cubicBezTo>
                    <a:pt x="279937" y="239770"/>
                    <a:pt x="225824" y="288860"/>
                    <a:pt x="160478" y="288860"/>
                  </a:cubicBezTo>
                  <a:cubicBezTo>
                    <a:pt x="130853" y="288860"/>
                    <a:pt x="103636" y="278686"/>
                    <a:pt x="81876" y="261771"/>
                  </a:cubicBezTo>
                  <a:lnTo>
                    <a:pt x="167121" y="176525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" name="任意多边形: 形状 55"/>
            <p:cNvSpPr/>
            <p:nvPr/>
          </p:nvSpPr>
          <p:spPr>
            <a:xfrm>
              <a:off x="2803240" y="861165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" name="任意多边形: 形状 57"/>
            <p:cNvSpPr/>
            <p:nvPr/>
          </p:nvSpPr>
          <p:spPr>
            <a:xfrm>
              <a:off x="2803240" y="925356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9" name="任意多边形: 形状 59"/>
            <p:cNvSpPr/>
            <p:nvPr/>
          </p:nvSpPr>
          <p:spPr>
            <a:xfrm>
              <a:off x="2803240" y="989547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" name="任意多边形: 形状 61"/>
            <p:cNvSpPr/>
            <p:nvPr/>
          </p:nvSpPr>
          <p:spPr>
            <a:xfrm>
              <a:off x="2385998" y="1278407"/>
              <a:ext cx="288859" cy="32095"/>
            </a:xfrm>
            <a:custGeom>
              <a:avLst/>
              <a:gdLst>
                <a:gd name="connsiteX0" fmla="*/ 0 w 288859"/>
                <a:gd name="connsiteY0" fmla="*/ 0 h 32095"/>
                <a:gd name="connsiteX1" fmla="*/ 288860 w 288859"/>
                <a:gd name="connsiteY1" fmla="*/ 0 h 32095"/>
                <a:gd name="connsiteX2" fmla="*/ 288860 w 288859"/>
                <a:gd name="connsiteY2" fmla="*/ 32096 h 32095"/>
                <a:gd name="connsiteX3" fmla="*/ 0 w 288859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859" h="32095">
                  <a:moveTo>
                    <a:pt x="0" y="0"/>
                  </a:moveTo>
                  <a:lnTo>
                    <a:pt x="288860" y="0"/>
                  </a:lnTo>
                  <a:lnTo>
                    <a:pt x="288860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" name="任意多边形: 形状 255"/>
            <p:cNvSpPr/>
            <p:nvPr/>
          </p:nvSpPr>
          <p:spPr>
            <a:xfrm>
              <a:off x="2385998" y="1342598"/>
              <a:ext cx="288859" cy="32095"/>
            </a:xfrm>
            <a:custGeom>
              <a:avLst/>
              <a:gdLst>
                <a:gd name="connsiteX0" fmla="*/ 0 w 288859"/>
                <a:gd name="connsiteY0" fmla="*/ 0 h 32095"/>
                <a:gd name="connsiteX1" fmla="*/ 288860 w 288859"/>
                <a:gd name="connsiteY1" fmla="*/ 0 h 32095"/>
                <a:gd name="connsiteX2" fmla="*/ 288860 w 288859"/>
                <a:gd name="connsiteY2" fmla="*/ 32096 h 32095"/>
                <a:gd name="connsiteX3" fmla="*/ 0 w 288859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859" h="32095">
                  <a:moveTo>
                    <a:pt x="0" y="0"/>
                  </a:moveTo>
                  <a:lnTo>
                    <a:pt x="288860" y="0"/>
                  </a:lnTo>
                  <a:lnTo>
                    <a:pt x="288860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" name="任意多边形: 形状 256"/>
            <p:cNvSpPr/>
            <p:nvPr/>
          </p:nvSpPr>
          <p:spPr>
            <a:xfrm>
              <a:off x="2642762" y="1406789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" name="任意多边形: 形状 257"/>
            <p:cNvSpPr/>
            <p:nvPr/>
          </p:nvSpPr>
          <p:spPr>
            <a:xfrm>
              <a:off x="2578571" y="1406789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" name="任意多边形: 形状 258"/>
            <p:cNvSpPr/>
            <p:nvPr/>
          </p:nvSpPr>
          <p:spPr>
            <a:xfrm>
              <a:off x="2514380" y="1406789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" name="任意多边形: 形状 259"/>
            <p:cNvSpPr/>
            <p:nvPr/>
          </p:nvSpPr>
          <p:spPr>
            <a:xfrm>
              <a:off x="2385998" y="1406789"/>
              <a:ext cx="96286" cy="32095"/>
            </a:xfrm>
            <a:custGeom>
              <a:avLst/>
              <a:gdLst>
                <a:gd name="connsiteX0" fmla="*/ 0 w 96286"/>
                <a:gd name="connsiteY0" fmla="*/ 0 h 32095"/>
                <a:gd name="connsiteX1" fmla="*/ 96287 w 96286"/>
                <a:gd name="connsiteY1" fmla="*/ 0 h 32095"/>
                <a:gd name="connsiteX2" fmla="*/ 96287 w 96286"/>
                <a:gd name="connsiteY2" fmla="*/ 32096 h 32095"/>
                <a:gd name="connsiteX3" fmla="*/ 0 w 96286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286" h="32095">
                  <a:moveTo>
                    <a:pt x="0" y="0"/>
                  </a:moveTo>
                  <a:lnTo>
                    <a:pt x="96287" y="0"/>
                  </a:lnTo>
                  <a:lnTo>
                    <a:pt x="96287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" name="任意多边形: 形状 260"/>
            <p:cNvSpPr/>
            <p:nvPr/>
          </p:nvSpPr>
          <p:spPr>
            <a:xfrm>
              <a:off x="2257616" y="1053739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" name="任意多边形: 形状 261"/>
            <p:cNvSpPr/>
            <p:nvPr/>
          </p:nvSpPr>
          <p:spPr>
            <a:xfrm>
              <a:off x="2257616" y="989547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" name="任意多边形: 形状 262"/>
            <p:cNvSpPr/>
            <p:nvPr/>
          </p:nvSpPr>
          <p:spPr>
            <a:xfrm>
              <a:off x="2257616" y="925356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37" name="圆角矩形 136"/>
          <p:cNvSpPr/>
          <p:nvPr/>
        </p:nvSpPr>
        <p:spPr>
          <a:xfrm>
            <a:off x="605268" y="3968750"/>
            <a:ext cx="9163139" cy="1739900"/>
          </a:xfrm>
          <a:prstGeom prst="roundRect">
            <a:avLst>
              <a:gd name="adj" fmla="val 2796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ea"/>
            </a:endParaRPr>
          </a:p>
        </p:txBody>
      </p:sp>
      <p:grpSp>
        <p:nvGrpSpPr>
          <p:cNvPr id="320" name="组合 319"/>
          <p:cNvGrpSpPr/>
          <p:nvPr/>
        </p:nvGrpSpPr>
        <p:grpSpPr>
          <a:xfrm>
            <a:off x="5799073" y="4129772"/>
            <a:ext cx="307340" cy="307340"/>
            <a:chOff x="2886" y="7497"/>
            <a:chExt cx="484" cy="484"/>
          </a:xfrm>
        </p:grpSpPr>
        <p:sp>
          <p:nvSpPr>
            <p:cNvPr id="358" name="任意多边形: 形状 357"/>
            <p:cNvSpPr/>
            <p:nvPr/>
          </p:nvSpPr>
          <p:spPr>
            <a:xfrm>
              <a:off x="3237" y="7528"/>
              <a:ext cx="63" cy="141"/>
            </a:xfrm>
            <a:custGeom>
              <a:avLst/>
              <a:gdLst>
                <a:gd name="connsiteX0" fmla="*/ 64191 w 128382"/>
                <a:gd name="connsiteY0" fmla="*/ 224669 h 288859"/>
                <a:gd name="connsiteX1" fmla="*/ 32096 w 128382"/>
                <a:gd name="connsiteY1" fmla="*/ 192573 h 288859"/>
                <a:gd name="connsiteX2" fmla="*/ 0 w 128382"/>
                <a:gd name="connsiteY2" fmla="*/ 192573 h 288859"/>
                <a:gd name="connsiteX3" fmla="*/ 48143 w 128382"/>
                <a:gd name="connsiteY3" fmla="*/ 254485 h 288859"/>
                <a:gd name="connsiteX4" fmla="*/ 48143 w 128382"/>
                <a:gd name="connsiteY4" fmla="*/ 288860 h 288859"/>
                <a:gd name="connsiteX5" fmla="*/ 80239 w 128382"/>
                <a:gd name="connsiteY5" fmla="*/ 288860 h 288859"/>
                <a:gd name="connsiteX6" fmla="*/ 80239 w 128382"/>
                <a:gd name="connsiteY6" fmla="*/ 256764 h 288859"/>
                <a:gd name="connsiteX7" fmla="*/ 128382 w 128382"/>
                <a:gd name="connsiteY7" fmla="*/ 256764 h 288859"/>
                <a:gd name="connsiteX8" fmla="*/ 128382 w 128382"/>
                <a:gd name="connsiteY8" fmla="*/ 192573 h 288859"/>
                <a:gd name="connsiteX9" fmla="*/ 64191 w 128382"/>
                <a:gd name="connsiteY9" fmla="*/ 128382 h 288859"/>
                <a:gd name="connsiteX10" fmla="*/ 32096 w 128382"/>
                <a:gd name="connsiteY10" fmla="*/ 96287 h 288859"/>
                <a:gd name="connsiteX11" fmla="*/ 32096 w 128382"/>
                <a:gd name="connsiteY11" fmla="*/ 64191 h 288859"/>
                <a:gd name="connsiteX12" fmla="*/ 64191 w 128382"/>
                <a:gd name="connsiteY12" fmla="*/ 64191 h 288859"/>
                <a:gd name="connsiteX13" fmla="*/ 96287 w 128382"/>
                <a:gd name="connsiteY13" fmla="*/ 96287 h 288859"/>
                <a:gd name="connsiteX14" fmla="*/ 128382 w 128382"/>
                <a:gd name="connsiteY14" fmla="*/ 96287 h 288859"/>
                <a:gd name="connsiteX15" fmla="*/ 80239 w 128382"/>
                <a:gd name="connsiteY15" fmla="*/ 34374 h 288859"/>
                <a:gd name="connsiteX16" fmla="*/ 80239 w 128382"/>
                <a:gd name="connsiteY16" fmla="*/ 0 h 288859"/>
                <a:gd name="connsiteX17" fmla="*/ 48143 w 128382"/>
                <a:gd name="connsiteY17" fmla="*/ 0 h 288859"/>
                <a:gd name="connsiteX18" fmla="*/ 48143 w 128382"/>
                <a:gd name="connsiteY18" fmla="*/ 32096 h 288859"/>
                <a:gd name="connsiteX19" fmla="*/ 0 w 128382"/>
                <a:gd name="connsiteY19" fmla="*/ 32096 h 288859"/>
                <a:gd name="connsiteX20" fmla="*/ 0 w 128382"/>
                <a:gd name="connsiteY20" fmla="*/ 96287 h 288859"/>
                <a:gd name="connsiteX21" fmla="*/ 64191 w 128382"/>
                <a:gd name="connsiteY21" fmla="*/ 160478 h 288859"/>
                <a:gd name="connsiteX22" fmla="*/ 96287 w 128382"/>
                <a:gd name="connsiteY22" fmla="*/ 192573 h 288859"/>
                <a:gd name="connsiteX23" fmla="*/ 96287 w 128382"/>
                <a:gd name="connsiteY23" fmla="*/ 224669 h 288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28382" h="288859">
                  <a:moveTo>
                    <a:pt x="64191" y="224669"/>
                  </a:moveTo>
                  <a:cubicBezTo>
                    <a:pt x="46490" y="224669"/>
                    <a:pt x="32096" y="210274"/>
                    <a:pt x="32096" y="192573"/>
                  </a:cubicBezTo>
                  <a:lnTo>
                    <a:pt x="0" y="192573"/>
                  </a:lnTo>
                  <a:cubicBezTo>
                    <a:pt x="0" y="222390"/>
                    <a:pt x="20525" y="247312"/>
                    <a:pt x="48143" y="254485"/>
                  </a:cubicBezTo>
                  <a:lnTo>
                    <a:pt x="48143" y="288860"/>
                  </a:lnTo>
                  <a:lnTo>
                    <a:pt x="80239" y="288860"/>
                  </a:lnTo>
                  <a:lnTo>
                    <a:pt x="80239" y="256764"/>
                  </a:lnTo>
                  <a:lnTo>
                    <a:pt x="128382" y="256764"/>
                  </a:lnTo>
                  <a:lnTo>
                    <a:pt x="128382" y="192573"/>
                  </a:lnTo>
                  <a:cubicBezTo>
                    <a:pt x="128382" y="157172"/>
                    <a:pt x="99592" y="128382"/>
                    <a:pt x="64191" y="128382"/>
                  </a:cubicBezTo>
                  <a:cubicBezTo>
                    <a:pt x="46490" y="128382"/>
                    <a:pt x="32096" y="113987"/>
                    <a:pt x="32096" y="96287"/>
                  </a:cubicBezTo>
                  <a:lnTo>
                    <a:pt x="32096" y="64191"/>
                  </a:lnTo>
                  <a:lnTo>
                    <a:pt x="64191" y="64191"/>
                  </a:lnTo>
                  <a:cubicBezTo>
                    <a:pt x="81892" y="64191"/>
                    <a:pt x="96287" y="78586"/>
                    <a:pt x="96287" y="96287"/>
                  </a:cubicBezTo>
                  <a:lnTo>
                    <a:pt x="128382" y="96287"/>
                  </a:lnTo>
                  <a:cubicBezTo>
                    <a:pt x="128382" y="66470"/>
                    <a:pt x="107857" y="41548"/>
                    <a:pt x="80239" y="34374"/>
                  </a:cubicBezTo>
                  <a:lnTo>
                    <a:pt x="80239" y="0"/>
                  </a:lnTo>
                  <a:lnTo>
                    <a:pt x="48143" y="0"/>
                  </a:lnTo>
                  <a:lnTo>
                    <a:pt x="48143" y="32096"/>
                  </a:lnTo>
                  <a:lnTo>
                    <a:pt x="0" y="32096"/>
                  </a:lnTo>
                  <a:lnTo>
                    <a:pt x="0" y="96287"/>
                  </a:lnTo>
                  <a:cubicBezTo>
                    <a:pt x="0" y="131688"/>
                    <a:pt x="28790" y="160478"/>
                    <a:pt x="64191" y="160478"/>
                  </a:cubicBezTo>
                  <a:cubicBezTo>
                    <a:pt x="81892" y="160478"/>
                    <a:pt x="96287" y="174873"/>
                    <a:pt x="96287" y="192573"/>
                  </a:cubicBezTo>
                  <a:lnTo>
                    <a:pt x="96287" y="224669"/>
                  </a:lnTo>
                  <a:close/>
                </a:path>
              </a:pathLst>
            </a:custGeom>
            <a:solidFill>
              <a:schemeClr val="bg1"/>
            </a:solidFill>
            <a:ln w="159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9" name="任意多边形: 形状 358"/>
            <p:cNvSpPr/>
            <p:nvPr/>
          </p:nvSpPr>
          <p:spPr>
            <a:xfrm>
              <a:off x="3323" y="7591"/>
              <a:ext cx="16" cy="16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solidFill>
              <a:schemeClr val="bg1"/>
            </a:solidFill>
            <a:ln w="159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0" name="任意多边形: 形状 359"/>
            <p:cNvSpPr/>
            <p:nvPr/>
          </p:nvSpPr>
          <p:spPr>
            <a:xfrm>
              <a:off x="3198" y="7591"/>
              <a:ext cx="16" cy="16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solidFill>
              <a:schemeClr val="bg1"/>
            </a:solidFill>
            <a:ln w="159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1" name="任意多边形: 形状 360"/>
            <p:cNvSpPr/>
            <p:nvPr/>
          </p:nvSpPr>
          <p:spPr>
            <a:xfrm>
              <a:off x="3308" y="7887"/>
              <a:ext cx="16" cy="16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solidFill>
              <a:schemeClr val="bg1"/>
            </a:solidFill>
            <a:ln w="159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2" name="任意多边形: 形状 361"/>
            <p:cNvSpPr/>
            <p:nvPr/>
          </p:nvSpPr>
          <p:spPr>
            <a:xfrm>
              <a:off x="3276" y="7887"/>
              <a:ext cx="16" cy="16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solidFill>
              <a:schemeClr val="bg1"/>
            </a:solidFill>
            <a:ln w="159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3" name="任意多边形: 形状 362"/>
            <p:cNvSpPr/>
            <p:nvPr/>
          </p:nvSpPr>
          <p:spPr>
            <a:xfrm>
              <a:off x="3230" y="7716"/>
              <a:ext cx="94" cy="16"/>
            </a:xfrm>
            <a:custGeom>
              <a:avLst/>
              <a:gdLst>
                <a:gd name="connsiteX0" fmla="*/ 0 w 192573"/>
                <a:gd name="connsiteY0" fmla="*/ 0 h 32095"/>
                <a:gd name="connsiteX1" fmla="*/ 192573 w 192573"/>
                <a:gd name="connsiteY1" fmla="*/ 0 h 32095"/>
                <a:gd name="connsiteX2" fmla="*/ 192573 w 192573"/>
                <a:gd name="connsiteY2" fmla="*/ 32096 h 32095"/>
                <a:gd name="connsiteX3" fmla="*/ 0 w 192573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573" h="32095">
                  <a:moveTo>
                    <a:pt x="0" y="0"/>
                  </a:moveTo>
                  <a:lnTo>
                    <a:pt x="192573" y="0"/>
                  </a:lnTo>
                  <a:lnTo>
                    <a:pt x="192573" y="32096"/>
                  </a:lnTo>
                  <a:lnTo>
                    <a:pt x="0" y="32096"/>
                  </a:lnTo>
                  <a:close/>
                </a:path>
              </a:pathLst>
            </a:custGeom>
            <a:solidFill>
              <a:schemeClr val="bg1"/>
            </a:solidFill>
            <a:ln w="159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4" name="任意多边形: 形状 363"/>
            <p:cNvSpPr/>
            <p:nvPr/>
          </p:nvSpPr>
          <p:spPr>
            <a:xfrm>
              <a:off x="3230" y="7747"/>
              <a:ext cx="94" cy="16"/>
            </a:xfrm>
            <a:custGeom>
              <a:avLst/>
              <a:gdLst>
                <a:gd name="connsiteX0" fmla="*/ 0 w 192573"/>
                <a:gd name="connsiteY0" fmla="*/ 0 h 32095"/>
                <a:gd name="connsiteX1" fmla="*/ 192573 w 192573"/>
                <a:gd name="connsiteY1" fmla="*/ 0 h 32095"/>
                <a:gd name="connsiteX2" fmla="*/ 192573 w 192573"/>
                <a:gd name="connsiteY2" fmla="*/ 32096 h 32095"/>
                <a:gd name="connsiteX3" fmla="*/ 0 w 192573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573" h="32095">
                  <a:moveTo>
                    <a:pt x="0" y="0"/>
                  </a:moveTo>
                  <a:lnTo>
                    <a:pt x="192573" y="0"/>
                  </a:lnTo>
                  <a:lnTo>
                    <a:pt x="192573" y="32096"/>
                  </a:lnTo>
                  <a:lnTo>
                    <a:pt x="0" y="32096"/>
                  </a:lnTo>
                  <a:close/>
                </a:path>
              </a:pathLst>
            </a:custGeom>
            <a:solidFill>
              <a:schemeClr val="bg1"/>
            </a:solidFill>
            <a:ln w="159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5" name="任意多边形: 形状 364"/>
            <p:cNvSpPr/>
            <p:nvPr/>
          </p:nvSpPr>
          <p:spPr>
            <a:xfrm>
              <a:off x="3230" y="7778"/>
              <a:ext cx="94" cy="16"/>
            </a:xfrm>
            <a:custGeom>
              <a:avLst/>
              <a:gdLst>
                <a:gd name="connsiteX0" fmla="*/ 0 w 192573"/>
                <a:gd name="connsiteY0" fmla="*/ 0 h 32095"/>
                <a:gd name="connsiteX1" fmla="*/ 192573 w 192573"/>
                <a:gd name="connsiteY1" fmla="*/ 0 h 32095"/>
                <a:gd name="connsiteX2" fmla="*/ 192573 w 192573"/>
                <a:gd name="connsiteY2" fmla="*/ 32096 h 32095"/>
                <a:gd name="connsiteX3" fmla="*/ 0 w 192573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573" h="32095">
                  <a:moveTo>
                    <a:pt x="0" y="0"/>
                  </a:moveTo>
                  <a:lnTo>
                    <a:pt x="192573" y="0"/>
                  </a:lnTo>
                  <a:lnTo>
                    <a:pt x="192573" y="32096"/>
                  </a:lnTo>
                  <a:lnTo>
                    <a:pt x="0" y="32096"/>
                  </a:lnTo>
                  <a:close/>
                </a:path>
              </a:pathLst>
            </a:custGeom>
            <a:solidFill>
              <a:schemeClr val="bg1"/>
            </a:solidFill>
            <a:ln w="159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6" name="任意多边形: 形状 365"/>
            <p:cNvSpPr/>
            <p:nvPr/>
          </p:nvSpPr>
          <p:spPr>
            <a:xfrm>
              <a:off x="3230" y="7809"/>
              <a:ext cx="94" cy="16"/>
            </a:xfrm>
            <a:custGeom>
              <a:avLst/>
              <a:gdLst>
                <a:gd name="connsiteX0" fmla="*/ 0 w 192573"/>
                <a:gd name="connsiteY0" fmla="*/ 0 h 32095"/>
                <a:gd name="connsiteX1" fmla="*/ 192573 w 192573"/>
                <a:gd name="connsiteY1" fmla="*/ 0 h 32095"/>
                <a:gd name="connsiteX2" fmla="*/ 192573 w 192573"/>
                <a:gd name="connsiteY2" fmla="*/ 32096 h 32095"/>
                <a:gd name="connsiteX3" fmla="*/ 0 w 192573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573" h="32095">
                  <a:moveTo>
                    <a:pt x="0" y="0"/>
                  </a:moveTo>
                  <a:lnTo>
                    <a:pt x="192573" y="0"/>
                  </a:lnTo>
                  <a:lnTo>
                    <a:pt x="192573" y="32096"/>
                  </a:lnTo>
                  <a:lnTo>
                    <a:pt x="0" y="32096"/>
                  </a:lnTo>
                  <a:close/>
                </a:path>
              </a:pathLst>
            </a:custGeom>
            <a:solidFill>
              <a:schemeClr val="bg1"/>
            </a:solidFill>
            <a:ln w="159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7" name="任意多边形: 形状 366"/>
            <p:cNvSpPr/>
            <p:nvPr/>
          </p:nvSpPr>
          <p:spPr>
            <a:xfrm>
              <a:off x="2886" y="7497"/>
              <a:ext cx="484" cy="484"/>
            </a:xfrm>
            <a:custGeom>
              <a:avLst/>
              <a:gdLst>
                <a:gd name="connsiteX0" fmla="*/ 994961 w 994960"/>
                <a:gd name="connsiteY0" fmla="*/ 208621 h 994961"/>
                <a:gd name="connsiteX1" fmla="*/ 786340 w 994960"/>
                <a:gd name="connsiteY1" fmla="*/ 0 h 994961"/>
                <a:gd name="connsiteX2" fmla="*/ 636149 w 994960"/>
                <a:gd name="connsiteY2" fmla="*/ 64191 h 994961"/>
                <a:gd name="connsiteX3" fmla="*/ 394550 w 994960"/>
                <a:gd name="connsiteY3" fmla="*/ 64191 h 994961"/>
                <a:gd name="connsiteX4" fmla="*/ 192573 w 994960"/>
                <a:gd name="connsiteY4" fmla="*/ 266168 h 994961"/>
                <a:gd name="connsiteX5" fmla="*/ 192573 w 994960"/>
                <a:gd name="connsiteY5" fmla="*/ 706102 h 994961"/>
                <a:gd name="connsiteX6" fmla="*/ 80239 w 994960"/>
                <a:gd name="connsiteY6" fmla="*/ 706102 h 994961"/>
                <a:gd name="connsiteX7" fmla="*/ 0 w 994960"/>
                <a:gd name="connsiteY7" fmla="*/ 786341 h 994961"/>
                <a:gd name="connsiteX8" fmla="*/ 0 w 994960"/>
                <a:gd name="connsiteY8" fmla="*/ 850532 h 994961"/>
                <a:gd name="connsiteX9" fmla="*/ 80239 w 994960"/>
                <a:gd name="connsiteY9" fmla="*/ 930770 h 994961"/>
                <a:gd name="connsiteX10" fmla="*/ 192573 w 994960"/>
                <a:gd name="connsiteY10" fmla="*/ 930770 h 994961"/>
                <a:gd name="connsiteX11" fmla="*/ 192573 w 994960"/>
                <a:gd name="connsiteY11" fmla="*/ 994962 h 994961"/>
                <a:gd name="connsiteX12" fmla="*/ 962865 w 994960"/>
                <a:gd name="connsiteY12" fmla="*/ 994962 h 994961"/>
                <a:gd name="connsiteX13" fmla="*/ 962865 w 994960"/>
                <a:gd name="connsiteY13" fmla="*/ 319286 h 994961"/>
                <a:gd name="connsiteX14" fmla="*/ 994961 w 994960"/>
                <a:gd name="connsiteY14" fmla="*/ 208621 h 994961"/>
                <a:gd name="connsiteX15" fmla="*/ 786340 w 994960"/>
                <a:gd name="connsiteY15" fmla="*/ 32096 h 994961"/>
                <a:gd name="connsiteX16" fmla="*/ 962865 w 994960"/>
                <a:gd name="connsiteY16" fmla="*/ 208621 h 994961"/>
                <a:gd name="connsiteX17" fmla="*/ 786340 w 994960"/>
                <a:gd name="connsiteY17" fmla="*/ 385146 h 994961"/>
                <a:gd name="connsiteX18" fmla="*/ 609815 w 994960"/>
                <a:gd name="connsiteY18" fmla="*/ 208621 h 994961"/>
                <a:gd name="connsiteX19" fmla="*/ 786340 w 994960"/>
                <a:gd name="connsiteY19" fmla="*/ 32096 h 994961"/>
                <a:gd name="connsiteX20" fmla="*/ 385146 w 994960"/>
                <a:gd name="connsiteY20" fmla="*/ 118978 h 994961"/>
                <a:gd name="connsiteX21" fmla="*/ 385146 w 994960"/>
                <a:gd name="connsiteY21" fmla="*/ 256764 h 994961"/>
                <a:gd name="connsiteX22" fmla="*/ 247360 w 994960"/>
                <a:gd name="connsiteY22" fmla="*/ 256764 h 994961"/>
                <a:gd name="connsiteX23" fmla="*/ 718362 w 994960"/>
                <a:gd name="connsiteY23" fmla="*/ 818436 h 994961"/>
                <a:gd name="connsiteX24" fmla="*/ 674006 w 994960"/>
                <a:gd name="connsiteY24" fmla="*/ 840614 h 994961"/>
                <a:gd name="connsiteX25" fmla="*/ 674006 w 994960"/>
                <a:gd name="connsiteY25" fmla="*/ 796258 h 994961"/>
                <a:gd name="connsiteX26" fmla="*/ 641910 w 994960"/>
                <a:gd name="connsiteY26" fmla="*/ 856662 h 994961"/>
                <a:gd name="connsiteX27" fmla="*/ 567160 w 994960"/>
                <a:gd name="connsiteY27" fmla="*/ 894037 h 994961"/>
                <a:gd name="connsiteX28" fmla="*/ 548849 w 994960"/>
                <a:gd name="connsiteY28" fmla="*/ 866547 h 994961"/>
                <a:gd name="connsiteX29" fmla="*/ 580961 w 994960"/>
                <a:gd name="connsiteY29" fmla="*/ 818356 h 994961"/>
                <a:gd name="connsiteX30" fmla="*/ 548865 w 994960"/>
                <a:gd name="connsiteY30" fmla="*/ 770261 h 994961"/>
                <a:gd name="connsiteX31" fmla="*/ 567160 w 994960"/>
                <a:gd name="connsiteY31" fmla="*/ 742851 h 994961"/>
                <a:gd name="connsiteX32" fmla="*/ 641910 w 994960"/>
                <a:gd name="connsiteY32" fmla="*/ 780210 h 994961"/>
                <a:gd name="connsiteX33" fmla="*/ 224669 w 994960"/>
                <a:gd name="connsiteY33" fmla="*/ 898675 h 994961"/>
                <a:gd name="connsiteX34" fmla="*/ 192573 w 994960"/>
                <a:gd name="connsiteY34" fmla="*/ 898675 h 994961"/>
                <a:gd name="connsiteX35" fmla="*/ 192573 w 994960"/>
                <a:gd name="connsiteY35" fmla="*/ 738197 h 994961"/>
                <a:gd name="connsiteX36" fmla="*/ 224669 w 994960"/>
                <a:gd name="connsiteY36" fmla="*/ 738197 h 994961"/>
                <a:gd name="connsiteX37" fmla="*/ 256764 w 994960"/>
                <a:gd name="connsiteY37" fmla="*/ 834484 h 994961"/>
                <a:gd name="connsiteX38" fmla="*/ 531646 w 994960"/>
                <a:gd name="connsiteY38" fmla="*/ 834484 h 994961"/>
                <a:gd name="connsiteX39" fmla="*/ 510302 w 994960"/>
                <a:gd name="connsiteY39" fmla="*/ 866547 h 994961"/>
                <a:gd name="connsiteX40" fmla="*/ 531710 w 994960"/>
                <a:gd name="connsiteY40" fmla="*/ 898675 h 994961"/>
                <a:gd name="connsiteX41" fmla="*/ 256764 w 994960"/>
                <a:gd name="connsiteY41" fmla="*/ 898675 h 994961"/>
                <a:gd name="connsiteX42" fmla="*/ 531726 w 994960"/>
                <a:gd name="connsiteY42" fmla="*/ 802388 h 994961"/>
                <a:gd name="connsiteX43" fmla="*/ 256764 w 994960"/>
                <a:gd name="connsiteY43" fmla="*/ 802388 h 994961"/>
                <a:gd name="connsiteX44" fmla="*/ 256764 w 994960"/>
                <a:gd name="connsiteY44" fmla="*/ 738197 h 994961"/>
                <a:gd name="connsiteX45" fmla="*/ 531662 w 994960"/>
                <a:gd name="connsiteY45" fmla="*/ 738197 h 994961"/>
                <a:gd name="connsiteX46" fmla="*/ 510286 w 994960"/>
                <a:gd name="connsiteY46" fmla="*/ 770245 h 994961"/>
                <a:gd name="connsiteX47" fmla="*/ 32096 w 994960"/>
                <a:gd name="connsiteY47" fmla="*/ 850532 h 994961"/>
                <a:gd name="connsiteX48" fmla="*/ 32096 w 994960"/>
                <a:gd name="connsiteY48" fmla="*/ 786341 h 994961"/>
                <a:gd name="connsiteX49" fmla="*/ 80239 w 994960"/>
                <a:gd name="connsiteY49" fmla="*/ 738197 h 994961"/>
                <a:gd name="connsiteX50" fmla="*/ 160478 w 994960"/>
                <a:gd name="connsiteY50" fmla="*/ 738197 h 994961"/>
                <a:gd name="connsiteX51" fmla="*/ 160478 w 994960"/>
                <a:gd name="connsiteY51" fmla="*/ 898675 h 994961"/>
                <a:gd name="connsiteX52" fmla="*/ 80239 w 994960"/>
                <a:gd name="connsiteY52" fmla="*/ 898675 h 994961"/>
                <a:gd name="connsiteX53" fmla="*/ 32096 w 994960"/>
                <a:gd name="connsiteY53" fmla="*/ 850532 h 994961"/>
                <a:gd name="connsiteX54" fmla="*/ 224669 w 994960"/>
                <a:gd name="connsiteY54" fmla="*/ 962866 h 994961"/>
                <a:gd name="connsiteX55" fmla="*/ 224669 w 994960"/>
                <a:gd name="connsiteY55" fmla="*/ 930770 h 994961"/>
                <a:gd name="connsiteX56" fmla="*/ 565459 w 994960"/>
                <a:gd name="connsiteY56" fmla="*/ 930770 h 994961"/>
                <a:gd name="connsiteX57" fmla="*/ 790127 w 994960"/>
                <a:gd name="connsiteY57" fmla="*/ 818436 h 994961"/>
                <a:gd name="connsiteX58" fmla="*/ 565459 w 994960"/>
                <a:gd name="connsiteY58" fmla="*/ 706102 h 994961"/>
                <a:gd name="connsiteX59" fmla="*/ 224669 w 994960"/>
                <a:gd name="connsiteY59" fmla="*/ 706102 h 994961"/>
                <a:gd name="connsiteX60" fmla="*/ 224669 w 994960"/>
                <a:gd name="connsiteY60" fmla="*/ 288860 h 994961"/>
                <a:gd name="connsiteX61" fmla="*/ 417242 w 994960"/>
                <a:gd name="connsiteY61" fmla="*/ 288860 h 994961"/>
                <a:gd name="connsiteX62" fmla="*/ 417242 w 994960"/>
                <a:gd name="connsiteY62" fmla="*/ 96287 h 994961"/>
                <a:gd name="connsiteX63" fmla="*/ 610826 w 994960"/>
                <a:gd name="connsiteY63" fmla="*/ 96287 h 994961"/>
                <a:gd name="connsiteX64" fmla="*/ 577719 w 994960"/>
                <a:gd name="connsiteY64" fmla="*/ 208621 h 994961"/>
                <a:gd name="connsiteX65" fmla="*/ 643820 w 994960"/>
                <a:gd name="connsiteY65" fmla="*/ 360545 h 994961"/>
                <a:gd name="connsiteX66" fmla="*/ 561671 w 994960"/>
                <a:gd name="connsiteY66" fmla="*/ 442694 h 994961"/>
                <a:gd name="connsiteX67" fmla="*/ 465866 w 994960"/>
                <a:gd name="connsiteY67" fmla="*/ 346889 h 994961"/>
                <a:gd name="connsiteX68" fmla="*/ 256764 w 994960"/>
                <a:gd name="connsiteY68" fmla="*/ 538563 h 994961"/>
                <a:gd name="connsiteX69" fmla="*/ 256764 w 994960"/>
                <a:gd name="connsiteY69" fmla="*/ 674006 h 994961"/>
                <a:gd name="connsiteX70" fmla="*/ 674006 w 994960"/>
                <a:gd name="connsiteY70" fmla="*/ 674006 h 994961"/>
                <a:gd name="connsiteX71" fmla="*/ 674006 w 994960"/>
                <a:gd name="connsiteY71" fmla="*/ 384135 h 994961"/>
                <a:gd name="connsiteX72" fmla="*/ 786340 w 994960"/>
                <a:gd name="connsiteY72" fmla="*/ 417242 h 994961"/>
                <a:gd name="connsiteX73" fmla="*/ 930770 w 994960"/>
                <a:gd name="connsiteY73" fmla="*/ 358812 h 994961"/>
                <a:gd name="connsiteX74" fmla="*/ 930770 w 994960"/>
                <a:gd name="connsiteY74" fmla="*/ 962866 h 994961"/>
                <a:gd name="connsiteX75" fmla="*/ 288860 w 994960"/>
                <a:gd name="connsiteY75" fmla="*/ 641911 h 994961"/>
                <a:gd name="connsiteX76" fmla="*/ 288860 w 994960"/>
                <a:gd name="connsiteY76" fmla="*/ 552685 h 994961"/>
                <a:gd name="connsiteX77" fmla="*/ 353051 w 994960"/>
                <a:gd name="connsiteY77" fmla="*/ 493838 h 994961"/>
                <a:gd name="connsiteX78" fmla="*/ 353051 w 994960"/>
                <a:gd name="connsiteY78" fmla="*/ 641911 h 994961"/>
                <a:gd name="connsiteX79" fmla="*/ 385146 w 994960"/>
                <a:gd name="connsiteY79" fmla="*/ 464422 h 994961"/>
                <a:gd name="connsiteX80" fmla="*/ 449337 w 994960"/>
                <a:gd name="connsiteY80" fmla="*/ 405575 h 994961"/>
                <a:gd name="connsiteX81" fmla="*/ 449337 w 994960"/>
                <a:gd name="connsiteY81" fmla="*/ 641911 h 994961"/>
                <a:gd name="connsiteX82" fmla="*/ 385146 w 994960"/>
                <a:gd name="connsiteY82" fmla="*/ 641911 h 994961"/>
                <a:gd name="connsiteX83" fmla="*/ 481433 w 994960"/>
                <a:gd name="connsiteY83" fmla="*/ 407838 h 994961"/>
                <a:gd name="connsiteX84" fmla="*/ 545624 w 994960"/>
                <a:gd name="connsiteY84" fmla="*/ 472029 h 994961"/>
                <a:gd name="connsiteX85" fmla="*/ 545624 w 994960"/>
                <a:gd name="connsiteY85" fmla="*/ 641911 h 994961"/>
                <a:gd name="connsiteX86" fmla="*/ 481433 w 994960"/>
                <a:gd name="connsiteY86" fmla="*/ 641911 h 994961"/>
                <a:gd name="connsiteX87" fmla="*/ 577719 w 994960"/>
                <a:gd name="connsiteY87" fmla="*/ 472029 h 994961"/>
                <a:gd name="connsiteX88" fmla="*/ 641910 w 994960"/>
                <a:gd name="connsiteY88" fmla="*/ 407838 h 994961"/>
                <a:gd name="connsiteX89" fmla="*/ 641910 w 994960"/>
                <a:gd name="connsiteY89" fmla="*/ 641911 h 994961"/>
                <a:gd name="connsiteX90" fmla="*/ 577719 w 994960"/>
                <a:gd name="connsiteY90" fmla="*/ 641911 h 994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994960" h="994961">
                  <a:moveTo>
                    <a:pt x="994961" y="208621"/>
                  </a:moveTo>
                  <a:cubicBezTo>
                    <a:pt x="994961" y="93591"/>
                    <a:pt x="901370" y="0"/>
                    <a:pt x="786340" y="0"/>
                  </a:cubicBezTo>
                  <a:cubicBezTo>
                    <a:pt x="727364" y="0"/>
                    <a:pt x="674134" y="24714"/>
                    <a:pt x="636149" y="64191"/>
                  </a:cubicBezTo>
                  <a:lnTo>
                    <a:pt x="394550" y="64191"/>
                  </a:lnTo>
                  <a:lnTo>
                    <a:pt x="192573" y="266168"/>
                  </a:lnTo>
                  <a:lnTo>
                    <a:pt x="192573" y="706102"/>
                  </a:lnTo>
                  <a:lnTo>
                    <a:pt x="80239" y="706102"/>
                  </a:lnTo>
                  <a:cubicBezTo>
                    <a:pt x="35995" y="706102"/>
                    <a:pt x="0" y="742097"/>
                    <a:pt x="0" y="786341"/>
                  </a:cubicBezTo>
                  <a:lnTo>
                    <a:pt x="0" y="850532"/>
                  </a:lnTo>
                  <a:cubicBezTo>
                    <a:pt x="0" y="894775"/>
                    <a:pt x="35995" y="930770"/>
                    <a:pt x="80239" y="930770"/>
                  </a:cubicBezTo>
                  <a:lnTo>
                    <a:pt x="192573" y="930770"/>
                  </a:lnTo>
                  <a:lnTo>
                    <a:pt x="192573" y="994962"/>
                  </a:lnTo>
                  <a:lnTo>
                    <a:pt x="962865" y="994962"/>
                  </a:lnTo>
                  <a:lnTo>
                    <a:pt x="962865" y="319286"/>
                  </a:lnTo>
                  <a:cubicBezTo>
                    <a:pt x="983085" y="287175"/>
                    <a:pt x="994961" y="249302"/>
                    <a:pt x="994961" y="208621"/>
                  </a:cubicBezTo>
                  <a:close/>
                  <a:moveTo>
                    <a:pt x="786340" y="32096"/>
                  </a:moveTo>
                  <a:cubicBezTo>
                    <a:pt x="883669" y="32096"/>
                    <a:pt x="962865" y="111291"/>
                    <a:pt x="962865" y="208621"/>
                  </a:cubicBezTo>
                  <a:cubicBezTo>
                    <a:pt x="962865" y="305951"/>
                    <a:pt x="883669" y="385146"/>
                    <a:pt x="786340" y="385146"/>
                  </a:cubicBezTo>
                  <a:cubicBezTo>
                    <a:pt x="689010" y="385146"/>
                    <a:pt x="609815" y="305951"/>
                    <a:pt x="609815" y="208621"/>
                  </a:cubicBezTo>
                  <a:cubicBezTo>
                    <a:pt x="609815" y="111291"/>
                    <a:pt x="689010" y="32096"/>
                    <a:pt x="786340" y="32096"/>
                  </a:cubicBezTo>
                  <a:close/>
                  <a:moveTo>
                    <a:pt x="385146" y="118978"/>
                  </a:moveTo>
                  <a:lnTo>
                    <a:pt x="385146" y="256764"/>
                  </a:lnTo>
                  <a:lnTo>
                    <a:pt x="247360" y="256764"/>
                  </a:lnTo>
                  <a:close/>
                  <a:moveTo>
                    <a:pt x="718362" y="818436"/>
                  </a:moveTo>
                  <a:lnTo>
                    <a:pt x="674006" y="840614"/>
                  </a:lnTo>
                  <a:lnTo>
                    <a:pt x="674006" y="796258"/>
                  </a:lnTo>
                  <a:close/>
                  <a:moveTo>
                    <a:pt x="641910" y="856662"/>
                  </a:moveTo>
                  <a:lnTo>
                    <a:pt x="567160" y="894037"/>
                  </a:lnTo>
                  <a:lnTo>
                    <a:pt x="548849" y="866547"/>
                  </a:lnTo>
                  <a:lnTo>
                    <a:pt x="580961" y="818356"/>
                  </a:lnTo>
                  <a:lnTo>
                    <a:pt x="548865" y="770261"/>
                  </a:lnTo>
                  <a:lnTo>
                    <a:pt x="567160" y="742851"/>
                  </a:lnTo>
                  <a:lnTo>
                    <a:pt x="641910" y="780210"/>
                  </a:lnTo>
                  <a:close/>
                  <a:moveTo>
                    <a:pt x="224669" y="898675"/>
                  </a:moveTo>
                  <a:lnTo>
                    <a:pt x="192573" y="898675"/>
                  </a:lnTo>
                  <a:lnTo>
                    <a:pt x="192573" y="738197"/>
                  </a:lnTo>
                  <a:lnTo>
                    <a:pt x="224669" y="738197"/>
                  </a:lnTo>
                  <a:close/>
                  <a:moveTo>
                    <a:pt x="256764" y="834484"/>
                  </a:moveTo>
                  <a:lnTo>
                    <a:pt x="531646" y="834484"/>
                  </a:lnTo>
                  <a:lnTo>
                    <a:pt x="510302" y="866547"/>
                  </a:lnTo>
                  <a:lnTo>
                    <a:pt x="531710" y="898675"/>
                  </a:lnTo>
                  <a:lnTo>
                    <a:pt x="256764" y="898675"/>
                  </a:lnTo>
                  <a:close/>
                  <a:moveTo>
                    <a:pt x="531726" y="802388"/>
                  </a:moveTo>
                  <a:lnTo>
                    <a:pt x="256764" y="802388"/>
                  </a:lnTo>
                  <a:lnTo>
                    <a:pt x="256764" y="738197"/>
                  </a:lnTo>
                  <a:lnTo>
                    <a:pt x="531662" y="738197"/>
                  </a:lnTo>
                  <a:lnTo>
                    <a:pt x="510286" y="770245"/>
                  </a:lnTo>
                  <a:close/>
                  <a:moveTo>
                    <a:pt x="32096" y="850532"/>
                  </a:moveTo>
                  <a:lnTo>
                    <a:pt x="32096" y="786341"/>
                  </a:lnTo>
                  <a:cubicBezTo>
                    <a:pt x="32096" y="759798"/>
                    <a:pt x="53696" y="738197"/>
                    <a:pt x="80239" y="738197"/>
                  </a:cubicBezTo>
                  <a:lnTo>
                    <a:pt x="160478" y="738197"/>
                  </a:lnTo>
                  <a:lnTo>
                    <a:pt x="160478" y="898675"/>
                  </a:lnTo>
                  <a:lnTo>
                    <a:pt x="80239" y="898675"/>
                  </a:lnTo>
                  <a:cubicBezTo>
                    <a:pt x="53696" y="898675"/>
                    <a:pt x="32096" y="877075"/>
                    <a:pt x="32096" y="850532"/>
                  </a:cubicBezTo>
                  <a:close/>
                  <a:moveTo>
                    <a:pt x="224669" y="962866"/>
                  </a:moveTo>
                  <a:lnTo>
                    <a:pt x="224669" y="930770"/>
                  </a:lnTo>
                  <a:lnTo>
                    <a:pt x="565459" y="930770"/>
                  </a:lnTo>
                  <a:lnTo>
                    <a:pt x="790127" y="818436"/>
                  </a:lnTo>
                  <a:lnTo>
                    <a:pt x="565459" y="706102"/>
                  </a:lnTo>
                  <a:lnTo>
                    <a:pt x="224669" y="706102"/>
                  </a:lnTo>
                  <a:lnTo>
                    <a:pt x="224669" y="288860"/>
                  </a:lnTo>
                  <a:lnTo>
                    <a:pt x="417242" y="288860"/>
                  </a:lnTo>
                  <a:lnTo>
                    <a:pt x="417242" y="96287"/>
                  </a:lnTo>
                  <a:lnTo>
                    <a:pt x="610826" y="96287"/>
                  </a:lnTo>
                  <a:cubicBezTo>
                    <a:pt x="589980" y="128751"/>
                    <a:pt x="577719" y="167250"/>
                    <a:pt x="577719" y="208621"/>
                  </a:cubicBezTo>
                  <a:cubicBezTo>
                    <a:pt x="577719" y="268527"/>
                    <a:pt x="603251" y="322464"/>
                    <a:pt x="643820" y="360545"/>
                  </a:cubicBezTo>
                  <a:lnTo>
                    <a:pt x="561671" y="442694"/>
                  </a:lnTo>
                  <a:lnTo>
                    <a:pt x="465866" y="346889"/>
                  </a:lnTo>
                  <a:lnTo>
                    <a:pt x="256764" y="538563"/>
                  </a:lnTo>
                  <a:lnTo>
                    <a:pt x="256764" y="674006"/>
                  </a:lnTo>
                  <a:lnTo>
                    <a:pt x="674006" y="674006"/>
                  </a:lnTo>
                  <a:lnTo>
                    <a:pt x="674006" y="384135"/>
                  </a:lnTo>
                  <a:cubicBezTo>
                    <a:pt x="706470" y="404981"/>
                    <a:pt x="744969" y="417242"/>
                    <a:pt x="786340" y="417242"/>
                  </a:cubicBezTo>
                  <a:cubicBezTo>
                    <a:pt x="842395" y="417242"/>
                    <a:pt x="893250" y="394903"/>
                    <a:pt x="930770" y="358812"/>
                  </a:cubicBezTo>
                  <a:lnTo>
                    <a:pt x="930770" y="962866"/>
                  </a:lnTo>
                  <a:close/>
                  <a:moveTo>
                    <a:pt x="288860" y="641911"/>
                  </a:moveTo>
                  <a:lnTo>
                    <a:pt x="288860" y="552685"/>
                  </a:lnTo>
                  <a:lnTo>
                    <a:pt x="353051" y="493838"/>
                  </a:lnTo>
                  <a:lnTo>
                    <a:pt x="353051" y="641911"/>
                  </a:lnTo>
                  <a:close/>
                  <a:moveTo>
                    <a:pt x="385146" y="464422"/>
                  </a:moveTo>
                  <a:lnTo>
                    <a:pt x="449337" y="405575"/>
                  </a:lnTo>
                  <a:lnTo>
                    <a:pt x="449337" y="641911"/>
                  </a:lnTo>
                  <a:lnTo>
                    <a:pt x="385146" y="641911"/>
                  </a:lnTo>
                  <a:close/>
                  <a:moveTo>
                    <a:pt x="481433" y="407838"/>
                  </a:moveTo>
                  <a:lnTo>
                    <a:pt x="545624" y="472029"/>
                  </a:lnTo>
                  <a:lnTo>
                    <a:pt x="545624" y="641911"/>
                  </a:lnTo>
                  <a:lnTo>
                    <a:pt x="481433" y="641911"/>
                  </a:lnTo>
                  <a:close/>
                  <a:moveTo>
                    <a:pt x="577719" y="472029"/>
                  </a:moveTo>
                  <a:lnTo>
                    <a:pt x="641910" y="407838"/>
                  </a:lnTo>
                  <a:lnTo>
                    <a:pt x="641910" y="641911"/>
                  </a:lnTo>
                  <a:lnTo>
                    <a:pt x="577719" y="641911"/>
                  </a:lnTo>
                  <a:close/>
                </a:path>
              </a:pathLst>
            </a:custGeom>
            <a:solidFill>
              <a:schemeClr val="bg1"/>
            </a:solidFill>
            <a:ln w="159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8" name="任意多边形: 形状 367"/>
            <p:cNvSpPr/>
            <p:nvPr/>
          </p:nvSpPr>
          <p:spPr>
            <a:xfrm>
              <a:off x="3011" y="7653"/>
              <a:ext cx="16" cy="16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solidFill>
              <a:schemeClr val="bg1"/>
            </a:solidFill>
            <a:ln w="159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9" name="任意多边形: 形状 368"/>
            <p:cNvSpPr/>
            <p:nvPr/>
          </p:nvSpPr>
          <p:spPr>
            <a:xfrm>
              <a:off x="3011" y="7684"/>
              <a:ext cx="16" cy="16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solidFill>
              <a:schemeClr val="bg1"/>
            </a:solidFill>
            <a:ln w="159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0" name="任意多边形: 形状 369"/>
            <p:cNvSpPr/>
            <p:nvPr/>
          </p:nvSpPr>
          <p:spPr>
            <a:xfrm>
              <a:off x="3011" y="7716"/>
              <a:ext cx="16" cy="16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solidFill>
              <a:schemeClr val="bg1"/>
            </a:solidFill>
            <a:ln w="159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" name="圆角矩形 1"/>
          <p:cNvSpPr/>
          <p:nvPr/>
        </p:nvSpPr>
        <p:spPr>
          <a:xfrm>
            <a:off x="12041505" y="2559050"/>
            <a:ext cx="300990" cy="1739900"/>
          </a:xfrm>
          <a:prstGeom prst="roundRect">
            <a:avLst>
              <a:gd name="adj" fmla="val 20886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ea"/>
            </a:endParaRPr>
          </a:p>
        </p:txBody>
      </p:sp>
      <p:pic>
        <p:nvPicPr>
          <p:cNvPr id="7" name="图片 6" descr="工程绘图&#10;&#10;中度可信度描述已自动生成">
            <a:extLst>
              <a:ext uri="{FF2B5EF4-FFF2-40B4-BE49-F238E27FC236}">
                <a16:creationId xmlns:a16="http://schemas.microsoft.com/office/drawing/2014/main" id="{65ACEB05-A1AD-43D5-82D8-FA5C4ED110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0876" y="1091809"/>
            <a:ext cx="6075926" cy="607592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20000"/>
              </a:prstClr>
            </a:outerShdw>
          </a:effectLst>
        </p:spPr>
      </p:pic>
      <p:sp>
        <p:nvSpPr>
          <p:cNvPr id="52" name="文本框 51"/>
          <p:cNvSpPr txBox="1"/>
          <p:nvPr/>
        </p:nvSpPr>
        <p:spPr>
          <a:xfrm>
            <a:off x="872988" y="2637757"/>
            <a:ext cx="3848060" cy="681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rtl="0">
              <a:lnSpc>
                <a:spcPct val="125000"/>
              </a:lnSpc>
              <a:buClrTx/>
              <a:buSzTx/>
              <a:buFontTx/>
              <a:defRPr sz="1600">
                <a:ln>
                  <a:noFill/>
                </a:ln>
                <a:solidFill>
                  <a:schemeClr val="bg1"/>
                </a:solidFill>
                <a:latin typeface="HarmonyOS Sans SC Light" panose="00000400000000000000" charset="-122"/>
                <a:ea typeface="HarmonyOS Sans SC Light" panose="00000400000000000000" charset="-122"/>
                <a:cs typeface="HarmonyOS Sans SC Light" panose="00000400000000000000" charset="-122"/>
              </a:defRPr>
            </a:lvl1pPr>
            <a:lvl2pPr rtl="0">
              <a:defRPr sz="1800">
                <a:latin typeface="+mn-lt"/>
                <a:ea typeface="+mn-ea"/>
              </a:defRPr>
            </a:lvl2pPr>
            <a:lvl3pPr rtl="0">
              <a:defRPr sz="1800">
                <a:latin typeface="+mn-lt"/>
                <a:ea typeface="+mn-ea"/>
              </a:defRPr>
            </a:lvl3pPr>
            <a:lvl4pPr rtl="0">
              <a:defRPr sz="1800">
                <a:latin typeface="+mn-lt"/>
                <a:ea typeface="+mn-ea"/>
              </a:defRPr>
            </a:lvl4pPr>
            <a:lvl5pPr rtl="0">
              <a:defRPr sz="1800">
                <a:latin typeface="+mn-lt"/>
                <a:ea typeface="+mn-ea"/>
              </a:defRPr>
            </a:lvl5pPr>
            <a:lvl6pPr rtl="0">
              <a:defRPr sz="1800">
                <a:latin typeface="+mn-lt"/>
                <a:ea typeface="+mn-ea"/>
              </a:defRPr>
            </a:lvl6pPr>
            <a:lvl7pPr rtl="0">
              <a:defRPr sz="1800">
                <a:latin typeface="+mn-lt"/>
                <a:ea typeface="+mn-ea"/>
              </a:defRPr>
            </a:lvl7pPr>
            <a:lvl8pPr rtl="0">
              <a:defRPr sz="1800">
                <a:latin typeface="+mn-lt"/>
                <a:ea typeface="+mn-ea"/>
              </a:defRPr>
            </a:lvl8pPr>
            <a:lvl9pPr rtl="0"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dirty="0">
                <a:sym typeface="+mn-ea"/>
              </a:rPr>
              <a:t>不一样的设计演示，探索更加精彩的视觉世界，多结构设计给你不一样的视觉体验</a:t>
            </a: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5C22FCAF-E892-4F61-BEAF-D060862A5FDB}"/>
              </a:ext>
            </a:extLst>
          </p:cNvPr>
          <p:cNvSpPr txBox="1"/>
          <p:nvPr/>
        </p:nvSpPr>
        <p:spPr>
          <a:xfrm>
            <a:off x="872988" y="2231180"/>
            <a:ext cx="27901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dirty="0">
                <a:solidFill>
                  <a:schemeClr val="bg1"/>
                </a:solidFill>
                <a:latin typeface="HarmonyOS Sans SC Light" panose="00000400000000000000" charset="-122"/>
                <a:ea typeface="HarmonyOS Sans SC Black" panose="00000A00000000000000" charset="-122"/>
                <a:sym typeface="+mn-ea"/>
              </a:rPr>
              <a:t>年度项目圆满完成</a:t>
            </a: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1A3995EE-9F86-42C0-9017-2E41F9D37BDD}"/>
              </a:ext>
            </a:extLst>
          </p:cNvPr>
          <p:cNvSpPr txBox="1"/>
          <p:nvPr/>
        </p:nvSpPr>
        <p:spPr>
          <a:xfrm>
            <a:off x="872988" y="4701383"/>
            <a:ext cx="4926084" cy="681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25000"/>
              </a:lnSpc>
              <a:buClrTx/>
              <a:buSzTx/>
              <a:buFontTx/>
            </a:pPr>
            <a:r>
              <a:rPr lang="zh-CN" altLang="en-US" sz="1600" dirty="0">
                <a:ln>
                  <a:noFill/>
                </a:ln>
                <a:solidFill>
                  <a:schemeClr val="bg1"/>
                </a:solidFill>
                <a:latin typeface="HarmonyOS Sans SC Light" panose="00000400000000000000" charset="-122"/>
                <a:ea typeface="HarmonyOS Sans SC Light" panose="00000400000000000000" charset="-122"/>
                <a:cs typeface="HarmonyOS Sans SC Light" panose="00000400000000000000" charset="-122"/>
                <a:sym typeface="+mn-ea"/>
              </a:rPr>
              <a:t>不一样的设计演示，探索更加精彩的视觉世界，多结构设计给你不一样的视觉体验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4EEF46E6-C253-4F96-9040-C54FB27D4B49}"/>
              </a:ext>
            </a:extLst>
          </p:cNvPr>
          <p:cNvSpPr txBox="1"/>
          <p:nvPr/>
        </p:nvSpPr>
        <p:spPr>
          <a:xfrm>
            <a:off x="872988" y="4294806"/>
            <a:ext cx="5192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dirty="0">
                <a:solidFill>
                  <a:schemeClr val="bg1"/>
                </a:solidFill>
                <a:latin typeface="HarmonyOS Sans SC Light" panose="00000400000000000000" charset="-122"/>
                <a:ea typeface="HarmonyOS Sans SC Black" panose="00000A00000000000000" charset="-122"/>
                <a:sym typeface="+mn-ea"/>
              </a:rPr>
              <a:t>总体目标顺利完成，取得重大突破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A1176F3-ECCA-4619-9E10-A667A55B90DC}"/>
              </a:ext>
            </a:extLst>
          </p:cNvPr>
          <p:cNvGrpSpPr/>
          <p:nvPr/>
        </p:nvGrpSpPr>
        <p:grpSpPr>
          <a:xfrm>
            <a:off x="10344472" y="1846590"/>
            <a:ext cx="478802" cy="478802"/>
            <a:chOff x="10801774" y="1512103"/>
            <a:chExt cx="478802" cy="478802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1C1CC2B1-441F-4B88-9CA5-762BD84D1C95}"/>
                </a:ext>
              </a:extLst>
            </p:cNvPr>
            <p:cNvSpPr/>
            <p:nvPr/>
          </p:nvSpPr>
          <p:spPr>
            <a:xfrm>
              <a:off x="10801774" y="1512103"/>
              <a:ext cx="478802" cy="478802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等腰三角形 17">
              <a:extLst>
                <a:ext uri="{FF2B5EF4-FFF2-40B4-BE49-F238E27FC236}">
                  <a16:creationId xmlns:a16="http://schemas.microsoft.com/office/drawing/2014/main" id="{E83507DD-9DEF-4AAB-A2F5-2F848039F5D3}"/>
                </a:ext>
              </a:extLst>
            </p:cNvPr>
            <p:cNvSpPr/>
            <p:nvPr/>
          </p:nvSpPr>
          <p:spPr>
            <a:xfrm rot="5400000">
              <a:off x="10980065" y="1673510"/>
              <a:ext cx="180946" cy="15598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3" name="圆角矩形 49">
            <a:extLst>
              <a:ext uri="{FF2B5EF4-FFF2-40B4-BE49-F238E27FC236}">
                <a16:creationId xmlns:a16="http://schemas.microsoft.com/office/drawing/2014/main" id="{120F9A2F-2798-4909-9ED9-8C45CC88083E}"/>
              </a:ext>
            </a:extLst>
          </p:cNvPr>
          <p:cNvSpPr/>
          <p:nvPr/>
        </p:nvSpPr>
        <p:spPr>
          <a:xfrm>
            <a:off x="5361770" y="1905124"/>
            <a:ext cx="204601" cy="17399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ea"/>
            </a:endParaRPr>
          </a:p>
        </p:txBody>
      </p: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041E5FE4-C694-45B8-9C45-09A4E4D60F02}"/>
              </a:ext>
            </a:extLst>
          </p:cNvPr>
          <p:cNvCxnSpPr>
            <a:cxnSpLocks/>
          </p:cNvCxnSpPr>
          <p:nvPr/>
        </p:nvCxnSpPr>
        <p:spPr>
          <a:xfrm>
            <a:off x="5460668" y="2013136"/>
            <a:ext cx="6805" cy="1523876"/>
          </a:xfrm>
          <a:prstGeom prst="straightConnector1">
            <a:avLst/>
          </a:prstGeom>
          <a:ln>
            <a:solidFill>
              <a:schemeClr val="bg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椭圆 110">
            <a:extLst>
              <a:ext uri="{FF2B5EF4-FFF2-40B4-BE49-F238E27FC236}">
                <a16:creationId xmlns:a16="http://schemas.microsoft.com/office/drawing/2014/main" id="{B336329C-E1FC-48EF-9A4F-D8B0DC9BBB39}"/>
              </a:ext>
            </a:extLst>
          </p:cNvPr>
          <p:cNvSpPr/>
          <p:nvPr/>
        </p:nvSpPr>
        <p:spPr>
          <a:xfrm>
            <a:off x="1703070" y="-2135056"/>
            <a:ext cx="8785860" cy="878586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3000">
                  <a:schemeClr val="accent1">
                    <a:lumMod val="45000"/>
                    <a:lumOff val="55000"/>
                    <a:alpha val="40000"/>
                  </a:schemeClr>
                </a:gs>
                <a:gs pos="83000">
                  <a:schemeClr val="accent2">
                    <a:alpha val="40000"/>
                  </a:schemeClr>
                </a:gs>
                <a:gs pos="100000">
                  <a:schemeClr val="accent2">
                    <a:alpha val="4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011805" y="-964565"/>
            <a:ext cx="6168390" cy="6168390"/>
          </a:xfrm>
          <a:prstGeom prst="ellipse">
            <a:avLst/>
          </a:prstGeom>
          <a:noFill/>
          <a:ln w="6350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3000">
                  <a:schemeClr val="accent1">
                    <a:lumMod val="45000"/>
                    <a:lumOff val="55000"/>
                  </a:schemeClr>
                </a:gs>
                <a:gs pos="83000">
                  <a:schemeClr val="accent2"/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318125" y="2564130"/>
            <a:ext cx="1555750" cy="155575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2648273" y="2016125"/>
            <a:ext cx="854710" cy="85471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2" name="图形 56"/>
          <p:cNvGrpSpPr/>
          <p:nvPr/>
        </p:nvGrpSpPr>
        <p:grpSpPr>
          <a:xfrm>
            <a:off x="2928943" y="2246630"/>
            <a:ext cx="393700" cy="393700"/>
            <a:chOff x="900834" y="3505661"/>
            <a:chExt cx="906319" cy="906319"/>
          </a:xfrm>
          <a:solidFill>
            <a:schemeClr val="bg1"/>
          </a:solidFill>
        </p:grpSpPr>
        <p:sp>
          <p:nvSpPr>
            <p:cNvPr id="293" name="任意多边形: 形状 292"/>
            <p:cNvSpPr/>
            <p:nvPr/>
          </p:nvSpPr>
          <p:spPr>
            <a:xfrm>
              <a:off x="1154315" y="3553157"/>
              <a:ext cx="96066" cy="26552"/>
            </a:xfrm>
            <a:custGeom>
              <a:avLst/>
              <a:gdLst>
                <a:gd name="connsiteX0" fmla="*/ 13302 w 96066"/>
                <a:gd name="connsiteY0" fmla="*/ 0 h 26552"/>
                <a:gd name="connsiteX1" fmla="*/ 0 w 96066"/>
                <a:gd name="connsiteY1" fmla="*/ 13276 h 26552"/>
                <a:gd name="connsiteX2" fmla="*/ 13302 w 96066"/>
                <a:gd name="connsiteY2" fmla="*/ 26552 h 26552"/>
                <a:gd name="connsiteX3" fmla="*/ 82764 w 96066"/>
                <a:gd name="connsiteY3" fmla="*/ 26552 h 26552"/>
                <a:gd name="connsiteX4" fmla="*/ 96066 w 96066"/>
                <a:gd name="connsiteY4" fmla="*/ 13276 h 26552"/>
                <a:gd name="connsiteX5" fmla="*/ 82764 w 96066"/>
                <a:gd name="connsiteY5" fmla="*/ 0 h 2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066" h="26552">
                  <a:moveTo>
                    <a:pt x="13302" y="0"/>
                  </a:moveTo>
                  <a:cubicBezTo>
                    <a:pt x="5950" y="0"/>
                    <a:pt x="0" y="5947"/>
                    <a:pt x="0" y="13276"/>
                  </a:cubicBezTo>
                  <a:cubicBezTo>
                    <a:pt x="0" y="20613"/>
                    <a:pt x="5950" y="26552"/>
                    <a:pt x="13302" y="26552"/>
                  </a:cubicBezTo>
                  <a:lnTo>
                    <a:pt x="82764" y="26552"/>
                  </a:lnTo>
                  <a:cubicBezTo>
                    <a:pt x="90109" y="26552"/>
                    <a:pt x="96066" y="20613"/>
                    <a:pt x="96066" y="13276"/>
                  </a:cubicBezTo>
                  <a:cubicBezTo>
                    <a:pt x="96066" y="5947"/>
                    <a:pt x="90109" y="0"/>
                    <a:pt x="82764" y="0"/>
                  </a:cubicBezTo>
                  <a:close/>
                </a:path>
              </a:pathLst>
            </a:custGeom>
            <a:grpFill/>
            <a:ln w="177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任意多边形: 形状 293"/>
            <p:cNvSpPr/>
            <p:nvPr/>
          </p:nvSpPr>
          <p:spPr>
            <a:xfrm>
              <a:off x="1012571" y="3748497"/>
              <a:ext cx="379554" cy="116830"/>
            </a:xfrm>
            <a:custGeom>
              <a:avLst/>
              <a:gdLst>
                <a:gd name="connsiteX0" fmla="*/ 0 w 379554"/>
                <a:gd name="connsiteY0" fmla="*/ 38320 h 116830"/>
                <a:gd name="connsiteX1" fmla="*/ 0 w 379554"/>
                <a:gd name="connsiteY1" fmla="*/ 78508 h 116830"/>
                <a:gd name="connsiteX2" fmla="*/ 38396 w 379554"/>
                <a:gd name="connsiteY2" fmla="*/ 116830 h 116830"/>
                <a:gd name="connsiteX3" fmla="*/ 341159 w 379554"/>
                <a:gd name="connsiteY3" fmla="*/ 116830 h 116830"/>
                <a:gd name="connsiteX4" fmla="*/ 379554 w 379554"/>
                <a:gd name="connsiteY4" fmla="*/ 78508 h 116830"/>
                <a:gd name="connsiteX5" fmla="*/ 379554 w 379554"/>
                <a:gd name="connsiteY5" fmla="*/ 38320 h 116830"/>
                <a:gd name="connsiteX6" fmla="*/ 341159 w 379554"/>
                <a:gd name="connsiteY6" fmla="*/ 0 h 116830"/>
                <a:gd name="connsiteX7" fmla="*/ 38396 w 379554"/>
                <a:gd name="connsiteY7" fmla="*/ 0 h 116830"/>
                <a:gd name="connsiteX8" fmla="*/ 0 w 379554"/>
                <a:gd name="connsiteY8" fmla="*/ 38320 h 116830"/>
                <a:gd name="connsiteX9" fmla="*/ 26604 w 379554"/>
                <a:gd name="connsiteY9" fmla="*/ 38320 h 116830"/>
                <a:gd name="connsiteX10" fmla="*/ 38396 w 379554"/>
                <a:gd name="connsiteY10" fmla="*/ 26552 h 116830"/>
                <a:gd name="connsiteX11" fmla="*/ 341159 w 379554"/>
                <a:gd name="connsiteY11" fmla="*/ 26552 h 116830"/>
                <a:gd name="connsiteX12" fmla="*/ 352950 w 379554"/>
                <a:gd name="connsiteY12" fmla="*/ 38320 h 116830"/>
                <a:gd name="connsiteX13" fmla="*/ 352950 w 379554"/>
                <a:gd name="connsiteY13" fmla="*/ 78508 h 116830"/>
                <a:gd name="connsiteX14" fmla="*/ 341159 w 379554"/>
                <a:gd name="connsiteY14" fmla="*/ 90278 h 116830"/>
                <a:gd name="connsiteX15" fmla="*/ 38396 w 379554"/>
                <a:gd name="connsiteY15" fmla="*/ 90278 h 116830"/>
                <a:gd name="connsiteX16" fmla="*/ 26604 w 379554"/>
                <a:gd name="connsiteY16" fmla="*/ 78508 h 116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79554" h="116830">
                  <a:moveTo>
                    <a:pt x="0" y="38320"/>
                  </a:moveTo>
                  <a:lnTo>
                    <a:pt x="0" y="78508"/>
                  </a:lnTo>
                  <a:cubicBezTo>
                    <a:pt x="0" y="99640"/>
                    <a:pt x="17223" y="116830"/>
                    <a:pt x="38396" y="116830"/>
                  </a:cubicBezTo>
                  <a:lnTo>
                    <a:pt x="341159" y="116830"/>
                  </a:lnTo>
                  <a:cubicBezTo>
                    <a:pt x="362331" y="116830"/>
                    <a:pt x="379554" y="99640"/>
                    <a:pt x="379554" y="78508"/>
                  </a:cubicBezTo>
                  <a:lnTo>
                    <a:pt x="379554" y="38320"/>
                  </a:lnTo>
                  <a:cubicBezTo>
                    <a:pt x="379554" y="17190"/>
                    <a:pt x="362324" y="0"/>
                    <a:pt x="341159" y="0"/>
                  </a:cubicBezTo>
                  <a:lnTo>
                    <a:pt x="38396" y="0"/>
                  </a:lnTo>
                  <a:cubicBezTo>
                    <a:pt x="17223" y="0"/>
                    <a:pt x="0" y="17190"/>
                    <a:pt x="0" y="38320"/>
                  </a:cubicBezTo>
                  <a:close/>
                  <a:moveTo>
                    <a:pt x="26604" y="38320"/>
                  </a:moveTo>
                  <a:cubicBezTo>
                    <a:pt x="26604" y="31827"/>
                    <a:pt x="31891" y="26552"/>
                    <a:pt x="38396" y="26552"/>
                  </a:cubicBezTo>
                  <a:lnTo>
                    <a:pt x="341159" y="26552"/>
                  </a:lnTo>
                  <a:cubicBezTo>
                    <a:pt x="347658" y="26552"/>
                    <a:pt x="352950" y="31827"/>
                    <a:pt x="352950" y="38320"/>
                  </a:cubicBezTo>
                  <a:lnTo>
                    <a:pt x="352950" y="78508"/>
                  </a:lnTo>
                  <a:cubicBezTo>
                    <a:pt x="352950" y="84994"/>
                    <a:pt x="347658" y="90278"/>
                    <a:pt x="341159" y="90278"/>
                  </a:cubicBezTo>
                  <a:lnTo>
                    <a:pt x="38396" y="90278"/>
                  </a:lnTo>
                  <a:cubicBezTo>
                    <a:pt x="31891" y="90278"/>
                    <a:pt x="26604" y="84994"/>
                    <a:pt x="26604" y="78508"/>
                  </a:cubicBezTo>
                  <a:close/>
                </a:path>
              </a:pathLst>
            </a:custGeom>
            <a:grpFill/>
            <a:ln w="177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任意多边形: 形状 294"/>
            <p:cNvSpPr/>
            <p:nvPr/>
          </p:nvSpPr>
          <p:spPr>
            <a:xfrm>
              <a:off x="1073567" y="3793636"/>
              <a:ext cx="26799" cy="26552"/>
            </a:xfrm>
            <a:custGeom>
              <a:avLst/>
              <a:gdLst>
                <a:gd name="connsiteX0" fmla="*/ 13185 w 26799"/>
                <a:gd name="connsiteY0" fmla="*/ 26552 h 26552"/>
                <a:gd name="connsiteX1" fmla="*/ 13373 w 26799"/>
                <a:gd name="connsiteY1" fmla="*/ 26552 h 26552"/>
                <a:gd name="connsiteX2" fmla="*/ 13497 w 26799"/>
                <a:gd name="connsiteY2" fmla="*/ 26552 h 26552"/>
                <a:gd name="connsiteX3" fmla="*/ 26799 w 26799"/>
                <a:gd name="connsiteY3" fmla="*/ 13400 h 26552"/>
                <a:gd name="connsiteX4" fmla="*/ 13614 w 26799"/>
                <a:gd name="connsiteY4" fmla="*/ 0 h 26552"/>
                <a:gd name="connsiteX5" fmla="*/ 13421 w 26799"/>
                <a:gd name="connsiteY5" fmla="*/ 0 h 26552"/>
                <a:gd name="connsiteX6" fmla="*/ 13296 w 26799"/>
                <a:gd name="connsiteY6" fmla="*/ 0 h 26552"/>
                <a:gd name="connsiteX7" fmla="*/ 1 w 26799"/>
                <a:gd name="connsiteY7" fmla="*/ 13158 h 26552"/>
                <a:gd name="connsiteX8" fmla="*/ 13185 w 26799"/>
                <a:gd name="connsiteY8" fmla="*/ 26552 h 2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799" h="26552">
                  <a:moveTo>
                    <a:pt x="13185" y="26552"/>
                  </a:moveTo>
                  <a:lnTo>
                    <a:pt x="13373" y="26552"/>
                  </a:lnTo>
                  <a:lnTo>
                    <a:pt x="13497" y="26552"/>
                  </a:lnTo>
                  <a:cubicBezTo>
                    <a:pt x="20785" y="26552"/>
                    <a:pt x="26730" y="20688"/>
                    <a:pt x="26799" y="13400"/>
                  </a:cubicBezTo>
                  <a:cubicBezTo>
                    <a:pt x="26861" y="6063"/>
                    <a:pt x="20958" y="69"/>
                    <a:pt x="13614" y="0"/>
                  </a:cubicBezTo>
                  <a:lnTo>
                    <a:pt x="13421" y="0"/>
                  </a:lnTo>
                  <a:cubicBezTo>
                    <a:pt x="13380" y="0"/>
                    <a:pt x="13337" y="0"/>
                    <a:pt x="13296" y="0"/>
                  </a:cubicBezTo>
                  <a:cubicBezTo>
                    <a:pt x="6007" y="0"/>
                    <a:pt x="63" y="5863"/>
                    <a:pt x="1" y="13158"/>
                  </a:cubicBezTo>
                  <a:cubicBezTo>
                    <a:pt x="-69" y="20488"/>
                    <a:pt x="5835" y="26483"/>
                    <a:pt x="13185" y="26552"/>
                  </a:cubicBezTo>
                  <a:close/>
                </a:path>
              </a:pathLst>
            </a:custGeom>
            <a:grpFill/>
            <a:ln w="177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任意多边形: 形状 295"/>
            <p:cNvSpPr/>
            <p:nvPr/>
          </p:nvSpPr>
          <p:spPr>
            <a:xfrm>
              <a:off x="1123422" y="3793636"/>
              <a:ext cx="26798" cy="26552"/>
            </a:xfrm>
            <a:custGeom>
              <a:avLst/>
              <a:gdLst>
                <a:gd name="connsiteX0" fmla="*/ 13186 w 26798"/>
                <a:gd name="connsiteY0" fmla="*/ 26552 h 26552"/>
                <a:gd name="connsiteX1" fmla="*/ 13379 w 26798"/>
                <a:gd name="connsiteY1" fmla="*/ 26552 h 26552"/>
                <a:gd name="connsiteX2" fmla="*/ 13496 w 26798"/>
                <a:gd name="connsiteY2" fmla="*/ 26552 h 26552"/>
                <a:gd name="connsiteX3" fmla="*/ 26798 w 26798"/>
                <a:gd name="connsiteY3" fmla="*/ 13400 h 26552"/>
                <a:gd name="connsiteX4" fmla="*/ 13615 w 26798"/>
                <a:gd name="connsiteY4" fmla="*/ 0 h 26552"/>
                <a:gd name="connsiteX5" fmla="*/ 13420 w 26798"/>
                <a:gd name="connsiteY5" fmla="*/ 0 h 26552"/>
                <a:gd name="connsiteX6" fmla="*/ 13303 w 26798"/>
                <a:gd name="connsiteY6" fmla="*/ 0 h 26552"/>
                <a:gd name="connsiteX7" fmla="*/ 1 w 26798"/>
                <a:gd name="connsiteY7" fmla="*/ 13158 h 26552"/>
                <a:gd name="connsiteX8" fmla="*/ 13186 w 26798"/>
                <a:gd name="connsiteY8" fmla="*/ 26552 h 2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798" h="26552">
                  <a:moveTo>
                    <a:pt x="13186" y="26552"/>
                  </a:moveTo>
                  <a:lnTo>
                    <a:pt x="13379" y="26552"/>
                  </a:lnTo>
                  <a:lnTo>
                    <a:pt x="13496" y="26552"/>
                  </a:lnTo>
                  <a:cubicBezTo>
                    <a:pt x="20786" y="26552"/>
                    <a:pt x="26729" y="20688"/>
                    <a:pt x="26798" y="13400"/>
                  </a:cubicBezTo>
                  <a:cubicBezTo>
                    <a:pt x="26862" y="6063"/>
                    <a:pt x="20958" y="69"/>
                    <a:pt x="13615" y="0"/>
                  </a:cubicBezTo>
                  <a:lnTo>
                    <a:pt x="13420" y="0"/>
                  </a:lnTo>
                  <a:cubicBezTo>
                    <a:pt x="13379" y="0"/>
                    <a:pt x="13338" y="0"/>
                    <a:pt x="13303" y="0"/>
                  </a:cubicBezTo>
                  <a:cubicBezTo>
                    <a:pt x="6008" y="0"/>
                    <a:pt x="63" y="5863"/>
                    <a:pt x="1" y="13158"/>
                  </a:cubicBezTo>
                  <a:cubicBezTo>
                    <a:pt x="-69" y="20488"/>
                    <a:pt x="5834" y="26483"/>
                    <a:pt x="13186" y="26552"/>
                  </a:cubicBezTo>
                  <a:close/>
                </a:path>
              </a:pathLst>
            </a:custGeom>
            <a:grpFill/>
            <a:ln w="177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任意多边形: 形状 296"/>
            <p:cNvSpPr/>
            <p:nvPr/>
          </p:nvSpPr>
          <p:spPr>
            <a:xfrm>
              <a:off x="1173277" y="3793636"/>
              <a:ext cx="26800" cy="26552"/>
            </a:xfrm>
            <a:custGeom>
              <a:avLst/>
              <a:gdLst>
                <a:gd name="connsiteX0" fmla="*/ 13186 w 26800"/>
                <a:gd name="connsiteY0" fmla="*/ 26552 h 26552"/>
                <a:gd name="connsiteX1" fmla="*/ 13379 w 26800"/>
                <a:gd name="connsiteY1" fmla="*/ 26552 h 26552"/>
                <a:gd name="connsiteX2" fmla="*/ 13498 w 26800"/>
                <a:gd name="connsiteY2" fmla="*/ 26552 h 26552"/>
                <a:gd name="connsiteX3" fmla="*/ 26800 w 26800"/>
                <a:gd name="connsiteY3" fmla="*/ 13400 h 26552"/>
                <a:gd name="connsiteX4" fmla="*/ 13615 w 26800"/>
                <a:gd name="connsiteY4" fmla="*/ 0 h 26552"/>
                <a:gd name="connsiteX5" fmla="*/ 13422 w 26800"/>
                <a:gd name="connsiteY5" fmla="*/ 0 h 26552"/>
                <a:gd name="connsiteX6" fmla="*/ 13303 w 26800"/>
                <a:gd name="connsiteY6" fmla="*/ 0 h 26552"/>
                <a:gd name="connsiteX7" fmla="*/ 1 w 26800"/>
                <a:gd name="connsiteY7" fmla="*/ 13158 h 26552"/>
                <a:gd name="connsiteX8" fmla="*/ 13186 w 26800"/>
                <a:gd name="connsiteY8" fmla="*/ 26552 h 2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800" h="26552">
                  <a:moveTo>
                    <a:pt x="13186" y="26552"/>
                  </a:moveTo>
                  <a:lnTo>
                    <a:pt x="13379" y="26552"/>
                  </a:lnTo>
                  <a:lnTo>
                    <a:pt x="13498" y="26552"/>
                  </a:lnTo>
                  <a:cubicBezTo>
                    <a:pt x="20786" y="26552"/>
                    <a:pt x="26731" y="20688"/>
                    <a:pt x="26800" y="13400"/>
                  </a:cubicBezTo>
                  <a:cubicBezTo>
                    <a:pt x="26862" y="6063"/>
                    <a:pt x="20959" y="69"/>
                    <a:pt x="13615" y="0"/>
                  </a:cubicBezTo>
                  <a:lnTo>
                    <a:pt x="13422" y="0"/>
                  </a:lnTo>
                  <a:cubicBezTo>
                    <a:pt x="13379" y="0"/>
                    <a:pt x="13338" y="0"/>
                    <a:pt x="13303" y="0"/>
                  </a:cubicBezTo>
                  <a:cubicBezTo>
                    <a:pt x="6008" y="0"/>
                    <a:pt x="64" y="5863"/>
                    <a:pt x="1" y="13158"/>
                  </a:cubicBezTo>
                  <a:cubicBezTo>
                    <a:pt x="-69" y="20488"/>
                    <a:pt x="5834" y="26483"/>
                    <a:pt x="13186" y="26552"/>
                  </a:cubicBezTo>
                  <a:close/>
                </a:path>
              </a:pathLst>
            </a:custGeom>
            <a:grpFill/>
            <a:ln w="177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任意多边形: 形状 297"/>
            <p:cNvSpPr/>
            <p:nvPr/>
          </p:nvSpPr>
          <p:spPr>
            <a:xfrm>
              <a:off x="1223133" y="3793636"/>
              <a:ext cx="26798" cy="26552"/>
            </a:xfrm>
            <a:custGeom>
              <a:avLst/>
              <a:gdLst>
                <a:gd name="connsiteX0" fmla="*/ 13184 w 26798"/>
                <a:gd name="connsiteY0" fmla="*/ 26552 h 26552"/>
                <a:gd name="connsiteX1" fmla="*/ 13372 w 26798"/>
                <a:gd name="connsiteY1" fmla="*/ 26552 h 26552"/>
                <a:gd name="connsiteX2" fmla="*/ 13496 w 26798"/>
                <a:gd name="connsiteY2" fmla="*/ 26552 h 26552"/>
                <a:gd name="connsiteX3" fmla="*/ 26798 w 26798"/>
                <a:gd name="connsiteY3" fmla="*/ 13400 h 26552"/>
                <a:gd name="connsiteX4" fmla="*/ 13615 w 26798"/>
                <a:gd name="connsiteY4" fmla="*/ 0 h 26552"/>
                <a:gd name="connsiteX5" fmla="*/ 13420 w 26798"/>
                <a:gd name="connsiteY5" fmla="*/ 0 h 26552"/>
                <a:gd name="connsiteX6" fmla="*/ 13296 w 26798"/>
                <a:gd name="connsiteY6" fmla="*/ 0 h 26552"/>
                <a:gd name="connsiteX7" fmla="*/ 1 w 26798"/>
                <a:gd name="connsiteY7" fmla="*/ 13158 h 26552"/>
                <a:gd name="connsiteX8" fmla="*/ 13184 w 26798"/>
                <a:gd name="connsiteY8" fmla="*/ 26552 h 2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798" h="26552">
                  <a:moveTo>
                    <a:pt x="13184" y="26552"/>
                  </a:moveTo>
                  <a:lnTo>
                    <a:pt x="13372" y="26552"/>
                  </a:lnTo>
                  <a:lnTo>
                    <a:pt x="13496" y="26552"/>
                  </a:lnTo>
                  <a:cubicBezTo>
                    <a:pt x="20786" y="26552"/>
                    <a:pt x="26729" y="20688"/>
                    <a:pt x="26798" y="13400"/>
                  </a:cubicBezTo>
                  <a:cubicBezTo>
                    <a:pt x="26860" y="6063"/>
                    <a:pt x="20958" y="69"/>
                    <a:pt x="13615" y="0"/>
                  </a:cubicBezTo>
                  <a:lnTo>
                    <a:pt x="13420" y="0"/>
                  </a:lnTo>
                  <a:cubicBezTo>
                    <a:pt x="13379" y="0"/>
                    <a:pt x="13336" y="0"/>
                    <a:pt x="13296" y="0"/>
                  </a:cubicBezTo>
                  <a:cubicBezTo>
                    <a:pt x="6006" y="0"/>
                    <a:pt x="63" y="5863"/>
                    <a:pt x="1" y="13158"/>
                  </a:cubicBezTo>
                  <a:cubicBezTo>
                    <a:pt x="-69" y="20488"/>
                    <a:pt x="5834" y="26483"/>
                    <a:pt x="13184" y="26552"/>
                  </a:cubicBezTo>
                  <a:close/>
                </a:path>
              </a:pathLst>
            </a:custGeom>
            <a:grpFill/>
            <a:ln w="177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9" name="任意多边形: 形状 298"/>
            <p:cNvSpPr/>
            <p:nvPr/>
          </p:nvSpPr>
          <p:spPr>
            <a:xfrm>
              <a:off x="1272988" y="3793636"/>
              <a:ext cx="26800" cy="26552"/>
            </a:xfrm>
            <a:custGeom>
              <a:avLst/>
              <a:gdLst>
                <a:gd name="connsiteX0" fmla="*/ 13186 w 26800"/>
                <a:gd name="connsiteY0" fmla="*/ 26552 h 26552"/>
                <a:gd name="connsiteX1" fmla="*/ 13379 w 26800"/>
                <a:gd name="connsiteY1" fmla="*/ 26552 h 26552"/>
                <a:gd name="connsiteX2" fmla="*/ 13498 w 26800"/>
                <a:gd name="connsiteY2" fmla="*/ 26552 h 26552"/>
                <a:gd name="connsiteX3" fmla="*/ 26800 w 26800"/>
                <a:gd name="connsiteY3" fmla="*/ 13393 h 26552"/>
                <a:gd name="connsiteX4" fmla="*/ 13615 w 26800"/>
                <a:gd name="connsiteY4" fmla="*/ 0 h 26552"/>
                <a:gd name="connsiteX5" fmla="*/ 13421 w 26800"/>
                <a:gd name="connsiteY5" fmla="*/ 0 h 26552"/>
                <a:gd name="connsiteX6" fmla="*/ 13303 w 26800"/>
                <a:gd name="connsiteY6" fmla="*/ 0 h 26552"/>
                <a:gd name="connsiteX7" fmla="*/ 0 w 26800"/>
                <a:gd name="connsiteY7" fmla="*/ 13158 h 26552"/>
                <a:gd name="connsiteX8" fmla="*/ 13186 w 26800"/>
                <a:gd name="connsiteY8" fmla="*/ 26552 h 2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800" h="26552">
                  <a:moveTo>
                    <a:pt x="13186" y="26552"/>
                  </a:moveTo>
                  <a:lnTo>
                    <a:pt x="13379" y="26552"/>
                  </a:lnTo>
                  <a:lnTo>
                    <a:pt x="13498" y="26552"/>
                  </a:lnTo>
                  <a:cubicBezTo>
                    <a:pt x="20793" y="26552"/>
                    <a:pt x="26736" y="20688"/>
                    <a:pt x="26800" y="13393"/>
                  </a:cubicBezTo>
                  <a:cubicBezTo>
                    <a:pt x="26862" y="6063"/>
                    <a:pt x="20959" y="69"/>
                    <a:pt x="13615" y="0"/>
                  </a:cubicBezTo>
                  <a:lnTo>
                    <a:pt x="13421" y="0"/>
                  </a:lnTo>
                  <a:cubicBezTo>
                    <a:pt x="13379" y="0"/>
                    <a:pt x="13338" y="0"/>
                    <a:pt x="13303" y="0"/>
                  </a:cubicBezTo>
                  <a:cubicBezTo>
                    <a:pt x="6008" y="0"/>
                    <a:pt x="63" y="5863"/>
                    <a:pt x="0" y="13158"/>
                  </a:cubicBezTo>
                  <a:cubicBezTo>
                    <a:pt x="-62" y="20488"/>
                    <a:pt x="5841" y="26483"/>
                    <a:pt x="13186" y="26552"/>
                  </a:cubicBezTo>
                  <a:close/>
                </a:path>
              </a:pathLst>
            </a:custGeom>
            <a:grpFill/>
            <a:ln w="177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0" name="任意多边形: 形状 299"/>
            <p:cNvSpPr/>
            <p:nvPr/>
          </p:nvSpPr>
          <p:spPr>
            <a:xfrm>
              <a:off x="1031728" y="3686383"/>
              <a:ext cx="68637" cy="26552"/>
            </a:xfrm>
            <a:custGeom>
              <a:avLst/>
              <a:gdLst>
                <a:gd name="connsiteX0" fmla="*/ 55335 w 68637"/>
                <a:gd name="connsiteY0" fmla="*/ 26552 h 26552"/>
                <a:gd name="connsiteX1" fmla="*/ 68638 w 68637"/>
                <a:gd name="connsiteY1" fmla="*/ 13276 h 26552"/>
                <a:gd name="connsiteX2" fmla="*/ 55335 w 68637"/>
                <a:gd name="connsiteY2" fmla="*/ 0 h 26552"/>
                <a:gd name="connsiteX3" fmla="*/ 13302 w 68637"/>
                <a:gd name="connsiteY3" fmla="*/ 0 h 26552"/>
                <a:gd name="connsiteX4" fmla="*/ 0 w 68637"/>
                <a:gd name="connsiteY4" fmla="*/ 13276 h 26552"/>
                <a:gd name="connsiteX5" fmla="*/ 13302 w 68637"/>
                <a:gd name="connsiteY5" fmla="*/ 26552 h 2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637" h="26552">
                  <a:moveTo>
                    <a:pt x="55335" y="26552"/>
                  </a:moveTo>
                  <a:cubicBezTo>
                    <a:pt x="62680" y="26552"/>
                    <a:pt x="68638" y="20605"/>
                    <a:pt x="68638" y="13276"/>
                  </a:cubicBezTo>
                  <a:cubicBezTo>
                    <a:pt x="68638" y="5939"/>
                    <a:pt x="62680" y="0"/>
                    <a:pt x="55335" y="0"/>
                  </a:cubicBezTo>
                  <a:lnTo>
                    <a:pt x="13302" y="0"/>
                  </a:lnTo>
                  <a:cubicBezTo>
                    <a:pt x="5951" y="0"/>
                    <a:pt x="0" y="5939"/>
                    <a:pt x="0" y="13276"/>
                  </a:cubicBezTo>
                  <a:cubicBezTo>
                    <a:pt x="0" y="20605"/>
                    <a:pt x="5951" y="26552"/>
                    <a:pt x="13302" y="26552"/>
                  </a:cubicBezTo>
                  <a:close/>
                </a:path>
              </a:pathLst>
            </a:custGeom>
            <a:grpFill/>
            <a:ln w="177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1" name="任意多边形: 形状 300"/>
            <p:cNvSpPr/>
            <p:nvPr/>
          </p:nvSpPr>
          <p:spPr>
            <a:xfrm>
              <a:off x="1031728" y="3884978"/>
              <a:ext cx="190275" cy="26552"/>
            </a:xfrm>
            <a:custGeom>
              <a:avLst/>
              <a:gdLst>
                <a:gd name="connsiteX0" fmla="*/ 176974 w 190275"/>
                <a:gd name="connsiteY0" fmla="*/ 0 h 26552"/>
                <a:gd name="connsiteX1" fmla="*/ 13302 w 190275"/>
                <a:gd name="connsiteY1" fmla="*/ 0 h 26552"/>
                <a:gd name="connsiteX2" fmla="*/ 0 w 190275"/>
                <a:gd name="connsiteY2" fmla="*/ 13276 h 26552"/>
                <a:gd name="connsiteX3" fmla="*/ 13302 w 190275"/>
                <a:gd name="connsiteY3" fmla="*/ 26552 h 26552"/>
                <a:gd name="connsiteX4" fmla="*/ 176974 w 190275"/>
                <a:gd name="connsiteY4" fmla="*/ 26552 h 26552"/>
                <a:gd name="connsiteX5" fmla="*/ 190276 w 190275"/>
                <a:gd name="connsiteY5" fmla="*/ 13276 h 26552"/>
                <a:gd name="connsiteX6" fmla="*/ 176974 w 190275"/>
                <a:gd name="connsiteY6" fmla="*/ 0 h 2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275" h="26552">
                  <a:moveTo>
                    <a:pt x="176974" y="0"/>
                  </a:moveTo>
                  <a:lnTo>
                    <a:pt x="13302" y="0"/>
                  </a:lnTo>
                  <a:cubicBezTo>
                    <a:pt x="5951" y="0"/>
                    <a:pt x="0" y="5941"/>
                    <a:pt x="0" y="13276"/>
                  </a:cubicBezTo>
                  <a:cubicBezTo>
                    <a:pt x="0" y="20606"/>
                    <a:pt x="5951" y="26552"/>
                    <a:pt x="13302" y="26552"/>
                  </a:cubicBezTo>
                  <a:lnTo>
                    <a:pt x="176974" y="26552"/>
                  </a:lnTo>
                  <a:cubicBezTo>
                    <a:pt x="184318" y="26552"/>
                    <a:pt x="190276" y="20606"/>
                    <a:pt x="190276" y="13276"/>
                  </a:cubicBezTo>
                  <a:cubicBezTo>
                    <a:pt x="190276" y="5941"/>
                    <a:pt x="184318" y="0"/>
                    <a:pt x="176974" y="0"/>
                  </a:cubicBezTo>
                  <a:close/>
                </a:path>
              </a:pathLst>
            </a:custGeom>
            <a:grpFill/>
            <a:ln w="177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2" name="任意多边形: 形状 301"/>
            <p:cNvSpPr/>
            <p:nvPr/>
          </p:nvSpPr>
          <p:spPr>
            <a:xfrm>
              <a:off x="1031728" y="3923029"/>
              <a:ext cx="168992" cy="26552"/>
            </a:xfrm>
            <a:custGeom>
              <a:avLst/>
              <a:gdLst>
                <a:gd name="connsiteX0" fmla="*/ 168993 w 168992"/>
                <a:gd name="connsiteY0" fmla="*/ 13276 h 26552"/>
                <a:gd name="connsiteX1" fmla="*/ 155690 w 168992"/>
                <a:gd name="connsiteY1" fmla="*/ 0 h 26552"/>
                <a:gd name="connsiteX2" fmla="*/ 13302 w 168992"/>
                <a:gd name="connsiteY2" fmla="*/ 0 h 26552"/>
                <a:gd name="connsiteX3" fmla="*/ 0 w 168992"/>
                <a:gd name="connsiteY3" fmla="*/ 13276 h 26552"/>
                <a:gd name="connsiteX4" fmla="*/ 13302 w 168992"/>
                <a:gd name="connsiteY4" fmla="*/ 26552 h 26552"/>
                <a:gd name="connsiteX5" fmla="*/ 155690 w 168992"/>
                <a:gd name="connsiteY5" fmla="*/ 26552 h 26552"/>
                <a:gd name="connsiteX6" fmla="*/ 168993 w 168992"/>
                <a:gd name="connsiteY6" fmla="*/ 13276 h 2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992" h="26552">
                  <a:moveTo>
                    <a:pt x="168993" y="13276"/>
                  </a:moveTo>
                  <a:cubicBezTo>
                    <a:pt x="168993" y="5948"/>
                    <a:pt x="163035" y="0"/>
                    <a:pt x="155690" y="0"/>
                  </a:cubicBezTo>
                  <a:lnTo>
                    <a:pt x="13302" y="0"/>
                  </a:lnTo>
                  <a:cubicBezTo>
                    <a:pt x="5951" y="0"/>
                    <a:pt x="0" y="5948"/>
                    <a:pt x="0" y="13276"/>
                  </a:cubicBezTo>
                  <a:cubicBezTo>
                    <a:pt x="0" y="20613"/>
                    <a:pt x="5951" y="26552"/>
                    <a:pt x="13302" y="26552"/>
                  </a:cubicBezTo>
                  <a:lnTo>
                    <a:pt x="155690" y="26552"/>
                  </a:lnTo>
                  <a:cubicBezTo>
                    <a:pt x="163035" y="26552"/>
                    <a:pt x="168993" y="20613"/>
                    <a:pt x="168993" y="13276"/>
                  </a:cubicBezTo>
                  <a:close/>
                </a:path>
              </a:pathLst>
            </a:custGeom>
            <a:grpFill/>
            <a:ln w="177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3" name="任意多边形: 形状 302"/>
            <p:cNvSpPr/>
            <p:nvPr/>
          </p:nvSpPr>
          <p:spPr>
            <a:xfrm>
              <a:off x="1154315" y="4191595"/>
              <a:ext cx="67688" cy="26552"/>
            </a:xfrm>
            <a:custGeom>
              <a:avLst/>
              <a:gdLst>
                <a:gd name="connsiteX0" fmla="*/ 13302 w 67688"/>
                <a:gd name="connsiteY0" fmla="*/ 26552 h 26552"/>
                <a:gd name="connsiteX1" fmla="*/ 54386 w 67688"/>
                <a:gd name="connsiteY1" fmla="*/ 26552 h 26552"/>
                <a:gd name="connsiteX2" fmla="*/ 67688 w 67688"/>
                <a:gd name="connsiteY2" fmla="*/ 13276 h 26552"/>
                <a:gd name="connsiteX3" fmla="*/ 54386 w 67688"/>
                <a:gd name="connsiteY3" fmla="*/ 0 h 26552"/>
                <a:gd name="connsiteX4" fmla="*/ 13302 w 67688"/>
                <a:gd name="connsiteY4" fmla="*/ 0 h 26552"/>
                <a:gd name="connsiteX5" fmla="*/ 0 w 67688"/>
                <a:gd name="connsiteY5" fmla="*/ 13276 h 26552"/>
                <a:gd name="connsiteX6" fmla="*/ 13302 w 67688"/>
                <a:gd name="connsiteY6" fmla="*/ 26552 h 2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688" h="26552">
                  <a:moveTo>
                    <a:pt x="13302" y="26552"/>
                  </a:moveTo>
                  <a:lnTo>
                    <a:pt x="54386" y="26552"/>
                  </a:lnTo>
                  <a:cubicBezTo>
                    <a:pt x="61731" y="26552"/>
                    <a:pt x="67688" y="20613"/>
                    <a:pt x="67688" y="13276"/>
                  </a:cubicBezTo>
                  <a:cubicBezTo>
                    <a:pt x="67688" y="5939"/>
                    <a:pt x="61731" y="0"/>
                    <a:pt x="54386" y="0"/>
                  </a:cubicBezTo>
                  <a:lnTo>
                    <a:pt x="13302" y="0"/>
                  </a:lnTo>
                  <a:cubicBezTo>
                    <a:pt x="5950" y="0"/>
                    <a:pt x="0" y="5939"/>
                    <a:pt x="0" y="13276"/>
                  </a:cubicBezTo>
                  <a:cubicBezTo>
                    <a:pt x="0" y="20613"/>
                    <a:pt x="5950" y="26552"/>
                    <a:pt x="13302" y="26552"/>
                  </a:cubicBezTo>
                  <a:close/>
                </a:path>
              </a:pathLst>
            </a:custGeom>
            <a:grpFill/>
            <a:ln w="177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4" name="任意多边形: 形状 303"/>
            <p:cNvSpPr/>
            <p:nvPr/>
          </p:nvSpPr>
          <p:spPr>
            <a:xfrm>
              <a:off x="1031728" y="4191595"/>
              <a:ext cx="108439" cy="26552"/>
            </a:xfrm>
            <a:custGeom>
              <a:avLst/>
              <a:gdLst>
                <a:gd name="connsiteX0" fmla="*/ 13302 w 108439"/>
                <a:gd name="connsiteY0" fmla="*/ 26552 h 26552"/>
                <a:gd name="connsiteX1" fmla="*/ 95137 w 108439"/>
                <a:gd name="connsiteY1" fmla="*/ 26552 h 26552"/>
                <a:gd name="connsiteX2" fmla="*/ 108439 w 108439"/>
                <a:gd name="connsiteY2" fmla="*/ 13276 h 26552"/>
                <a:gd name="connsiteX3" fmla="*/ 95137 w 108439"/>
                <a:gd name="connsiteY3" fmla="*/ 0 h 26552"/>
                <a:gd name="connsiteX4" fmla="*/ 13302 w 108439"/>
                <a:gd name="connsiteY4" fmla="*/ 0 h 26552"/>
                <a:gd name="connsiteX5" fmla="*/ 0 w 108439"/>
                <a:gd name="connsiteY5" fmla="*/ 13276 h 26552"/>
                <a:gd name="connsiteX6" fmla="*/ 13302 w 108439"/>
                <a:gd name="connsiteY6" fmla="*/ 26552 h 2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439" h="26552">
                  <a:moveTo>
                    <a:pt x="13302" y="26552"/>
                  </a:moveTo>
                  <a:lnTo>
                    <a:pt x="95137" y="26552"/>
                  </a:lnTo>
                  <a:cubicBezTo>
                    <a:pt x="102482" y="26552"/>
                    <a:pt x="108439" y="20613"/>
                    <a:pt x="108439" y="13276"/>
                  </a:cubicBezTo>
                  <a:cubicBezTo>
                    <a:pt x="108439" y="5939"/>
                    <a:pt x="102482" y="0"/>
                    <a:pt x="95137" y="0"/>
                  </a:cubicBezTo>
                  <a:lnTo>
                    <a:pt x="13302" y="0"/>
                  </a:lnTo>
                  <a:cubicBezTo>
                    <a:pt x="5951" y="0"/>
                    <a:pt x="0" y="5939"/>
                    <a:pt x="0" y="13276"/>
                  </a:cubicBezTo>
                  <a:cubicBezTo>
                    <a:pt x="0" y="20613"/>
                    <a:pt x="5951" y="26552"/>
                    <a:pt x="13302" y="26552"/>
                  </a:cubicBezTo>
                  <a:close/>
                </a:path>
              </a:pathLst>
            </a:custGeom>
            <a:grpFill/>
            <a:ln w="177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5" name="任意多边形: 形状 304"/>
            <p:cNvSpPr/>
            <p:nvPr/>
          </p:nvSpPr>
          <p:spPr>
            <a:xfrm>
              <a:off x="1031728" y="4144022"/>
              <a:ext cx="47616" cy="26552"/>
            </a:xfrm>
            <a:custGeom>
              <a:avLst/>
              <a:gdLst>
                <a:gd name="connsiteX0" fmla="*/ 13302 w 47616"/>
                <a:gd name="connsiteY0" fmla="*/ 26552 h 26552"/>
                <a:gd name="connsiteX1" fmla="*/ 34315 w 47616"/>
                <a:gd name="connsiteY1" fmla="*/ 26552 h 26552"/>
                <a:gd name="connsiteX2" fmla="*/ 47617 w 47616"/>
                <a:gd name="connsiteY2" fmla="*/ 13276 h 26552"/>
                <a:gd name="connsiteX3" fmla="*/ 34315 w 47616"/>
                <a:gd name="connsiteY3" fmla="*/ 0 h 26552"/>
                <a:gd name="connsiteX4" fmla="*/ 13302 w 47616"/>
                <a:gd name="connsiteY4" fmla="*/ 0 h 26552"/>
                <a:gd name="connsiteX5" fmla="*/ 0 w 47616"/>
                <a:gd name="connsiteY5" fmla="*/ 13276 h 26552"/>
                <a:gd name="connsiteX6" fmla="*/ 13302 w 47616"/>
                <a:gd name="connsiteY6" fmla="*/ 26552 h 2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16" h="26552">
                  <a:moveTo>
                    <a:pt x="13302" y="26552"/>
                  </a:moveTo>
                  <a:lnTo>
                    <a:pt x="34315" y="26552"/>
                  </a:lnTo>
                  <a:cubicBezTo>
                    <a:pt x="41666" y="26552"/>
                    <a:pt x="47617" y="20613"/>
                    <a:pt x="47617" y="13276"/>
                  </a:cubicBezTo>
                  <a:cubicBezTo>
                    <a:pt x="47617" y="5939"/>
                    <a:pt x="41666" y="0"/>
                    <a:pt x="34315" y="0"/>
                  </a:cubicBezTo>
                  <a:lnTo>
                    <a:pt x="13302" y="0"/>
                  </a:lnTo>
                  <a:cubicBezTo>
                    <a:pt x="5951" y="0"/>
                    <a:pt x="0" y="5939"/>
                    <a:pt x="0" y="13276"/>
                  </a:cubicBezTo>
                  <a:cubicBezTo>
                    <a:pt x="0" y="20613"/>
                    <a:pt x="5951" y="26552"/>
                    <a:pt x="13302" y="26552"/>
                  </a:cubicBezTo>
                  <a:close/>
                </a:path>
              </a:pathLst>
            </a:custGeom>
            <a:grpFill/>
            <a:ln w="177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6" name="任意多边形: 形状 305"/>
            <p:cNvSpPr/>
            <p:nvPr/>
          </p:nvSpPr>
          <p:spPr>
            <a:xfrm>
              <a:off x="901720" y="3505661"/>
              <a:ext cx="759108" cy="906319"/>
            </a:xfrm>
            <a:custGeom>
              <a:avLst/>
              <a:gdLst>
                <a:gd name="connsiteX0" fmla="*/ 739647 w 759108"/>
                <a:gd name="connsiteY0" fmla="*/ 428799 h 906319"/>
                <a:gd name="connsiteX1" fmla="*/ 565043 w 759108"/>
                <a:gd name="connsiteY1" fmla="*/ 358739 h 906319"/>
                <a:gd name="connsiteX2" fmla="*/ 565043 w 759108"/>
                <a:gd name="connsiteY2" fmla="*/ 298271 h 906319"/>
                <a:gd name="connsiteX3" fmla="*/ 570218 w 759108"/>
                <a:gd name="connsiteY3" fmla="*/ 298271 h 906319"/>
                <a:gd name="connsiteX4" fmla="*/ 601257 w 759108"/>
                <a:gd name="connsiteY4" fmla="*/ 267293 h 906319"/>
                <a:gd name="connsiteX5" fmla="*/ 601257 w 759108"/>
                <a:gd name="connsiteY5" fmla="*/ 162854 h 906319"/>
                <a:gd name="connsiteX6" fmla="*/ 570218 w 759108"/>
                <a:gd name="connsiteY6" fmla="*/ 131877 h 906319"/>
                <a:gd name="connsiteX7" fmla="*/ 565043 w 759108"/>
                <a:gd name="connsiteY7" fmla="*/ 131877 h 906319"/>
                <a:gd name="connsiteX8" fmla="*/ 565043 w 759108"/>
                <a:gd name="connsiteY8" fmla="*/ 48679 h 906319"/>
                <a:gd name="connsiteX9" fmla="*/ 516268 w 759108"/>
                <a:gd name="connsiteY9" fmla="*/ 0 h 906319"/>
                <a:gd name="connsiteX10" fmla="*/ 428024 w 759108"/>
                <a:gd name="connsiteY10" fmla="*/ 0 h 906319"/>
                <a:gd name="connsiteX11" fmla="*/ 414722 w 759108"/>
                <a:gd name="connsiteY11" fmla="*/ 13276 h 906319"/>
                <a:gd name="connsiteX12" fmla="*/ 428024 w 759108"/>
                <a:gd name="connsiteY12" fmla="*/ 26552 h 906319"/>
                <a:gd name="connsiteX13" fmla="*/ 516268 w 759108"/>
                <a:gd name="connsiteY13" fmla="*/ 26552 h 906319"/>
                <a:gd name="connsiteX14" fmla="*/ 538439 w 759108"/>
                <a:gd name="connsiteY14" fmla="*/ 48679 h 906319"/>
                <a:gd name="connsiteX15" fmla="*/ 538439 w 759108"/>
                <a:gd name="connsiteY15" fmla="*/ 89393 h 906319"/>
                <a:gd name="connsiteX16" fmla="*/ 62818 w 759108"/>
                <a:gd name="connsiteY16" fmla="*/ 89393 h 906319"/>
                <a:gd name="connsiteX17" fmla="*/ 62818 w 759108"/>
                <a:gd name="connsiteY17" fmla="*/ 48679 h 906319"/>
                <a:gd name="connsiteX18" fmla="*/ 84988 w 759108"/>
                <a:gd name="connsiteY18" fmla="*/ 26552 h 906319"/>
                <a:gd name="connsiteX19" fmla="*/ 370097 w 759108"/>
                <a:gd name="connsiteY19" fmla="*/ 26552 h 906319"/>
                <a:gd name="connsiteX20" fmla="*/ 383400 w 759108"/>
                <a:gd name="connsiteY20" fmla="*/ 13276 h 906319"/>
                <a:gd name="connsiteX21" fmla="*/ 370097 w 759108"/>
                <a:gd name="connsiteY21" fmla="*/ 0 h 906319"/>
                <a:gd name="connsiteX22" fmla="*/ 84988 w 759108"/>
                <a:gd name="connsiteY22" fmla="*/ 0 h 906319"/>
                <a:gd name="connsiteX23" fmla="*/ 36214 w 759108"/>
                <a:gd name="connsiteY23" fmla="*/ 48679 h 906319"/>
                <a:gd name="connsiteX24" fmla="*/ 36214 w 759108"/>
                <a:gd name="connsiteY24" fmla="*/ 131877 h 906319"/>
                <a:gd name="connsiteX25" fmla="*/ 31038 w 759108"/>
                <a:gd name="connsiteY25" fmla="*/ 131877 h 906319"/>
                <a:gd name="connsiteX26" fmla="*/ 0 w 759108"/>
                <a:gd name="connsiteY26" fmla="*/ 162854 h 906319"/>
                <a:gd name="connsiteX27" fmla="*/ 0 w 759108"/>
                <a:gd name="connsiteY27" fmla="*/ 302696 h 906319"/>
                <a:gd name="connsiteX28" fmla="*/ 31038 w 759108"/>
                <a:gd name="connsiteY28" fmla="*/ 333674 h 906319"/>
                <a:gd name="connsiteX29" fmla="*/ 36214 w 759108"/>
                <a:gd name="connsiteY29" fmla="*/ 333674 h 906319"/>
                <a:gd name="connsiteX30" fmla="*/ 36214 w 759108"/>
                <a:gd name="connsiteY30" fmla="*/ 363767 h 906319"/>
                <a:gd name="connsiteX31" fmla="*/ 31038 w 759108"/>
                <a:gd name="connsiteY31" fmla="*/ 363767 h 906319"/>
                <a:gd name="connsiteX32" fmla="*/ 0 w 759108"/>
                <a:gd name="connsiteY32" fmla="*/ 394744 h 906319"/>
                <a:gd name="connsiteX33" fmla="*/ 0 w 759108"/>
                <a:gd name="connsiteY33" fmla="*/ 428377 h 906319"/>
                <a:gd name="connsiteX34" fmla="*/ 31038 w 759108"/>
                <a:gd name="connsiteY34" fmla="*/ 459355 h 906319"/>
                <a:gd name="connsiteX35" fmla="*/ 36214 w 759108"/>
                <a:gd name="connsiteY35" fmla="*/ 459355 h 906319"/>
                <a:gd name="connsiteX36" fmla="*/ 36214 w 759108"/>
                <a:gd name="connsiteY36" fmla="*/ 473516 h 906319"/>
                <a:gd name="connsiteX37" fmla="*/ 31038 w 759108"/>
                <a:gd name="connsiteY37" fmla="*/ 473516 h 906319"/>
                <a:gd name="connsiteX38" fmla="*/ 0 w 759108"/>
                <a:gd name="connsiteY38" fmla="*/ 504494 h 906319"/>
                <a:gd name="connsiteX39" fmla="*/ 0 w 759108"/>
                <a:gd name="connsiteY39" fmla="*/ 538127 h 906319"/>
                <a:gd name="connsiteX40" fmla="*/ 31038 w 759108"/>
                <a:gd name="connsiteY40" fmla="*/ 569105 h 906319"/>
                <a:gd name="connsiteX41" fmla="*/ 36214 w 759108"/>
                <a:gd name="connsiteY41" fmla="*/ 569105 h 906319"/>
                <a:gd name="connsiteX42" fmla="*/ 36214 w 759108"/>
                <a:gd name="connsiteY42" fmla="*/ 636675 h 906319"/>
                <a:gd name="connsiteX43" fmla="*/ 49516 w 759108"/>
                <a:gd name="connsiteY43" fmla="*/ 649951 h 906319"/>
                <a:gd name="connsiteX44" fmla="*/ 62818 w 759108"/>
                <a:gd name="connsiteY44" fmla="*/ 636675 h 906319"/>
                <a:gd name="connsiteX45" fmla="*/ 62818 w 759108"/>
                <a:gd name="connsiteY45" fmla="*/ 115945 h 906319"/>
                <a:gd name="connsiteX46" fmla="*/ 538439 w 759108"/>
                <a:gd name="connsiteY46" fmla="*/ 115945 h 906319"/>
                <a:gd name="connsiteX47" fmla="*/ 538439 w 759108"/>
                <a:gd name="connsiteY47" fmla="*/ 358739 h 906319"/>
                <a:gd name="connsiteX48" fmla="*/ 363835 w 759108"/>
                <a:gd name="connsiteY48" fmla="*/ 428799 h 906319"/>
                <a:gd name="connsiteX49" fmla="*/ 344373 w 759108"/>
                <a:gd name="connsiteY49" fmla="*/ 457544 h 906319"/>
                <a:gd name="connsiteX50" fmla="*/ 344373 w 759108"/>
                <a:gd name="connsiteY50" fmla="*/ 578536 h 906319"/>
                <a:gd name="connsiteX51" fmla="*/ 400873 w 759108"/>
                <a:gd name="connsiteY51" fmla="*/ 748444 h 906319"/>
                <a:gd name="connsiteX52" fmla="*/ 439192 w 759108"/>
                <a:gd name="connsiteY52" fmla="*/ 790374 h 906319"/>
                <a:gd name="connsiteX53" fmla="*/ 62818 w 759108"/>
                <a:gd name="connsiteY53" fmla="*/ 790374 h 906319"/>
                <a:gd name="connsiteX54" fmla="*/ 62818 w 759108"/>
                <a:gd name="connsiteY54" fmla="*/ 694481 h 906319"/>
                <a:gd name="connsiteX55" fmla="*/ 49516 w 759108"/>
                <a:gd name="connsiteY55" fmla="*/ 681205 h 906319"/>
                <a:gd name="connsiteX56" fmla="*/ 36214 w 759108"/>
                <a:gd name="connsiteY56" fmla="*/ 694481 h 906319"/>
                <a:gd name="connsiteX57" fmla="*/ 36214 w 759108"/>
                <a:gd name="connsiteY57" fmla="*/ 857640 h 906319"/>
                <a:gd name="connsiteX58" fmla="*/ 84988 w 759108"/>
                <a:gd name="connsiteY58" fmla="*/ 906319 h 906319"/>
                <a:gd name="connsiteX59" fmla="*/ 516268 w 759108"/>
                <a:gd name="connsiteY59" fmla="*/ 906319 h 906319"/>
                <a:gd name="connsiteX60" fmla="*/ 565043 w 759108"/>
                <a:gd name="connsiteY60" fmla="*/ 857640 h 906319"/>
                <a:gd name="connsiteX61" fmla="*/ 565043 w 759108"/>
                <a:gd name="connsiteY61" fmla="*/ 847890 h 906319"/>
                <a:gd name="connsiteX62" fmla="*/ 658027 w 759108"/>
                <a:gd name="connsiteY62" fmla="*/ 795699 h 906319"/>
                <a:gd name="connsiteX63" fmla="*/ 659612 w 759108"/>
                <a:gd name="connsiteY63" fmla="*/ 776988 h 906319"/>
                <a:gd name="connsiteX64" fmla="*/ 640865 w 759108"/>
                <a:gd name="connsiteY64" fmla="*/ 775411 h 906319"/>
                <a:gd name="connsiteX65" fmla="*/ 551741 w 759108"/>
                <a:gd name="connsiteY65" fmla="*/ 824311 h 906319"/>
                <a:gd name="connsiteX66" fmla="*/ 422197 w 759108"/>
                <a:gd name="connsiteY66" fmla="*/ 732568 h 906319"/>
                <a:gd name="connsiteX67" fmla="*/ 370977 w 759108"/>
                <a:gd name="connsiteY67" fmla="*/ 578536 h 906319"/>
                <a:gd name="connsiteX68" fmla="*/ 370977 w 759108"/>
                <a:gd name="connsiteY68" fmla="*/ 457544 h 906319"/>
                <a:gd name="connsiteX69" fmla="*/ 373755 w 759108"/>
                <a:gd name="connsiteY69" fmla="*/ 453436 h 906319"/>
                <a:gd name="connsiteX70" fmla="*/ 550084 w 759108"/>
                <a:gd name="connsiteY70" fmla="*/ 382686 h 906319"/>
                <a:gd name="connsiteX71" fmla="*/ 553390 w 759108"/>
                <a:gd name="connsiteY71" fmla="*/ 382686 h 906319"/>
                <a:gd name="connsiteX72" fmla="*/ 722106 w 759108"/>
                <a:gd name="connsiteY72" fmla="*/ 450380 h 906319"/>
                <a:gd name="connsiteX73" fmla="*/ 707583 w 759108"/>
                <a:gd name="connsiteY73" fmla="*/ 464673 h 906319"/>
                <a:gd name="connsiteX74" fmla="*/ 704653 w 759108"/>
                <a:gd name="connsiteY74" fmla="*/ 463000 h 906319"/>
                <a:gd name="connsiteX75" fmla="*/ 556702 w 759108"/>
                <a:gd name="connsiteY75" fmla="*/ 403631 h 906319"/>
                <a:gd name="connsiteX76" fmla="*/ 546780 w 759108"/>
                <a:gd name="connsiteY76" fmla="*/ 403631 h 906319"/>
                <a:gd name="connsiteX77" fmla="*/ 398821 w 759108"/>
                <a:gd name="connsiteY77" fmla="*/ 463000 h 906319"/>
                <a:gd name="connsiteX78" fmla="*/ 390487 w 759108"/>
                <a:gd name="connsiteY78" fmla="*/ 475315 h 906319"/>
                <a:gd name="connsiteX79" fmla="*/ 390487 w 759108"/>
                <a:gd name="connsiteY79" fmla="*/ 577277 h 906319"/>
                <a:gd name="connsiteX80" fmla="*/ 438603 w 759108"/>
                <a:gd name="connsiteY80" fmla="*/ 721988 h 906319"/>
                <a:gd name="connsiteX81" fmla="*/ 547044 w 759108"/>
                <a:gd name="connsiteY81" fmla="*/ 803609 h 906319"/>
                <a:gd name="connsiteX82" fmla="*/ 556437 w 759108"/>
                <a:gd name="connsiteY82" fmla="*/ 803609 h 906319"/>
                <a:gd name="connsiteX83" fmla="*/ 664871 w 759108"/>
                <a:gd name="connsiteY83" fmla="*/ 721988 h 906319"/>
                <a:gd name="connsiteX84" fmla="*/ 707848 w 759108"/>
                <a:gd name="connsiteY84" fmla="*/ 627132 h 906319"/>
                <a:gd name="connsiteX85" fmla="*/ 731195 w 759108"/>
                <a:gd name="connsiteY85" fmla="*/ 604155 h 906319"/>
                <a:gd name="connsiteX86" fmla="*/ 679005 w 759108"/>
                <a:gd name="connsiteY86" fmla="*/ 735561 h 906319"/>
                <a:gd name="connsiteX87" fmla="*/ 681437 w 759108"/>
                <a:gd name="connsiteY87" fmla="*/ 754176 h 906319"/>
                <a:gd name="connsiteX88" fmla="*/ 700095 w 759108"/>
                <a:gd name="connsiteY88" fmla="*/ 751749 h 906319"/>
                <a:gd name="connsiteX89" fmla="*/ 759109 w 759108"/>
                <a:gd name="connsiteY89" fmla="*/ 578543 h 906319"/>
                <a:gd name="connsiteX90" fmla="*/ 759109 w 759108"/>
                <a:gd name="connsiteY90" fmla="*/ 457544 h 906319"/>
                <a:gd name="connsiteX91" fmla="*/ 739647 w 759108"/>
                <a:gd name="connsiteY91" fmla="*/ 428799 h 906319"/>
                <a:gd name="connsiteX92" fmla="*/ 31038 w 759108"/>
                <a:gd name="connsiteY92" fmla="*/ 307122 h 906319"/>
                <a:gd name="connsiteX93" fmla="*/ 26604 w 759108"/>
                <a:gd name="connsiteY93" fmla="*/ 302696 h 906319"/>
                <a:gd name="connsiteX94" fmla="*/ 26604 w 759108"/>
                <a:gd name="connsiteY94" fmla="*/ 162854 h 906319"/>
                <a:gd name="connsiteX95" fmla="*/ 31038 w 759108"/>
                <a:gd name="connsiteY95" fmla="*/ 158429 h 906319"/>
                <a:gd name="connsiteX96" fmla="*/ 36214 w 759108"/>
                <a:gd name="connsiteY96" fmla="*/ 158429 h 906319"/>
                <a:gd name="connsiteX97" fmla="*/ 36214 w 759108"/>
                <a:gd name="connsiteY97" fmla="*/ 307122 h 906319"/>
                <a:gd name="connsiteX98" fmla="*/ 31038 w 759108"/>
                <a:gd name="connsiteY98" fmla="*/ 432803 h 906319"/>
                <a:gd name="connsiteX99" fmla="*/ 26604 w 759108"/>
                <a:gd name="connsiteY99" fmla="*/ 428377 h 906319"/>
                <a:gd name="connsiteX100" fmla="*/ 26604 w 759108"/>
                <a:gd name="connsiteY100" fmla="*/ 394744 h 906319"/>
                <a:gd name="connsiteX101" fmla="*/ 31038 w 759108"/>
                <a:gd name="connsiteY101" fmla="*/ 390319 h 906319"/>
                <a:gd name="connsiteX102" fmla="*/ 36214 w 759108"/>
                <a:gd name="connsiteY102" fmla="*/ 390319 h 906319"/>
                <a:gd name="connsiteX103" fmla="*/ 36214 w 759108"/>
                <a:gd name="connsiteY103" fmla="*/ 432803 h 906319"/>
                <a:gd name="connsiteX104" fmla="*/ 31038 w 759108"/>
                <a:gd name="connsiteY104" fmla="*/ 542552 h 906319"/>
                <a:gd name="connsiteX105" fmla="*/ 26604 w 759108"/>
                <a:gd name="connsiteY105" fmla="*/ 538127 h 906319"/>
                <a:gd name="connsiteX106" fmla="*/ 26604 w 759108"/>
                <a:gd name="connsiteY106" fmla="*/ 504494 h 906319"/>
                <a:gd name="connsiteX107" fmla="*/ 31038 w 759108"/>
                <a:gd name="connsiteY107" fmla="*/ 500069 h 906319"/>
                <a:gd name="connsiteX108" fmla="*/ 36214 w 759108"/>
                <a:gd name="connsiteY108" fmla="*/ 500069 h 906319"/>
                <a:gd name="connsiteX109" fmla="*/ 36214 w 759108"/>
                <a:gd name="connsiteY109" fmla="*/ 542552 h 906319"/>
                <a:gd name="connsiteX110" fmla="*/ 516268 w 759108"/>
                <a:gd name="connsiteY110" fmla="*/ 879767 h 906319"/>
                <a:gd name="connsiteX111" fmla="*/ 84988 w 759108"/>
                <a:gd name="connsiteY111" fmla="*/ 879767 h 906319"/>
                <a:gd name="connsiteX112" fmla="*/ 62818 w 759108"/>
                <a:gd name="connsiteY112" fmla="*/ 857640 h 906319"/>
                <a:gd name="connsiteX113" fmla="*/ 62818 w 759108"/>
                <a:gd name="connsiteY113" fmla="*/ 816926 h 906319"/>
                <a:gd name="connsiteX114" fmla="*/ 472371 w 759108"/>
                <a:gd name="connsiteY114" fmla="*/ 816926 h 906319"/>
                <a:gd name="connsiteX115" fmla="*/ 473826 w 759108"/>
                <a:gd name="connsiteY115" fmla="*/ 816843 h 906319"/>
                <a:gd name="connsiteX116" fmla="*/ 538439 w 759108"/>
                <a:gd name="connsiteY116" fmla="*/ 847904 h 906319"/>
                <a:gd name="connsiteX117" fmla="*/ 538439 w 759108"/>
                <a:gd name="connsiteY117" fmla="*/ 857640 h 906319"/>
                <a:gd name="connsiteX118" fmla="*/ 516268 w 759108"/>
                <a:gd name="connsiteY118" fmla="*/ 879767 h 906319"/>
                <a:gd name="connsiteX119" fmla="*/ 604346 w 759108"/>
                <a:gd name="connsiteY119" fmla="*/ 691667 h 906319"/>
                <a:gd name="connsiteX120" fmla="*/ 582281 w 759108"/>
                <a:gd name="connsiteY120" fmla="*/ 700698 h 906319"/>
                <a:gd name="connsiteX121" fmla="*/ 560187 w 759108"/>
                <a:gd name="connsiteY121" fmla="*/ 691667 h 906319"/>
                <a:gd name="connsiteX122" fmla="*/ 474111 w 759108"/>
                <a:gd name="connsiteY122" fmla="*/ 606977 h 906319"/>
                <a:gd name="connsiteX123" fmla="*/ 474076 w 759108"/>
                <a:gd name="connsiteY123" fmla="*/ 600711 h 906319"/>
                <a:gd name="connsiteX124" fmla="*/ 512001 w 759108"/>
                <a:gd name="connsiteY124" fmla="*/ 562307 h 906319"/>
                <a:gd name="connsiteX125" fmla="*/ 518278 w 759108"/>
                <a:gd name="connsiteY125" fmla="*/ 562259 h 906319"/>
                <a:gd name="connsiteX126" fmla="*/ 572941 w 759108"/>
                <a:gd name="connsiteY126" fmla="*/ 616049 h 906319"/>
                <a:gd name="connsiteX127" fmla="*/ 591619 w 759108"/>
                <a:gd name="connsiteY127" fmla="*/ 616049 h 906319"/>
                <a:gd name="connsiteX128" fmla="*/ 732504 w 759108"/>
                <a:gd name="connsiteY128" fmla="*/ 477437 h 906319"/>
                <a:gd name="connsiteX129" fmla="*/ 732504 w 759108"/>
                <a:gd name="connsiteY129" fmla="*/ 565586 h 906319"/>
                <a:gd name="connsiteX130" fmla="*/ 570218 w 759108"/>
                <a:gd name="connsiteY130" fmla="*/ 158429 h 906319"/>
                <a:gd name="connsiteX131" fmla="*/ 574652 w 759108"/>
                <a:gd name="connsiteY131" fmla="*/ 162854 h 906319"/>
                <a:gd name="connsiteX132" fmla="*/ 574652 w 759108"/>
                <a:gd name="connsiteY132" fmla="*/ 267293 h 906319"/>
                <a:gd name="connsiteX133" fmla="*/ 570218 w 759108"/>
                <a:gd name="connsiteY133" fmla="*/ 271719 h 906319"/>
                <a:gd name="connsiteX134" fmla="*/ 565043 w 759108"/>
                <a:gd name="connsiteY134" fmla="*/ 271719 h 906319"/>
                <a:gd name="connsiteX135" fmla="*/ 565043 w 759108"/>
                <a:gd name="connsiteY135" fmla="*/ 158429 h 906319"/>
                <a:gd name="connsiteX136" fmla="*/ 643547 w 759108"/>
                <a:gd name="connsiteY136" fmla="*/ 706111 h 906319"/>
                <a:gd name="connsiteX137" fmla="*/ 551741 w 759108"/>
                <a:gd name="connsiteY137" fmla="*/ 776931 h 906319"/>
                <a:gd name="connsiteX138" fmla="*/ 459928 w 759108"/>
                <a:gd name="connsiteY138" fmla="*/ 706111 h 906319"/>
                <a:gd name="connsiteX139" fmla="*/ 417091 w 759108"/>
                <a:gd name="connsiteY139" fmla="*/ 577277 h 906319"/>
                <a:gd name="connsiteX140" fmla="*/ 417091 w 759108"/>
                <a:gd name="connsiteY140" fmla="*/ 484289 h 906319"/>
                <a:gd name="connsiteX141" fmla="*/ 551741 w 759108"/>
                <a:gd name="connsiteY141" fmla="*/ 430259 h 906319"/>
                <a:gd name="connsiteX142" fmla="*/ 686390 w 759108"/>
                <a:gd name="connsiteY142" fmla="*/ 484289 h 906319"/>
                <a:gd name="connsiteX143" fmla="*/ 686390 w 759108"/>
                <a:gd name="connsiteY143" fmla="*/ 485022 h 906319"/>
                <a:gd name="connsiteX144" fmla="*/ 686412 w 759108"/>
                <a:gd name="connsiteY144" fmla="*/ 485500 h 906319"/>
                <a:gd name="connsiteX145" fmla="*/ 582281 w 759108"/>
                <a:gd name="connsiteY145" fmla="*/ 587953 h 906319"/>
                <a:gd name="connsiteX146" fmla="*/ 536935 w 759108"/>
                <a:gd name="connsiteY146" fmla="*/ 543328 h 906319"/>
                <a:gd name="connsiteX147" fmla="*/ 493045 w 759108"/>
                <a:gd name="connsiteY147" fmla="*/ 543680 h 906319"/>
                <a:gd name="connsiteX148" fmla="*/ 455119 w 759108"/>
                <a:gd name="connsiteY148" fmla="*/ 582076 h 906319"/>
                <a:gd name="connsiteX149" fmla="*/ 455439 w 759108"/>
                <a:gd name="connsiteY149" fmla="*/ 625888 h 906319"/>
                <a:gd name="connsiteX150" fmla="*/ 541521 w 759108"/>
                <a:gd name="connsiteY150" fmla="*/ 710586 h 906319"/>
                <a:gd name="connsiteX151" fmla="*/ 582281 w 759108"/>
                <a:gd name="connsiteY151" fmla="*/ 727250 h 906319"/>
                <a:gd name="connsiteX152" fmla="*/ 623031 w 759108"/>
                <a:gd name="connsiteY152" fmla="*/ 710579 h 906319"/>
                <a:gd name="connsiteX153" fmla="*/ 666478 w 759108"/>
                <a:gd name="connsiteY153" fmla="*/ 667831 h 906319"/>
                <a:gd name="connsiteX154" fmla="*/ 643547 w 759108"/>
                <a:gd name="connsiteY154" fmla="*/ 706111 h 9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759108" h="906319">
                  <a:moveTo>
                    <a:pt x="739647" y="428799"/>
                  </a:moveTo>
                  <a:lnTo>
                    <a:pt x="565043" y="358739"/>
                  </a:lnTo>
                  <a:lnTo>
                    <a:pt x="565043" y="298271"/>
                  </a:lnTo>
                  <a:lnTo>
                    <a:pt x="570218" y="298271"/>
                  </a:lnTo>
                  <a:cubicBezTo>
                    <a:pt x="587330" y="298271"/>
                    <a:pt x="601257" y="284372"/>
                    <a:pt x="601257" y="267293"/>
                  </a:cubicBezTo>
                  <a:lnTo>
                    <a:pt x="601257" y="162854"/>
                  </a:lnTo>
                  <a:cubicBezTo>
                    <a:pt x="601257" y="145775"/>
                    <a:pt x="587330" y="131877"/>
                    <a:pt x="570218" y="131877"/>
                  </a:cubicBezTo>
                  <a:lnTo>
                    <a:pt x="565043" y="131877"/>
                  </a:lnTo>
                  <a:lnTo>
                    <a:pt x="565043" y="48679"/>
                  </a:lnTo>
                  <a:cubicBezTo>
                    <a:pt x="565043" y="21836"/>
                    <a:pt x="543164" y="0"/>
                    <a:pt x="516268" y="0"/>
                  </a:cubicBezTo>
                  <a:lnTo>
                    <a:pt x="428024" y="0"/>
                  </a:lnTo>
                  <a:cubicBezTo>
                    <a:pt x="420681" y="0"/>
                    <a:pt x="414722" y="5940"/>
                    <a:pt x="414722" y="13276"/>
                  </a:cubicBezTo>
                  <a:cubicBezTo>
                    <a:pt x="414722" y="20613"/>
                    <a:pt x="420681" y="26552"/>
                    <a:pt x="428024" y="26552"/>
                  </a:cubicBezTo>
                  <a:lnTo>
                    <a:pt x="516268" y="26552"/>
                  </a:lnTo>
                  <a:cubicBezTo>
                    <a:pt x="528490" y="26552"/>
                    <a:pt x="538439" y="36475"/>
                    <a:pt x="538439" y="48679"/>
                  </a:cubicBezTo>
                  <a:lnTo>
                    <a:pt x="538439" y="89393"/>
                  </a:lnTo>
                  <a:lnTo>
                    <a:pt x="62818" y="89393"/>
                  </a:lnTo>
                  <a:lnTo>
                    <a:pt x="62818" y="48679"/>
                  </a:lnTo>
                  <a:cubicBezTo>
                    <a:pt x="62818" y="36475"/>
                    <a:pt x="72760" y="26552"/>
                    <a:pt x="84988" y="26552"/>
                  </a:cubicBezTo>
                  <a:lnTo>
                    <a:pt x="370097" y="26552"/>
                  </a:lnTo>
                  <a:cubicBezTo>
                    <a:pt x="377449" y="26552"/>
                    <a:pt x="383400" y="20613"/>
                    <a:pt x="383400" y="13276"/>
                  </a:cubicBezTo>
                  <a:cubicBezTo>
                    <a:pt x="383400" y="5940"/>
                    <a:pt x="377449" y="0"/>
                    <a:pt x="370097" y="0"/>
                  </a:cubicBezTo>
                  <a:lnTo>
                    <a:pt x="84988" y="0"/>
                  </a:lnTo>
                  <a:cubicBezTo>
                    <a:pt x="58093" y="0"/>
                    <a:pt x="36214" y="21836"/>
                    <a:pt x="36214" y="48679"/>
                  </a:cubicBezTo>
                  <a:lnTo>
                    <a:pt x="36214" y="131877"/>
                  </a:lnTo>
                  <a:lnTo>
                    <a:pt x="31038" y="131877"/>
                  </a:lnTo>
                  <a:cubicBezTo>
                    <a:pt x="13926" y="131877"/>
                    <a:pt x="0" y="145775"/>
                    <a:pt x="0" y="162854"/>
                  </a:cubicBezTo>
                  <a:lnTo>
                    <a:pt x="0" y="302696"/>
                  </a:lnTo>
                  <a:cubicBezTo>
                    <a:pt x="0" y="319775"/>
                    <a:pt x="13926" y="333674"/>
                    <a:pt x="31038" y="333674"/>
                  </a:cubicBezTo>
                  <a:lnTo>
                    <a:pt x="36214" y="333674"/>
                  </a:lnTo>
                  <a:lnTo>
                    <a:pt x="36214" y="363767"/>
                  </a:lnTo>
                  <a:lnTo>
                    <a:pt x="31038" y="363767"/>
                  </a:lnTo>
                  <a:cubicBezTo>
                    <a:pt x="13926" y="363767"/>
                    <a:pt x="0" y="377666"/>
                    <a:pt x="0" y="394744"/>
                  </a:cubicBezTo>
                  <a:lnTo>
                    <a:pt x="0" y="428377"/>
                  </a:lnTo>
                  <a:cubicBezTo>
                    <a:pt x="0" y="445456"/>
                    <a:pt x="13926" y="459355"/>
                    <a:pt x="31038" y="459355"/>
                  </a:cubicBezTo>
                  <a:lnTo>
                    <a:pt x="36214" y="459355"/>
                  </a:lnTo>
                  <a:lnTo>
                    <a:pt x="36214" y="473516"/>
                  </a:lnTo>
                  <a:lnTo>
                    <a:pt x="31038" y="473516"/>
                  </a:lnTo>
                  <a:cubicBezTo>
                    <a:pt x="13926" y="473516"/>
                    <a:pt x="0" y="487416"/>
                    <a:pt x="0" y="504494"/>
                  </a:cubicBezTo>
                  <a:lnTo>
                    <a:pt x="0" y="538127"/>
                  </a:lnTo>
                  <a:cubicBezTo>
                    <a:pt x="0" y="555205"/>
                    <a:pt x="13926" y="569105"/>
                    <a:pt x="31038" y="569105"/>
                  </a:cubicBezTo>
                  <a:lnTo>
                    <a:pt x="36214" y="569105"/>
                  </a:lnTo>
                  <a:lnTo>
                    <a:pt x="36214" y="636675"/>
                  </a:lnTo>
                  <a:cubicBezTo>
                    <a:pt x="36214" y="644005"/>
                    <a:pt x="42165" y="649951"/>
                    <a:pt x="49516" y="649951"/>
                  </a:cubicBezTo>
                  <a:cubicBezTo>
                    <a:pt x="56860" y="649951"/>
                    <a:pt x="62818" y="644005"/>
                    <a:pt x="62818" y="636675"/>
                  </a:cubicBezTo>
                  <a:lnTo>
                    <a:pt x="62818" y="115945"/>
                  </a:lnTo>
                  <a:lnTo>
                    <a:pt x="538439" y="115945"/>
                  </a:lnTo>
                  <a:lnTo>
                    <a:pt x="538439" y="358739"/>
                  </a:lnTo>
                  <a:lnTo>
                    <a:pt x="363835" y="428799"/>
                  </a:lnTo>
                  <a:cubicBezTo>
                    <a:pt x="352008" y="433543"/>
                    <a:pt x="344373" y="444827"/>
                    <a:pt x="344373" y="457544"/>
                  </a:cubicBezTo>
                  <a:lnTo>
                    <a:pt x="344373" y="578536"/>
                  </a:lnTo>
                  <a:cubicBezTo>
                    <a:pt x="344373" y="640237"/>
                    <a:pt x="363911" y="698990"/>
                    <a:pt x="400873" y="748444"/>
                  </a:cubicBezTo>
                  <a:cubicBezTo>
                    <a:pt x="412359" y="763815"/>
                    <a:pt x="425190" y="777824"/>
                    <a:pt x="439192" y="790374"/>
                  </a:cubicBezTo>
                  <a:lnTo>
                    <a:pt x="62818" y="790374"/>
                  </a:lnTo>
                  <a:lnTo>
                    <a:pt x="62818" y="694481"/>
                  </a:lnTo>
                  <a:cubicBezTo>
                    <a:pt x="62818" y="687153"/>
                    <a:pt x="56860" y="681205"/>
                    <a:pt x="49516" y="681205"/>
                  </a:cubicBezTo>
                  <a:cubicBezTo>
                    <a:pt x="42165" y="681205"/>
                    <a:pt x="36214" y="687153"/>
                    <a:pt x="36214" y="694481"/>
                  </a:cubicBezTo>
                  <a:lnTo>
                    <a:pt x="36214" y="857640"/>
                  </a:lnTo>
                  <a:cubicBezTo>
                    <a:pt x="36214" y="884475"/>
                    <a:pt x="58093" y="906319"/>
                    <a:pt x="84988" y="906319"/>
                  </a:cubicBezTo>
                  <a:lnTo>
                    <a:pt x="516268" y="906319"/>
                  </a:lnTo>
                  <a:cubicBezTo>
                    <a:pt x="543164" y="906319"/>
                    <a:pt x="565043" y="884475"/>
                    <a:pt x="565043" y="857640"/>
                  </a:cubicBezTo>
                  <a:lnTo>
                    <a:pt x="565043" y="847890"/>
                  </a:lnTo>
                  <a:cubicBezTo>
                    <a:pt x="599185" y="836467"/>
                    <a:pt x="630431" y="818953"/>
                    <a:pt x="658027" y="795699"/>
                  </a:cubicBezTo>
                  <a:cubicBezTo>
                    <a:pt x="663638" y="790969"/>
                    <a:pt x="664344" y="782589"/>
                    <a:pt x="659612" y="776988"/>
                  </a:cubicBezTo>
                  <a:cubicBezTo>
                    <a:pt x="654868" y="771385"/>
                    <a:pt x="646477" y="770681"/>
                    <a:pt x="640865" y="775411"/>
                  </a:cubicBezTo>
                  <a:cubicBezTo>
                    <a:pt x="614552" y="797586"/>
                    <a:pt x="584588" y="814021"/>
                    <a:pt x="551741" y="824311"/>
                  </a:cubicBezTo>
                  <a:cubicBezTo>
                    <a:pt x="499648" y="807999"/>
                    <a:pt x="454912" y="776344"/>
                    <a:pt x="422197" y="732568"/>
                  </a:cubicBezTo>
                  <a:cubicBezTo>
                    <a:pt x="388685" y="687740"/>
                    <a:pt x="370977" y="634476"/>
                    <a:pt x="370977" y="578536"/>
                  </a:cubicBezTo>
                  <a:lnTo>
                    <a:pt x="370977" y="457544"/>
                  </a:lnTo>
                  <a:cubicBezTo>
                    <a:pt x="370977" y="455724"/>
                    <a:pt x="372064" y="454114"/>
                    <a:pt x="373755" y="453436"/>
                  </a:cubicBezTo>
                  <a:lnTo>
                    <a:pt x="550084" y="382686"/>
                  </a:lnTo>
                  <a:cubicBezTo>
                    <a:pt x="551152" y="382256"/>
                    <a:pt x="552330" y="382256"/>
                    <a:pt x="553390" y="382686"/>
                  </a:cubicBezTo>
                  <a:lnTo>
                    <a:pt x="722106" y="450380"/>
                  </a:lnTo>
                  <a:lnTo>
                    <a:pt x="707583" y="464673"/>
                  </a:lnTo>
                  <a:cubicBezTo>
                    <a:pt x="706689" y="464009"/>
                    <a:pt x="705719" y="463428"/>
                    <a:pt x="704653" y="463000"/>
                  </a:cubicBezTo>
                  <a:lnTo>
                    <a:pt x="556702" y="403631"/>
                  </a:lnTo>
                  <a:cubicBezTo>
                    <a:pt x="553521" y="402358"/>
                    <a:pt x="549960" y="402358"/>
                    <a:pt x="546780" y="403631"/>
                  </a:cubicBezTo>
                  <a:lnTo>
                    <a:pt x="398821" y="463000"/>
                  </a:lnTo>
                  <a:cubicBezTo>
                    <a:pt x="393784" y="465018"/>
                    <a:pt x="390487" y="469893"/>
                    <a:pt x="390487" y="475315"/>
                  </a:cubicBezTo>
                  <a:lnTo>
                    <a:pt x="390487" y="577277"/>
                  </a:lnTo>
                  <a:cubicBezTo>
                    <a:pt x="390487" y="629837"/>
                    <a:pt x="407122" y="679870"/>
                    <a:pt x="438603" y="721988"/>
                  </a:cubicBezTo>
                  <a:cubicBezTo>
                    <a:pt x="466364" y="759127"/>
                    <a:pt x="503860" y="787345"/>
                    <a:pt x="547044" y="803609"/>
                  </a:cubicBezTo>
                  <a:cubicBezTo>
                    <a:pt x="550051" y="804742"/>
                    <a:pt x="553431" y="804742"/>
                    <a:pt x="556437" y="803609"/>
                  </a:cubicBezTo>
                  <a:cubicBezTo>
                    <a:pt x="599621" y="787345"/>
                    <a:pt x="637117" y="759127"/>
                    <a:pt x="664871" y="721988"/>
                  </a:cubicBezTo>
                  <a:cubicBezTo>
                    <a:pt x="686209" y="693444"/>
                    <a:pt x="700648" y="661540"/>
                    <a:pt x="707848" y="627132"/>
                  </a:cubicBezTo>
                  <a:lnTo>
                    <a:pt x="731195" y="604155"/>
                  </a:lnTo>
                  <a:cubicBezTo>
                    <a:pt x="726373" y="651673"/>
                    <a:pt x="708270" y="697565"/>
                    <a:pt x="679005" y="735561"/>
                  </a:cubicBezTo>
                  <a:cubicBezTo>
                    <a:pt x="674523" y="741369"/>
                    <a:pt x="675617" y="749708"/>
                    <a:pt x="681437" y="754176"/>
                  </a:cubicBezTo>
                  <a:cubicBezTo>
                    <a:pt x="687263" y="758649"/>
                    <a:pt x="695618" y="757557"/>
                    <a:pt x="700095" y="751749"/>
                  </a:cubicBezTo>
                  <a:cubicBezTo>
                    <a:pt x="738152" y="702344"/>
                    <a:pt x="759109" y="640831"/>
                    <a:pt x="759109" y="578543"/>
                  </a:cubicBezTo>
                  <a:lnTo>
                    <a:pt x="759109" y="457544"/>
                  </a:lnTo>
                  <a:cubicBezTo>
                    <a:pt x="759109" y="444827"/>
                    <a:pt x="751466" y="433543"/>
                    <a:pt x="739647" y="428799"/>
                  </a:cubicBezTo>
                  <a:close/>
                  <a:moveTo>
                    <a:pt x="31038" y="307122"/>
                  </a:moveTo>
                  <a:cubicBezTo>
                    <a:pt x="28593" y="307122"/>
                    <a:pt x="26604" y="305137"/>
                    <a:pt x="26604" y="302696"/>
                  </a:cubicBezTo>
                  <a:lnTo>
                    <a:pt x="26604" y="162854"/>
                  </a:lnTo>
                  <a:cubicBezTo>
                    <a:pt x="26604" y="160413"/>
                    <a:pt x="28593" y="158429"/>
                    <a:pt x="31038" y="158429"/>
                  </a:cubicBezTo>
                  <a:lnTo>
                    <a:pt x="36214" y="158429"/>
                  </a:lnTo>
                  <a:lnTo>
                    <a:pt x="36214" y="307122"/>
                  </a:lnTo>
                  <a:close/>
                  <a:moveTo>
                    <a:pt x="31038" y="432803"/>
                  </a:moveTo>
                  <a:cubicBezTo>
                    <a:pt x="28593" y="432803"/>
                    <a:pt x="26604" y="430818"/>
                    <a:pt x="26604" y="428377"/>
                  </a:cubicBezTo>
                  <a:lnTo>
                    <a:pt x="26604" y="394744"/>
                  </a:lnTo>
                  <a:cubicBezTo>
                    <a:pt x="26604" y="392303"/>
                    <a:pt x="28593" y="390319"/>
                    <a:pt x="31038" y="390319"/>
                  </a:cubicBezTo>
                  <a:lnTo>
                    <a:pt x="36214" y="390319"/>
                  </a:lnTo>
                  <a:lnTo>
                    <a:pt x="36214" y="432803"/>
                  </a:lnTo>
                  <a:close/>
                  <a:moveTo>
                    <a:pt x="31038" y="542552"/>
                  </a:moveTo>
                  <a:cubicBezTo>
                    <a:pt x="28593" y="542552"/>
                    <a:pt x="26604" y="540568"/>
                    <a:pt x="26604" y="538127"/>
                  </a:cubicBezTo>
                  <a:lnTo>
                    <a:pt x="26604" y="504494"/>
                  </a:lnTo>
                  <a:cubicBezTo>
                    <a:pt x="26604" y="502053"/>
                    <a:pt x="28593" y="500069"/>
                    <a:pt x="31038" y="500069"/>
                  </a:cubicBezTo>
                  <a:lnTo>
                    <a:pt x="36214" y="500069"/>
                  </a:lnTo>
                  <a:lnTo>
                    <a:pt x="36214" y="542552"/>
                  </a:lnTo>
                  <a:close/>
                  <a:moveTo>
                    <a:pt x="516268" y="879767"/>
                  </a:moveTo>
                  <a:lnTo>
                    <a:pt x="84988" y="879767"/>
                  </a:lnTo>
                  <a:cubicBezTo>
                    <a:pt x="72760" y="879767"/>
                    <a:pt x="62818" y="869845"/>
                    <a:pt x="62818" y="857640"/>
                  </a:cubicBezTo>
                  <a:lnTo>
                    <a:pt x="62818" y="816926"/>
                  </a:lnTo>
                  <a:lnTo>
                    <a:pt x="472371" y="816926"/>
                  </a:lnTo>
                  <a:cubicBezTo>
                    <a:pt x="472863" y="816926"/>
                    <a:pt x="473349" y="816898"/>
                    <a:pt x="473826" y="816843"/>
                  </a:cubicBezTo>
                  <a:cubicBezTo>
                    <a:pt x="493786" y="829788"/>
                    <a:pt x="515437" y="840214"/>
                    <a:pt x="538439" y="847904"/>
                  </a:cubicBezTo>
                  <a:lnTo>
                    <a:pt x="538439" y="857640"/>
                  </a:lnTo>
                  <a:cubicBezTo>
                    <a:pt x="538439" y="869845"/>
                    <a:pt x="528490" y="879767"/>
                    <a:pt x="516268" y="879767"/>
                  </a:cubicBezTo>
                  <a:close/>
                  <a:moveTo>
                    <a:pt x="604346" y="691667"/>
                  </a:moveTo>
                  <a:cubicBezTo>
                    <a:pt x="598430" y="697489"/>
                    <a:pt x="590594" y="700698"/>
                    <a:pt x="582281" y="700698"/>
                  </a:cubicBezTo>
                  <a:cubicBezTo>
                    <a:pt x="573966" y="700698"/>
                    <a:pt x="566118" y="697489"/>
                    <a:pt x="560187" y="691667"/>
                  </a:cubicBezTo>
                  <a:lnTo>
                    <a:pt x="474111" y="606977"/>
                  </a:lnTo>
                  <a:cubicBezTo>
                    <a:pt x="472371" y="605269"/>
                    <a:pt x="472357" y="602454"/>
                    <a:pt x="474076" y="600711"/>
                  </a:cubicBezTo>
                  <a:lnTo>
                    <a:pt x="512001" y="562307"/>
                  </a:lnTo>
                  <a:cubicBezTo>
                    <a:pt x="513720" y="560572"/>
                    <a:pt x="516545" y="560558"/>
                    <a:pt x="518278" y="562259"/>
                  </a:cubicBezTo>
                  <a:lnTo>
                    <a:pt x="572941" y="616049"/>
                  </a:lnTo>
                  <a:cubicBezTo>
                    <a:pt x="578116" y="621144"/>
                    <a:pt x="586438" y="621144"/>
                    <a:pt x="591619" y="616049"/>
                  </a:cubicBezTo>
                  <a:lnTo>
                    <a:pt x="732504" y="477437"/>
                  </a:lnTo>
                  <a:lnTo>
                    <a:pt x="732504" y="565586"/>
                  </a:lnTo>
                  <a:close/>
                  <a:moveTo>
                    <a:pt x="570218" y="158429"/>
                  </a:moveTo>
                  <a:cubicBezTo>
                    <a:pt x="572664" y="158429"/>
                    <a:pt x="574652" y="160413"/>
                    <a:pt x="574652" y="162854"/>
                  </a:cubicBezTo>
                  <a:lnTo>
                    <a:pt x="574652" y="267293"/>
                  </a:lnTo>
                  <a:cubicBezTo>
                    <a:pt x="574652" y="269734"/>
                    <a:pt x="572664" y="271719"/>
                    <a:pt x="570218" y="271719"/>
                  </a:cubicBezTo>
                  <a:lnTo>
                    <a:pt x="565043" y="271719"/>
                  </a:lnTo>
                  <a:lnTo>
                    <a:pt x="565043" y="158429"/>
                  </a:lnTo>
                  <a:close/>
                  <a:moveTo>
                    <a:pt x="643547" y="706111"/>
                  </a:moveTo>
                  <a:cubicBezTo>
                    <a:pt x="619851" y="737823"/>
                    <a:pt x="588183" y="762225"/>
                    <a:pt x="551741" y="776931"/>
                  </a:cubicBezTo>
                  <a:cubicBezTo>
                    <a:pt x="515291" y="762225"/>
                    <a:pt x="483630" y="737823"/>
                    <a:pt x="459928" y="706111"/>
                  </a:cubicBezTo>
                  <a:cubicBezTo>
                    <a:pt x="431904" y="668614"/>
                    <a:pt x="417091" y="624063"/>
                    <a:pt x="417091" y="577277"/>
                  </a:cubicBezTo>
                  <a:lnTo>
                    <a:pt x="417091" y="484289"/>
                  </a:lnTo>
                  <a:lnTo>
                    <a:pt x="551741" y="430259"/>
                  </a:lnTo>
                  <a:lnTo>
                    <a:pt x="686390" y="484289"/>
                  </a:lnTo>
                  <a:lnTo>
                    <a:pt x="686390" y="485022"/>
                  </a:lnTo>
                  <a:cubicBezTo>
                    <a:pt x="686390" y="485182"/>
                    <a:pt x="686405" y="485341"/>
                    <a:pt x="686412" y="485500"/>
                  </a:cubicBezTo>
                  <a:lnTo>
                    <a:pt x="582281" y="587953"/>
                  </a:lnTo>
                  <a:lnTo>
                    <a:pt x="536935" y="543328"/>
                  </a:lnTo>
                  <a:cubicBezTo>
                    <a:pt x="524729" y="531365"/>
                    <a:pt x="505038" y="531517"/>
                    <a:pt x="493045" y="543680"/>
                  </a:cubicBezTo>
                  <a:lnTo>
                    <a:pt x="455119" y="582076"/>
                  </a:lnTo>
                  <a:cubicBezTo>
                    <a:pt x="443107" y="594253"/>
                    <a:pt x="443252" y="613913"/>
                    <a:pt x="455439" y="625888"/>
                  </a:cubicBezTo>
                  <a:lnTo>
                    <a:pt x="541521" y="710586"/>
                  </a:lnTo>
                  <a:cubicBezTo>
                    <a:pt x="552468" y="721331"/>
                    <a:pt x="566941" y="727250"/>
                    <a:pt x="582281" y="727250"/>
                  </a:cubicBezTo>
                  <a:cubicBezTo>
                    <a:pt x="597626" y="727250"/>
                    <a:pt x="612099" y="721324"/>
                    <a:pt x="623031" y="710579"/>
                  </a:cubicBezTo>
                  <a:lnTo>
                    <a:pt x="666478" y="667831"/>
                  </a:lnTo>
                  <a:cubicBezTo>
                    <a:pt x="660244" y="681205"/>
                    <a:pt x="652601" y="694005"/>
                    <a:pt x="643547" y="706111"/>
                  </a:cubicBezTo>
                  <a:close/>
                </a:path>
              </a:pathLst>
            </a:custGeom>
            <a:grpFill/>
            <a:ln w="177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>
            <a:off x="3552825" y="4002405"/>
            <a:ext cx="854710" cy="85471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07" name="图形 58"/>
          <p:cNvGrpSpPr/>
          <p:nvPr/>
        </p:nvGrpSpPr>
        <p:grpSpPr>
          <a:xfrm>
            <a:off x="3843020" y="4231640"/>
            <a:ext cx="394970" cy="394970"/>
            <a:chOff x="2086003" y="3505661"/>
            <a:chExt cx="908981" cy="908981"/>
          </a:xfrm>
          <a:solidFill>
            <a:schemeClr val="bg1"/>
          </a:solidFill>
        </p:grpSpPr>
        <p:sp>
          <p:nvSpPr>
            <p:cNvPr id="308" name="任意多边形: 形状 307"/>
            <p:cNvSpPr/>
            <p:nvPr/>
          </p:nvSpPr>
          <p:spPr>
            <a:xfrm>
              <a:off x="2338845" y="3553297"/>
              <a:ext cx="96160" cy="26630"/>
            </a:xfrm>
            <a:custGeom>
              <a:avLst/>
              <a:gdLst>
                <a:gd name="connsiteX0" fmla="*/ 82845 w 96160"/>
                <a:gd name="connsiteY0" fmla="*/ 0 h 26630"/>
                <a:gd name="connsiteX1" fmla="*/ 13315 w 96160"/>
                <a:gd name="connsiteY1" fmla="*/ 0 h 26630"/>
                <a:gd name="connsiteX2" fmla="*/ 0 w 96160"/>
                <a:gd name="connsiteY2" fmla="*/ 13315 h 26630"/>
                <a:gd name="connsiteX3" fmla="*/ 13315 w 96160"/>
                <a:gd name="connsiteY3" fmla="*/ 26630 h 26630"/>
                <a:gd name="connsiteX4" fmla="*/ 82845 w 96160"/>
                <a:gd name="connsiteY4" fmla="*/ 26630 h 26630"/>
                <a:gd name="connsiteX5" fmla="*/ 96160 w 96160"/>
                <a:gd name="connsiteY5" fmla="*/ 13315 h 26630"/>
                <a:gd name="connsiteX6" fmla="*/ 82845 w 96160"/>
                <a:gd name="connsiteY6" fmla="*/ 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160" h="26630">
                  <a:moveTo>
                    <a:pt x="82845" y="0"/>
                  </a:moveTo>
                  <a:lnTo>
                    <a:pt x="13315" y="0"/>
                  </a:lnTo>
                  <a:cubicBezTo>
                    <a:pt x="5956" y="0"/>
                    <a:pt x="0" y="5964"/>
                    <a:pt x="0" y="13315"/>
                  </a:cubicBezTo>
                  <a:cubicBezTo>
                    <a:pt x="0" y="20673"/>
                    <a:pt x="5956" y="26630"/>
                    <a:pt x="13315" y="26630"/>
                  </a:cubicBezTo>
                  <a:lnTo>
                    <a:pt x="82845" y="26630"/>
                  </a:lnTo>
                  <a:cubicBezTo>
                    <a:pt x="90204" y="26630"/>
                    <a:pt x="96160" y="20673"/>
                    <a:pt x="96160" y="13315"/>
                  </a:cubicBezTo>
                  <a:cubicBezTo>
                    <a:pt x="96160" y="5964"/>
                    <a:pt x="90204" y="0"/>
                    <a:pt x="82845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9" name="任意多边形: 形状 308"/>
            <p:cNvSpPr/>
            <p:nvPr/>
          </p:nvSpPr>
          <p:spPr>
            <a:xfrm>
              <a:off x="2258017" y="3794482"/>
              <a:ext cx="26825" cy="26630"/>
            </a:xfrm>
            <a:custGeom>
              <a:avLst/>
              <a:gdLst>
                <a:gd name="connsiteX0" fmla="*/ 13627 w 26825"/>
                <a:gd name="connsiteY0" fmla="*/ 0 h 26630"/>
                <a:gd name="connsiteX1" fmla="*/ 13434 w 26825"/>
                <a:gd name="connsiteY1" fmla="*/ 0 h 26630"/>
                <a:gd name="connsiteX2" fmla="*/ 13316 w 26825"/>
                <a:gd name="connsiteY2" fmla="*/ 0 h 26630"/>
                <a:gd name="connsiteX3" fmla="*/ 0 w 26825"/>
                <a:gd name="connsiteY3" fmla="*/ 13196 h 26630"/>
                <a:gd name="connsiteX4" fmla="*/ 13197 w 26825"/>
                <a:gd name="connsiteY4" fmla="*/ 26630 h 26630"/>
                <a:gd name="connsiteX5" fmla="*/ 13393 w 26825"/>
                <a:gd name="connsiteY5" fmla="*/ 26630 h 26630"/>
                <a:gd name="connsiteX6" fmla="*/ 13510 w 26825"/>
                <a:gd name="connsiteY6" fmla="*/ 26630 h 26630"/>
                <a:gd name="connsiteX7" fmla="*/ 26825 w 26825"/>
                <a:gd name="connsiteY7" fmla="*/ 13439 h 26630"/>
                <a:gd name="connsiteX8" fmla="*/ 13627 w 26825"/>
                <a:gd name="connsiteY8" fmla="*/ 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825" h="26630">
                  <a:moveTo>
                    <a:pt x="13627" y="0"/>
                  </a:moveTo>
                  <a:lnTo>
                    <a:pt x="13434" y="0"/>
                  </a:lnTo>
                  <a:cubicBezTo>
                    <a:pt x="13393" y="0"/>
                    <a:pt x="13350" y="0"/>
                    <a:pt x="13316" y="0"/>
                  </a:cubicBezTo>
                  <a:cubicBezTo>
                    <a:pt x="6013" y="0"/>
                    <a:pt x="70" y="5880"/>
                    <a:pt x="0" y="13196"/>
                  </a:cubicBezTo>
                  <a:cubicBezTo>
                    <a:pt x="-62" y="20555"/>
                    <a:pt x="5847" y="26566"/>
                    <a:pt x="13197" y="26630"/>
                  </a:cubicBezTo>
                  <a:lnTo>
                    <a:pt x="13393" y="26630"/>
                  </a:lnTo>
                  <a:lnTo>
                    <a:pt x="13510" y="26630"/>
                  </a:lnTo>
                  <a:cubicBezTo>
                    <a:pt x="20812" y="26630"/>
                    <a:pt x="26763" y="20749"/>
                    <a:pt x="26825" y="13439"/>
                  </a:cubicBezTo>
                  <a:cubicBezTo>
                    <a:pt x="26887" y="6081"/>
                    <a:pt x="20986" y="69"/>
                    <a:pt x="13627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0" name="任意多边形: 形状 309"/>
            <p:cNvSpPr/>
            <p:nvPr/>
          </p:nvSpPr>
          <p:spPr>
            <a:xfrm>
              <a:off x="2307921" y="3794482"/>
              <a:ext cx="26824" cy="26630"/>
            </a:xfrm>
            <a:custGeom>
              <a:avLst/>
              <a:gdLst>
                <a:gd name="connsiteX0" fmla="*/ 13628 w 26824"/>
                <a:gd name="connsiteY0" fmla="*/ 0 h 26630"/>
                <a:gd name="connsiteX1" fmla="*/ 13433 w 26824"/>
                <a:gd name="connsiteY1" fmla="*/ 0 h 26630"/>
                <a:gd name="connsiteX2" fmla="*/ 13316 w 26824"/>
                <a:gd name="connsiteY2" fmla="*/ 0 h 26630"/>
                <a:gd name="connsiteX3" fmla="*/ 0 w 26824"/>
                <a:gd name="connsiteY3" fmla="*/ 13196 h 26630"/>
                <a:gd name="connsiteX4" fmla="*/ 13198 w 26824"/>
                <a:gd name="connsiteY4" fmla="*/ 26630 h 26630"/>
                <a:gd name="connsiteX5" fmla="*/ 13392 w 26824"/>
                <a:gd name="connsiteY5" fmla="*/ 26630 h 26630"/>
                <a:gd name="connsiteX6" fmla="*/ 13509 w 26824"/>
                <a:gd name="connsiteY6" fmla="*/ 26630 h 26630"/>
                <a:gd name="connsiteX7" fmla="*/ 26824 w 26824"/>
                <a:gd name="connsiteY7" fmla="*/ 13439 h 26630"/>
                <a:gd name="connsiteX8" fmla="*/ 13628 w 26824"/>
                <a:gd name="connsiteY8" fmla="*/ 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824" h="26630">
                  <a:moveTo>
                    <a:pt x="13628" y="0"/>
                  </a:moveTo>
                  <a:lnTo>
                    <a:pt x="13433" y="0"/>
                  </a:lnTo>
                  <a:cubicBezTo>
                    <a:pt x="13399" y="0"/>
                    <a:pt x="13356" y="0"/>
                    <a:pt x="13316" y="0"/>
                  </a:cubicBezTo>
                  <a:cubicBezTo>
                    <a:pt x="6021" y="0"/>
                    <a:pt x="70" y="5880"/>
                    <a:pt x="0" y="13196"/>
                  </a:cubicBezTo>
                  <a:cubicBezTo>
                    <a:pt x="-62" y="20555"/>
                    <a:pt x="5847" y="26566"/>
                    <a:pt x="13198" y="26630"/>
                  </a:cubicBezTo>
                  <a:lnTo>
                    <a:pt x="13392" y="26630"/>
                  </a:lnTo>
                  <a:lnTo>
                    <a:pt x="13509" y="26630"/>
                  </a:lnTo>
                  <a:cubicBezTo>
                    <a:pt x="20813" y="26630"/>
                    <a:pt x="26762" y="20749"/>
                    <a:pt x="26824" y="13439"/>
                  </a:cubicBezTo>
                  <a:cubicBezTo>
                    <a:pt x="26888" y="6081"/>
                    <a:pt x="20978" y="69"/>
                    <a:pt x="13628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1" name="任意多边形: 形状 310"/>
            <p:cNvSpPr/>
            <p:nvPr/>
          </p:nvSpPr>
          <p:spPr>
            <a:xfrm>
              <a:off x="2357825" y="3794482"/>
              <a:ext cx="26826" cy="26630"/>
            </a:xfrm>
            <a:custGeom>
              <a:avLst/>
              <a:gdLst>
                <a:gd name="connsiteX0" fmla="*/ 13628 w 26826"/>
                <a:gd name="connsiteY0" fmla="*/ 0 h 26630"/>
                <a:gd name="connsiteX1" fmla="*/ 13435 w 26826"/>
                <a:gd name="connsiteY1" fmla="*/ 0 h 26630"/>
                <a:gd name="connsiteX2" fmla="*/ 13316 w 26826"/>
                <a:gd name="connsiteY2" fmla="*/ 0 h 26630"/>
                <a:gd name="connsiteX3" fmla="*/ 0 w 26826"/>
                <a:gd name="connsiteY3" fmla="*/ 13196 h 26630"/>
                <a:gd name="connsiteX4" fmla="*/ 13198 w 26826"/>
                <a:gd name="connsiteY4" fmla="*/ 26630 h 26630"/>
                <a:gd name="connsiteX5" fmla="*/ 13392 w 26826"/>
                <a:gd name="connsiteY5" fmla="*/ 26630 h 26630"/>
                <a:gd name="connsiteX6" fmla="*/ 13511 w 26826"/>
                <a:gd name="connsiteY6" fmla="*/ 26630 h 26630"/>
                <a:gd name="connsiteX7" fmla="*/ 26826 w 26826"/>
                <a:gd name="connsiteY7" fmla="*/ 13439 h 26630"/>
                <a:gd name="connsiteX8" fmla="*/ 13628 w 26826"/>
                <a:gd name="connsiteY8" fmla="*/ 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826" h="26630">
                  <a:moveTo>
                    <a:pt x="13628" y="0"/>
                  </a:moveTo>
                  <a:lnTo>
                    <a:pt x="13435" y="0"/>
                  </a:lnTo>
                  <a:cubicBezTo>
                    <a:pt x="13392" y="0"/>
                    <a:pt x="13358" y="0"/>
                    <a:pt x="13316" y="0"/>
                  </a:cubicBezTo>
                  <a:cubicBezTo>
                    <a:pt x="6014" y="0"/>
                    <a:pt x="70" y="5880"/>
                    <a:pt x="0" y="13196"/>
                  </a:cubicBezTo>
                  <a:cubicBezTo>
                    <a:pt x="-62" y="20555"/>
                    <a:pt x="5847" y="26566"/>
                    <a:pt x="13198" y="26630"/>
                  </a:cubicBezTo>
                  <a:lnTo>
                    <a:pt x="13392" y="26630"/>
                  </a:lnTo>
                  <a:lnTo>
                    <a:pt x="13511" y="26630"/>
                  </a:lnTo>
                  <a:cubicBezTo>
                    <a:pt x="20813" y="26630"/>
                    <a:pt x="26764" y="20749"/>
                    <a:pt x="26826" y="13439"/>
                  </a:cubicBezTo>
                  <a:cubicBezTo>
                    <a:pt x="26895" y="6081"/>
                    <a:pt x="20987" y="69"/>
                    <a:pt x="13628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2" name="任意多边形: 形状 311"/>
            <p:cNvSpPr/>
            <p:nvPr/>
          </p:nvSpPr>
          <p:spPr>
            <a:xfrm>
              <a:off x="2407730" y="3794482"/>
              <a:ext cx="26824" cy="26630"/>
            </a:xfrm>
            <a:custGeom>
              <a:avLst/>
              <a:gdLst>
                <a:gd name="connsiteX0" fmla="*/ 13628 w 26824"/>
                <a:gd name="connsiteY0" fmla="*/ 0 h 26630"/>
                <a:gd name="connsiteX1" fmla="*/ 13433 w 26824"/>
                <a:gd name="connsiteY1" fmla="*/ 0 h 26630"/>
                <a:gd name="connsiteX2" fmla="*/ 13316 w 26824"/>
                <a:gd name="connsiteY2" fmla="*/ 0 h 26630"/>
                <a:gd name="connsiteX3" fmla="*/ 0 w 26824"/>
                <a:gd name="connsiteY3" fmla="*/ 13196 h 26630"/>
                <a:gd name="connsiteX4" fmla="*/ 13197 w 26824"/>
                <a:gd name="connsiteY4" fmla="*/ 26630 h 26630"/>
                <a:gd name="connsiteX5" fmla="*/ 13392 w 26824"/>
                <a:gd name="connsiteY5" fmla="*/ 26630 h 26630"/>
                <a:gd name="connsiteX6" fmla="*/ 13509 w 26824"/>
                <a:gd name="connsiteY6" fmla="*/ 26630 h 26630"/>
                <a:gd name="connsiteX7" fmla="*/ 26824 w 26824"/>
                <a:gd name="connsiteY7" fmla="*/ 13439 h 26630"/>
                <a:gd name="connsiteX8" fmla="*/ 13628 w 26824"/>
                <a:gd name="connsiteY8" fmla="*/ 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824" h="26630">
                  <a:moveTo>
                    <a:pt x="13628" y="0"/>
                  </a:moveTo>
                  <a:lnTo>
                    <a:pt x="13433" y="0"/>
                  </a:lnTo>
                  <a:cubicBezTo>
                    <a:pt x="13399" y="0"/>
                    <a:pt x="13356" y="0"/>
                    <a:pt x="13316" y="0"/>
                  </a:cubicBezTo>
                  <a:cubicBezTo>
                    <a:pt x="6019" y="0"/>
                    <a:pt x="70" y="5880"/>
                    <a:pt x="0" y="13196"/>
                  </a:cubicBezTo>
                  <a:cubicBezTo>
                    <a:pt x="-62" y="20555"/>
                    <a:pt x="5847" y="26566"/>
                    <a:pt x="13197" y="26630"/>
                  </a:cubicBezTo>
                  <a:lnTo>
                    <a:pt x="13392" y="26630"/>
                  </a:lnTo>
                  <a:lnTo>
                    <a:pt x="13509" y="26630"/>
                  </a:lnTo>
                  <a:cubicBezTo>
                    <a:pt x="20811" y="26630"/>
                    <a:pt x="26762" y="20749"/>
                    <a:pt x="26824" y="13439"/>
                  </a:cubicBezTo>
                  <a:cubicBezTo>
                    <a:pt x="26886" y="6081"/>
                    <a:pt x="20978" y="69"/>
                    <a:pt x="13628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3" name="任意多边形: 形状 312"/>
            <p:cNvSpPr/>
            <p:nvPr/>
          </p:nvSpPr>
          <p:spPr>
            <a:xfrm>
              <a:off x="2457633" y="3794482"/>
              <a:ext cx="26826" cy="26630"/>
            </a:xfrm>
            <a:custGeom>
              <a:avLst/>
              <a:gdLst>
                <a:gd name="connsiteX0" fmla="*/ 13628 w 26826"/>
                <a:gd name="connsiteY0" fmla="*/ 0 h 26630"/>
                <a:gd name="connsiteX1" fmla="*/ 13435 w 26826"/>
                <a:gd name="connsiteY1" fmla="*/ 0 h 26630"/>
                <a:gd name="connsiteX2" fmla="*/ 13316 w 26826"/>
                <a:gd name="connsiteY2" fmla="*/ 0 h 26630"/>
                <a:gd name="connsiteX3" fmla="*/ 0 w 26826"/>
                <a:gd name="connsiteY3" fmla="*/ 13196 h 26630"/>
                <a:gd name="connsiteX4" fmla="*/ 13198 w 26826"/>
                <a:gd name="connsiteY4" fmla="*/ 26630 h 26630"/>
                <a:gd name="connsiteX5" fmla="*/ 13392 w 26826"/>
                <a:gd name="connsiteY5" fmla="*/ 26630 h 26630"/>
                <a:gd name="connsiteX6" fmla="*/ 13516 w 26826"/>
                <a:gd name="connsiteY6" fmla="*/ 26630 h 26630"/>
                <a:gd name="connsiteX7" fmla="*/ 26826 w 26826"/>
                <a:gd name="connsiteY7" fmla="*/ 13432 h 26630"/>
                <a:gd name="connsiteX8" fmla="*/ 13628 w 26826"/>
                <a:gd name="connsiteY8" fmla="*/ 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826" h="26630">
                  <a:moveTo>
                    <a:pt x="13628" y="0"/>
                  </a:moveTo>
                  <a:lnTo>
                    <a:pt x="13435" y="0"/>
                  </a:lnTo>
                  <a:cubicBezTo>
                    <a:pt x="13392" y="0"/>
                    <a:pt x="13358" y="0"/>
                    <a:pt x="13316" y="0"/>
                  </a:cubicBezTo>
                  <a:cubicBezTo>
                    <a:pt x="6021" y="0"/>
                    <a:pt x="70" y="5880"/>
                    <a:pt x="0" y="13196"/>
                  </a:cubicBezTo>
                  <a:cubicBezTo>
                    <a:pt x="-62" y="20555"/>
                    <a:pt x="5847" y="26566"/>
                    <a:pt x="13198" y="26630"/>
                  </a:cubicBezTo>
                  <a:lnTo>
                    <a:pt x="13392" y="26630"/>
                  </a:lnTo>
                  <a:lnTo>
                    <a:pt x="13516" y="26630"/>
                  </a:lnTo>
                  <a:cubicBezTo>
                    <a:pt x="20813" y="26630"/>
                    <a:pt x="26762" y="20749"/>
                    <a:pt x="26826" y="13432"/>
                  </a:cubicBezTo>
                  <a:cubicBezTo>
                    <a:pt x="26895" y="6081"/>
                    <a:pt x="20980" y="69"/>
                    <a:pt x="13628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4" name="任意多边形: 形状 313"/>
            <p:cNvSpPr/>
            <p:nvPr/>
          </p:nvSpPr>
          <p:spPr>
            <a:xfrm>
              <a:off x="2216137" y="3686913"/>
              <a:ext cx="68704" cy="26630"/>
            </a:xfrm>
            <a:custGeom>
              <a:avLst/>
              <a:gdLst>
                <a:gd name="connsiteX0" fmla="*/ 55390 w 68704"/>
                <a:gd name="connsiteY0" fmla="*/ 26630 h 26630"/>
                <a:gd name="connsiteX1" fmla="*/ 68705 w 68704"/>
                <a:gd name="connsiteY1" fmla="*/ 13315 h 26630"/>
                <a:gd name="connsiteX2" fmla="*/ 55390 w 68704"/>
                <a:gd name="connsiteY2" fmla="*/ 0 h 26630"/>
                <a:gd name="connsiteX3" fmla="*/ 13315 w 68704"/>
                <a:gd name="connsiteY3" fmla="*/ 0 h 26630"/>
                <a:gd name="connsiteX4" fmla="*/ 0 w 68704"/>
                <a:gd name="connsiteY4" fmla="*/ 13315 h 26630"/>
                <a:gd name="connsiteX5" fmla="*/ 13315 w 68704"/>
                <a:gd name="connsiteY5" fmla="*/ 2663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704" h="26630">
                  <a:moveTo>
                    <a:pt x="55390" y="26630"/>
                  </a:moveTo>
                  <a:cubicBezTo>
                    <a:pt x="62748" y="26630"/>
                    <a:pt x="68705" y="20665"/>
                    <a:pt x="68705" y="13315"/>
                  </a:cubicBezTo>
                  <a:cubicBezTo>
                    <a:pt x="68705" y="5956"/>
                    <a:pt x="62748" y="0"/>
                    <a:pt x="55390" y="0"/>
                  </a:cubicBezTo>
                  <a:lnTo>
                    <a:pt x="13315" y="0"/>
                  </a:lnTo>
                  <a:cubicBezTo>
                    <a:pt x="5957" y="0"/>
                    <a:pt x="0" y="5956"/>
                    <a:pt x="0" y="13315"/>
                  </a:cubicBezTo>
                  <a:cubicBezTo>
                    <a:pt x="0" y="20665"/>
                    <a:pt x="5957" y="26630"/>
                    <a:pt x="13315" y="2663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5" name="任意多边形: 形状 314"/>
            <p:cNvSpPr/>
            <p:nvPr/>
          </p:nvSpPr>
          <p:spPr>
            <a:xfrm>
              <a:off x="2216137" y="3886092"/>
              <a:ext cx="190462" cy="26630"/>
            </a:xfrm>
            <a:custGeom>
              <a:avLst/>
              <a:gdLst>
                <a:gd name="connsiteX0" fmla="*/ 177147 w 190462"/>
                <a:gd name="connsiteY0" fmla="*/ 0 h 26630"/>
                <a:gd name="connsiteX1" fmla="*/ 13315 w 190462"/>
                <a:gd name="connsiteY1" fmla="*/ 0 h 26630"/>
                <a:gd name="connsiteX2" fmla="*/ 0 w 190462"/>
                <a:gd name="connsiteY2" fmla="*/ 13315 h 26630"/>
                <a:gd name="connsiteX3" fmla="*/ 13315 w 190462"/>
                <a:gd name="connsiteY3" fmla="*/ 26630 h 26630"/>
                <a:gd name="connsiteX4" fmla="*/ 177147 w 190462"/>
                <a:gd name="connsiteY4" fmla="*/ 26630 h 26630"/>
                <a:gd name="connsiteX5" fmla="*/ 190462 w 190462"/>
                <a:gd name="connsiteY5" fmla="*/ 13315 h 26630"/>
                <a:gd name="connsiteX6" fmla="*/ 177147 w 190462"/>
                <a:gd name="connsiteY6" fmla="*/ 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462" h="26630">
                  <a:moveTo>
                    <a:pt x="177147" y="0"/>
                  </a:moveTo>
                  <a:lnTo>
                    <a:pt x="13315" y="0"/>
                  </a:lnTo>
                  <a:cubicBezTo>
                    <a:pt x="5957" y="0"/>
                    <a:pt x="0" y="5958"/>
                    <a:pt x="0" y="13315"/>
                  </a:cubicBezTo>
                  <a:cubicBezTo>
                    <a:pt x="0" y="20667"/>
                    <a:pt x="5957" y="26630"/>
                    <a:pt x="13315" y="26630"/>
                  </a:cubicBezTo>
                  <a:lnTo>
                    <a:pt x="177147" y="26630"/>
                  </a:lnTo>
                  <a:cubicBezTo>
                    <a:pt x="184506" y="26630"/>
                    <a:pt x="190462" y="20667"/>
                    <a:pt x="190462" y="13315"/>
                  </a:cubicBezTo>
                  <a:cubicBezTo>
                    <a:pt x="190462" y="5958"/>
                    <a:pt x="184506" y="0"/>
                    <a:pt x="177147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6" name="任意多边形: 形状 315"/>
            <p:cNvSpPr/>
            <p:nvPr/>
          </p:nvSpPr>
          <p:spPr>
            <a:xfrm>
              <a:off x="2216137" y="3924255"/>
              <a:ext cx="169157" cy="26630"/>
            </a:xfrm>
            <a:custGeom>
              <a:avLst/>
              <a:gdLst>
                <a:gd name="connsiteX0" fmla="*/ 13315 w 169157"/>
                <a:gd name="connsiteY0" fmla="*/ 26630 h 26630"/>
                <a:gd name="connsiteX1" fmla="*/ 155843 w 169157"/>
                <a:gd name="connsiteY1" fmla="*/ 26630 h 26630"/>
                <a:gd name="connsiteX2" fmla="*/ 169158 w 169157"/>
                <a:gd name="connsiteY2" fmla="*/ 13315 h 26630"/>
                <a:gd name="connsiteX3" fmla="*/ 155843 w 169157"/>
                <a:gd name="connsiteY3" fmla="*/ 0 h 26630"/>
                <a:gd name="connsiteX4" fmla="*/ 13315 w 169157"/>
                <a:gd name="connsiteY4" fmla="*/ 0 h 26630"/>
                <a:gd name="connsiteX5" fmla="*/ 0 w 169157"/>
                <a:gd name="connsiteY5" fmla="*/ 13315 h 26630"/>
                <a:gd name="connsiteX6" fmla="*/ 13315 w 169157"/>
                <a:gd name="connsiteY6" fmla="*/ 2663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157" h="26630">
                  <a:moveTo>
                    <a:pt x="13315" y="26630"/>
                  </a:moveTo>
                  <a:lnTo>
                    <a:pt x="155843" y="26630"/>
                  </a:lnTo>
                  <a:cubicBezTo>
                    <a:pt x="163202" y="26630"/>
                    <a:pt x="169158" y="20674"/>
                    <a:pt x="169158" y="13315"/>
                  </a:cubicBezTo>
                  <a:cubicBezTo>
                    <a:pt x="169158" y="5965"/>
                    <a:pt x="163202" y="0"/>
                    <a:pt x="155843" y="0"/>
                  </a:cubicBezTo>
                  <a:lnTo>
                    <a:pt x="13315" y="0"/>
                  </a:lnTo>
                  <a:cubicBezTo>
                    <a:pt x="5957" y="0"/>
                    <a:pt x="0" y="5965"/>
                    <a:pt x="0" y="13315"/>
                  </a:cubicBezTo>
                  <a:cubicBezTo>
                    <a:pt x="0" y="20674"/>
                    <a:pt x="5957" y="26630"/>
                    <a:pt x="13315" y="2663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7" name="任意多边形: 形状 316"/>
            <p:cNvSpPr/>
            <p:nvPr/>
          </p:nvSpPr>
          <p:spPr>
            <a:xfrm>
              <a:off x="2338845" y="4193610"/>
              <a:ext cx="67754" cy="26630"/>
            </a:xfrm>
            <a:custGeom>
              <a:avLst/>
              <a:gdLst>
                <a:gd name="connsiteX0" fmla="*/ 54439 w 67754"/>
                <a:gd name="connsiteY0" fmla="*/ 0 h 26630"/>
                <a:gd name="connsiteX1" fmla="*/ 13315 w 67754"/>
                <a:gd name="connsiteY1" fmla="*/ 0 h 26630"/>
                <a:gd name="connsiteX2" fmla="*/ 0 w 67754"/>
                <a:gd name="connsiteY2" fmla="*/ 13315 h 26630"/>
                <a:gd name="connsiteX3" fmla="*/ 13315 w 67754"/>
                <a:gd name="connsiteY3" fmla="*/ 26630 h 26630"/>
                <a:gd name="connsiteX4" fmla="*/ 54439 w 67754"/>
                <a:gd name="connsiteY4" fmla="*/ 26630 h 26630"/>
                <a:gd name="connsiteX5" fmla="*/ 67755 w 67754"/>
                <a:gd name="connsiteY5" fmla="*/ 13315 h 26630"/>
                <a:gd name="connsiteX6" fmla="*/ 54439 w 67754"/>
                <a:gd name="connsiteY6" fmla="*/ 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754" h="26630">
                  <a:moveTo>
                    <a:pt x="54439" y="0"/>
                  </a:moveTo>
                  <a:lnTo>
                    <a:pt x="13315" y="0"/>
                  </a:lnTo>
                  <a:cubicBezTo>
                    <a:pt x="5956" y="0"/>
                    <a:pt x="0" y="5956"/>
                    <a:pt x="0" y="13315"/>
                  </a:cubicBezTo>
                  <a:cubicBezTo>
                    <a:pt x="0" y="20674"/>
                    <a:pt x="5956" y="26630"/>
                    <a:pt x="13315" y="26630"/>
                  </a:cubicBezTo>
                  <a:lnTo>
                    <a:pt x="54439" y="26630"/>
                  </a:lnTo>
                  <a:cubicBezTo>
                    <a:pt x="61798" y="26630"/>
                    <a:pt x="67755" y="20674"/>
                    <a:pt x="67755" y="13315"/>
                  </a:cubicBezTo>
                  <a:cubicBezTo>
                    <a:pt x="67755" y="5956"/>
                    <a:pt x="61798" y="0"/>
                    <a:pt x="54439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8" name="任意多边形: 形状 317"/>
            <p:cNvSpPr/>
            <p:nvPr/>
          </p:nvSpPr>
          <p:spPr>
            <a:xfrm>
              <a:off x="2216137" y="4193610"/>
              <a:ext cx="108545" cy="26630"/>
            </a:xfrm>
            <a:custGeom>
              <a:avLst/>
              <a:gdLst>
                <a:gd name="connsiteX0" fmla="*/ 13315 w 108545"/>
                <a:gd name="connsiteY0" fmla="*/ 26630 h 26630"/>
                <a:gd name="connsiteX1" fmla="*/ 95230 w 108545"/>
                <a:gd name="connsiteY1" fmla="*/ 26630 h 26630"/>
                <a:gd name="connsiteX2" fmla="*/ 108545 w 108545"/>
                <a:gd name="connsiteY2" fmla="*/ 13315 h 26630"/>
                <a:gd name="connsiteX3" fmla="*/ 95230 w 108545"/>
                <a:gd name="connsiteY3" fmla="*/ 0 h 26630"/>
                <a:gd name="connsiteX4" fmla="*/ 13315 w 108545"/>
                <a:gd name="connsiteY4" fmla="*/ 0 h 26630"/>
                <a:gd name="connsiteX5" fmla="*/ 0 w 108545"/>
                <a:gd name="connsiteY5" fmla="*/ 13315 h 26630"/>
                <a:gd name="connsiteX6" fmla="*/ 13315 w 108545"/>
                <a:gd name="connsiteY6" fmla="*/ 2663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545" h="26630">
                  <a:moveTo>
                    <a:pt x="13315" y="26630"/>
                  </a:moveTo>
                  <a:lnTo>
                    <a:pt x="95230" y="26630"/>
                  </a:lnTo>
                  <a:cubicBezTo>
                    <a:pt x="102589" y="26630"/>
                    <a:pt x="108545" y="20674"/>
                    <a:pt x="108545" y="13315"/>
                  </a:cubicBezTo>
                  <a:cubicBezTo>
                    <a:pt x="108545" y="5956"/>
                    <a:pt x="102589" y="0"/>
                    <a:pt x="95230" y="0"/>
                  </a:cubicBezTo>
                  <a:lnTo>
                    <a:pt x="13315" y="0"/>
                  </a:lnTo>
                  <a:cubicBezTo>
                    <a:pt x="5957" y="0"/>
                    <a:pt x="0" y="5956"/>
                    <a:pt x="0" y="13315"/>
                  </a:cubicBezTo>
                  <a:cubicBezTo>
                    <a:pt x="0" y="20674"/>
                    <a:pt x="5957" y="26630"/>
                    <a:pt x="13315" y="2663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9" name="任意多边形: 形状 318"/>
            <p:cNvSpPr/>
            <p:nvPr/>
          </p:nvSpPr>
          <p:spPr>
            <a:xfrm>
              <a:off x="2216137" y="4145897"/>
              <a:ext cx="47663" cy="26630"/>
            </a:xfrm>
            <a:custGeom>
              <a:avLst/>
              <a:gdLst>
                <a:gd name="connsiteX0" fmla="*/ 13315 w 47663"/>
                <a:gd name="connsiteY0" fmla="*/ 26630 h 26630"/>
                <a:gd name="connsiteX1" fmla="*/ 34349 w 47663"/>
                <a:gd name="connsiteY1" fmla="*/ 26630 h 26630"/>
                <a:gd name="connsiteX2" fmla="*/ 47663 w 47663"/>
                <a:gd name="connsiteY2" fmla="*/ 13315 h 26630"/>
                <a:gd name="connsiteX3" fmla="*/ 34349 w 47663"/>
                <a:gd name="connsiteY3" fmla="*/ 0 h 26630"/>
                <a:gd name="connsiteX4" fmla="*/ 13315 w 47663"/>
                <a:gd name="connsiteY4" fmla="*/ 0 h 26630"/>
                <a:gd name="connsiteX5" fmla="*/ 0 w 47663"/>
                <a:gd name="connsiteY5" fmla="*/ 13315 h 26630"/>
                <a:gd name="connsiteX6" fmla="*/ 13315 w 47663"/>
                <a:gd name="connsiteY6" fmla="*/ 2663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63" h="26630">
                  <a:moveTo>
                    <a:pt x="13315" y="26630"/>
                  </a:moveTo>
                  <a:lnTo>
                    <a:pt x="34349" y="26630"/>
                  </a:lnTo>
                  <a:cubicBezTo>
                    <a:pt x="41707" y="26630"/>
                    <a:pt x="47663" y="20674"/>
                    <a:pt x="47663" y="13315"/>
                  </a:cubicBezTo>
                  <a:cubicBezTo>
                    <a:pt x="47663" y="5956"/>
                    <a:pt x="41707" y="0"/>
                    <a:pt x="34349" y="0"/>
                  </a:cubicBezTo>
                  <a:lnTo>
                    <a:pt x="13315" y="0"/>
                  </a:lnTo>
                  <a:cubicBezTo>
                    <a:pt x="5957" y="0"/>
                    <a:pt x="0" y="5956"/>
                    <a:pt x="0" y="13315"/>
                  </a:cubicBezTo>
                  <a:cubicBezTo>
                    <a:pt x="0" y="20674"/>
                    <a:pt x="5957" y="26630"/>
                    <a:pt x="13315" y="2663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0" name="任意多边形: 形状 319"/>
            <p:cNvSpPr/>
            <p:nvPr/>
          </p:nvSpPr>
          <p:spPr>
            <a:xfrm>
              <a:off x="2086003" y="3505661"/>
              <a:ext cx="750974" cy="908981"/>
            </a:xfrm>
            <a:custGeom>
              <a:avLst/>
              <a:gdLst>
                <a:gd name="connsiteX0" fmla="*/ 750975 w 750974"/>
                <a:gd name="connsiteY0" fmla="*/ 656014 h 908981"/>
                <a:gd name="connsiteX1" fmla="*/ 693276 w 750974"/>
                <a:gd name="connsiteY1" fmla="*/ 514299 h 908981"/>
                <a:gd name="connsiteX2" fmla="*/ 693276 w 750974"/>
                <a:gd name="connsiteY2" fmla="*/ 465725 h 908981"/>
                <a:gd name="connsiteX3" fmla="*/ 679960 w 750974"/>
                <a:gd name="connsiteY3" fmla="*/ 452410 h 908981"/>
                <a:gd name="connsiteX4" fmla="*/ 666645 w 750974"/>
                <a:gd name="connsiteY4" fmla="*/ 465725 h 908981"/>
                <a:gd name="connsiteX5" fmla="*/ 666645 w 750974"/>
                <a:gd name="connsiteY5" fmla="*/ 491274 h 908981"/>
                <a:gd name="connsiteX6" fmla="*/ 640015 w 750974"/>
                <a:gd name="connsiteY6" fmla="*/ 474935 h 908981"/>
                <a:gd name="connsiteX7" fmla="*/ 640015 w 750974"/>
                <a:gd name="connsiteY7" fmla="*/ 379162 h 908981"/>
                <a:gd name="connsiteX8" fmla="*/ 547697 w 750974"/>
                <a:gd name="connsiteY8" fmla="*/ 286844 h 908981"/>
                <a:gd name="connsiteX9" fmla="*/ 455378 w 750974"/>
                <a:gd name="connsiteY9" fmla="*/ 379162 h 908981"/>
                <a:gd name="connsiteX10" fmla="*/ 455378 w 750974"/>
                <a:gd name="connsiteY10" fmla="*/ 474914 h 908981"/>
                <a:gd name="connsiteX11" fmla="*/ 428748 w 750974"/>
                <a:gd name="connsiteY11" fmla="*/ 491169 h 908981"/>
                <a:gd name="connsiteX12" fmla="*/ 428748 w 750974"/>
                <a:gd name="connsiteY12" fmla="*/ 379162 h 908981"/>
                <a:gd name="connsiteX13" fmla="*/ 547697 w 750974"/>
                <a:gd name="connsiteY13" fmla="*/ 260214 h 908981"/>
                <a:gd name="connsiteX14" fmla="*/ 666645 w 750974"/>
                <a:gd name="connsiteY14" fmla="*/ 379162 h 908981"/>
                <a:gd name="connsiteX15" fmla="*/ 666645 w 750974"/>
                <a:gd name="connsiteY15" fmla="*/ 407749 h 908981"/>
                <a:gd name="connsiteX16" fmla="*/ 679960 w 750974"/>
                <a:gd name="connsiteY16" fmla="*/ 421064 h 908981"/>
                <a:gd name="connsiteX17" fmla="*/ 693276 w 750974"/>
                <a:gd name="connsiteY17" fmla="*/ 407749 h 908981"/>
                <a:gd name="connsiteX18" fmla="*/ 693276 w 750974"/>
                <a:gd name="connsiteY18" fmla="*/ 379162 h 908981"/>
                <a:gd name="connsiteX19" fmla="*/ 601845 w 750974"/>
                <a:gd name="connsiteY19" fmla="*/ 244070 h 908981"/>
                <a:gd name="connsiteX20" fmla="*/ 601845 w 750974"/>
                <a:gd name="connsiteY20" fmla="*/ 163333 h 908981"/>
                <a:gd name="connsiteX21" fmla="*/ 570776 w 750974"/>
                <a:gd name="connsiteY21" fmla="*/ 132264 h 908981"/>
                <a:gd name="connsiteX22" fmla="*/ 565596 w 750974"/>
                <a:gd name="connsiteY22" fmla="*/ 132264 h 908981"/>
                <a:gd name="connsiteX23" fmla="*/ 565596 w 750974"/>
                <a:gd name="connsiteY23" fmla="*/ 48822 h 908981"/>
                <a:gd name="connsiteX24" fmla="*/ 516773 w 750974"/>
                <a:gd name="connsiteY24" fmla="*/ 0 h 908981"/>
                <a:gd name="connsiteX25" fmla="*/ 85071 w 750974"/>
                <a:gd name="connsiteY25" fmla="*/ 0 h 908981"/>
                <a:gd name="connsiteX26" fmla="*/ 36249 w 750974"/>
                <a:gd name="connsiteY26" fmla="*/ 48822 h 908981"/>
                <a:gd name="connsiteX27" fmla="*/ 36249 w 750974"/>
                <a:gd name="connsiteY27" fmla="*/ 132264 h 908981"/>
                <a:gd name="connsiteX28" fmla="*/ 31069 w 750974"/>
                <a:gd name="connsiteY28" fmla="*/ 132264 h 908981"/>
                <a:gd name="connsiteX29" fmla="*/ 0 w 750974"/>
                <a:gd name="connsiteY29" fmla="*/ 163333 h 908981"/>
                <a:gd name="connsiteX30" fmla="*/ 0 w 750974"/>
                <a:gd name="connsiteY30" fmla="*/ 303585 h 908981"/>
                <a:gd name="connsiteX31" fmla="*/ 31069 w 750974"/>
                <a:gd name="connsiteY31" fmla="*/ 334654 h 908981"/>
                <a:gd name="connsiteX32" fmla="*/ 36249 w 750974"/>
                <a:gd name="connsiteY32" fmla="*/ 334654 h 908981"/>
                <a:gd name="connsiteX33" fmla="*/ 36249 w 750974"/>
                <a:gd name="connsiteY33" fmla="*/ 364835 h 908981"/>
                <a:gd name="connsiteX34" fmla="*/ 31069 w 750974"/>
                <a:gd name="connsiteY34" fmla="*/ 364835 h 908981"/>
                <a:gd name="connsiteX35" fmla="*/ 0 w 750974"/>
                <a:gd name="connsiteY35" fmla="*/ 395904 h 908981"/>
                <a:gd name="connsiteX36" fmla="*/ 0 w 750974"/>
                <a:gd name="connsiteY36" fmla="*/ 429636 h 908981"/>
                <a:gd name="connsiteX37" fmla="*/ 31069 w 750974"/>
                <a:gd name="connsiteY37" fmla="*/ 460704 h 908981"/>
                <a:gd name="connsiteX38" fmla="*/ 36249 w 750974"/>
                <a:gd name="connsiteY38" fmla="*/ 460704 h 908981"/>
                <a:gd name="connsiteX39" fmla="*/ 36249 w 750974"/>
                <a:gd name="connsiteY39" fmla="*/ 474907 h 908981"/>
                <a:gd name="connsiteX40" fmla="*/ 31069 w 750974"/>
                <a:gd name="connsiteY40" fmla="*/ 474907 h 908981"/>
                <a:gd name="connsiteX41" fmla="*/ 0 w 750974"/>
                <a:gd name="connsiteY41" fmla="*/ 505976 h 908981"/>
                <a:gd name="connsiteX42" fmla="*/ 0 w 750974"/>
                <a:gd name="connsiteY42" fmla="*/ 539708 h 908981"/>
                <a:gd name="connsiteX43" fmla="*/ 31069 w 750974"/>
                <a:gd name="connsiteY43" fmla="*/ 570776 h 908981"/>
                <a:gd name="connsiteX44" fmla="*/ 36249 w 750974"/>
                <a:gd name="connsiteY44" fmla="*/ 570776 h 908981"/>
                <a:gd name="connsiteX45" fmla="*/ 36249 w 750974"/>
                <a:gd name="connsiteY45" fmla="*/ 652748 h 908981"/>
                <a:gd name="connsiteX46" fmla="*/ 49564 w 750974"/>
                <a:gd name="connsiteY46" fmla="*/ 666063 h 908981"/>
                <a:gd name="connsiteX47" fmla="*/ 62879 w 750974"/>
                <a:gd name="connsiteY47" fmla="*/ 652748 h 908981"/>
                <a:gd name="connsiteX48" fmla="*/ 62879 w 750974"/>
                <a:gd name="connsiteY48" fmla="*/ 116286 h 908981"/>
                <a:gd name="connsiteX49" fmla="*/ 538965 w 750974"/>
                <a:gd name="connsiteY49" fmla="*/ 116286 h 908981"/>
                <a:gd name="connsiteX50" fmla="*/ 538965 w 750974"/>
                <a:gd name="connsiteY50" fmla="*/ 233867 h 908981"/>
                <a:gd name="connsiteX51" fmla="*/ 476654 w 750974"/>
                <a:gd name="connsiteY51" fmla="*/ 252162 h 908981"/>
                <a:gd name="connsiteX52" fmla="*/ 452452 w 750974"/>
                <a:gd name="connsiteY52" fmla="*/ 243550 h 908981"/>
                <a:gd name="connsiteX53" fmla="*/ 149393 w 750974"/>
                <a:gd name="connsiteY53" fmla="*/ 243550 h 908981"/>
                <a:gd name="connsiteX54" fmla="*/ 110960 w 750974"/>
                <a:gd name="connsiteY54" fmla="*/ 281983 h 908981"/>
                <a:gd name="connsiteX55" fmla="*/ 110960 w 750974"/>
                <a:gd name="connsiteY55" fmla="*/ 322289 h 908981"/>
                <a:gd name="connsiteX56" fmla="*/ 149393 w 750974"/>
                <a:gd name="connsiteY56" fmla="*/ 360723 h 908981"/>
                <a:gd name="connsiteX57" fmla="*/ 403325 w 750974"/>
                <a:gd name="connsiteY57" fmla="*/ 360723 h 908981"/>
                <a:gd name="connsiteX58" fmla="*/ 402118 w 750974"/>
                <a:gd name="connsiteY58" fmla="*/ 379162 h 908981"/>
                <a:gd name="connsiteX59" fmla="*/ 402118 w 750974"/>
                <a:gd name="connsiteY59" fmla="*/ 514151 h 908981"/>
                <a:gd name="connsiteX60" fmla="*/ 346929 w 750974"/>
                <a:gd name="connsiteY60" fmla="*/ 624030 h 908981"/>
                <a:gd name="connsiteX61" fmla="*/ 358004 w 750974"/>
                <a:gd name="connsiteY61" fmla="*/ 639266 h 908981"/>
                <a:gd name="connsiteX62" fmla="*/ 373233 w 750974"/>
                <a:gd name="connsiteY62" fmla="*/ 628191 h 908981"/>
                <a:gd name="connsiteX63" fmla="*/ 432430 w 750974"/>
                <a:gd name="connsiteY63" fmla="*/ 522147 h 908981"/>
                <a:gd name="connsiteX64" fmla="*/ 547697 w 750974"/>
                <a:gd name="connsiteY64" fmla="*/ 479367 h 908981"/>
                <a:gd name="connsiteX65" fmla="*/ 724344 w 750974"/>
                <a:gd name="connsiteY65" fmla="*/ 656014 h 908981"/>
                <a:gd name="connsiteX66" fmla="*/ 547697 w 750974"/>
                <a:gd name="connsiteY66" fmla="*/ 832662 h 908981"/>
                <a:gd name="connsiteX67" fmla="*/ 431814 w 750974"/>
                <a:gd name="connsiteY67" fmla="*/ 789338 h 908981"/>
                <a:gd name="connsiteX68" fmla="*/ 372977 w 750974"/>
                <a:gd name="connsiteY68" fmla="*/ 682144 h 908981"/>
                <a:gd name="connsiteX69" fmla="*/ 357851 w 750974"/>
                <a:gd name="connsiteY69" fmla="*/ 670924 h 908981"/>
                <a:gd name="connsiteX70" fmla="*/ 346631 w 750974"/>
                <a:gd name="connsiteY70" fmla="*/ 686050 h 908981"/>
                <a:gd name="connsiteX71" fmla="*/ 397298 w 750974"/>
                <a:gd name="connsiteY71" fmla="*/ 792695 h 908981"/>
                <a:gd name="connsiteX72" fmla="*/ 62879 w 750974"/>
                <a:gd name="connsiteY72" fmla="*/ 792695 h 908981"/>
                <a:gd name="connsiteX73" fmla="*/ 62879 w 750974"/>
                <a:gd name="connsiteY73" fmla="*/ 710724 h 908981"/>
                <a:gd name="connsiteX74" fmla="*/ 49564 w 750974"/>
                <a:gd name="connsiteY74" fmla="*/ 697409 h 908981"/>
                <a:gd name="connsiteX75" fmla="*/ 36249 w 750974"/>
                <a:gd name="connsiteY75" fmla="*/ 710724 h 908981"/>
                <a:gd name="connsiteX76" fmla="*/ 36249 w 750974"/>
                <a:gd name="connsiteY76" fmla="*/ 860159 h 908981"/>
                <a:gd name="connsiteX77" fmla="*/ 85071 w 750974"/>
                <a:gd name="connsiteY77" fmla="*/ 908981 h 908981"/>
                <a:gd name="connsiteX78" fmla="*/ 516773 w 750974"/>
                <a:gd name="connsiteY78" fmla="*/ 908981 h 908981"/>
                <a:gd name="connsiteX79" fmla="*/ 565596 w 750974"/>
                <a:gd name="connsiteY79" fmla="*/ 860159 h 908981"/>
                <a:gd name="connsiteX80" fmla="*/ 565596 w 750974"/>
                <a:gd name="connsiteY80" fmla="*/ 858495 h 908981"/>
                <a:gd name="connsiteX81" fmla="*/ 750975 w 750974"/>
                <a:gd name="connsiteY81" fmla="*/ 656014 h 908981"/>
                <a:gd name="connsiteX82" fmla="*/ 570776 w 750974"/>
                <a:gd name="connsiteY82" fmla="*/ 158894 h 908981"/>
                <a:gd name="connsiteX83" fmla="*/ 575215 w 750974"/>
                <a:gd name="connsiteY83" fmla="*/ 163333 h 908981"/>
                <a:gd name="connsiteX84" fmla="*/ 575215 w 750974"/>
                <a:gd name="connsiteY84" fmla="*/ 236227 h 908981"/>
                <a:gd name="connsiteX85" fmla="*/ 565596 w 750974"/>
                <a:gd name="connsiteY85" fmla="*/ 234721 h 908981"/>
                <a:gd name="connsiteX86" fmla="*/ 565596 w 750974"/>
                <a:gd name="connsiteY86" fmla="*/ 158894 h 908981"/>
                <a:gd name="connsiteX87" fmla="*/ 31069 w 750974"/>
                <a:gd name="connsiteY87" fmla="*/ 308024 h 908981"/>
                <a:gd name="connsiteX88" fmla="*/ 26630 w 750974"/>
                <a:gd name="connsiteY88" fmla="*/ 303585 h 908981"/>
                <a:gd name="connsiteX89" fmla="*/ 26630 w 750974"/>
                <a:gd name="connsiteY89" fmla="*/ 163333 h 908981"/>
                <a:gd name="connsiteX90" fmla="*/ 31069 w 750974"/>
                <a:gd name="connsiteY90" fmla="*/ 158894 h 908981"/>
                <a:gd name="connsiteX91" fmla="*/ 36249 w 750974"/>
                <a:gd name="connsiteY91" fmla="*/ 158894 h 908981"/>
                <a:gd name="connsiteX92" fmla="*/ 36249 w 750974"/>
                <a:gd name="connsiteY92" fmla="*/ 308024 h 908981"/>
                <a:gd name="connsiteX93" fmla="*/ 31069 w 750974"/>
                <a:gd name="connsiteY93" fmla="*/ 434074 h 908981"/>
                <a:gd name="connsiteX94" fmla="*/ 26630 w 750974"/>
                <a:gd name="connsiteY94" fmla="*/ 429636 h 908981"/>
                <a:gd name="connsiteX95" fmla="*/ 26630 w 750974"/>
                <a:gd name="connsiteY95" fmla="*/ 395904 h 908981"/>
                <a:gd name="connsiteX96" fmla="*/ 31069 w 750974"/>
                <a:gd name="connsiteY96" fmla="*/ 391465 h 908981"/>
                <a:gd name="connsiteX97" fmla="*/ 36249 w 750974"/>
                <a:gd name="connsiteY97" fmla="*/ 391465 h 908981"/>
                <a:gd name="connsiteX98" fmla="*/ 36249 w 750974"/>
                <a:gd name="connsiteY98" fmla="*/ 434074 h 908981"/>
                <a:gd name="connsiteX99" fmla="*/ 31069 w 750974"/>
                <a:gd name="connsiteY99" fmla="*/ 544146 h 908981"/>
                <a:gd name="connsiteX100" fmla="*/ 26630 w 750974"/>
                <a:gd name="connsiteY100" fmla="*/ 539708 h 908981"/>
                <a:gd name="connsiteX101" fmla="*/ 26630 w 750974"/>
                <a:gd name="connsiteY101" fmla="*/ 505976 h 908981"/>
                <a:gd name="connsiteX102" fmla="*/ 31069 w 750974"/>
                <a:gd name="connsiteY102" fmla="*/ 501537 h 908981"/>
                <a:gd name="connsiteX103" fmla="*/ 36249 w 750974"/>
                <a:gd name="connsiteY103" fmla="*/ 501537 h 908981"/>
                <a:gd name="connsiteX104" fmla="*/ 36249 w 750974"/>
                <a:gd name="connsiteY104" fmla="*/ 544146 h 908981"/>
                <a:gd name="connsiteX105" fmla="*/ 62879 w 750974"/>
                <a:gd name="connsiteY105" fmla="*/ 89655 h 908981"/>
                <a:gd name="connsiteX106" fmla="*/ 62879 w 750974"/>
                <a:gd name="connsiteY106" fmla="*/ 48822 h 908981"/>
                <a:gd name="connsiteX107" fmla="*/ 85071 w 750974"/>
                <a:gd name="connsiteY107" fmla="*/ 26630 h 908981"/>
                <a:gd name="connsiteX108" fmla="*/ 516773 w 750974"/>
                <a:gd name="connsiteY108" fmla="*/ 26630 h 908981"/>
                <a:gd name="connsiteX109" fmla="*/ 538965 w 750974"/>
                <a:gd name="connsiteY109" fmla="*/ 48822 h 908981"/>
                <a:gd name="connsiteX110" fmla="*/ 538965 w 750974"/>
                <a:gd name="connsiteY110" fmla="*/ 89655 h 908981"/>
                <a:gd name="connsiteX111" fmla="*/ 149393 w 750974"/>
                <a:gd name="connsiteY111" fmla="*/ 334093 h 908981"/>
                <a:gd name="connsiteX112" fmla="*/ 137590 w 750974"/>
                <a:gd name="connsiteY112" fmla="*/ 322289 h 908981"/>
                <a:gd name="connsiteX113" fmla="*/ 137590 w 750974"/>
                <a:gd name="connsiteY113" fmla="*/ 281983 h 908981"/>
                <a:gd name="connsiteX114" fmla="*/ 149393 w 750974"/>
                <a:gd name="connsiteY114" fmla="*/ 270180 h 908981"/>
                <a:gd name="connsiteX115" fmla="*/ 451329 w 750974"/>
                <a:gd name="connsiteY115" fmla="*/ 270180 h 908981"/>
                <a:gd name="connsiteX116" fmla="*/ 409295 w 750974"/>
                <a:gd name="connsiteY116" fmla="*/ 334093 h 908981"/>
                <a:gd name="connsiteX117" fmla="*/ 613385 w 750974"/>
                <a:gd name="connsiteY117" fmla="*/ 379162 h 908981"/>
                <a:gd name="connsiteX118" fmla="*/ 613385 w 750974"/>
                <a:gd name="connsiteY118" fmla="*/ 463630 h 908981"/>
                <a:gd name="connsiteX119" fmla="*/ 565596 w 750974"/>
                <a:gd name="connsiteY119" fmla="*/ 453534 h 908981"/>
                <a:gd name="connsiteX120" fmla="*/ 565596 w 750974"/>
                <a:gd name="connsiteY120" fmla="*/ 315972 h 908981"/>
                <a:gd name="connsiteX121" fmla="*/ 613385 w 750974"/>
                <a:gd name="connsiteY121" fmla="*/ 379162 h 908981"/>
                <a:gd name="connsiteX122" fmla="*/ 482008 w 750974"/>
                <a:gd name="connsiteY122" fmla="*/ 379162 h 908981"/>
                <a:gd name="connsiteX123" fmla="*/ 538965 w 750974"/>
                <a:gd name="connsiteY123" fmla="*/ 314071 h 908981"/>
                <a:gd name="connsiteX124" fmla="*/ 538965 w 750974"/>
                <a:gd name="connsiteY124" fmla="*/ 452930 h 908981"/>
                <a:gd name="connsiteX125" fmla="*/ 482008 w 750974"/>
                <a:gd name="connsiteY125" fmla="*/ 463651 h 908981"/>
                <a:gd name="connsiteX126" fmla="*/ 516773 w 750974"/>
                <a:gd name="connsiteY126" fmla="*/ 882351 h 908981"/>
                <a:gd name="connsiteX127" fmla="*/ 85071 w 750974"/>
                <a:gd name="connsiteY127" fmla="*/ 882351 h 908981"/>
                <a:gd name="connsiteX128" fmla="*/ 62879 w 750974"/>
                <a:gd name="connsiteY128" fmla="*/ 860159 h 908981"/>
                <a:gd name="connsiteX129" fmla="*/ 62879 w 750974"/>
                <a:gd name="connsiteY129" fmla="*/ 819326 h 908981"/>
                <a:gd name="connsiteX130" fmla="*/ 426667 w 750974"/>
                <a:gd name="connsiteY130" fmla="*/ 819326 h 908981"/>
                <a:gd name="connsiteX131" fmla="*/ 538965 w 750974"/>
                <a:gd name="connsiteY131" fmla="*/ 859097 h 908981"/>
                <a:gd name="connsiteX132" fmla="*/ 538965 w 750974"/>
                <a:gd name="connsiteY132" fmla="*/ 860159 h 908981"/>
                <a:gd name="connsiteX133" fmla="*/ 516773 w 750974"/>
                <a:gd name="connsiteY133" fmla="*/ 882351 h 908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750974" h="908981">
                  <a:moveTo>
                    <a:pt x="750975" y="656014"/>
                  </a:moveTo>
                  <a:cubicBezTo>
                    <a:pt x="750975" y="600950"/>
                    <a:pt x="728957" y="550935"/>
                    <a:pt x="693276" y="514299"/>
                  </a:cubicBezTo>
                  <a:lnTo>
                    <a:pt x="693276" y="465725"/>
                  </a:lnTo>
                  <a:cubicBezTo>
                    <a:pt x="693276" y="458375"/>
                    <a:pt x="687319" y="452410"/>
                    <a:pt x="679960" y="452410"/>
                  </a:cubicBezTo>
                  <a:cubicBezTo>
                    <a:pt x="672602" y="452410"/>
                    <a:pt x="666645" y="458375"/>
                    <a:pt x="666645" y="465725"/>
                  </a:cubicBezTo>
                  <a:lnTo>
                    <a:pt x="666645" y="491274"/>
                  </a:lnTo>
                  <a:cubicBezTo>
                    <a:pt x="658227" y="485178"/>
                    <a:pt x="649328" y="479706"/>
                    <a:pt x="640015" y="474935"/>
                  </a:cubicBezTo>
                  <a:lnTo>
                    <a:pt x="640015" y="379162"/>
                  </a:lnTo>
                  <a:cubicBezTo>
                    <a:pt x="640015" y="328259"/>
                    <a:pt x="598600" y="286844"/>
                    <a:pt x="547697" y="286844"/>
                  </a:cubicBezTo>
                  <a:cubicBezTo>
                    <a:pt x="496794" y="286844"/>
                    <a:pt x="455378" y="328259"/>
                    <a:pt x="455378" y="379162"/>
                  </a:cubicBezTo>
                  <a:lnTo>
                    <a:pt x="455378" y="474914"/>
                  </a:lnTo>
                  <a:cubicBezTo>
                    <a:pt x="446127" y="479622"/>
                    <a:pt x="437222" y="485053"/>
                    <a:pt x="428748" y="491169"/>
                  </a:cubicBezTo>
                  <a:lnTo>
                    <a:pt x="428748" y="379162"/>
                  </a:lnTo>
                  <a:cubicBezTo>
                    <a:pt x="428748" y="313572"/>
                    <a:pt x="482106" y="260214"/>
                    <a:pt x="547697" y="260214"/>
                  </a:cubicBezTo>
                  <a:cubicBezTo>
                    <a:pt x="613287" y="260214"/>
                    <a:pt x="666645" y="313572"/>
                    <a:pt x="666645" y="379162"/>
                  </a:cubicBezTo>
                  <a:lnTo>
                    <a:pt x="666645" y="407749"/>
                  </a:lnTo>
                  <a:cubicBezTo>
                    <a:pt x="666645" y="415101"/>
                    <a:pt x="672602" y="421064"/>
                    <a:pt x="679960" y="421064"/>
                  </a:cubicBezTo>
                  <a:cubicBezTo>
                    <a:pt x="687319" y="421064"/>
                    <a:pt x="693276" y="415101"/>
                    <a:pt x="693276" y="407749"/>
                  </a:cubicBezTo>
                  <a:lnTo>
                    <a:pt x="693276" y="379162"/>
                  </a:lnTo>
                  <a:cubicBezTo>
                    <a:pt x="693276" y="318024"/>
                    <a:pt x="655368" y="265602"/>
                    <a:pt x="601845" y="244070"/>
                  </a:cubicBezTo>
                  <a:lnTo>
                    <a:pt x="601845" y="163333"/>
                  </a:lnTo>
                  <a:cubicBezTo>
                    <a:pt x="601845" y="146203"/>
                    <a:pt x="587905" y="132264"/>
                    <a:pt x="570776" y="132264"/>
                  </a:cubicBezTo>
                  <a:lnTo>
                    <a:pt x="565596" y="132264"/>
                  </a:lnTo>
                  <a:lnTo>
                    <a:pt x="565596" y="48822"/>
                  </a:lnTo>
                  <a:cubicBezTo>
                    <a:pt x="565596" y="21901"/>
                    <a:pt x="543695" y="0"/>
                    <a:pt x="516773" y="0"/>
                  </a:cubicBezTo>
                  <a:lnTo>
                    <a:pt x="85071" y="0"/>
                  </a:lnTo>
                  <a:cubicBezTo>
                    <a:pt x="58150" y="0"/>
                    <a:pt x="36249" y="21901"/>
                    <a:pt x="36249" y="48822"/>
                  </a:cubicBezTo>
                  <a:lnTo>
                    <a:pt x="36249" y="132264"/>
                  </a:lnTo>
                  <a:lnTo>
                    <a:pt x="31069" y="132264"/>
                  </a:lnTo>
                  <a:cubicBezTo>
                    <a:pt x="13939" y="132264"/>
                    <a:pt x="0" y="146203"/>
                    <a:pt x="0" y="163333"/>
                  </a:cubicBezTo>
                  <a:lnTo>
                    <a:pt x="0" y="303585"/>
                  </a:lnTo>
                  <a:cubicBezTo>
                    <a:pt x="0" y="320714"/>
                    <a:pt x="13939" y="334654"/>
                    <a:pt x="31069" y="334654"/>
                  </a:cubicBezTo>
                  <a:lnTo>
                    <a:pt x="36249" y="334654"/>
                  </a:lnTo>
                  <a:lnTo>
                    <a:pt x="36249" y="364835"/>
                  </a:lnTo>
                  <a:lnTo>
                    <a:pt x="31069" y="364835"/>
                  </a:lnTo>
                  <a:cubicBezTo>
                    <a:pt x="13939" y="364835"/>
                    <a:pt x="0" y="378775"/>
                    <a:pt x="0" y="395904"/>
                  </a:cubicBezTo>
                  <a:lnTo>
                    <a:pt x="0" y="429636"/>
                  </a:lnTo>
                  <a:cubicBezTo>
                    <a:pt x="0" y="446764"/>
                    <a:pt x="13939" y="460704"/>
                    <a:pt x="31069" y="460704"/>
                  </a:cubicBezTo>
                  <a:lnTo>
                    <a:pt x="36249" y="460704"/>
                  </a:lnTo>
                  <a:lnTo>
                    <a:pt x="36249" y="474907"/>
                  </a:lnTo>
                  <a:lnTo>
                    <a:pt x="31069" y="474907"/>
                  </a:lnTo>
                  <a:cubicBezTo>
                    <a:pt x="13939" y="474907"/>
                    <a:pt x="0" y="488847"/>
                    <a:pt x="0" y="505976"/>
                  </a:cubicBezTo>
                  <a:lnTo>
                    <a:pt x="0" y="539708"/>
                  </a:lnTo>
                  <a:cubicBezTo>
                    <a:pt x="0" y="556836"/>
                    <a:pt x="13939" y="570776"/>
                    <a:pt x="31069" y="570776"/>
                  </a:cubicBezTo>
                  <a:lnTo>
                    <a:pt x="36249" y="570776"/>
                  </a:lnTo>
                  <a:lnTo>
                    <a:pt x="36249" y="652748"/>
                  </a:lnTo>
                  <a:cubicBezTo>
                    <a:pt x="36249" y="660100"/>
                    <a:pt x="42206" y="666063"/>
                    <a:pt x="49564" y="666063"/>
                  </a:cubicBezTo>
                  <a:cubicBezTo>
                    <a:pt x="56922" y="666063"/>
                    <a:pt x="62879" y="660100"/>
                    <a:pt x="62879" y="652748"/>
                  </a:cubicBezTo>
                  <a:lnTo>
                    <a:pt x="62879" y="116286"/>
                  </a:lnTo>
                  <a:lnTo>
                    <a:pt x="538965" y="116286"/>
                  </a:lnTo>
                  <a:lnTo>
                    <a:pt x="538965" y="233867"/>
                  </a:lnTo>
                  <a:cubicBezTo>
                    <a:pt x="516441" y="235206"/>
                    <a:pt x="495288" y="241698"/>
                    <a:pt x="476654" y="252162"/>
                  </a:cubicBezTo>
                  <a:cubicBezTo>
                    <a:pt x="469824" y="246614"/>
                    <a:pt x="461272" y="243550"/>
                    <a:pt x="452452" y="243550"/>
                  </a:cubicBezTo>
                  <a:lnTo>
                    <a:pt x="149393" y="243550"/>
                  </a:lnTo>
                  <a:cubicBezTo>
                    <a:pt x="128200" y="243550"/>
                    <a:pt x="110960" y="260791"/>
                    <a:pt x="110960" y="281983"/>
                  </a:cubicBezTo>
                  <a:lnTo>
                    <a:pt x="110960" y="322289"/>
                  </a:lnTo>
                  <a:cubicBezTo>
                    <a:pt x="110960" y="343483"/>
                    <a:pt x="128200" y="360723"/>
                    <a:pt x="149393" y="360723"/>
                  </a:cubicBezTo>
                  <a:lnTo>
                    <a:pt x="403325" y="360723"/>
                  </a:lnTo>
                  <a:cubicBezTo>
                    <a:pt x="402554" y="366770"/>
                    <a:pt x="402118" y="372915"/>
                    <a:pt x="402118" y="379162"/>
                  </a:cubicBezTo>
                  <a:lnTo>
                    <a:pt x="402118" y="514151"/>
                  </a:lnTo>
                  <a:cubicBezTo>
                    <a:pt x="372879" y="544167"/>
                    <a:pt x="353482" y="582586"/>
                    <a:pt x="346929" y="624030"/>
                  </a:cubicBezTo>
                  <a:cubicBezTo>
                    <a:pt x="345786" y="631298"/>
                    <a:pt x="350737" y="638115"/>
                    <a:pt x="358004" y="639266"/>
                  </a:cubicBezTo>
                  <a:cubicBezTo>
                    <a:pt x="365272" y="640411"/>
                    <a:pt x="372089" y="635452"/>
                    <a:pt x="373233" y="628191"/>
                  </a:cubicBezTo>
                  <a:cubicBezTo>
                    <a:pt x="379725" y="587122"/>
                    <a:pt x="400751" y="549458"/>
                    <a:pt x="432430" y="522147"/>
                  </a:cubicBezTo>
                  <a:cubicBezTo>
                    <a:pt x="464441" y="494560"/>
                    <a:pt x="505372" y="479367"/>
                    <a:pt x="547697" y="479367"/>
                  </a:cubicBezTo>
                  <a:cubicBezTo>
                    <a:pt x="645098" y="479367"/>
                    <a:pt x="724344" y="558611"/>
                    <a:pt x="724344" y="656014"/>
                  </a:cubicBezTo>
                  <a:cubicBezTo>
                    <a:pt x="724344" y="753416"/>
                    <a:pt x="645098" y="832662"/>
                    <a:pt x="547697" y="832662"/>
                  </a:cubicBezTo>
                  <a:cubicBezTo>
                    <a:pt x="505074" y="832662"/>
                    <a:pt x="463923" y="817273"/>
                    <a:pt x="431814" y="789338"/>
                  </a:cubicBezTo>
                  <a:cubicBezTo>
                    <a:pt x="400016" y="761668"/>
                    <a:pt x="379121" y="723602"/>
                    <a:pt x="372977" y="682144"/>
                  </a:cubicBezTo>
                  <a:cubicBezTo>
                    <a:pt x="371896" y="674870"/>
                    <a:pt x="365126" y="669843"/>
                    <a:pt x="357851" y="670924"/>
                  </a:cubicBezTo>
                  <a:cubicBezTo>
                    <a:pt x="350577" y="672007"/>
                    <a:pt x="345549" y="678774"/>
                    <a:pt x="346631" y="686050"/>
                  </a:cubicBezTo>
                  <a:cubicBezTo>
                    <a:pt x="352539" y="725905"/>
                    <a:pt x="370314" y="762999"/>
                    <a:pt x="397298" y="792695"/>
                  </a:cubicBezTo>
                  <a:lnTo>
                    <a:pt x="62879" y="792695"/>
                  </a:lnTo>
                  <a:lnTo>
                    <a:pt x="62879" y="710724"/>
                  </a:lnTo>
                  <a:cubicBezTo>
                    <a:pt x="62879" y="703374"/>
                    <a:pt x="56922" y="697409"/>
                    <a:pt x="49564" y="697409"/>
                  </a:cubicBezTo>
                  <a:cubicBezTo>
                    <a:pt x="42206" y="697409"/>
                    <a:pt x="36249" y="703374"/>
                    <a:pt x="36249" y="710724"/>
                  </a:cubicBezTo>
                  <a:lnTo>
                    <a:pt x="36249" y="860159"/>
                  </a:lnTo>
                  <a:cubicBezTo>
                    <a:pt x="36249" y="887080"/>
                    <a:pt x="58150" y="908981"/>
                    <a:pt x="85071" y="908981"/>
                  </a:cubicBezTo>
                  <a:lnTo>
                    <a:pt x="516773" y="908981"/>
                  </a:lnTo>
                  <a:cubicBezTo>
                    <a:pt x="543695" y="908981"/>
                    <a:pt x="565596" y="887080"/>
                    <a:pt x="565596" y="860159"/>
                  </a:cubicBezTo>
                  <a:lnTo>
                    <a:pt x="565596" y="858495"/>
                  </a:lnTo>
                  <a:cubicBezTo>
                    <a:pt x="669330" y="849402"/>
                    <a:pt x="750975" y="762071"/>
                    <a:pt x="750975" y="656014"/>
                  </a:cubicBezTo>
                  <a:close/>
                  <a:moveTo>
                    <a:pt x="570776" y="158894"/>
                  </a:moveTo>
                  <a:cubicBezTo>
                    <a:pt x="573224" y="158894"/>
                    <a:pt x="575215" y="160884"/>
                    <a:pt x="575215" y="163333"/>
                  </a:cubicBezTo>
                  <a:lnTo>
                    <a:pt x="575215" y="236227"/>
                  </a:lnTo>
                  <a:cubicBezTo>
                    <a:pt x="572046" y="235616"/>
                    <a:pt x="568834" y="235124"/>
                    <a:pt x="565596" y="234721"/>
                  </a:cubicBezTo>
                  <a:lnTo>
                    <a:pt x="565596" y="158894"/>
                  </a:lnTo>
                  <a:close/>
                  <a:moveTo>
                    <a:pt x="31069" y="308024"/>
                  </a:moveTo>
                  <a:cubicBezTo>
                    <a:pt x="28621" y="308024"/>
                    <a:pt x="26630" y="306034"/>
                    <a:pt x="26630" y="303585"/>
                  </a:cubicBezTo>
                  <a:lnTo>
                    <a:pt x="26630" y="163333"/>
                  </a:lnTo>
                  <a:cubicBezTo>
                    <a:pt x="26630" y="160884"/>
                    <a:pt x="28621" y="158894"/>
                    <a:pt x="31069" y="158894"/>
                  </a:cubicBezTo>
                  <a:lnTo>
                    <a:pt x="36249" y="158894"/>
                  </a:lnTo>
                  <a:lnTo>
                    <a:pt x="36249" y="308024"/>
                  </a:lnTo>
                  <a:close/>
                  <a:moveTo>
                    <a:pt x="31069" y="434074"/>
                  </a:moveTo>
                  <a:cubicBezTo>
                    <a:pt x="28621" y="434074"/>
                    <a:pt x="26630" y="432084"/>
                    <a:pt x="26630" y="429636"/>
                  </a:cubicBezTo>
                  <a:lnTo>
                    <a:pt x="26630" y="395904"/>
                  </a:lnTo>
                  <a:cubicBezTo>
                    <a:pt x="26630" y="393456"/>
                    <a:pt x="28621" y="391465"/>
                    <a:pt x="31069" y="391465"/>
                  </a:cubicBezTo>
                  <a:lnTo>
                    <a:pt x="36249" y="391465"/>
                  </a:lnTo>
                  <a:lnTo>
                    <a:pt x="36249" y="434074"/>
                  </a:lnTo>
                  <a:close/>
                  <a:moveTo>
                    <a:pt x="31069" y="544146"/>
                  </a:moveTo>
                  <a:cubicBezTo>
                    <a:pt x="28621" y="544146"/>
                    <a:pt x="26630" y="542156"/>
                    <a:pt x="26630" y="539708"/>
                  </a:cubicBezTo>
                  <a:lnTo>
                    <a:pt x="26630" y="505976"/>
                  </a:lnTo>
                  <a:cubicBezTo>
                    <a:pt x="26630" y="503528"/>
                    <a:pt x="28621" y="501537"/>
                    <a:pt x="31069" y="501537"/>
                  </a:cubicBezTo>
                  <a:lnTo>
                    <a:pt x="36249" y="501537"/>
                  </a:lnTo>
                  <a:lnTo>
                    <a:pt x="36249" y="544146"/>
                  </a:lnTo>
                  <a:close/>
                  <a:moveTo>
                    <a:pt x="62879" y="89655"/>
                  </a:moveTo>
                  <a:lnTo>
                    <a:pt x="62879" y="48822"/>
                  </a:lnTo>
                  <a:cubicBezTo>
                    <a:pt x="62879" y="36582"/>
                    <a:pt x="72831" y="26630"/>
                    <a:pt x="85071" y="26630"/>
                  </a:cubicBezTo>
                  <a:lnTo>
                    <a:pt x="516773" y="26630"/>
                  </a:lnTo>
                  <a:cubicBezTo>
                    <a:pt x="529015" y="26630"/>
                    <a:pt x="538965" y="36582"/>
                    <a:pt x="538965" y="48822"/>
                  </a:cubicBezTo>
                  <a:lnTo>
                    <a:pt x="538965" y="89655"/>
                  </a:lnTo>
                  <a:close/>
                  <a:moveTo>
                    <a:pt x="149393" y="334093"/>
                  </a:moveTo>
                  <a:cubicBezTo>
                    <a:pt x="142881" y="334093"/>
                    <a:pt x="137590" y="328801"/>
                    <a:pt x="137590" y="322289"/>
                  </a:cubicBezTo>
                  <a:lnTo>
                    <a:pt x="137590" y="281983"/>
                  </a:lnTo>
                  <a:cubicBezTo>
                    <a:pt x="137590" y="275478"/>
                    <a:pt x="142881" y="270180"/>
                    <a:pt x="149393" y="270180"/>
                  </a:cubicBezTo>
                  <a:lnTo>
                    <a:pt x="451329" y="270180"/>
                  </a:lnTo>
                  <a:cubicBezTo>
                    <a:pt x="432118" y="287185"/>
                    <a:pt x="417430" y="309169"/>
                    <a:pt x="409295" y="334093"/>
                  </a:cubicBezTo>
                  <a:close/>
                  <a:moveTo>
                    <a:pt x="613385" y="379162"/>
                  </a:moveTo>
                  <a:lnTo>
                    <a:pt x="613385" y="463630"/>
                  </a:lnTo>
                  <a:cubicBezTo>
                    <a:pt x="598184" y="458430"/>
                    <a:pt x="582170" y="454982"/>
                    <a:pt x="565596" y="453534"/>
                  </a:cubicBezTo>
                  <a:lnTo>
                    <a:pt x="565596" y="315972"/>
                  </a:lnTo>
                  <a:cubicBezTo>
                    <a:pt x="593142" y="323787"/>
                    <a:pt x="613385" y="349148"/>
                    <a:pt x="613385" y="379162"/>
                  </a:cubicBezTo>
                  <a:close/>
                  <a:moveTo>
                    <a:pt x="482008" y="379162"/>
                  </a:moveTo>
                  <a:cubicBezTo>
                    <a:pt x="482008" y="345903"/>
                    <a:pt x="506856" y="318356"/>
                    <a:pt x="538965" y="314071"/>
                  </a:cubicBezTo>
                  <a:lnTo>
                    <a:pt x="538965" y="452930"/>
                  </a:lnTo>
                  <a:cubicBezTo>
                    <a:pt x="519451" y="453770"/>
                    <a:pt x="500275" y="457411"/>
                    <a:pt x="482008" y="463651"/>
                  </a:cubicBezTo>
                  <a:close/>
                  <a:moveTo>
                    <a:pt x="516773" y="882351"/>
                  </a:moveTo>
                  <a:lnTo>
                    <a:pt x="85071" y="882351"/>
                  </a:lnTo>
                  <a:cubicBezTo>
                    <a:pt x="72831" y="882351"/>
                    <a:pt x="62879" y="872400"/>
                    <a:pt x="62879" y="860159"/>
                  </a:cubicBezTo>
                  <a:lnTo>
                    <a:pt x="62879" y="819326"/>
                  </a:lnTo>
                  <a:lnTo>
                    <a:pt x="426667" y="819326"/>
                  </a:lnTo>
                  <a:cubicBezTo>
                    <a:pt x="459220" y="843467"/>
                    <a:pt x="498326" y="857357"/>
                    <a:pt x="538965" y="859097"/>
                  </a:cubicBezTo>
                  <a:lnTo>
                    <a:pt x="538965" y="860159"/>
                  </a:lnTo>
                  <a:cubicBezTo>
                    <a:pt x="538965" y="872400"/>
                    <a:pt x="529015" y="882351"/>
                    <a:pt x="516773" y="882351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1" name="任意多边形: 形状 320"/>
            <p:cNvSpPr/>
            <p:nvPr/>
          </p:nvSpPr>
          <p:spPr>
            <a:xfrm>
              <a:off x="2575981" y="4116961"/>
              <a:ext cx="115445" cy="173586"/>
            </a:xfrm>
            <a:custGeom>
              <a:avLst/>
              <a:gdLst>
                <a:gd name="connsiteX0" fmla="*/ 57718 w 115445"/>
                <a:gd name="connsiteY0" fmla="*/ 173587 h 173586"/>
                <a:gd name="connsiteX1" fmla="*/ 96492 w 115445"/>
                <a:gd name="connsiteY1" fmla="*/ 134813 h 173586"/>
                <a:gd name="connsiteX2" fmla="*/ 96492 w 115445"/>
                <a:gd name="connsiteY2" fmla="*/ 100464 h 173586"/>
                <a:gd name="connsiteX3" fmla="*/ 115445 w 115445"/>
                <a:gd name="connsiteY3" fmla="*/ 57717 h 173586"/>
                <a:gd name="connsiteX4" fmla="*/ 96222 w 115445"/>
                <a:gd name="connsiteY4" fmla="*/ 14705 h 173586"/>
                <a:gd name="connsiteX5" fmla="*/ 51199 w 115445"/>
                <a:gd name="connsiteY5" fmla="*/ 350 h 173586"/>
                <a:gd name="connsiteX6" fmla="*/ 358 w 115445"/>
                <a:gd name="connsiteY6" fmla="*/ 51142 h 173586"/>
                <a:gd name="connsiteX7" fmla="*/ 18944 w 115445"/>
                <a:gd name="connsiteY7" fmla="*/ 100456 h 173586"/>
                <a:gd name="connsiteX8" fmla="*/ 18944 w 115445"/>
                <a:gd name="connsiteY8" fmla="*/ 134813 h 173586"/>
                <a:gd name="connsiteX9" fmla="*/ 57718 w 115445"/>
                <a:gd name="connsiteY9" fmla="*/ 173587 h 173586"/>
                <a:gd name="connsiteX10" fmla="*/ 26830 w 115445"/>
                <a:gd name="connsiteY10" fmla="*/ 54090 h 173586"/>
                <a:gd name="connsiteX11" fmla="*/ 54127 w 115445"/>
                <a:gd name="connsiteY11" fmla="*/ 26822 h 173586"/>
                <a:gd name="connsiteX12" fmla="*/ 57739 w 115445"/>
                <a:gd name="connsiteY12" fmla="*/ 26619 h 173586"/>
                <a:gd name="connsiteX13" fmla="*/ 78454 w 115445"/>
                <a:gd name="connsiteY13" fmla="*/ 34539 h 173586"/>
                <a:gd name="connsiteX14" fmla="*/ 88815 w 115445"/>
                <a:gd name="connsiteY14" fmla="*/ 57717 h 173586"/>
                <a:gd name="connsiteX15" fmla="*/ 75534 w 115445"/>
                <a:gd name="connsiteY15" fmla="*/ 83189 h 173586"/>
                <a:gd name="connsiteX16" fmla="*/ 69862 w 115445"/>
                <a:gd name="connsiteY16" fmla="*/ 94097 h 173586"/>
                <a:gd name="connsiteX17" fmla="*/ 69862 w 115445"/>
                <a:gd name="connsiteY17" fmla="*/ 134820 h 173586"/>
                <a:gd name="connsiteX18" fmla="*/ 57718 w 115445"/>
                <a:gd name="connsiteY18" fmla="*/ 146962 h 173586"/>
                <a:gd name="connsiteX19" fmla="*/ 45575 w 115445"/>
                <a:gd name="connsiteY19" fmla="*/ 134820 h 173586"/>
                <a:gd name="connsiteX20" fmla="*/ 45575 w 115445"/>
                <a:gd name="connsiteY20" fmla="*/ 94097 h 173586"/>
                <a:gd name="connsiteX21" fmla="*/ 39910 w 115445"/>
                <a:gd name="connsiteY21" fmla="*/ 83196 h 173586"/>
                <a:gd name="connsiteX22" fmla="*/ 26830 w 115445"/>
                <a:gd name="connsiteY22" fmla="*/ 54090 h 173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445" h="173586">
                  <a:moveTo>
                    <a:pt x="57718" y="173587"/>
                  </a:moveTo>
                  <a:cubicBezTo>
                    <a:pt x="79099" y="173587"/>
                    <a:pt x="96492" y="156194"/>
                    <a:pt x="96492" y="134813"/>
                  </a:cubicBezTo>
                  <a:lnTo>
                    <a:pt x="96492" y="100464"/>
                  </a:lnTo>
                  <a:cubicBezTo>
                    <a:pt x="108468" y="89589"/>
                    <a:pt x="115445" y="74076"/>
                    <a:pt x="115445" y="57717"/>
                  </a:cubicBezTo>
                  <a:cubicBezTo>
                    <a:pt x="115445" y="41323"/>
                    <a:pt x="108433" y="25648"/>
                    <a:pt x="96222" y="14705"/>
                  </a:cubicBezTo>
                  <a:cubicBezTo>
                    <a:pt x="84009" y="3769"/>
                    <a:pt x="67600" y="-1452"/>
                    <a:pt x="51199" y="350"/>
                  </a:cubicBezTo>
                  <a:cubicBezTo>
                    <a:pt x="24693" y="3277"/>
                    <a:pt x="3312" y="24636"/>
                    <a:pt x="358" y="51142"/>
                  </a:cubicBezTo>
                  <a:cubicBezTo>
                    <a:pt x="-1715" y="69784"/>
                    <a:pt x="5310" y="88084"/>
                    <a:pt x="18944" y="100456"/>
                  </a:cubicBezTo>
                  <a:lnTo>
                    <a:pt x="18944" y="134813"/>
                  </a:lnTo>
                  <a:cubicBezTo>
                    <a:pt x="18944" y="156194"/>
                    <a:pt x="36338" y="173587"/>
                    <a:pt x="57718" y="173587"/>
                  </a:cubicBezTo>
                  <a:close/>
                  <a:moveTo>
                    <a:pt x="26830" y="54090"/>
                  </a:moveTo>
                  <a:cubicBezTo>
                    <a:pt x="28411" y="39858"/>
                    <a:pt x="39895" y="28395"/>
                    <a:pt x="54127" y="26822"/>
                  </a:cubicBezTo>
                  <a:cubicBezTo>
                    <a:pt x="55339" y="26689"/>
                    <a:pt x="56539" y="26619"/>
                    <a:pt x="57739" y="26619"/>
                  </a:cubicBezTo>
                  <a:cubicBezTo>
                    <a:pt x="65430" y="26619"/>
                    <a:pt x="72677" y="29373"/>
                    <a:pt x="78454" y="34539"/>
                  </a:cubicBezTo>
                  <a:cubicBezTo>
                    <a:pt x="85035" y="40441"/>
                    <a:pt x="88815" y="48888"/>
                    <a:pt x="88815" y="57717"/>
                  </a:cubicBezTo>
                  <a:cubicBezTo>
                    <a:pt x="88815" y="67834"/>
                    <a:pt x="83850" y="77363"/>
                    <a:pt x="75534" y="83189"/>
                  </a:cubicBezTo>
                  <a:cubicBezTo>
                    <a:pt x="71976" y="85685"/>
                    <a:pt x="69862" y="89756"/>
                    <a:pt x="69862" y="94097"/>
                  </a:cubicBezTo>
                  <a:lnTo>
                    <a:pt x="69862" y="134820"/>
                  </a:lnTo>
                  <a:cubicBezTo>
                    <a:pt x="69862" y="141511"/>
                    <a:pt x="64417" y="146962"/>
                    <a:pt x="57718" y="146962"/>
                  </a:cubicBezTo>
                  <a:cubicBezTo>
                    <a:pt x="51025" y="146962"/>
                    <a:pt x="45575" y="141511"/>
                    <a:pt x="45575" y="134820"/>
                  </a:cubicBezTo>
                  <a:lnTo>
                    <a:pt x="45575" y="94097"/>
                  </a:lnTo>
                  <a:cubicBezTo>
                    <a:pt x="45575" y="89756"/>
                    <a:pt x="43460" y="85685"/>
                    <a:pt x="39910" y="83196"/>
                  </a:cubicBezTo>
                  <a:cubicBezTo>
                    <a:pt x="30429" y="76544"/>
                    <a:pt x="25533" y="65665"/>
                    <a:pt x="26830" y="5409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7" name="椭圆 6"/>
          <p:cNvSpPr/>
          <p:nvPr/>
        </p:nvSpPr>
        <p:spPr>
          <a:xfrm>
            <a:off x="5655945" y="4752196"/>
            <a:ext cx="854710" cy="85471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22" name="图形 60"/>
          <p:cNvGrpSpPr/>
          <p:nvPr/>
        </p:nvGrpSpPr>
        <p:grpSpPr>
          <a:xfrm>
            <a:off x="5946775" y="4982066"/>
            <a:ext cx="394970" cy="394970"/>
            <a:chOff x="3271172" y="3505661"/>
            <a:chExt cx="908981" cy="908981"/>
          </a:xfrm>
          <a:solidFill>
            <a:schemeClr val="bg1"/>
          </a:solidFill>
        </p:grpSpPr>
        <p:sp>
          <p:nvSpPr>
            <p:cNvPr id="323" name="任意多边形: 形状 322"/>
            <p:cNvSpPr/>
            <p:nvPr/>
          </p:nvSpPr>
          <p:spPr>
            <a:xfrm>
              <a:off x="3436612" y="3505661"/>
              <a:ext cx="233174" cy="26630"/>
            </a:xfrm>
            <a:custGeom>
              <a:avLst/>
              <a:gdLst>
                <a:gd name="connsiteX0" fmla="*/ 13316 w 233174"/>
                <a:gd name="connsiteY0" fmla="*/ 26630 h 26630"/>
                <a:gd name="connsiteX1" fmla="*/ 219859 w 233174"/>
                <a:gd name="connsiteY1" fmla="*/ 26630 h 26630"/>
                <a:gd name="connsiteX2" fmla="*/ 233174 w 233174"/>
                <a:gd name="connsiteY2" fmla="*/ 13315 h 26630"/>
                <a:gd name="connsiteX3" fmla="*/ 219859 w 233174"/>
                <a:gd name="connsiteY3" fmla="*/ 0 h 26630"/>
                <a:gd name="connsiteX4" fmla="*/ 13316 w 233174"/>
                <a:gd name="connsiteY4" fmla="*/ 0 h 26630"/>
                <a:gd name="connsiteX5" fmla="*/ 0 w 233174"/>
                <a:gd name="connsiteY5" fmla="*/ 13315 h 26630"/>
                <a:gd name="connsiteX6" fmla="*/ 13316 w 233174"/>
                <a:gd name="connsiteY6" fmla="*/ 2663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174" h="26630">
                  <a:moveTo>
                    <a:pt x="13316" y="26630"/>
                  </a:moveTo>
                  <a:lnTo>
                    <a:pt x="219859" y="26630"/>
                  </a:lnTo>
                  <a:cubicBezTo>
                    <a:pt x="227211" y="26630"/>
                    <a:pt x="233174" y="20673"/>
                    <a:pt x="233174" y="13315"/>
                  </a:cubicBezTo>
                  <a:cubicBezTo>
                    <a:pt x="233174" y="5957"/>
                    <a:pt x="227211" y="0"/>
                    <a:pt x="219859" y="0"/>
                  </a:cubicBezTo>
                  <a:lnTo>
                    <a:pt x="13316" y="0"/>
                  </a:lnTo>
                  <a:cubicBezTo>
                    <a:pt x="5964" y="0"/>
                    <a:pt x="0" y="5957"/>
                    <a:pt x="0" y="13315"/>
                  </a:cubicBezTo>
                  <a:cubicBezTo>
                    <a:pt x="0" y="20673"/>
                    <a:pt x="5957" y="26630"/>
                    <a:pt x="13316" y="2663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4" name="任意多边形: 形状 323"/>
            <p:cNvSpPr/>
            <p:nvPr/>
          </p:nvSpPr>
          <p:spPr>
            <a:xfrm>
              <a:off x="3524014" y="3553297"/>
              <a:ext cx="96160" cy="26630"/>
            </a:xfrm>
            <a:custGeom>
              <a:avLst/>
              <a:gdLst>
                <a:gd name="connsiteX0" fmla="*/ 13315 w 96160"/>
                <a:gd name="connsiteY0" fmla="*/ 0 h 26630"/>
                <a:gd name="connsiteX1" fmla="*/ 0 w 96160"/>
                <a:gd name="connsiteY1" fmla="*/ 13315 h 26630"/>
                <a:gd name="connsiteX2" fmla="*/ 13315 w 96160"/>
                <a:gd name="connsiteY2" fmla="*/ 26630 h 26630"/>
                <a:gd name="connsiteX3" fmla="*/ 82845 w 96160"/>
                <a:gd name="connsiteY3" fmla="*/ 26630 h 26630"/>
                <a:gd name="connsiteX4" fmla="*/ 96160 w 96160"/>
                <a:gd name="connsiteY4" fmla="*/ 13315 h 26630"/>
                <a:gd name="connsiteX5" fmla="*/ 82845 w 96160"/>
                <a:gd name="connsiteY5" fmla="*/ 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160" h="26630">
                  <a:moveTo>
                    <a:pt x="13315" y="0"/>
                  </a:moveTo>
                  <a:cubicBezTo>
                    <a:pt x="5963" y="0"/>
                    <a:pt x="0" y="5964"/>
                    <a:pt x="0" y="13315"/>
                  </a:cubicBezTo>
                  <a:cubicBezTo>
                    <a:pt x="0" y="20673"/>
                    <a:pt x="5963" y="26630"/>
                    <a:pt x="13315" y="26630"/>
                  </a:cubicBezTo>
                  <a:lnTo>
                    <a:pt x="82845" y="26630"/>
                  </a:lnTo>
                  <a:cubicBezTo>
                    <a:pt x="90197" y="26630"/>
                    <a:pt x="96160" y="20673"/>
                    <a:pt x="96160" y="13315"/>
                  </a:cubicBezTo>
                  <a:cubicBezTo>
                    <a:pt x="96160" y="5964"/>
                    <a:pt x="90197" y="0"/>
                    <a:pt x="82845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5" name="任意多边形: 形状 324"/>
            <p:cNvSpPr/>
            <p:nvPr/>
          </p:nvSpPr>
          <p:spPr>
            <a:xfrm>
              <a:off x="3401306" y="3686913"/>
              <a:ext cx="68704" cy="26630"/>
            </a:xfrm>
            <a:custGeom>
              <a:avLst/>
              <a:gdLst>
                <a:gd name="connsiteX0" fmla="*/ 13315 w 68704"/>
                <a:gd name="connsiteY0" fmla="*/ 26630 h 26630"/>
                <a:gd name="connsiteX1" fmla="*/ 55390 w 68704"/>
                <a:gd name="connsiteY1" fmla="*/ 26630 h 26630"/>
                <a:gd name="connsiteX2" fmla="*/ 68705 w 68704"/>
                <a:gd name="connsiteY2" fmla="*/ 13315 h 26630"/>
                <a:gd name="connsiteX3" fmla="*/ 55390 w 68704"/>
                <a:gd name="connsiteY3" fmla="*/ 0 h 26630"/>
                <a:gd name="connsiteX4" fmla="*/ 13315 w 68704"/>
                <a:gd name="connsiteY4" fmla="*/ 0 h 26630"/>
                <a:gd name="connsiteX5" fmla="*/ 0 w 68704"/>
                <a:gd name="connsiteY5" fmla="*/ 13315 h 26630"/>
                <a:gd name="connsiteX6" fmla="*/ 13315 w 68704"/>
                <a:gd name="connsiteY6" fmla="*/ 2663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704" h="26630">
                  <a:moveTo>
                    <a:pt x="13315" y="26630"/>
                  </a:moveTo>
                  <a:lnTo>
                    <a:pt x="55390" y="26630"/>
                  </a:lnTo>
                  <a:cubicBezTo>
                    <a:pt x="62741" y="26630"/>
                    <a:pt x="68705" y="20665"/>
                    <a:pt x="68705" y="13315"/>
                  </a:cubicBezTo>
                  <a:cubicBezTo>
                    <a:pt x="68705" y="5956"/>
                    <a:pt x="62741" y="0"/>
                    <a:pt x="55390" y="0"/>
                  </a:cubicBezTo>
                  <a:lnTo>
                    <a:pt x="13315" y="0"/>
                  </a:lnTo>
                  <a:cubicBezTo>
                    <a:pt x="5957" y="0"/>
                    <a:pt x="0" y="5956"/>
                    <a:pt x="0" y="13315"/>
                  </a:cubicBezTo>
                  <a:cubicBezTo>
                    <a:pt x="0" y="20665"/>
                    <a:pt x="5957" y="26630"/>
                    <a:pt x="13315" y="2663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6" name="任意多边形: 形状 325"/>
            <p:cNvSpPr/>
            <p:nvPr/>
          </p:nvSpPr>
          <p:spPr>
            <a:xfrm>
              <a:off x="3524014" y="4193610"/>
              <a:ext cx="67754" cy="26630"/>
            </a:xfrm>
            <a:custGeom>
              <a:avLst/>
              <a:gdLst>
                <a:gd name="connsiteX0" fmla="*/ 54439 w 67754"/>
                <a:gd name="connsiteY0" fmla="*/ 0 h 26630"/>
                <a:gd name="connsiteX1" fmla="*/ 13315 w 67754"/>
                <a:gd name="connsiteY1" fmla="*/ 0 h 26630"/>
                <a:gd name="connsiteX2" fmla="*/ 0 w 67754"/>
                <a:gd name="connsiteY2" fmla="*/ 13315 h 26630"/>
                <a:gd name="connsiteX3" fmla="*/ 13315 w 67754"/>
                <a:gd name="connsiteY3" fmla="*/ 26630 h 26630"/>
                <a:gd name="connsiteX4" fmla="*/ 54439 w 67754"/>
                <a:gd name="connsiteY4" fmla="*/ 26630 h 26630"/>
                <a:gd name="connsiteX5" fmla="*/ 67755 w 67754"/>
                <a:gd name="connsiteY5" fmla="*/ 13315 h 26630"/>
                <a:gd name="connsiteX6" fmla="*/ 54439 w 67754"/>
                <a:gd name="connsiteY6" fmla="*/ 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754" h="26630">
                  <a:moveTo>
                    <a:pt x="54439" y="0"/>
                  </a:moveTo>
                  <a:lnTo>
                    <a:pt x="13315" y="0"/>
                  </a:lnTo>
                  <a:cubicBezTo>
                    <a:pt x="5963" y="0"/>
                    <a:pt x="0" y="5956"/>
                    <a:pt x="0" y="13315"/>
                  </a:cubicBezTo>
                  <a:cubicBezTo>
                    <a:pt x="0" y="20674"/>
                    <a:pt x="5963" y="26630"/>
                    <a:pt x="13315" y="26630"/>
                  </a:cubicBezTo>
                  <a:lnTo>
                    <a:pt x="54439" y="26630"/>
                  </a:lnTo>
                  <a:cubicBezTo>
                    <a:pt x="61791" y="26630"/>
                    <a:pt x="67755" y="20674"/>
                    <a:pt x="67755" y="13315"/>
                  </a:cubicBezTo>
                  <a:cubicBezTo>
                    <a:pt x="67755" y="5956"/>
                    <a:pt x="61791" y="0"/>
                    <a:pt x="54439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7" name="任意多边形: 形状 326"/>
            <p:cNvSpPr/>
            <p:nvPr/>
          </p:nvSpPr>
          <p:spPr>
            <a:xfrm>
              <a:off x="3401306" y="4193610"/>
              <a:ext cx="108545" cy="26630"/>
            </a:xfrm>
            <a:custGeom>
              <a:avLst/>
              <a:gdLst>
                <a:gd name="connsiteX0" fmla="*/ 95230 w 108545"/>
                <a:gd name="connsiteY0" fmla="*/ 0 h 26630"/>
                <a:gd name="connsiteX1" fmla="*/ 13315 w 108545"/>
                <a:gd name="connsiteY1" fmla="*/ 0 h 26630"/>
                <a:gd name="connsiteX2" fmla="*/ 0 w 108545"/>
                <a:gd name="connsiteY2" fmla="*/ 13315 h 26630"/>
                <a:gd name="connsiteX3" fmla="*/ 13315 w 108545"/>
                <a:gd name="connsiteY3" fmla="*/ 26630 h 26630"/>
                <a:gd name="connsiteX4" fmla="*/ 95230 w 108545"/>
                <a:gd name="connsiteY4" fmla="*/ 26630 h 26630"/>
                <a:gd name="connsiteX5" fmla="*/ 108545 w 108545"/>
                <a:gd name="connsiteY5" fmla="*/ 13315 h 26630"/>
                <a:gd name="connsiteX6" fmla="*/ 95230 w 108545"/>
                <a:gd name="connsiteY6" fmla="*/ 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545" h="26630">
                  <a:moveTo>
                    <a:pt x="95230" y="0"/>
                  </a:moveTo>
                  <a:lnTo>
                    <a:pt x="13315" y="0"/>
                  </a:lnTo>
                  <a:cubicBezTo>
                    <a:pt x="5957" y="0"/>
                    <a:pt x="0" y="5956"/>
                    <a:pt x="0" y="13315"/>
                  </a:cubicBezTo>
                  <a:cubicBezTo>
                    <a:pt x="0" y="20674"/>
                    <a:pt x="5957" y="26630"/>
                    <a:pt x="13315" y="26630"/>
                  </a:cubicBezTo>
                  <a:lnTo>
                    <a:pt x="95230" y="26630"/>
                  </a:lnTo>
                  <a:cubicBezTo>
                    <a:pt x="102582" y="26630"/>
                    <a:pt x="108545" y="20674"/>
                    <a:pt x="108545" y="13315"/>
                  </a:cubicBezTo>
                  <a:cubicBezTo>
                    <a:pt x="108545" y="5956"/>
                    <a:pt x="102582" y="0"/>
                    <a:pt x="95230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8" name="任意多边形: 形状 327"/>
            <p:cNvSpPr/>
            <p:nvPr/>
          </p:nvSpPr>
          <p:spPr>
            <a:xfrm>
              <a:off x="3401306" y="4145897"/>
              <a:ext cx="47663" cy="26630"/>
            </a:xfrm>
            <a:custGeom>
              <a:avLst/>
              <a:gdLst>
                <a:gd name="connsiteX0" fmla="*/ 13315 w 47663"/>
                <a:gd name="connsiteY0" fmla="*/ 26630 h 26630"/>
                <a:gd name="connsiteX1" fmla="*/ 34349 w 47663"/>
                <a:gd name="connsiteY1" fmla="*/ 26630 h 26630"/>
                <a:gd name="connsiteX2" fmla="*/ 47663 w 47663"/>
                <a:gd name="connsiteY2" fmla="*/ 13315 h 26630"/>
                <a:gd name="connsiteX3" fmla="*/ 34349 w 47663"/>
                <a:gd name="connsiteY3" fmla="*/ 0 h 26630"/>
                <a:gd name="connsiteX4" fmla="*/ 13315 w 47663"/>
                <a:gd name="connsiteY4" fmla="*/ 0 h 26630"/>
                <a:gd name="connsiteX5" fmla="*/ 0 w 47663"/>
                <a:gd name="connsiteY5" fmla="*/ 13315 h 26630"/>
                <a:gd name="connsiteX6" fmla="*/ 13315 w 47663"/>
                <a:gd name="connsiteY6" fmla="*/ 2663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63" h="26630">
                  <a:moveTo>
                    <a:pt x="13315" y="26630"/>
                  </a:moveTo>
                  <a:lnTo>
                    <a:pt x="34349" y="26630"/>
                  </a:lnTo>
                  <a:cubicBezTo>
                    <a:pt x="41700" y="26630"/>
                    <a:pt x="47663" y="20674"/>
                    <a:pt x="47663" y="13315"/>
                  </a:cubicBezTo>
                  <a:cubicBezTo>
                    <a:pt x="47663" y="5956"/>
                    <a:pt x="41700" y="0"/>
                    <a:pt x="34349" y="0"/>
                  </a:cubicBezTo>
                  <a:lnTo>
                    <a:pt x="13315" y="0"/>
                  </a:lnTo>
                  <a:cubicBezTo>
                    <a:pt x="5957" y="0"/>
                    <a:pt x="0" y="5956"/>
                    <a:pt x="0" y="13315"/>
                  </a:cubicBezTo>
                  <a:cubicBezTo>
                    <a:pt x="0" y="20674"/>
                    <a:pt x="5957" y="26630"/>
                    <a:pt x="13315" y="2663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9" name="任意多边形: 形状 328"/>
            <p:cNvSpPr/>
            <p:nvPr/>
          </p:nvSpPr>
          <p:spPr>
            <a:xfrm>
              <a:off x="3397222" y="3776304"/>
              <a:ext cx="229027" cy="199894"/>
            </a:xfrm>
            <a:custGeom>
              <a:avLst/>
              <a:gdLst>
                <a:gd name="connsiteX0" fmla="*/ 34113 w 229027"/>
                <a:gd name="connsiteY0" fmla="*/ 199894 h 199894"/>
                <a:gd name="connsiteX1" fmla="*/ 194914 w 229027"/>
                <a:gd name="connsiteY1" fmla="*/ 199894 h 199894"/>
                <a:gd name="connsiteX2" fmla="*/ 229028 w 229027"/>
                <a:gd name="connsiteY2" fmla="*/ 165788 h 199894"/>
                <a:gd name="connsiteX3" fmla="*/ 229028 w 229027"/>
                <a:gd name="connsiteY3" fmla="*/ 77366 h 199894"/>
                <a:gd name="connsiteX4" fmla="*/ 194914 w 229027"/>
                <a:gd name="connsiteY4" fmla="*/ 43262 h 199894"/>
                <a:gd name="connsiteX5" fmla="*/ 174366 w 229027"/>
                <a:gd name="connsiteY5" fmla="*/ 43262 h 199894"/>
                <a:gd name="connsiteX6" fmla="*/ 171016 w 229027"/>
                <a:gd name="connsiteY6" fmla="*/ 27172 h 199894"/>
                <a:gd name="connsiteX7" fmla="*/ 137625 w 229027"/>
                <a:gd name="connsiteY7" fmla="*/ 0 h 199894"/>
                <a:gd name="connsiteX8" fmla="*/ 91402 w 229027"/>
                <a:gd name="connsiteY8" fmla="*/ 0 h 199894"/>
                <a:gd name="connsiteX9" fmla="*/ 58004 w 229027"/>
                <a:gd name="connsiteY9" fmla="*/ 27172 h 199894"/>
                <a:gd name="connsiteX10" fmla="*/ 54661 w 229027"/>
                <a:gd name="connsiteY10" fmla="*/ 43262 h 199894"/>
                <a:gd name="connsiteX11" fmla="*/ 34113 w 229027"/>
                <a:gd name="connsiteY11" fmla="*/ 43262 h 199894"/>
                <a:gd name="connsiteX12" fmla="*/ 0 w 229027"/>
                <a:gd name="connsiteY12" fmla="*/ 77373 h 199894"/>
                <a:gd name="connsiteX13" fmla="*/ 0 w 229027"/>
                <a:gd name="connsiteY13" fmla="*/ 165788 h 199894"/>
                <a:gd name="connsiteX14" fmla="*/ 34113 w 229027"/>
                <a:gd name="connsiteY14" fmla="*/ 199894 h 199894"/>
                <a:gd name="connsiteX15" fmla="*/ 26637 w 229027"/>
                <a:gd name="connsiteY15" fmla="*/ 77366 h 199894"/>
                <a:gd name="connsiteX16" fmla="*/ 34113 w 229027"/>
                <a:gd name="connsiteY16" fmla="*/ 69892 h 199894"/>
                <a:gd name="connsiteX17" fmla="*/ 65495 w 229027"/>
                <a:gd name="connsiteY17" fmla="*/ 69892 h 199894"/>
                <a:gd name="connsiteX18" fmla="*/ 78531 w 229027"/>
                <a:gd name="connsiteY18" fmla="*/ 59288 h 199894"/>
                <a:gd name="connsiteX19" fmla="*/ 84079 w 229027"/>
                <a:gd name="connsiteY19" fmla="*/ 32588 h 199894"/>
                <a:gd name="connsiteX20" fmla="*/ 91402 w 229027"/>
                <a:gd name="connsiteY20" fmla="*/ 26630 h 199894"/>
                <a:gd name="connsiteX21" fmla="*/ 137625 w 229027"/>
                <a:gd name="connsiteY21" fmla="*/ 26630 h 199894"/>
                <a:gd name="connsiteX22" fmla="*/ 144949 w 229027"/>
                <a:gd name="connsiteY22" fmla="*/ 32588 h 199894"/>
                <a:gd name="connsiteX23" fmla="*/ 150497 w 229027"/>
                <a:gd name="connsiteY23" fmla="*/ 59288 h 199894"/>
                <a:gd name="connsiteX24" fmla="*/ 163526 w 229027"/>
                <a:gd name="connsiteY24" fmla="*/ 69892 h 199894"/>
                <a:gd name="connsiteX25" fmla="*/ 194914 w 229027"/>
                <a:gd name="connsiteY25" fmla="*/ 69892 h 199894"/>
                <a:gd name="connsiteX26" fmla="*/ 202390 w 229027"/>
                <a:gd name="connsiteY26" fmla="*/ 77366 h 199894"/>
                <a:gd name="connsiteX27" fmla="*/ 202390 w 229027"/>
                <a:gd name="connsiteY27" fmla="*/ 165788 h 199894"/>
                <a:gd name="connsiteX28" fmla="*/ 194914 w 229027"/>
                <a:gd name="connsiteY28" fmla="*/ 173264 h 199894"/>
                <a:gd name="connsiteX29" fmla="*/ 34113 w 229027"/>
                <a:gd name="connsiteY29" fmla="*/ 173264 h 199894"/>
                <a:gd name="connsiteX30" fmla="*/ 26637 w 229027"/>
                <a:gd name="connsiteY30" fmla="*/ 165788 h 199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29027" h="199894">
                  <a:moveTo>
                    <a:pt x="34113" y="199894"/>
                  </a:moveTo>
                  <a:lnTo>
                    <a:pt x="194914" y="199894"/>
                  </a:lnTo>
                  <a:cubicBezTo>
                    <a:pt x="213722" y="199894"/>
                    <a:pt x="229028" y="184596"/>
                    <a:pt x="229028" y="165788"/>
                  </a:cubicBezTo>
                  <a:lnTo>
                    <a:pt x="229028" y="77366"/>
                  </a:lnTo>
                  <a:cubicBezTo>
                    <a:pt x="229028" y="58560"/>
                    <a:pt x="213722" y="43262"/>
                    <a:pt x="194914" y="43262"/>
                  </a:cubicBezTo>
                  <a:lnTo>
                    <a:pt x="174366" y="43262"/>
                  </a:lnTo>
                  <a:lnTo>
                    <a:pt x="171016" y="27172"/>
                  </a:lnTo>
                  <a:cubicBezTo>
                    <a:pt x="167750" y="11430"/>
                    <a:pt x="153699" y="0"/>
                    <a:pt x="137625" y="0"/>
                  </a:cubicBezTo>
                  <a:lnTo>
                    <a:pt x="91402" y="0"/>
                  </a:lnTo>
                  <a:cubicBezTo>
                    <a:pt x="75321" y="0"/>
                    <a:pt x="61278" y="11430"/>
                    <a:pt x="58004" y="27172"/>
                  </a:cubicBezTo>
                  <a:lnTo>
                    <a:pt x="54661" y="43262"/>
                  </a:lnTo>
                  <a:lnTo>
                    <a:pt x="34113" y="43262"/>
                  </a:lnTo>
                  <a:cubicBezTo>
                    <a:pt x="15299" y="43262"/>
                    <a:pt x="0" y="58567"/>
                    <a:pt x="0" y="77373"/>
                  </a:cubicBezTo>
                  <a:lnTo>
                    <a:pt x="0" y="165788"/>
                  </a:lnTo>
                  <a:cubicBezTo>
                    <a:pt x="7" y="184596"/>
                    <a:pt x="15306" y="199894"/>
                    <a:pt x="34113" y="199894"/>
                  </a:cubicBezTo>
                  <a:close/>
                  <a:moveTo>
                    <a:pt x="26637" y="77366"/>
                  </a:moveTo>
                  <a:cubicBezTo>
                    <a:pt x="26637" y="73248"/>
                    <a:pt x="29987" y="69892"/>
                    <a:pt x="34113" y="69892"/>
                  </a:cubicBezTo>
                  <a:lnTo>
                    <a:pt x="65495" y="69892"/>
                  </a:lnTo>
                  <a:cubicBezTo>
                    <a:pt x="71804" y="69892"/>
                    <a:pt x="77249" y="65466"/>
                    <a:pt x="78531" y="59288"/>
                  </a:cubicBezTo>
                  <a:lnTo>
                    <a:pt x="84079" y="32588"/>
                  </a:lnTo>
                  <a:cubicBezTo>
                    <a:pt x="84802" y="29134"/>
                    <a:pt x="87880" y="26630"/>
                    <a:pt x="91402" y="26630"/>
                  </a:cubicBezTo>
                  <a:lnTo>
                    <a:pt x="137625" y="26630"/>
                  </a:lnTo>
                  <a:cubicBezTo>
                    <a:pt x="141148" y="26630"/>
                    <a:pt x="144226" y="29134"/>
                    <a:pt x="144949" y="32588"/>
                  </a:cubicBezTo>
                  <a:lnTo>
                    <a:pt x="150497" y="59288"/>
                  </a:lnTo>
                  <a:cubicBezTo>
                    <a:pt x="151779" y="65459"/>
                    <a:pt x="157224" y="69892"/>
                    <a:pt x="163526" y="69892"/>
                  </a:cubicBezTo>
                  <a:lnTo>
                    <a:pt x="194914" y="69892"/>
                  </a:lnTo>
                  <a:cubicBezTo>
                    <a:pt x="199040" y="69892"/>
                    <a:pt x="202390" y="73248"/>
                    <a:pt x="202390" y="77366"/>
                  </a:cubicBezTo>
                  <a:lnTo>
                    <a:pt x="202390" y="165788"/>
                  </a:lnTo>
                  <a:cubicBezTo>
                    <a:pt x="202390" y="169914"/>
                    <a:pt x="199033" y="173264"/>
                    <a:pt x="194914" y="173264"/>
                  </a:cubicBezTo>
                  <a:lnTo>
                    <a:pt x="34113" y="173264"/>
                  </a:lnTo>
                  <a:cubicBezTo>
                    <a:pt x="29987" y="173264"/>
                    <a:pt x="26637" y="169914"/>
                    <a:pt x="26637" y="165788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0" name="任意多边形: 形状 329"/>
            <p:cNvSpPr/>
            <p:nvPr/>
          </p:nvSpPr>
          <p:spPr>
            <a:xfrm>
              <a:off x="3473125" y="3851473"/>
              <a:ext cx="77227" cy="77227"/>
            </a:xfrm>
            <a:custGeom>
              <a:avLst/>
              <a:gdLst>
                <a:gd name="connsiteX0" fmla="*/ 38614 w 77227"/>
                <a:gd name="connsiteY0" fmla="*/ 77228 h 77227"/>
                <a:gd name="connsiteX1" fmla="*/ 77228 w 77227"/>
                <a:gd name="connsiteY1" fmla="*/ 38614 h 77227"/>
                <a:gd name="connsiteX2" fmla="*/ 38614 w 77227"/>
                <a:gd name="connsiteY2" fmla="*/ 0 h 77227"/>
                <a:gd name="connsiteX3" fmla="*/ 0 w 77227"/>
                <a:gd name="connsiteY3" fmla="*/ 38614 h 77227"/>
                <a:gd name="connsiteX4" fmla="*/ 38614 w 77227"/>
                <a:gd name="connsiteY4" fmla="*/ 77228 h 77227"/>
                <a:gd name="connsiteX5" fmla="*/ 38614 w 77227"/>
                <a:gd name="connsiteY5" fmla="*/ 26630 h 77227"/>
                <a:gd name="connsiteX6" fmla="*/ 50598 w 77227"/>
                <a:gd name="connsiteY6" fmla="*/ 38614 h 77227"/>
                <a:gd name="connsiteX7" fmla="*/ 38614 w 77227"/>
                <a:gd name="connsiteY7" fmla="*/ 50598 h 77227"/>
                <a:gd name="connsiteX8" fmla="*/ 26630 w 77227"/>
                <a:gd name="connsiteY8" fmla="*/ 38614 h 77227"/>
                <a:gd name="connsiteX9" fmla="*/ 38614 w 77227"/>
                <a:gd name="connsiteY9" fmla="*/ 26630 h 77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227" h="77227">
                  <a:moveTo>
                    <a:pt x="38614" y="77228"/>
                  </a:moveTo>
                  <a:cubicBezTo>
                    <a:pt x="59904" y="77228"/>
                    <a:pt x="77228" y="59904"/>
                    <a:pt x="77228" y="38614"/>
                  </a:cubicBezTo>
                  <a:cubicBezTo>
                    <a:pt x="77228" y="17317"/>
                    <a:pt x="59904" y="0"/>
                    <a:pt x="38614" y="0"/>
                  </a:cubicBezTo>
                  <a:cubicBezTo>
                    <a:pt x="17317" y="0"/>
                    <a:pt x="0" y="17317"/>
                    <a:pt x="0" y="38614"/>
                  </a:cubicBezTo>
                  <a:cubicBezTo>
                    <a:pt x="0" y="59904"/>
                    <a:pt x="17317" y="77228"/>
                    <a:pt x="38614" y="77228"/>
                  </a:cubicBezTo>
                  <a:close/>
                  <a:moveTo>
                    <a:pt x="38614" y="26630"/>
                  </a:moveTo>
                  <a:cubicBezTo>
                    <a:pt x="45216" y="26630"/>
                    <a:pt x="50598" y="32006"/>
                    <a:pt x="50598" y="38614"/>
                  </a:cubicBezTo>
                  <a:cubicBezTo>
                    <a:pt x="50598" y="45224"/>
                    <a:pt x="45216" y="50598"/>
                    <a:pt x="38614" y="50598"/>
                  </a:cubicBezTo>
                  <a:cubicBezTo>
                    <a:pt x="32004" y="50598"/>
                    <a:pt x="26630" y="45224"/>
                    <a:pt x="26630" y="38614"/>
                  </a:cubicBezTo>
                  <a:cubicBezTo>
                    <a:pt x="26630" y="32006"/>
                    <a:pt x="32004" y="26630"/>
                    <a:pt x="38614" y="2663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1" name="任意多边形: 形状 330"/>
            <p:cNvSpPr/>
            <p:nvPr/>
          </p:nvSpPr>
          <p:spPr>
            <a:xfrm>
              <a:off x="3271172" y="3505661"/>
              <a:ext cx="736265" cy="908980"/>
            </a:xfrm>
            <a:custGeom>
              <a:avLst/>
              <a:gdLst>
                <a:gd name="connsiteX0" fmla="*/ 705197 w 736265"/>
                <a:gd name="connsiteY0" fmla="*/ 724344 h 908980"/>
                <a:gd name="connsiteX1" fmla="*/ 678567 w 736265"/>
                <a:gd name="connsiteY1" fmla="*/ 724344 h 908980"/>
                <a:gd name="connsiteX2" fmla="*/ 647498 w 736265"/>
                <a:gd name="connsiteY2" fmla="*/ 755413 h 908980"/>
                <a:gd name="connsiteX3" fmla="*/ 647498 w 736265"/>
                <a:gd name="connsiteY3" fmla="*/ 779380 h 908980"/>
                <a:gd name="connsiteX4" fmla="*/ 565596 w 736265"/>
                <a:gd name="connsiteY4" fmla="*/ 779380 h 908980"/>
                <a:gd name="connsiteX5" fmla="*/ 565596 w 736265"/>
                <a:gd name="connsiteY5" fmla="*/ 757840 h 908980"/>
                <a:gd name="connsiteX6" fmla="*/ 575845 w 736265"/>
                <a:gd name="connsiteY6" fmla="*/ 751058 h 908980"/>
                <a:gd name="connsiteX7" fmla="*/ 708574 w 736265"/>
                <a:gd name="connsiteY7" fmla="*/ 618329 h 908980"/>
                <a:gd name="connsiteX8" fmla="*/ 715260 w 736265"/>
                <a:gd name="connsiteY8" fmla="*/ 584736 h 908980"/>
                <a:gd name="connsiteX9" fmla="*/ 686785 w 736265"/>
                <a:gd name="connsiteY9" fmla="*/ 565713 h 908980"/>
                <a:gd name="connsiteX10" fmla="*/ 669552 w 736265"/>
                <a:gd name="connsiteY10" fmla="*/ 565713 h 908980"/>
                <a:gd name="connsiteX11" fmla="*/ 669552 w 736265"/>
                <a:gd name="connsiteY11" fmla="*/ 490580 h 908980"/>
                <a:gd name="connsiteX12" fmla="*/ 656236 w 736265"/>
                <a:gd name="connsiteY12" fmla="*/ 477265 h 908980"/>
                <a:gd name="connsiteX13" fmla="*/ 642921 w 736265"/>
                <a:gd name="connsiteY13" fmla="*/ 490580 h 908980"/>
                <a:gd name="connsiteX14" fmla="*/ 642921 w 736265"/>
                <a:gd name="connsiteY14" fmla="*/ 579028 h 908980"/>
                <a:gd name="connsiteX15" fmla="*/ 656236 w 736265"/>
                <a:gd name="connsiteY15" fmla="*/ 592343 h 908980"/>
                <a:gd name="connsiteX16" fmla="*/ 686785 w 736265"/>
                <a:gd name="connsiteY16" fmla="*/ 592343 h 908980"/>
                <a:gd name="connsiteX17" fmla="*/ 690653 w 736265"/>
                <a:gd name="connsiteY17" fmla="*/ 594930 h 908980"/>
                <a:gd name="connsiteX18" fmla="*/ 689746 w 736265"/>
                <a:gd name="connsiteY18" fmla="*/ 599501 h 908980"/>
                <a:gd name="connsiteX19" fmla="*/ 557024 w 736265"/>
                <a:gd name="connsiteY19" fmla="*/ 732229 h 908980"/>
                <a:gd name="connsiteX20" fmla="*/ 551088 w 736265"/>
                <a:gd name="connsiteY20" fmla="*/ 732229 h 908980"/>
                <a:gd name="connsiteX21" fmla="*/ 418359 w 736265"/>
                <a:gd name="connsiteY21" fmla="*/ 599501 h 908980"/>
                <a:gd name="connsiteX22" fmla="*/ 417451 w 736265"/>
                <a:gd name="connsiteY22" fmla="*/ 594930 h 908980"/>
                <a:gd name="connsiteX23" fmla="*/ 421327 w 736265"/>
                <a:gd name="connsiteY23" fmla="*/ 592343 h 908980"/>
                <a:gd name="connsiteX24" fmla="*/ 451875 w 736265"/>
                <a:gd name="connsiteY24" fmla="*/ 592343 h 908980"/>
                <a:gd name="connsiteX25" fmla="*/ 465191 w 736265"/>
                <a:gd name="connsiteY25" fmla="*/ 579028 h 908980"/>
                <a:gd name="connsiteX26" fmla="*/ 465191 w 736265"/>
                <a:gd name="connsiteY26" fmla="*/ 401757 h 908980"/>
                <a:gd name="connsiteX27" fmla="*/ 469387 w 736265"/>
                <a:gd name="connsiteY27" fmla="*/ 397569 h 908980"/>
                <a:gd name="connsiteX28" fmla="*/ 638724 w 736265"/>
                <a:gd name="connsiteY28" fmla="*/ 397569 h 908980"/>
                <a:gd name="connsiteX29" fmla="*/ 642921 w 736265"/>
                <a:gd name="connsiteY29" fmla="*/ 401757 h 908980"/>
                <a:gd name="connsiteX30" fmla="*/ 642921 w 736265"/>
                <a:gd name="connsiteY30" fmla="*/ 432597 h 908980"/>
                <a:gd name="connsiteX31" fmla="*/ 656236 w 736265"/>
                <a:gd name="connsiteY31" fmla="*/ 445912 h 908980"/>
                <a:gd name="connsiteX32" fmla="*/ 669552 w 736265"/>
                <a:gd name="connsiteY32" fmla="*/ 432597 h 908980"/>
                <a:gd name="connsiteX33" fmla="*/ 669552 w 736265"/>
                <a:gd name="connsiteY33" fmla="*/ 401757 h 908980"/>
                <a:gd name="connsiteX34" fmla="*/ 638724 w 736265"/>
                <a:gd name="connsiteY34" fmla="*/ 370939 h 908980"/>
                <a:gd name="connsiteX35" fmla="*/ 565596 w 736265"/>
                <a:gd name="connsiteY35" fmla="*/ 370939 h 908980"/>
                <a:gd name="connsiteX36" fmla="*/ 565596 w 736265"/>
                <a:gd name="connsiteY36" fmla="*/ 358359 h 908980"/>
                <a:gd name="connsiteX37" fmla="*/ 638483 w 736265"/>
                <a:gd name="connsiteY37" fmla="*/ 358359 h 908980"/>
                <a:gd name="connsiteX38" fmla="*/ 669552 w 736265"/>
                <a:gd name="connsiteY38" fmla="*/ 327290 h 908980"/>
                <a:gd name="connsiteX39" fmla="*/ 669552 w 736265"/>
                <a:gd name="connsiteY39" fmla="*/ 287600 h 908980"/>
                <a:gd name="connsiteX40" fmla="*/ 638483 w 736265"/>
                <a:gd name="connsiteY40" fmla="*/ 256531 h 908980"/>
                <a:gd name="connsiteX41" fmla="*/ 601845 w 736265"/>
                <a:gd name="connsiteY41" fmla="*/ 256531 h 908980"/>
                <a:gd name="connsiteX42" fmla="*/ 601845 w 736265"/>
                <a:gd name="connsiteY42" fmla="*/ 246559 h 908980"/>
                <a:gd name="connsiteX43" fmla="*/ 638483 w 736265"/>
                <a:gd name="connsiteY43" fmla="*/ 246559 h 908980"/>
                <a:gd name="connsiteX44" fmla="*/ 669552 w 736265"/>
                <a:gd name="connsiteY44" fmla="*/ 215491 h 908980"/>
                <a:gd name="connsiteX45" fmla="*/ 669552 w 736265"/>
                <a:gd name="connsiteY45" fmla="*/ 200656 h 908980"/>
                <a:gd name="connsiteX46" fmla="*/ 638483 w 736265"/>
                <a:gd name="connsiteY46" fmla="*/ 169588 h 908980"/>
                <a:gd name="connsiteX47" fmla="*/ 601845 w 736265"/>
                <a:gd name="connsiteY47" fmla="*/ 169588 h 908980"/>
                <a:gd name="connsiteX48" fmla="*/ 601845 w 736265"/>
                <a:gd name="connsiteY48" fmla="*/ 163333 h 908980"/>
                <a:gd name="connsiteX49" fmla="*/ 570776 w 736265"/>
                <a:gd name="connsiteY49" fmla="*/ 132264 h 908980"/>
                <a:gd name="connsiteX50" fmla="*/ 565596 w 736265"/>
                <a:gd name="connsiteY50" fmla="*/ 132264 h 908980"/>
                <a:gd name="connsiteX51" fmla="*/ 565596 w 736265"/>
                <a:gd name="connsiteY51" fmla="*/ 48822 h 908980"/>
                <a:gd name="connsiteX52" fmla="*/ 516773 w 736265"/>
                <a:gd name="connsiteY52" fmla="*/ 0 h 908980"/>
                <a:gd name="connsiteX53" fmla="*/ 443284 w 736265"/>
                <a:gd name="connsiteY53" fmla="*/ 0 h 908980"/>
                <a:gd name="connsiteX54" fmla="*/ 429969 w 736265"/>
                <a:gd name="connsiteY54" fmla="*/ 13315 h 908980"/>
                <a:gd name="connsiteX55" fmla="*/ 443284 w 736265"/>
                <a:gd name="connsiteY55" fmla="*/ 26630 h 908980"/>
                <a:gd name="connsiteX56" fmla="*/ 516773 w 736265"/>
                <a:gd name="connsiteY56" fmla="*/ 26630 h 908980"/>
                <a:gd name="connsiteX57" fmla="*/ 538965 w 736265"/>
                <a:gd name="connsiteY57" fmla="*/ 48822 h 908980"/>
                <a:gd name="connsiteX58" fmla="*/ 538965 w 736265"/>
                <a:gd name="connsiteY58" fmla="*/ 89655 h 908980"/>
                <a:gd name="connsiteX59" fmla="*/ 62879 w 736265"/>
                <a:gd name="connsiteY59" fmla="*/ 89655 h 908980"/>
                <a:gd name="connsiteX60" fmla="*/ 62879 w 736265"/>
                <a:gd name="connsiteY60" fmla="*/ 48822 h 908980"/>
                <a:gd name="connsiteX61" fmla="*/ 85071 w 736265"/>
                <a:gd name="connsiteY61" fmla="*/ 26630 h 908980"/>
                <a:gd name="connsiteX62" fmla="*/ 120773 w 736265"/>
                <a:gd name="connsiteY62" fmla="*/ 26630 h 908980"/>
                <a:gd name="connsiteX63" fmla="*/ 134088 w 736265"/>
                <a:gd name="connsiteY63" fmla="*/ 13315 h 908980"/>
                <a:gd name="connsiteX64" fmla="*/ 120773 w 736265"/>
                <a:gd name="connsiteY64" fmla="*/ 0 h 908980"/>
                <a:gd name="connsiteX65" fmla="*/ 85071 w 736265"/>
                <a:gd name="connsiteY65" fmla="*/ 0 h 908980"/>
                <a:gd name="connsiteX66" fmla="*/ 36249 w 736265"/>
                <a:gd name="connsiteY66" fmla="*/ 48822 h 908980"/>
                <a:gd name="connsiteX67" fmla="*/ 36249 w 736265"/>
                <a:gd name="connsiteY67" fmla="*/ 132264 h 908980"/>
                <a:gd name="connsiteX68" fmla="*/ 31069 w 736265"/>
                <a:gd name="connsiteY68" fmla="*/ 132264 h 908980"/>
                <a:gd name="connsiteX69" fmla="*/ 0 w 736265"/>
                <a:gd name="connsiteY69" fmla="*/ 163333 h 908980"/>
                <a:gd name="connsiteX70" fmla="*/ 0 w 736265"/>
                <a:gd name="connsiteY70" fmla="*/ 303585 h 908980"/>
                <a:gd name="connsiteX71" fmla="*/ 31069 w 736265"/>
                <a:gd name="connsiteY71" fmla="*/ 334654 h 908980"/>
                <a:gd name="connsiteX72" fmla="*/ 36249 w 736265"/>
                <a:gd name="connsiteY72" fmla="*/ 334654 h 908980"/>
                <a:gd name="connsiteX73" fmla="*/ 36249 w 736265"/>
                <a:gd name="connsiteY73" fmla="*/ 364835 h 908980"/>
                <a:gd name="connsiteX74" fmla="*/ 31069 w 736265"/>
                <a:gd name="connsiteY74" fmla="*/ 364835 h 908980"/>
                <a:gd name="connsiteX75" fmla="*/ 0 w 736265"/>
                <a:gd name="connsiteY75" fmla="*/ 395904 h 908980"/>
                <a:gd name="connsiteX76" fmla="*/ 0 w 736265"/>
                <a:gd name="connsiteY76" fmla="*/ 429636 h 908980"/>
                <a:gd name="connsiteX77" fmla="*/ 31069 w 736265"/>
                <a:gd name="connsiteY77" fmla="*/ 460704 h 908980"/>
                <a:gd name="connsiteX78" fmla="*/ 36249 w 736265"/>
                <a:gd name="connsiteY78" fmla="*/ 460704 h 908980"/>
                <a:gd name="connsiteX79" fmla="*/ 36249 w 736265"/>
                <a:gd name="connsiteY79" fmla="*/ 474907 h 908980"/>
                <a:gd name="connsiteX80" fmla="*/ 31069 w 736265"/>
                <a:gd name="connsiteY80" fmla="*/ 474907 h 908980"/>
                <a:gd name="connsiteX81" fmla="*/ 0 w 736265"/>
                <a:gd name="connsiteY81" fmla="*/ 505976 h 908980"/>
                <a:gd name="connsiteX82" fmla="*/ 0 w 736265"/>
                <a:gd name="connsiteY82" fmla="*/ 539707 h 908980"/>
                <a:gd name="connsiteX83" fmla="*/ 31069 w 736265"/>
                <a:gd name="connsiteY83" fmla="*/ 570776 h 908980"/>
                <a:gd name="connsiteX84" fmla="*/ 36249 w 736265"/>
                <a:gd name="connsiteY84" fmla="*/ 570776 h 908980"/>
                <a:gd name="connsiteX85" fmla="*/ 36249 w 736265"/>
                <a:gd name="connsiteY85" fmla="*/ 860159 h 908980"/>
                <a:gd name="connsiteX86" fmla="*/ 85071 w 736265"/>
                <a:gd name="connsiteY86" fmla="*/ 908981 h 908980"/>
                <a:gd name="connsiteX87" fmla="*/ 516773 w 736265"/>
                <a:gd name="connsiteY87" fmla="*/ 908981 h 908980"/>
                <a:gd name="connsiteX88" fmla="*/ 564930 w 736265"/>
                <a:gd name="connsiteY88" fmla="*/ 868148 h 908980"/>
                <a:gd name="connsiteX89" fmla="*/ 691882 w 736265"/>
                <a:gd name="connsiteY89" fmla="*/ 868148 h 908980"/>
                <a:gd name="connsiteX90" fmla="*/ 736266 w 736265"/>
                <a:gd name="connsiteY90" fmla="*/ 823764 h 908980"/>
                <a:gd name="connsiteX91" fmla="*/ 736266 w 736265"/>
                <a:gd name="connsiteY91" fmla="*/ 755413 h 908980"/>
                <a:gd name="connsiteX92" fmla="*/ 705197 w 736265"/>
                <a:gd name="connsiteY92" fmla="*/ 724344 h 908980"/>
                <a:gd name="connsiteX93" fmla="*/ 642921 w 736265"/>
                <a:gd name="connsiteY93" fmla="*/ 287600 h 908980"/>
                <a:gd name="connsiteX94" fmla="*/ 642921 w 736265"/>
                <a:gd name="connsiteY94" fmla="*/ 327290 h 908980"/>
                <a:gd name="connsiteX95" fmla="*/ 638483 w 736265"/>
                <a:gd name="connsiteY95" fmla="*/ 331728 h 908980"/>
                <a:gd name="connsiteX96" fmla="*/ 469629 w 736265"/>
                <a:gd name="connsiteY96" fmla="*/ 331728 h 908980"/>
                <a:gd name="connsiteX97" fmla="*/ 465191 w 736265"/>
                <a:gd name="connsiteY97" fmla="*/ 327290 h 908980"/>
                <a:gd name="connsiteX98" fmla="*/ 465191 w 736265"/>
                <a:gd name="connsiteY98" fmla="*/ 287600 h 908980"/>
                <a:gd name="connsiteX99" fmla="*/ 469629 w 736265"/>
                <a:gd name="connsiteY99" fmla="*/ 283162 h 908980"/>
                <a:gd name="connsiteX100" fmla="*/ 638483 w 736265"/>
                <a:gd name="connsiteY100" fmla="*/ 283162 h 908980"/>
                <a:gd name="connsiteX101" fmla="*/ 642921 w 736265"/>
                <a:gd name="connsiteY101" fmla="*/ 287600 h 908980"/>
                <a:gd name="connsiteX102" fmla="*/ 575215 w 736265"/>
                <a:gd name="connsiteY102" fmla="*/ 256531 h 908980"/>
                <a:gd name="connsiteX103" fmla="*/ 565596 w 736265"/>
                <a:gd name="connsiteY103" fmla="*/ 256531 h 908980"/>
                <a:gd name="connsiteX104" fmla="*/ 565596 w 736265"/>
                <a:gd name="connsiteY104" fmla="*/ 246559 h 908980"/>
                <a:gd name="connsiteX105" fmla="*/ 575215 w 736265"/>
                <a:gd name="connsiteY105" fmla="*/ 246559 h 908980"/>
                <a:gd name="connsiteX106" fmla="*/ 642921 w 736265"/>
                <a:gd name="connsiteY106" fmla="*/ 200656 h 908980"/>
                <a:gd name="connsiteX107" fmla="*/ 642921 w 736265"/>
                <a:gd name="connsiteY107" fmla="*/ 215491 h 908980"/>
                <a:gd name="connsiteX108" fmla="*/ 638483 w 736265"/>
                <a:gd name="connsiteY108" fmla="*/ 219929 h 908980"/>
                <a:gd name="connsiteX109" fmla="*/ 469629 w 736265"/>
                <a:gd name="connsiteY109" fmla="*/ 219929 h 908980"/>
                <a:gd name="connsiteX110" fmla="*/ 465191 w 736265"/>
                <a:gd name="connsiteY110" fmla="*/ 215491 h 908980"/>
                <a:gd name="connsiteX111" fmla="*/ 465191 w 736265"/>
                <a:gd name="connsiteY111" fmla="*/ 200656 h 908980"/>
                <a:gd name="connsiteX112" fmla="*/ 469629 w 736265"/>
                <a:gd name="connsiteY112" fmla="*/ 196217 h 908980"/>
                <a:gd name="connsiteX113" fmla="*/ 638483 w 736265"/>
                <a:gd name="connsiteY113" fmla="*/ 196217 h 908980"/>
                <a:gd name="connsiteX114" fmla="*/ 642921 w 736265"/>
                <a:gd name="connsiteY114" fmla="*/ 200656 h 908980"/>
                <a:gd name="connsiteX115" fmla="*/ 570776 w 736265"/>
                <a:gd name="connsiteY115" fmla="*/ 158894 h 908980"/>
                <a:gd name="connsiteX116" fmla="*/ 575215 w 736265"/>
                <a:gd name="connsiteY116" fmla="*/ 163333 h 908980"/>
                <a:gd name="connsiteX117" fmla="*/ 575215 w 736265"/>
                <a:gd name="connsiteY117" fmla="*/ 169588 h 908980"/>
                <a:gd name="connsiteX118" fmla="*/ 565596 w 736265"/>
                <a:gd name="connsiteY118" fmla="*/ 169588 h 908980"/>
                <a:gd name="connsiteX119" fmla="*/ 565596 w 736265"/>
                <a:gd name="connsiteY119" fmla="*/ 158894 h 908980"/>
                <a:gd name="connsiteX120" fmla="*/ 538965 w 736265"/>
                <a:gd name="connsiteY120" fmla="*/ 116286 h 908980"/>
                <a:gd name="connsiteX121" fmla="*/ 538965 w 736265"/>
                <a:gd name="connsiteY121" fmla="*/ 169588 h 908980"/>
                <a:gd name="connsiteX122" fmla="*/ 469629 w 736265"/>
                <a:gd name="connsiteY122" fmla="*/ 169588 h 908980"/>
                <a:gd name="connsiteX123" fmla="*/ 438560 w 736265"/>
                <a:gd name="connsiteY123" fmla="*/ 200656 h 908980"/>
                <a:gd name="connsiteX124" fmla="*/ 438560 w 736265"/>
                <a:gd name="connsiteY124" fmla="*/ 215491 h 908980"/>
                <a:gd name="connsiteX125" fmla="*/ 469629 w 736265"/>
                <a:gd name="connsiteY125" fmla="*/ 246559 h 908980"/>
                <a:gd name="connsiteX126" fmla="*/ 538965 w 736265"/>
                <a:gd name="connsiteY126" fmla="*/ 246559 h 908980"/>
                <a:gd name="connsiteX127" fmla="*/ 538965 w 736265"/>
                <a:gd name="connsiteY127" fmla="*/ 256531 h 908980"/>
                <a:gd name="connsiteX128" fmla="*/ 469629 w 736265"/>
                <a:gd name="connsiteY128" fmla="*/ 256531 h 908980"/>
                <a:gd name="connsiteX129" fmla="*/ 438560 w 736265"/>
                <a:gd name="connsiteY129" fmla="*/ 287600 h 908980"/>
                <a:gd name="connsiteX130" fmla="*/ 438560 w 736265"/>
                <a:gd name="connsiteY130" fmla="*/ 327290 h 908980"/>
                <a:gd name="connsiteX131" fmla="*/ 469629 w 736265"/>
                <a:gd name="connsiteY131" fmla="*/ 358359 h 908980"/>
                <a:gd name="connsiteX132" fmla="*/ 538965 w 736265"/>
                <a:gd name="connsiteY132" fmla="*/ 358359 h 908980"/>
                <a:gd name="connsiteX133" fmla="*/ 538965 w 736265"/>
                <a:gd name="connsiteY133" fmla="*/ 370932 h 908980"/>
                <a:gd name="connsiteX134" fmla="*/ 469387 w 736265"/>
                <a:gd name="connsiteY134" fmla="*/ 370932 h 908980"/>
                <a:gd name="connsiteX135" fmla="*/ 438560 w 736265"/>
                <a:gd name="connsiteY135" fmla="*/ 401757 h 908980"/>
                <a:gd name="connsiteX136" fmla="*/ 438560 w 736265"/>
                <a:gd name="connsiteY136" fmla="*/ 565713 h 908980"/>
                <a:gd name="connsiteX137" fmla="*/ 421327 w 736265"/>
                <a:gd name="connsiteY137" fmla="*/ 565713 h 908980"/>
                <a:gd name="connsiteX138" fmla="*/ 392852 w 736265"/>
                <a:gd name="connsiteY138" fmla="*/ 584743 h 908980"/>
                <a:gd name="connsiteX139" fmla="*/ 399531 w 736265"/>
                <a:gd name="connsiteY139" fmla="*/ 618329 h 908980"/>
                <a:gd name="connsiteX140" fmla="*/ 532260 w 736265"/>
                <a:gd name="connsiteY140" fmla="*/ 751058 h 908980"/>
                <a:gd name="connsiteX141" fmla="*/ 538965 w 736265"/>
                <a:gd name="connsiteY141" fmla="*/ 756107 h 908980"/>
                <a:gd name="connsiteX142" fmla="*/ 538965 w 736265"/>
                <a:gd name="connsiteY142" fmla="*/ 779380 h 908980"/>
                <a:gd name="connsiteX143" fmla="*/ 460614 w 736265"/>
                <a:gd name="connsiteY143" fmla="*/ 779380 h 908980"/>
                <a:gd name="connsiteX144" fmla="*/ 460614 w 736265"/>
                <a:gd name="connsiteY144" fmla="*/ 755413 h 908980"/>
                <a:gd name="connsiteX145" fmla="*/ 429545 w 736265"/>
                <a:gd name="connsiteY145" fmla="*/ 724344 h 908980"/>
                <a:gd name="connsiteX146" fmla="*/ 402915 w 736265"/>
                <a:gd name="connsiteY146" fmla="*/ 724344 h 908980"/>
                <a:gd name="connsiteX147" fmla="*/ 371846 w 736265"/>
                <a:gd name="connsiteY147" fmla="*/ 755413 h 908980"/>
                <a:gd name="connsiteX148" fmla="*/ 371846 w 736265"/>
                <a:gd name="connsiteY148" fmla="*/ 792695 h 908980"/>
                <a:gd name="connsiteX149" fmla="*/ 62879 w 736265"/>
                <a:gd name="connsiteY149" fmla="*/ 792695 h 908980"/>
                <a:gd name="connsiteX150" fmla="*/ 62879 w 736265"/>
                <a:gd name="connsiteY150" fmla="*/ 116286 h 908980"/>
                <a:gd name="connsiteX151" fmla="*/ 31069 w 736265"/>
                <a:gd name="connsiteY151" fmla="*/ 308024 h 908980"/>
                <a:gd name="connsiteX152" fmla="*/ 26630 w 736265"/>
                <a:gd name="connsiteY152" fmla="*/ 303585 h 908980"/>
                <a:gd name="connsiteX153" fmla="*/ 26630 w 736265"/>
                <a:gd name="connsiteY153" fmla="*/ 163333 h 908980"/>
                <a:gd name="connsiteX154" fmla="*/ 31069 w 736265"/>
                <a:gd name="connsiteY154" fmla="*/ 158894 h 908980"/>
                <a:gd name="connsiteX155" fmla="*/ 36249 w 736265"/>
                <a:gd name="connsiteY155" fmla="*/ 158894 h 908980"/>
                <a:gd name="connsiteX156" fmla="*/ 36249 w 736265"/>
                <a:gd name="connsiteY156" fmla="*/ 308024 h 908980"/>
                <a:gd name="connsiteX157" fmla="*/ 31069 w 736265"/>
                <a:gd name="connsiteY157" fmla="*/ 434074 h 908980"/>
                <a:gd name="connsiteX158" fmla="*/ 26630 w 736265"/>
                <a:gd name="connsiteY158" fmla="*/ 429636 h 908980"/>
                <a:gd name="connsiteX159" fmla="*/ 26630 w 736265"/>
                <a:gd name="connsiteY159" fmla="*/ 395904 h 908980"/>
                <a:gd name="connsiteX160" fmla="*/ 31069 w 736265"/>
                <a:gd name="connsiteY160" fmla="*/ 391465 h 908980"/>
                <a:gd name="connsiteX161" fmla="*/ 36249 w 736265"/>
                <a:gd name="connsiteY161" fmla="*/ 391465 h 908980"/>
                <a:gd name="connsiteX162" fmla="*/ 36249 w 736265"/>
                <a:gd name="connsiteY162" fmla="*/ 434074 h 908980"/>
                <a:gd name="connsiteX163" fmla="*/ 31069 w 736265"/>
                <a:gd name="connsiteY163" fmla="*/ 544146 h 908980"/>
                <a:gd name="connsiteX164" fmla="*/ 26630 w 736265"/>
                <a:gd name="connsiteY164" fmla="*/ 539707 h 908980"/>
                <a:gd name="connsiteX165" fmla="*/ 26630 w 736265"/>
                <a:gd name="connsiteY165" fmla="*/ 505976 h 908980"/>
                <a:gd name="connsiteX166" fmla="*/ 31069 w 736265"/>
                <a:gd name="connsiteY166" fmla="*/ 501537 h 908980"/>
                <a:gd name="connsiteX167" fmla="*/ 36249 w 736265"/>
                <a:gd name="connsiteY167" fmla="*/ 501537 h 908980"/>
                <a:gd name="connsiteX168" fmla="*/ 36249 w 736265"/>
                <a:gd name="connsiteY168" fmla="*/ 544146 h 908980"/>
                <a:gd name="connsiteX169" fmla="*/ 516773 w 736265"/>
                <a:gd name="connsiteY169" fmla="*/ 882351 h 908980"/>
                <a:gd name="connsiteX170" fmla="*/ 85071 w 736265"/>
                <a:gd name="connsiteY170" fmla="*/ 882351 h 908980"/>
                <a:gd name="connsiteX171" fmla="*/ 62879 w 736265"/>
                <a:gd name="connsiteY171" fmla="*/ 860159 h 908980"/>
                <a:gd name="connsiteX172" fmla="*/ 62879 w 736265"/>
                <a:gd name="connsiteY172" fmla="*/ 819326 h 908980"/>
                <a:gd name="connsiteX173" fmla="*/ 371846 w 736265"/>
                <a:gd name="connsiteY173" fmla="*/ 819326 h 908980"/>
                <a:gd name="connsiteX174" fmla="*/ 371846 w 736265"/>
                <a:gd name="connsiteY174" fmla="*/ 823764 h 908980"/>
                <a:gd name="connsiteX175" fmla="*/ 416230 w 736265"/>
                <a:gd name="connsiteY175" fmla="*/ 868148 h 908980"/>
                <a:gd name="connsiteX176" fmla="*/ 537453 w 736265"/>
                <a:gd name="connsiteY176" fmla="*/ 868148 h 908980"/>
                <a:gd name="connsiteX177" fmla="*/ 516773 w 736265"/>
                <a:gd name="connsiteY177" fmla="*/ 882351 h 908980"/>
                <a:gd name="connsiteX178" fmla="*/ 709635 w 736265"/>
                <a:gd name="connsiteY178" fmla="*/ 823764 h 908980"/>
                <a:gd name="connsiteX179" fmla="*/ 691882 w 736265"/>
                <a:gd name="connsiteY179" fmla="*/ 841518 h 908980"/>
                <a:gd name="connsiteX180" fmla="*/ 416230 w 736265"/>
                <a:gd name="connsiteY180" fmla="*/ 841518 h 908980"/>
                <a:gd name="connsiteX181" fmla="*/ 398476 w 736265"/>
                <a:gd name="connsiteY181" fmla="*/ 823764 h 908980"/>
                <a:gd name="connsiteX182" fmla="*/ 398476 w 736265"/>
                <a:gd name="connsiteY182" fmla="*/ 755413 h 908980"/>
                <a:gd name="connsiteX183" fmla="*/ 402915 w 736265"/>
                <a:gd name="connsiteY183" fmla="*/ 750975 h 908980"/>
                <a:gd name="connsiteX184" fmla="*/ 429545 w 736265"/>
                <a:gd name="connsiteY184" fmla="*/ 750975 h 908980"/>
                <a:gd name="connsiteX185" fmla="*/ 433983 w 736265"/>
                <a:gd name="connsiteY185" fmla="*/ 755413 h 908980"/>
                <a:gd name="connsiteX186" fmla="*/ 433983 w 736265"/>
                <a:gd name="connsiteY186" fmla="*/ 792695 h 908980"/>
                <a:gd name="connsiteX187" fmla="*/ 447299 w 736265"/>
                <a:gd name="connsiteY187" fmla="*/ 806011 h 908980"/>
                <a:gd name="connsiteX188" fmla="*/ 660813 w 736265"/>
                <a:gd name="connsiteY188" fmla="*/ 806011 h 908980"/>
                <a:gd name="connsiteX189" fmla="*/ 674128 w 736265"/>
                <a:gd name="connsiteY189" fmla="*/ 792695 h 908980"/>
                <a:gd name="connsiteX190" fmla="*/ 674128 w 736265"/>
                <a:gd name="connsiteY190" fmla="*/ 755413 h 908980"/>
                <a:gd name="connsiteX191" fmla="*/ 678567 w 736265"/>
                <a:gd name="connsiteY191" fmla="*/ 750975 h 908980"/>
                <a:gd name="connsiteX192" fmla="*/ 705197 w 736265"/>
                <a:gd name="connsiteY192" fmla="*/ 750975 h 908980"/>
                <a:gd name="connsiteX193" fmla="*/ 709635 w 736265"/>
                <a:gd name="connsiteY193" fmla="*/ 755413 h 908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736265" h="908980">
                  <a:moveTo>
                    <a:pt x="705197" y="724344"/>
                  </a:moveTo>
                  <a:lnTo>
                    <a:pt x="678567" y="724344"/>
                  </a:lnTo>
                  <a:cubicBezTo>
                    <a:pt x="661431" y="724344"/>
                    <a:pt x="647498" y="738284"/>
                    <a:pt x="647498" y="755413"/>
                  </a:cubicBezTo>
                  <a:lnTo>
                    <a:pt x="647498" y="779380"/>
                  </a:lnTo>
                  <a:lnTo>
                    <a:pt x="565596" y="779380"/>
                  </a:lnTo>
                  <a:lnTo>
                    <a:pt x="565596" y="757840"/>
                  </a:lnTo>
                  <a:cubicBezTo>
                    <a:pt x="569327" y="756341"/>
                    <a:pt x="572829" y="754081"/>
                    <a:pt x="575845" y="751058"/>
                  </a:cubicBezTo>
                  <a:lnTo>
                    <a:pt x="708574" y="618329"/>
                  </a:lnTo>
                  <a:cubicBezTo>
                    <a:pt x="717424" y="609488"/>
                    <a:pt x="720044" y="596304"/>
                    <a:pt x="715260" y="584736"/>
                  </a:cubicBezTo>
                  <a:cubicBezTo>
                    <a:pt x="710475" y="573182"/>
                    <a:pt x="699296" y="565713"/>
                    <a:pt x="686785" y="565713"/>
                  </a:cubicBezTo>
                  <a:lnTo>
                    <a:pt x="669552" y="565713"/>
                  </a:lnTo>
                  <a:lnTo>
                    <a:pt x="669552" y="490580"/>
                  </a:lnTo>
                  <a:cubicBezTo>
                    <a:pt x="669552" y="483230"/>
                    <a:pt x="663586" y="477265"/>
                    <a:pt x="656236" y="477265"/>
                  </a:cubicBezTo>
                  <a:cubicBezTo>
                    <a:pt x="648878" y="477265"/>
                    <a:pt x="642921" y="483230"/>
                    <a:pt x="642921" y="490580"/>
                  </a:cubicBezTo>
                  <a:lnTo>
                    <a:pt x="642921" y="579028"/>
                  </a:lnTo>
                  <a:cubicBezTo>
                    <a:pt x="642921" y="586380"/>
                    <a:pt x="648878" y="592343"/>
                    <a:pt x="656236" y="592343"/>
                  </a:cubicBezTo>
                  <a:lnTo>
                    <a:pt x="686785" y="592343"/>
                  </a:lnTo>
                  <a:cubicBezTo>
                    <a:pt x="689100" y="592343"/>
                    <a:pt x="690169" y="593751"/>
                    <a:pt x="690653" y="594930"/>
                  </a:cubicBezTo>
                  <a:cubicBezTo>
                    <a:pt x="691147" y="596110"/>
                    <a:pt x="691390" y="597865"/>
                    <a:pt x="689746" y="599501"/>
                  </a:cubicBezTo>
                  <a:lnTo>
                    <a:pt x="557024" y="732229"/>
                  </a:lnTo>
                  <a:cubicBezTo>
                    <a:pt x="555380" y="733865"/>
                    <a:pt x="552724" y="733865"/>
                    <a:pt x="551088" y="732229"/>
                  </a:cubicBezTo>
                  <a:lnTo>
                    <a:pt x="418359" y="599501"/>
                  </a:lnTo>
                  <a:cubicBezTo>
                    <a:pt x="416723" y="597865"/>
                    <a:pt x="416965" y="596110"/>
                    <a:pt x="417451" y="594930"/>
                  </a:cubicBezTo>
                  <a:cubicBezTo>
                    <a:pt x="417943" y="593751"/>
                    <a:pt x="419012" y="592343"/>
                    <a:pt x="421327" y="592343"/>
                  </a:cubicBezTo>
                  <a:lnTo>
                    <a:pt x="451875" y="592343"/>
                  </a:lnTo>
                  <a:cubicBezTo>
                    <a:pt x="459234" y="592343"/>
                    <a:pt x="465191" y="586380"/>
                    <a:pt x="465191" y="579028"/>
                  </a:cubicBezTo>
                  <a:lnTo>
                    <a:pt x="465191" y="401757"/>
                  </a:lnTo>
                  <a:cubicBezTo>
                    <a:pt x="465191" y="399447"/>
                    <a:pt x="467071" y="397569"/>
                    <a:pt x="469387" y="397569"/>
                  </a:cubicBezTo>
                  <a:lnTo>
                    <a:pt x="638724" y="397569"/>
                  </a:lnTo>
                  <a:cubicBezTo>
                    <a:pt x="641034" y="397569"/>
                    <a:pt x="642921" y="399447"/>
                    <a:pt x="642921" y="401757"/>
                  </a:cubicBezTo>
                  <a:lnTo>
                    <a:pt x="642921" y="432597"/>
                  </a:lnTo>
                  <a:cubicBezTo>
                    <a:pt x="642921" y="439956"/>
                    <a:pt x="648878" y="445912"/>
                    <a:pt x="656236" y="445912"/>
                  </a:cubicBezTo>
                  <a:cubicBezTo>
                    <a:pt x="663586" y="445912"/>
                    <a:pt x="669552" y="439956"/>
                    <a:pt x="669552" y="432597"/>
                  </a:cubicBezTo>
                  <a:lnTo>
                    <a:pt x="669552" y="401757"/>
                  </a:lnTo>
                  <a:cubicBezTo>
                    <a:pt x="669552" y="384760"/>
                    <a:pt x="655723" y="370939"/>
                    <a:pt x="638724" y="370939"/>
                  </a:cubicBezTo>
                  <a:lnTo>
                    <a:pt x="565596" y="370939"/>
                  </a:lnTo>
                  <a:lnTo>
                    <a:pt x="565596" y="358359"/>
                  </a:lnTo>
                  <a:lnTo>
                    <a:pt x="638483" y="358359"/>
                  </a:lnTo>
                  <a:cubicBezTo>
                    <a:pt x="655611" y="358359"/>
                    <a:pt x="669552" y="344419"/>
                    <a:pt x="669552" y="327290"/>
                  </a:cubicBezTo>
                  <a:lnTo>
                    <a:pt x="669552" y="287600"/>
                  </a:lnTo>
                  <a:cubicBezTo>
                    <a:pt x="669552" y="270472"/>
                    <a:pt x="655611" y="256531"/>
                    <a:pt x="638483" y="256531"/>
                  </a:cubicBezTo>
                  <a:lnTo>
                    <a:pt x="601845" y="256531"/>
                  </a:lnTo>
                  <a:lnTo>
                    <a:pt x="601845" y="246559"/>
                  </a:lnTo>
                  <a:lnTo>
                    <a:pt x="638483" y="246559"/>
                  </a:lnTo>
                  <a:cubicBezTo>
                    <a:pt x="655611" y="246559"/>
                    <a:pt x="669552" y="232619"/>
                    <a:pt x="669552" y="215491"/>
                  </a:cubicBezTo>
                  <a:lnTo>
                    <a:pt x="669552" y="200656"/>
                  </a:lnTo>
                  <a:cubicBezTo>
                    <a:pt x="669552" y="183527"/>
                    <a:pt x="655611" y="169588"/>
                    <a:pt x="638483" y="169588"/>
                  </a:cubicBezTo>
                  <a:lnTo>
                    <a:pt x="601845" y="169588"/>
                  </a:lnTo>
                  <a:lnTo>
                    <a:pt x="601845" y="163333"/>
                  </a:lnTo>
                  <a:cubicBezTo>
                    <a:pt x="601845" y="146203"/>
                    <a:pt x="587905" y="132264"/>
                    <a:pt x="570776" y="132264"/>
                  </a:cubicBezTo>
                  <a:lnTo>
                    <a:pt x="565596" y="132264"/>
                  </a:lnTo>
                  <a:lnTo>
                    <a:pt x="565596" y="48822"/>
                  </a:lnTo>
                  <a:cubicBezTo>
                    <a:pt x="565596" y="21901"/>
                    <a:pt x="543695" y="0"/>
                    <a:pt x="516773" y="0"/>
                  </a:cubicBezTo>
                  <a:lnTo>
                    <a:pt x="443284" y="0"/>
                  </a:lnTo>
                  <a:cubicBezTo>
                    <a:pt x="435933" y="0"/>
                    <a:pt x="429969" y="5957"/>
                    <a:pt x="429969" y="13315"/>
                  </a:cubicBezTo>
                  <a:cubicBezTo>
                    <a:pt x="429969" y="20673"/>
                    <a:pt x="435933" y="26630"/>
                    <a:pt x="443284" y="26630"/>
                  </a:cubicBezTo>
                  <a:lnTo>
                    <a:pt x="516773" y="26630"/>
                  </a:lnTo>
                  <a:cubicBezTo>
                    <a:pt x="529015" y="26630"/>
                    <a:pt x="538965" y="36582"/>
                    <a:pt x="538965" y="48822"/>
                  </a:cubicBezTo>
                  <a:lnTo>
                    <a:pt x="538965" y="89655"/>
                  </a:lnTo>
                  <a:lnTo>
                    <a:pt x="62879" y="89655"/>
                  </a:lnTo>
                  <a:lnTo>
                    <a:pt x="62879" y="48822"/>
                  </a:lnTo>
                  <a:cubicBezTo>
                    <a:pt x="62879" y="36582"/>
                    <a:pt x="72831" y="26630"/>
                    <a:pt x="85071" y="26630"/>
                  </a:cubicBezTo>
                  <a:lnTo>
                    <a:pt x="120773" y="26630"/>
                  </a:lnTo>
                  <a:cubicBezTo>
                    <a:pt x="128124" y="26630"/>
                    <a:pt x="134088" y="20673"/>
                    <a:pt x="134088" y="13315"/>
                  </a:cubicBezTo>
                  <a:cubicBezTo>
                    <a:pt x="134088" y="5957"/>
                    <a:pt x="128124" y="0"/>
                    <a:pt x="120773" y="0"/>
                  </a:cubicBezTo>
                  <a:lnTo>
                    <a:pt x="85071" y="0"/>
                  </a:lnTo>
                  <a:cubicBezTo>
                    <a:pt x="58150" y="0"/>
                    <a:pt x="36249" y="21901"/>
                    <a:pt x="36249" y="48822"/>
                  </a:cubicBezTo>
                  <a:lnTo>
                    <a:pt x="36249" y="132264"/>
                  </a:lnTo>
                  <a:lnTo>
                    <a:pt x="31069" y="132264"/>
                  </a:lnTo>
                  <a:cubicBezTo>
                    <a:pt x="13939" y="132264"/>
                    <a:pt x="0" y="146203"/>
                    <a:pt x="0" y="163333"/>
                  </a:cubicBezTo>
                  <a:lnTo>
                    <a:pt x="0" y="303585"/>
                  </a:lnTo>
                  <a:cubicBezTo>
                    <a:pt x="0" y="320714"/>
                    <a:pt x="13939" y="334654"/>
                    <a:pt x="31069" y="334654"/>
                  </a:cubicBezTo>
                  <a:lnTo>
                    <a:pt x="36249" y="334654"/>
                  </a:lnTo>
                  <a:lnTo>
                    <a:pt x="36249" y="364835"/>
                  </a:lnTo>
                  <a:lnTo>
                    <a:pt x="31069" y="364835"/>
                  </a:lnTo>
                  <a:cubicBezTo>
                    <a:pt x="13939" y="364835"/>
                    <a:pt x="0" y="378775"/>
                    <a:pt x="0" y="395904"/>
                  </a:cubicBezTo>
                  <a:lnTo>
                    <a:pt x="0" y="429636"/>
                  </a:lnTo>
                  <a:cubicBezTo>
                    <a:pt x="0" y="446764"/>
                    <a:pt x="13939" y="460704"/>
                    <a:pt x="31069" y="460704"/>
                  </a:cubicBezTo>
                  <a:lnTo>
                    <a:pt x="36249" y="460704"/>
                  </a:lnTo>
                  <a:lnTo>
                    <a:pt x="36249" y="474907"/>
                  </a:lnTo>
                  <a:lnTo>
                    <a:pt x="31069" y="474907"/>
                  </a:lnTo>
                  <a:cubicBezTo>
                    <a:pt x="13939" y="474907"/>
                    <a:pt x="0" y="488847"/>
                    <a:pt x="0" y="505976"/>
                  </a:cubicBezTo>
                  <a:lnTo>
                    <a:pt x="0" y="539707"/>
                  </a:lnTo>
                  <a:cubicBezTo>
                    <a:pt x="0" y="556836"/>
                    <a:pt x="13939" y="570776"/>
                    <a:pt x="31069" y="570776"/>
                  </a:cubicBezTo>
                  <a:lnTo>
                    <a:pt x="36249" y="570776"/>
                  </a:lnTo>
                  <a:lnTo>
                    <a:pt x="36249" y="860159"/>
                  </a:lnTo>
                  <a:cubicBezTo>
                    <a:pt x="36249" y="887080"/>
                    <a:pt x="58150" y="908981"/>
                    <a:pt x="85071" y="908981"/>
                  </a:cubicBezTo>
                  <a:lnTo>
                    <a:pt x="516773" y="908981"/>
                  </a:lnTo>
                  <a:cubicBezTo>
                    <a:pt x="540970" y="908981"/>
                    <a:pt x="561102" y="891283"/>
                    <a:pt x="564930" y="868148"/>
                  </a:cubicBezTo>
                  <a:lnTo>
                    <a:pt x="691882" y="868148"/>
                  </a:lnTo>
                  <a:cubicBezTo>
                    <a:pt x="716355" y="868148"/>
                    <a:pt x="736266" y="848237"/>
                    <a:pt x="736266" y="823764"/>
                  </a:cubicBezTo>
                  <a:lnTo>
                    <a:pt x="736266" y="755413"/>
                  </a:lnTo>
                  <a:cubicBezTo>
                    <a:pt x="736266" y="738284"/>
                    <a:pt x="722326" y="724344"/>
                    <a:pt x="705197" y="724344"/>
                  </a:cubicBezTo>
                  <a:close/>
                  <a:moveTo>
                    <a:pt x="642921" y="287600"/>
                  </a:moveTo>
                  <a:lnTo>
                    <a:pt x="642921" y="327290"/>
                  </a:lnTo>
                  <a:cubicBezTo>
                    <a:pt x="642921" y="329736"/>
                    <a:pt x="640924" y="331728"/>
                    <a:pt x="638483" y="331728"/>
                  </a:cubicBezTo>
                  <a:lnTo>
                    <a:pt x="469629" y="331728"/>
                  </a:lnTo>
                  <a:cubicBezTo>
                    <a:pt x="467181" y="331728"/>
                    <a:pt x="465191" y="329736"/>
                    <a:pt x="465191" y="327290"/>
                  </a:cubicBezTo>
                  <a:lnTo>
                    <a:pt x="465191" y="287600"/>
                  </a:lnTo>
                  <a:cubicBezTo>
                    <a:pt x="465191" y="285152"/>
                    <a:pt x="467181" y="283162"/>
                    <a:pt x="469629" y="283162"/>
                  </a:cubicBezTo>
                  <a:lnTo>
                    <a:pt x="638483" y="283162"/>
                  </a:lnTo>
                  <a:cubicBezTo>
                    <a:pt x="640924" y="283162"/>
                    <a:pt x="642921" y="285152"/>
                    <a:pt x="642921" y="287600"/>
                  </a:cubicBezTo>
                  <a:close/>
                  <a:moveTo>
                    <a:pt x="575215" y="256531"/>
                  </a:moveTo>
                  <a:lnTo>
                    <a:pt x="565596" y="256531"/>
                  </a:lnTo>
                  <a:lnTo>
                    <a:pt x="565596" y="246559"/>
                  </a:lnTo>
                  <a:lnTo>
                    <a:pt x="575215" y="246559"/>
                  </a:lnTo>
                  <a:close/>
                  <a:moveTo>
                    <a:pt x="642921" y="200656"/>
                  </a:moveTo>
                  <a:lnTo>
                    <a:pt x="642921" y="215491"/>
                  </a:lnTo>
                  <a:cubicBezTo>
                    <a:pt x="642921" y="217939"/>
                    <a:pt x="640924" y="219929"/>
                    <a:pt x="638483" y="219929"/>
                  </a:cubicBezTo>
                  <a:lnTo>
                    <a:pt x="469629" y="219929"/>
                  </a:lnTo>
                  <a:cubicBezTo>
                    <a:pt x="467181" y="219929"/>
                    <a:pt x="465191" y="217939"/>
                    <a:pt x="465191" y="215491"/>
                  </a:cubicBezTo>
                  <a:lnTo>
                    <a:pt x="465191" y="200656"/>
                  </a:lnTo>
                  <a:cubicBezTo>
                    <a:pt x="465191" y="198209"/>
                    <a:pt x="467181" y="196217"/>
                    <a:pt x="469629" y="196217"/>
                  </a:cubicBezTo>
                  <a:lnTo>
                    <a:pt x="638483" y="196217"/>
                  </a:lnTo>
                  <a:cubicBezTo>
                    <a:pt x="640924" y="196217"/>
                    <a:pt x="642921" y="198209"/>
                    <a:pt x="642921" y="200656"/>
                  </a:cubicBezTo>
                  <a:close/>
                  <a:moveTo>
                    <a:pt x="570776" y="158894"/>
                  </a:moveTo>
                  <a:cubicBezTo>
                    <a:pt x="573224" y="158894"/>
                    <a:pt x="575215" y="160884"/>
                    <a:pt x="575215" y="163333"/>
                  </a:cubicBezTo>
                  <a:lnTo>
                    <a:pt x="575215" y="169588"/>
                  </a:lnTo>
                  <a:lnTo>
                    <a:pt x="565596" y="169588"/>
                  </a:lnTo>
                  <a:lnTo>
                    <a:pt x="565596" y="158894"/>
                  </a:lnTo>
                  <a:close/>
                  <a:moveTo>
                    <a:pt x="538965" y="116286"/>
                  </a:moveTo>
                  <a:lnTo>
                    <a:pt x="538965" y="169588"/>
                  </a:lnTo>
                  <a:lnTo>
                    <a:pt x="469629" y="169588"/>
                  </a:lnTo>
                  <a:cubicBezTo>
                    <a:pt x="452500" y="169588"/>
                    <a:pt x="438560" y="183527"/>
                    <a:pt x="438560" y="200656"/>
                  </a:cubicBezTo>
                  <a:lnTo>
                    <a:pt x="438560" y="215491"/>
                  </a:lnTo>
                  <a:cubicBezTo>
                    <a:pt x="438560" y="232619"/>
                    <a:pt x="452500" y="246559"/>
                    <a:pt x="469629" y="246559"/>
                  </a:cubicBezTo>
                  <a:lnTo>
                    <a:pt x="538965" y="246559"/>
                  </a:lnTo>
                  <a:lnTo>
                    <a:pt x="538965" y="256531"/>
                  </a:lnTo>
                  <a:lnTo>
                    <a:pt x="469629" y="256531"/>
                  </a:lnTo>
                  <a:cubicBezTo>
                    <a:pt x="452500" y="256531"/>
                    <a:pt x="438560" y="270472"/>
                    <a:pt x="438560" y="287600"/>
                  </a:cubicBezTo>
                  <a:lnTo>
                    <a:pt x="438560" y="327290"/>
                  </a:lnTo>
                  <a:cubicBezTo>
                    <a:pt x="438560" y="344419"/>
                    <a:pt x="452500" y="358359"/>
                    <a:pt x="469629" y="358359"/>
                  </a:cubicBezTo>
                  <a:lnTo>
                    <a:pt x="538965" y="358359"/>
                  </a:lnTo>
                  <a:lnTo>
                    <a:pt x="538965" y="370932"/>
                  </a:lnTo>
                  <a:lnTo>
                    <a:pt x="469387" y="370932"/>
                  </a:lnTo>
                  <a:cubicBezTo>
                    <a:pt x="452388" y="370932"/>
                    <a:pt x="438560" y="384760"/>
                    <a:pt x="438560" y="401757"/>
                  </a:cubicBezTo>
                  <a:lnTo>
                    <a:pt x="438560" y="565713"/>
                  </a:lnTo>
                  <a:lnTo>
                    <a:pt x="421327" y="565713"/>
                  </a:lnTo>
                  <a:cubicBezTo>
                    <a:pt x="408816" y="565713"/>
                    <a:pt x="397638" y="573182"/>
                    <a:pt x="392852" y="584743"/>
                  </a:cubicBezTo>
                  <a:cubicBezTo>
                    <a:pt x="388060" y="596304"/>
                    <a:pt x="390690" y="609488"/>
                    <a:pt x="399531" y="618329"/>
                  </a:cubicBezTo>
                  <a:lnTo>
                    <a:pt x="532260" y="751058"/>
                  </a:lnTo>
                  <a:cubicBezTo>
                    <a:pt x="534298" y="753096"/>
                    <a:pt x="536565" y="754761"/>
                    <a:pt x="538965" y="756107"/>
                  </a:cubicBezTo>
                  <a:lnTo>
                    <a:pt x="538965" y="779380"/>
                  </a:lnTo>
                  <a:lnTo>
                    <a:pt x="460614" y="779380"/>
                  </a:lnTo>
                  <a:lnTo>
                    <a:pt x="460614" y="755413"/>
                  </a:lnTo>
                  <a:cubicBezTo>
                    <a:pt x="460614" y="738284"/>
                    <a:pt x="446675" y="724344"/>
                    <a:pt x="429545" y="724344"/>
                  </a:cubicBezTo>
                  <a:lnTo>
                    <a:pt x="402915" y="724344"/>
                  </a:lnTo>
                  <a:cubicBezTo>
                    <a:pt x="385786" y="724344"/>
                    <a:pt x="371846" y="738284"/>
                    <a:pt x="371846" y="755413"/>
                  </a:cubicBezTo>
                  <a:lnTo>
                    <a:pt x="371846" y="792695"/>
                  </a:lnTo>
                  <a:lnTo>
                    <a:pt x="62879" y="792695"/>
                  </a:lnTo>
                  <a:lnTo>
                    <a:pt x="62879" y="116286"/>
                  </a:lnTo>
                  <a:close/>
                  <a:moveTo>
                    <a:pt x="31069" y="308024"/>
                  </a:moveTo>
                  <a:cubicBezTo>
                    <a:pt x="28621" y="308024"/>
                    <a:pt x="26630" y="306034"/>
                    <a:pt x="26630" y="303585"/>
                  </a:cubicBezTo>
                  <a:lnTo>
                    <a:pt x="26630" y="163333"/>
                  </a:lnTo>
                  <a:cubicBezTo>
                    <a:pt x="26630" y="160884"/>
                    <a:pt x="28621" y="158894"/>
                    <a:pt x="31069" y="158894"/>
                  </a:cubicBezTo>
                  <a:lnTo>
                    <a:pt x="36249" y="158894"/>
                  </a:lnTo>
                  <a:lnTo>
                    <a:pt x="36249" y="308024"/>
                  </a:lnTo>
                  <a:close/>
                  <a:moveTo>
                    <a:pt x="31069" y="434074"/>
                  </a:moveTo>
                  <a:cubicBezTo>
                    <a:pt x="28621" y="434074"/>
                    <a:pt x="26630" y="432084"/>
                    <a:pt x="26630" y="429636"/>
                  </a:cubicBezTo>
                  <a:lnTo>
                    <a:pt x="26630" y="395904"/>
                  </a:lnTo>
                  <a:cubicBezTo>
                    <a:pt x="26630" y="393456"/>
                    <a:pt x="28621" y="391465"/>
                    <a:pt x="31069" y="391465"/>
                  </a:cubicBezTo>
                  <a:lnTo>
                    <a:pt x="36249" y="391465"/>
                  </a:lnTo>
                  <a:lnTo>
                    <a:pt x="36249" y="434074"/>
                  </a:lnTo>
                  <a:close/>
                  <a:moveTo>
                    <a:pt x="31069" y="544146"/>
                  </a:moveTo>
                  <a:cubicBezTo>
                    <a:pt x="28621" y="544146"/>
                    <a:pt x="26630" y="542156"/>
                    <a:pt x="26630" y="539707"/>
                  </a:cubicBezTo>
                  <a:lnTo>
                    <a:pt x="26630" y="505976"/>
                  </a:lnTo>
                  <a:cubicBezTo>
                    <a:pt x="26630" y="503528"/>
                    <a:pt x="28621" y="501537"/>
                    <a:pt x="31069" y="501537"/>
                  </a:cubicBezTo>
                  <a:lnTo>
                    <a:pt x="36249" y="501537"/>
                  </a:lnTo>
                  <a:lnTo>
                    <a:pt x="36249" y="544146"/>
                  </a:lnTo>
                  <a:close/>
                  <a:moveTo>
                    <a:pt x="516773" y="882351"/>
                  </a:moveTo>
                  <a:lnTo>
                    <a:pt x="85071" y="882351"/>
                  </a:lnTo>
                  <a:cubicBezTo>
                    <a:pt x="72831" y="882351"/>
                    <a:pt x="62879" y="872400"/>
                    <a:pt x="62879" y="860159"/>
                  </a:cubicBezTo>
                  <a:lnTo>
                    <a:pt x="62879" y="819326"/>
                  </a:lnTo>
                  <a:lnTo>
                    <a:pt x="371846" y="819326"/>
                  </a:lnTo>
                  <a:lnTo>
                    <a:pt x="371846" y="823764"/>
                  </a:lnTo>
                  <a:cubicBezTo>
                    <a:pt x="371846" y="848237"/>
                    <a:pt x="391757" y="868148"/>
                    <a:pt x="416230" y="868148"/>
                  </a:cubicBezTo>
                  <a:lnTo>
                    <a:pt x="537453" y="868148"/>
                  </a:lnTo>
                  <a:cubicBezTo>
                    <a:pt x="534236" y="876442"/>
                    <a:pt x="526192" y="882351"/>
                    <a:pt x="516773" y="882351"/>
                  </a:cubicBezTo>
                  <a:close/>
                  <a:moveTo>
                    <a:pt x="709635" y="823764"/>
                  </a:moveTo>
                  <a:cubicBezTo>
                    <a:pt x="709635" y="833557"/>
                    <a:pt x="701668" y="841518"/>
                    <a:pt x="691882" y="841518"/>
                  </a:cubicBezTo>
                  <a:lnTo>
                    <a:pt x="416230" y="841518"/>
                  </a:lnTo>
                  <a:cubicBezTo>
                    <a:pt x="406439" y="841518"/>
                    <a:pt x="398476" y="833557"/>
                    <a:pt x="398476" y="823764"/>
                  </a:cubicBezTo>
                  <a:lnTo>
                    <a:pt x="398476" y="755413"/>
                  </a:lnTo>
                  <a:cubicBezTo>
                    <a:pt x="398476" y="752965"/>
                    <a:pt x="400467" y="750975"/>
                    <a:pt x="402915" y="750975"/>
                  </a:cubicBezTo>
                  <a:lnTo>
                    <a:pt x="429545" y="750975"/>
                  </a:lnTo>
                  <a:cubicBezTo>
                    <a:pt x="431993" y="750975"/>
                    <a:pt x="433983" y="752965"/>
                    <a:pt x="433983" y="755413"/>
                  </a:cubicBezTo>
                  <a:lnTo>
                    <a:pt x="433983" y="792695"/>
                  </a:lnTo>
                  <a:cubicBezTo>
                    <a:pt x="433983" y="800054"/>
                    <a:pt x="439949" y="806011"/>
                    <a:pt x="447299" y="806011"/>
                  </a:cubicBezTo>
                  <a:lnTo>
                    <a:pt x="660813" y="806011"/>
                  </a:lnTo>
                  <a:cubicBezTo>
                    <a:pt x="668163" y="806011"/>
                    <a:pt x="674128" y="800054"/>
                    <a:pt x="674128" y="792695"/>
                  </a:cubicBezTo>
                  <a:lnTo>
                    <a:pt x="674128" y="755413"/>
                  </a:lnTo>
                  <a:cubicBezTo>
                    <a:pt x="674128" y="752965"/>
                    <a:pt x="676119" y="750975"/>
                    <a:pt x="678567" y="750975"/>
                  </a:cubicBezTo>
                  <a:lnTo>
                    <a:pt x="705197" y="750975"/>
                  </a:lnTo>
                  <a:cubicBezTo>
                    <a:pt x="707638" y="750975"/>
                    <a:pt x="709635" y="752965"/>
                    <a:pt x="709635" y="755413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32" name="图形 62"/>
          <p:cNvGrpSpPr/>
          <p:nvPr/>
        </p:nvGrpSpPr>
        <p:grpSpPr>
          <a:xfrm>
            <a:off x="5952490" y="2845435"/>
            <a:ext cx="394970" cy="394970"/>
            <a:chOff x="4456341" y="3505661"/>
            <a:chExt cx="908981" cy="908981"/>
          </a:xfrm>
          <a:solidFill>
            <a:schemeClr val="bg1"/>
          </a:solidFill>
        </p:grpSpPr>
        <p:sp>
          <p:nvSpPr>
            <p:cNvPr id="333" name="任意多边形: 形状 332"/>
            <p:cNvSpPr/>
            <p:nvPr/>
          </p:nvSpPr>
          <p:spPr>
            <a:xfrm>
              <a:off x="4709183" y="3553297"/>
              <a:ext cx="96160" cy="26630"/>
            </a:xfrm>
            <a:custGeom>
              <a:avLst/>
              <a:gdLst>
                <a:gd name="connsiteX0" fmla="*/ 82845 w 96160"/>
                <a:gd name="connsiteY0" fmla="*/ 0 h 26630"/>
                <a:gd name="connsiteX1" fmla="*/ 13315 w 96160"/>
                <a:gd name="connsiteY1" fmla="*/ 0 h 26630"/>
                <a:gd name="connsiteX2" fmla="*/ 0 w 96160"/>
                <a:gd name="connsiteY2" fmla="*/ 13315 h 26630"/>
                <a:gd name="connsiteX3" fmla="*/ 13315 w 96160"/>
                <a:gd name="connsiteY3" fmla="*/ 26630 h 26630"/>
                <a:gd name="connsiteX4" fmla="*/ 82845 w 96160"/>
                <a:gd name="connsiteY4" fmla="*/ 26630 h 26630"/>
                <a:gd name="connsiteX5" fmla="*/ 96160 w 96160"/>
                <a:gd name="connsiteY5" fmla="*/ 13315 h 26630"/>
                <a:gd name="connsiteX6" fmla="*/ 82845 w 96160"/>
                <a:gd name="connsiteY6" fmla="*/ 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160" h="26630">
                  <a:moveTo>
                    <a:pt x="82845" y="0"/>
                  </a:moveTo>
                  <a:lnTo>
                    <a:pt x="13315" y="0"/>
                  </a:lnTo>
                  <a:cubicBezTo>
                    <a:pt x="5963" y="0"/>
                    <a:pt x="0" y="5964"/>
                    <a:pt x="0" y="13315"/>
                  </a:cubicBezTo>
                  <a:cubicBezTo>
                    <a:pt x="0" y="20673"/>
                    <a:pt x="5963" y="26630"/>
                    <a:pt x="13315" y="26630"/>
                  </a:cubicBezTo>
                  <a:lnTo>
                    <a:pt x="82845" y="26630"/>
                  </a:lnTo>
                  <a:cubicBezTo>
                    <a:pt x="90197" y="26630"/>
                    <a:pt x="96160" y="20673"/>
                    <a:pt x="96160" y="13315"/>
                  </a:cubicBezTo>
                  <a:cubicBezTo>
                    <a:pt x="96160" y="5964"/>
                    <a:pt x="90197" y="0"/>
                    <a:pt x="82845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4" name="任意多边形: 形状 333"/>
            <p:cNvSpPr/>
            <p:nvPr/>
          </p:nvSpPr>
          <p:spPr>
            <a:xfrm>
              <a:off x="4586475" y="3686913"/>
              <a:ext cx="68704" cy="26630"/>
            </a:xfrm>
            <a:custGeom>
              <a:avLst/>
              <a:gdLst>
                <a:gd name="connsiteX0" fmla="*/ 13315 w 68704"/>
                <a:gd name="connsiteY0" fmla="*/ 26630 h 26630"/>
                <a:gd name="connsiteX1" fmla="*/ 55390 w 68704"/>
                <a:gd name="connsiteY1" fmla="*/ 26630 h 26630"/>
                <a:gd name="connsiteX2" fmla="*/ 68705 w 68704"/>
                <a:gd name="connsiteY2" fmla="*/ 13315 h 26630"/>
                <a:gd name="connsiteX3" fmla="*/ 55390 w 68704"/>
                <a:gd name="connsiteY3" fmla="*/ 0 h 26630"/>
                <a:gd name="connsiteX4" fmla="*/ 13315 w 68704"/>
                <a:gd name="connsiteY4" fmla="*/ 0 h 26630"/>
                <a:gd name="connsiteX5" fmla="*/ 0 w 68704"/>
                <a:gd name="connsiteY5" fmla="*/ 13315 h 26630"/>
                <a:gd name="connsiteX6" fmla="*/ 13315 w 68704"/>
                <a:gd name="connsiteY6" fmla="*/ 2663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704" h="26630">
                  <a:moveTo>
                    <a:pt x="13315" y="26630"/>
                  </a:moveTo>
                  <a:lnTo>
                    <a:pt x="55390" y="26630"/>
                  </a:lnTo>
                  <a:cubicBezTo>
                    <a:pt x="62741" y="26630"/>
                    <a:pt x="68705" y="20665"/>
                    <a:pt x="68705" y="13315"/>
                  </a:cubicBezTo>
                  <a:cubicBezTo>
                    <a:pt x="68705" y="5956"/>
                    <a:pt x="62741" y="0"/>
                    <a:pt x="55390" y="0"/>
                  </a:cubicBezTo>
                  <a:lnTo>
                    <a:pt x="13315" y="0"/>
                  </a:lnTo>
                  <a:cubicBezTo>
                    <a:pt x="5957" y="0"/>
                    <a:pt x="0" y="5956"/>
                    <a:pt x="0" y="13315"/>
                  </a:cubicBezTo>
                  <a:cubicBezTo>
                    <a:pt x="0" y="20665"/>
                    <a:pt x="5957" y="26630"/>
                    <a:pt x="13315" y="2663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5" name="任意多边形: 形状 334"/>
            <p:cNvSpPr/>
            <p:nvPr/>
          </p:nvSpPr>
          <p:spPr>
            <a:xfrm>
              <a:off x="4709183" y="4193610"/>
              <a:ext cx="67754" cy="26630"/>
            </a:xfrm>
            <a:custGeom>
              <a:avLst/>
              <a:gdLst>
                <a:gd name="connsiteX0" fmla="*/ 13315 w 67754"/>
                <a:gd name="connsiteY0" fmla="*/ 0 h 26630"/>
                <a:gd name="connsiteX1" fmla="*/ 0 w 67754"/>
                <a:gd name="connsiteY1" fmla="*/ 13315 h 26630"/>
                <a:gd name="connsiteX2" fmla="*/ 13315 w 67754"/>
                <a:gd name="connsiteY2" fmla="*/ 26630 h 26630"/>
                <a:gd name="connsiteX3" fmla="*/ 54439 w 67754"/>
                <a:gd name="connsiteY3" fmla="*/ 26630 h 26630"/>
                <a:gd name="connsiteX4" fmla="*/ 67755 w 67754"/>
                <a:gd name="connsiteY4" fmla="*/ 13315 h 26630"/>
                <a:gd name="connsiteX5" fmla="*/ 54439 w 67754"/>
                <a:gd name="connsiteY5" fmla="*/ 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754" h="26630">
                  <a:moveTo>
                    <a:pt x="13315" y="0"/>
                  </a:moveTo>
                  <a:cubicBezTo>
                    <a:pt x="5956" y="0"/>
                    <a:pt x="0" y="5956"/>
                    <a:pt x="0" y="13315"/>
                  </a:cubicBezTo>
                  <a:cubicBezTo>
                    <a:pt x="0" y="20674"/>
                    <a:pt x="5956" y="26630"/>
                    <a:pt x="13315" y="26630"/>
                  </a:cubicBezTo>
                  <a:lnTo>
                    <a:pt x="54439" y="26630"/>
                  </a:lnTo>
                  <a:cubicBezTo>
                    <a:pt x="61791" y="26630"/>
                    <a:pt x="67755" y="20674"/>
                    <a:pt x="67755" y="13315"/>
                  </a:cubicBezTo>
                  <a:cubicBezTo>
                    <a:pt x="67755" y="5956"/>
                    <a:pt x="61791" y="0"/>
                    <a:pt x="54439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6" name="任意多边形: 形状 335"/>
            <p:cNvSpPr/>
            <p:nvPr/>
          </p:nvSpPr>
          <p:spPr>
            <a:xfrm>
              <a:off x="4586475" y="4193610"/>
              <a:ext cx="108545" cy="26630"/>
            </a:xfrm>
            <a:custGeom>
              <a:avLst/>
              <a:gdLst>
                <a:gd name="connsiteX0" fmla="*/ 13315 w 108545"/>
                <a:gd name="connsiteY0" fmla="*/ 26630 h 26630"/>
                <a:gd name="connsiteX1" fmla="*/ 95230 w 108545"/>
                <a:gd name="connsiteY1" fmla="*/ 26630 h 26630"/>
                <a:gd name="connsiteX2" fmla="*/ 108545 w 108545"/>
                <a:gd name="connsiteY2" fmla="*/ 13315 h 26630"/>
                <a:gd name="connsiteX3" fmla="*/ 95230 w 108545"/>
                <a:gd name="connsiteY3" fmla="*/ 0 h 26630"/>
                <a:gd name="connsiteX4" fmla="*/ 13315 w 108545"/>
                <a:gd name="connsiteY4" fmla="*/ 0 h 26630"/>
                <a:gd name="connsiteX5" fmla="*/ 0 w 108545"/>
                <a:gd name="connsiteY5" fmla="*/ 13315 h 26630"/>
                <a:gd name="connsiteX6" fmla="*/ 13315 w 108545"/>
                <a:gd name="connsiteY6" fmla="*/ 2663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545" h="26630">
                  <a:moveTo>
                    <a:pt x="13315" y="26630"/>
                  </a:moveTo>
                  <a:lnTo>
                    <a:pt x="95230" y="26630"/>
                  </a:lnTo>
                  <a:cubicBezTo>
                    <a:pt x="102582" y="26630"/>
                    <a:pt x="108545" y="20674"/>
                    <a:pt x="108545" y="13315"/>
                  </a:cubicBezTo>
                  <a:cubicBezTo>
                    <a:pt x="108545" y="5956"/>
                    <a:pt x="102582" y="0"/>
                    <a:pt x="95230" y="0"/>
                  </a:cubicBezTo>
                  <a:lnTo>
                    <a:pt x="13315" y="0"/>
                  </a:lnTo>
                  <a:cubicBezTo>
                    <a:pt x="5957" y="0"/>
                    <a:pt x="0" y="5956"/>
                    <a:pt x="0" y="13315"/>
                  </a:cubicBezTo>
                  <a:cubicBezTo>
                    <a:pt x="0" y="20674"/>
                    <a:pt x="5957" y="26630"/>
                    <a:pt x="13315" y="2663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7" name="任意多边形: 形状 336"/>
            <p:cNvSpPr/>
            <p:nvPr/>
          </p:nvSpPr>
          <p:spPr>
            <a:xfrm>
              <a:off x="4586475" y="4145897"/>
              <a:ext cx="47663" cy="26630"/>
            </a:xfrm>
            <a:custGeom>
              <a:avLst/>
              <a:gdLst>
                <a:gd name="connsiteX0" fmla="*/ 13315 w 47663"/>
                <a:gd name="connsiteY0" fmla="*/ 26630 h 26630"/>
                <a:gd name="connsiteX1" fmla="*/ 34349 w 47663"/>
                <a:gd name="connsiteY1" fmla="*/ 26630 h 26630"/>
                <a:gd name="connsiteX2" fmla="*/ 47663 w 47663"/>
                <a:gd name="connsiteY2" fmla="*/ 13315 h 26630"/>
                <a:gd name="connsiteX3" fmla="*/ 34349 w 47663"/>
                <a:gd name="connsiteY3" fmla="*/ 0 h 26630"/>
                <a:gd name="connsiteX4" fmla="*/ 13315 w 47663"/>
                <a:gd name="connsiteY4" fmla="*/ 0 h 26630"/>
                <a:gd name="connsiteX5" fmla="*/ 0 w 47663"/>
                <a:gd name="connsiteY5" fmla="*/ 13315 h 26630"/>
                <a:gd name="connsiteX6" fmla="*/ 13315 w 47663"/>
                <a:gd name="connsiteY6" fmla="*/ 2663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63" h="26630">
                  <a:moveTo>
                    <a:pt x="13315" y="26630"/>
                  </a:moveTo>
                  <a:lnTo>
                    <a:pt x="34349" y="26630"/>
                  </a:lnTo>
                  <a:cubicBezTo>
                    <a:pt x="41700" y="26630"/>
                    <a:pt x="47663" y="20674"/>
                    <a:pt x="47663" y="13315"/>
                  </a:cubicBezTo>
                  <a:cubicBezTo>
                    <a:pt x="47663" y="5956"/>
                    <a:pt x="41700" y="0"/>
                    <a:pt x="34349" y="0"/>
                  </a:cubicBezTo>
                  <a:lnTo>
                    <a:pt x="13315" y="0"/>
                  </a:lnTo>
                  <a:cubicBezTo>
                    <a:pt x="5957" y="0"/>
                    <a:pt x="0" y="5956"/>
                    <a:pt x="0" y="13315"/>
                  </a:cubicBezTo>
                  <a:cubicBezTo>
                    <a:pt x="0" y="20674"/>
                    <a:pt x="5957" y="26630"/>
                    <a:pt x="13315" y="2663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" name="任意多边形: 形状 337"/>
            <p:cNvSpPr/>
            <p:nvPr/>
          </p:nvSpPr>
          <p:spPr>
            <a:xfrm>
              <a:off x="4456341" y="3505661"/>
              <a:ext cx="717619" cy="908981"/>
            </a:xfrm>
            <a:custGeom>
              <a:avLst/>
              <a:gdLst>
                <a:gd name="connsiteX0" fmla="*/ 708574 w 717619"/>
                <a:gd name="connsiteY0" fmla="*/ 311346 h 908981"/>
                <a:gd name="connsiteX1" fmla="*/ 601845 w 717619"/>
                <a:gd name="connsiteY1" fmla="*/ 204617 h 908981"/>
                <a:gd name="connsiteX2" fmla="*/ 601845 w 717619"/>
                <a:gd name="connsiteY2" fmla="*/ 163333 h 908981"/>
                <a:gd name="connsiteX3" fmla="*/ 570776 w 717619"/>
                <a:gd name="connsiteY3" fmla="*/ 132264 h 908981"/>
                <a:gd name="connsiteX4" fmla="*/ 565596 w 717619"/>
                <a:gd name="connsiteY4" fmla="*/ 132264 h 908981"/>
                <a:gd name="connsiteX5" fmla="*/ 565596 w 717619"/>
                <a:gd name="connsiteY5" fmla="*/ 48822 h 908981"/>
                <a:gd name="connsiteX6" fmla="*/ 516773 w 717619"/>
                <a:gd name="connsiteY6" fmla="*/ 0 h 908981"/>
                <a:gd name="connsiteX7" fmla="*/ 85071 w 717619"/>
                <a:gd name="connsiteY7" fmla="*/ 0 h 908981"/>
                <a:gd name="connsiteX8" fmla="*/ 36249 w 717619"/>
                <a:gd name="connsiteY8" fmla="*/ 48822 h 908981"/>
                <a:gd name="connsiteX9" fmla="*/ 36249 w 717619"/>
                <a:gd name="connsiteY9" fmla="*/ 132264 h 908981"/>
                <a:gd name="connsiteX10" fmla="*/ 31069 w 717619"/>
                <a:gd name="connsiteY10" fmla="*/ 132264 h 908981"/>
                <a:gd name="connsiteX11" fmla="*/ 0 w 717619"/>
                <a:gd name="connsiteY11" fmla="*/ 163333 h 908981"/>
                <a:gd name="connsiteX12" fmla="*/ 0 w 717619"/>
                <a:gd name="connsiteY12" fmla="*/ 303585 h 908981"/>
                <a:gd name="connsiteX13" fmla="*/ 31069 w 717619"/>
                <a:gd name="connsiteY13" fmla="*/ 334654 h 908981"/>
                <a:gd name="connsiteX14" fmla="*/ 36249 w 717619"/>
                <a:gd name="connsiteY14" fmla="*/ 334654 h 908981"/>
                <a:gd name="connsiteX15" fmla="*/ 36249 w 717619"/>
                <a:gd name="connsiteY15" fmla="*/ 364835 h 908981"/>
                <a:gd name="connsiteX16" fmla="*/ 31069 w 717619"/>
                <a:gd name="connsiteY16" fmla="*/ 364835 h 908981"/>
                <a:gd name="connsiteX17" fmla="*/ 0 w 717619"/>
                <a:gd name="connsiteY17" fmla="*/ 395904 h 908981"/>
                <a:gd name="connsiteX18" fmla="*/ 0 w 717619"/>
                <a:gd name="connsiteY18" fmla="*/ 429636 h 908981"/>
                <a:gd name="connsiteX19" fmla="*/ 31069 w 717619"/>
                <a:gd name="connsiteY19" fmla="*/ 460704 h 908981"/>
                <a:gd name="connsiteX20" fmla="*/ 36249 w 717619"/>
                <a:gd name="connsiteY20" fmla="*/ 460704 h 908981"/>
                <a:gd name="connsiteX21" fmla="*/ 36249 w 717619"/>
                <a:gd name="connsiteY21" fmla="*/ 474907 h 908981"/>
                <a:gd name="connsiteX22" fmla="*/ 31069 w 717619"/>
                <a:gd name="connsiteY22" fmla="*/ 474907 h 908981"/>
                <a:gd name="connsiteX23" fmla="*/ 0 w 717619"/>
                <a:gd name="connsiteY23" fmla="*/ 505976 h 908981"/>
                <a:gd name="connsiteX24" fmla="*/ 0 w 717619"/>
                <a:gd name="connsiteY24" fmla="*/ 539708 h 908981"/>
                <a:gd name="connsiteX25" fmla="*/ 31069 w 717619"/>
                <a:gd name="connsiteY25" fmla="*/ 570776 h 908981"/>
                <a:gd name="connsiteX26" fmla="*/ 36249 w 717619"/>
                <a:gd name="connsiteY26" fmla="*/ 570776 h 908981"/>
                <a:gd name="connsiteX27" fmla="*/ 36249 w 717619"/>
                <a:gd name="connsiteY27" fmla="*/ 663400 h 908981"/>
                <a:gd name="connsiteX28" fmla="*/ 49564 w 717619"/>
                <a:gd name="connsiteY28" fmla="*/ 676715 h 908981"/>
                <a:gd name="connsiteX29" fmla="*/ 62879 w 717619"/>
                <a:gd name="connsiteY29" fmla="*/ 663400 h 908981"/>
                <a:gd name="connsiteX30" fmla="*/ 62879 w 717619"/>
                <a:gd name="connsiteY30" fmla="*/ 116286 h 908981"/>
                <a:gd name="connsiteX31" fmla="*/ 538965 w 717619"/>
                <a:gd name="connsiteY31" fmla="*/ 116286 h 908981"/>
                <a:gd name="connsiteX32" fmla="*/ 538965 w 717619"/>
                <a:gd name="connsiteY32" fmla="*/ 173548 h 908981"/>
                <a:gd name="connsiteX33" fmla="*/ 532260 w 717619"/>
                <a:gd name="connsiteY33" fmla="*/ 178617 h 908981"/>
                <a:gd name="connsiteX34" fmla="*/ 399531 w 717619"/>
                <a:gd name="connsiteY34" fmla="*/ 311346 h 908981"/>
                <a:gd name="connsiteX35" fmla="*/ 392852 w 717619"/>
                <a:gd name="connsiteY35" fmla="*/ 344939 h 908981"/>
                <a:gd name="connsiteX36" fmla="*/ 421327 w 717619"/>
                <a:gd name="connsiteY36" fmla="*/ 363962 h 908981"/>
                <a:gd name="connsiteX37" fmla="*/ 438560 w 717619"/>
                <a:gd name="connsiteY37" fmla="*/ 363962 h 908981"/>
                <a:gd name="connsiteX38" fmla="*/ 438560 w 717619"/>
                <a:gd name="connsiteY38" fmla="*/ 397097 h 908981"/>
                <a:gd name="connsiteX39" fmla="*/ 451875 w 717619"/>
                <a:gd name="connsiteY39" fmla="*/ 410412 h 908981"/>
                <a:gd name="connsiteX40" fmla="*/ 465191 w 717619"/>
                <a:gd name="connsiteY40" fmla="*/ 397097 h 908981"/>
                <a:gd name="connsiteX41" fmla="*/ 465191 w 717619"/>
                <a:gd name="connsiteY41" fmla="*/ 350647 h 908981"/>
                <a:gd name="connsiteX42" fmla="*/ 451875 w 717619"/>
                <a:gd name="connsiteY42" fmla="*/ 337331 h 908981"/>
                <a:gd name="connsiteX43" fmla="*/ 421327 w 717619"/>
                <a:gd name="connsiteY43" fmla="*/ 337331 h 908981"/>
                <a:gd name="connsiteX44" fmla="*/ 417451 w 717619"/>
                <a:gd name="connsiteY44" fmla="*/ 334745 h 908981"/>
                <a:gd name="connsiteX45" fmla="*/ 418359 w 717619"/>
                <a:gd name="connsiteY45" fmla="*/ 330175 h 908981"/>
                <a:gd name="connsiteX46" fmla="*/ 551088 w 717619"/>
                <a:gd name="connsiteY46" fmla="*/ 197453 h 908981"/>
                <a:gd name="connsiteX47" fmla="*/ 554056 w 717619"/>
                <a:gd name="connsiteY47" fmla="*/ 196217 h 908981"/>
                <a:gd name="connsiteX48" fmla="*/ 557017 w 717619"/>
                <a:gd name="connsiteY48" fmla="*/ 197453 h 908981"/>
                <a:gd name="connsiteX49" fmla="*/ 689746 w 717619"/>
                <a:gd name="connsiteY49" fmla="*/ 330175 h 908981"/>
                <a:gd name="connsiteX50" fmla="*/ 690653 w 717619"/>
                <a:gd name="connsiteY50" fmla="*/ 334745 h 908981"/>
                <a:gd name="connsiteX51" fmla="*/ 686785 w 717619"/>
                <a:gd name="connsiteY51" fmla="*/ 337331 h 908981"/>
                <a:gd name="connsiteX52" fmla="*/ 656229 w 717619"/>
                <a:gd name="connsiteY52" fmla="*/ 337331 h 908981"/>
                <a:gd name="connsiteX53" fmla="*/ 642914 w 717619"/>
                <a:gd name="connsiteY53" fmla="*/ 350647 h 908981"/>
                <a:gd name="connsiteX54" fmla="*/ 642914 w 717619"/>
                <a:gd name="connsiteY54" fmla="*/ 527917 h 908981"/>
                <a:gd name="connsiteX55" fmla="*/ 638724 w 717619"/>
                <a:gd name="connsiteY55" fmla="*/ 532114 h 908981"/>
                <a:gd name="connsiteX56" fmla="*/ 469380 w 717619"/>
                <a:gd name="connsiteY56" fmla="*/ 532114 h 908981"/>
                <a:gd name="connsiteX57" fmla="*/ 465191 w 717619"/>
                <a:gd name="connsiteY57" fmla="*/ 527917 h 908981"/>
                <a:gd name="connsiteX58" fmla="*/ 465191 w 717619"/>
                <a:gd name="connsiteY58" fmla="*/ 455080 h 908981"/>
                <a:gd name="connsiteX59" fmla="*/ 451875 w 717619"/>
                <a:gd name="connsiteY59" fmla="*/ 441765 h 908981"/>
                <a:gd name="connsiteX60" fmla="*/ 438560 w 717619"/>
                <a:gd name="connsiteY60" fmla="*/ 455080 h 908981"/>
                <a:gd name="connsiteX61" fmla="*/ 438560 w 717619"/>
                <a:gd name="connsiteY61" fmla="*/ 527917 h 908981"/>
                <a:gd name="connsiteX62" fmla="*/ 469380 w 717619"/>
                <a:gd name="connsiteY62" fmla="*/ 558745 h 908981"/>
                <a:gd name="connsiteX63" fmla="*/ 538958 w 717619"/>
                <a:gd name="connsiteY63" fmla="*/ 558745 h 908981"/>
                <a:gd name="connsiteX64" fmla="*/ 538958 w 717619"/>
                <a:gd name="connsiteY64" fmla="*/ 571318 h 908981"/>
                <a:gd name="connsiteX65" fmla="*/ 469629 w 717619"/>
                <a:gd name="connsiteY65" fmla="*/ 571318 h 908981"/>
                <a:gd name="connsiteX66" fmla="*/ 438560 w 717619"/>
                <a:gd name="connsiteY66" fmla="*/ 602386 h 908981"/>
                <a:gd name="connsiteX67" fmla="*/ 438560 w 717619"/>
                <a:gd name="connsiteY67" fmla="*/ 642074 h 908981"/>
                <a:gd name="connsiteX68" fmla="*/ 469629 w 717619"/>
                <a:gd name="connsiteY68" fmla="*/ 673143 h 908981"/>
                <a:gd name="connsiteX69" fmla="*/ 538958 w 717619"/>
                <a:gd name="connsiteY69" fmla="*/ 673143 h 908981"/>
                <a:gd name="connsiteX70" fmla="*/ 538958 w 717619"/>
                <a:gd name="connsiteY70" fmla="*/ 683115 h 908981"/>
                <a:gd name="connsiteX71" fmla="*/ 469629 w 717619"/>
                <a:gd name="connsiteY71" fmla="*/ 683115 h 908981"/>
                <a:gd name="connsiteX72" fmla="*/ 438560 w 717619"/>
                <a:gd name="connsiteY72" fmla="*/ 714184 h 908981"/>
                <a:gd name="connsiteX73" fmla="*/ 438560 w 717619"/>
                <a:gd name="connsiteY73" fmla="*/ 729019 h 908981"/>
                <a:gd name="connsiteX74" fmla="*/ 469629 w 717619"/>
                <a:gd name="connsiteY74" fmla="*/ 760087 h 908981"/>
                <a:gd name="connsiteX75" fmla="*/ 538958 w 717619"/>
                <a:gd name="connsiteY75" fmla="*/ 760087 h 908981"/>
                <a:gd name="connsiteX76" fmla="*/ 538958 w 717619"/>
                <a:gd name="connsiteY76" fmla="*/ 792695 h 908981"/>
                <a:gd name="connsiteX77" fmla="*/ 62879 w 717619"/>
                <a:gd name="connsiteY77" fmla="*/ 792695 h 908981"/>
                <a:gd name="connsiteX78" fmla="*/ 62879 w 717619"/>
                <a:gd name="connsiteY78" fmla="*/ 721376 h 908981"/>
                <a:gd name="connsiteX79" fmla="*/ 49564 w 717619"/>
                <a:gd name="connsiteY79" fmla="*/ 708061 h 908981"/>
                <a:gd name="connsiteX80" fmla="*/ 36249 w 717619"/>
                <a:gd name="connsiteY80" fmla="*/ 721376 h 908981"/>
                <a:gd name="connsiteX81" fmla="*/ 36249 w 717619"/>
                <a:gd name="connsiteY81" fmla="*/ 860159 h 908981"/>
                <a:gd name="connsiteX82" fmla="*/ 85071 w 717619"/>
                <a:gd name="connsiteY82" fmla="*/ 908981 h 908981"/>
                <a:gd name="connsiteX83" fmla="*/ 360008 w 717619"/>
                <a:gd name="connsiteY83" fmla="*/ 908981 h 908981"/>
                <a:gd name="connsiteX84" fmla="*/ 373323 w 717619"/>
                <a:gd name="connsiteY84" fmla="*/ 895666 h 908981"/>
                <a:gd name="connsiteX85" fmla="*/ 360008 w 717619"/>
                <a:gd name="connsiteY85" fmla="*/ 882351 h 908981"/>
                <a:gd name="connsiteX86" fmla="*/ 85071 w 717619"/>
                <a:gd name="connsiteY86" fmla="*/ 882351 h 908981"/>
                <a:gd name="connsiteX87" fmla="*/ 62879 w 717619"/>
                <a:gd name="connsiteY87" fmla="*/ 860159 h 908981"/>
                <a:gd name="connsiteX88" fmla="*/ 62879 w 717619"/>
                <a:gd name="connsiteY88" fmla="*/ 819326 h 908981"/>
                <a:gd name="connsiteX89" fmla="*/ 538965 w 717619"/>
                <a:gd name="connsiteY89" fmla="*/ 819326 h 908981"/>
                <a:gd name="connsiteX90" fmla="*/ 538965 w 717619"/>
                <a:gd name="connsiteY90" fmla="*/ 860159 h 908981"/>
                <a:gd name="connsiteX91" fmla="*/ 516773 w 717619"/>
                <a:gd name="connsiteY91" fmla="*/ 882351 h 908981"/>
                <a:gd name="connsiteX92" fmla="*/ 417991 w 717619"/>
                <a:gd name="connsiteY92" fmla="*/ 882351 h 908981"/>
                <a:gd name="connsiteX93" fmla="*/ 404676 w 717619"/>
                <a:gd name="connsiteY93" fmla="*/ 895666 h 908981"/>
                <a:gd name="connsiteX94" fmla="*/ 417991 w 717619"/>
                <a:gd name="connsiteY94" fmla="*/ 908981 h 908981"/>
                <a:gd name="connsiteX95" fmla="*/ 516773 w 717619"/>
                <a:gd name="connsiteY95" fmla="*/ 908981 h 908981"/>
                <a:gd name="connsiteX96" fmla="*/ 565596 w 717619"/>
                <a:gd name="connsiteY96" fmla="*/ 860159 h 908981"/>
                <a:gd name="connsiteX97" fmla="*/ 565596 w 717619"/>
                <a:gd name="connsiteY97" fmla="*/ 760087 h 908981"/>
                <a:gd name="connsiteX98" fmla="*/ 638483 w 717619"/>
                <a:gd name="connsiteY98" fmla="*/ 760087 h 908981"/>
                <a:gd name="connsiteX99" fmla="*/ 669552 w 717619"/>
                <a:gd name="connsiteY99" fmla="*/ 729019 h 908981"/>
                <a:gd name="connsiteX100" fmla="*/ 669552 w 717619"/>
                <a:gd name="connsiteY100" fmla="*/ 714191 h 908981"/>
                <a:gd name="connsiteX101" fmla="*/ 638483 w 717619"/>
                <a:gd name="connsiteY101" fmla="*/ 683122 h 908981"/>
                <a:gd name="connsiteX102" fmla="*/ 565596 w 717619"/>
                <a:gd name="connsiteY102" fmla="*/ 683122 h 908981"/>
                <a:gd name="connsiteX103" fmla="*/ 565596 w 717619"/>
                <a:gd name="connsiteY103" fmla="*/ 673143 h 908981"/>
                <a:gd name="connsiteX104" fmla="*/ 638483 w 717619"/>
                <a:gd name="connsiteY104" fmla="*/ 673143 h 908981"/>
                <a:gd name="connsiteX105" fmla="*/ 669552 w 717619"/>
                <a:gd name="connsiteY105" fmla="*/ 642074 h 908981"/>
                <a:gd name="connsiteX106" fmla="*/ 669552 w 717619"/>
                <a:gd name="connsiteY106" fmla="*/ 602393 h 908981"/>
                <a:gd name="connsiteX107" fmla="*/ 638483 w 717619"/>
                <a:gd name="connsiteY107" fmla="*/ 571325 h 908981"/>
                <a:gd name="connsiteX108" fmla="*/ 565596 w 717619"/>
                <a:gd name="connsiteY108" fmla="*/ 571325 h 908981"/>
                <a:gd name="connsiteX109" fmla="*/ 565596 w 717619"/>
                <a:gd name="connsiteY109" fmla="*/ 558745 h 908981"/>
                <a:gd name="connsiteX110" fmla="*/ 638724 w 717619"/>
                <a:gd name="connsiteY110" fmla="*/ 558745 h 908981"/>
                <a:gd name="connsiteX111" fmla="*/ 669552 w 717619"/>
                <a:gd name="connsiteY111" fmla="*/ 527924 h 908981"/>
                <a:gd name="connsiteX112" fmla="*/ 669552 w 717619"/>
                <a:gd name="connsiteY112" fmla="*/ 363969 h 908981"/>
                <a:gd name="connsiteX113" fmla="*/ 686785 w 717619"/>
                <a:gd name="connsiteY113" fmla="*/ 363969 h 908981"/>
                <a:gd name="connsiteX114" fmla="*/ 715260 w 717619"/>
                <a:gd name="connsiteY114" fmla="*/ 344939 h 908981"/>
                <a:gd name="connsiteX115" fmla="*/ 708574 w 717619"/>
                <a:gd name="connsiteY115" fmla="*/ 311346 h 908981"/>
                <a:gd name="connsiteX116" fmla="*/ 570776 w 717619"/>
                <a:gd name="connsiteY116" fmla="*/ 158894 h 908981"/>
                <a:gd name="connsiteX117" fmla="*/ 575215 w 717619"/>
                <a:gd name="connsiteY117" fmla="*/ 163333 h 908981"/>
                <a:gd name="connsiteX118" fmla="*/ 575215 w 717619"/>
                <a:gd name="connsiteY118" fmla="*/ 178041 h 908981"/>
                <a:gd name="connsiteX119" fmla="*/ 565596 w 717619"/>
                <a:gd name="connsiteY119" fmla="*/ 171828 h 908981"/>
                <a:gd name="connsiteX120" fmla="*/ 565596 w 717619"/>
                <a:gd name="connsiteY120" fmla="*/ 158894 h 908981"/>
                <a:gd name="connsiteX121" fmla="*/ 31069 w 717619"/>
                <a:gd name="connsiteY121" fmla="*/ 308024 h 908981"/>
                <a:gd name="connsiteX122" fmla="*/ 26630 w 717619"/>
                <a:gd name="connsiteY122" fmla="*/ 303585 h 908981"/>
                <a:gd name="connsiteX123" fmla="*/ 26630 w 717619"/>
                <a:gd name="connsiteY123" fmla="*/ 163333 h 908981"/>
                <a:gd name="connsiteX124" fmla="*/ 31069 w 717619"/>
                <a:gd name="connsiteY124" fmla="*/ 158894 h 908981"/>
                <a:gd name="connsiteX125" fmla="*/ 36249 w 717619"/>
                <a:gd name="connsiteY125" fmla="*/ 158894 h 908981"/>
                <a:gd name="connsiteX126" fmla="*/ 36249 w 717619"/>
                <a:gd name="connsiteY126" fmla="*/ 308024 h 908981"/>
                <a:gd name="connsiteX127" fmla="*/ 31069 w 717619"/>
                <a:gd name="connsiteY127" fmla="*/ 434074 h 908981"/>
                <a:gd name="connsiteX128" fmla="*/ 26630 w 717619"/>
                <a:gd name="connsiteY128" fmla="*/ 429636 h 908981"/>
                <a:gd name="connsiteX129" fmla="*/ 26630 w 717619"/>
                <a:gd name="connsiteY129" fmla="*/ 395904 h 908981"/>
                <a:gd name="connsiteX130" fmla="*/ 31069 w 717619"/>
                <a:gd name="connsiteY130" fmla="*/ 391465 h 908981"/>
                <a:gd name="connsiteX131" fmla="*/ 36249 w 717619"/>
                <a:gd name="connsiteY131" fmla="*/ 391465 h 908981"/>
                <a:gd name="connsiteX132" fmla="*/ 36249 w 717619"/>
                <a:gd name="connsiteY132" fmla="*/ 434074 h 908981"/>
                <a:gd name="connsiteX133" fmla="*/ 31069 w 717619"/>
                <a:gd name="connsiteY133" fmla="*/ 544146 h 908981"/>
                <a:gd name="connsiteX134" fmla="*/ 26630 w 717619"/>
                <a:gd name="connsiteY134" fmla="*/ 539708 h 908981"/>
                <a:gd name="connsiteX135" fmla="*/ 26630 w 717619"/>
                <a:gd name="connsiteY135" fmla="*/ 505976 h 908981"/>
                <a:gd name="connsiteX136" fmla="*/ 31069 w 717619"/>
                <a:gd name="connsiteY136" fmla="*/ 501537 h 908981"/>
                <a:gd name="connsiteX137" fmla="*/ 36249 w 717619"/>
                <a:gd name="connsiteY137" fmla="*/ 501537 h 908981"/>
                <a:gd name="connsiteX138" fmla="*/ 36249 w 717619"/>
                <a:gd name="connsiteY138" fmla="*/ 544146 h 908981"/>
                <a:gd name="connsiteX139" fmla="*/ 62879 w 717619"/>
                <a:gd name="connsiteY139" fmla="*/ 89655 h 908981"/>
                <a:gd name="connsiteX140" fmla="*/ 62879 w 717619"/>
                <a:gd name="connsiteY140" fmla="*/ 48822 h 908981"/>
                <a:gd name="connsiteX141" fmla="*/ 85071 w 717619"/>
                <a:gd name="connsiteY141" fmla="*/ 26630 h 908981"/>
                <a:gd name="connsiteX142" fmla="*/ 516773 w 717619"/>
                <a:gd name="connsiteY142" fmla="*/ 26630 h 908981"/>
                <a:gd name="connsiteX143" fmla="*/ 538965 w 717619"/>
                <a:gd name="connsiteY143" fmla="*/ 48822 h 908981"/>
                <a:gd name="connsiteX144" fmla="*/ 538965 w 717619"/>
                <a:gd name="connsiteY144" fmla="*/ 89655 h 908981"/>
                <a:gd name="connsiteX145" fmla="*/ 642921 w 717619"/>
                <a:gd name="connsiteY145" fmla="*/ 714184 h 908981"/>
                <a:gd name="connsiteX146" fmla="*/ 642921 w 717619"/>
                <a:gd name="connsiteY146" fmla="*/ 729019 h 908981"/>
                <a:gd name="connsiteX147" fmla="*/ 638483 w 717619"/>
                <a:gd name="connsiteY147" fmla="*/ 733457 h 908981"/>
                <a:gd name="connsiteX148" fmla="*/ 469629 w 717619"/>
                <a:gd name="connsiteY148" fmla="*/ 733457 h 908981"/>
                <a:gd name="connsiteX149" fmla="*/ 465191 w 717619"/>
                <a:gd name="connsiteY149" fmla="*/ 729019 h 908981"/>
                <a:gd name="connsiteX150" fmla="*/ 465191 w 717619"/>
                <a:gd name="connsiteY150" fmla="*/ 714184 h 908981"/>
                <a:gd name="connsiteX151" fmla="*/ 469629 w 717619"/>
                <a:gd name="connsiteY151" fmla="*/ 709746 h 908981"/>
                <a:gd name="connsiteX152" fmla="*/ 638483 w 717619"/>
                <a:gd name="connsiteY152" fmla="*/ 709746 h 908981"/>
                <a:gd name="connsiteX153" fmla="*/ 642921 w 717619"/>
                <a:gd name="connsiteY153" fmla="*/ 714184 h 908981"/>
                <a:gd name="connsiteX154" fmla="*/ 642921 w 717619"/>
                <a:gd name="connsiteY154" fmla="*/ 602386 h 908981"/>
                <a:gd name="connsiteX155" fmla="*/ 642921 w 717619"/>
                <a:gd name="connsiteY155" fmla="*/ 642074 h 908981"/>
                <a:gd name="connsiteX156" fmla="*/ 638483 w 717619"/>
                <a:gd name="connsiteY156" fmla="*/ 646513 h 908981"/>
                <a:gd name="connsiteX157" fmla="*/ 469629 w 717619"/>
                <a:gd name="connsiteY157" fmla="*/ 646513 h 908981"/>
                <a:gd name="connsiteX158" fmla="*/ 465191 w 717619"/>
                <a:gd name="connsiteY158" fmla="*/ 642074 h 908981"/>
                <a:gd name="connsiteX159" fmla="*/ 465191 w 717619"/>
                <a:gd name="connsiteY159" fmla="*/ 602386 h 908981"/>
                <a:gd name="connsiteX160" fmla="*/ 469629 w 717619"/>
                <a:gd name="connsiteY160" fmla="*/ 597948 h 908981"/>
                <a:gd name="connsiteX161" fmla="*/ 638483 w 717619"/>
                <a:gd name="connsiteY161" fmla="*/ 597948 h 908981"/>
                <a:gd name="connsiteX162" fmla="*/ 642921 w 717619"/>
                <a:gd name="connsiteY162" fmla="*/ 602386 h 908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</a:cxnLst>
              <a:rect l="l" t="t" r="r" b="b"/>
              <a:pathLst>
                <a:path w="717619" h="908981">
                  <a:moveTo>
                    <a:pt x="708574" y="311346"/>
                  </a:moveTo>
                  <a:lnTo>
                    <a:pt x="601845" y="204617"/>
                  </a:lnTo>
                  <a:lnTo>
                    <a:pt x="601845" y="163333"/>
                  </a:lnTo>
                  <a:cubicBezTo>
                    <a:pt x="601845" y="146203"/>
                    <a:pt x="587905" y="132264"/>
                    <a:pt x="570776" y="132264"/>
                  </a:cubicBezTo>
                  <a:lnTo>
                    <a:pt x="565596" y="132264"/>
                  </a:lnTo>
                  <a:lnTo>
                    <a:pt x="565596" y="48822"/>
                  </a:lnTo>
                  <a:cubicBezTo>
                    <a:pt x="565596" y="21901"/>
                    <a:pt x="543695" y="0"/>
                    <a:pt x="516773" y="0"/>
                  </a:cubicBezTo>
                  <a:lnTo>
                    <a:pt x="85071" y="0"/>
                  </a:lnTo>
                  <a:cubicBezTo>
                    <a:pt x="58150" y="0"/>
                    <a:pt x="36249" y="21901"/>
                    <a:pt x="36249" y="48822"/>
                  </a:cubicBezTo>
                  <a:lnTo>
                    <a:pt x="36249" y="132264"/>
                  </a:lnTo>
                  <a:lnTo>
                    <a:pt x="31069" y="132264"/>
                  </a:lnTo>
                  <a:cubicBezTo>
                    <a:pt x="13939" y="132264"/>
                    <a:pt x="0" y="146203"/>
                    <a:pt x="0" y="163333"/>
                  </a:cubicBezTo>
                  <a:lnTo>
                    <a:pt x="0" y="303585"/>
                  </a:lnTo>
                  <a:cubicBezTo>
                    <a:pt x="0" y="320714"/>
                    <a:pt x="13939" y="334654"/>
                    <a:pt x="31069" y="334654"/>
                  </a:cubicBezTo>
                  <a:lnTo>
                    <a:pt x="36249" y="334654"/>
                  </a:lnTo>
                  <a:lnTo>
                    <a:pt x="36249" y="364835"/>
                  </a:lnTo>
                  <a:lnTo>
                    <a:pt x="31069" y="364835"/>
                  </a:lnTo>
                  <a:cubicBezTo>
                    <a:pt x="13939" y="364835"/>
                    <a:pt x="0" y="378775"/>
                    <a:pt x="0" y="395904"/>
                  </a:cubicBezTo>
                  <a:lnTo>
                    <a:pt x="0" y="429636"/>
                  </a:lnTo>
                  <a:cubicBezTo>
                    <a:pt x="0" y="446764"/>
                    <a:pt x="13939" y="460704"/>
                    <a:pt x="31069" y="460704"/>
                  </a:cubicBezTo>
                  <a:lnTo>
                    <a:pt x="36249" y="460704"/>
                  </a:lnTo>
                  <a:lnTo>
                    <a:pt x="36249" y="474907"/>
                  </a:lnTo>
                  <a:lnTo>
                    <a:pt x="31069" y="474907"/>
                  </a:lnTo>
                  <a:cubicBezTo>
                    <a:pt x="13939" y="474907"/>
                    <a:pt x="0" y="488847"/>
                    <a:pt x="0" y="505976"/>
                  </a:cubicBezTo>
                  <a:lnTo>
                    <a:pt x="0" y="539708"/>
                  </a:lnTo>
                  <a:cubicBezTo>
                    <a:pt x="0" y="556836"/>
                    <a:pt x="13939" y="570776"/>
                    <a:pt x="31069" y="570776"/>
                  </a:cubicBezTo>
                  <a:lnTo>
                    <a:pt x="36249" y="570776"/>
                  </a:lnTo>
                  <a:lnTo>
                    <a:pt x="36249" y="663400"/>
                  </a:lnTo>
                  <a:cubicBezTo>
                    <a:pt x="36249" y="670752"/>
                    <a:pt x="42213" y="676715"/>
                    <a:pt x="49564" y="676715"/>
                  </a:cubicBezTo>
                  <a:cubicBezTo>
                    <a:pt x="56915" y="676715"/>
                    <a:pt x="62879" y="670752"/>
                    <a:pt x="62879" y="663400"/>
                  </a:cubicBezTo>
                  <a:lnTo>
                    <a:pt x="62879" y="116286"/>
                  </a:lnTo>
                  <a:lnTo>
                    <a:pt x="538965" y="116286"/>
                  </a:lnTo>
                  <a:lnTo>
                    <a:pt x="538965" y="173548"/>
                  </a:lnTo>
                  <a:cubicBezTo>
                    <a:pt x="536546" y="174914"/>
                    <a:pt x="534277" y="176599"/>
                    <a:pt x="532260" y="178617"/>
                  </a:cubicBezTo>
                  <a:lnTo>
                    <a:pt x="399531" y="311346"/>
                  </a:lnTo>
                  <a:cubicBezTo>
                    <a:pt x="390683" y="320194"/>
                    <a:pt x="388060" y="333378"/>
                    <a:pt x="392852" y="344939"/>
                  </a:cubicBezTo>
                  <a:cubicBezTo>
                    <a:pt x="397638" y="356493"/>
                    <a:pt x="408816" y="363962"/>
                    <a:pt x="421327" y="363962"/>
                  </a:cubicBezTo>
                  <a:lnTo>
                    <a:pt x="438560" y="363962"/>
                  </a:lnTo>
                  <a:lnTo>
                    <a:pt x="438560" y="397097"/>
                  </a:lnTo>
                  <a:cubicBezTo>
                    <a:pt x="438560" y="404449"/>
                    <a:pt x="444525" y="410412"/>
                    <a:pt x="451875" y="410412"/>
                  </a:cubicBezTo>
                  <a:cubicBezTo>
                    <a:pt x="459234" y="410412"/>
                    <a:pt x="465191" y="404449"/>
                    <a:pt x="465191" y="397097"/>
                  </a:cubicBezTo>
                  <a:lnTo>
                    <a:pt x="465191" y="350647"/>
                  </a:lnTo>
                  <a:cubicBezTo>
                    <a:pt x="465191" y="343295"/>
                    <a:pt x="459234" y="337331"/>
                    <a:pt x="451875" y="337331"/>
                  </a:cubicBezTo>
                  <a:lnTo>
                    <a:pt x="421327" y="337331"/>
                  </a:lnTo>
                  <a:cubicBezTo>
                    <a:pt x="419012" y="337331"/>
                    <a:pt x="417943" y="335924"/>
                    <a:pt x="417451" y="334745"/>
                  </a:cubicBezTo>
                  <a:cubicBezTo>
                    <a:pt x="416965" y="333566"/>
                    <a:pt x="416723" y="331810"/>
                    <a:pt x="418359" y="330175"/>
                  </a:cubicBezTo>
                  <a:lnTo>
                    <a:pt x="551088" y="197453"/>
                  </a:lnTo>
                  <a:cubicBezTo>
                    <a:pt x="552156" y="196377"/>
                    <a:pt x="553404" y="196217"/>
                    <a:pt x="554056" y="196217"/>
                  </a:cubicBezTo>
                  <a:cubicBezTo>
                    <a:pt x="554700" y="196217"/>
                    <a:pt x="555948" y="196377"/>
                    <a:pt x="557017" y="197453"/>
                  </a:cubicBezTo>
                  <a:lnTo>
                    <a:pt x="689746" y="330175"/>
                  </a:lnTo>
                  <a:cubicBezTo>
                    <a:pt x="691383" y="331810"/>
                    <a:pt x="691147" y="333566"/>
                    <a:pt x="690653" y="334745"/>
                  </a:cubicBezTo>
                  <a:cubicBezTo>
                    <a:pt x="690162" y="335924"/>
                    <a:pt x="689100" y="337331"/>
                    <a:pt x="686785" y="337331"/>
                  </a:cubicBezTo>
                  <a:lnTo>
                    <a:pt x="656229" y="337331"/>
                  </a:lnTo>
                  <a:cubicBezTo>
                    <a:pt x="648878" y="337331"/>
                    <a:pt x="642914" y="343295"/>
                    <a:pt x="642914" y="350647"/>
                  </a:cubicBezTo>
                  <a:lnTo>
                    <a:pt x="642914" y="527917"/>
                  </a:lnTo>
                  <a:cubicBezTo>
                    <a:pt x="642914" y="530234"/>
                    <a:pt x="641034" y="532114"/>
                    <a:pt x="638724" y="532114"/>
                  </a:cubicBezTo>
                  <a:lnTo>
                    <a:pt x="469380" y="532114"/>
                  </a:lnTo>
                  <a:cubicBezTo>
                    <a:pt x="467071" y="532114"/>
                    <a:pt x="465191" y="530227"/>
                    <a:pt x="465191" y="527917"/>
                  </a:cubicBezTo>
                  <a:lnTo>
                    <a:pt x="465191" y="455080"/>
                  </a:lnTo>
                  <a:cubicBezTo>
                    <a:pt x="465191" y="447723"/>
                    <a:pt x="459227" y="441765"/>
                    <a:pt x="451875" y="441765"/>
                  </a:cubicBezTo>
                  <a:cubicBezTo>
                    <a:pt x="444525" y="441765"/>
                    <a:pt x="438560" y="447723"/>
                    <a:pt x="438560" y="455080"/>
                  </a:cubicBezTo>
                  <a:lnTo>
                    <a:pt x="438560" y="527917"/>
                  </a:lnTo>
                  <a:cubicBezTo>
                    <a:pt x="438560" y="544916"/>
                    <a:pt x="452388" y="558745"/>
                    <a:pt x="469380" y="558745"/>
                  </a:cubicBezTo>
                  <a:lnTo>
                    <a:pt x="538958" y="558745"/>
                  </a:lnTo>
                  <a:lnTo>
                    <a:pt x="538958" y="571318"/>
                  </a:lnTo>
                  <a:lnTo>
                    <a:pt x="469629" y="571318"/>
                  </a:lnTo>
                  <a:cubicBezTo>
                    <a:pt x="452500" y="571318"/>
                    <a:pt x="438560" y="585256"/>
                    <a:pt x="438560" y="602386"/>
                  </a:cubicBezTo>
                  <a:lnTo>
                    <a:pt x="438560" y="642074"/>
                  </a:lnTo>
                  <a:cubicBezTo>
                    <a:pt x="438560" y="659205"/>
                    <a:pt x="452500" y="673143"/>
                    <a:pt x="469629" y="673143"/>
                  </a:cubicBezTo>
                  <a:lnTo>
                    <a:pt x="538958" y="673143"/>
                  </a:lnTo>
                  <a:lnTo>
                    <a:pt x="538958" y="683115"/>
                  </a:lnTo>
                  <a:lnTo>
                    <a:pt x="469629" y="683115"/>
                  </a:lnTo>
                  <a:cubicBezTo>
                    <a:pt x="452500" y="683115"/>
                    <a:pt x="438560" y="697055"/>
                    <a:pt x="438560" y="714184"/>
                  </a:cubicBezTo>
                  <a:lnTo>
                    <a:pt x="438560" y="729019"/>
                  </a:lnTo>
                  <a:cubicBezTo>
                    <a:pt x="438560" y="746147"/>
                    <a:pt x="452500" y="760087"/>
                    <a:pt x="469629" y="760087"/>
                  </a:cubicBezTo>
                  <a:lnTo>
                    <a:pt x="538958" y="760087"/>
                  </a:lnTo>
                  <a:lnTo>
                    <a:pt x="538958" y="792695"/>
                  </a:lnTo>
                  <a:lnTo>
                    <a:pt x="62879" y="792695"/>
                  </a:lnTo>
                  <a:lnTo>
                    <a:pt x="62879" y="721376"/>
                  </a:lnTo>
                  <a:cubicBezTo>
                    <a:pt x="62879" y="714026"/>
                    <a:pt x="56915" y="708061"/>
                    <a:pt x="49564" y="708061"/>
                  </a:cubicBezTo>
                  <a:cubicBezTo>
                    <a:pt x="42213" y="708061"/>
                    <a:pt x="36249" y="714026"/>
                    <a:pt x="36249" y="721376"/>
                  </a:cubicBezTo>
                  <a:lnTo>
                    <a:pt x="36249" y="860159"/>
                  </a:lnTo>
                  <a:cubicBezTo>
                    <a:pt x="36249" y="887080"/>
                    <a:pt x="58150" y="908981"/>
                    <a:pt x="85071" y="908981"/>
                  </a:cubicBezTo>
                  <a:lnTo>
                    <a:pt x="360008" y="908981"/>
                  </a:lnTo>
                  <a:cubicBezTo>
                    <a:pt x="367360" y="908981"/>
                    <a:pt x="373323" y="903025"/>
                    <a:pt x="373323" y="895666"/>
                  </a:cubicBezTo>
                  <a:cubicBezTo>
                    <a:pt x="373323" y="888307"/>
                    <a:pt x="367360" y="882351"/>
                    <a:pt x="360008" y="882351"/>
                  </a:cubicBezTo>
                  <a:lnTo>
                    <a:pt x="85071" y="882351"/>
                  </a:lnTo>
                  <a:cubicBezTo>
                    <a:pt x="72831" y="882351"/>
                    <a:pt x="62879" y="872400"/>
                    <a:pt x="62879" y="860159"/>
                  </a:cubicBezTo>
                  <a:lnTo>
                    <a:pt x="62879" y="819326"/>
                  </a:lnTo>
                  <a:lnTo>
                    <a:pt x="538965" y="819326"/>
                  </a:lnTo>
                  <a:lnTo>
                    <a:pt x="538965" y="860159"/>
                  </a:lnTo>
                  <a:cubicBezTo>
                    <a:pt x="538965" y="872400"/>
                    <a:pt x="529007" y="882351"/>
                    <a:pt x="516773" y="882351"/>
                  </a:cubicBezTo>
                  <a:lnTo>
                    <a:pt x="417991" y="882351"/>
                  </a:lnTo>
                  <a:cubicBezTo>
                    <a:pt x="410641" y="882351"/>
                    <a:pt x="404676" y="888307"/>
                    <a:pt x="404676" y="895666"/>
                  </a:cubicBezTo>
                  <a:cubicBezTo>
                    <a:pt x="404676" y="903025"/>
                    <a:pt x="410641" y="908981"/>
                    <a:pt x="417991" y="908981"/>
                  </a:cubicBezTo>
                  <a:lnTo>
                    <a:pt x="516773" y="908981"/>
                  </a:lnTo>
                  <a:cubicBezTo>
                    <a:pt x="543695" y="908981"/>
                    <a:pt x="565596" y="887080"/>
                    <a:pt x="565596" y="860159"/>
                  </a:cubicBezTo>
                  <a:lnTo>
                    <a:pt x="565596" y="760087"/>
                  </a:lnTo>
                  <a:lnTo>
                    <a:pt x="638483" y="760087"/>
                  </a:lnTo>
                  <a:cubicBezTo>
                    <a:pt x="655611" y="760087"/>
                    <a:pt x="669552" y="746147"/>
                    <a:pt x="669552" y="729019"/>
                  </a:cubicBezTo>
                  <a:lnTo>
                    <a:pt x="669552" y="714191"/>
                  </a:lnTo>
                  <a:cubicBezTo>
                    <a:pt x="669552" y="697062"/>
                    <a:pt x="655611" y="683122"/>
                    <a:pt x="638483" y="683122"/>
                  </a:cubicBezTo>
                  <a:lnTo>
                    <a:pt x="565596" y="683122"/>
                  </a:lnTo>
                  <a:lnTo>
                    <a:pt x="565596" y="673143"/>
                  </a:lnTo>
                  <a:lnTo>
                    <a:pt x="638483" y="673143"/>
                  </a:lnTo>
                  <a:cubicBezTo>
                    <a:pt x="655611" y="673143"/>
                    <a:pt x="669552" y="659205"/>
                    <a:pt x="669552" y="642074"/>
                  </a:cubicBezTo>
                  <a:lnTo>
                    <a:pt x="669552" y="602393"/>
                  </a:lnTo>
                  <a:cubicBezTo>
                    <a:pt x="669552" y="585256"/>
                    <a:pt x="655611" y="571325"/>
                    <a:pt x="638483" y="571325"/>
                  </a:cubicBezTo>
                  <a:lnTo>
                    <a:pt x="565596" y="571325"/>
                  </a:lnTo>
                  <a:lnTo>
                    <a:pt x="565596" y="558745"/>
                  </a:lnTo>
                  <a:lnTo>
                    <a:pt x="638724" y="558745"/>
                  </a:lnTo>
                  <a:cubicBezTo>
                    <a:pt x="655723" y="558745"/>
                    <a:pt x="669552" y="544916"/>
                    <a:pt x="669552" y="527924"/>
                  </a:cubicBezTo>
                  <a:lnTo>
                    <a:pt x="669552" y="363969"/>
                  </a:lnTo>
                  <a:lnTo>
                    <a:pt x="686785" y="363969"/>
                  </a:lnTo>
                  <a:cubicBezTo>
                    <a:pt x="699296" y="363969"/>
                    <a:pt x="710475" y="356500"/>
                    <a:pt x="715260" y="344939"/>
                  </a:cubicBezTo>
                  <a:cubicBezTo>
                    <a:pt x="720044" y="333378"/>
                    <a:pt x="717424" y="320194"/>
                    <a:pt x="708574" y="311346"/>
                  </a:cubicBezTo>
                  <a:close/>
                  <a:moveTo>
                    <a:pt x="570776" y="158894"/>
                  </a:moveTo>
                  <a:cubicBezTo>
                    <a:pt x="573224" y="158894"/>
                    <a:pt x="575215" y="160884"/>
                    <a:pt x="575215" y="163333"/>
                  </a:cubicBezTo>
                  <a:lnTo>
                    <a:pt x="575215" y="178041"/>
                  </a:lnTo>
                  <a:cubicBezTo>
                    <a:pt x="572370" y="175351"/>
                    <a:pt x="569125" y="173249"/>
                    <a:pt x="565596" y="171828"/>
                  </a:cubicBezTo>
                  <a:lnTo>
                    <a:pt x="565596" y="158894"/>
                  </a:lnTo>
                  <a:close/>
                  <a:moveTo>
                    <a:pt x="31069" y="308024"/>
                  </a:moveTo>
                  <a:cubicBezTo>
                    <a:pt x="28621" y="308024"/>
                    <a:pt x="26630" y="306034"/>
                    <a:pt x="26630" y="303585"/>
                  </a:cubicBezTo>
                  <a:lnTo>
                    <a:pt x="26630" y="163333"/>
                  </a:lnTo>
                  <a:cubicBezTo>
                    <a:pt x="26630" y="160884"/>
                    <a:pt x="28621" y="158894"/>
                    <a:pt x="31069" y="158894"/>
                  </a:cubicBezTo>
                  <a:lnTo>
                    <a:pt x="36249" y="158894"/>
                  </a:lnTo>
                  <a:lnTo>
                    <a:pt x="36249" y="308024"/>
                  </a:lnTo>
                  <a:close/>
                  <a:moveTo>
                    <a:pt x="31069" y="434074"/>
                  </a:moveTo>
                  <a:cubicBezTo>
                    <a:pt x="28621" y="434074"/>
                    <a:pt x="26630" y="432084"/>
                    <a:pt x="26630" y="429636"/>
                  </a:cubicBezTo>
                  <a:lnTo>
                    <a:pt x="26630" y="395904"/>
                  </a:lnTo>
                  <a:cubicBezTo>
                    <a:pt x="26630" y="393456"/>
                    <a:pt x="28621" y="391465"/>
                    <a:pt x="31069" y="391465"/>
                  </a:cubicBezTo>
                  <a:lnTo>
                    <a:pt x="36249" y="391465"/>
                  </a:lnTo>
                  <a:lnTo>
                    <a:pt x="36249" y="434074"/>
                  </a:lnTo>
                  <a:close/>
                  <a:moveTo>
                    <a:pt x="31069" y="544146"/>
                  </a:moveTo>
                  <a:cubicBezTo>
                    <a:pt x="28621" y="544146"/>
                    <a:pt x="26630" y="542156"/>
                    <a:pt x="26630" y="539708"/>
                  </a:cubicBezTo>
                  <a:lnTo>
                    <a:pt x="26630" y="505976"/>
                  </a:lnTo>
                  <a:cubicBezTo>
                    <a:pt x="26630" y="503528"/>
                    <a:pt x="28621" y="501537"/>
                    <a:pt x="31069" y="501537"/>
                  </a:cubicBezTo>
                  <a:lnTo>
                    <a:pt x="36249" y="501537"/>
                  </a:lnTo>
                  <a:lnTo>
                    <a:pt x="36249" y="544146"/>
                  </a:lnTo>
                  <a:close/>
                  <a:moveTo>
                    <a:pt x="62879" y="89655"/>
                  </a:moveTo>
                  <a:lnTo>
                    <a:pt x="62879" y="48822"/>
                  </a:lnTo>
                  <a:cubicBezTo>
                    <a:pt x="62879" y="36582"/>
                    <a:pt x="72831" y="26630"/>
                    <a:pt x="85071" y="26630"/>
                  </a:cubicBezTo>
                  <a:lnTo>
                    <a:pt x="516773" y="26630"/>
                  </a:lnTo>
                  <a:cubicBezTo>
                    <a:pt x="529007" y="26630"/>
                    <a:pt x="538965" y="36582"/>
                    <a:pt x="538965" y="48822"/>
                  </a:cubicBezTo>
                  <a:lnTo>
                    <a:pt x="538965" y="89655"/>
                  </a:lnTo>
                  <a:close/>
                  <a:moveTo>
                    <a:pt x="642921" y="714184"/>
                  </a:moveTo>
                  <a:lnTo>
                    <a:pt x="642921" y="729019"/>
                  </a:lnTo>
                  <a:cubicBezTo>
                    <a:pt x="642921" y="731467"/>
                    <a:pt x="640924" y="733457"/>
                    <a:pt x="638483" y="733457"/>
                  </a:cubicBezTo>
                  <a:lnTo>
                    <a:pt x="469629" y="733457"/>
                  </a:lnTo>
                  <a:cubicBezTo>
                    <a:pt x="467181" y="733457"/>
                    <a:pt x="465191" y="731467"/>
                    <a:pt x="465191" y="729019"/>
                  </a:cubicBezTo>
                  <a:lnTo>
                    <a:pt x="465191" y="714184"/>
                  </a:lnTo>
                  <a:cubicBezTo>
                    <a:pt x="465191" y="711736"/>
                    <a:pt x="467181" y="709746"/>
                    <a:pt x="469629" y="709746"/>
                  </a:cubicBezTo>
                  <a:lnTo>
                    <a:pt x="638483" y="709746"/>
                  </a:lnTo>
                  <a:cubicBezTo>
                    <a:pt x="640924" y="709746"/>
                    <a:pt x="642921" y="711736"/>
                    <a:pt x="642921" y="714184"/>
                  </a:cubicBezTo>
                  <a:close/>
                  <a:moveTo>
                    <a:pt x="642921" y="602386"/>
                  </a:moveTo>
                  <a:lnTo>
                    <a:pt x="642921" y="642074"/>
                  </a:lnTo>
                  <a:cubicBezTo>
                    <a:pt x="642921" y="644523"/>
                    <a:pt x="640924" y="646513"/>
                    <a:pt x="638483" y="646513"/>
                  </a:cubicBezTo>
                  <a:lnTo>
                    <a:pt x="469629" y="646513"/>
                  </a:lnTo>
                  <a:cubicBezTo>
                    <a:pt x="467181" y="646513"/>
                    <a:pt x="465191" y="644523"/>
                    <a:pt x="465191" y="642074"/>
                  </a:cubicBezTo>
                  <a:lnTo>
                    <a:pt x="465191" y="602386"/>
                  </a:lnTo>
                  <a:cubicBezTo>
                    <a:pt x="465191" y="599938"/>
                    <a:pt x="467181" y="597948"/>
                    <a:pt x="469629" y="597948"/>
                  </a:cubicBezTo>
                  <a:lnTo>
                    <a:pt x="638483" y="597948"/>
                  </a:lnTo>
                  <a:cubicBezTo>
                    <a:pt x="640924" y="597948"/>
                    <a:pt x="642921" y="599938"/>
                    <a:pt x="642921" y="602386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9" name="任意多边形: 形状 338"/>
            <p:cNvSpPr/>
            <p:nvPr/>
          </p:nvSpPr>
          <p:spPr>
            <a:xfrm>
              <a:off x="4581011" y="3762192"/>
              <a:ext cx="227016" cy="322295"/>
            </a:xfrm>
            <a:custGeom>
              <a:avLst/>
              <a:gdLst>
                <a:gd name="connsiteX0" fmla="*/ 0 w 227016"/>
                <a:gd name="connsiteY0" fmla="*/ 291227 h 322295"/>
                <a:gd name="connsiteX1" fmla="*/ 31069 w 227016"/>
                <a:gd name="connsiteY1" fmla="*/ 322296 h 322295"/>
                <a:gd name="connsiteX2" fmla="*/ 195948 w 227016"/>
                <a:gd name="connsiteY2" fmla="*/ 322296 h 322295"/>
                <a:gd name="connsiteX3" fmla="*/ 227017 w 227016"/>
                <a:gd name="connsiteY3" fmla="*/ 291227 h 322295"/>
                <a:gd name="connsiteX4" fmla="*/ 227017 w 227016"/>
                <a:gd name="connsiteY4" fmla="*/ 31069 h 322295"/>
                <a:gd name="connsiteX5" fmla="*/ 195948 w 227016"/>
                <a:gd name="connsiteY5" fmla="*/ 0 h 322295"/>
                <a:gd name="connsiteX6" fmla="*/ 31069 w 227016"/>
                <a:gd name="connsiteY6" fmla="*/ 0 h 322295"/>
                <a:gd name="connsiteX7" fmla="*/ 0 w 227016"/>
                <a:gd name="connsiteY7" fmla="*/ 31069 h 322295"/>
                <a:gd name="connsiteX8" fmla="*/ 195948 w 227016"/>
                <a:gd name="connsiteY8" fmla="*/ 295666 h 322295"/>
                <a:gd name="connsiteX9" fmla="*/ 31069 w 227016"/>
                <a:gd name="connsiteY9" fmla="*/ 295666 h 322295"/>
                <a:gd name="connsiteX10" fmla="*/ 26630 w 227016"/>
                <a:gd name="connsiteY10" fmla="*/ 291227 h 322295"/>
                <a:gd name="connsiteX11" fmla="*/ 26630 w 227016"/>
                <a:gd name="connsiteY11" fmla="*/ 237565 h 322295"/>
                <a:gd name="connsiteX12" fmla="*/ 93650 w 227016"/>
                <a:gd name="connsiteY12" fmla="*/ 199047 h 322295"/>
                <a:gd name="connsiteX13" fmla="*/ 113504 w 227016"/>
                <a:gd name="connsiteY13" fmla="*/ 202605 h 322295"/>
                <a:gd name="connsiteX14" fmla="*/ 133381 w 227016"/>
                <a:gd name="connsiteY14" fmla="*/ 199040 h 322295"/>
                <a:gd name="connsiteX15" fmla="*/ 200386 w 227016"/>
                <a:gd name="connsiteY15" fmla="*/ 237523 h 322295"/>
                <a:gd name="connsiteX16" fmla="*/ 200386 w 227016"/>
                <a:gd name="connsiteY16" fmla="*/ 291227 h 322295"/>
                <a:gd name="connsiteX17" fmla="*/ 195948 w 227016"/>
                <a:gd name="connsiteY17" fmla="*/ 295666 h 322295"/>
                <a:gd name="connsiteX18" fmla="*/ 113511 w 227016"/>
                <a:gd name="connsiteY18" fmla="*/ 175975 h 322295"/>
                <a:gd name="connsiteX19" fmla="*/ 82929 w 227016"/>
                <a:gd name="connsiteY19" fmla="*/ 145393 h 322295"/>
                <a:gd name="connsiteX20" fmla="*/ 113511 w 227016"/>
                <a:gd name="connsiteY20" fmla="*/ 114809 h 322295"/>
                <a:gd name="connsiteX21" fmla="*/ 144095 w 227016"/>
                <a:gd name="connsiteY21" fmla="*/ 145393 h 322295"/>
                <a:gd name="connsiteX22" fmla="*/ 113511 w 227016"/>
                <a:gd name="connsiteY22" fmla="*/ 175975 h 322295"/>
                <a:gd name="connsiteX23" fmla="*/ 31069 w 227016"/>
                <a:gd name="connsiteY23" fmla="*/ 26630 h 322295"/>
                <a:gd name="connsiteX24" fmla="*/ 195948 w 227016"/>
                <a:gd name="connsiteY24" fmla="*/ 26630 h 322295"/>
                <a:gd name="connsiteX25" fmla="*/ 200386 w 227016"/>
                <a:gd name="connsiteY25" fmla="*/ 31069 h 322295"/>
                <a:gd name="connsiteX26" fmla="*/ 200386 w 227016"/>
                <a:gd name="connsiteY26" fmla="*/ 200677 h 322295"/>
                <a:gd name="connsiteX27" fmla="*/ 160081 w 227016"/>
                <a:gd name="connsiteY27" fmla="*/ 178562 h 322295"/>
                <a:gd name="connsiteX28" fmla="*/ 170726 w 227016"/>
                <a:gd name="connsiteY28" fmla="*/ 145393 h 322295"/>
                <a:gd name="connsiteX29" fmla="*/ 113511 w 227016"/>
                <a:gd name="connsiteY29" fmla="*/ 88178 h 322295"/>
                <a:gd name="connsiteX30" fmla="*/ 56299 w 227016"/>
                <a:gd name="connsiteY30" fmla="*/ 145393 h 322295"/>
                <a:gd name="connsiteX31" fmla="*/ 66951 w 227016"/>
                <a:gd name="connsiteY31" fmla="*/ 178583 h 322295"/>
                <a:gd name="connsiteX32" fmla="*/ 26630 w 227016"/>
                <a:gd name="connsiteY32" fmla="*/ 200713 h 322295"/>
                <a:gd name="connsiteX33" fmla="*/ 26630 w 227016"/>
                <a:gd name="connsiteY33" fmla="*/ 31069 h 322295"/>
                <a:gd name="connsiteX34" fmla="*/ 31069 w 227016"/>
                <a:gd name="connsiteY34" fmla="*/ 26630 h 322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27016" h="322295">
                  <a:moveTo>
                    <a:pt x="0" y="291227"/>
                  </a:moveTo>
                  <a:cubicBezTo>
                    <a:pt x="0" y="308358"/>
                    <a:pt x="13939" y="322296"/>
                    <a:pt x="31069" y="322296"/>
                  </a:cubicBezTo>
                  <a:lnTo>
                    <a:pt x="195948" y="322296"/>
                  </a:lnTo>
                  <a:cubicBezTo>
                    <a:pt x="213077" y="322296"/>
                    <a:pt x="227017" y="308358"/>
                    <a:pt x="227017" y="291227"/>
                  </a:cubicBezTo>
                  <a:lnTo>
                    <a:pt x="227017" y="31069"/>
                  </a:lnTo>
                  <a:cubicBezTo>
                    <a:pt x="227017" y="13940"/>
                    <a:pt x="213077" y="0"/>
                    <a:pt x="195948" y="0"/>
                  </a:cubicBezTo>
                  <a:lnTo>
                    <a:pt x="31069" y="0"/>
                  </a:lnTo>
                  <a:cubicBezTo>
                    <a:pt x="13939" y="0"/>
                    <a:pt x="0" y="13940"/>
                    <a:pt x="0" y="31069"/>
                  </a:cubicBezTo>
                  <a:close/>
                  <a:moveTo>
                    <a:pt x="195948" y="295666"/>
                  </a:moveTo>
                  <a:lnTo>
                    <a:pt x="31069" y="295666"/>
                  </a:lnTo>
                  <a:cubicBezTo>
                    <a:pt x="28621" y="295666"/>
                    <a:pt x="26630" y="293675"/>
                    <a:pt x="26630" y="291227"/>
                  </a:cubicBezTo>
                  <a:lnTo>
                    <a:pt x="26630" y="237565"/>
                  </a:lnTo>
                  <a:cubicBezTo>
                    <a:pt x="44030" y="217065"/>
                    <a:pt x="67610" y="203605"/>
                    <a:pt x="93650" y="199047"/>
                  </a:cubicBezTo>
                  <a:cubicBezTo>
                    <a:pt x="99843" y="201343"/>
                    <a:pt x="106529" y="202605"/>
                    <a:pt x="113504" y="202605"/>
                  </a:cubicBezTo>
                  <a:cubicBezTo>
                    <a:pt x="120496" y="202605"/>
                    <a:pt x="127187" y="201343"/>
                    <a:pt x="133381" y="199040"/>
                  </a:cubicBezTo>
                  <a:cubicBezTo>
                    <a:pt x="159422" y="203583"/>
                    <a:pt x="183000" y="217037"/>
                    <a:pt x="200386" y="237523"/>
                  </a:cubicBezTo>
                  <a:lnTo>
                    <a:pt x="200386" y="291227"/>
                  </a:lnTo>
                  <a:cubicBezTo>
                    <a:pt x="200386" y="293675"/>
                    <a:pt x="198396" y="295666"/>
                    <a:pt x="195948" y="295666"/>
                  </a:cubicBezTo>
                  <a:close/>
                  <a:moveTo>
                    <a:pt x="113511" y="175975"/>
                  </a:moveTo>
                  <a:cubicBezTo>
                    <a:pt x="96645" y="175975"/>
                    <a:pt x="82929" y="162258"/>
                    <a:pt x="82929" y="145393"/>
                  </a:cubicBezTo>
                  <a:cubicBezTo>
                    <a:pt x="82929" y="128527"/>
                    <a:pt x="96645" y="114809"/>
                    <a:pt x="113511" y="114809"/>
                  </a:cubicBezTo>
                  <a:cubicBezTo>
                    <a:pt x="130370" y="114809"/>
                    <a:pt x="144095" y="128527"/>
                    <a:pt x="144095" y="145393"/>
                  </a:cubicBezTo>
                  <a:cubicBezTo>
                    <a:pt x="144095" y="162258"/>
                    <a:pt x="130370" y="175975"/>
                    <a:pt x="113511" y="175975"/>
                  </a:cubicBezTo>
                  <a:close/>
                  <a:moveTo>
                    <a:pt x="31069" y="26630"/>
                  </a:moveTo>
                  <a:lnTo>
                    <a:pt x="195948" y="26630"/>
                  </a:lnTo>
                  <a:cubicBezTo>
                    <a:pt x="198396" y="26630"/>
                    <a:pt x="200386" y="28620"/>
                    <a:pt x="200386" y="31069"/>
                  </a:cubicBezTo>
                  <a:lnTo>
                    <a:pt x="200386" y="200677"/>
                  </a:lnTo>
                  <a:cubicBezTo>
                    <a:pt x="188222" y="191087"/>
                    <a:pt x="174623" y="183639"/>
                    <a:pt x="160081" y="178562"/>
                  </a:cubicBezTo>
                  <a:cubicBezTo>
                    <a:pt x="166772" y="169200"/>
                    <a:pt x="170726" y="157751"/>
                    <a:pt x="170726" y="145393"/>
                  </a:cubicBezTo>
                  <a:cubicBezTo>
                    <a:pt x="170726" y="113845"/>
                    <a:pt x="145059" y="88178"/>
                    <a:pt x="113511" y="88178"/>
                  </a:cubicBezTo>
                  <a:cubicBezTo>
                    <a:pt x="81965" y="88178"/>
                    <a:pt x="56299" y="113845"/>
                    <a:pt x="56299" y="145393"/>
                  </a:cubicBezTo>
                  <a:cubicBezTo>
                    <a:pt x="56299" y="157756"/>
                    <a:pt x="60251" y="169214"/>
                    <a:pt x="66951" y="178583"/>
                  </a:cubicBezTo>
                  <a:cubicBezTo>
                    <a:pt x="52408" y="183659"/>
                    <a:pt x="38801" y="191115"/>
                    <a:pt x="26630" y="200713"/>
                  </a:cubicBezTo>
                  <a:lnTo>
                    <a:pt x="26630" y="31069"/>
                  </a:lnTo>
                  <a:cubicBezTo>
                    <a:pt x="26630" y="28620"/>
                    <a:pt x="28621" y="26630"/>
                    <a:pt x="31069" y="2663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779385" y="4002405"/>
            <a:ext cx="854710" cy="854710"/>
            <a:chOff x="12273" y="5742"/>
            <a:chExt cx="1346" cy="1346"/>
          </a:xfrm>
        </p:grpSpPr>
        <p:sp>
          <p:nvSpPr>
            <p:cNvPr id="9" name="椭圆 8"/>
            <p:cNvSpPr/>
            <p:nvPr/>
          </p:nvSpPr>
          <p:spPr>
            <a:xfrm>
              <a:off x="12273" y="5742"/>
              <a:ext cx="1346" cy="134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25" name="图形 78"/>
            <p:cNvGrpSpPr/>
            <p:nvPr/>
          </p:nvGrpSpPr>
          <p:grpSpPr>
            <a:xfrm>
              <a:off x="12662" y="6109"/>
              <a:ext cx="622" cy="622"/>
              <a:chOff x="3271172" y="4567964"/>
              <a:chExt cx="908981" cy="908981"/>
            </a:xfrm>
            <a:solidFill>
              <a:schemeClr val="bg1"/>
            </a:solidFill>
          </p:grpSpPr>
          <p:sp>
            <p:nvSpPr>
              <p:cNvPr id="426" name="任意多边形: 形状 425"/>
              <p:cNvSpPr/>
              <p:nvPr/>
            </p:nvSpPr>
            <p:spPr>
              <a:xfrm>
                <a:off x="3637651" y="4615600"/>
                <a:ext cx="96160" cy="26630"/>
              </a:xfrm>
              <a:custGeom>
                <a:avLst/>
                <a:gdLst>
                  <a:gd name="connsiteX0" fmla="*/ 13315 w 96160"/>
                  <a:gd name="connsiteY0" fmla="*/ 26630 h 26630"/>
                  <a:gd name="connsiteX1" fmla="*/ 82845 w 96160"/>
                  <a:gd name="connsiteY1" fmla="*/ 26630 h 26630"/>
                  <a:gd name="connsiteX2" fmla="*/ 96160 w 96160"/>
                  <a:gd name="connsiteY2" fmla="*/ 13315 h 26630"/>
                  <a:gd name="connsiteX3" fmla="*/ 82845 w 96160"/>
                  <a:gd name="connsiteY3" fmla="*/ 0 h 26630"/>
                  <a:gd name="connsiteX4" fmla="*/ 13315 w 96160"/>
                  <a:gd name="connsiteY4" fmla="*/ 0 h 26630"/>
                  <a:gd name="connsiteX5" fmla="*/ 0 w 96160"/>
                  <a:gd name="connsiteY5" fmla="*/ 13315 h 26630"/>
                  <a:gd name="connsiteX6" fmla="*/ 13315 w 96160"/>
                  <a:gd name="connsiteY6" fmla="*/ 26630 h 2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160" h="26630">
                    <a:moveTo>
                      <a:pt x="13315" y="26630"/>
                    </a:moveTo>
                    <a:lnTo>
                      <a:pt x="82845" y="26630"/>
                    </a:lnTo>
                    <a:cubicBezTo>
                      <a:pt x="90195" y="26630"/>
                      <a:pt x="96160" y="20673"/>
                      <a:pt x="96160" y="13315"/>
                    </a:cubicBezTo>
                    <a:cubicBezTo>
                      <a:pt x="96160" y="5964"/>
                      <a:pt x="90195" y="0"/>
                      <a:pt x="82845" y="0"/>
                    </a:cubicBezTo>
                    <a:lnTo>
                      <a:pt x="13315" y="0"/>
                    </a:lnTo>
                    <a:cubicBezTo>
                      <a:pt x="5956" y="0"/>
                      <a:pt x="0" y="5964"/>
                      <a:pt x="0" y="13315"/>
                    </a:cubicBezTo>
                    <a:cubicBezTo>
                      <a:pt x="0" y="20673"/>
                      <a:pt x="5956" y="26630"/>
                      <a:pt x="13315" y="26630"/>
                    </a:cubicBezTo>
                    <a:close/>
                  </a:path>
                </a:pathLst>
              </a:custGeom>
              <a:grpFill/>
              <a:ln w="1767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7" name="任意多边形: 形状 426"/>
              <p:cNvSpPr/>
              <p:nvPr/>
            </p:nvSpPr>
            <p:spPr>
              <a:xfrm>
                <a:off x="3271172" y="4567964"/>
                <a:ext cx="829118" cy="908981"/>
              </a:xfrm>
              <a:custGeom>
                <a:avLst/>
                <a:gdLst>
                  <a:gd name="connsiteX0" fmla="*/ 815803 w 829118"/>
                  <a:gd name="connsiteY0" fmla="*/ 387332 h 908981"/>
                  <a:gd name="connsiteX1" fmla="*/ 829119 w 829118"/>
                  <a:gd name="connsiteY1" fmla="*/ 374017 h 908981"/>
                  <a:gd name="connsiteX2" fmla="*/ 829119 w 829118"/>
                  <a:gd name="connsiteY2" fmla="*/ 224437 h 908981"/>
                  <a:gd name="connsiteX3" fmla="*/ 789173 w 829118"/>
                  <a:gd name="connsiteY3" fmla="*/ 184491 h 908981"/>
                  <a:gd name="connsiteX4" fmla="*/ 715482 w 829118"/>
                  <a:gd name="connsiteY4" fmla="*/ 184491 h 908981"/>
                  <a:gd name="connsiteX5" fmla="*/ 715482 w 829118"/>
                  <a:gd name="connsiteY5" fmla="*/ 163333 h 908981"/>
                  <a:gd name="connsiteX6" fmla="*/ 684413 w 829118"/>
                  <a:gd name="connsiteY6" fmla="*/ 132264 h 908981"/>
                  <a:gd name="connsiteX7" fmla="*/ 679233 w 829118"/>
                  <a:gd name="connsiteY7" fmla="*/ 132264 h 908981"/>
                  <a:gd name="connsiteX8" fmla="*/ 679233 w 829118"/>
                  <a:gd name="connsiteY8" fmla="*/ 48822 h 908981"/>
                  <a:gd name="connsiteX9" fmla="*/ 630410 w 829118"/>
                  <a:gd name="connsiteY9" fmla="*/ 0 h 908981"/>
                  <a:gd name="connsiteX10" fmla="*/ 198708 w 829118"/>
                  <a:gd name="connsiteY10" fmla="*/ 0 h 908981"/>
                  <a:gd name="connsiteX11" fmla="*/ 149886 w 829118"/>
                  <a:gd name="connsiteY11" fmla="*/ 48822 h 908981"/>
                  <a:gd name="connsiteX12" fmla="*/ 149886 w 829118"/>
                  <a:gd name="connsiteY12" fmla="*/ 132264 h 908981"/>
                  <a:gd name="connsiteX13" fmla="*/ 144705 w 829118"/>
                  <a:gd name="connsiteY13" fmla="*/ 132264 h 908981"/>
                  <a:gd name="connsiteX14" fmla="*/ 113636 w 829118"/>
                  <a:gd name="connsiteY14" fmla="*/ 163333 h 908981"/>
                  <a:gd name="connsiteX15" fmla="*/ 113636 w 829118"/>
                  <a:gd name="connsiteY15" fmla="*/ 303585 h 908981"/>
                  <a:gd name="connsiteX16" fmla="*/ 144705 w 829118"/>
                  <a:gd name="connsiteY16" fmla="*/ 334654 h 908981"/>
                  <a:gd name="connsiteX17" fmla="*/ 149886 w 829118"/>
                  <a:gd name="connsiteY17" fmla="*/ 334654 h 908981"/>
                  <a:gd name="connsiteX18" fmla="*/ 149886 w 829118"/>
                  <a:gd name="connsiteY18" fmla="*/ 344238 h 908981"/>
                  <a:gd name="connsiteX19" fmla="*/ 39945 w 829118"/>
                  <a:gd name="connsiteY19" fmla="*/ 344238 h 908981"/>
                  <a:gd name="connsiteX20" fmla="*/ 0 w 829118"/>
                  <a:gd name="connsiteY20" fmla="*/ 384183 h 908981"/>
                  <a:gd name="connsiteX21" fmla="*/ 0 w 829118"/>
                  <a:gd name="connsiteY21" fmla="*/ 643337 h 908981"/>
                  <a:gd name="connsiteX22" fmla="*/ 39945 w 829118"/>
                  <a:gd name="connsiteY22" fmla="*/ 683282 h 908981"/>
                  <a:gd name="connsiteX23" fmla="*/ 149886 w 829118"/>
                  <a:gd name="connsiteY23" fmla="*/ 683282 h 908981"/>
                  <a:gd name="connsiteX24" fmla="*/ 149886 w 829118"/>
                  <a:gd name="connsiteY24" fmla="*/ 860159 h 908981"/>
                  <a:gd name="connsiteX25" fmla="*/ 198708 w 829118"/>
                  <a:gd name="connsiteY25" fmla="*/ 908981 h 908981"/>
                  <a:gd name="connsiteX26" fmla="*/ 630410 w 829118"/>
                  <a:gd name="connsiteY26" fmla="*/ 908981 h 908981"/>
                  <a:gd name="connsiteX27" fmla="*/ 679233 w 829118"/>
                  <a:gd name="connsiteY27" fmla="*/ 860159 h 908981"/>
                  <a:gd name="connsiteX28" fmla="*/ 679233 w 829118"/>
                  <a:gd name="connsiteY28" fmla="*/ 742680 h 908981"/>
                  <a:gd name="connsiteX29" fmla="*/ 665917 w 829118"/>
                  <a:gd name="connsiteY29" fmla="*/ 729365 h 908981"/>
                  <a:gd name="connsiteX30" fmla="*/ 652602 w 829118"/>
                  <a:gd name="connsiteY30" fmla="*/ 742680 h 908981"/>
                  <a:gd name="connsiteX31" fmla="*/ 652602 w 829118"/>
                  <a:gd name="connsiteY31" fmla="*/ 792695 h 908981"/>
                  <a:gd name="connsiteX32" fmla="*/ 176516 w 829118"/>
                  <a:gd name="connsiteY32" fmla="*/ 792695 h 908981"/>
                  <a:gd name="connsiteX33" fmla="*/ 176516 w 829118"/>
                  <a:gd name="connsiteY33" fmla="*/ 683282 h 908981"/>
                  <a:gd name="connsiteX34" fmla="*/ 199152 w 829118"/>
                  <a:gd name="connsiteY34" fmla="*/ 683282 h 908981"/>
                  <a:gd name="connsiteX35" fmla="*/ 212467 w 829118"/>
                  <a:gd name="connsiteY35" fmla="*/ 669967 h 908981"/>
                  <a:gd name="connsiteX36" fmla="*/ 199152 w 829118"/>
                  <a:gd name="connsiteY36" fmla="*/ 656652 h 908981"/>
                  <a:gd name="connsiteX37" fmla="*/ 39945 w 829118"/>
                  <a:gd name="connsiteY37" fmla="*/ 656652 h 908981"/>
                  <a:gd name="connsiteX38" fmla="*/ 26630 w 829118"/>
                  <a:gd name="connsiteY38" fmla="*/ 643337 h 908981"/>
                  <a:gd name="connsiteX39" fmla="*/ 26630 w 829118"/>
                  <a:gd name="connsiteY39" fmla="*/ 384183 h 908981"/>
                  <a:gd name="connsiteX40" fmla="*/ 39945 w 829118"/>
                  <a:gd name="connsiteY40" fmla="*/ 370868 h 908981"/>
                  <a:gd name="connsiteX41" fmla="*/ 247996 w 829118"/>
                  <a:gd name="connsiteY41" fmla="*/ 370868 h 908981"/>
                  <a:gd name="connsiteX42" fmla="*/ 247996 w 829118"/>
                  <a:gd name="connsiteY42" fmla="*/ 483590 h 908981"/>
                  <a:gd name="connsiteX43" fmla="*/ 287941 w 829118"/>
                  <a:gd name="connsiteY43" fmla="*/ 523536 h 908981"/>
                  <a:gd name="connsiteX44" fmla="*/ 363212 w 829118"/>
                  <a:gd name="connsiteY44" fmla="*/ 523536 h 908981"/>
                  <a:gd name="connsiteX45" fmla="*/ 396839 w 829118"/>
                  <a:gd name="connsiteY45" fmla="*/ 567011 h 908981"/>
                  <a:gd name="connsiteX46" fmla="*/ 428435 w 829118"/>
                  <a:gd name="connsiteY46" fmla="*/ 582510 h 908981"/>
                  <a:gd name="connsiteX47" fmla="*/ 460031 w 829118"/>
                  <a:gd name="connsiteY47" fmla="*/ 567011 h 908981"/>
                  <a:gd name="connsiteX48" fmla="*/ 493660 w 829118"/>
                  <a:gd name="connsiteY48" fmla="*/ 523536 h 908981"/>
                  <a:gd name="connsiteX49" fmla="*/ 554486 w 829118"/>
                  <a:gd name="connsiteY49" fmla="*/ 523536 h 908981"/>
                  <a:gd name="connsiteX50" fmla="*/ 554486 w 829118"/>
                  <a:gd name="connsiteY50" fmla="*/ 643337 h 908981"/>
                  <a:gd name="connsiteX51" fmla="*/ 541170 w 829118"/>
                  <a:gd name="connsiteY51" fmla="*/ 656652 h 908981"/>
                  <a:gd name="connsiteX52" fmla="*/ 459366 w 829118"/>
                  <a:gd name="connsiteY52" fmla="*/ 656652 h 908981"/>
                  <a:gd name="connsiteX53" fmla="*/ 448832 w 829118"/>
                  <a:gd name="connsiteY53" fmla="*/ 661818 h 908981"/>
                  <a:gd name="connsiteX54" fmla="*/ 411202 w 829118"/>
                  <a:gd name="connsiteY54" fmla="*/ 710461 h 908981"/>
                  <a:gd name="connsiteX55" fmla="*/ 400676 w 829118"/>
                  <a:gd name="connsiteY55" fmla="*/ 715627 h 908981"/>
                  <a:gd name="connsiteX56" fmla="*/ 390141 w 829118"/>
                  <a:gd name="connsiteY56" fmla="*/ 710461 h 908981"/>
                  <a:gd name="connsiteX57" fmla="*/ 352520 w 829118"/>
                  <a:gd name="connsiteY57" fmla="*/ 661818 h 908981"/>
                  <a:gd name="connsiteX58" fmla="*/ 341985 w 829118"/>
                  <a:gd name="connsiteY58" fmla="*/ 656652 h 908981"/>
                  <a:gd name="connsiteX59" fmla="*/ 257135 w 829118"/>
                  <a:gd name="connsiteY59" fmla="*/ 656652 h 908981"/>
                  <a:gd name="connsiteX60" fmla="*/ 243820 w 829118"/>
                  <a:gd name="connsiteY60" fmla="*/ 669967 h 908981"/>
                  <a:gd name="connsiteX61" fmla="*/ 257135 w 829118"/>
                  <a:gd name="connsiteY61" fmla="*/ 683282 h 908981"/>
                  <a:gd name="connsiteX62" fmla="*/ 335451 w 829118"/>
                  <a:gd name="connsiteY62" fmla="*/ 683282 h 908981"/>
                  <a:gd name="connsiteX63" fmla="*/ 369080 w 829118"/>
                  <a:gd name="connsiteY63" fmla="*/ 726750 h 908981"/>
                  <a:gd name="connsiteX64" fmla="*/ 400676 w 829118"/>
                  <a:gd name="connsiteY64" fmla="*/ 742258 h 908981"/>
                  <a:gd name="connsiteX65" fmla="*/ 432270 w 829118"/>
                  <a:gd name="connsiteY65" fmla="*/ 726750 h 908981"/>
                  <a:gd name="connsiteX66" fmla="*/ 465899 w 829118"/>
                  <a:gd name="connsiteY66" fmla="*/ 683282 h 908981"/>
                  <a:gd name="connsiteX67" fmla="*/ 541163 w 829118"/>
                  <a:gd name="connsiteY67" fmla="*/ 683282 h 908981"/>
                  <a:gd name="connsiteX68" fmla="*/ 581109 w 829118"/>
                  <a:gd name="connsiteY68" fmla="*/ 643337 h 908981"/>
                  <a:gd name="connsiteX69" fmla="*/ 581109 w 829118"/>
                  <a:gd name="connsiteY69" fmla="*/ 523536 h 908981"/>
                  <a:gd name="connsiteX70" fmla="*/ 652595 w 829118"/>
                  <a:gd name="connsiteY70" fmla="*/ 523536 h 908981"/>
                  <a:gd name="connsiteX71" fmla="*/ 652595 w 829118"/>
                  <a:gd name="connsiteY71" fmla="*/ 684697 h 908981"/>
                  <a:gd name="connsiteX72" fmla="*/ 665910 w 829118"/>
                  <a:gd name="connsiteY72" fmla="*/ 698012 h 908981"/>
                  <a:gd name="connsiteX73" fmla="*/ 679225 w 829118"/>
                  <a:gd name="connsiteY73" fmla="*/ 684697 h 908981"/>
                  <a:gd name="connsiteX74" fmla="*/ 679225 w 829118"/>
                  <a:gd name="connsiteY74" fmla="*/ 523536 h 908981"/>
                  <a:gd name="connsiteX75" fmla="*/ 789166 w 829118"/>
                  <a:gd name="connsiteY75" fmla="*/ 523536 h 908981"/>
                  <a:gd name="connsiteX76" fmla="*/ 829111 w 829118"/>
                  <a:gd name="connsiteY76" fmla="*/ 483590 h 908981"/>
                  <a:gd name="connsiteX77" fmla="*/ 829111 w 829118"/>
                  <a:gd name="connsiteY77" fmla="*/ 431993 h 908981"/>
                  <a:gd name="connsiteX78" fmla="*/ 815796 w 829118"/>
                  <a:gd name="connsiteY78" fmla="*/ 418678 h 908981"/>
                  <a:gd name="connsiteX79" fmla="*/ 802481 w 829118"/>
                  <a:gd name="connsiteY79" fmla="*/ 431993 h 908981"/>
                  <a:gd name="connsiteX80" fmla="*/ 802481 w 829118"/>
                  <a:gd name="connsiteY80" fmla="*/ 483590 h 908981"/>
                  <a:gd name="connsiteX81" fmla="*/ 789166 w 829118"/>
                  <a:gd name="connsiteY81" fmla="*/ 496905 h 908981"/>
                  <a:gd name="connsiteX82" fmla="*/ 487127 w 829118"/>
                  <a:gd name="connsiteY82" fmla="*/ 496905 h 908981"/>
                  <a:gd name="connsiteX83" fmla="*/ 476592 w 829118"/>
                  <a:gd name="connsiteY83" fmla="*/ 502079 h 908981"/>
                  <a:gd name="connsiteX84" fmla="*/ 438970 w 829118"/>
                  <a:gd name="connsiteY84" fmla="*/ 550713 h 908981"/>
                  <a:gd name="connsiteX85" fmla="*/ 428435 w 829118"/>
                  <a:gd name="connsiteY85" fmla="*/ 555886 h 908981"/>
                  <a:gd name="connsiteX86" fmla="*/ 417902 w 829118"/>
                  <a:gd name="connsiteY86" fmla="*/ 550713 h 908981"/>
                  <a:gd name="connsiteX87" fmla="*/ 380279 w 829118"/>
                  <a:gd name="connsiteY87" fmla="*/ 502079 h 908981"/>
                  <a:gd name="connsiteX88" fmla="*/ 369746 w 829118"/>
                  <a:gd name="connsiteY88" fmla="*/ 496905 h 908981"/>
                  <a:gd name="connsiteX89" fmla="*/ 287941 w 829118"/>
                  <a:gd name="connsiteY89" fmla="*/ 496905 h 908981"/>
                  <a:gd name="connsiteX90" fmla="*/ 274626 w 829118"/>
                  <a:gd name="connsiteY90" fmla="*/ 483590 h 908981"/>
                  <a:gd name="connsiteX91" fmla="*/ 274626 w 829118"/>
                  <a:gd name="connsiteY91" fmla="*/ 224437 h 908981"/>
                  <a:gd name="connsiteX92" fmla="*/ 287941 w 829118"/>
                  <a:gd name="connsiteY92" fmla="*/ 211121 h 908981"/>
                  <a:gd name="connsiteX93" fmla="*/ 789166 w 829118"/>
                  <a:gd name="connsiteY93" fmla="*/ 211121 h 908981"/>
                  <a:gd name="connsiteX94" fmla="*/ 802481 w 829118"/>
                  <a:gd name="connsiteY94" fmla="*/ 224437 h 908981"/>
                  <a:gd name="connsiteX95" fmla="*/ 802481 w 829118"/>
                  <a:gd name="connsiteY95" fmla="*/ 374017 h 908981"/>
                  <a:gd name="connsiteX96" fmla="*/ 815803 w 829118"/>
                  <a:gd name="connsiteY96" fmla="*/ 387332 h 908981"/>
                  <a:gd name="connsiteX97" fmla="*/ 652602 w 829118"/>
                  <a:gd name="connsiteY97" fmla="*/ 819326 h 908981"/>
                  <a:gd name="connsiteX98" fmla="*/ 652602 w 829118"/>
                  <a:gd name="connsiteY98" fmla="*/ 860159 h 908981"/>
                  <a:gd name="connsiteX99" fmla="*/ 630410 w 829118"/>
                  <a:gd name="connsiteY99" fmla="*/ 882351 h 908981"/>
                  <a:gd name="connsiteX100" fmla="*/ 198708 w 829118"/>
                  <a:gd name="connsiteY100" fmla="*/ 882351 h 908981"/>
                  <a:gd name="connsiteX101" fmla="*/ 176516 w 829118"/>
                  <a:gd name="connsiteY101" fmla="*/ 860159 h 908981"/>
                  <a:gd name="connsiteX102" fmla="*/ 176516 w 829118"/>
                  <a:gd name="connsiteY102" fmla="*/ 819326 h 908981"/>
                  <a:gd name="connsiteX103" fmla="*/ 684413 w 829118"/>
                  <a:gd name="connsiteY103" fmla="*/ 158894 h 908981"/>
                  <a:gd name="connsiteX104" fmla="*/ 688851 w 829118"/>
                  <a:gd name="connsiteY104" fmla="*/ 163333 h 908981"/>
                  <a:gd name="connsiteX105" fmla="*/ 688851 w 829118"/>
                  <a:gd name="connsiteY105" fmla="*/ 184491 h 908981"/>
                  <a:gd name="connsiteX106" fmla="*/ 679233 w 829118"/>
                  <a:gd name="connsiteY106" fmla="*/ 184491 h 908981"/>
                  <a:gd name="connsiteX107" fmla="*/ 679233 w 829118"/>
                  <a:gd name="connsiteY107" fmla="*/ 158894 h 908981"/>
                  <a:gd name="connsiteX108" fmla="*/ 198708 w 829118"/>
                  <a:gd name="connsiteY108" fmla="*/ 26630 h 908981"/>
                  <a:gd name="connsiteX109" fmla="*/ 630410 w 829118"/>
                  <a:gd name="connsiteY109" fmla="*/ 26630 h 908981"/>
                  <a:gd name="connsiteX110" fmla="*/ 652602 w 829118"/>
                  <a:gd name="connsiteY110" fmla="*/ 48822 h 908981"/>
                  <a:gd name="connsiteX111" fmla="*/ 652602 w 829118"/>
                  <a:gd name="connsiteY111" fmla="*/ 89655 h 908981"/>
                  <a:gd name="connsiteX112" fmla="*/ 176516 w 829118"/>
                  <a:gd name="connsiteY112" fmla="*/ 89655 h 908981"/>
                  <a:gd name="connsiteX113" fmla="*/ 176516 w 829118"/>
                  <a:gd name="connsiteY113" fmla="*/ 48822 h 908981"/>
                  <a:gd name="connsiteX114" fmla="*/ 198708 w 829118"/>
                  <a:gd name="connsiteY114" fmla="*/ 26630 h 908981"/>
                  <a:gd name="connsiteX115" fmla="*/ 144705 w 829118"/>
                  <a:gd name="connsiteY115" fmla="*/ 308024 h 908981"/>
                  <a:gd name="connsiteX116" fmla="*/ 140267 w 829118"/>
                  <a:gd name="connsiteY116" fmla="*/ 303585 h 908981"/>
                  <a:gd name="connsiteX117" fmla="*/ 140267 w 829118"/>
                  <a:gd name="connsiteY117" fmla="*/ 163333 h 908981"/>
                  <a:gd name="connsiteX118" fmla="*/ 144705 w 829118"/>
                  <a:gd name="connsiteY118" fmla="*/ 158894 h 908981"/>
                  <a:gd name="connsiteX119" fmla="*/ 149886 w 829118"/>
                  <a:gd name="connsiteY119" fmla="*/ 158894 h 908981"/>
                  <a:gd name="connsiteX120" fmla="*/ 149886 w 829118"/>
                  <a:gd name="connsiteY120" fmla="*/ 308024 h 908981"/>
                  <a:gd name="connsiteX121" fmla="*/ 247996 w 829118"/>
                  <a:gd name="connsiteY121" fmla="*/ 224437 h 908981"/>
                  <a:gd name="connsiteX122" fmla="*/ 247996 w 829118"/>
                  <a:gd name="connsiteY122" fmla="*/ 344238 h 908981"/>
                  <a:gd name="connsiteX123" fmla="*/ 176516 w 829118"/>
                  <a:gd name="connsiteY123" fmla="*/ 344238 h 908981"/>
                  <a:gd name="connsiteX124" fmla="*/ 176516 w 829118"/>
                  <a:gd name="connsiteY124" fmla="*/ 116286 h 908981"/>
                  <a:gd name="connsiteX125" fmla="*/ 652602 w 829118"/>
                  <a:gd name="connsiteY125" fmla="*/ 116286 h 908981"/>
                  <a:gd name="connsiteX126" fmla="*/ 652602 w 829118"/>
                  <a:gd name="connsiteY126" fmla="*/ 184491 h 908981"/>
                  <a:gd name="connsiteX127" fmla="*/ 287941 w 829118"/>
                  <a:gd name="connsiteY127" fmla="*/ 184491 h 908981"/>
                  <a:gd name="connsiteX128" fmla="*/ 247996 w 829118"/>
                  <a:gd name="connsiteY128" fmla="*/ 224437 h 908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</a:cxnLst>
                <a:rect l="l" t="t" r="r" b="b"/>
                <a:pathLst>
                  <a:path w="829118" h="908981">
                    <a:moveTo>
                      <a:pt x="815803" y="387332"/>
                    </a:moveTo>
                    <a:cubicBezTo>
                      <a:pt x="823153" y="387332"/>
                      <a:pt x="829119" y="381369"/>
                      <a:pt x="829119" y="374017"/>
                    </a:cubicBezTo>
                    <a:lnTo>
                      <a:pt x="829119" y="224437"/>
                    </a:lnTo>
                    <a:cubicBezTo>
                      <a:pt x="829119" y="202412"/>
                      <a:pt x="811198" y="184491"/>
                      <a:pt x="789173" y="184491"/>
                    </a:cubicBezTo>
                    <a:lnTo>
                      <a:pt x="715482" y="184491"/>
                    </a:lnTo>
                    <a:lnTo>
                      <a:pt x="715482" y="163333"/>
                    </a:lnTo>
                    <a:cubicBezTo>
                      <a:pt x="715482" y="146203"/>
                      <a:pt x="701542" y="132264"/>
                      <a:pt x="684413" y="132264"/>
                    </a:cubicBezTo>
                    <a:lnTo>
                      <a:pt x="679233" y="132264"/>
                    </a:lnTo>
                    <a:lnTo>
                      <a:pt x="679233" y="48822"/>
                    </a:lnTo>
                    <a:cubicBezTo>
                      <a:pt x="679233" y="21901"/>
                      <a:pt x="657332" y="0"/>
                      <a:pt x="630410" y="0"/>
                    </a:cubicBezTo>
                    <a:lnTo>
                      <a:pt x="198708" y="0"/>
                    </a:lnTo>
                    <a:cubicBezTo>
                      <a:pt x="171786" y="0"/>
                      <a:pt x="149886" y="21901"/>
                      <a:pt x="149886" y="48822"/>
                    </a:cubicBezTo>
                    <a:lnTo>
                      <a:pt x="149886" y="132264"/>
                    </a:lnTo>
                    <a:lnTo>
                      <a:pt x="144705" y="132264"/>
                    </a:lnTo>
                    <a:cubicBezTo>
                      <a:pt x="127576" y="132264"/>
                      <a:pt x="113636" y="146203"/>
                      <a:pt x="113636" y="163333"/>
                    </a:cubicBezTo>
                    <a:lnTo>
                      <a:pt x="113636" y="303585"/>
                    </a:lnTo>
                    <a:cubicBezTo>
                      <a:pt x="113636" y="320714"/>
                      <a:pt x="127576" y="334654"/>
                      <a:pt x="144705" y="334654"/>
                    </a:cubicBezTo>
                    <a:lnTo>
                      <a:pt x="149886" y="334654"/>
                    </a:lnTo>
                    <a:lnTo>
                      <a:pt x="149886" y="344238"/>
                    </a:lnTo>
                    <a:lnTo>
                      <a:pt x="39945" y="344238"/>
                    </a:lnTo>
                    <a:cubicBezTo>
                      <a:pt x="17920" y="344238"/>
                      <a:pt x="0" y="362158"/>
                      <a:pt x="0" y="384183"/>
                    </a:cubicBezTo>
                    <a:lnTo>
                      <a:pt x="0" y="643337"/>
                    </a:lnTo>
                    <a:cubicBezTo>
                      <a:pt x="0" y="665362"/>
                      <a:pt x="17920" y="683282"/>
                      <a:pt x="39945" y="683282"/>
                    </a:cubicBezTo>
                    <a:lnTo>
                      <a:pt x="149886" y="683282"/>
                    </a:lnTo>
                    <a:lnTo>
                      <a:pt x="149886" y="860159"/>
                    </a:lnTo>
                    <a:cubicBezTo>
                      <a:pt x="149886" y="887080"/>
                      <a:pt x="171786" y="908981"/>
                      <a:pt x="198708" y="908981"/>
                    </a:cubicBezTo>
                    <a:lnTo>
                      <a:pt x="630410" y="908981"/>
                    </a:lnTo>
                    <a:cubicBezTo>
                      <a:pt x="657332" y="908981"/>
                      <a:pt x="679233" y="887080"/>
                      <a:pt x="679233" y="860159"/>
                    </a:cubicBezTo>
                    <a:lnTo>
                      <a:pt x="679233" y="742680"/>
                    </a:lnTo>
                    <a:cubicBezTo>
                      <a:pt x="679233" y="735330"/>
                      <a:pt x="673267" y="729365"/>
                      <a:pt x="665917" y="729365"/>
                    </a:cubicBezTo>
                    <a:cubicBezTo>
                      <a:pt x="658559" y="729365"/>
                      <a:pt x="652602" y="735330"/>
                      <a:pt x="652602" y="742680"/>
                    </a:cubicBezTo>
                    <a:lnTo>
                      <a:pt x="652602" y="792695"/>
                    </a:lnTo>
                    <a:lnTo>
                      <a:pt x="176516" y="792695"/>
                    </a:lnTo>
                    <a:lnTo>
                      <a:pt x="176516" y="683282"/>
                    </a:lnTo>
                    <a:lnTo>
                      <a:pt x="199152" y="683282"/>
                    </a:lnTo>
                    <a:cubicBezTo>
                      <a:pt x="206502" y="683282"/>
                      <a:pt x="212467" y="677326"/>
                      <a:pt x="212467" y="669967"/>
                    </a:cubicBezTo>
                    <a:cubicBezTo>
                      <a:pt x="212467" y="662615"/>
                      <a:pt x="206502" y="656652"/>
                      <a:pt x="199152" y="656652"/>
                    </a:cubicBezTo>
                    <a:lnTo>
                      <a:pt x="39945" y="656652"/>
                    </a:lnTo>
                    <a:cubicBezTo>
                      <a:pt x="32601" y="656652"/>
                      <a:pt x="26630" y="650681"/>
                      <a:pt x="26630" y="643337"/>
                    </a:cubicBezTo>
                    <a:lnTo>
                      <a:pt x="26630" y="384183"/>
                    </a:lnTo>
                    <a:cubicBezTo>
                      <a:pt x="26630" y="376840"/>
                      <a:pt x="32601" y="370868"/>
                      <a:pt x="39945" y="370868"/>
                    </a:cubicBezTo>
                    <a:lnTo>
                      <a:pt x="247996" y="370868"/>
                    </a:lnTo>
                    <a:lnTo>
                      <a:pt x="247996" y="483590"/>
                    </a:lnTo>
                    <a:cubicBezTo>
                      <a:pt x="247996" y="505615"/>
                      <a:pt x="265914" y="523536"/>
                      <a:pt x="287941" y="523536"/>
                    </a:cubicBezTo>
                    <a:lnTo>
                      <a:pt x="363212" y="523536"/>
                    </a:lnTo>
                    <a:lnTo>
                      <a:pt x="396839" y="567011"/>
                    </a:lnTo>
                    <a:cubicBezTo>
                      <a:pt x="404461" y="576866"/>
                      <a:pt x="415981" y="582510"/>
                      <a:pt x="428435" y="582510"/>
                    </a:cubicBezTo>
                    <a:cubicBezTo>
                      <a:pt x="440898" y="582510"/>
                      <a:pt x="452410" y="576859"/>
                      <a:pt x="460031" y="567011"/>
                    </a:cubicBezTo>
                    <a:lnTo>
                      <a:pt x="493660" y="523536"/>
                    </a:lnTo>
                    <a:lnTo>
                      <a:pt x="554486" y="523536"/>
                    </a:lnTo>
                    <a:lnTo>
                      <a:pt x="554486" y="643337"/>
                    </a:lnTo>
                    <a:cubicBezTo>
                      <a:pt x="554486" y="650681"/>
                      <a:pt x="548515" y="656652"/>
                      <a:pt x="541170" y="656652"/>
                    </a:cubicBezTo>
                    <a:lnTo>
                      <a:pt x="459366" y="656652"/>
                    </a:lnTo>
                    <a:cubicBezTo>
                      <a:pt x="455247" y="656652"/>
                      <a:pt x="451355" y="658559"/>
                      <a:pt x="448832" y="661818"/>
                    </a:cubicBezTo>
                    <a:lnTo>
                      <a:pt x="411202" y="710461"/>
                    </a:lnTo>
                    <a:cubicBezTo>
                      <a:pt x="408665" y="713747"/>
                      <a:pt x="404829" y="715627"/>
                      <a:pt x="400676" y="715627"/>
                    </a:cubicBezTo>
                    <a:cubicBezTo>
                      <a:pt x="396522" y="715627"/>
                      <a:pt x="392687" y="713740"/>
                      <a:pt x="390141" y="710461"/>
                    </a:cubicBezTo>
                    <a:lnTo>
                      <a:pt x="352520" y="661818"/>
                    </a:lnTo>
                    <a:cubicBezTo>
                      <a:pt x="349995" y="658559"/>
                      <a:pt x="346103" y="656652"/>
                      <a:pt x="341985" y="656652"/>
                    </a:cubicBezTo>
                    <a:lnTo>
                      <a:pt x="257135" y="656652"/>
                    </a:lnTo>
                    <a:cubicBezTo>
                      <a:pt x="249776" y="656652"/>
                      <a:pt x="243820" y="662610"/>
                      <a:pt x="243820" y="669967"/>
                    </a:cubicBezTo>
                    <a:cubicBezTo>
                      <a:pt x="243820" y="677326"/>
                      <a:pt x="249776" y="683282"/>
                      <a:pt x="257135" y="683282"/>
                    </a:cubicBezTo>
                    <a:lnTo>
                      <a:pt x="335451" y="683282"/>
                    </a:lnTo>
                    <a:lnTo>
                      <a:pt x="369080" y="726750"/>
                    </a:lnTo>
                    <a:cubicBezTo>
                      <a:pt x="376702" y="736605"/>
                      <a:pt x="388213" y="742258"/>
                      <a:pt x="400676" y="742258"/>
                    </a:cubicBezTo>
                    <a:cubicBezTo>
                      <a:pt x="413130" y="742258"/>
                      <a:pt x="424649" y="736605"/>
                      <a:pt x="432270" y="726750"/>
                    </a:cubicBezTo>
                    <a:lnTo>
                      <a:pt x="465899" y="683282"/>
                    </a:lnTo>
                    <a:lnTo>
                      <a:pt x="541163" y="683282"/>
                    </a:lnTo>
                    <a:cubicBezTo>
                      <a:pt x="563190" y="683282"/>
                      <a:pt x="581109" y="665362"/>
                      <a:pt x="581109" y="643337"/>
                    </a:cubicBezTo>
                    <a:lnTo>
                      <a:pt x="581109" y="523536"/>
                    </a:lnTo>
                    <a:lnTo>
                      <a:pt x="652595" y="523536"/>
                    </a:lnTo>
                    <a:lnTo>
                      <a:pt x="652595" y="684697"/>
                    </a:lnTo>
                    <a:cubicBezTo>
                      <a:pt x="652595" y="692056"/>
                      <a:pt x="658551" y="698012"/>
                      <a:pt x="665910" y="698012"/>
                    </a:cubicBezTo>
                    <a:cubicBezTo>
                      <a:pt x="673267" y="698012"/>
                      <a:pt x="679225" y="692056"/>
                      <a:pt x="679225" y="684697"/>
                    </a:cubicBezTo>
                    <a:lnTo>
                      <a:pt x="679225" y="523536"/>
                    </a:lnTo>
                    <a:lnTo>
                      <a:pt x="789166" y="523536"/>
                    </a:lnTo>
                    <a:cubicBezTo>
                      <a:pt x="811191" y="523536"/>
                      <a:pt x="829111" y="505615"/>
                      <a:pt x="829111" y="483590"/>
                    </a:cubicBezTo>
                    <a:lnTo>
                      <a:pt x="829111" y="431993"/>
                    </a:lnTo>
                    <a:cubicBezTo>
                      <a:pt x="829111" y="424643"/>
                      <a:pt x="823153" y="418678"/>
                      <a:pt x="815796" y="418678"/>
                    </a:cubicBezTo>
                    <a:cubicBezTo>
                      <a:pt x="808437" y="418678"/>
                      <a:pt x="802481" y="424643"/>
                      <a:pt x="802481" y="431993"/>
                    </a:cubicBezTo>
                    <a:lnTo>
                      <a:pt x="802481" y="483590"/>
                    </a:lnTo>
                    <a:cubicBezTo>
                      <a:pt x="802481" y="490933"/>
                      <a:pt x="796509" y="496905"/>
                      <a:pt x="789166" y="496905"/>
                    </a:cubicBezTo>
                    <a:lnTo>
                      <a:pt x="487127" y="496905"/>
                    </a:lnTo>
                    <a:cubicBezTo>
                      <a:pt x="483008" y="496905"/>
                      <a:pt x="479116" y="498819"/>
                      <a:pt x="476592" y="502079"/>
                    </a:cubicBezTo>
                    <a:lnTo>
                      <a:pt x="438970" y="550713"/>
                    </a:lnTo>
                    <a:cubicBezTo>
                      <a:pt x="436425" y="554001"/>
                      <a:pt x="432590" y="555886"/>
                      <a:pt x="428435" y="555886"/>
                    </a:cubicBezTo>
                    <a:cubicBezTo>
                      <a:pt x="424281" y="555886"/>
                      <a:pt x="420446" y="554001"/>
                      <a:pt x="417902" y="550713"/>
                    </a:cubicBezTo>
                    <a:lnTo>
                      <a:pt x="380279" y="502079"/>
                    </a:lnTo>
                    <a:cubicBezTo>
                      <a:pt x="377754" y="498819"/>
                      <a:pt x="373872" y="496905"/>
                      <a:pt x="369746" y="496905"/>
                    </a:cubicBezTo>
                    <a:lnTo>
                      <a:pt x="287941" y="496905"/>
                    </a:lnTo>
                    <a:cubicBezTo>
                      <a:pt x="280596" y="496905"/>
                      <a:pt x="274626" y="490933"/>
                      <a:pt x="274626" y="483590"/>
                    </a:cubicBezTo>
                    <a:lnTo>
                      <a:pt x="274626" y="224437"/>
                    </a:lnTo>
                    <a:cubicBezTo>
                      <a:pt x="274626" y="217092"/>
                      <a:pt x="280596" y="211121"/>
                      <a:pt x="287941" y="211121"/>
                    </a:cubicBezTo>
                    <a:lnTo>
                      <a:pt x="789166" y="211121"/>
                    </a:lnTo>
                    <a:cubicBezTo>
                      <a:pt x="796509" y="211121"/>
                      <a:pt x="802481" y="217092"/>
                      <a:pt x="802481" y="224437"/>
                    </a:cubicBezTo>
                    <a:lnTo>
                      <a:pt x="802481" y="374017"/>
                    </a:lnTo>
                    <a:cubicBezTo>
                      <a:pt x="802488" y="381369"/>
                      <a:pt x="808445" y="387332"/>
                      <a:pt x="815803" y="387332"/>
                    </a:cubicBezTo>
                    <a:close/>
                    <a:moveTo>
                      <a:pt x="652602" y="819326"/>
                    </a:moveTo>
                    <a:lnTo>
                      <a:pt x="652602" y="860159"/>
                    </a:lnTo>
                    <a:cubicBezTo>
                      <a:pt x="652602" y="872400"/>
                      <a:pt x="642643" y="882351"/>
                      <a:pt x="630410" y="882351"/>
                    </a:cubicBezTo>
                    <a:lnTo>
                      <a:pt x="198708" y="882351"/>
                    </a:lnTo>
                    <a:cubicBezTo>
                      <a:pt x="186467" y="882351"/>
                      <a:pt x="176516" y="872400"/>
                      <a:pt x="176516" y="860159"/>
                    </a:cubicBezTo>
                    <a:lnTo>
                      <a:pt x="176516" y="819326"/>
                    </a:lnTo>
                    <a:close/>
                    <a:moveTo>
                      <a:pt x="684413" y="158894"/>
                    </a:moveTo>
                    <a:cubicBezTo>
                      <a:pt x="686861" y="158894"/>
                      <a:pt x="688851" y="160884"/>
                      <a:pt x="688851" y="163333"/>
                    </a:cubicBezTo>
                    <a:lnTo>
                      <a:pt x="688851" y="184491"/>
                    </a:lnTo>
                    <a:lnTo>
                      <a:pt x="679233" y="184491"/>
                    </a:lnTo>
                    <a:lnTo>
                      <a:pt x="679233" y="158894"/>
                    </a:lnTo>
                    <a:close/>
                    <a:moveTo>
                      <a:pt x="198708" y="26630"/>
                    </a:moveTo>
                    <a:lnTo>
                      <a:pt x="630410" y="26630"/>
                    </a:lnTo>
                    <a:cubicBezTo>
                      <a:pt x="642643" y="26630"/>
                      <a:pt x="652602" y="36582"/>
                      <a:pt x="652602" y="48822"/>
                    </a:cubicBezTo>
                    <a:lnTo>
                      <a:pt x="652602" y="89655"/>
                    </a:lnTo>
                    <a:lnTo>
                      <a:pt x="176516" y="89655"/>
                    </a:lnTo>
                    <a:lnTo>
                      <a:pt x="176516" y="48822"/>
                    </a:lnTo>
                    <a:cubicBezTo>
                      <a:pt x="176516" y="36582"/>
                      <a:pt x="186467" y="26630"/>
                      <a:pt x="198708" y="26630"/>
                    </a:cubicBezTo>
                    <a:close/>
                    <a:moveTo>
                      <a:pt x="144705" y="308024"/>
                    </a:moveTo>
                    <a:cubicBezTo>
                      <a:pt x="142257" y="308024"/>
                      <a:pt x="140267" y="306034"/>
                      <a:pt x="140267" y="303585"/>
                    </a:cubicBezTo>
                    <a:lnTo>
                      <a:pt x="140267" y="163333"/>
                    </a:lnTo>
                    <a:cubicBezTo>
                      <a:pt x="140267" y="160884"/>
                      <a:pt x="142257" y="158894"/>
                      <a:pt x="144705" y="158894"/>
                    </a:cubicBezTo>
                    <a:lnTo>
                      <a:pt x="149886" y="158894"/>
                    </a:lnTo>
                    <a:lnTo>
                      <a:pt x="149886" y="308024"/>
                    </a:lnTo>
                    <a:close/>
                    <a:moveTo>
                      <a:pt x="247996" y="224437"/>
                    </a:moveTo>
                    <a:lnTo>
                      <a:pt x="247996" y="344238"/>
                    </a:lnTo>
                    <a:lnTo>
                      <a:pt x="176516" y="344238"/>
                    </a:lnTo>
                    <a:lnTo>
                      <a:pt x="176516" y="116286"/>
                    </a:lnTo>
                    <a:lnTo>
                      <a:pt x="652602" y="116286"/>
                    </a:lnTo>
                    <a:lnTo>
                      <a:pt x="652602" y="184491"/>
                    </a:lnTo>
                    <a:lnTo>
                      <a:pt x="287941" y="184491"/>
                    </a:lnTo>
                    <a:cubicBezTo>
                      <a:pt x="265914" y="184491"/>
                      <a:pt x="247996" y="202412"/>
                      <a:pt x="247996" y="224437"/>
                    </a:cubicBezTo>
                    <a:close/>
                  </a:path>
                </a:pathLst>
              </a:custGeom>
              <a:grpFill/>
              <a:ln w="1767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8" name="任意多边形: 形状 427"/>
              <p:cNvSpPr/>
              <p:nvPr/>
            </p:nvSpPr>
            <p:spPr>
              <a:xfrm>
                <a:off x="3611464" y="4840480"/>
                <a:ext cx="395099" cy="26630"/>
              </a:xfrm>
              <a:custGeom>
                <a:avLst/>
                <a:gdLst>
                  <a:gd name="connsiteX0" fmla="*/ 381784 w 395099"/>
                  <a:gd name="connsiteY0" fmla="*/ 0 h 26630"/>
                  <a:gd name="connsiteX1" fmla="*/ 13315 w 395099"/>
                  <a:gd name="connsiteY1" fmla="*/ 0 h 26630"/>
                  <a:gd name="connsiteX2" fmla="*/ 0 w 395099"/>
                  <a:gd name="connsiteY2" fmla="*/ 13315 h 26630"/>
                  <a:gd name="connsiteX3" fmla="*/ 13315 w 395099"/>
                  <a:gd name="connsiteY3" fmla="*/ 26630 h 26630"/>
                  <a:gd name="connsiteX4" fmla="*/ 381784 w 395099"/>
                  <a:gd name="connsiteY4" fmla="*/ 26630 h 26630"/>
                  <a:gd name="connsiteX5" fmla="*/ 395100 w 395099"/>
                  <a:gd name="connsiteY5" fmla="*/ 13315 h 26630"/>
                  <a:gd name="connsiteX6" fmla="*/ 381784 w 395099"/>
                  <a:gd name="connsiteY6" fmla="*/ 0 h 2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5099" h="26630">
                    <a:moveTo>
                      <a:pt x="381784" y="0"/>
                    </a:moveTo>
                    <a:lnTo>
                      <a:pt x="13315" y="0"/>
                    </a:lnTo>
                    <a:cubicBezTo>
                      <a:pt x="5956" y="0"/>
                      <a:pt x="0" y="5956"/>
                      <a:pt x="0" y="13315"/>
                    </a:cubicBezTo>
                    <a:cubicBezTo>
                      <a:pt x="0" y="20674"/>
                      <a:pt x="5956" y="26630"/>
                      <a:pt x="13315" y="26630"/>
                    </a:cubicBezTo>
                    <a:lnTo>
                      <a:pt x="381784" y="26630"/>
                    </a:lnTo>
                    <a:cubicBezTo>
                      <a:pt x="389142" y="26630"/>
                      <a:pt x="395100" y="20674"/>
                      <a:pt x="395100" y="13315"/>
                    </a:cubicBezTo>
                    <a:cubicBezTo>
                      <a:pt x="395100" y="5956"/>
                      <a:pt x="389134" y="0"/>
                      <a:pt x="381784" y="0"/>
                    </a:cubicBezTo>
                    <a:close/>
                  </a:path>
                </a:pathLst>
              </a:custGeom>
              <a:grpFill/>
              <a:ln w="1767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9" name="任意多边形: 形状 428"/>
              <p:cNvSpPr/>
              <p:nvPr/>
            </p:nvSpPr>
            <p:spPr>
              <a:xfrm>
                <a:off x="3611464" y="4886556"/>
                <a:ext cx="395099" cy="26630"/>
              </a:xfrm>
              <a:custGeom>
                <a:avLst/>
                <a:gdLst>
                  <a:gd name="connsiteX0" fmla="*/ 381784 w 395099"/>
                  <a:gd name="connsiteY0" fmla="*/ 0 h 26630"/>
                  <a:gd name="connsiteX1" fmla="*/ 13315 w 395099"/>
                  <a:gd name="connsiteY1" fmla="*/ 0 h 26630"/>
                  <a:gd name="connsiteX2" fmla="*/ 0 w 395099"/>
                  <a:gd name="connsiteY2" fmla="*/ 13315 h 26630"/>
                  <a:gd name="connsiteX3" fmla="*/ 13315 w 395099"/>
                  <a:gd name="connsiteY3" fmla="*/ 26630 h 26630"/>
                  <a:gd name="connsiteX4" fmla="*/ 381784 w 395099"/>
                  <a:gd name="connsiteY4" fmla="*/ 26630 h 26630"/>
                  <a:gd name="connsiteX5" fmla="*/ 395100 w 395099"/>
                  <a:gd name="connsiteY5" fmla="*/ 13315 h 26630"/>
                  <a:gd name="connsiteX6" fmla="*/ 381784 w 395099"/>
                  <a:gd name="connsiteY6" fmla="*/ 0 h 2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5099" h="26630">
                    <a:moveTo>
                      <a:pt x="381784" y="0"/>
                    </a:moveTo>
                    <a:lnTo>
                      <a:pt x="13315" y="0"/>
                    </a:lnTo>
                    <a:cubicBezTo>
                      <a:pt x="5956" y="0"/>
                      <a:pt x="0" y="5958"/>
                      <a:pt x="0" y="13315"/>
                    </a:cubicBezTo>
                    <a:cubicBezTo>
                      <a:pt x="0" y="20667"/>
                      <a:pt x="5956" y="26630"/>
                      <a:pt x="13315" y="26630"/>
                    </a:cubicBezTo>
                    <a:lnTo>
                      <a:pt x="381784" y="26630"/>
                    </a:lnTo>
                    <a:cubicBezTo>
                      <a:pt x="389142" y="26630"/>
                      <a:pt x="395100" y="20667"/>
                      <a:pt x="395100" y="13315"/>
                    </a:cubicBezTo>
                    <a:cubicBezTo>
                      <a:pt x="395100" y="5958"/>
                      <a:pt x="389134" y="0"/>
                      <a:pt x="381784" y="0"/>
                    </a:cubicBezTo>
                    <a:close/>
                  </a:path>
                </a:pathLst>
              </a:custGeom>
              <a:grpFill/>
              <a:ln w="1767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0" name="任意多边形: 形状 429"/>
              <p:cNvSpPr/>
              <p:nvPr/>
            </p:nvSpPr>
            <p:spPr>
              <a:xfrm>
                <a:off x="3910902" y="4932625"/>
                <a:ext cx="95661" cy="26630"/>
              </a:xfrm>
              <a:custGeom>
                <a:avLst/>
                <a:gdLst>
                  <a:gd name="connsiteX0" fmla="*/ 82346 w 95661"/>
                  <a:gd name="connsiteY0" fmla="*/ 0 h 26630"/>
                  <a:gd name="connsiteX1" fmla="*/ 13315 w 95661"/>
                  <a:gd name="connsiteY1" fmla="*/ 0 h 26630"/>
                  <a:gd name="connsiteX2" fmla="*/ 0 w 95661"/>
                  <a:gd name="connsiteY2" fmla="*/ 13315 h 26630"/>
                  <a:gd name="connsiteX3" fmla="*/ 13315 w 95661"/>
                  <a:gd name="connsiteY3" fmla="*/ 26630 h 26630"/>
                  <a:gd name="connsiteX4" fmla="*/ 82346 w 95661"/>
                  <a:gd name="connsiteY4" fmla="*/ 26630 h 26630"/>
                  <a:gd name="connsiteX5" fmla="*/ 95661 w 95661"/>
                  <a:gd name="connsiteY5" fmla="*/ 13315 h 26630"/>
                  <a:gd name="connsiteX6" fmla="*/ 82346 w 95661"/>
                  <a:gd name="connsiteY6" fmla="*/ 0 h 2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661" h="26630">
                    <a:moveTo>
                      <a:pt x="82346" y="0"/>
                    </a:moveTo>
                    <a:lnTo>
                      <a:pt x="13315" y="0"/>
                    </a:lnTo>
                    <a:cubicBezTo>
                      <a:pt x="5956" y="0"/>
                      <a:pt x="0" y="5965"/>
                      <a:pt x="0" y="13315"/>
                    </a:cubicBezTo>
                    <a:cubicBezTo>
                      <a:pt x="0" y="20674"/>
                      <a:pt x="5956" y="26630"/>
                      <a:pt x="13315" y="26630"/>
                    </a:cubicBezTo>
                    <a:lnTo>
                      <a:pt x="82346" y="26630"/>
                    </a:lnTo>
                    <a:cubicBezTo>
                      <a:pt x="89696" y="26630"/>
                      <a:pt x="95661" y="20674"/>
                      <a:pt x="95661" y="13315"/>
                    </a:cubicBezTo>
                    <a:cubicBezTo>
                      <a:pt x="95661" y="5965"/>
                      <a:pt x="89696" y="0"/>
                      <a:pt x="82346" y="0"/>
                    </a:cubicBezTo>
                    <a:close/>
                  </a:path>
                </a:pathLst>
              </a:custGeom>
              <a:grpFill/>
              <a:ln w="1767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1" name="任意多边形: 形状 430"/>
              <p:cNvSpPr/>
              <p:nvPr/>
            </p:nvSpPr>
            <p:spPr>
              <a:xfrm>
                <a:off x="3611464" y="4932625"/>
                <a:ext cx="278355" cy="26630"/>
              </a:xfrm>
              <a:custGeom>
                <a:avLst/>
                <a:gdLst>
                  <a:gd name="connsiteX0" fmla="*/ 278356 w 278355"/>
                  <a:gd name="connsiteY0" fmla="*/ 13315 h 26630"/>
                  <a:gd name="connsiteX1" fmla="*/ 265041 w 278355"/>
                  <a:gd name="connsiteY1" fmla="*/ 0 h 26630"/>
                  <a:gd name="connsiteX2" fmla="*/ 13315 w 278355"/>
                  <a:gd name="connsiteY2" fmla="*/ 0 h 26630"/>
                  <a:gd name="connsiteX3" fmla="*/ 0 w 278355"/>
                  <a:gd name="connsiteY3" fmla="*/ 13315 h 26630"/>
                  <a:gd name="connsiteX4" fmla="*/ 13315 w 278355"/>
                  <a:gd name="connsiteY4" fmla="*/ 26630 h 26630"/>
                  <a:gd name="connsiteX5" fmla="*/ 265041 w 278355"/>
                  <a:gd name="connsiteY5" fmla="*/ 26630 h 26630"/>
                  <a:gd name="connsiteX6" fmla="*/ 278356 w 278355"/>
                  <a:gd name="connsiteY6" fmla="*/ 13315 h 2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8355" h="26630">
                    <a:moveTo>
                      <a:pt x="278356" y="13315"/>
                    </a:moveTo>
                    <a:cubicBezTo>
                      <a:pt x="278356" y="5965"/>
                      <a:pt x="272391" y="0"/>
                      <a:pt x="265041" y="0"/>
                    </a:cubicBezTo>
                    <a:lnTo>
                      <a:pt x="13315" y="0"/>
                    </a:lnTo>
                    <a:cubicBezTo>
                      <a:pt x="5956" y="0"/>
                      <a:pt x="0" y="5965"/>
                      <a:pt x="0" y="13315"/>
                    </a:cubicBezTo>
                    <a:cubicBezTo>
                      <a:pt x="0" y="20674"/>
                      <a:pt x="5956" y="26630"/>
                      <a:pt x="13315" y="26630"/>
                    </a:cubicBezTo>
                    <a:lnTo>
                      <a:pt x="265041" y="26630"/>
                    </a:lnTo>
                    <a:cubicBezTo>
                      <a:pt x="272391" y="26630"/>
                      <a:pt x="278356" y="20674"/>
                      <a:pt x="278356" y="13315"/>
                    </a:cubicBezTo>
                    <a:close/>
                  </a:path>
                </a:pathLst>
              </a:custGeom>
              <a:grpFill/>
              <a:ln w="1767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2" name="任意多边形: 形状 431"/>
              <p:cNvSpPr/>
              <p:nvPr/>
            </p:nvSpPr>
            <p:spPr>
              <a:xfrm>
                <a:off x="3611464" y="4978700"/>
                <a:ext cx="165107" cy="26630"/>
              </a:xfrm>
              <a:custGeom>
                <a:avLst/>
                <a:gdLst>
                  <a:gd name="connsiteX0" fmla="*/ 13315 w 165107"/>
                  <a:gd name="connsiteY0" fmla="*/ 0 h 26630"/>
                  <a:gd name="connsiteX1" fmla="*/ 0 w 165107"/>
                  <a:gd name="connsiteY1" fmla="*/ 13315 h 26630"/>
                  <a:gd name="connsiteX2" fmla="*/ 13315 w 165107"/>
                  <a:gd name="connsiteY2" fmla="*/ 26630 h 26630"/>
                  <a:gd name="connsiteX3" fmla="*/ 151793 w 165107"/>
                  <a:gd name="connsiteY3" fmla="*/ 26630 h 26630"/>
                  <a:gd name="connsiteX4" fmla="*/ 165108 w 165107"/>
                  <a:gd name="connsiteY4" fmla="*/ 13315 h 26630"/>
                  <a:gd name="connsiteX5" fmla="*/ 151793 w 165107"/>
                  <a:gd name="connsiteY5" fmla="*/ 0 h 2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5107" h="26630">
                    <a:moveTo>
                      <a:pt x="13315" y="0"/>
                    </a:moveTo>
                    <a:cubicBezTo>
                      <a:pt x="5956" y="0"/>
                      <a:pt x="0" y="5958"/>
                      <a:pt x="0" y="13315"/>
                    </a:cubicBezTo>
                    <a:cubicBezTo>
                      <a:pt x="0" y="20667"/>
                      <a:pt x="5956" y="26630"/>
                      <a:pt x="13315" y="26630"/>
                    </a:cubicBezTo>
                    <a:lnTo>
                      <a:pt x="151793" y="26630"/>
                    </a:lnTo>
                    <a:cubicBezTo>
                      <a:pt x="159143" y="26630"/>
                      <a:pt x="165108" y="20667"/>
                      <a:pt x="165108" y="13315"/>
                    </a:cubicBezTo>
                    <a:cubicBezTo>
                      <a:pt x="165108" y="5958"/>
                      <a:pt x="159143" y="0"/>
                      <a:pt x="151793" y="0"/>
                    </a:cubicBezTo>
                    <a:close/>
                  </a:path>
                </a:pathLst>
              </a:custGeom>
              <a:grpFill/>
              <a:ln w="1767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3" name="任意多边形: 形状 432"/>
              <p:cNvSpPr/>
              <p:nvPr/>
            </p:nvSpPr>
            <p:spPr>
              <a:xfrm>
                <a:off x="3345161" y="5001066"/>
                <a:ext cx="148533" cy="26630"/>
              </a:xfrm>
              <a:custGeom>
                <a:avLst/>
                <a:gdLst>
                  <a:gd name="connsiteX0" fmla="*/ 135218 w 148533"/>
                  <a:gd name="connsiteY0" fmla="*/ 0 h 26630"/>
                  <a:gd name="connsiteX1" fmla="*/ 13315 w 148533"/>
                  <a:gd name="connsiteY1" fmla="*/ 0 h 26630"/>
                  <a:gd name="connsiteX2" fmla="*/ 0 w 148533"/>
                  <a:gd name="connsiteY2" fmla="*/ 13315 h 26630"/>
                  <a:gd name="connsiteX3" fmla="*/ 13315 w 148533"/>
                  <a:gd name="connsiteY3" fmla="*/ 26630 h 26630"/>
                  <a:gd name="connsiteX4" fmla="*/ 135218 w 148533"/>
                  <a:gd name="connsiteY4" fmla="*/ 26630 h 26630"/>
                  <a:gd name="connsiteX5" fmla="*/ 148534 w 148533"/>
                  <a:gd name="connsiteY5" fmla="*/ 13315 h 26630"/>
                  <a:gd name="connsiteX6" fmla="*/ 135218 w 148533"/>
                  <a:gd name="connsiteY6" fmla="*/ 0 h 2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533" h="26630">
                    <a:moveTo>
                      <a:pt x="135218" y="0"/>
                    </a:moveTo>
                    <a:lnTo>
                      <a:pt x="13315" y="0"/>
                    </a:lnTo>
                    <a:cubicBezTo>
                      <a:pt x="5957" y="0"/>
                      <a:pt x="0" y="5958"/>
                      <a:pt x="0" y="13315"/>
                    </a:cubicBezTo>
                    <a:cubicBezTo>
                      <a:pt x="0" y="20674"/>
                      <a:pt x="5957" y="26630"/>
                      <a:pt x="13315" y="26630"/>
                    </a:cubicBezTo>
                    <a:lnTo>
                      <a:pt x="135218" y="26630"/>
                    </a:lnTo>
                    <a:cubicBezTo>
                      <a:pt x="142575" y="26630"/>
                      <a:pt x="148534" y="20674"/>
                      <a:pt x="148534" y="13315"/>
                    </a:cubicBezTo>
                    <a:cubicBezTo>
                      <a:pt x="148534" y="5958"/>
                      <a:pt x="142575" y="0"/>
                      <a:pt x="135218" y="0"/>
                    </a:cubicBezTo>
                    <a:close/>
                  </a:path>
                </a:pathLst>
              </a:custGeom>
              <a:grpFill/>
              <a:ln w="1767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4" name="任意多边形: 形状 433"/>
              <p:cNvSpPr/>
              <p:nvPr/>
            </p:nvSpPr>
            <p:spPr>
              <a:xfrm>
                <a:off x="3345161" y="5047142"/>
                <a:ext cx="148533" cy="26630"/>
              </a:xfrm>
              <a:custGeom>
                <a:avLst/>
                <a:gdLst>
                  <a:gd name="connsiteX0" fmla="*/ 148534 w 148533"/>
                  <a:gd name="connsiteY0" fmla="*/ 13315 h 26630"/>
                  <a:gd name="connsiteX1" fmla="*/ 135218 w 148533"/>
                  <a:gd name="connsiteY1" fmla="*/ 0 h 26630"/>
                  <a:gd name="connsiteX2" fmla="*/ 13315 w 148533"/>
                  <a:gd name="connsiteY2" fmla="*/ 0 h 26630"/>
                  <a:gd name="connsiteX3" fmla="*/ 0 w 148533"/>
                  <a:gd name="connsiteY3" fmla="*/ 13315 h 26630"/>
                  <a:gd name="connsiteX4" fmla="*/ 13315 w 148533"/>
                  <a:gd name="connsiteY4" fmla="*/ 26630 h 26630"/>
                  <a:gd name="connsiteX5" fmla="*/ 135218 w 148533"/>
                  <a:gd name="connsiteY5" fmla="*/ 26630 h 26630"/>
                  <a:gd name="connsiteX6" fmla="*/ 148534 w 148533"/>
                  <a:gd name="connsiteY6" fmla="*/ 13315 h 2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533" h="26630">
                    <a:moveTo>
                      <a:pt x="148534" y="13315"/>
                    </a:moveTo>
                    <a:cubicBezTo>
                      <a:pt x="148534" y="5958"/>
                      <a:pt x="142575" y="0"/>
                      <a:pt x="135218" y="0"/>
                    </a:cubicBezTo>
                    <a:lnTo>
                      <a:pt x="13315" y="0"/>
                    </a:lnTo>
                    <a:cubicBezTo>
                      <a:pt x="5957" y="0"/>
                      <a:pt x="0" y="5958"/>
                      <a:pt x="0" y="13315"/>
                    </a:cubicBezTo>
                    <a:cubicBezTo>
                      <a:pt x="0" y="20667"/>
                      <a:pt x="5957" y="26630"/>
                      <a:pt x="13315" y="26630"/>
                    </a:cubicBezTo>
                    <a:lnTo>
                      <a:pt x="135218" y="26630"/>
                    </a:lnTo>
                    <a:cubicBezTo>
                      <a:pt x="142575" y="26630"/>
                      <a:pt x="148534" y="20667"/>
                      <a:pt x="148534" y="13315"/>
                    </a:cubicBezTo>
                    <a:close/>
                  </a:path>
                </a:pathLst>
              </a:custGeom>
              <a:grpFill/>
              <a:ln w="1767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5" name="任意多边形: 形状 434"/>
              <p:cNvSpPr/>
              <p:nvPr/>
            </p:nvSpPr>
            <p:spPr>
              <a:xfrm>
                <a:off x="3345161" y="5093211"/>
                <a:ext cx="117187" cy="26630"/>
              </a:xfrm>
              <a:custGeom>
                <a:avLst/>
                <a:gdLst>
                  <a:gd name="connsiteX0" fmla="*/ 117188 w 117187"/>
                  <a:gd name="connsiteY0" fmla="*/ 13315 h 26630"/>
                  <a:gd name="connsiteX1" fmla="*/ 103873 w 117187"/>
                  <a:gd name="connsiteY1" fmla="*/ 0 h 26630"/>
                  <a:gd name="connsiteX2" fmla="*/ 13315 w 117187"/>
                  <a:gd name="connsiteY2" fmla="*/ 0 h 26630"/>
                  <a:gd name="connsiteX3" fmla="*/ 0 w 117187"/>
                  <a:gd name="connsiteY3" fmla="*/ 13315 h 26630"/>
                  <a:gd name="connsiteX4" fmla="*/ 13315 w 117187"/>
                  <a:gd name="connsiteY4" fmla="*/ 26630 h 26630"/>
                  <a:gd name="connsiteX5" fmla="*/ 103873 w 117187"/>
                  <a:gd name="connsiteY5" fmla="*/ 26630 h 26630"/>
                  <a:gd name="connsiteX6" fmla="*/ 117188 w 117187"/>
                  <a:gd name="connsiteY6" fmla="*/ 13315 h 2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7187" h="26630">
                    <a:moveTo>
                      <a:pt x="117188" y="13315"/>
                    </a:moveTo>
                    <a:cubicBezTo>
                      <a:pt x="117188" y="5965"/>
                      <a:pt x="111223" y="0"/>
                      <a:pt x="103873" y="0"/>
                    </a:cubicBezTo>
                    <a:lnTo>
                      <a:pt x="13315" y="0"/>
                    </a:lnTo>
                    <a:cubicBezTo>
                      <a:pt x="5957" y="0"/>
                      <a:pt x="0" y="5965"/>
                      <a:pt x="0" y="13315"/>
                    </a:cubicBezTo>
                    <a:cubicBezTo>
                      <a:pt x="0" y="20674"/>
                      <a:pt x="5957" y="26630"/>
                      <a:pt x="13315" y="26630"/>
                    </a:cubicBezTo>
                    <a:lnTo>
                      <a:pt x="103873" y="26630"/>
                    </a:lnTo>
                    <a:cubicBezTo>
                      <a:pt x="111223" y="26630"/>
                      <a:pt x="117188" y="20674"/>
                      <a:pt x="117188" y="13315"/>
                    </a:cubicBezTo>
                    <a:close/>
                  </a:path>
                </a:pathLst>
              </a:custGeom>
              <a:grpFill/>
              <a:ln w="1767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6" name="任意多边形: 形状 435"/>
              <p:cNvSpPr/>
              <p:nvPr/>
            </p:nvSpPr>
            <p:spPr>
              <a:xfrm>
                <a:off x="3345161" y="5139288"/>
                <a:ext cx="76444" cy="26630"/>
              </a:xfrm>
              <a:custGeom>
                <a:avLst/>
                <a:gdLst>
                  <a:gd name="connsiteX0" fmla="*/ 13315 w 76444"/>
                  <a:gd name="connsiteY0" fmla="*/ 0 h 26630"/>
                  <a:gd name="connsiteX1" fmla="*/ 0 w 76444"/>
                  <a:gd name="connsiteY1" fmla="*/ 13315 h 26630"/>
                  <a:gd name="connsiteX2" fmla="*/ 13315 w 76444"/>
                  <a:gd name="connsiteY2" fmla="*/ 26630 h 26630"/>
                  <a:gd name="connsiteX3" fmla="*/ 63129 w 76444"/>
                  <a:gd name="connsiteY3" fmla="*/ 26630 h 26630"/>
                  <a:gd name="connsiteX4" fmla="*/ 76444 w 76444"/>
                  <a:gd name="connsiteY4" fmla="*/ 13315 h 26630"/>
                  <a:gd name="connsiteX5" fmla="*/ 63129 w 76444"/>
                  <a:gd name="connsiteY5" fmla="*/ 0 h 2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6444" h="26630">
                    <a:moveTo>
                      <a:pt x="13315" y="0"/>
                    </a:moveTo>
                    <a:cubicBezTo>
                      <a:pt x="5957" y="0"/>
                      <a:pt x="0" y="5956"/>
                      <a:pt x="0" y="13315"/>
                    </a:cubicBezTo>
                    <a:cubicBezTo>
                      <a:pt x="0" y="20672"/>
                      <a:pt x="5957" y="26630"/>
                      <a:pt x="13315" y="26630"/>
                    </a:cubicBezTo>
                    <a:lnTo>
                      <a:pt x="63129" y="26630"/>
                    </a:lnTo>
                    <a:cubicBezTo>
                      <a:pt x="70487" y="26630"/>
                      <a:pt x="76444" y="20672"/>
                      <a:pt x="76444" y="13315"/>
                    </a:cubicBezTo>
                    <a:cubicBezTo>
                      <a:pt x="76444" y="5956"/>
                      <a:pt x="70487" y="0"/>
                      <a:pt x="63129" y="0"/>
                    </a:cubicBezTo>
                    <a:close/>
                  </a:path>
                </a:pathLst>
              </a:custGeom>
              <a:grpFill/>
              <a:ln w="1767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8" name="椭圆 7"/>
          <p:cNvSpPr/>
          <p:nvPr/>
        </p:nvSpPr>
        <p:spPr>
          <a:xfrm>
            <a:off x="8698795" y="2001520"/>
            <a:ext cx="854710" cy="85471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7" name="图形 80"/>
          <p:cNvGrpSpPr/>
          <p:nvPr/>
        </p:nvGrpSpPr>
        <p:grpSpPr>
          <a:xfrm>
            <a:off x="8991530" y="2231390"/>
            <a:ext cx="394970" cy="394970"/>
            <a:chOff x="4456341" y="4567964"/>
            <a:chExt cx="908981" cy="908981"/>
          </a:xfrm>
          <a:solidFill>
            <a:schemeClr val="bg1"/>
          </a:solidFill>
        </p:grpSpPr>
        <p:sp>
          <p:nvSpPr>
            <p:cNvPr id="438" name="任意多边形: 形状 437"/>
            <p:cNvSpPr/>
            <p:nvPr/>
          </p:nvSpPr>
          <p:spPr>
            <a:xfrm>
              <a:off x="4456341" y="4567964"/>
              <a:ext cx="601844" cy="908981"/>
            </a:xfrm>
            <a:custGeom>
              <a:avLst/>
              <a:gdLst>
                <a:gd name="connsiteX0" fmla="*/ 570776 w 601844"/>
                <a:gd name="connsiteY0" fmla="*/ 132264 h 908981"/>
                <a:gd name="connsiteX1" fmla="*/ 565596 w 601844"/>
                <a:gd name="connsiteY1" fmla="*/ 132264 h 908981"/>
                <a:gd name="connsiteX2" fmla="*/ 565596 w 601844"/>
                <a:gd name="connsiteY2" fmla="*/ 48822 h 908981"/>
                <a:gd name="connsiteX3" fmla="*/ 516773 w 601844"/>
                <a:gd name="connsiteY3" fmla="*/ 0 h 908981"/>
                <a:gd name="connsiteX4" fmla="*/ 193208 w 601844"/>
                <a:gd name="connsiteY4" fmla="*/ 0 h 908981"/>
                <a:gd name="connsiteX5" fmla="*/ 179893 w 601844"/>
                <a:gd name="connsiteY5" fmla="*/ 13315 h 908981"/>
                <a:gd name="connsiteX6" fmla="*/ 193208 w 601844"/>
                <a:gd name="connsiteY6" fmla="*/ 26630 h 908981"/>
                <a:gd name="connsiteX7" fmla="*/ 516773 w 601844"/>
                <a:gd name="connsiteY7" fmla="*/ 26630 h 908981"/>
                <a:gd name="connsiteX8" fmla="*/ 538965 w 601844"/>
                <a:gd name="connsiteY8" fmla="*/ 48822 h 908981"/>
                <a:gd name="connsiteX9" fmla="*/ 538965 w 601844"/>
                <a:gd name="connsiteY9" fmla="*/ 89655 h 908981"/>
                <a:gd name="connsiteX10" fmla="*/ 62879 w 601844"/>
                <a:gd name="connsiteY10" fmla="*/ 89655 h 908981"/>
                <a:gd name="connsiteX11" fmla="*/ 62879 w 601844"/>
                <a:gd name="connsiteY11" fmla="*/ 48822 h 908981"/>
                <a:gd name="connsiteX12" fmla="*/ 85071 w 601844"/>
                <a:gd name="connsiteY12" fmla="*/ 26630 h 908981"/>
                <a:gd name="connsiteX13" fmla="*/ 135232 w 601844"/>
                <a:gd name="connsiteY13" fmla="*/ 26630 h 908981"/>
                <a:gd name="connsiteX14" fmla="*/ 148547 w 601844"/>
                <a:gd name="connsiteY14" fmla="*/ 13315 h 908981"/>
                <a:gd name="connsiteX15" fmla="*/ 135232 w 601844"/>
                <a:gd name="connsiteY15" fmla="*/ 0 h 908981"/>
                <a:gd name="connsiteX16" fmla="*/ 85071 w 601844"/>
                <a:gd name="connsiteY16" fmla="*/ 0 h 908981"/>
                <a:gd name="connsiteX17" fmla="*/ 36249 w 601844"/>
                <a:gd name="connsiteY17" fmla="*/ 48822 h 908981"/>
                <a:gd name="connsiteX18" fmla="*/ 36249 w 601844"/>
                <a:gd name="connsiteY18" fmla="*/ 132264 h 908981"/>
                <a:gd name="connsiteX19" fmla="*/ 31069 w 601844"/>
                <a:gd name="connsiteY19" fmla="*/ 132264 h 908981"/>
                <a:gd name="connsiteX20" fmla="*/ 0 w 601844"/>
                <a:gd name="connsiteY20" fmla="*/ 163333 h 908981"/>
                <a:gd name="connsiteX21" fmla="*/ 0 w 601844"/>
                <a:gd name="connsiteY21" fmla="*/ 303585 h 908981"/>
                <a:gd name="connsiteX22" fmla="*/ 31069 w 601844"/>
                <a:gd name="connsiteY22" fmla="*/ 334654 h 908981"/>
                <a:gd name="connsiteX23" fmla="*/ 36249 w 601844"/>
                <a:gd name="connsiteY23" fmla="*/ 334654 h 908981"/>
                <a:gd name="connsiteX24" fmla="*/ 36249 w 601844"/>
                <a:gd name="connsiteY24" fmla="*/ 364835 h 908981"/>
                <a:gd name="connsiteX25" fmla="*/ 31069 w 601844"/>
                <a:gd name="connsiteY25" fmla="*/ 364835 h 908981"/>
                <a:gd name="connsiteX26" fmla="*/ 0 w 601844"/>
                <a:gd name="connsiteY26" fmla="*/ 395904 h 908981"/>
                <a:gd name="connsiteX27" fmla="*/ 0 w 601844"/>
                <a:gd name="connsiteY27" fmla="*/ 429636 h 908981"/>
                <a:gd name="connsiteX28" fmla="*/ 31069 w 601844"/>
                <a:gd name="connsiteY28" fmla="*/ 460704 h 908981"/>
                <a:gd name="connsiteX29" fmla="*/ 36249 w 601844"/>
                <a:gd name="connsiteY29" fmla="*/ 460704 h 908981"/>
                <a:gd name="connsiteX30" fmla="*/ 36249 w 601844"/>
                <a:gd name="connsiteY30" fmla="*/ 474907 h 908981"/>
                <a:gd name="connsiteX31" fmla="*/ 31069 w 601844"/>
                <a:gd name="connsiteY31" fmla="*/ 474907 h 908981"/>
                <a:gd name="connsiteX32" fmla="*/ 0 w 601844"/>
                <a:gd name="connsiteY32" fmla="*/ 505976 h 908981"/>
                <a:gd name="connsiteX33" fmla="*/ 0 w 601844"/>
                <a:gd name="connsiteY33" fmla="*/ 539708 h 908981"/>
                <a:gd name="connsiteX34" fmla="*/ 31069 w 601844"/>
                <a:gd name="connsiteY34" fmla="*/ 570776 h 908981"/>
                <a:gd name="connsiteX35" fmla="*/ 36249 w 601844"/>
                <a:gd name="connsiteY35" fmla="*/ 570776 h 908981"/>
                <a:gd name="connsiteX36" fmla="*/ 36249 w 601844"/>
                <a:gd name="connsiteY36" fmla="*/ 860159 h 908981"/>
                <a:gd name="connsiteX37" fmla="*/ 85071 w 601844"/>
                <a:gd name="connsiteY37" fmla="*/ 908981 h 908981"/>
                <a:gd name="connsiteX38" fmla="*/ 145884 w 601844"/>
                <a:gd name="connsiteY38" fmla="*/ 908981 h 908981"/>
                <a:gd name="connsiteX39" fmla="*/ 159199 w 601844"/>
                <a:gd name="connsiteY39" fmla="*/ 895666 h 908981"/>
                <a:gd name="connsiteX40" fmla="*/ 145884 w 601844"/>
                <a:gd name="connsiteY40" fmla="*/ 882351 h 908981"/>
                <a:gd name="connsiteX41" fmla="*/ 85071 w 601844"/>
                <a:gd name="connsiteY41" fmla="*/ 882351 h 908981"/>
                <a:gd name="connsiteX42" fmla="*/ 62879 w 601844"/>
                <a:gd name="connsiteY42" fmla="*/ 860159 h 908981"/>
                <a:gd name="connsiteX43" fmla="*/ 62879 w 601844"/>
                <a:gd name="connsiteY43" fmla="*/ 819326 h 908981"/>
                <a:gd name="connsiteX44" fmla="*/ 538965 w 601844"/>
                <a:gd name="connsiteY44" fmla="*/ 819326 h 908981"/>
                <a:gd name="connsiteX45" fmla="*/ 538965 w 601844"/>
                <a:gd name="connsiteY45" fmla="*/ 860159 h 908981"/>
                <a:gd name="connsiteX46" fmla="*/ 516773 w 601844"/>
                <a:gd name="connsiteY46" fmla="*/ 882351 h 908981"/>
                <a:gd name="connsiteX47" fmla="*/ 203860 w 601844"/>
                <a:gd name="connsiteY47" fmla="*/ 882351 h 908981"/>
                <a:gd name="connsiteX48" fmla="*/ 190545 w 601844"/>
                <a:gd name="connsiteY48" fmla="*/ 895666 h 908981"/>
                <a:gd name="connsiteX49" fmla="*/ 203860 w 601844"/>
                <a:gd name="connsiteY49" fmla="*/ 908981 h 908981"/>
                <a:gd name="connsiteX50" fmla="*/ 516773 w 601844"/>
                <a:gd name="connsiteY50" fmla="*/ 908981 h 908981"/>
                <a:gd name="connsiteX51" fmla="*/ 565596 w 601844"/>
                <a:gd name="connsiteY51" fmla="*/ 860159 h 908981"/>
                <a:gd name="connsiteX52" fmla="*/ 565596 w 601844"/>
                <a:gd name="connsiteY52" fmla="*/ 582898 h 908981"/>
                <a:gd name="connsiteX53" fmla="*/ 552281 w 601844"/>
                <a:gd name="connsiteY53" fmla="*/ 569583 h 908981"/>
                <a:gd name="connsiteX54" fmla="*/ 538965 w 601844"/>
                <a:gd name="connsiteY54" fmla="*/ 582898 h 908981"/>
                <a:gd name="connsiteX55" fmla="*/ 538965 w 601844"/>
                <a:gd name="connsiteY55" fmla="*/ 609834 h 908981"/>
                <a:gd name="connsiteX56" fmla="*/ 344523 w 601844"/>
                <a:gd name="connsiteY56" fmla="*/ 609834 h 908981"/>
                <a:gd name="connsiteX57" fmla="*/ 275783 w 601844"/>
                <a:gd name="connsiteY57" fmla="*/ 541087 h 908981"/>
                <a:gd name="connsiteX58" fmla="*/ 340966 w 601844"/>
                <a:gd name="connsiteY58" fmla="*/ 475907 h 908981"/>
                <a:gd name="connsiteX59" fmla="*/ 413956 w 601844"/>
                <a:gd name="connsiteY59" fmla="*/ 475907 h 908981"/>
                <a:gd name="connsiteX60" fmla="*/ 427271 w 601844"/>
                <a:gd name="connsiteY60" fmla="*/ 462591 h 908981"/>
                <a:gd name="connsiteX61" fmla="*/ 413956 w 601844"/>
                <a:gd name="connsiteY61" fmla="*/ 449276 h 908981"/>
                <a:gd name="connsiteX62" fmla="*/ 367596 w 601844"/>
                <a:gd name="connsiteY62" fmla="*/ 449276 h 908981"/>
                <a:gd name="connsiteX63" fmla="*/ 408214 w 601844"/>
                <a:gd name="connsiteY63" fmla="*/ 408658 h 908981"/>
                <a:gd name="connsiteX64" fmla="*/ 413865 w 601844"/>
                <a:gd name="connsiteY64" fmla="*/ 408138 h 908981"/>
                <a:gd name="connsiteX65" fmla="*/ 538965 w 601844"/>
                <a:gd name="connsiteY65" fmla="*/ 494159 h 908981"/>
                <a:gd name="connsiteX66" fmla="*/ 538965 w 601844"/>
                <a:gd name="connsiteY66" fmla="*/ 524915 h 908981"/>
                <a:gd name="connsiteX67" fmla="*/ 552281 w 601844"/>
                <a:gd name="connsiteY67" fmla="*/ 538230 h 908981"/>
                <a:gd name="connsiteX68" fmla="*/ 565596 w 601844"/>
                <a:gd name="connsiteY68" fmla="*/ 524915 h 908981"/>
                <a:gd name="connsiteX69" fmla="*/ 565596 w 601844"/>
                <a:gd name="connsiteY69" fmla="*/ 299147 h 908981"/>
                <a:gd name="connsiteX70" fmla="*/ 570776 w 601844"/>
                <a:gd name="connsiteY70" fmla="*/ 299147 h 908981"/>
                <a:gd name="connsiteX71" fmla="*/ 601845 w 601844"/>
                <a:gd name="connsiteY71" fmla="*/ 268078 h 908981"/>
                <a:gd name="connsiteX72" fmla="*/ 601845 w 601844"/>
                <a:gd name="connsiteY72" fmla="*/ 163333 h 908981"/>
                <a:gd name="connsiteX73" fmla="*/ 570776 w 601844"/>
                <a:gd name="connsiteY73" fmla="*/ 132264 h 908981"/>
                <a:gd name="connsiteX74" fmla="*/ 538965 w 601844"/>
                <a:gd name="connsiteY74" fmla="*/ 116286 h 908981"/>
                <a:gd name="connsiteX75" fmla="*/ 538965 w 601844"/>
                <a:gd name="connsiteY75" fmla="*/ 272517 h 908981"/>
                <a:gd name="connsiteX76" fmla="*/ 62879 w 601844"/>
                <a:gd name="connsiteY76" fmla="*/ 272517 h 908981"/>
                <a:gd name="connsiteX77" fmla="*/ 62879 w 601844"/>
                <a:gd name="connsiteY77" fmla="*/ 116286 h 908981"/>
                <a:gd name="connsiteX78" fmla="*/ 31069 w 601844"/>
                <a:gd name="connsiteY78" fmla="*/ 308024 h 908981"/>
                <a:gd name="connsiteX79" fmla="*/ 26630 w 601844"/>
                <a:gd name="connsiteY79" fmla="*/ 303585 h 908981"/>
                <a:gd name="connsiteX80" fmla="*/ 26630 w 601844"/>
                <a:gd name="connsiteY80" fmla="*/ 163333 h 908981"/>
                <a:gd name="connsiteX81" fmla="*/ 31069 w 601844"/>
                <a:gd name="connsiteY81" fmla="*/ 158894 h 908981"/>
                <a:gd name="connsiteX82" fmla="*/ 36249 w 601844"/>
                <a:gd name="connsiteY82" fmla="*/ 158894 h 908981"/>
                <a:gd name="connsiteX83" fmla="*/ 36249 w 601844"/>
                <a:gd name="connsiteY83" fmla="*/ 308024 h 908981"/>
                <a:gd name="connsiteX84" fmla="*/ 31069 w 601844"/>
                <a:gd name="connsiteY84" fmla="*/ 434074 h 908981"/>
                <a:gd name="connsiteX85" fmla="*/ 26630 w 601844"/>
                <a:gd name="connsiteY85" fmla="*/ 429636 h 908981"/>
                <a:gd name="connsiteX86" fmla="*/ 26630 w 601844"/>
                <a:gd name="connsiteY86" fmla="*/ 395904 h 908981"/>
                <a:gd name="connsiteX87" fmla="*/ 31069 w 601844"/>
                <a:gd name="connsiteY87" fmla="*/ 391465 h 908981"/>
                <a:gd name="connsiteX88" fmla="*/ 36249 w 601844"/>
                <a:gd name="connsiteY88" fmla="*/ 391465 h 908981"/>
                <a:gd name="connsiteX89" fmla="*/ 36249 w 601844"/>
                <a:gd name="connsiteY89" fmla="*/ 434074 h 908981"/>
                <a:gd name="connsiteX90" fmla="*/ 31069 w 601844"/>
                <a:gd name="connsiteY90" fmla="*/ 544146 h 908981"/>
                <a:gd name="connsiteX91" fmla="*/ 26630 w 601844"/>
                <a:gd name="connsiteY91" fmla="*/ 539708 h 908981"/>
                <a:gd name="connsiteX92" fmla="*/ 26630 w 601844"/>
                <a:gd name="connsiteY92" fmla="*/ 505976 h 908981"/>
                <a:gd name="connsiteX93" fmla="*/ 31069 w 601844"/>
                <a:gd name="connsiteY93" fmla="*/ 501537 h 908981"/>
                <a:gd name="connsiteX94" fmla="*/ 36249 w 601844"/>
                <a:gd name="connsiteY94" fmla="*/ 501537 h 908981"/>
                <a:gd name="connsiteX95" fmla="*/ 36249 w 601844"/>
                <a:gd name="connsiteY95" fmla="*/ 544146 h 908981"/>
                <a:gd name="connsiteX96" fmla="*/ 538965 w 601844"/>
                <a:gd name="connsiteY96" fmla="*/ 792695 h 908981"/>
                <a:gd name="connsiteX97" fmla="*/ 62879 w 601844"/>
                <a:gd name="connsiteY97" fmla="*/ 792695 h 908981"/>
                <a:gd name="connsiteX98" fmla="*/ 62879 w 601844"/>
                <a:gd name="connsiteY98" fmla="*/ 636464 h 908981"/>
                <a:gd name="connsiteX99" fmla="*/ 538965 w 601844"/>
                <a:gd name="connsiteY99" fmla="*/ 636464 h 908981"/>
                <a:gd name="connsiteX100" fmla="*/ 62879 w 601844"/>
                <a:gd name="connsiteY100" fmla="*/ 609834 h 908981"/>
                <a:gd name="connsiteX101" fmla="*/ 62879 w 601844"/>
                <a:gd name="connsiteY101" fmla="*/ 549374 h 908981"/>
                <a:gd name="connsiteX102" fmla="*/ 168596 w 601844"/>
                <a:gd name="connsiteY102" fmla="*/ 476690 h 908981"/>
                <a:gd name="connsiteX103" fmla="*/ 174248 w 601844"/>
                <a:gd name="connsiteY103" fmla="*/ 477210 h 908981"/>
                <a:gd name="connsiteX104" fmla="*/ 306866 w 601844"/>
                <a:gd name="connsiteY104" fmla="*/ 609834 h 908981"/>
                <a:gd name="connsiteX105" fmla="*/ 428949 w 601844"/>
                <a:gd name="connsiteY105" fmla="*/ 386194 h 908981"/>
                <a:gd name="connsiteX106" fmla="*/ 389378 w 601844"/>
                <a:gd name="connsiteY106" fmla="*/ 389829 h 908981"/>
                <a:gd name="connsiteX107" fmla="*/ 329932 w 601844"/>
                <a:gd name="connsiteY107" fmla="*/ 449276 h 908981"/>
                <a:gd name="connsiteX108" fmla="*/ 263640 w 601844"/>
                <a:gd name="connsiteY108" fmla="*/ 449276 h 908981"/>
                <a:gd name="connsiteX109" fmla="*/ 250325 w 601844"/>
                <a:gd name="connsiteY109" fmla="*/ 462591 h 908981"/>
                <a:gd name="connsiteX110" fmla="*/ 263640 w 601844"/>
                <a:gd name="connsiteY110" fmla="*/ 475907 h 908981"/>
                <a:gd name="connsiteX111" fmla="*/ 303301 w 601844"/>
                <a:gd name="connsiteY111" fmla="*/ 475907 h 908981"/>
                <a:gd name="connsiteX112" fmla="*/ 256947 w 601844"/>
                <a:gd name="connsiteY112" fmla="*/ 522259 h 908981"/>
                <a:gd name="connsiteX113" fmla="*/ 193084 w 601844"/>
                <a:gd name="connsiteY113" fmla="*/ 458380 h 908981"/>
                <a:gd name="connsiteX114" fmla="*/ 153506 w 601844"/>
                <a:gd name="connsiteY114" fmla="*/ 454748 h 908981"/>
                <a:gd name="connsiteX115" fmla="*/ 62879 w 601844"/>
                <a:gd name="connsiteY115" fmla="*/ 517058 h 908981"/>
                <a:gd name="connsiteX116" fmla="*/ 62879 w 601844"/>
                <a:gd name="connsiteY116" fmla="*/ 299147 h 908981"/>
                <a:gd name="connsiteX117" fmla="*/ 538965 w 601844"/>
                <a:gd name="connsiteY117" fmla="*/ 299147 h 908981"/>
                <a:gd name="connsiteX118" fmla="*/ 538965 w 601844"/>
                <a:gd name="connsiteY118" fmla="*/ 340355 h 908981"/>
                <a:gd name="connsiteX119" fmla="*/ 523431 w 601844"/>
                <a:gd name="connsiteY119" fmla="*/ 340355 h 908981"/>
                <a:gd name="connsiteX120" fmla="*/ 510116 w 601844"/>
                <a:gd name="connsiteY120" fmla="*/ 353670 h 908981"/>
                <a:gd name="connsiteX121" fmla="*/ 523431 w 601844"/>
                <a:gd name="connsiteY121" fmla="*/ 366985 h 908981"/>
                <a:gd name="connsiteX122" fmla="*/ 538965 w 601844"/>
                <a:gd name="connsiteY122" fmla="*/ 366985 h 908981"/>
                <a:gd name="connsiteX123" fmla="*/ 538965 w 601844"/>
                <a:gd name="connsiteY123" fmla="*/ 377852 h 908981"/>
                <a:gd name="connsiteX124" fmla="*/ 499173 w 601844"/>
                <a:gd name="connsiteY124" fmla="*/ 377852 h 908981"/>
                <a:gd name="connsiteX125" fmla="*/ 485857 w 601844"/>
                <a:gd name="connsiteY125" fmla="*/ 391167 h 908981"/>
                <a:gd name="connsiteX126" fmla="*/ 499173 w 601844"/>
                <a:gd name="connsiteY126" fmla="*/ 404482 h 908981"/>
                <a:gd name="connsiteX127" fmla="*/ 538965 w 601844"/>
                <a:gd name="connsiteY127" fmla="*/ 404482 h 908981"/>
                <a:gd name="connsiteX128" fmla="*/ 538965 w 601844"/>
                <a:gd name="connsiteY128" fmla="*/ 461849 h 908981"/>
                <a:gd name="connsiteX129" fmla="*/ 575215 w 601844"/>
                <a:gd name="connsiteY129" fmla="*/ 268078 h 908981"/>
                <a:gd name="connsiteX130" fmla="*/ 570776 w 601844"/>
                <a:gd name="connsiteY130" fmla="*/ 272517 h 908981"/>
                <a:gd name="connsiteX131" fmla="*/ 565596 w 601844"/>
                <a:gd name="connsiteY131" fmla="*/ 272517 h 908981"/>
                <a:gd name="connsiteX132" fmla="*/ 565596 w 601844"/>
                <a:gd name="connsiteY132" fmla="*/ 158894 h 908981"/>
                <a:gd name="connsiteX133" fmla="*/ 570776 w 601844"/>
                <a:gd name="connsiteY133" fmla="*/ 158894 h 908981"/>
                <a:gd name="connsiteX134" fmla="*/ 575215 w 601844"/>
                <a:gd name="connsiteY134" fmla="*/ 163333 h 908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</a:cxnLst>
              <a:rect l="l" t="t" r="r" b="b"/>
              <a:pathLst>
                <a:path w="601844" h="908981">
                  <a:moveTo>
                    <a:pt x="570776" y="132264"/>
                  </a:moveTo>
                  <a:lnTo>
                    <a:pt x="565596" y="132264"/>
                  </a:lnTo>
                  <a:lnTo>
                    <a:pt x="565596" y="48822"/>
                  </a:lnTo>
                  <a:cubicBezTo>
                    <a:pt x="565596" y="21901"/>
                    <a:pt x="543695" y="0"/>
                    <a:pt x="516773" y="0"/>
                  </a:cubicBezTo>
                  <a:lnTo>
                    <a:pt x="193208" y="0"/>
                  </a:lnTo>
                  <a:cubicBezTo>
                    <a:pt x="185858" y="0"/>
                    <a:pt x="179893" y="5957"/>
                    <a:pt x="179893" y="13315"/>
                  </a:cubicBezTo>
                  <a:cubicBezTo>
                    <a:pt x="179893" y="20673"/>
                    <a:pt x="185858" y="26630"/>
                    <a:pt x="193208" y="26630"/>
                  </a:cubicBezTo>
                  <a:lnTo>
                    <a:pt x="516773" y="26630"/>
                  </a:lnTo>
                  <a:cubicBezTo>
                    <a:pt x="529015" y="26630"/>
                    <a:pt x="538965" y="36582"/>
                    <a:pt x="538965" y="48822"/>
                  </a:cubicBezTo>
                  <a:lnTo>
                    <a:pt x="538965" y="89655"/>
                  </a:lnTo>
                  <a:lnTo>
                    <a:pt x="62879" y="89655"/>
                  </a:lnTo>
                  <a:lnTo>
                    <a:pt x="62879" y="48822"/>
                  </a:lnTo>
                  <a:cubicBezTo>
                    <a:pt x="62879" y="36582"/>
                    <a:pt x="72831" y="26630"/>
                    <a:pt x="85071" y="26630"/>
                  </a:cubicBezTo>
                  <a:lnTo>
                    <a:pt x="135232" y="26630"/>
                  </a:lnTo>
                  <a:cubicBezTo>
                    <a:pt x="142583" y="26630"/>
                    <a:pt x="148547" y="20673"/>
                    <a:pt x="148547" y="13315"/>
                  </a:cubicBezTo>
                  <a:cubicBezTo>
                    <a:pt x="148547" y="5957"/>
                    <a:pt x="142583" y="0"/>
                    <a:pt x="135232" y="0"/>
                  </a:cubicBezTo>
                  <a:lnTo>
                    <a:pt x="85071" y="0"/>
                  </a:lnTo>
                  <a:cubicBezTo>
                    <a:pt x="58150" y="0"/>
                    <a:pt x="36249" y="21901"/>
                    <a:pt x="36249" y="48822"/>
                  </a:cubicBezTo>
                  <a:lnTo>
                    <a:pt x="36249" y="132264"/>
                  </a:lnTo>
                  <a:lnTo>
                    <a:pt x="31069" y="132264"/>
                  </a:lnTo>
                  <a:cubicBezTo>
                    <a:pt x="13939" y="132264"/>
                    <a:pt x="0" y="146203"/>
                    <a:pt x="0" y="163333"/>
                  </a:cubicBezTo>
                  <a:lnTo>
                    <a:pt x="0" y="303585"/>
                  </a:lnTo>
                  <a:cubicBezTo>
                    <a:pt x="0" y="320714"/>
                    <a:pt x="13939" y="334654"/>
                    <a:pt x="31069" y="334654"/>
                  </a:cubicBezTo>
                  <a:lnTo>
                    <a:pt x="36249" y="334654"/>
                  </a:lnTo>
                  <a:lnTo>
                    <a:pt x="36249" y="364835"/>
                  </a:lnTo>
                  <a:lnTo>
                    <a:pt x="31069" y="364835"/>
                  </a:lnTo>
                  <a:cubicBezTo>
                    <a:pt x="13939" y="364835"/>
                    <a:pt x="0" y="378775"/>
                    <a:pt x="0" y="395904"/>
                  </a:cubicBezTo>
                  <a:lnTo>
                    <a:pt x="0" y="429636"/>
                  </a:lnTo>
                  <a:cubicBezTo>
                    <a:pt x="0" y="446764"/>
                    <a:pt x="13939" y="460704"/>
                    <a:pt x="31069" y="460704"/>
                  </a:cubicBezTo>
                  <a:lnTo>
                    <a:pt x="36249" y="460704"/>
                  </a:lnTo>
                  <a:lnTo>
                    <a:pt x="36249" y="474907"/>
                  </a:lnTo>
                  <a:lnTo>
                    <a:pt x="31069" y="474907"/>
                  </a:lnTo>
                  <a:cubicBezTo>
                    <a:pt x="13939" y="474907"/>
                    <a:pt x="0" y="488847"/>
                    <a:pt x="0" y="505976"/>
                  </a:cubicBezTo>
                  <a:lnTo>
                    <a:pt x="0" y="539708"/>
                  </a:lnTo>
                  <a:cubicBezTo>
                    <a:pt x="0" y="556836"/>
                    <a:pt x="13939" y="570776"/>
                    <a:pt x="31069" y="570776"/>
                  </a:cubicBezTo>
                  <a:lnTo>
                    <a:pt x="36249" y="570776"/>
                  </a:lnTo>
                  <a:lnTo>
                    <a:pt x="36249" y="860159"/>
                  </a:lnTo>
                  <a:cubicBezTo>
                    <a:pt x="36249" y="887080"/>
                    <a:pt x="58150" y="908981"/>
                    <a:pt x="85071" y="908981"/>
                  </a:cubicBezTo>
                  <a:lnTo>
                    <a:pt x="145884" y="908981"/>
                  </a:lnTo>
                  <a:cubicBezTo>
                    <a:pt x="153235" y="908981"/>
                    <a:pt x="159199" y="903025"/>
                    <a:pt x="159199" y="895666"/>
                  </a:cubicBezTo>
                  <a:cubicBezTo>
                    <a:pt x="159199" y="888307"/>
                    <a:pt x="153235" y="882351"/>
                    <a:pt x="145884" y="882351"/>
                  </a:cubicBezTo>
                  <a:lnTo>
                    <a:pt x="85071" y="882351"/>
                  </a:lnTo>
                  <a:cubicBezTo>
                    <a:pt x="72831" y="882351"/>
                    <a:pt x="62879" y="872400"/>
                    <a:pt x="62879" y="860159"/>
                  </a:cubicBezTo>
                  <a:lnTo>
                    <a:pt x="62879" y="819326"/>
                  </a:lnTo>
                  <a:lnTo>
                    <a:pt x="538965" y="819326"/>
                  </a:lnTo>
                  <a:lnTo>
                    <a:pt x="538965" y="860159"/>
                  </a:lnTo>
                  <a:cubicBezTo>
                    <a:pt x="538965" y="872400"/>
                    <a:pt x="529015" y="882351"/>
                    <a:pt x="516773" y="882351"/>
                  </a:cubicBezTo>
                  <a:lnTo>
                    <a:pt x="203860" y="882351"/>
                  </a:lnTo>
                  <a:cubicBezTo>
                    <a:pt x="196510" y="882351"/>
                    <a:pt x="190545" y="888307"/>
                    <a:pt x="190545" y="895666"/>
                  </a:cubicBezTo>
                  <a:cubicBezTo>
                    <a:pt x="190545" y="903025"/>
                    <a:pt x="196510" y="908981"/>
                    <a:pt x="203860" y="908981"/>
                  </a:cubicBezTo>
                  <a:lnTo>
                    <a:pt x="516773" y="908981"/>
                  </a:lnTo>
                  <a:cubicBezTo>
                    <a:pt x="543695" y="908981"/>
                    <a:pt x="565596" y="887080"/>
                    <a:pt x="565596" y="860159"/>
                  </a:cubicBezTo>
                  <a:lnTo>
                    <a:pt x="565596" y="582898"/>
                  </a:lnTo>
                  <a:cubicBezTo>
                    <a:pt x="565596" y="575548"/>
                    <a:pt x="559639" y="569583"/>
                    <a:pt x="552281" y="569583"/>
                  </a:cubicBezTo>
                  <a:cubicBezTo>
                    <a:pt x="544923" y="569583"/>
                    <a:pt x="538965" y="575548"/>
                    <a:pt x="538965" y="582898"/>
                  </a:cubicBezTo>
                  <a:lnTo>
                    <a:pt x="538965" y="609834"/>
                  </a:lnTo>
                  <a:lnTo>
                    <a:pt x="344523" y="609834"/>
                  </a:lnTo>
                  <a:lnTo>
                    <a:pt x="275783" y="541087"/>
                  </a:lnTo>
                  <a:lnTo>
                    <a:pt x="340966" y="475907"/>
                  </a:lnTo>
                  <a:lnTo>
                    <a:pt x="413956" y="475907"/>
                  </a:lnTo>
                  <a:cubicBezTo>
                    <a:pt x="421307" y="475907"/>
                    <a:pt x="427271" y="469949"/>
                    <a:pt x="427271" y="462591"/>
                  </a:cubicBezTo>
                  <a:cubicBezTo>
                    <a:pt x="427271" y="455240"/>
                    <a:pt x="421307" y="449276"/>
                    <a:pt x="413956" y="449276"/>
                  </a:cubicBezTo>
                  <a:lnTo>
                    <a:pt x="367596" y="449276"/>
                  </a:lnTo>
                  <a:lnTo>
                    <a:pt x="408214" y="408658"/>
                  </a:lnTo>
                  <a:cubicBezTo>
                    <a:pt x="409725" y="407145"/>
                    <a:pt x="412104" y="406931"/>
                    <a:pt x="413865" y="408138"/>
                  </a:cubicBezTo>
                  <a:lnTo>
                    <a:pt x="538965" y="494159"/>
                  </a:lnTo>
                  <a:lnTo>
                    <a:pt x="538965" y="524915"/>
                  </a:lnTo>
                  <a:cubicBezTo>
                    <a:pt x="538965" y="532274"/>
                    <a:pt x="544929" y="538230"/>
                    <a:pt x="552281" y="538230"/>
                  </a:cubicBezTo>
                  <a:cubicBezTo>
                    <a:pt x="559639" y="538230"/>
                    <a:pt x="565596" y="532274"/>
                    <a:pt x="565596" y="524915"/>
                  </a:cubicBezTo>
                  <a:lnTo>
                    <a:pt x="565596" y="299147"/>
                  </a:lnTo>
                  <a:lnTo>
                    <a:pt x="570776" y="299147"/>
                  </a:lnTo>
                  <a:cubicBezTo>
                    <a:pt x="587905" y="299147"/>
                    <a:pt x="601845" y="285207"/>
                    <a:pt x="601845" y="268078"/>
                  </a:cubicBezTo>
                  <a:lnTo>
                    <a:pt x="601845" y="163333"/>
                  </a:lnTo>
                  <a:cubicBezTo>
                    <a:pt x="601845" y="146203"/>
                    <a:pt x="587905" y="132264"/>
                    <a:pt x="570776" y="132264"/>
                  </a:cubicBezTo>
                  <a:close/>
                  <a:moveTo>
                    <a:pt x="538965" y="116286"/>
                  </a:moveTo>
                  <a:lnTo>
                    <a:pt x="538965" y="272517"/>
                  </a:lnTo>
                  <a:lnTo>
                    <a:pt x="62879" y="272517"/>
                  </a:lnTo>
                  <a:lnTo>
                    <a:pt x="62879" y="116286"/>
                  </a:lnTo>
                  <a:close/>
                  <a:moveTo>
                    <a:pt x="31069" y="308024"/>
                  </a:moveTo>
                  <a:cubicBezTo>
                    <a:pt x="28621" y="308024"/>
                    <a:pt x="26630" y="306034"/>
                    <a:pt x="26630" y="303585"/>
                  </a:cubicBezTo>
                  <a:lnTo>
                    <a:pt x="26630" y="163333"/>
                  </a:lnTo>
                  <a:cubicBezTo>
                    <a:pt x="26630" y="160884"/>
                    <a:pt x="28621" y="158894"/>
                    <a:pt x="31069" y="158894"/>
                  </a:cubicBezTo>
                  <a:lnTo>
                    <a:pt x="36249" y="158894"/>
                  </a:lnTo>
                  <a:lnTo>
                    <a:pt x="36249" y="308024"/>
                  </a:lnTo>
                  <a:close/>
                  <a:moveTo>
                    <a:pt x="31069" y="434074"/>
                  </a:moveTo>
                  <a:cubicBezTo>
                    <a:pt x="28621" y="434074"/>
                    <a:pt x="26630" y="432084"/>
                    <a:pt x="26630" y="429636"/>
                  </a:cubicBezTo>
                  <a:lnTo>
                    <a:pt x="26630" y="395904"/>
                  </a:lnTo>
                  <a:cubicBezTo>
                    <a:pt x="26630" y="393456"/>
                    <a:pt x="28621" y="391465"/>
                    <a:pt x="31069" y="391465"/>
                  </a:cubicBezTo>
                  <a:lnTo>
                    <a:pt x="36249" y="391465"/>
                  </a:lnTo>
                  <a:lnTo>
                    <a:pt x="36249" y="434074"/>
                  </a:lnTo>
                  <a:close/>
                  <a:moveTo>
                    <a:pt x="31069" y="544146"/>
                  </a:moveTo>
                  <a:cubicBezTo>
                    <a:pt x="28621" y="544146"/>
                    <a:pt x="26630" y="542156"/>
                    <a:pt x="26630" y="539708"/>
                  </a:cubicBezTo>
                  <a:lnTo>
                    <a:pt x="26630" y="505976"/>
                  </a:lnTo>
                  <a:cubicBezTo>
                    <a:pt x="26630" y="503528"/>
                    <a:pt x="28621" y="501537"/>
                    <a:pt x="31069" y="501537"/>
                  </a:cubicBezTo>
                  <a:lnTo>
                    <a:pt x="36249" y="501537"/>
                  </a:lnTo>
                  <a:lnTo>
                    <a:pt x="36249" y="544146"/>
                  </a:lnTo>
                  <a:close/>
                  <a:moveTo>
                    <a:pt x="538965" y="792695"/>
                  </a:moveTo>
                  <a:lnTo>
                    <a:pt x="62879" y="792695"/>
                  </a:lnTo>
                  <a:lnTo>
                    <a:pt x="62879" y="636464"/>
                  </a:lnTo>
                  <a:lnTo>
                    <a:pt x="538965" y="636464"/>
                  </a:lnTo>
                  <a:close/>
                  <a:moveTo>
                    <a:pt x="62879" y="609834"/>
                  </a:moveTo>
                  <a:lnTo>
                    <a:pt x="62879" y="549374"/>
                  </a:lnTo>
                  <a:lnTo>
                    <a:pt x="168596" y="476690"/>
                  </a:lnTo>
                  <a:cubicBezTo>
                    <a:pt x="170358" y="475475"/>
                    <a:pt x="172736" y="475697"/>
                    <a:pt x="174248" y="477210"/>
                  </a:cubicBezTo>
                  <a:lnTo>
                    <a:pt x="306866" y="609834"/>
                  </a:lnTo>
                  <a:close/>
                  <a:moveTo>
                    <a:pt x="428949" y="386194"/>
                  </a:moveTo>
                  <a:cubicBezTo>
                    <a:pt x="416612" y="377714"/>
                    <a:pt x="399968" y="379239"/>
                    <a:pt x="389378" y="389829"/>
                  </a:cubicBezTo>
                  <a:lnTo>
                    <a:pt x="329932" y="449276"/>
                  </a:lnTo>
                  <a:lnTo>
                    <a:pt x="263640" y="449276"/>
                  </a:lnTo>
                  <a:cubicBezTo>
                    <a:pt x="256281" y="449276"/>
                    <a:pt x="250325" y="455240"/>
                    <a:pt x="250325" y="462591"/>
                  </a:cubicBezTo>
                  <a:cubicBezTo>
                    <a:pt x="250325" y="469949"/>
                    <a:pt x="256281" y="475907"/>
                    <a:pt x="263640" y="475907"/>
                  </a:cubicBezTo>
                  <a:lnTo>
                    <a:pt x="303301" y="475907"/>
                  </a:lnTo>
                  <a:lnTo>
                    <a:pt x="256947" y="522259"/>
                  </a:lnTo>
                  <a:lnTo>
                    <a:pt x="193084" y="458380"/>
                  </a:lnTo>
                  <a:cubicBezTo>
                    <a:pt x="182494" y="447792"/>
                    <a:pt x="165843" y="446258"/>
                    <a:pt x="153506" y="454748"/>
                  </a:cubicBezTo>
                  <a:lnTo>
                    <a:pt x="62879" y="517058"/>
                  </a:lnTo>
                  <a:lnTo>
                    <a:pt x="62879" y="299147"/>
                  </a:lnTo>
                  <a:lnTo>
                    <a:pt x="538965" y="299147"/>
                  </a:lnTo>
                  <a:lnTo>
                    <a:pt x="538965" y="340355"/>
                  </a:lnTo>
                  <a:lnTo>
                    <a:pt x="523431" y="340355"/>
                  </a:lnTo>
                  <a:cubicBezTo>
                    <a:pt x="516079" y="340355"/>
                    <a:pt x="510116" y="346311"/>
                    <a:pt x="510116" y="353670"/>
                  </a:cubicBezTo>
                  <a:cubicBezTo>
                    <a:pt x="510116" y="361027"/>
                    <a:pt x="516079" y="366985"/>
                    <a:pt x="523431" y="366985"/>
                  </a:cubicBezTo>
                  <a:lnTo>
                    <a:pt x="538965" y="366985"/>
                  </a:lnTo>
                  <a:lnTo>
                    <a:pt x="538965" y="377852"/>
                  </a:lnTo>
                  <a:lnTo>
                    <a:pt x="499173" y="377852"/>
                  </a:lnTo>
                  <a:cubicBezTo>
                    <a:pt x="491814" y="377852"/>
                    <a:pt x="485857" y="383815"/>
                    <a:pt x="485857" y="391167"/>
                  </a:cubicBezTo>
                  <a:cubicBezTo>
                    <a:pt x="485857" y="398526"/>
                    <a:pt x="491814" y="404482"/>
                    <a:pt x="499173" y="404482"/>
                  </a:cubicBezTo>
                  <a:lnTo>
                    <a:pt x="538965" y="404482"/>
                  </a:lnTo>
                  <a:lnTo>
                    <a:pt x="538965" y="461849"/>
                  </a:lnTo>
                  <a:close/>
                  <a:moveTo>
                    <a:pt x="575215" y="268078"/>
                  </a:moveTo>
                  <a:cubicBezTo>
                    <a:pt x="575215" y="270527"/>
                    <a:pt x="573224" y="272517"/>
                    <a:pt x="570776" y="272517"/>
                  </a:cubicBezTo>
                  <a:lnTo>
                    <a:pt x="565596" y="272517"/>
                  </a:lnTo>
                  <a:lnTo>
                    <a:pt x="565596" y="158894"/>
                  </a:lnTo>
                  <a:lnTo>
                    <a:pt x="570776" y="158894"/>
                  </a:lnTo>
                  <a:cubicBezTo>
                    <a:pt x="573224" y="158894"/>
                    <a:pt x="575215" y="160884"/>
                    <a:pt x="575215" y="163333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9" name="任意多边形: 形状 438"/>
            <p:cNvSpPr/>
            <p:nvPr/>
          </p:nvSpPr>
          <p:spPr>
            <a:xfrm>
              <a:off x="4709183" y="4615600"/>
              <a:ext cx="96160" cy="26630"/>
            </a:xfrm>
            <a:custGeom>
              <a:avLst/>
              <a:gdLst>
                <a:gd name="connsiteX0" fmla="*/ 82845 w 96160"/>
                <a:gd name="connsiteY0" fmla="*/ 26630 h 26630"/>
                <a:gd name="connsiteX1" fmla="*/ 96160 w 96160"/>
                <a:gd name="connsiteY1" fmla="*/ 13315 h 26630"/>
                <a:gd name="connsiteX2" fmla="*/ 82845 w 96160"/>
                <a:gd name="connsiteY2" fmla="*/ 0 h 26630"/>
                <a:gd name="connsiteX3" fmla="*/ 13315 w 96160"/>
                <a:gd name="connsiteY3" fmla="*/ 0 h 26630"/>
                <a:gd name="connsiteX4" fmla="*/ 0 w 96160"/>
                <a:gd name="connsiteY4" fmla="*/ 13315 h 26630"/>
                <a:gd name="connsiteX5" fmla="*/ 13315 w 96160"/>
                <a:gd name="connsiteY5" fmla="*/ 2663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160" h="26630">
                  <a:moveTo>
                    <a:pt x="82845" y="26630"/>
                  </a:moveTo>
                  <a:cubicBezTo>
                    <a:pt x="90204" y="26630"/>
                    <a:pt x="96160" y="20673"/>
                    <a:pt x="96160" y="13315"/>
                  </a:cubicBezTo>
                  <a:cubicBezTo>
                    <a:pt x="96160" y="5964"/>
                    <a:pt x="90204" y="0"/>
                    <a:pt x="82845" y="0"/>
                  </a:cubicBezTo>
                  <a:lnTo>
                    <a:pt x="13315" y="0"/>
                  </a:lnTo>
                  <a:cubicBezTo>
                    <a:pt x="5956" y="0"/>
                    <a:pt x="0" y="5964"/>
                    <a:pt x="0" y="13315"/>
                  </a:cubicBezTo>
                  <a:cubicBezTo>
                    <a:pt x="0" y="20673"/>
                    <a:pt x="5956" y="26630"/>
                    <a:pt x="13315" y="2663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0" name="任意多边形: 形状 439"/>
            <p:cNvSpPr/>
            <p:nvPr/>
          </p:nvSpPr>
          <p:spPr>
            <a:xfrm>
              <a:off x="4708663" y="4738092"/>
              <a:ext cx="97200" cy="26630"/>
            </a:xfrm>
            <a:custGeom>
              <a:avLst/>
              <a:gdLst>
                <a:gd name="connsiteX0" fmla="*/ 13315 w 97200"/>
                <a:gd name="connsiteY0" fmla="*/ 26630 h 26630"/>
                <a:gd name="connsiteX1" fmla="*/ 83885 w 97200"/>
                <a:gd name="connsiteY1" fmla="*/ 26630 h 26630"/>
                <a:gd name="connsiteX2" fmla="*/ 97201 w 97200"/>
                <a:gd name="connsiteY2" fmla="*/ 13315 h 26630"/>
                <a:gd name="connsiteX3" fmla="*/ 83885 w 97200"/>
                <a:gd name="connsiteY3" fmla="*/ 0 h 26630"/>
                <a:gd name="connsiteX4" fmla="*/ 13315 w 97200"/>
                <a:gd name="connsiteY4" fmla="*/ 0 h 26630"/>
                <a:gd name="connsiteX5" fmla="*/ 0 w 97200"/>
                <a:gd name="connsiteY5" fmla="*/ 13315 h 26630"/>
                <a:gd name="connsiteX6" fmla="*/ 13315 w 97200"/>
                <a:gd name="connsiteY6" fmla="*/ 2663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200" h="26630">
                  <a:moveTo>
                    <a:pt x="13315" y="26630"/>
                  </a:moveTo>
                  <a:lnTo>
                    <a:pt x="83885" y="26630"/>
                  </a:lnTo>
                  <a:cubicBezTo>
                    <a:pt x="91237" y="26630"/>
                    <a:pt x="97201" y="20674"/>
                    <a:pt x="97201" y="13315"/>
                  </a:cubicBezTo>
                  <a:cubicBezTo>
                    <a:pt x="97201" y="5957"/>
                    <a:pt x="91237" y="0"/>
                    <a:pt x="83885" y="0"/>
                  </a:cubicBezTo>
                  <a:lnTo>
                    <a:pt x="13315" y="0"/>
                  </a:lnTo>
                  <a:cubicBezTo>
                    <a:pt x="5963" y="0"/>
                    <a:pt x="0" y="5957"/>
                    <a:pt x="0" y="13315"/>
                  </a:cubicBezTo>
                  <a:cubicBezTo>
                    <a:pt x="0" y="20674"/>
                    <a:pt x="5963" y="26630"/>
                    <a:pt x="13315" y="2663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1" name="任意多边形: 形状 440"/>
            <p:cNvSpPr/>
            <p:nvPr/>
          </p:nvSpPr>
          <p:spPr>
            <a:xfrm>
              <a:off x="4735293" y="4774210"/>
              <a:ext cx="43939" cy="26630"/>
            </a:xfrm>
            <a:custGeom>
              <a:avLst/>
              <a:gdLst>
                <a:gd name="connsiteX0" fmla="*/ 30625 w 43939"/>
                <a:gd name="connsiteY0" fmla="*/ 0 h 26630"/>
                <a:gd name="connsiteX1" fmla="*/ 13315 w 43939"/>
                <a:gd name="connsiteY1" fmla="*/ 0 h 26630"/>
                <a:gd name="connsiteX2" fmla="*/ 0 w 43939"/>
                <a:gd name="connsiteY2" fmla="*/ 13315 h 26630"/>
                <a:gd name="connsiteX3" fmla="*/ 13315 w 43939"/>
                <a:gd name="connsiteY3" fmla="*/ 26630 h 26630"/>
                <a:gd name="connsiteX4" fmla="*/ 30625 w 43939"/>
                <a:gd name="connsiteY4" fmla="*/ 26630 h 26630"/>
                <a:gd name="connsiteX5" fmla="*/ 43940 w 43939"/>
                <a:gd name="connsiteY5" fmla="*/ 13315 h 26630"/>
                <a:gd name="connsiteX6" fmla="*/ 30625 w 43939"/>
                <a:gd name="connsiteY6" fmla="*/ 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939" h="26630">
                  <a:moveTo>
                    <a:pt x="30625" y="0"/>
                  </a:moveTo>
                  <a:lnTo>
                    <a:pt x="13315" y="0"/>
                  </a:lnTo>
                  <a:cubicBezTo>
                    <a:pt x="5963" y="0"/>
                    <a:pt x="0" y="5956"/>
                    <a:pt x="0" y="13315"/>
                  </a:cubicBezTo>
                  <a:cubicBezTo>
                    <a:pt x="0" y="20672"/>
                    <a:pt x="5963" y="26630"/>
                    <a:pt x="13315" y="26630"/>
                  </a:cubicBezTo>
                  <a:lnTo>
                    <a:pt x="30625" y="26630"/>
                  </a:lnTo>
                  <a:cubicBezTo>
                    <a:pt x="37977" y="26630"/>
                    <a:pt x="43940" y="20672"/>
                    <a:pt x="43940" y="13315"/>
                  </a:cubicBezTo>
                  <a:cubicBezTo>
                    <a:pt x="43940" y="5956"/>
                    <a:pt x="37977" y="0"/>
                    <a:pt x="30625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2" name="任意多边形: 形状 441"/>
            <p:cNvSpPr/>
            <p:nvPr/>
          </p:nvSpPr>
          <p:spPr>
            <a:xfrm>
              <a:off x="4552799" y="4897666"/>
              <a:ext cx="168291" cy="26630"/>
            </a:xfrm>
            <a:custGeom>
              <a:avLst/>
              <a:gdLst>
                <a:gd name="connsiteX0" fmla="*/ 154976 w 168291"/>
                <a:gd name="connsiteY0" fmla="*/ 0 h 26630"/>
                <a:gd name="connsiteX1" fmla="*/ 13315 w 168291"/>
                <a:gd name="connsiteY1" fmla="*/ 0 h 26630"/>
                <a:gd name="connsiteX2" fmla="*/ 0 w 168291"/>
                <a:gd name="connsiteY2" fmla="*/ 13315 h 26630"/>
                <a:gd name="connsiteX3" fmla="*/ 13315 w 168291"/>
                <a:gd name="connsiteY3" fmla="*/ 26630 h 26630"/>
                <a:gd name="connsiteX4" fmla="*/ 154976 w 168291"/>
                <a:gd name="connsiteY4" fmla="*/ 26630 h 26630"/>
                <a:gd name="connsiteX5" fmla="*/ 168291 w 168291"/>
                <a:gd name="connsiteY5" fmla="*/ 13315 h 26630"/>
                <a:gd name="connsiteX6" fmla="*/ 154976 w 168291"/>
                <a:gd name="connsiteY6" fmla="*/ 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291" h="26630">
                  <a:moveTo>
                    <a:pt x="154976" y="0"/>
                  </a:moveTo>
                  <a:lnTo>
                    <a:pt x="13315" y="0"/>
                  </a:lnTo>
                  <a:cubicBezTo>
                    <a:pt x="5964" y="0"/>
                    <a:pt x="0" y="5956"/>
                    <a:pt x="0" y="13315"/>
                  </a:cubicBezTo>
                  <a:cubicBezTo>
                    <a:pt x="0" y="20672"/>
                    <a:pt x="5964" y="26630"/>
                    <a:pt x="13315" y="26630"/>
                  </a:cubicBezTo>
                  <a:lnTo>
                    <a:pt x="154976" y="26630"/>
                  </a:lnTo>
                  <a:cubicBezTo>
                    <a:pt x="162335" y="26630"/>
                    <a:pt x="168291" y="20672"/>
                    <a:pt x="168291" y="13315"/>
                  </a:cubicBezTo>
                  <a:cubicBezTo>
                    <a:pt x="168291" y="5956"/>
                    <a:pt x="162335" y="0"/>
                    <a:pt x="154976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3" name="任意多边形: 形状 442"/>
            <p:cNvSpPr/>
            <p:nvPr/>
          </p:nvSpPr>
          <p:spPr>
            <a:xfrm>
              <a:off x="4623633" y="4935163"/>
              <a:ext cx="50486" cy="26630"/>
            </a:xfrm>
            <a:custGeom>
              <a:avLst/>
              <a:gdLst>
                <a:gd name="connsiteX0" fmla="*/ 37171 w 50486"/>
                <a:gd name="connsiteY0" fmla="*/ 0 h 26630"/>
                <a:gd name="connsiteX1" fmla="*/ 13314 w 50486"/>
                <a:gd name="connsiteY1" fmla="*/ 0 h 26630"/>
                <a:gd name="connsiteX2" fmla="*/ 0 w 50486"/>
                <a:gd name="connsiteY2" fmla="*/ 13315 h 26630"/>
                <a:gd name="connsiteX3" fmla="*/ 13314 w 50486"/>
                <a:gd name="connsiteY3" fmla="*/ 26630 h 26630"/>
                <a:gd name="connsiteX4" fmla="*/ 37171 w 50486"/>
                <a:gd name="connsiteY4" fmla="*/ 26630 h 26630"/>
                <a:gd name="connsiteX5" fmla="*/ 50487 w 50486"/>
                <a:gd name="connsiteY5" fmla="*/ 13315 h 26630"/>
                <a:gd name="connsiteX6" fmla="*/ 37171 w 50486"/>
                <a:gd name="connsiteY6" fmla="*/ 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486" h="26630">
                  <a:moveTo>
                    <a:pt x="37171" y="0"/>
                  </a:moveTo>
                  <a:lnTo>
                    <a:pt x="13314" y="0"/>
                  </a:lnTo>
                  <a:cubicBezTo>
                    <a:pt x="5957" y="0"/>
                    <a:pt x="0" y="5963"/>
                    <a:pt x="0" y="13315"/>
                  </a:cubicBezTo>
                  <a:cubicBezTo>
                    <a:pt x="0" y="20674"/>
                    <a:pt x="5957" y="26630"/>
                    <a:pt x="13314" y="26630"/>
                  </a:cubicBezTo>
                  <a:lnTo>
                    <a:pt x="37171" y="26630"/>
                  </a:lnTo>
                  <a:cubicBezTo>
                    <a:pt x="44523" y="26630"/>
                    <a:pt x="50487" y="20674"/>
                    <a:pt x="50487" y="13315"/>
                  </a:cubicBezTo>
                  <a:cubicBezTo>
                    <a:pt x="50487" y="5963"/>
                    <a:pt x="44523" y="0"/>
                    <a:pt x="37171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4" name="任意多边形: 形状 443"/>
            <p:cNvSpPr/>
            <p:nvPr/>
          </p:nvSpPr>
          <p:spPr>
            <a:xfrm>
              <a:off x="4745501" y="4976593"/>
              <a:ext cx="43419" cy="26630"/>
            </a:xfrm>
            <a:custGeom>
              <a:avLst/>
              <a:gdLst>
                <a:gd name="connsiteX0" fmla="*/ 30105 w 43419"/>
                <a:gd name="connsiteY0" fmla="*/ 0 h 26630"/>
                <a:gd name="connsiteX1" fmla="*/ 13315 w 43419"/>
                <a:gd name="connsiteY1" fmla="*/ 0 h 26630"/>
                <a:gd name="connsiteX2" fmla="*/ 0 w 43419"/>
                <a:gd name="connsiteY2" fmla="*/ 13315 h 26630"/>
                <a:gd name="connsiteX3" fmla="*/ 13315 w 43419"/>
                <a:gd name="connsiteY3" fmla="*/ 26630 h 26630"/>
                <a:gd name="connsiteX4" fmla="*/ 30105 w 43419"/>
                <a:gd name="connsiteY4" fmla="*/ 26630 h 26630"/>
                <a:gd name="connsiteX5" fmla="*/ 43420 w 43419"/>
                <a:gd name="connsiteY5" fmla="*/ 13315 h 26630"/>
                <a:gd name="connsiteX6" fmla="*/ 30105 w 43419"/>
                <a:gd name="connsiteY6" fmla="*/ 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419" h="26630">
                  <a:moveTo>
                    <a:pt x="30105" y="0"/>
                  </a:moveTo>
                  <a:lnTo>
                    <a:pt x="13315" y="0"/>
                  </a:lnTo>
                  <a:cubicBezTo>
                    <a:pt x="5956" y="0"/>
                    <a:pt x="0" y="5956"/>
                    <a:pt x="0" y="13315"/>
                  </a:cubicBezTo>
                  <a:cubicBezTo>
                    <a:pt x="0" y="20667"/>
                    <a:pt x="5956" y="26630"/>
                    <a:pt x="13315" y="26630"/>
                  </a:cubicBezTo>
                  <a:lnTo>
                    <a:pt x="30105" y="26630"/>
                  </a:lnTo>
                  <a:cubicBezTo>
                    <a:pt x="37464" y="26630"/>
                    <a:pt x="43420" y="20667"/>
                    <a:pt x="43420" y="13315"/>
                  </a:cubicBezTo>
                  <a:cubicBezTo>
                    <a:pt x="43420" y="5956"/>
                    <a:pt x="37464" y="0"/>
                    <a:pt x="30105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5" name="任意多边形: 形状 444"/>
            <p:cNvSpPr/>
            <p:nvPr/>
          </p:nvSpPr>
          <p:spPr>
            <a:xfrm>
              <a:off x="4541557" y="5231841"/>
              <a:ext cx="37871" cy="26630"/>
            </a:xfrm>
            <a:custGeom>
              <a:avLst/>
              <a:gdLst>
                <a:gd name="connsiteX0" fmla="*/ 13315 w 37871"/>
                <a:gd name="connsiteY0" fmla="*/ 26630 h 26630"/>
                <a:gd name="connsiteX1" fmla="*/ 24557 w 37871"/>
                <a:gd name="connsiteY1" fmla="*/ 26630 h 26630"/>
                <a:gd name="connsiteX2" fmla="*/ 37872 w 37871"/>
                <a:gd name="connsiteY2" fmla="*/ 13315 h 26630"/>
                <a:gd name="connsiteX3" fmla="*/ 24557 w 37871"/>
                <a:gd name="connsiteY3" fmla="*/ 0 h 26630"/>
                <a:gd name="connsiteX4" fmla="*/ 13315 w 37871"/>
                <a:gd name="connsiteY4" fmla="*/ 0 h 26630"/>
                <a:gd name="connsiteX5" fmla="*/ 0 w 37871"/>
                <a:gd name="connsiteY5" fmla="*/ 13315 h 26630"/>
                <a:gd name="connsiteX6" fmla="*/ 13315 w 37871"/>
                <a:gd name="connsiteY6" fmla="*/ 2663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71" h="26630">
                  <a:moveTo>
                    <a:pt x="13315" y="26630"/>
                  </a:moveTo>
                  <a:lnTo>
                    <a:pt x="24557" y="26630"/>
                  </a:lnTo>
                  <a:cubicBezTo>
                    <a:pt x="31915" y="26630"/>
                    <a:pt x="37872" y="20674"/>
                    <a:pt x="37872" y="13315"/>
                  </a:cubicBezTo>
                  <a:cubicBezTo>
                    <a:pt x="37872" y="5965"/>
                    <a:pt x="31915" y="0"/>
                    <a:pt x="24557" y="0"/>
                  </a:cubicBezTo>
                  <a:lnTo>
                    <a:pt x="13315" y="0"/>
                  </a:lnTo>
                  <a:cubicBezTo>
                    <a:pt x="5957" y="0"/>
                    <a:pt x="0" y="5965"/>
                    <a:pt x="0" y="13315"/>
                  </a:cubicBezTo>
                  <a:cubicBezTo>
                    <a:pt x="0" y="20674"/>
                    <a:pt x="5957" y="26630"/>
                    <a:pt x="13315" y="2663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6" name="任意多边形: 形状 445"/>
            <p:cNvSpPr/>
            <p:nvPr/>
          </p:nvSpPr>
          <p:spPr>
            <a:xfrm>
              <a:off x="4596593" y="5231841"/>
              <a:ext cx="37871" cy="26630"/>
            </a:xfrm>
            <a:custGeom>
              <a:avLst/>
              <a:gdLst>
                <a:gd name="connsiteX0" fmla="*/ 24557 w 37871"/>
                <a:gd name="connsiteY0" fmla="*/ 0 h 26630"/>
                <a:gd name="connsiteX1" fmla="*/ 13315 w 37871"/>
                <a:gd name="connsiteY1" fmla="*/ 0 h 26630"/>
                <a:gd name="connsiteX2" fmla="*/ 0 w 37871"/>
                <a:gd name="connsiteY2" fmla="*/ 13315 h 26630"/>
                <a:gd name="connsiteX3" fmla="*/ 13315 w 37871"/>
                <a:gd name="connsiteY3" fmla="*/ 26630 h 26630"/>
                <a:gd name="connsiteX4" fmla="*/ 24557 w 37871"/>
                <a:gd name="connsiteY4" fmla="*/ 26630 h 26630"/>
                <a:gd name="connsiteX5" fmla="*/ 37872 w 37871"/>
                <a:gd name="connsiteY5" fmla="*/ 13315 h 26630"/>
                <a:gd name="connsiteX6" fmla="*/ 24557 w 37871"/>
                <a:gd name="connsiteY6" fmla="*/ 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71" h="26630">
                  <a:moveTo>
                    <a:pt x="24557" y="0"/>
                  </a:moveTo>
                  <a:lnTo>
                    <a:pt x="13315" y="0"/>
                  </a:lnTo>
                  <a:cubicBezTo>
                    <a:pt x="5957" y="0"/>
                    <a:pt x="0" y="5965"/>
                    <a:pt x="0" y="13315"/>
                  </a:cubicBezTo>
                  <a:cubicBezTo>
                    <a:pt x="0" y="20674"/>
                    <a:pt x="5957" y="26630"/>
                    <a:pt x="13315" y="26630"/>
                  </a:cubicBezTo>
                  <a:lnTo>
                    <a:pt x="24557" y="26630"/>
                  </a:lnTo>
                  <a:cubicBezTo>
                    <a:pt x="31915" y="26630"/>
                    <a:pt x="37872" y="20674"/>
                    <a:pt x="37872" y="13315"/>
                  </a:cubicBezTo>
                  <a:cubicBezTo>
                    <a:pt x="37872" y="5965"/>
                    <a:pt x="31915" y="0"/>
                    <a:pt x="24557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7" name="任意多边形: 形状 446"/>
            <p:cNvSpPr/>
            <p:nvPr/>
          </p:nvSpPr>
          <p:spPr>
            <a:xfrm>
              <a:off x="4651629" y="5231841"/>
              <a:ext cx="37871" cy="26630"/>
            </a:xfrm>
            <a:custGeom>
              <a:avLst/>
              <a:gdLst>
                <a:gd name="connsiteX0" fmla="*/ 13315 w 37871"/>
                <a:gd name="connsiteY0" fmla="*/ 26630 h 26630"/>
                <a:gd name="connsiteX1" fmla="*/ 24557 w 37871"/>
                <a:gd name="connsiteY1" fmla="*/ 26630 h 26630"/>
                <a:gd name="connsiteX2" fmla="*/ 37872 w 37871"/>
                <a:gd name="connsiteY2" fmla="*/ 13315 h 26630"/>
                <a:gd name="connsiteX3" fmla="*/ 24557 w 37871"/>
                <a:gd name="connsiteY3" fmla="*/ 0 h 26630"/>
                <a:gd name="connsiteX4" fmla="*/ 13315 w 37871"/>
                <a:gd name="connsiteY4" fmla="*/ 0 h 26630"/>
                <a:gd name="connsiteX5" fmla="*/ 0 w 37871"/>
                <a:gd name="connsiteY5" fmla="*/ 13315 h 26630"/>
                <a:gd name="connsiteX6" fmla="*/ 13315 w 37871"/>
                <a:gd name="connsiteY6" fmla="*/ 2663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71" h="26630">
                  <a:moveTo>
                    <a:pt x="13315" y="26630"/>
                  </a:moveTo>
                  <a:lnTo>
                    <a:pt x="24557" y="26630"/>
                  </a:lnTo>
                  <a:cubicBezTo>
                    <a:pt x="31916" y="26630"/>
                    <a:pt x="37872" y="20674"/>
                    <a:pt x="37872" y="13315"/>
                  </a:cubicBezTo>
                  <a:cubicBezTo>
                    <a:pt x="37872" y="5965"/>
                    <a:pt x="31916" y="0"/>
                    <a:pt x="24557" y="0"/>
                  </a:cubicBezTo>
                  <a:lnTo>
                    <a:pt x="13315" y="0"/>
                  </a:lnTo>
                  <a:cubicBezTo>
                    <a:pt x="5956" y="0"/>
                    <a:pt x="0" y="5965"/>
                    <a:pt x="0" y="13315"/>
                  </a:cubicBezTo>
                  <a:cubicBezTo>
                    <a:pt x="0" y="20674"/>
                    <a:pt x="5956" y="26630"/>
                    <a:pt x="13315" y="2663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8" name="任意多边形: 形状 447"/>
            <p:cNvSpPr/>
            <p:nvPr/>
          </p:nvSpPr>
          <p:spPr>
            <a:xfrm>
              <a:off x="4644528" y="5286982"/>
              <a:ext cx="131376" cy="26630"/>
            </a:xfrm>
            <a:custGeom>
              <a:avLst/>
              <a:gdLst>
                <a:gd name="connsiteX0" fmla="*/ 118061 w 131376"/>
                <a:gd name="connsiteY0" fmla="*/ 0 h 26630"/>
                <a:gd name="connsiteX1" fmla="*/ 13315 w 131376"/>
                <a:gd name="connsiteY1" fmla="*/ 0 h 26630"/>
                <a:gd name="connsiteX2" fmla="*/ 0 w 131376"/>
                <a:gd name="connsiteY2" fmla="*/ 13315 h 26630"/>
                <a:gd name="connsiteX3" fmla="*/ 13315 w 131376"/>
                <a:gd name="connsiteY3" fmla="*/ 26630 h 26630"/>
                <a:gd name="connsiteX4" fmla="*/ 118061 w 131376"/>
                <a:gd name="connsiteY4" fmla="*/ 26630 h 26630"/>
                <a:gd name="connsiteX5" fmla="*/ 131376 w 131376"/>
                <a:gd name="connsiteY5" fmla="*/ 13315 h 26630"/>
                <a:gd name="connsiteX6" fmla="*/ 118061 w 131376"/>
                <a:gd name="connsiteY6" fmla="*/ 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376" h="26630">
                  <a:moveTo>
                    <a:pt x="118061" y="0"/>
                  </a:moveTo>
                  <a:lnTo>
                    <a:pt x="13315" y="0"/>
                  </a:lnTo>
                  <a:cubicBezTo>
                    <a:pt x="5956" y="0"/>
                    <a:pt x="0" y="5956"/>
                    <a:pt x="0" y="13315"/>
                  </a:cubicBezTo>
                  <a:cubicBezTo>
                    <a:pt x="0" y="20674"/>
                    <a:pt x="5956" y="26630"/>
                    <a:pt x="13315" y="26630"/>
                  </a:cubicBezTo>
                  <a:lnTo>
                    <a:pt x="118061" y="26630"/>
                  </a:lnTo>
                  <a:cubicBezTo>
                    <a:pt x="125420" y="26630"/>
                    <a:pt x="131376" y="20674"/>
                    <a:pt x="131376" y="13315"/>
                  </a:cubicBezTo>
                  <a:cubicBezTo>
                    <a:pt x="131376" y="5956"/>
                    <a:pt x="125420" y="0"/>
                    <a:pt x="118061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9" name="任意多边形: 形状 448"/>
            <p:cNvSpPr/>
            <p:nvPr/>
          </p:nvSpPr>
          <p:spPr>
            <a:xfrm>
              <a:off x="4541557" y="5286982"/>
              <a:ext cx="92907" cy="26630"/>
            </a:xfrm>
            <a:custGeom>
              <a:avLst/>
              <a:gdLst>
                <a:gd name="connsiteX0" fmla="*/ 79593 w 92907"/>
                <a:gd name="connsiteY0" fmla="*/ 0 h 26630"/>
                <a:gd name="connsiteX1" fmla="*/ 13315 w 92907"/>
                <a:gd name="connsiteY1" fmla="*/ 0 h 26630"/>
                <a:gd name="connsiteX2" fmla="*/ 0 w 92907"/>
                <a:gd name="connsiteY2" fmla="*/ 13315 h 26630"/>
                <a:gd name="connsiteX3" fmla="*/ 13315 w 92907"/>
                <a:gd name="connsiteY3" fmla="*/ 26630 h 26630"/>
                <a:gd name="connsiteX4" fmla="*/ 79593 w 92907"/>
                <a:gd name="connsiteY4" fmla="*/ 26630 h 26630"/>
                <a:gd name="connsiteX5" fmla="*/ 92908 w 92907"/>
                <a:gd name="connsiteY5" fmla="*/ 13315 h 26630"/>
                <a:gd name="connsiteX6" fmla="*/ 79593 w 92907"/>
                <a:gd name="connsiteY6" fmla="*/ 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907" h="26630">
                  <a:moveTo>
                    <a:pt x="79593" y="0"/>
                  </a:moveTo>
                  <a:lnTo>
                    <a:pt x="13315" y="0"/>
                  </a:lnTo>
                  <a:cubicBezTo>
                    <a:pt x="5957" y="0"/>
                    <a:pt x="0" y="5956"/>
                    <a:pt x="0" y="13315"/>
                  </a:cubicBezTo>
                  <a:cubicBezTo>
                    <a:pt x="0" y="20674"/>
                    <a:pt x="5957" y="26630"/>
                    <a:pt x="13315" y="26630"/>
                  </a:cubicBezTo>
                  <a:lnTo>
                    <a:pt x="79593" y="26630"/>
                  </a:lnTo>
                  <a:cubicBezTo>
                    <a:pt x="86951" y="26630"/>
                    <a:pt x="92908" y="20674"/>
                    <a:pt x="92908" y="13315"/>
                  </a:cubicBezTo>
                  <a:cubicBezTo>
                    <a:pt x="92908" y="5956"/>
                    <a:pt x="86951" y="0"/>
                    <a:pt x="79593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1127448" y="2131695"/>
            <a:ext cx="1701800" cy="681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25000"/>
              </a:lnSpc>
              <a:buClrTx/>
              <a:buSzTx/>
              <a:buFontTx/>
            </a:pPr>
            <a:r>
              <a:rPr lang="zh-CN" altLang="en-US" sz="1600" dirty="0">
                <a:ln>
                  <a:noFill/>
                </a:ln>
                <a:solidFill>
                  <a:schemeClr val="tx1"/>
                </a:solidFill>
                <a:latin typeface="HarmonyOS Sans SC Light" panose="00000400000000000000" charset="-122"/>
                <a:ea typeface="HarmonyOS Sans SC Light" panose="00000400000000000000" charset="-122"/>
                <a:cs typeface="HarmonyOS Sans SC Light" panose="00000400000000000000" charset="-122"/>
                <a:sym typeface="+mn-ea"/>
              </a:rPr>
              <a:t>公司中的一切</a:t>
            </a:r>
          </a:p>
          <a:p>
            <a:pPr lvl="0" algn="l">
              <a:lnSpc>
                <a:spcPct val="125000"/>
              </a:lnSpc>
              <a:buClrTx/>
              <a:buSzTx/>
              <a:buFontTx/>
            </a:pPr>
            <a:r>
              <a:rPr lang="zh-CN" altLang="en-US" sz="1600" dirty="0">
                <a:ln>
                  <a:noFill/>
                </a:ln>
                <a:solidFill>
                  <a:schemeClr val="tx1"/>
                </a:solidFill>
                <a:latin typeface="HarmonyOS Sans SC Light" panose="00000400000000000000" charset="-122"/>
                <a:ea typeface="HarmonyOS Sans SC Light" panose="00000400000000000000" charset="-122"/>
                <a:cs typeface="HarmonyOS Sans SC Light" panose="00000400000000000000" charset="-122"/>
                <a:sym typeface="+mn-ea"/>
              </a:rPr>
              <a:t>均可以数字化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9672885" y="2131695"/>
            <a:ext cx="1463675" cy="681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rtl="0">
              <a:lnSpc>
                <a:spcPct val="125000"/>
              </a:lnSpc>
              <a:buClrTx/>
              <a:buSzTx/>
              <a:buFontTx/>
              <a:defRPr sz="1600">
                <a:ln>
                  <a:noFill/>
                </a:ln>
                <a:latin typeface="HarmonyOS Sans SC Light" panose="00000400000000000000" charset="-122"/>
                <a:ea typeface="HarmonyOS Sans SC Light" panose="00000400000000000000" charset="-122"/>
                <a:cs typeface="HarmonyOS Sans SC Light" panose="00000400000000000000" charset="-122"/>
              </a:defRPr>
            </a:lvl1pPr>
            <a:lvl2pPr rtl="0">
              <a:defRPr sz="1800">
                <a:latin typeface="+mn-lt"/>
                <a:ea typeface="+mn-ea"/>
              </a:defRPr>
            </a:lvl2pPr>
            <a:lvl3pPr rtl="0">
              <a:defRPr sz="1800">
                <a:latin typeface="+mn-lt"/>
                <a:ea typeface="+mn-ea"/>
              </a:defRPr>
            </a:lvl3pPr>
            <a:lvl4pPr rtl="0">
              <a:defRPr sz="1800">
                <a:latin typeface="+mn-lt"/>
                <a:ea typeface="+mn-ea"/>
              </a:defRPr>
            </a:lvl4pPr>
            <a:lvl5pPr rtl="0">
              <a:defRPr sz="1800">
                <a:latin typeface="+mn-lt"/>
                <a:ea typeface="+mn-ea"/>
              </a:defRPr>
            </a:lvl5pPr>
            <a:lvl6pPr rtl="0">
              <a:defRPr sz="1800">
                <a:latin typeface="+mn-lt"/>
                <a:ea typeface="+mn-ea"/>
              </a:defRPr>
            </a:lvl6pPr>
            <a:lvl7pPr rtl="0">
              <a:defRPr sz="1800">
                <a:latin typeface="+mn-lt"/>
                <a:ea typeface="+mn-ea"/>
              </a:defRPr>
            </a:lvl7pPr>
            <a:lvl8pPr rtl="0">
              <a:defRPr sz="1800">
                <a:latin typeface="+mn-lt"/>
                <a:ea typeface="+mn-ea"/>
              </a:defRPr>
            </a:lvl8pPr>
            <a:lvl9pPr rtl="0"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dirty="0">
                <a:sym typeface="+mn-ea"/>
              </a:rPr>
              <a:t>对用户界面的数字化加强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703070" y="4137978"/>
            <a:ext cx="17018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rtl="0">
              <a:lnSpc>
                <a:spcPct val="125000"/>
              </a:lnSpc>
              <a:buClrTx/>
              <a:buSzTx/>
              <a:buFontTx/>
              <a:defRPr sz="1600">
                <a:ln>
                  <a:noFill/>
                </a:ln>
                <a:latin typeface="HarmonyOS Sans SC Light" panose="00000400000000000000" charset="-122"/>
                <a:ea typeface="HarmonyOS Sans SC Light" panose="00000400000000000000" charset="-122"/>
                <a:cs typeface="HarmonyOS Sans SC Light" panose="00000400000000000000" charset="-122"/>
              </a:defRPr>
            </a:lvl1pPr>
            <a:lvl2pPr rtl="0">
              <a:defRPr sz="1800">
                <a:latin typeface="+mn-lt"/>
                <a:ea typeface="+mn-ea"/>
              </a:defRPr>
            </a:lvl2pPr>
            <a:lvl3pPr rtl="0">
              <a:defRPr sz="1800">
                <a:latin typeface="+mn-lt"/>
                <a:ea typeface="+mn-ea"/>
              </a:defRPr>
            </a:lvl3pPr>
            <a:lvl4pPr rtl="0">
              <a:defRPr sz="1800">
                <a:latin typeface="+mn-lt"/>
                <a:ea typeface="+mn-ea"/>
              </a:defRPr>
            </a:lvl4pPr>
            <a:lvl5pPr rtl="0">
              <a:defRPr sz="1800">
                <a:latin typeface="+mn-lt"/>
                <a:ea typeface="+mn-ea"/>
              </a:defRPr>
            </a:lvl5pPr>
            <a:lvl6pPr rtl="0">
              <a:defRPr sz="1800">
                <a:latin typeface="+mn-lt"/>
                <a:ea typeface="+mn-ea"/>
              </a:defRPr>
            </a:lvl6pPr>
            <a:lvl7pPr rtl="0">
              <a:defRPr sz="1800">
                <a:latin typeface="+mn-lt"/>
                <a:ea typeface="+mn-ea"/>
              </a:defRPr>
            </a:lvl7pPr>
            <a:lvl8pPr rtl="0">
              <a:defRPr sz="1800">
                <a:latin typeface="+mn-lt"/>
                <a:ea typeface="+mn-ea"/>
              </a:defRPr>
            </a:lvl8pPr>
            <a:lvl9pPr rtl="0"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dirty="0">
                <a:sym typeface="+mn-ea"/>
              </a:rPr>
              <a:t>拥有大量的数据</a:t>
            </a:r>
          </a:p>
          <a:p>
            <a:r>
              <a:rPr lang="zh-CN" altLang="en-US" dirty="0">
                <a:sym typeface="+mn-ea"/>
              </a:rPr>
              <a:t>并且来源不同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8832215" y="4137978"/>
            <a:ext cx="18122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rtl="0">
              <a:lnSpc>
                <a:spcPct val="125000"/>
              </a:lnSpc>
              <a:buClrTx/>
              <a:buSzTx/>
              <a:buFontTx/>
              <a:defRPr sz="1600">
                <a:ln>
                  <a:noFill/>
                </a:ln>
                <a:latin typeface="HarmonyOS Sans SC Light" panose="00000400000000000000" charset="-122"/>
                <a:ea typeface="HarmonyOS Sans SC Light" panose="00000400000000000000" charset="-122"/>
                <a:cs typeface="HarmonyOS Sans SC Light" panose="00000400000000000000" charset="-122"/>
              </a:defRPr>
            </a:lvl1pPr>
            <a:lvl2pPr rtl="0">
              <a:defRPr sz="1800">
                <a:latin typeface="+mn-lt"/>
                <a:ea typeface="+mn-ea"/>
              </a:defRPr>
            </a:lvl2pPr>
            <a:lvl3pPr rtl="0">
              <a:defRPr sz="1800">
                <a:latin typeface="+mn-lt"/>
                <a:ea typeface="+mn-ea"/>
              </a:defRPr>
            </a:lvl3pPr>
            <a:lvl4pPr rtl="0">
              <a:defRPr sz="1800">
                <a:latin typeface="+mn-lt"/>
                <a:ea typeface="+mn-ea"/>
              </a:defRPr>
            </a:lvl4pPr>
            <a:lvl5pPr rtl="0">
              <a:defRPr sz="1800">
                <a:latin typeface="+mn-lt"/>
                <a:ea typeface="+mn-ea"/>
              </a:defRPr>
            </a:lvl5pPr>
            <a:lvl6pPr rtl="0">
              <a:defRPr sz="1800">
                <a:latin typeface="+mn-lt"/>
                <a:ea typeface="+mn-ea"/>
              </a:defRPr>
            </a:lvl6pPr>
            <a:lvl7pPr rtl="0">
              <a:defRPr sz="1800">
                <a:latin typeface="+mn-lt"/>
                <a:ea typeface="+mn-ea"/>
              </a:defRPr>
            </a:lvl7pPr>
            <a:lvl8pPr rtl="0">
              <a:defRPr sz="1800">
                <a:latin typeface="+mn-lt"/>
                <a:ea typeface="+mn-ea"/>
              </a:defRPr>
            </a:lvl8pPr>
            <a:lvl9pPr rtl="0"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dirty="0">
                <a:sym typeface="+mn-ea"/>
              </a:rPr>
              <a:t>是实现数字化</a:t>
            </a:r>
          </a:p>
          <a:p>
            <a:r>
              <a:rPr lang="zh-CN" altLang="en-US" dirty="0">
                <a:sym typeface="+mn-ea"/>
              </a:rPr>
              <a:t>的信息交换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4864100" y="5803756"/>
            <a:ext cx="2463800" cy="373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rtl="0">
              <a:lnSpc>
                <a:spcPct val="125000"/>
              </a:lnSpc>
              <a:buClrTx/>
              <a:buSzTx/>
              <a:buFontTx/>
              <a:defRPr sz="1600">
                <a:ln>
                  <a:noFill/>
                </a:ln>
                <a:latin typeface="HarmonyOS Sans SC Light" panose="00000400000000000000" charset="-122"/>
                <a:ea typeface="HarmonyOS Sans SC Light" panose="00000400000000000000" charset="-122"/>
                <a:cs typeface="HarmonyOS Sans SC Light" panose="00000400000000000000" charset="-122"/>
              </a:defRPr>
            </a:lvl1pPr>
            <a:lvl2pPr rtl="0">
              <a:defRPr sz="1800">
                <a:latin typeface="+mn-lt"/>
                <a:ea typeface="+mn-ea"/>
              </a:defRPr>
            </a:lvl2pPr>
            <a:lvl3pPr rtl="0">
              <a:defRPr sz="1800">
                <a:latin typeface="+mn-lt"/>
                <a:ea typeface="+mn-ea"/>
              </a:defRPr>
            </a:lvl3pPr>
            <a:lvl4pPr rtl="0">
              <a:defRPr sz="1800">
                <a:latin typeface="+mn-lt"/>
                <a:ea typeface="+mn-ea"/>
              </a:defRPr>
            </a:lvl4pPr>
            <a:lvl5pPr rtl="0">
              <a:defRPr sz="1800">
                <a:latin typeface="+mn-lt"/>
                <a:ea typeface="+mn-ea"/>
              </a:defRPr>
            </a:lvl5pPr>
            <a:lvl6pPr rtl="0">
              <a:defRPr sz="1800">
                <a:latin typeface="+mn-lt"/>
                <a:ea typeface="+mn-ea"/>
              </a:defRPr>
            </a:lvl6pPr>
            <a:lvl7pPr rtl="0">
              <a:defRPr sz="1800">
                <a:latin typeface="+mn-lt"/>
                <a:ea typeface="+mn-ea"/>
              </a:defRPr>
            </a:lvl7pPr>
            <a:lvl8pPr rtl="0">
              <a:defRPr sz="1800">
                <a:latin typeface="+mn-lt"/>
                <a:ea typeface="+mn-ea"/>
              </a:defRPr>
            </a:lvl8pPr>
            <a:lvl9pPr rtl="0"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dirty="0">
                <a:sym typeface="+mn-ea"/>
              </a:rPr>
              <a:t>创建强大的网络以支撑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5181600" y="3284220"/>
            <a:ext cx="18288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400" dirty="0">
                <a:solidFill>
                  <a:schemeClr val="bg1"/>
                </a:solidFill>
                <a:latin typeface="HarmonyOS Sans SC Light" panose="00000400000000000000" charset="-122"/>
                <a:ea typeface="HarmonyOS Sans SC Black" panose="00000A00000000000000" charset="-122"/>
                <a:sym typeface="+mn-ea"/>
              </a:rPr>
              <a:t>数字化</a:t>
            </a:r>
          </a:p>
        </p:txBody>
      </p:sp>
      <p:sp>
        <p:nvSpPr>
          <p:cNvPr id="33" name="弧形 32"/>
          <p:cNvSpPr/>
          <p:nvPr/>
        </p:nvSpPr>
        <p:spPr>
          <a:xfrm>
            <a:off x="8599735" y="1902460"/>
            <a:ext cx="1052830" cy="1052830"/>
          </a:xfrm>
          <a:prstGeom prst="arc">
            <a:avLst>
              <a:gd name="adj1" fmla="val 16200000"/>
              <a:gd name="adj2" fmla="val 5126710"/>
            </a:avLst>
          </a:prstGeom>
          <a:ln cap="rnd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chemeClr val="accent2">
                    <a:alpha val="40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弧形 33"/>
          <p:cNvSpPr/>
          <p:nvPr/>
        </p:nvSpPr>
        <p:spPr>
          <a:xfrm flipH="1" flipV="1">
            <a:off x="8599735" y="1902460"/>
            <a:ext cx="1052830" cy="1052830"/>
          </a:xfrm>
          <a:prstGeom prst="arc">
            <a:avLst>
              <a:gd name="adj1" fmla="val 16200000"/>
              <a:gd name="adj2" fmla="val 5126710"/>
            </a:avLst>
          </a:prstGeom>
          <a:ln cap="rnd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chemeClr val="accent2">
                    <a:alpha val="32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弧形 37"/>
          <p:cNvSpPr/>
          <p:nvPr/>
        </p:nvSpPr>
        <p:spPr>
          <a:xfrm>
            <a:off x="2549213" y="1917065"/>
            <a:ext cx="1052830" cy="1052830"/>
          </a:xfrm>
          <a:prstGeom prst="arc">
            <a:avLst>
              <a:gd name="adj1" fmla="val 16200000"/>
              <a:gd name="adj2" fmla="val 5126710"/>
            </a:avLst>
          </a:prstGeom>
          <a:ln cap="rnd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chemeClr val="accent2">
                    <a:alpha val="40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弧形 38"/>
          <p:cNvSpPr/>
          <p:nvPr/>
        </p:nvSpPr>
        <p:spPr>
          <a:xfrm flipH="1" flipV="1">
            <a:off x="2549213" y="1917065"/>
            <a:ext cx="1052830" cy="1052830"/>
          </a:xfrm>
          <a:prstGeom prst="arc">
            <a:avLst>
              <a:gd name="adj1" fmla="val 16200000"/>
              <a:gd name="adj2" fmla="val 5126710"/>
            </a:avLst>
          </a:prstGeom>
          <a:ln cap="rnd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chemeClr val="accent2">
                    <a:alpha val="32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1" name="弧形 40"/>
          <p:cNvSpPr/>
          <p:nvPr/>
        </p:nvSpPr>
        <p:spPr>
          <a:xfrm>
            <a:off x="3453765" y="3903345"/>
            <a:ext cx="1052830" cy="1052830"/>
          </a:xfrm>
          <a:prstGeom prst="arc">
            <a:avLst>
              <a:gd name="adj1" fmla="val 16200000"/>
              <a:gd name="adj2" fmla="val 5126710"/>
            </a:avLst>
          </a:prstGeom>
          <a:ln cap="rnd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chemeClr val="accent2">
                    <a:alpha val="40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弧形 41"/>
          <p:cNvSpPr/>
          <p:nvPr/>
        </p:nvSpPr>
        <p:spPr>
          <a:xfrm flipH="1" flipV="1">
            <a:off x="3453765" y="3903345"/>
            <a:ext cx="1052830" cy="1052830"/>
          </a:xfrm>
          <a:prstGeom prst="arc">
            <a:avLst>
              <a:gd name="adj1" fmla="val 16200000"/>
              <a:gd name="adj2" fmla="val 5126710"/>
            </a:avLst>
          </a:prstGeom>
          <a:ln cap="rnd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chemeClr val="accent2">
                    <a:alpha val="32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弧形 43"/>
          <p:cNvSpPr/>
          <p:nvPr/>
        </p:nvSpPr>
        <p:spPr>
          <a:xfrm>
            <a:off x="5556885" y="4653136"/>
            <a:ext cx="1052830" cy="1052830"/>
          </a:xfrm>
          <a:prstGeom prst="arc">
            <a:avLst>
              <a:gd name="adj1" fmla="val 16200000"/>
              <a:gd name="adj2" fmla="val 5126710"/>
            </a:avLst>
          </a:prstGeom>
          <a:ln cap="rnd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chemeClr val="accent2">
                    <a:alpha val="40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弧形 44"/>
          <p:cNvSpPr/>
          <p:nvPr/>
        </p:nvSpPr>
        <p:spPr>
          <a:xfrm flipH="1" flipV="1">
            <a:off x="5556885" y="4653136"/>
            <a:ext cx="1052830" cy="1052830"/>
          </a:xfrm>
          <a:prstGeom prst="arc">
            <a:avLst>
              <a:gd name="adj1" fmla="val 16200000"/>
              <a:gd name="adj2" fmla="val 5126710"/>
            </a:avLst>
          </a:prstGeom>
          <a:ln cap="rnd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chemeClr val="accent2">
                    <a:alpha val="32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弧形 46"/>
          <p:cNvSpPr/>
          <p:nvPr/>
        </p:nvSpPr>
        <p:spPr>
          <a:xfrm>
            <a:off x="7680325" y="3903345"/>
            <a:ext cx="1052830" cy="1052830"/>
          </a:xfrm>
          <a:prstGeom prst="arc">
            <a:avLst>
              <a:gd name="adj1" fmla="val 16200000"/>
              <a:gd name="adj2" fmla="val 5126710"/>
            </a:avLst>
          </a:prstGeom>
          <a:ln cap="rnd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chemeClr val="accent2">
                    <a:alpha val="40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8" name="弧形 47"/>
          <p:cNvSpPr/>
          <p:nvPr/>
        </p:nvSpPr>
        <p:spPr>
          <a:xfrm flipH="1" flipV="1">
            <a:off x="7680325" y="3903345"/>
            <a:ext cx="1052830" cy="1052830"/>
          </a:xfrm>
          <a:prstGeom prst="arc">
            <a:avLst>
              <a:gd name="adj1" fmla="val 16200000"/>
              <a:gd name="adj2" fmla="val 5126710"/>
            </a:avLst>
          </a:prstGeom>
          <a:ln cap="rnd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chemeClr val="accent2">
                    <a:alpha val="32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BBA3EFC2-C236-4D92-AE39-266CA4B392FA}"/>
              </a:ext>
            </a:extLst>
          </p:cNvPr>
          <p:cNvSpPr txBox="1"/>
          <p:nvPr/>
        </p:nvSpPr>
        <p:spPr>
          <a:xfrm>
            <a:off x="536496" y="385500"/>
            <a:ext cx="2103120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</a:defRPr>
            </a:lvl1pPr>
          </a:lstStyle>
          <a:p>
            <a:r>
              <a:rPr lang="zh-CN" altLang="en-US" sz="2800" dirty="0">
                <a:solidFill>
                  <a:schemeClr val="tx1"/>
                </a:solidFill>
                <a:latin typeface="HarmonyOS Sans SC Light" panose="00000400000000000000" charset="-122"/>
                <a:ea typeface="HarmonyOS Sans SC Black" panose="00000A00000000000000" charset="-122"/>
              </a:rPr>
              <a:t>工作概述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3505E791-DB4D-404B-84CA-A505594DCBD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</a:p>
          <a:p>
            <a:r>
              <a:rPr lang="zh-CN" altLang="en-US" dirty="0"/>
              <a:t>工作亮点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13F77D7-CBBB-4F0B-9BC3-9323C0ACAC0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SUMMARY OF WOEK</a:t>
            </a:r>
          </a:p>
        </p:txBody>
      </p:sp>
    </p:spTree>
    <p:extLst>
      <p:ext uri="{BB962C8B-B14F-4D97-AF65-F5344CB8AC3E}">
        <p14:creationId xmlns:p14="http://schemas.microsoft.com/office/powerpoint/2010/main" val="28156345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圆角矩形 52"/>
          <p:cNvSpPr/>
          <p:nvPr/>
        </p:nvSpPr>
        <p:spPr>
          <a:xfrm>
            <a:off x="0" y="1557020"/>
            <a:ext cx="12192002" cy="4968324"/>
          </a:xfrm>
          <a:prstGeom prst="roundRect">
            <a:avLst>
              <a:gd name="adj" fmla="val 1165"/>
            </a:avLst>
          </a:prstGeom>
          <a:solidFill>
            <a:schemeClr val="bg1"/>
          </a:solidFill>
          <a:ln>
            <a:noFill/>
          </a:ln>
          <a:effectLst>
            <a:outerShdw blurRad="304800" dist="38100" dir="8100000" algn="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sp>
        <p:nvSpPr>
          <p:cNvPr id="31" name="图形 74">
            <a:extLst>
              <a:ext uri="{FF2B5EF4-FFF2-40B4-BE49-F238E27FC236}">
                <a16:creationId xmlns:a16="http://schemas.microsoft.com/office/drawing/2014/main" id="{2795A7AA-1A2D-49CB-B9DC-436247E9B05D}"/>
              </a:ext>
            </a:extLst>
          </p:cNvPr>
          <p:cNvSpPr/>
          <p:nvPr/>
        </p:nvSpPr>
        <p:spPr>
          <a:xfrm>
            <a:off x="1" y="5661271"/>
            <a:ext cx="12190728" cy="1196729"/>
          </a:xfrm>
          <a:custGeom>
            <a:avLst/>
            <a:gdLst>
              <a:gd name="connsiteX0" fmla="*/ 0 w 12192000"/>
              <a:gd name="connsiteY0" fmla="*/ 0 h 2438399"/>
              <a:gd name="connsiteX1" fmla="*/ 254000 w 12192000"/>
              <a:gd name="connsiteY1" fmla="*/ 0 h 2438399"/>
              <a:gd name="connsiteX2" fmla="*/ 1524000 w 12192000"/>
              <a:gd name="connsiteY2" fmla="*/ 135467 h 2438399"/>
              <a:gd name="connsiteX3" fmla="*/ 3048000 w 12192000"/>
              <a:gd name="connsiteY3" fmla="*/ 586740 h 2438399"/>
              <a:gd name="connsiteX4" fmla="*/ 4572000 w 12192000"/>
              <a:gd name="connsiteY4" fmla="*/ 632460 h 2438399"/>
              <a:gd name="connsiteX5" fmla="*/ 6096000 w 12192000"/>
              <a:gd name="connsiteY5" fmla="*/ 1580727 h 2438399"/>
              <a:gd name="connsiteX6" fmla="*/ 7620000 w 12192000"/>
              <a:gd name="connsiteY6" fmla="*/ 1761067 h 2438399"/>
              <a:gd name="connsiteX7" fmla="*/ 9144000 w 12192000"/>
              <a:gd name="connsiteY7" fmla="*/ 1805940 h 2438399"/>
              <a:gd name="connsiteX8" fmla="*/ 10668000 w 12192000"/>
              <a:gd name="connsiteY8" fmla="*/ 812800 h 2438399"/>
              <a:gd name="connsiteX9" fmla="*/ 11938000 w 12192000"/>
              <a:gd name="connsiteY9" fmla="*/ 541867 h 2438399"/>
              <a:gd name="connsiteX10" fmla="*/ 12192000 w 12192000"/>
              <a:gd name="connsiteY10" fmla="*/ 541867 h 2438399"/>
              <a:gd name="connsiteX11" fmla="*/ 12192000 w 12192000"/>
              <a:gd name="connsiteY11" fmla="*/ 2438400 h 2438399"/>
              <a:gd name="connsiteX12" fmla="*/ 11938000 w 12192000"/>
              <a:gd name="connsiteY12" fmla="*/ 2438400 h 2438399"/>
              <a:gd name="connsiteX13" fmla="*/ 10668000 w 12192000"/>
              <a:gd name="connsiteY13" fmla="*/ 2438400 h 2438399"/>
              <a:gd name="connsiteX14" fmla="*/ 9144000 w 12192000"/>
              <a:gd name="connsiteY14" fmla="*/ 2438400 h 2438399"/>
              <a:gd name="connsiteX15" fmla="*/ 7620000 w 12192000"/>
              <a:gd name="connsiteY15" fmla="*/ 2438400 h 2438399"/>
              <a:gd name="connsiteX16" fmla="*/ 6096000 w 12192000"/>
              <a:gd name="connsiteY16" fmla="*/ 2438400 h 2438399"/>
              <a:gd name="connsiteX17" fmla="*/ 4572000 w 12192000"/>
              <a:gd name="connsiteY17" fmla="*/ 2438400 h 2438399"/>
              <a:gd name="connsiteX18" fmla="*/ 3048000 w 12192000"/>
              <a:gd name="connsiteY18" fmla="*/ 2438400 h 2438399"/>
              <a:gd name="connsiteX19" fmla="*/ 1524000 w 12192000"/>
              <a:gd name="connsiteY19" fmla="*/ 2438400 h 2438399"/>
              <a:gd name="connsiteX20" fmla="*/ 254000 w 12192000"/>
              <a:gd name="connsiteY20" fmla="*/ 2438400 h 2438399"/>
              <a:gd name="connsiteX21" fmla="*/ 0 w 12192000"/>
              <a:gd name="connsiteY21" fmla="*/ 2438400 h 2438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2000" h="2438399">
                <a:moveTo>
                  <a:pt x="0" y="0"/>
                </a:moveTo>
                <a:lnTo>
                  <a:pt x="254000" y="0"/>
                </a:lnTo>
                <a:cubicBezTo>
                  <a:pt x="508000" y="0"/>
                  <a:pt x="1016000" y="0"/>
                  <a:pt x="1524000" y="135467"/>
                </a:cubicBezTo>
                <a:cubicBezTo>
                  <a:pt x="2032000" y="270933"/>
                  <a:pt x="2540000" y="541867"/>
                  <a:pt x="3048000" y="586740"/>
                </a:cubicBezTo>
                <a:cubicBezTo>
                  <a:pt x="3556000" y="635000"/>
                  <a:pt x="4064000" y="448733"/>
                  <a:pt x="4572000" y="632460"/>
                </a:cubicBezTo>
                <a:cubicBezTo>
                  <a:pt x="5080000" y="812800"/>
                  <a:pt x="5588000" y="1354667"/>
                  <a:pt x="6096000" y="1580727"/>
                </a:cubicBezTo>
                <a:cubicBezTo>
                  <a:pt x="6604000" y="1803400"/>
                  <a:pt x="7112000" y="1718733"/>
                  <a:pt x="7620000" y="1761067"/>
                </a:cubicBezTo>
                <a:cubicBezTo>
                  <a:pt x="8128000" y="1803400"/>
                  <a:pt x="8636000" y="1989666"/>
                  <a:pt x="9144000" y="1805940"/>
                </a:cubicBezTo>
                <a:cubicBezTo>
                  <a:pt x="9652000" y="1625600"/>
                  <a:pt x="10160000" y="1083733"/>
                  <a:pt x="10668000" y="812800"/>
                </a:cubicBezTo>
                <a:cubicBezTo>
                  <a:pt x="11176000" y="541867"/>
                  <a:pt x="11684000" y="541867"/>
                  <a:pt x="11938000" y="541867"/>
                </a:cubicBezTo>
                <a:lnTo>
                  <a:pt x="12192000" y="541867"/>
                </a:lnTo>
                <a:lnTo>
                  <a:pt x="12192000" y="2438400"/>
                </a:lnTo>
                <a:lnTo>
                  <a:pt x="11938000" y="2438400"/>
                </a:lnTo>
                <a:cubicBezTo>
                  <a:pt x="11684000" y="2438400"/>
                  <a:pt x="11176000" y="2438400"/>
                  <a:pt x="10668000" y="2438400"/>
                </a:cubicBezTo>
                <a:cubicBezTo>
                  <a:pt x="10160000" y="2438400"/>
                  <a:pt x="9652000" y="2438400"/>
                  <a:pt x="9144000" y="2438400"/>
                </a:cubicBezTo>
                <a:cubicBezTo>
                  <a:pt x="8636000" y="2438400"/>
                  <a:pt x="8128000" y="2438400"/>
                  <a:pt x="7620000" y="2438400"/>
                </a:cubicBezTo>
                <a:cubicBezTo>
                  <a:pt x="7112000" y="2438400"/>
                  <a:pt x="6604000" y="2438400"/>
                  <a:pt x="6096000" y="2438400"/>
                </a:cubicBezTo>
                <a:cubicBezTo>
                  <a:pt x="5588000" y="2438400"/>
                  <a:pt x="5080000" y="2438400"/>
                  <a:pt x="4572000" y="2438400"/>
                </a:cubicBezTo>
                <a:cubicBezTo>
                  <a:pt x="4064000" y="2438400"/>
                  <a:pt x="3556000" y="2438400"/>
                  <a:pt x="3048000" y="2438400"/>
                </a:cubicBezTo>
                <a:cubicBezTo>
                  <a:pt x="2540000" y="2438400"/>
                  <a:pt x="2032000" y="2438400"/>
                  <a:pt x="1524000" y="2438400"/>
                </a:cubicBezTo>
                <a:cubicBezTo>
                  <a:pt x="1016000" y="2438400"/>
                  <a:pt x="508000" y="2438400"/>
                  <a:pt x="254000" y="2438400"/>
                </a:cubicBezTo>
                <a:lnTo>
                  <a:pt x="0" y="243840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846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8" name="圆角矩形 17"/>
          <p:cNvSpPr/>
          <p:nvPr/>
        </p:nvSpPr>
        <p:spPr>
          <a:xfrm>
            <a:off x="591029" y="1269011"/>
            <a:ext cx="5407025" cy="4968324"/>
          </a:xfrm>
          <a:prstGeom prst="roundRect">
            <a:avLst>
              <a:gd name="adj" fmla="val 1861"/>
            </a:avLst>
          </a:prstGeom>
          <a:solidFill>
            <a:schemeClr val="bg1"/>
          </a:solidFill>
          <a:ln>
            <a:noFill/>
          </a:ln>
          <a:effectLst>
            <a:outerShdw blurRad="304800" dist="38100" dir="8100000" algn="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800" dirty="0">
              <a:sym typeface="+mn-ea"/>
            </a:endParaRPr>
          </a:p>
        </p:txBody>
      </p:sp>
      <p:cxnSp>
        <p:nvCxnSpPr>
          <p:cNvPr id="71" name="直接连接符 70"/>
          <p:cNvCxnSpPr>
            <a:cxnSpLocks/>
          </p:cNvCxnSpPr>
          <p:nvPr/>
        </p:nvCxnSpPr>
        <p:spPr>
          <a:xfrm>
            <a:off x="982544" y="2628588"/>
            <a:ext cx="4537392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3766384" y="3204533"/>
            <a:ext cx="1485900" cy="1485900"/>
            <a:chOff x="2342" y="4493"/>
            <a:chExt cx="3032" cy="3032"/>
          </a:xfrm>
        </p:grpSpPr>
        <p:sp>
          <p:nvSpPr>
            <p:cNvPr id="3" name="弧形 2"/>
            <p:cNvSpPr/>
            <p:nvPr/>
          </p:nvSpPr>
          <p:spPr>
            <a:xfrm>
              <a:off x="2342" y="4493"/>
              <a:ext cx="3032" cy="3032"/>
            </a:xfrm>
            <a:prstGeom prst="arc">
              <a:avLst>
                <a:gd name="adj1" fmla="val 18289469"/>
                <a:gd name="adj2" fmla="val 16895279"/>
              </a:avLst>
            </a:prstGeom>
            <a:ln w="190500" cap="rnd">
              <a:solidFill>
                <a:schemeClr val="accent1">
                  <a:alpha val="2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弧形 1"/>
            <p:cNvSpPr/>
            <p:nvPr/>
          </p:nvSpPr>
          <p:spPr>
            <a:xfrm>
              <a:off x="2342" y="4493"/>
              <a:ext cx="3032" cy="3032"/>
            </a:xfrm>
            <a:prstGeom prst="arc">
              <a:avLst>
                <a:gd name="adj1" fmla="val 16200000"/>
                <a:gd name="adj2" fmla="val 3178630"/>
              </a:avLst>
            </a:prstGeom>
            <a:ln w="190500" cap="rnd">
              <a:gradFill>
                <a:gsLst>
                  <a:gs pos="0">
                    <a:schemeClr val="accent1"/>
                  </a:gs>
                  <a:gs pos="86000">
                    <a:schemeClr val="accent2"/>
                  </a:gs>
                </a:gsLst>
                <a:lin ang="498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PA-文本框 1"/>
          <p:cNvSpPr txBox="1"/>
          <p:nvPr>
            <p:custDataLst>
              <p:tags r:id="rId1"/>
            </p:custDataLst>
          </p:nvPr>
        </p:nvSpPr>
        <p:spPr>
          <a:xfrm>
            <a:off x="3966409" y="3532193"/>
            <a:ext cx="1005840" cy="829945"/>
          </a:xfrm>
          <a:prstGeom prst="rect">
            <a:avLst/>
          </a:prstGeom>
          <a:noFill/>
          <a:effectLst>
            <a:outerShdw blurRad="25400" dist="38100" dir="8100000" algn="t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</a:defRPr>
            </a:lvl1pPr>
          </a:lstStyle>
          <a:p>
            <a:pPr lvl="0" algn="l">
              <a:buClrTx/>
              <a:buSzTx/>
              <a:buFontTx/>
            </a:pPr>
            <a:r>
              <a:rPr lang="en-US" altLang="zh-CN" sz="48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latin typeface="HarmonyOS Sans SC Black" panose="00000A00000000000000" charset="-122"/>
                <a:ea typeface="HarmonyOS Sans SC Black" panose="00000A00000000000000" charset="-122"/>
                <a:sym typeface="+mn-ea"/>
              </a:rPr>
              <a:t>45</a:t>
            </a:r>
          </a:p>
        </p:txBody>
      </p:sp>
      <p:sp>
        <p:nvSpPr>
          <p:cNvPr id="7" name="PA-文本框 1"/>
          <p:cNvSpPr txBox="1"/>
          <p:nvPr>
            <p:custDataLst>
              <p:tags r:id="rId2"/>
            </p:custDataLst>
          </p:nvPr>
        </p:nvSpPr>
        <p:spPr>
          <a:xfrm>
            <a:off x="4730949" y="3920813"/>
            <a:ext cx="460375" cy="368300"/>
          </a:xfrm>
          <a:prstGeom prst="rect">
            <a:avLst/>
          </a:prstGeom>
          <a:noFill/>
          <a:effectLst>
            <a:outerShdw blurRad="25400" dist="38100" dir="8100000" algn="t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</a:defRPr>
            </a:lvl1pPr>
          </a:lstStyle>
          <a:p>
            <a:pPr lvl="0" algn="l">
              <a:buClrTx/>
              <a:buSzTx/>
              <a:buFontTx/>
            </a:pPr>
            <a:r>
              <a:rPr lang="en-US" altLang="zh-CN" sz="18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latin typeface="HarmonyOS Sans SC Black" panose="00000A00000000000000" charset="-122"/>
                <a:ea typeface="HarmonyOS Sans SC Black" panose="00000A00000000000000" charset="-122"/>
                <a:sym typeface="+mn-ea"/>
              </a:rPr>
              <a:t>%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3898464" y="5004123"/>
            <a:ext cx="1221740" cy="44958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939739" y="5060003"/>
            <a:ext cx="113919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1600" dirty="0">
                <a:solidFill>
                  <a:schemeClr val="bg1"/>
                </a:solidFill>
                <a:latin typeface="HarmonyOS Sans SC Light" panose="00000400000000000000" charset="-122"/>
                <a:ea typeface="HarmonyOS Sans SC Light" panose="00000400000000000000" charset="-122"/>
                <a:sym typeface="+mn-ea"/>
              </a:rPr>
              <a:t>销量提升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1077794" y="3204533"/>
            <a:ext cx="1485900" cy="1485900"/>
            <a:chOff x="2342" y="4493"/>
            <a:chExt cx="3032" cy="3032"/>
          </a:xfrm>
        </p:grpSpPr>
        <p:sp>
          <p:nvSpPr>
            <p:cNvPr id="23" name="弧形 22"/>
            <p:cNvSpPr/>
            <p:nvPr/>
          </p:nvSpPr>
          <p:spPr>
            <a:xfrm>
              <a:off x="2342" y="4493"/>
              <a:ext cx="3032" cy="3032"/>
            </a:xfrm>
            <a:prstGeom prst="arc">
              <a:avLst>
                <a:gd name="adj1" fmla="val 18289469"/>
                <a:gd name="adj2" fmla="val 16895279"/>
              </a:avLst>
            </a:prstGeom>
            <a:ln w="190500" cap="rnd">
              <a:solidFill>
                <a:schemeClr val="accent1">
                  <a:alpha val="2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弧形 23"/>
            <p:cNvSpPr/>
            <p:nvPr/>
          </p:nvSpPr>
          <p:spPr>
            <a:xfrm>
              <a:off x="2342" y="4493"/>
              <a:ext cx="3032" cy="3032"/>
            </a:xfrm>
            <a:prstGeom prst="arc">
              <a:avLst>
                <a:gd name="adj1" fmla="val 16200000"/>
                <a:gd name="adj2" fmla="val 20569955"/>
              </a:avLst>
            </a:prstGeom>
            <a:ln w="190500" cap="rnd">
              <a:gradFill>
                <a:gsLst>
                  <a:gs pos="0">
                    <a:schemeClr val="accent1"/>
                  </a:gs>
                  <a:gs pos="86000">
                    <a:schemeClr val="accent2"/>
                  </a:gs>
                </a:gsLst>
                <a:lin ang="498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PA-文本框 1"/>
          <p:cNvSpPr txBox="1"/>
          <p:nvPr>
            <p:custDataLst>
              <p:tags r:id="rId3"/>
            </p:custDataLst>
          </p:nvPr>
        </p:nvSpPr>
        <p:spPr>
          <a:xfrm>
            <a:off x="1277819" y="3532193"/>
            <a:ext cx="1005840" cy="829945"/>
          </a:xfrm>
          <a:prstGeom prst="rect">
            <a:avLst/>
          </a:prstGeom>
          <a:noFill/>
          <a:effectLst>
            <a:outerShdw blurRad="25400" dist="38100" dir="8100000" algn="t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</a:defRPr>
            </a:lvl1pPr>
          </a:lstStyle>
          <a:p>
            <a:pPr lvl="0" algn="l">
              <a:buClrTx/>
              <a:buSzTx/>
              <a:buFontTx/>
            </a:pPr>
            <a:r>
              <a:rPr lang="en-US" altLang="zh-CN" sz="48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latin typeface="HarmonyOS Sans SC Black" panose="00000A00000000000000" charset="-122"/>
                <a:ea typeface="HarmonyOS Sans SC Black" panose="00000A00000000000000" charset="-122"/>
                <a:sym typeface="+mn-ea"/>
              </a:rPr>
              <a:t>21</a:t>
            </a:r>
          </a:p>
        </p:txBody>
      </p:sp>
      <p:sp>
        <p:nvSpPr>
          <p:cNvPr id="26" name="PA-文本框 1"/>
          <p:cNvSpPr txBox="1"/>
          <p:nvPr>
            <p:custDataLst>
              <p:tags r:id="rId4"/>
            </p:custDataLst>
          </p:nvPr>
        </p:nvSpPr>
        <p:spPr>
          <a:xfrm>
            <a:off x="2042359" y="3920813"/>
            <a:ext cx="460375" cy="368300"/>
          </a:xfrm>
          <a:prstGeom prst="rect">
            <a:avLst/>
          </a:prstGeom>
          <a:noFill/>
          <a:effectLst>
            <a:outerShdw blurRad="25400" dist="38100" dir="8100000" algn="t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</a:defRPr>
            </a:lvl1pPr>
          </a:lstStyle>
          <a:p>
            <a:pPr lvl="0" algn="l">
              <a:buClrTx/>
              <a:buSzTx/>
              <a:buFontTx/>
            </a:pPr>
            <a:r>
              <a:rPr lang="en-US" altLang="zh-CN" sz="18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latin typeface="HarmonyOS Sans SC Black" panose="00000A00000000000000" charset="-122"/>
                <a:ea typeface="HarmonyOS Sans SC Black" panose="00000A00000000000000" charset="-122"/>
                <a:sym typeface="+mn-ea"/>
              </a:rPr>
              <a:t>%</a:t>
            </a:r>
          </a:p>
        </p:txBody>
      </p:sp>
      <p:sp>
        <p:nvSpPr>
          <p:cNvPr id="27" name="圆角矩形 26"/>
          <p:cNvSpPr/>
          <p:nvPr/>
        </p:nvSpPr>
        <p:spPr>
          <a:xfrm>
            <a:off x="1209874" y="5004123"/>
            <a:ext cx="1221740" cy="44958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251149" y="5060003"/>
            <a:ext cx="113919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1600" dirty="0">
                <a:solidFill>
                  <a:schemeClr val="bg1"/>
                </a:solidFill>
                <a:latin typeface="HarmonyOS Sans SC Light" panose="00000400000000000000" charset="-122"/>
                <a:ea typeface="HarmonyOS Sans SC Light" panose="00000400000000000000" charset="-122"/>
                <a:sym typeface="+mn-ea"/>
              </a:rPr>
              <a:t>产能提升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911424" y="2052643"/>
            <a:ext cx="3428365" cy="460375"/>
          </a:xfrm>
          <a:prstGeom prst="rect">
            <a:avLst/>
          </a:prstGeom>
          <a:noFill/>
          <a:effectLst>
            <a:outerShdw blurRad="25400" dist="38100" dir="8100000" algn="tr" rotWithShape="0">
              <a:prstClr val="black">
                <a:alpha val="1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 sz="2400" dirty="0">
                <a:solidFill>
                  <a:schemeClr val="tx1"/>
                </a:solidFill>
                <a:latin typeface="HarmonyOS Sans SC Light" panose="00000400000000000000" charset="-122"/>
                <a:ea typeface="HarmonyOS Sans SC Black" panose="00000A00000000000000" charset="-122"/>
                <a:sym typeface="+mn-ea"/>
              </a:rPr>
              <a:t>销量推进产能提升</a:t>
            </a:r>
          </a:p>
        </p:txBody>
      </p:sp>
      <p:sp>
        <p:nvSpPr>
          <p:cNvPr id="303" name="等腰三角形 302"/>
          <p:cNvSpPr/>
          <p:nvPr/>
        </p:nvSpPr>
        <p:spPr>
          <a:xfrm rot="5400000">
            <a:off x="3125669" y="3958913"/>
            <a:ext cx="165100" cy="14922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4" name="直接连接符 53"/>
          <p:cNvCxnSpPr/>
          <p:nvPr/>
        </p:nvCxnSpPr>
        <p:spPr>
          <a:xfrm>
            <a:off x="6523355" y="2355850"/>
            <a:ext cx="488442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6523355" y="1779905"/>
            <a:ext cx="3749675" cy="461665"/>
          </a:xfrm>
          <a:prstGeom prst="rect">
            <a:avLst/>
          </a:prstGeom>
          <a:noFill/>
          <a:effectLst>
            <a:outerShdw blurRad="25400" dist="38100" dir="8100000" algn="tr" rotWithShape="0">
              <a:prstClr val="black">
                <a:alpha val="1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 sz="2400" dirty="0">
                <a:solidFill>
                  <a:schemeClr val="tx1"/>
                </a:solidFill>
                <a:latin typeface="HarmonyOS Sans SC Light" panose="00000400000000000000" charset="-122"/>
                <a:ea typeface="HarmonyOS Sans SC Black" panose="00000A00000000000000" charset="-122"/>
                <a:sym typeface="+mn-ea"/>
              </a:rPr>
              <a:t>销量、产能分级提升明显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6523990" y="2637155"/>
            <a:ext cx="1517015" cy="398780"/>
          </a:xfrm>
          <a:prstGeom prst="rect">
            <a:avLst/>
          </a:prstGeom>
          <a:noFill/>
          <a:effectLst>
            <a:outerShdw blurRad="25400" dist="38100" dir="8100000" algn="tr" rotWithShape="0">
              <a:prstClr val="black">
                <a:alpha val="1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 sz="2000" dirty="0">
                <a:solidFill>
                  <a:schemeClr val="tx1"/>
                </a:solidFill>
                <a:latin typeface="HarmonyOS Sans SC Light" panose="00000400000000000000" charset="-122"/>
                <a:ea typeface="HarmonyOS Sans SC Black" panose="00000A00000000000000" charset="-122"/>
                <a:sym typeface="+mn-ea"/>
              </a:rPr>
              <a:t>产能提升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6523990" y="2997200"/>
            <a:ext cx="3892490" cy="681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25000"/>
              </a:lnSpc>
              <a:buClrTx/>
              <a:buSzTx/>
              <a:buFontTx/>
            </a:pPr>
            <a:r>
              <a:rPr lang="zh-CN" altLang="en-US" sz="1600" dirty="0">
                <a:ln>
                  <a:noFill/>
                </a:ln>
                <a:solidFill>
                  <a:schemeClr val="tx1"/>
                </a:solidFill>
                <a:latin typeface="HarmonyOS Sans SC Light" panose="00000400000000000000" charset="-122"/>
                <a:ea typeface="HarmonyOS Sans SC Light" panose="00000400000000000000" charset="-122"/>
                <a:cs typeface="HarmonyOS Sans SC Light" panose="00000400000000000000" charset="-122"/>
                <a:sym typeface="+mn-ea"/>
              </a:rPr>
              <a:t>不一样的设计演示，探索更加精彩的视觉世界，多结构设计给你不一样的视觉体验</a:t>
            </a:r>
          </a:p>
        </p:txBody>
      </p:sp>
      <p:cxnSp>
        <p:nvCxnSpPr>
          <p:cNvPr id="57" name="直接连接符 56"/>
          <p:cNvCxnSpPr/>
          <p:nvPr/>
        </p:nvCxnSpPr>
        <p:spPr>
          <a:xfrm>
            <a:off x="6523355" y="3829050"/>
            <a:ext cx="488442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57"/>
          <p:cNvSpPr txBox="1"/>
          <p:nvPr/>
        </p:nvSpPr>
        <p:spPr>
          <a:xfrm>
            <a:off x="6523990" y="4077970"/>
            <a:ext cx="1517015" cy="398780"/>
          </a:xfrm>
          <a:prstGeom prst="rect">
            <a:avLst/>
          </a:prstGeom>
          <a:noFill/>
          <a:effectLst>
            <a:outerShdw blurRad="25400" dist="38100" dir="8100000" algn="tr" rotWithShape="0">
              <a:prstClr val="black">
                <a:alpha val="1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 sz="2000" dirty="0">
                <a:solidFill>
                  <a:schemeClr val="tx1"/>
                </a:solidFill>
                <a:latin typeface="HarmonyOS Sans SC Light" panose="00000400000000000000" charset="-122"/>
                <a:ea typeface="HarmonyOS Sans SC Black" panose="00000A00000000000000" charset="-122"/>
                <a:sym typeface="+mn-ea"/>
              </a:rPr>
              <a:t>效率提升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6523990" y="4438015"/>
            <a:ext cx="4036506" cy="681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25000"/>
              </a:lnSpc>
              <a:buClrTx/>
              <a:buSzTx/>
              <a:buFontTx/>
            </a:pPr>
            <a:r>
              <a:rPr lang="zh-CN" altLang="en-US" sz="1600" dirty="0">
                <a:ln>
                  <a:noFill/>
                </a:ln>
                <a:solidFill>
                  <a:schemeClr val="tx1"/>
                </a:solidFill>
                <a:latin typeface="HarmonyOS Sans SC Light" panose="00000400000000000000" charset="-122"/>
                <a:ea typeface="HarmonyOS Sans SC Light" panose="00000400000000000000" charset="-122"/>
                <a:cs typeface="HarmonyOS Sans SC Light" panose="00000400000000000000" charset="-122"/>
                <a:sym typeface="+mn-ea"/>
              </a:rPr>
              <a:t>不一样的设计演示，探索更加精彩的视觉世界，多结构设计给你不一样的视觉体验</a:t>
            </a:r>
          </a:p>
        </p:txBody>
      </p:sp>
      <p:cxnSp>
        <p:nvCxnSpPr>
          <p:cNvPr id="60" name="直接连接符 59"/>
          <p:cNvCxnSpPr/>
          <p:nvPr/>
        </p:nvCxnSpPr>
        <p:spPr>
          <a:xfrm>
            <a:off x="6523355" y="5300980"/>
            <a:ext cx="488442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id="{607E87A6-0CE1-4F62-A151-6D8EF2750E09}"/>
              </a:ext>
            </a:extLst>
          </p:cNvPr>
          <p:cNvSpPr txBox="1"/>
          <p:nvPr/>
        </p:nvSpPr>
        <p:spPr>
          <a:xfrm>
            <a:off x="536496" y="385500"/>
            <a:ext cx="2103120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</a:defRPr>
            </a:lvl1pPr>
          </a:lstStyle>
          <a:p>
            <a:r>
              <a:rPr lang="zh-CN" altLang="en-US" sz="2800" dirty="0">
                <a:solidFill>
                  <a:schemeClr val="tx1"/>
                </a:solidFill>
                <a:latin typeface="HarmonyOS Sans SC Light" panose="00000400000000000000" charset="-122"/>
                <a:ea typeface="HarmonyOS Sans SC Black" panose="00000A00000000000000" charset="-122"/>
              </a:rPr>
              <a:t>工作总结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TEXTBEAUTIFYED" val="1"/>
  <p:tag name="COMMONDATA" val="eyJoZGlkIjoiNTg0MzMyNGJiMDEzODc5ODNlMGVjODViOWRkZjg1MD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594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默认设计模板">
  <a:themeElements>
    <a:clrScheme name="简约渐变蓝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2A66FD"/>
      </a:accent1>
      <a:accent2>
        <a:srgbClr val="0240DF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自定义 6">
      <a:majorFont>
        <a:latin typeface="HarmonyOS Sans SC Light"/>
        <a:ea typeface="HarmonyOS Sans SC Black"/>
        <a:cs typeface=""/>
      </a:majorFont>
      <a:minorFont>
        <a:latin typeface="HarmonyOS Sans SC Light"/>
        <a:ea typeface="HarmonyOS Sans SC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accent1"/>
            </a:gs>
            <a:gs pos="100000">
              <a:schemeClr val="accent2"/>
            </a:gs>
          </a:gsLst>
          <a:lin ang="5400000" scaled="0"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HarmonyOS Sans SC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HarmonyOS Sans SC Light"/>
        <a:ea typeface=""/>
        <a:cs typeface=""/>
        <a:font script="Jpan" typeface="ＭＳ Ｐゴシック"/>
        <a:font script="Hang" typeface="맑은 고딕"/>
        <a:font script="Hans" typeface="HarmonyOS Sans SC Light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HarmonyOS Sans SC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HarmonyOS Sans SC Light"/>
        <a:ea typeface=""/>
        <a:cs typeface=""/>
        <a:font script="Jpan" typeface="ＭＳ Ｐゴシック"/>
        <a:font script="Hang" typeface="맑은 고딕"/>
        <a:font script="Hans" typeface="HarmonyOS Sans SC Light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633</Words>
  <Application>Microsoft Office PowerPoint</Application>
  <PresentationFormat>宽屏</PresentationFormat>
  <Paragraphs>124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4" baseType="lpstr">
      <vt:lpstr>HarmonyOS Sans SC Black</vt:lpstr>
      <vt:lpstr>Arial</vt:lpstr>
      <vt:lpstr>OPPOSans H</vt:lpstr>
      <vt:lpstr>HarmonyOS Sans SC Light</vt:lpstr>
      <vt:lpstr>汉仪雅酷黑 45W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海蓝渐变商务风工作总结通用ppt模板</dc:title>
  <dc:creator>君回</dc:creator>
  <cp:keywords>P界达人</cp:keywords>
  <dc:description>www.51pptmoban.com</dc:description>
  <cp:lastModifiedBy>Power user</cp:lastModifiedBy>
  <cp:revision>25</cp:revision>
  <dcterms:created xsi:type="dcterms:W3CDTF">2022-09-17T02:37:00Z</dcterms:created>
  <dcterms:modified xsi:type="dcterms:W3CDTF">2023-01-31T10:55:29Z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BCFA7308750C4E46A8C3932CC6EBD797</vt:lpwstr>
  </property>
</Properties>
</file>